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B96A39-0A00-4CF8-AF37-CACAEE783174}" v="83" dt="2023-10-26T00:54:19.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Wilson" userId="23de795655caf0b7" providerId="LiveId" clId="{84B96A39-0A00-4CF8-AF37-CACAEE783174}"/>
    <pc:docChg chg="undo redo custSel addSld delSld modSld sldOrd">
      <pc:chgData name="Sam Wilson" userId="23de795655caf0b7" providerId="LiveId" clId="{84B96A39-0A00-4CF8-AF37-CACAEE783174}" dt="2023-10-26T02:17:08.198" v="2916" actId="255"/>
      <pc:docMkLst>
        <pc:docMk/>
      </pc:docMkLst>
      <pc:sldChg chg="modSp mod">
        <pc:chgData name="Sam Wilson" userId="23de795655caf0b7" providerId="LiveId" clId="{84B96A39-0A00-4CF8-AF37-CACAEE783174}" dt="2023-10-25T23:28:01.253" v="665" actId="20577"/>
        <pc:sldMkLst>
          <pc:docMk/>
          <pc:sldMk cId="1994147168" sldId="259"/>
        </pc:sldMkLst>
        <pc:spChg chg="mod">
          <ac:chgData name="Sam Wilson" userId="23de795655caf0b7" providerId="LiveId" clId="{84B96A39-0A00-4CF8-AF37-CACAEE783174}" dt="2023-10-25T23:28:01.253" v="665" actId="20577"/>
          <ac:spMkLst>
            <pc:docMk/>
            <pc:sldMk cId="1994147168" sldId="259"/>
            <ac:spMk id="24" creationId="{BC9C94A2-84D5-C679-226F-AFA9D985B1EA}"/>
          </ac:spMkLst>
        </pc:spChg>
      </pc:sldChg>
      <pc:sldChg chg="modSp mod">
        <pc:chgData name="Sam Wilson" userId="23de795655caf0b7" providerId="LiveId" clId="{84B96A39-0A00-4CF8-AF37-CACAEE783174}" dt="2023-10-25T23:21:39.169" v="569" actId="1076"/>
        <pc:sldMkLst>
          <pc:docMk/>
          <pc:sldMk cId="1848102750" sldId="260"/>
        </pc:sldMkLst>
        <pc:spChg chg="mod">
          <ac:chgData name="Sam Wilson" userId="23de795655caf0b7" providerId="LiveId" clId="{84B96A39-0A00-4CF8-AF37-CACAEE783174}" dt="2023-10-25T23:21:39.169" v="569" actId="1076"/>
          <ac:spMkLst>
            <pc:docMk/>
            <pc:sldMk cId="1848102750" sldId="260"/>
            <ac:spMk id="24" creationId="{BC9C94A2-84D5-C679-226F-AFA9D985B1EA}"/>
          </ac:spMkLst>
        </pc:spChg>
      </pc:sldChg>
      <pc:sldChg chg="modSp mod">
        <pc:chgData name="Sam Wilson" userId="23de795655caf0b7" providerId="LiveId" clId="{84B96A39-0A00-4CF8-AF37-CACAEE783174}" dt="2023-10-25T23:21:10.151" v="566" actId="33524"/>
        <pc:sldMkLst>
          <pc:docMk/>
          <pc:sldMk cId="152976411" sldId="261"/>
        </pc:sldMkLst>
        <pc:spChg chg="mod">
          <ac:chgData name="Sam Wilson" userId="23de795655caf0b7" providerId="LiveId" clId="{84B96A39-0A00-4CF8-AF37-CACAEE783174}" dt="2023-10-25T23:18:20.570" v="356" actId="20577"/>
          <ac:spMkLst>
            <pc:docMk/>
            <pc:sldMk cId="152976411" sldId="261"/>
            <ac:spMk id="2" creationId="{518C4711-2AAD-9DE0-2AD4-78571AE4F18B}"/>
          </ac:spMkLst>
        </pc:spChg>
        <pc:spChg chg="mod">
          <ac:chgData name="Sam Wilson" userId="23de795655caf0b7" providerId="LiveId" clId="{84B96A39-0A00-4CF8-AF37-CACAEE783174}" dt="2023-10-25T23:21:10.151" v="566" actId="33524"/>
          <ac:spMkLst>
            <pc:docMk/>
            <pc:sldMk cId="152976411" sldId="261"/>
            <ac:spMk id="24" creationId="{BC9C94A2-84D5-C679-226F-AFA9D985B1EA}"/>
          </ac:spMkLst>
        </pc:spChg>
      </pc:sldChg>
      <pc:sldChg chg="addSp modSp mod">
        <pc:chgData name="Sam Wilson" userId="23de795655caf0b7" providerId="LiveId" clId="{84B96A39-0A00-4CF8-AF37-CACAEE783174}" dt="2023-10-25T23:46:06.575" v="1209" actId="20577"/>
        <pc:sldMkLst>
          <pc:docMk/>
          <pc:sldMk cId="1319507166" sldId="262"/>
        </pc:sldMkLst>
        <pc:spChg chg="mod">
          <ac:chgData name="Sam Wilson" userId="23de795655caf0b7" providerId="LiveId" clId="{84B96A39-0A00-4CF8-AF37-CACAEE783174}" dt="2023-10-25T23:28:35.739" v="677" actId="20577"/>
          <ac:spMkLst>
            <pc:docMk/>
            <pc:sldMk cId="1319507166" sldId="262"/>
            <ac:spMk id="2" creationId="{518C4711-2AAD-9DE0-2AD4-78571AE4F18B}"/>
          </ac:spMkLst>
        </pc:spChg>
        <pc:spChg chg="mod">
          <ac:chgData name="Sam Wilson" userId="23de795655caf0b7" providerId="LiveId" clId="{84B96A39-0A00-4CF8-AF37-CACAEE783174}" dt="2023-10-25T23:46:06.575" v="1209" actId="20577"/>
          <ac:spMkLst>
            <pc:docMk/>
            <pc:sldMk cId="1319507166" sldId="262"/>
            <ac:spMk id="24" creationId="{BC9C94A2-84D5-C679-226F-AFA9D985B1EA}"/>
          </ac:spMkLst>
        </pc:spChg>
        <pc:graphicFrameChg chg="add mod">
          <ac:chgData name="Sam Wilson" userId="23de795655caf0b7" providerId="LiveId" clId="{84B96A39-0A00-4CF8-AF37-CACAEE783174}" dt="2023-10-25T23:45:24.541" v="1111" actId="1076"/>
          <ac:graphicFrameMkLst>
            <pc:docMk/>
            <pc:sldMk cId="1319507166" sldId="262"/>
            <ac:graphicFrameMk id="3" creationId="{A7561AAA-6D3A-AE5A-0FB5-A2BA89EE2DDB}"/>
          </ac:graphicFrameMkLst>
        </pc:graphicFrameChg>
      </pc:sldChg>
      <pc:sldChg chg="addSp delSp modSp add mod">
        <pc:chgData name="Sam Wilson" userId="23de795655caf0b7" providerId="LiveId" clId="{84B96A39-0A00-4CF8-AF37-CACAEE783174}" dt="2023-10-25T23:45:16.476" v="1110" actId="1076"/>
        <pc:sldMkLst>
          <pc:docMk/>
          <pc:sldMk cId="869693183" sldId="263"/>
        </pc:sldMkLst>
        <pc:spChg chg="mod">
          <ac:chgData name="Sam Wilson" userId="23de795655caf0b7" providerId="LiveId" clId="{84B96A39-0A00-4CF8-AF37-CACAEE783174}" dt="2023-10-25T23:40:52.345" v="1101" actId="20577"/>
          <ac:spMkLst>
            <pc:docMk/>
            <pc:sldMk cId="869693183" sldId="263"/>
            <ac:spMk id="24" creationId="{BC9C94A2-84D5-C679-226F-AFA9D985B1EA}"/>
          </ac:spMkLst>
        </pc:spChg>
        <pc:graphicFrameChg chg="del">
          <ac:chgData name="Sam Wilson" userId="23de795655caf0b7" providerId="LiveId" clId="{84B96A39-0A00-4CF8-AF37-CACAEE783174}" dt="2023-10-25T23:39:12.495" v="922" actId="21"/>
          <ac:graphicFrameMkLst>
            <pc:docMk/>
            <pc:sldMk cId="869693183" sldId="263"/>
            <ac:graphicFrameMk id="3" creationId="{A7561AAA-6D3A-AE5A-0FB5-A2BA89EE2DDB}"/>
          </ac:graphicFrameMkLst>
        </pc:graphicFrameChg>
        <pc:graphicFrameChg chg="add mod">
          <ac:chgData name="Sam Wilson" userId="23de795655caf0b7" providerId="LiveId" clId="{84B96A39-0A00-4CF8-AF37-CACAEE783174}" dt="2023-10-25T23:45:16.476" v="1110" actId="1076"/>
          <ac:graphicFrameMkLst>
            <pc:docMk/>
            <pc:sldMk cId="869693183" sldId="263"/>
            <ac:graphicFrameMk id="4" creationId="{84A66BFC-67B4-FB8D-BA22-29B19B3FB40A}"/>
          </ac:graphicFrameMkLst>
        </pc:graphicFrameChg>
        <pc:picChg chg="mod">
          <ac:chgData name="Sam Wilson" userId="23de795655caf0b7" providerId="LiveId" clId="{84B96A39-0A00-4CF8-AF37-CACAEE783174}" dt="2023-10-25T23:45:08.976" v="1109" actId="1076"/>
          <ac:picMkLst>
            <pc:docMk/>
            <pc:sldMk cId="869693183" sldId="263"/>
            <ac:picMk id="5" creationId="{FA054D6F-DB9D-1353-05BE-2B14E4B23B11}"/>
          </ac:picMkLst>
        </pc:picChg>
      </pc:sldChg>
      <pc:sldChg chg="new del">
        <pc:chgData name="Sam Wilson" userId="23de795655caf0b7" providerId="LiveId" clId="{84B96A39-0A00-4CF8-AF37-CACAEE783174}" dt="2023-10-25T23:38:49.542" v="919" actId="680"/>
        <pc:sldMkLst>
          <pc:docMk/>
          <pc:sldMk cId="2705561145" sldId="263"/>
        </pc:sldMkLst>
      </pc:sldChg>
      <pc:sldChg chg="modSp add mod">
        <pc:chgData name="Sam Wilson" userId="23de795655caf0b7" providerId="LiveId" clId="{84B96A39-0A00-4CF8-AF37-CACAEE783174}" dt="2023-10-25T23:57:47.258" v="1452" actId="20577"/>
        <pc:sldMkLst>
          <pc:docMk/>
          <pc:sldMk cId="1859244348" sldId="264"/>
        </pc:sldMkLst>
        <pc:spChg chg="mod">
          <ac:chgData name="Sam Wilson" userId="23de795655caf0b7" providerId="LiveId" clId="{84B96A39-0A00-4CF8-AF37-CACAEE783174}" dt="2023-10-25T23:57:47.258" v="1452" actId="20577"/>
          <ac:spMkLst>
            <pc:docMk/>
            <pc:sldMk cId="1859244348" sldId="264"/>
            <ac:spMk id="24" creationId="{BC9C94A2-84D5-C679-226F-AFA9D985B1EA}"/>
          </ac:spMkLst>
        </pc:spChg>
        <pc:graphicFrameChg chg="mod">
          <ac:chgData name="Sam Wilson" userId="23de795655caf0b7" providerId="LiveId" clId="{84B96A39-0A00-4CF8-AF37-CACAEE783174}" dt="2023-10-25T23:57:16.664" v="1353" actId="1076"/>
          <ac:graphicFrameMkLst>
            <pc:docMk/>
            <pc:sldMk cId="1859244348" sldId="264"/>
            <ac:graphicFrameMk id="4" creationId="{84A66BFC-67B4-FB8D-BA22-29B19B3FB40A}"/>
          </ac:graphicFrameMkLst>
        </pc:graphicFrameChg>
      </pc:sldChg>
      <pc:sldChg chg="addSp delSp modSp add mod">
        <pc:chgData name="Sam Wilson" userId="23de795655caf0b7" providerId="LiveId" clId="{84B96A39-0A00-4CF8-AF37-CACAEE783174}" dt="2023-10-26T00:27:42.588" v="1751" actId="1582"/>
        <pc:sldMkLst>
          <pc:docMk/>
          <pc:sldMk cId="3736470859" sldId="265"/>
        </pc:sldMkLst>
        <pc:spChg chg="mod">
          <ac:chgData name="Sam Wilson" userId="23de795655caf0b7" providerId="LiveId" clId="{84B96A39-0A00-4CF8-AF37-CACAEE783174}" dt="2023-10-25T23:57:56.039" v="1461" actId="20577"/>
          <ac:spMkLst>
            <pc:docMk/>
            <pc:sldMk cId="3736470859" sldId="265"/>
            <ac:spMk id="2" creationId="{518C4711-2AAD-9DE0-2AD4-78571AE4F18B}"/>
          </ac:spMkLst>
        </pc:spChg>
        <pc:spChg chg="add mod">
          <ac:chgData name="Sam Wilson" userId="23de795655caf0b7" providerId="LiveId" clId="{84B96A39-0A00-4CF8-AF37-CACAEE783174}" dt="2023-10-26T00:23:25.749" v="1637" actId="14100"/>
          <ac:spMkLst>
            <pc:docMk/>
            <pc:sldMk cId="3736470859" sldId="265"/>
            <ac:spMk id="9" creationId="{A6D0FC34-8132-9111-A021-6C570671D4E4}"/>
          </ac:spMkLst>
        </pc:spChg>
        <pc:spChg chg="add mod">
          <ac:chgData name="Sam Wilson" userId="23de795655caf0b7" providerId="LiveId" clId="{84B96A39-0A00-4CF8-AF37-CACAEE783174}" dt="2023-10-26T00:27:07.381" v="1747" actId="14100"/>
          <ac:spMkLst>
            <pc:docMk/>
            <pc:sldMk cId="3736470859" sldId="265"/>
            <ac:spMk id="11" creationId="{86AC0BD0-C403-77E6-FE6D-50D61AA7025F}"/>
          </ac:spMkLst>
        </pc:spChg>
        <pc:spChg chg="add mod">
          <ac:chgData name="Sam Wilson" userId="23de795655caf0b7" providerId="LiveId" clId="{84B96A39-0A00-4CF8-AF37-CACAEE783174}" dt="2023-10-26T00:27:42.588" v="1751" actId="1582"/>
          <ac:spMkLst>
            <pc:docMk/>
            <pc:sldMk cId="3736470859" sldId="265"/>
            <ac:spMk id="13" creationId="{B1FE42D4-E3B8-7D50-2DF9-89B4EE3F302A}"/>
          </ac:spMkLst>
        </pc:spChg>
        <pc:spChg chg="mod">
          <ac:chgData name="Sam Wilson" userId="23de795655caf0b7" providerId="LiveId" clId="{84B96A39-0A00-4CF8-AF37-CACAEE783174}" dt="2023-10-26T00:25:24.652" v="1744" actId="20577"/>
          <ac:spMkLst>
            <pc:docMk/>
            <pc:sldMk cId="3736470859" sldId="265"/>
            <ac:spMk id="24" creationId="{BC9C94A2-84D5-C679-226F-AFA9D985B1EA}"/>
          </ac:spMkLst>
        </pc:spChg>
        <pc:graphicFrameChg chg="add del mod">
          <ac:chgData name="Sam Wilson" userId="23de795655caf0b7" providerId="LiveId" clId="{84B96A39-0A00-4CF8-AF37-CACAEE783174}" dt="2023-10-26T00:17:25.756" v="1549"/>
          <ac:graphicFrameMkLst>
            <pc:docMk/>
            <pc:sldMk cId="3736470859" sldId="265"/>
            <ac:graphicFrameMk id="3" creationId="{1E6113C1-59A7-3300-902B-34CEC5D7B04E}"/>
          </ac:graphicFrameMkLst>
        </pc:graphicFrameChg>
        <pc:graphicFrameChg chg="del">
          <ac:chgData name="Sam Wilson" userId="23de795655caf0b7" providerId="LiveId" clId="{84B96A39-0A00-4CF8-AF37-CACAEE783174}" dt="2023-10-25T23:47:53.707" v="1349" actId="21"/>
          <ac:graphicFrameMkLst>
            <pc:docMk/>
            <pc:sldMk cId="3736470859" sldId="265"/>
            <ac:graphicFrameMk id="4" creationId="{84A66BFC-67B4-FB8D-BA22-29B19B3FB40A}"/>
          </ac:graphicFrameMkLst>
        </pc:graphicFrameChg>
        <pc:picChg chg="add del">
          <ac:chgData name="Sam Wilson" userId="23de795655caf0b7" providerId="LiveId" clId="{84B96A39-0A00-4CF8-AF37-CACAEE783174}" dt="2023-10-26T00:17:37.227" v="1551" actId="478"/>
          <ac:picMkLst>
            <pc:docMk/>
            <pc:sldMk cId="3736470859" sldId="265"/>
            <ac:picMk id="6" creationId="{141178EE-8A83-CF2B-FF63-26ED8EB3614A}"/>
          </ac:picMkLst>
        </pc:picChg>
        <pc:picChg chg="add mod">
          <ac:chgData name="Sam Wilson" userId="23de795655caf0b7" providerId="LiveId" clId="{84B96A39-0A00-4CF8-AF37-CACAEE783174}" dt="2023-10-26T00:18:05.529" v="1553" actId="1076"/>
          <ac:picMkLst>
            <pc:docMk/>
            <pc:sldMk cId="3736470859" sldId="265"/>
            <ac:picMk id="7" creationId="{6E5395DF-5250-6B9A-2888-FFDB4AD3484C}"/>
          </ac:picMkLst>
        </pc:picChg>
        <pc:picChg chg="add mod">
          <ac:chgData name="Sam Wilson" userId="23de795655caf0b7" providerId="LiveId" clId="{84B96A39-0A00-4CF8-AF37-CACAEE783174}" dt="2023-10-26T00:24:24.694" v="1647" actId="1076"/>
          <ac:picMkLst>
            <pc:docMk/>
            <pc:sldMk cId="3736470859" sldId="265"/>
            <ac:picMk id="10" creationId="{29DACF05-F53D-90C2-25B8-005CBA584041}"/>
          </ac:picMkLst>
        </pc:picChg>
        <pc:picChg chg="add mod">
          <ac:chgData name="Sam Wilson" userId="23de795655caf0b7" providerId="LiveId" clId="{84B96A39-0A00-4CF8-AF37-CACAEE783174}" dt="2023-10-26T00:25:36.433" v="1746" actId="1076"/>
          <ac:picMkLst>
            <pc:docMk/>
            <pc:sldMk cId="3736470859" sldId="265"/>
            <ac:picMk id="12" creationId="{DF5095C5-BAFB-B36F-8EA5-BCC54B7076CA}"/>
          </ac:picMkLst>
        </pc:picChg>
        <pc:inkChg chg="add del">
          <ac:chgData name="Sam Wilson" userId="23de795655caf0b7" providerId="LiveId" clId="{84B96A39-0A00-4CF8-AF37-CACAEE783174}" dt="2023-10-26T00:18:56.933" v="1555" actId="9405"/>
          <ac:inkMkLst>
            <pc:docMk/>
            <pc:sldMk cId="3736470859" sldId="265"/>
            <ac:inkMk id="8" creationId="{A7F626F6-C6A7-54BE-71FA-ABBFAA5012EE}"/>
          </ac:inkMkLst>
        </pc:inkChg>
      </pc:sldChg>
      <pc:sldChg chg="addSp delSp modSp add mod">
        <pc:chgData name="Sam Wilson" userId="23de795655caf0b7" providerId="LiveId" clId="{84B96A39-0A00-4CF8-AF37-CACAEE783174}" dt="2023-10-26T00:49:56.698" v="2230" actId="207"/>
        <pc:sldMkLst>
          <pc:docMk/>
          <pc:sldMk cId="419499819" sldId="266"/>
        </pc:sldMkLst>
        <pc:spChg chg="mod">
          <ac:chgData name="Sam Wilson" userId="23de795655caf0b7" providerId="LiveId" clId="{84B96A39-0A00-4CF8-AF37-CACAEE783174}" dt="2023-10-26T00:45:39.497" v="2184" actId="26606"/>
          <ac:spMkLst>
            <pc:docMk/>
            <pc:sldMk cId="419499819" sldId="266"/>
            <ac:spMk id="2" creationId="{518C4711-2AAD-9DE0-2AD4-78571AE4F18B}"/>
          </ac:spMkLst>
        </pc:spChg>
        <pc:spChg chg="add mod">
          <ac:chgData name="Sam Wilson" userId="23de795655caf0b7" providerId="LiveId" clId="{84B96A39-0A00-4CF8-AF37-CACAEE783174}" dt="2023-10-26T00:49:56.698" v="2230" actId="207"/>
          <ac:spMkLst>
            <pc:docMk/>
            <pc:sldMk cId="419499819" sldId="266"/>
            <ac:spMk id="7" creationId="{2AA194DB-2C70-1B43-B4AE-2F74C9F2C06C}"/>
          </ac:spMkLst>
        </pc:spChg>
        <pc:spChg chg="add mod">
          <ac:chgData name="Sam Wilson" userId="23de795655caf0b7" providerId="LiveId" clId="{84B96A39-0A00-4CF8-AF37-CACAEE783174}" dt="2023-10-26T00:49:05.373" v="2227" actId="1582"/>
          <ac:spMkLst>
            <pc:docMk/>
            <pc:sldMk cId="419499819" sldId="266"/>
            <ac:spMk id="8" creationId="{FA8396A6-9743-87FF-3D3A-3D44F07025CB}"/>
          </ac:spMkLst>
        </pc:spChg>
        <pc:spChg chg="mod">
          <ac:chgData name="Sam Wilson" userId="23de795655caf0b7" providerId="LiveId" clId="{84B96A39-0A00-4CF8-AF37-CACAEE783174}" dt="2023-10-26T00:45:50.967" v="2188" actId="14100"/>
          <ac:spMkLst>
            <pc:docMk/>
            <pc:sldMk cId="419499819" sldId="266"/>
            <ac:spMk id="24" creationId="{BC9C94A2-84D5-C679-226F-AFA9D985B1EA}"/>
          </ac:spMkLst>
        </pc:spChg>
        <pc:spChg chg="add del">
          <ac:chgData name="Sam Wilson" userId="23de795655caf0b7" providerId="LiveId" clId="{84B96A39-0A00-4CF8-AF37-CACAEE783174}" dt="2023-10-26T00:45:39.497" v="2184" actId="26606"/>
          <ac:spMkLst>
            <pc:docMk/>
            <pc:sldMk cId="419499819" sldId="266"/>
            <ac:spMk id="62" creationId="{B250C39F-3F6C-4D53-86D2-7BC6B2FF609C}"/>
          </ac:spMkLst>
        </pc:spChg>
        <pc:spChg chg="add del">
          <ac:chgData name="Sam Wilson" userId="23de795655caf0b7" providerId="LiveId" clId="{84B96A39-0A00-4CF8-AF37-CACAEE783174}" dt="2023-10-26T00:45:39.497" v="2184" actId="26606"/>
          <ac:spMkLst>
            <pc:docMk/>
            <pc:sldMk cId="419499819" sldId="266"/>
            <ac:spMk id="63" creationId="{70A48D59-8581-41F7-B529-F4617FE07A9A}"/>
          </ac:spMkLst>
        </pc:spChg>
        <pc:spChg chg="add del">
          <ac:chgData name="Sam Wilson" userId="23de795655caf0b7" providerId="LiveId" clId="{84B96A39-0A00-4CF8-AF37-CACAEE783174}" dt="2023-10-26T00:45:39.497" v="2184" actId="26606"/>
          <ac:spMkLst>
            <pc:docMk/>
            <pc:sldMk cId="419499819" sldId="266"/>
            <ac:spMk id="64" creationId="{9DD005C1-8C51-42D6-9BEE-B9B83849743D}"/>
          </ac:spMkLst>
        </pc:spChg>
        <pc:spChg chg="add del">
          <ac:chgData name="Sam Wilson" userId="23de795655caf0b7" providerId="LiveId" clId="{84B96A39-0A00-4CF8-AF37-CACAEE783174}" dt="2023-10-26T00:45:39.497" v="2184" actId="26606"/>
          <ac:spMkLst>
            <pc:docMk/>
            <pc:sldMk cId="419499819" sldId="266"/>
            <ac:spMk id="69" creationId="{375B19E4-0108-41C4-8DB1-11BAE0B49D9B}"/>
          </ac:spMkLst>
        </pc:spChg>
        <pc:graphicFrameChg chg="add del mod">
          <ac:chgData name="Sam Wilson" userId="23de795655caf0b7" providerId="LiveId" clId="{84B96A39-0A00-4CF8-AF37-CACAEE783174}" dt="2023-10-26T00:45:54.249" v="2189" actId="478"/>
          <ac:graphicFrameMkLst>
            <pc:docMk/>
            <pc:sldMk cId="419499819" sldId="266"/>
            <ac:graphicFrameMk id="3" creationId="{39448B46-098E-56B7-DB37-E9D27EF29E33}"/>
          </ac:graphicFrameMkLst>
        </pc:graphicFrameChg>
        <pc:graphicFrameChg chg="add del mod">
          <ac:chgData name="Sam Wilson" userId="23de795655caf0b7" providerId="LiveId" clId="{84B96A39-0A00-4CF8-AF37-CACAEE783174}" dt="2023-10-26T00:46:04.830" v="2193"/>
          <ac:graphicFrameMkLst>
            <pc:docMk/>
            <pc:sldMk cId="419499819" sldId="266"/>
            <ac:graphicFrameMk id="4" creationId="{32AD5D49-D289-653F-1B40-4C37EA691C72}"/>
          </ac:graphicFrameMkLst>
        </pc:graphicFrameChg>
        <pc:picChg chg="mod ord">
          <ac:chgData name="Sam Wilson" userId="23de795655caf0b7" providerId="LiveId" clId="{84B96A39-0A00-4CF8-AF37-CACAEE783174}" dt="2023-10-26T00:49:07.232" v="2228" actId="1076"/>
          <ac:picMkLst>
            <pc:docMk/>
            <pc:sldMk cId="419499819" sldId="266"/>
            <ac:picMk id="5" creationId="{FA054D6F-DB9D-1353-05BE-2B14E4B23B11}"/>
          </ac:picMkLst>
        </pc:picChg>
        <pc:picChg chg="add mod">
          <ac:chgData name="Sam Wilson" userId="23de795655caf0b7" providerId="LiveId" clId="{84B96A39-0A00-4CF8-AF37-CACAEE783174}" dt="2023-10-26T00:46:15.033" v="2195" actId="1076"/>
          <ac:picMkLst>
            <pc:docMk/>
            <pc:sldMk cId="419499819" sldId="266"/>
            <ac:picMk id="6" creationId="{06B48D70-8D8D-104F-F0C5-0748EDEA0280}"/>
          </ac:picMkLst>
        </pc:picChg>
        <pc:cxnChg chg="add del">
          <ac:chgData name="Sam Wilson" userId="23de795655caf0b7" providerId="LiveId" clId="{84B96A39-0A00-4CF8-AF37-CACAEE783174}" dt="2023-10-26T00:45:39.497" v="2184" actId="26606"/>
          <ac:cxnSpMkLst>
            <pc:docMk/>
            <pc:sldMk cId="419499819" sldId="266"/>
            <ac:cxnSpMk id="71" creationId="{EE504C98-6397-41C1-A8D8-2D9C4ED307E0}"/>
          </ac:cxnSpMkLst>
        </pc:cxnChg>
        <pc:cxnChg chg="add del">
          <ac:chgData name="Sam Wilson" userId="23de795655caf0b7" providerId="LiveId" clId="{84B96A39-0A00-4CF8-AF37-CACAEE783174}" dt="2023-10-26T00:45:39.497" v="2184" actId="26606"/>
          <ac:cxnSpMkLst>
            <pc:docMk/>
            <pc:sldMk cId="419499819" sldId="266"/>
            <ac:cxnSpMk id="73" creationId="{CEA14AE1-71AB-4B18-826E-F563FF4288D6}"/>
          </ac:cxnSpMkLst>
        </pc:cxnChg>
      </pc:sldChg>
      <pc:sldChg chg="modSp add mod ord">
        <pc:chgData name="Sam Wilson" userId="23de795655caf0b7" providerId="LiveId" clId="{84B96A39-0A00-4CF8-AF37-CACAEE783174}" dt="2023-10-26T02:15:52.381" v="2895" actId="20577"/>
        <pc:sldMkLst>
          <pc:docMk/>
          <pc:sldMk cId="2637296706" sldId="267"/>
        </pc:sldMkLst>
        <pc:spChg chg="mod">
          <ac:chgData name="Sam Wilson" userId="23de795655caf0b7" providerId="LiveId" clId="{84B96A39-0A00-4CF8-AF37-CACAEE783174}" dt="2023-10-26T02:14:33.565" v="2631" actId="20577"/>
          <ac:spMkLst>
            <pc:docMk/>
            <pc:sldMk cId="2637296706" sldId="267"/>
            <ac:spMk id="2" creationId="{518C4711-2AAD-9DE0-2AD4-78571AE4F18B}"/>
          </ac:spMkLst>
        </pc:spChg>
        <pc:spChg chg="mod">
          <ac:chgData name="Sam Wilson" userId="23de795655caf0b7" providerId="LiveId" clId="{84B96A39-0A00-4CF8-AF37-CACAEE783174}" dt="2023-10-26T02:15:52.381" v="2895" actId="20577"/>
          <ac:spMkLst>
            <pc:docMk/>
            <pc:sldMk cId="2637296706" sldId="267"/>
            <ac:spMk id="24" creationId="{BC9C94A2-84D5-C679-226F-AFA9D985B1EA}"/>
          </ac:spMkLst>
        </pc:spChg>
      </pc:sldChg>
      <pc:sldChg chg="addSp delSp modSp add mod">
        <pc:chgData name="Sam Wilson" userId="23de795655caf0b7" providerId="LiveId" clId="{84B96A39-0A00-4CF8-AF37-CACAEE783174}" dt="2023-10-26T00:55:03.223" v="2619" actId="14100"/>
        <pc:sldMkLst>
          <pc:docMk/>
          <pc:sldMk cId="706160792" sldId="268"/>
        </pc:sldMkLst>
        <pc:spChg chg="mod">
          <ac:chgData name="Sam Wilson" userId="23de795655caf0b7" providerId="LiveId" clId="{84B96A39-0A00-4CF8-AF37-CACAEE783174}" dt="2023-10-26T00:50:07.358" v="2244" actId="20577"/>
          <ac:spMkLst>
            <pc:docMk/>
            <pc:sldMk cId="706160792" sldId="268"/>
            <ac:spMk id="2" creationId="{518C4711-2AAD-9DE0-2AD4-78571AE4F18B}"/>
          </ac:spMkLst>
        </pc:spChg>
        <pc:spChg chg="mod">
          <ac:chgData name="Sam Wilson" userId="23de795655caf0b7" providerId="LiveId" clId="{84B96A39-0A00-4CF8-AF37-CACAEE783174}" dt="2023-10-26T00:53:29.475" v="2610" actId="20577"/>
          <ac:spMkLst>
            <pc:docMk/>
            <pc:sldMk cId="706160792" sldId="268"/>
            <ac:spMk id="24" creationId="{BC9C94A2-84D5-C679-226F-AFA9D985B1EA}"/>
          </ac:spMkLst>
        </pc:spChg>
        <pc:graphicFrameChg chg="add del mod">
          <ac:chgData name="Sam Wilson" userId="23de795655caf0b7" providerId="LiveId" clId="{84B96A39-0A00-4CF8-AF37-CACAEE783174}" dt="2023-10-26T00:53:16.569" v="2605"/>
          <ac:graphicFrameMkLst>
            <pc:docMk/>
            <pc:sldMk cId="706160792" sldId="268"/>
            <ac:graphicFrameMk id="3" creationId="{867D25BB-B4E3-A676-6953-1A95B06216F1}"/>
          </ac:graphicFrameMkLst>
        </pc:graphicFrameChg>
        <pc:graphicFrameChg chg="add mod">
          <ac:chgData name="Sam Wilson" userId="23de795655caf0b7" providerId="LiveId" clId="{84B96A39-0A00-4CF8-AF37-CACAEE783174}" dt="2023-10-26T00:55:03.223" v="2619" actId="14100"/>
          <ac:graphicFrameMkLst>
            <pc:docMk/>
            <pc:sldMk cId="706160792" sldId="268"/>
            <ac:graphicFrameMk id="6" creationId="{0FDE941E-A336-FF5A-EB6B-A4D036F9B7AF}"/>
          </ac:graphicFrameMkLst>
        </pc:graphicFrameChg>
        <pc:picChg chg="add mod">
          <ac:chgData name="Sam Wilson" userId="23de795655caf0b7" providerId="LiveId" clId="{84B96A39-0A00-4CF8-AF37-CACAEE783174}" dt="2023-10-26T00:53:21.116" v="2607" actId="1076"/>
          <ac:picMkLst>
            <pc:docMk/>
            <pc:sldMk cId="706160792" sldId="268"/>
            <ac:picMk id="4" creationId="{B4FE97DE-AC00-7C19-9D0A-3DE4B30AC8F3}"/>
          </ac:picMkLst>
        </pc:picChg>
      </pc:sldChg>
      <pc:sldChg chg="delSp modSp add mod">
        <pc:chgData name="Sam Wilson" userId="23de795655caf0b7" providerId="LiveId" clId="{84B96A39-0A00-4CF8-AF37-CACAEE783174}" dt="2023-10-26T02:17:08.198" v="2916" actId="255"/>
        <pc:sldMkLst>
          <pc:docMk/>
          <pc:sldMk cId="3494461111" sldId="269"/>
        </pc:sldMkLst>
        <pc:spChg chg="mod">
          <ac:chgData name="Sam Wilson" userId="23de795655caf0b7" providerId="LiveId" clId="{84B96A39-0A00-4CF8-AF37-CACAEE783174}" dt="2023-10-26T02:17:08.198" v="2916" actId="255"/>
          <ac:spMkLst>
            <pc:docMk/>
            <pc:sldMk cId="3494461111" sldId="269"/>
            <ac:spMk id="2" creationId="{518C4711-2AAD-9DE0-2AD4-78571AE4F18B}"/>
          </ac:spMkLst>
        </pc:spChg>
        <pc:spChg chg="del mod">
          <ac:chgData name="Sam Wilson" userId="23de795655caf0b7" providerId="LiveId" clId="{84B96A39-0A00-4CF8-AF37-CACAEE783174}" dt="2023-10-26T02:16:38.664" v="2913" actId="478"/>
          <ac:spMkLst>
            <pc:docMk/>
            <pc:sldMk cId="3494461111" sldId="269"/>
            <ac:spMk id="24" creationId="{BC9C94A2-84D5-C679-226F-AFA9D985B1E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23de795655caf0b7/Desktop/Data%20Analysis/DA%20Capstone%20S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3de795655caf0b7/Desktop/Data%20Analysis/DA%20Capstone%20SW.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23de795655caf0b7/Desktop/Data%20Analysis/DA%20Capstone%20SW.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23de795655caf0b7/Desktop/Data%20Analysis/DA%20Capstone%20SW.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 Capstone SW.xlsx]pivot_annual_rented_days!PivotTable1</c:name>
    <c:fmtId val="-1"/>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Total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6883975027886887E-2"/>
          <c:y val="9.3440593077378412E-2"/>
          <c:w val="0.90581373396004983"/>
          <c:h val="0.59910860654111719"/>
        </c:manualLayout>
      </c:layout>
      <c:barChart>
        <c:barDir val="col"/>
        <c:grouping val="clustered"/>
        <c:varyColors val="0"/>
        <c:ser>
          <c:idx val="0"/>
          <c:order val="0"/>
          <c:tx>
            <c:strRef>
              <c:f>pivot_annual_rented_days!$B$3</c:f>
              <c:strCache>
                <c:ptCount val="1"/>
                <c:pt idx="0">
                  <c:v>Total</c:v>
                </c:pt>
              </c:strCache>
            </c:strRef>
          </c:tx>
          <c:spPr>
            <a:solidFill>
              <a:schemeClr val="accent1"/>
            </a:solidFill>
            <a:ln>
              <a:noFill/>
            </a:ln>
            <a:effectLst/>
          </c:spPr>
          <c:invertIfNegative val="0"/>
          <c:cat>
            <c:strRef>
              <c:f>pivot_annual_rented_days!$A$4:$A$853</c:f>
              <c:strCache>
                <c:ptCount val="849"/>
                <c:pt idx="0">
                  <c:v>Grand Marquis</c:v>
                </c:pt>
                <c:pt idx="1">
                  <c:v>Grand Prix</c:v>
                </c:pt>
                <c:pt idx="2">
                  <c:v>Ranger</c:v>
                </c:pt>
                <c:pt idx="3">
                  <c:v>LS</c:v>
                </c:pt>
                <c:pt idx="4">
                  <c:v>Express 3500</c:v>
                </c:pt>
                <c:pt idx="5">
                  <c:v>Town Car</c:v>
                </c:pt>
                <c:pt idx="6">
                  <c:v>Accord</c:v>
                </c:pt>
                <c:pt idx="7">
                  <c:v>Cabriolet</c:v>
                </c:pt>
                <c:pt idx="8">
                  <c:v>Corvette</c:v>
                </c:pt>
                <c:pt idx="9">
                  <c:v>Sable</c:v>
                </c:pt>
                <c:pt idx="10">
                  <c:v>Mustang</c:v>
                </c:pt>
                <c:pt idx="11">
                  <c:v>F-Series</c:v>
                </c:pt>
                <c:pt idx="12">
                  <c:v>Suburban 1500</c:v>
                </c:pt>
                <c:pt idx="13">
                  <c:v>3 Series</c:v>
                </c:pt>
                <c:pt idx="14">
                  <c:v>Civic</c:v>
                </c:pt>
                <c:pt idx="15">
                  <c:v>Viper</c:v>
                </c:pt>
                <c:pt idx="16">
                  <c:v>Galant</c:v>
                </c:pt>
                <c:pt idx="17">
                  <c:v>Pathfinder</c:v>
                </c:pt>
                <c:pt idx="18">
                  <c:v>Jetta</c:v>
                </c:pt>
                <c:pt idx="19">
                  <c:v>Grand Caravan</c:v>
                </c:pt>
                <c:pt idx="20">
                  <c:v>F250</c:v>
                </c:pt>
                <c:pt idx="21">
                  <c:v>Suburban 2500</c:v>
                </c:pt>
                <c:pt idx="22">
                  <c:v>GTO</c:v>
                </c:pt>
                <c:pt idx="23">
                  <c:v>B-Series</c:v>
                </c:pt>
                <c:pt idx="24">
                  <c:v>Continental</c:v>
                </c:pt>
                <c:pt idx="25">
                  <c:v>Quattroporte</c:v>
                </c:pt>
                <c:pt idx="26">
                  <c:v>Neon</c:v>
                </c:pt>
                <c:pt idx="27">
                  <c:v>RAV4</c:v>
                </c:pt>
                <c:pt idx="28">
                  <c:v>S-Class</c:v>
                </c:pt>
                <c:pt idx="29">
                  <c:v>Quest</c:v>
                </c:pt>
                <c:pt idx="30">
                  <c:v>Grand Am</c:v>
                </c:pt>
                <c:pt idx="31">
                  <c:v>7 Series</c:v>
                </c:pt>
                <c:pt idx="32">
                  <c:v>Bonneville</c:v>
                </c:pt>
                <c:pt idx="33">
                  <c:v>SL-Class</c:v>
                </c:pt>
                <c:pt idx="34">
                  <c:v>Impreza</c:v>
                </c:pt>
                <c:pt idx="35">
                  <c:v>A6</c:v>
                </c:pt>
                <c:pt idx="36">
                  <c:v>Pajero</c:v>
                </c:pt>
                <c:pt idx="37">
                  <c:v>GTI</c:v>
                </c:pt>
                <c:pt idx="38">
                  <c:v>Altima</c:v>
                </c:pt>
                <c:pt idx="39">
                  <c:v>Ram 3500</c:v>
                </c:pt>
                <c:pt idx="40">
                  <c:v>C-Class</c:v>
                </c:pt>
                <c:pt idx="41">
                  <c:v>Camaro</c:v>
                </c:pt>
                <c:pt idx="42">
                  <c:v>Cougar</c:v>
                </c:pt>
                <c:pt idx="43">
                  <c:v>Caravan</c:v>
                </c:pt>
                <c:pt idx="44">
                  <c:v>Legacy</c:v>
                </c:pt>
                <c:pt idx="45">
                  <c:v>Town &amp; Country</c:v>
                </c:pt>
                <c:pt idx="46">
                  <c:v>Golf</c:v>
                </c:pt>
                <c:pt idx="47">
                  <c:v>Century</c:v>
                </c:pt>
                <c:pt idx="48">
                  <c:v>Grand Cherokee</c:v>
                </c:pt>
                <c:pt idx="49">
                  <c:v>Eclipse</c:v>
                </c:pt>
                <c:pt idx="50">
                  <c:v>F350</c:v>
                </c:pt>
                <c:pt idx="51">
                  <c:v>Esprit</c:v>
                </c:pt>
                <c:pt idx="52">
                  <c:v>ES</c:v>
                </c:pt>
                <c:pt idx="53">
                  <c:v>Savana 1500</c:v>
                </c:pt>
                <c:pt idx="54">
                  <c:v>3500</c:v>
                </c:pt>
                <c:pt idx="55">
                  <c:v>S10</c:v>
                </c:pt>
                <c:pt idx="56">
                  <c:v>Rio</c:v>
                </c:pt>
                <c:pt idx="57">
                  <c:v>Focus</c:v>
                </c:pt>
                <c:pt idx="58">
                  <c:v>Corolla</c:v>
                </c:pt>
                <c:pt idx="59">
                  <c:v>Tundra</c:v>
                </c:pt>
                <c:pt idx="60">
                  <c:v>Express 2500</c:v>
                </c:pt>
                <c:pt idx="61">
                  <c:v>Montero</c:v>
                </c:pt>
                <c:pt idx="62">
                  <c:v>Yukon</c:v>
                </c:pt>
                <c:pt idx="63">
                  <c:v>LX</c:v>
                </c:pt>
                <c:pt idx="64">
                  <c:v>4Runner</c:v>
                </c:pt>
                <c:pt idx="65">
                  <c:v>Passat</c:v>
                </c:pt>
                <c:pt idx="66">
                  <c:v>Regal</c:v>
                </c:pt>
                <c:pt idx="67">
                  <c:v>Intrepid</c:v>
                </c:pt>
                <c:pt idx="68">
                  <c:v>Accent</c:v>
                </c:pt>
                <c:pt idx="69">
                  <c:v>2500</c:v>
                </c:pt>
                <c:pt idx="70">
                  <c:v>E-Class</c:v>
                </c:pt>
                <c:pt idx="71">
                  <c:v>Taurus</c:v>
                </c:pt>
                <c:pt idx="72">
                  <c:v>Ram 1500</c:v>
                </c:pt>
                <c:pt idx="73">
                  <c:v>MX-5</c:v>
                </c:pt>
                <c:pt idx="74">
                  <c:v>A8</c:v>
                </c:pt>
                <c:pt idx="75">
                  <c:v>Camry</c:v>
                </c:pt>
                <c:pt idx="76">
                  <c:v>Sonata</c:v>
                </c:pt>
                <c:pt idx="77">
                  <c:v>Blazer</c:v>
                </c:pt>
                <c:pt idx="78">
                  <c:v>Elantra</c:v>
                </c:pt>
                <c:pt idx="79">
                  <c:v>Sephia</c:v>
                </c:pt>
                <c:pt idx="80">
                  <c:v>Savana 2500</c:v>
                </c:pt>
                <c:pt idx="81">
                  <c:v>E-Series</c:v>
                </c:pt>
                <c:pt idx="82">
                  <c:v>Celica</c:v>
                </c:pt>
                <c:pt idx="83">
                  <c:v>Dakota</c:v>
                </c:pt>
                <c:pt idx="84">
                  <c:v>XJ Series</c:v>
                </c:pt>
                <c:pt idx="85">
                  <c:v>CL-Class</c:v>
                </c:pt>
                <c:pt idx="86">
                  <c:v>Forester</c:v>
                </c:pt>
                <c:pt idx="87">
                  <c:v>Wrangler</c:v>
                </c:pt>
                <c:pt idx="88">
                  <c:v>Sunbird</c:v>
                </c:pt>
                <c:pt idx="89">
                  <c:v>H1</c:v>
                </c:pt>
                <c:pt idx="90">
                  <c:v>Truck</c:v>
                </c:pt>
                <c:pt idx="91">
                  <c:v>Land Cruiser</c:v>
                </c:pt>
                <c:pt idx="92">
                  <c:v>Safari</c:v>
                </c:pt>
                <c:pt idx="93">
                  <c:v>riolet</c:v>
                </c:pt>
                <c:pt idx="94">
                  <c:v>SJ</c:v>
                </c:pt>
                <c:pt idx="95">
                  <c:v>X5</c:v>
                </c:pt>
                <c:pt idx="96">
                  <c:v>S60</c:v>
                </c:pt>
                <c:pt idx="97">
                  <c:v>Maxima</c:v>
                </c:pt>
                <c:pt idx="98">
                  <c:v>Eurovan</c:v>
                </c:pt>
                <c:pt idx="99">
                  <c:v>SC</c:v>
                </c:pt>
                <c:pt idx="100">
                  <c:v>929</c:v>
                </c:pt>
                <c:pt idx="101">
                  <c:v>V70</c:v>
                </c:pt>
                <c:pt idx="102">
                  <c:v>S80</c:v>
                </c:pt>
                <c:pt idx="103">
                  <c:v>Swift</c:v>
                </c:pt>
                <c:pt idx="104">
                  <c:v>E150</c:v>
                </c:pt>
                <c:pt idx="105">
                  <c:v>911</c:v>
                </c:pt>
                <c:pt idx="106">
                  <c:v>Aerostar</c:v>
                </c:pt>
                <c:pt idx="107">
                  <c:v>TrailBlazer</c:v>
                </c:pt>
                <c:pt idx="108">
                  <c:v>CTS</c:v>
                </c:pt>
                <c:pt idx="109">
                  <c:v>Express 1500</c:v>
                </c:pt>
                <c:pt idx="110">
                  <c:v>Concorde</c:v>
                </c:pt>
                <c:pt idx="111">
                  <c:v>CLK-Class</c:v>
                </c:pt>
                <c:pt idx="112">
                  <c:v>Discovery</c:v>
                </c:pt>
                <c:pt idx="113">
                  <c:v>DeVille</c:v>
                </c:pt>
                <c:pt idx="114">
                  <c:v>B-Series Plus</c:v>
                </c:pt>
                <c:pt idx="115">
                  <c:v>Thunderbird</c:v>
                </c:pt>
                <c:pt idx="116">
                  <c:v>Econoline E250</c:v>
                </c:pt>
                <c:pt idx="117">
                  <c:v>Crown Victoria</c:v>
                </c:pt>
                <c:pt idx="118">
                  <c:v>Sentra</c:v>
                </c:pt>
                <c:pt idx="119">
                  <c:v>Escort</c:v>
                </c:pt>
                <c:pt idx="120">
                  <c:v>Sorento</c:v>
                </c:pt>
                <c:pt idx="121">
                  <c:v>1500</c:v>
                </c:pt>
                <c:pt idx="122">
                  <c:v>Bronco II</c:v>
                </c:pt>
                <c:pt idx="123">
                  <c:v>Sedona</c:v>
                </c:pt>
                <c:pt idx="124">
                  <c:v>QX</c:v>
                </c:pt>
                <c:pt idx="125">
                  <c:v>Astro</c:v>
                </c:pt>
                <c:pt idx="126">
                  <c:v>Silverado 1500</c:v>
                </c:pt>
                <c:pt idx="127">
                  <c:v>Endeavor</c:v>
                </c:pt>
                <c:pt idx="128">
                  <c:v>Expedition</c:v>
                </c:pt>
                <c:pt idx="129">
                  <c:v>Santa Fe</c:v>
                </c:pt>
                <c:pt idx="130">
                  <c:v>Stratus</c:v>
                </c:pt>
                <c:pt idx="131">
                  <c:v>Cavalier</c:v>
                </c:pt>
                <c:pt idx="132">
                  <c:v>Mirage</c:v>
                </c:pt>
                <c:pt idx="133">
                  <c:v>Voyager</c:v>
                </c:pt>
                <c:pt idx="134">
                  <c:v>Escalade EXT</c:v>
                </c:pt>
                <c:pt idx="135">
                  <c:v>Econoline E150</c:v>
                </c:pt>
                <c:pt idx="136">
                  <c:v>Ram Van 3500</c:v>
                </c:pt>
                <c:pt idx="137">
                  <c:v>LTD Crown Victoria</c:v>
                </c:pt>
                <c:pt idx="138">
                  <c:v>Bravada</c:v>
                </c:pt>
                <c:pt idx="139">
                  <c:v>Countach</c:v>
                </c:pt>
                <c:pt idx="140">
                  <c:v>626</c:v>
                </c:pt>
                <c:pt idx="141">
                  <c:v>DB9</c:v>
                </c:pt>
                <c:pt idx="142">
                  <c:v>Range Rover</c:v>
                </c:pt>
                <c:pt idx="143">
                  <c:v>900</c:v>
                </c:pt>
                <c:pt idx="144">
                  <c:v>New Beetle</c:v>
                </c:pt>
                <c:pt idx="145">
                  <c:v>Monte Carlo</c:v>
                </c:pt>
                <c:pt idx="146">
                  <c:v>Sienna</c:v>
                </c:pt>
                <c:pt idx="147">
                  <c:v>M-Class</c:v>
                </c:pt>
                <c:pt idx="148">
                  <c:v>GX</c:v>
                </c:pt>
                <c:pt idx="149">
                  <c:v>C70</c:v>
                </c:pt>
                <c:pt idx="150">
                  <c:v>CR-V</c:v>
                </c:pt>
                <c:pt idx="151">
                  <c:v>Tahoe</c:v>
                </c:pt>
                <c:pt idx="152">
                  <c:v>Boxster</c:v>
                </c:pt>
                <c:pt idx="153">
                  <c:v>MPV</c:v>
                </c:pt>
                <c:pt idx="154">
                  <c:v>M</c:v>
                </c:pt>
                <c:pt idx="155">
                  <c:v>Sebring</c:v>
                </c:pt>
                <c:pt idx="156">
                  <c:v>5 Series</c:v>
                </c:pt>
                <c:pt idx="157">
                  <c:v>M3</c:v>
                </c:pt>
                <c:pt idx="158">
                  <c:v>43346</c:v>
                </c:pt>
                <c:pt idx="159">
                  <c:v>LeMans</c:v>
                </c:pt>
                <c:pt idx="160">
                  <c:v>SLK-Class</c:v>
                </c:pt>
                <c:pt idx="161">
                  <c:v>88</c:v>
                </c:pt>
                <c:pt idx="162">
                  <c:v>A4</c:v>
                </c:pt>
                <c:pt idx="163">
                  <c:v>RL</c:v>
                </c:pt>
                <c:pt idx="164">
                  <c:v>Trooper</c:v>
                </c:pt>
                <c:pt idx="165">
                  <c:v>928</c:v>
                </c:pt>
                <c:pt idx="166">
                  <c:v>MR2</c:v>
                </c:pt>
                <c:pt idx="167">
                  <c:v>Odyssey</c:v>
                </c:pt>
                <c:pt idx="168">
                  <c:v>Malibu</c:v>
                </c:pt>
                <c:pt idx="169">
                  <c:v>LaCrosse</c:v>
                </c:pt>
                <c:pt idx="170">
                  <c:v>Riviera</c:v>
                </c:pt>
                <c:pt idx="171">
                  <c:v>Escalade</c:v>
                </c:pt>
                <c:pt idx="172">
                  <c:v>E350</c:v>
                </c:pt>
                <c:pt idx="173">
                  <c:v>Exige</c:v>
                </c:pt>
                <c:pt idx="174">
                  <c:v>Pilot</c:v>
                </c:pt>
                <c:pt idx="175">
                  <c:v>Trans Sport</c:v>
                </c:pt>
                <c:pt idx="176">
                  <c:v>NSX</c:v>
                </c:pt>
                <c:pt idx="177">
                  <c:v>Challenger</c:v>
                </c:pt>
                <c:pt idx="178">
                  <c:v>Windstar</c:v>
                </c:pt>
                <c:pt idx="179">
                  <c:v>Sequoia</c:v>
                </c:pt>
                <c:pt idx="180">
                  <c:v>E250</c:v>
                </c:pt>
                <c:pt idx="181">
                  <c:v>Sidekick</c:v>
                </c:pt>
                <c:pt idx="182">
                  <c:v>Topaz</c:v>
                </c:pt>
                <c:pt idx="183">
                  <c:v>W201</c:v>
                </c:pt>
                <c:pt idx="184">
                  <c:v>Savana</c:v>
                </c:pt>
                <c:pt idx="185">
                  <c:v>Firebird</c:v>
                </c:pt>
                <c:pt idx="186">
                  <c:v>Vision</c:v>
                </c:pt>
                <c:pt idx="187">
                  <c:v>LeSabre</c:v>
                </c:pt>
                <c:pt idx="188">
                  <c:v>S4</c:v>
                </c:pt>
                <c:pt idx="189">
                  <c:v>Tracker</c:v>
                </c:pt>
                <c:pt idx="190">
                  <c:v>Gallardo</c:v>
                </c:pt>
                <c:pt idx="191">
                  <c:v>Scirocco</c:v>
                </c:pt>
                <c:pt idx="192">
                  <c:v>Charger</c:v>
                </c:pt>
                <c:pt idx="193">
                  <c:v>F150</c:v>
                </c:pt>
                <c:pt idx="194">
                  <c:v>Lancer</c:v>
                </c:pt>
                <c:pt idx="195">
                  <c:v>Mountaineer</c:v>
                </c:pt>
                <c:pt idx="196">
                  <c:v>X3</c:v>
                </c:pt>
                <c:pt idx="197">
                  <c:v>Skylark</c:v>
                </c:pt>
                <c:pt idx="198">
                  <c:v>Lanos</c:v>
                </c:pt>
                <c:pt idx="199">
                  <c:v>Diamante</c:v>
                </c:pt>
                <c:pt idx="200">
                  <c:v>Camry Hybrid</c:v>
                </c:pt>
                <c:pt idx="201">
                  <c:v>Kizashi</c:v>
                </c:pt>
                <c:pt idx="202">
                  <c:v>Explorer Sport Trac</c:v>
                </c:pt>
                <c:pt idx="203">
                  <c:v>Yukon XL 2500</c:v>
                </c:pt>
                <c:pt idx="204">
                  <c:v>Impala</c:v>
                </c:pt>
                <c:pt idx="205">
                  <c:v>Explorer</c:v>
                </c:pt>
                <c:pt idx="206">
                  <c:v>Murci√©lago</c:v>
                </c:pt>
                <c:pt idx="207">
                  <c:v>Yaris</c:v>
                </c:pt>
                <c:pt idx="208">
                  <c:v>Patriot</c:v>
                </c:pt>
                <c:pt idx="209">
                  <c:v>Grand Voyager</c:v>
                </c:pt>
                <c:pt idx="210">
                  <c:v>Caprice</c:v>
                </c:pt>
                <c:pt idx="211">
                  <c:v>Z4</c:v>
                </c:pt>
                <c:pt idx="212">
                  <c:v>Excursion</c:v>
                </c:pt>
                <c:pt idx="213">
                  <c:v>8 Series</c:v>
                </c:pt>
                <c:pt idx="214">
                  <c:v>Tacoma</c:v>
                </c:pt>
                <c:pt idx="215">
                  <c:v>TT</c:v>
                </c:pt>
                <c:pt idx="216">
                  <c:v>Frontier</c:v>
                </c:pt>
                <c:pt idx="217">
                  <c:v>Ram Van 2500</c:v>
                </c:pt>
                <c:pt idx="218">
                  <c:v>Dakota Club</c:v>
                </c:pt>
                <c:pt idx="219">
                  <c:v>Tacoma Xtra</c:v>
                </c:pt>
                <c:pt idx="220">
                  <c:v>Cayenne</c:v>
                </c:pt>
                <c:pt idx="221">
                  <c:v>xB</c:v>
                </c:pt>
                <c:pt idx="222">
                  <c:v>Outlander</c:v>
                </c:pt>
                <c:pt idx="223">
                  <c:v>Integra</c:v>
                </c:pt>
                <c:pt idx="224">
                  <c:v>Silverado 2500</c:v>
                </c:pt>
                <c:pt idx="225">
                  <c:v>V8 Vantage</c:v>
                </c:pt>
                <c:pt idx="226">
                  <c:v>Passport</c:v>
                </c:pt>
                <c:pt idx="227">
                  <c:v>Miata MX-5</c:v>
                </c:pt>
                <c:pt idx="228">
                  <c:v>Rapide</c:v>
                </c:pt>
                <c:pt idx="229">
                  <c:v>Highlander</c:v>
                </c:pt>
                <c:pt idx="230">
                  <c:v>Bronco</c:v>
                </c:pt>
                <c:pt idx="231">
                  <c:v>300</c:v>
                </c:pt>
                <c:pt idx="232">
                  <c:v>Cayman</c:v>
                </c:pt>
                <c:pt idx="233">
                  <c:v>Mariner</c:v>
                </c:pt>
                <c:pt idx="234">
                  <c:v>Scoupe</c:v>
                </c:pt>
                <c:pt idx="235">
                  <c:v>Optima</c:v>
                </c:pt>
                <c:pt idx="236">
                  <c:v>Outback</c:v>
                </c:pt>
                <c:pt idx="237">
                  <c:v>LHS</c:v>
                </c:pt>
                <c:pt idx="238">
                  <c:v>Diablo</c:v>
                </c:pt>
                <c:pt idx="239">
                  <c:v>Sierra 1500</c:v>
                </c:pt>
                <c:pt idx="240">
                  <c:v>Park Avenue</c:v>
                </c:pt>
                <c:pt idx="241">
                  <c:v>Continental Mark VII</c:v>
                </c:pt>
                <c:pt idx="242">
                  <c:v>Laser</c:v>
                </c:pt>
                <c:pt idx="243">
                  <c:v>Amigo</c:v>
                </c:pt>
                <c:pt idx="244">
                  <c:v>Spectra</c:v>
                </c:pt>
                <c:pt idx="245">
                  <c:v>Q</c:v>
                </c:pt>
                <c:pt idx="246">
                  <c:v>Yukon XL 1500</c:v>
                </c:pt>
                <c:pt idx="247">
                  <c:v>GT-R</c:v>
                </c:pt>
                <c:pt idx="248">
                  <c:v>EX</c:v>
                </c:pt>
                <c:pt idx="249">
                  <c:v>CX-9</c:v>
                </c:pt>
                <c:pt idx="250">
                  <c:v>Elise</c:v>
                </c:pt>
                <c:pt idx="251">
                  <c:v>Navigator</c:v>
                </c:pt>
                <c:pt idx="252">
                  <c:v>S5</c:v>
                </c:pt>
                <c:pt idx="253">
                  <c:v>Avalon</c:v>
                </c:pt>
                <c:pt idx="254">
                  <c:v>Ram Van 1500</c:v>
                </c:pt>
                <c:pt idx="255">
                  <c:v>Sunfire</c:v>
                </c:pt>
                <c:pt idx="256">
                  <c:v>Rogue</c:v>
                </c:pt>
                <c:pt idx="257">
                  <c:v>G-Class</c:v>
                </c:pt>
                <c:pt idx="258">
                  <c:v>Z8</c:v>
                </c:pt>
                <c:pt idx="259">
                  <c:v>Z3</c:v>
                </c:pt>
                <c:pt idx="260">
                  <c:v>Mazda6</c:v>
                </c:pt>
                <c:pt idx="261">
                  <c:v>944</c:v>
                </c:pt>
                <c:pt idx="262">
                  <c:v>Prizm</c:v>
                </c:pt>
                <c:pt idx="263">
                  <c:v>Aveo</c:v>
                </c:pt>
                <c:pt idx="264">
                  <c:v>Probe</c:v>
                </c:pt>
                <c:pt idx="265">
                  <c:v>J</c:v>
                </c:pt>
                <c:pt idx="266">
                  <c:v>PT Cruiser</c:v>
                </c:pt>
                <c:pt idx="267">
                  <c:v>Xterra</c:v>
                </c:pt>
                <c:pt idx="268">
                  <c:v>Sonoma</c:v>
                </c:pt>
                <c:pt idx="269">
                  <c:v>SX4</c:v>
                </c:pt>
                <c:pt idx="270">
                  <c:v>RX-8</c:v>
                </c:pt>
                <c:pt idx="271">
                  <c:v>Tracer</c:v>
                </c:pt>
                <c:pt idx="272">
                  <c:v>IS</c:v>
                </c:pt>
                <c:pt idx="273">
                  <c:v>Escape</c:v>
                </c:pt>
                <c:pt idx="274">
                  <c:v>Savana 3500</c:v>
                </c:pt>
                <c:pt idx="275">
                  <c:v>Silverado</c:v>
                </c:pt>
                <c:pt idx="276">
                  <c:v>Matrix</c:v>
                </c:pt>
                <c:pt idx="277">
                  <c:v>1000</c:v>
                </c:pt>
                <c:pt idx="278">
                  <c:v>Prelude</c:v>
                </c:pt>
                <c:pt idx="279">
                  <c:v>Ram Van B150</c:v>
                </c:pt>
                <c:pt idx="280">
                  <c:v>Vitara</c:v>
                </c:pt>
                <c:pt idx="281">
                  <c:v>G-Series 2500</c:v>
                </c:pt>
                <c:pt idx="282">
                  <c:v>Durango</c:v>
                </c:pt>
                <c:pt idx="283">
                  <c:v>Tiguan</c:v>
                </c:pt>
                <c:pt idx="284">
                  <c:v>Armada</c:v>
                </c:pt>
                <c:pt idx="285">
                  <c:v>Lumina</c:v>
                </c:pt>
                <c:pt idx="286">
                  <c:v>TL</c:v>
                </c:pt>
                <c:pt idx="287">
                  <c:v>Sierra 2500</c:v>
                </c:pt>
                <c:pt idx="288">
                  <c:v>Expo</c:v>
                </c:pt>
                <c:pt idx="289">
                  <c:v>M6</c:v>
                </c:pt>
                <c:pt idx="290">
                  <c:v>S-Series</c:v>
                </c:pt>
                <c:pt idx="291">
                  <c:v>Silverado 3500</c:v>
                </c:pt>
                <c:pt idx="292">
                  <c:v>Liberty</c:v>
                </c:pt>
                <c:pt idx="293">
                  <c:v>L-Series</c:v>
                </c:pt>
                <c:pt idx="294">
                  <c:v>Edge</c:v>
                </c:pt>
                <c:pt idx="295">
                  <c:v>Vibe</c:v>
                </c:pt>
                <c:pt idx="296">
                  <c:v>G</c:v>
                </c:pt>
                <c:pt idx="297">
                  <c:v>GS</c:v>
                </c:pt>
                <c:pt idx="298">
                  <c:v>TSX</c:v>
                </c:pt>
                <c:pt idx="299">
                  <c:v>Tempest</c:v>
                </c:pt>
                <c:pt idx="300">
                  <c:v>Caliber</c:v>
                </c:pt>
                <c:pt idx="301">
                  <c:v>Range Rover Sport</c:v>
                </c:pt>
                <c:pt idx="302">
                  <c:v>SRX</c:v>
                </c:pt>
                <c:pt idx="303">
                  <c:v>STS-V</c:v>
                </c:pt>
                <c:pt idx="304">
                  <c:v>X6</c:v>
                </c:pt>
                <c:pt idx="305">
                  <c:v>FJ Cruiser</c:v>
                </c:pt>
                <c:pt idx="306">
                  <c:v>S40</c:v>
                </c:pt>
                <c:pt idx="307">
                  <c:v>Eldorado</c:v>
                </c:pt>
                <c:pt idx="308">
                  <c:v>Roadmaster</c:v>
                </c:pt>
                <c:pt idx="309">
                  <c:v>RX</c:v>
                </c:pt>
                <c:pt idx="310">
                  <c:v>Spider</c:v>
                </c:pt>
                <c:pt idx="311">
                  <c:v>Commander</c:v>
                </c:pt>
                <c:pt idx="312">
                  <c:v>Justy</c:v>
                </c:pt>
                <c:pt idx="313">
                  <c:v>Continental GTC</c:v>
                </c:pt>
                <c:pt idx="314">
                  <c:v>X5 M</c:v>
                </c:pt>
                <c:pt idx="315">
                  <c:v>Villager</c:v>
                </c:pt>
                <c:pt idx="316">
                  <c:v>300M</c:v>
                </c:pt>
                <c:pt idx="317">
                  <c:v>GL-Class</c:v>
                </c:pt>
                <c:pt idx="318">
                  <c:v>RDX</c:v>
                </c:pt>
                <c:pt idx="319">
                  <c:v>Allroad</c:v>
                </c:pt>
                <c:pt idx="320">
                  <c:v>Freestar</c:v>
                </c:pt>
                <c:pt idx="321">
                  <c:v>Element</c:v>
                </c:pt>
                <c:pt idx="322">
                  <c:v>Ram 1500 Club</c:v>
                </c:pt>
                <c:pt idx="323">
                  <c:v>V50</c:v>
                </c:pt>
                <c:pt idx="324">
                  <c:v>XK Series</c:v>
                </c:pt>
                <c:pt idx="325">
                  <c:v>XLR</c:v>
                </c:pt>
                <c:pt idx="326">
                  <c:v>Cordia</c:v>
                </c:pt>
                <c:pt idx="327">
                  <c:v>Type 2</c:v>
                </c:pt>
                <c:pt idx="328">
                  <c:v>CTS-V</c:v>
                </c:pt>
                <c:pt idx="329">
                  <c:v>43348</c:v>
                </c:pt>
                <c:pt idx="330">
                  <c:v>Silhouette</c:v>
                </c:pt>
                <c:pt idx="331">
                  <c:v>Viper RT/10</c:v>
                </c:pt>
                <c:pt idx="332">
                  <c:v>Capri</c:v>
                </c:pt>
                <c:pt idx="333">
                  <c:v>SSR</c:v>
                </c:pt>
                <c:pt idx="334">
                  <c:v>Spyder</c:v>
                </c:pt>
                <c:pt idx="335">
                  <c:v>Achieva</c:v>
                </c:pt>
                <c:pt idx="336">
                  <c:v>Ridgeline</c:v>
                </c:pt>
                <c:pt idx="337">
                  <c:v>Jimmy</c:v>
                </c:pt>
                <c:pt idx="338">
                  <c:v>6 Series</c:v>
                </c:pt>
                <c:pt idx="339">
                  <c:v>Cooper Clubman</c:v>
                </c:pt>
                <c:pt idx="340">
                  <c:v>R8</c:v>
                </c:pt>
                <c:pt idx="341">
                  <c:v>Space</c:v>
                </c:pt>
                <c:pt idx="342">
                  <c:v>MX-6</c:v>
                </c:pt>
                <c:pt idx="343">
                  <c:v>Avenger</c:v>
                </c:pt>
                <c:pt idx="344">
                  <c:v>Cutlass Supreme</c:v>
                </c:pt>
                <c:pt idx="345">
                  <c:v>Aviator</c:v>
                </c:pt>
                <c:pt idx="346">
                  <c:v>MKZ</c:v>
                </c:pt>
                <c:pt idx="347">
                  <c:v>Montana SV6</c:v>
                </c:pt>
                <c:pt idx="348">
                  <c:v>Summit</c:v>
                </c:pt>
                <c:pt idx="349">
                  <c:v>Entourage</c:v>
                </c:pt>
                <c:pt idx="350">
                  <c:v>Seville</c:v>
                </c:pt>
                <c:pt idx="351">
                  <c:v>9000</c:v>
                </c:pt>
                <c:pt idx="352">
                  <c:v>Rendezvous</c:v>
                </c:pt>
                <c:pt idx="353">
                  <c:v>Prius</c:v>
                </c:pt>
                <c:pt idx="354">
                  <c:v>XK</c:v>
                </c:pt>
                <c:pt idx="355">
                  <c:v>Amanti</c:v>
                </c:pt>
                <c:pt idx="356">
                  <c:v>Firefly</c:v>
                </c:pt>
                <c:pt idx="357">
                  <c:v>Spirit</c:v>
                </c:pt>
                <c:pt idx="358">
                  <c:v>Ram 2500 Club</c:v>
                </c:pt>
                <c:pt idx="359">
                  <c:v>MKX</c:v>
                </c:pt>
                <c:pt idx="360">
                  <c:v>VehiCROSS</c:v>
                </c:pt>
                <c:pt idx="361">
                  <c:v>Sportvan G20</c:v>
                </c:pt>
                <c:pt idx="362">
                  <c:v>599 GTB Fiorano</c:v>
                </c:pt>
                <c:pt idx="363">
                  <c:v>Insight</c:v>
                </c:pt>
                <c:pt idx="364">
                  <c:v>Fleetwood</c:v>
                </c:pt>
                <c:pt idx="365">
                  <c:v>Ram 2500</c:v>
                </c:pt>
                <c:pt idx="366">
                  <c:v>Mazda3</c:v>
                </c:pt>
                <c:pt idx="367">
                  <c:v>3000GT</c:v>
                </c:pt>
                <c:pt idx="368">
                  <c:v>LR4</c:v>
                </c:pt>
                <c:pt idx="369">
                  <c:v>9-7X</c:v>
                </c:pt>
                <c:pt idx="370">
                  <c:v>Avanti</c:v>
                </c:pt>
                <c:pt idx="371">
                  <c:v>6000</c:v>
                </c:pt>
                <c:pt idx="372">
                  <c:v>Tribute</c:v>
                </c:pt>
                <c:pt idx="373">
                  <c:v>S-Type</c:v>
                </c:pt>
                <c:pt idx="374">
                  <c:v>XJ</c:v>
                </c:pt>
                <c:pt idx="375">
                  <c:v>xD</c:v>
                </c:pt>
                <c:pt idx="376">
                  <c:v>Aurora</c:v>
                </c:pt>
                <c:pt idx="377">
                  <c:v>LTD</c:v>
                </c:pt>
                <c:pt idx="378">
                  <c:v>Freelander</c:v>
                </c:pt>
                <c:pt idx="379">
                  <c:v>Tribeca</c:v>
                </c:pt>
                <c:pt idx="380">
                  <c:v>Q7</c:v>
                </c:pt>
                <c:pt idx="381">
                  <c:v>Envoy XL</c:v>
                </c:pt>
                <c:pt idx="382">
                  <c:v>Escalade ESV</c:v>
                </c:pt>
                <c:pt idx="383">
                  <c:v>F450</c:v>
                </c:pt>
                <c:pt idx="384">
                  <c:v>Dynasty</c:v>
                </c:pt>
                <c:pt idx="385">
                  <c:v>Sportage</c:v>
                </c:pt>
                <c:pt idx="386">
                  <c:v>Brooklands</c:v>
                </c:pt>
                <c:pt idx="387">
                  <c:v>XC90</c:v>
                </c:pt>
                <c:pt idx="388">
                  <c:v>Defender 90</c:v>
                </c:pt>
                <c:pt idx="389">
                  <c:v>Touareg</c:v>
                </c:pt>
                <c:pt idx="390">
                  <c:v>Beretta</c:v>
                </c:pt>
                <c:pt idx="391">
                  <c:v>RX-7</c:v>
                </c:pt>
                <c:pt idx="392">
                  <c:v>Montero Sport</c:v>
                </c:pt>
                <c:pt idx="393">
                  <c:v>Defender</c:v>
                </c:pt>
                <c:pt idx="394">
                  <c:v>G-Series G20</c:v>
                </c:pt>
                <c:pt idx="395">
                  <c:v>Aerio</c:v>
                </c:pt>
                <c:pt idx="396">
                  <c:v>H3</c:v>
                </c:pt>
                <c:pt idx="397">
                  <c:v>Continental Flying Spur</c:v>
                </c:pt>
                <c:pt idx="398">
                  <c:v>Toronado</c:v>
                </c:pt>
                <c:pt idx="399">
                  <c:v>Equinox</c:v>
                </c:pt>
                <c:pt idx="400">
                  <c:v>Cobalt</c:v>
                </c:pt>
                <c:pt idx="401">
                  <c:v>Courier</c:v>
                </c:pt>
                <c:pt idx="402">
                  <c:v>62</c:v>
                </c:pt>
                <c:pt idx="403">
                  <c:v>Reatta</c:v>
                </c:pt>
                <c:pt idx="404">
                  <c:v>Supra</c:v>
                </c:pt>
                <c:pt idx="405">
                  <c:v>Xtra</c:v>
                </c:pt>
                <c:pt idx="406">
                  <c:v>T100 Xtra</c:v>
                </c:pt>
                <c:pt idx="407">
                  <c:v>Hombre</c:v>
                </c:pt>
                <c:pt idx="408">
                  <c:v>Equator</c:v>
                </c:pt>
                <c:pt idx="409">
                  <c:v>I</c:v>
                </c:pt>
                <c:pt idx="410">
                  <c:v>Intrigue</c:v>
                </c:pt>
                <c:pt idx="411">
                  <c:v>Metro</c:v>
                </c:pt>
                <c:pt idx="412">
                  <c:v>500SEL</c:v>
                </c:pt>
                <c:pt idx="413">
                  <c:v>C30</c:v>
                </c:pt>
                <c:pt idx="414">
                  <c:v>Daytona</c:v>
                </c:pt>
                <c:pt idx="415">
                  <c:v>QX56</c:v>
                </c:pt>
                <c:pt idx="416">
                  <c:v>Phantom</c:v>
                </c:pt>
                <c:pt idx="417">
                  <c:v>Cherokee</c:v>
                </c:pt>
                <c:pt idx="418">
                  <c:v>G37</c:v>
                </c:pt>
                <c:pt idx="419">
                  <c:v>S2000</c:v>
                </c:pt>
                <c:pt idx="420">
                  <c:v>9-2X</c:v>
                </c:pt>
                <c:pt idx="421">
                  <c:v>LSS</c:v>
                </c:pt>
                <c:pt idx="422">
                  <c:v>Touareg 2</c:v>
                </c:pt>
                <c:pt idx="423">
                  <c:v>240SX</c:v>
                </c:pt>
                <c:pt idx="424">
                  <c:v>1500 Club Coupe</c:v>
                </c:pt>
                <c:pt idx="425">
                  <c:v>Fit</c:v>
                </c:pt>
                <c:pt idx="426">
                  <c:v>Precis</c:v>
                </c:pt>
                <c:pt idx="427">
                  <c:v>Arnage</c:v>
                </c:pt>
                <c:pt idx="428">
                  <c:v>Ram Wagon B350</c:v>
                </c:pt>
                <c:pt idx="429">
                  <c:v>330</c:v>
                </c:pt>
                <c:pt idx="430">
                  <c:v>Sierra 3500</c:v>
                </c:pt>
                <c:pt idx="431">
                  <c:v>Lucerne</c:v>
                </c:pt>
                <c:pt idx="432">
                  <c:v>FX</c:v>
                </c:pt>
                <c:pt idx="433">
                  <c:v>Ram</c:v>
                </c:pt>
                <c:pt idx="434">
                  <c:v>Navigator L</c:v>
                </c:pt>
                <c:pt idx="435">
                  <c:v>A5</c:v>
                </c:pt>
                <c:pt idx="436">
                  <c:v>Fusion</c:v>
                </c:pt>
                <c:pt idx="437">
                  <c:v>Expo LRV</c:v>
                </c:pt>
                <c:pt idx="438">
                  <c:v>Cooper</c:v>
                </c:pt>
                <c:pt idx="439">
                  <c:v>2500 Club Coupe</c:v>
                </c:pt>
                <c:pt idx="440">
                  <c:v>Corrado</c:v>
                </c:pt>
                <c:pt idx="441">
                  <c:v>S6</c:v>
                </c:pt>
                <c:pt idx="442">
                  <c:v>S8</c:v>
                </c:pt>
                <c:pt idx="443">
                  <c:v>530</c:v>
                </c:pt>
                <c:pt idx="444">
                  <c:v>Astra</c:v>
                </c:pt>
                <c:pt idx="445">
                  <c:v>Impala SS</c:v>
                </c:pt>
                <c:pt idx="446">
                  <c:v>Crossfire</c:v>
                </c:pt>
                <c:pt idx="447">
                  <c:v>Colt</c:v>
                </c:pt>
                <c:pt idx="448">
                  <c:v>Colorado</c:v>
                </c:pt>
                <c:pt idx="449">
                  <c:v>Tercel</c:v>
                </c:pt>
                <c:pt idx="450">
                  <c:v>S90</c:v>
                </c:pt>
                <c:pt idx="451">
                  <c:v>F430</c:v>
                </c:pt>
                <c:pt idx="452">
                  <c:v>XT</c:v>
                </c:pt>
                <c:pt idx="453">
                  <c:v>Compass</c:v>
                </c:pt>
                <c:pt idx="454">
                  <c:v>New Yorker</c:v>
                </c:pt>
                <c:pt idx="455">
                  <c:v>F-Series Super Duty</c:v>
                </c:pt>
                <c:pt idx="456">
                  <c:v>Interceptor</c:v>
                </c:pt>
                <c:pt idx="457">
                  <c:v>960</c:v>
                </c:pt>
                <c:pt idx="458">
                  <c:v>Solstice</c:v>
                </c:pt>
                <c:pt idx="459">
                  <c:v>Express</c:v>
                </c:pt>
                <c:pt idx="460">
                  <c:v>57</c:v>
                </c:pt>
                <c:pt idx="461">
                  <c:v>XL-7</c:v>
                </c:pt>
                <c:pt idx="462">
                  <c:v>525</c:v>
                </c:pt>
                <c:pt idx="463">
                  <c:v>Echo</c:v>
                </c:pt>
                <c:pt idx="464">
                  <c:v>Discovery Series II</c:v>
                </c:pt>
                <c:pt idx="465">
                  <c:v>IS-F</c:v>
                </c:pt>
                <c:pt idx="466">
                  <c:v>Excel</c:v>
                </c:pt>
                <c:pt idx="467">
                  <c:v>100</c:v>
                </c:pt>
                <c:pt idx="468">
                  <c:v>Panamera</c:v>
                </c:pt>
                <c:pt idx="469">
                  <c:v>Corsica</c:v>
                </c:pt>
                <c:pt idx="470">
                  <c:v>STS</c:v>
                </c:pt>
                <c:pt idx="471">
                  <c:v>Fairlane</c:v>
                </c:pt>
                <c:pt idx="472">
                  <c:v>90</c:v>
                </c:pt>
                <c:pt idx="473">
                  <c:v>XR4Ti</c:v>
                </c:pt>
                <c:pt idx="474">
                  <c:v>V8 Vantage S</c:v>
                </c:pt>
                <c:pt idx="475">
                  <c:v>Tiburon</c:v>
                </c:pt>
                <c:pt idx="476">
                  <c:v>370Z</c:v>
                </c:pt>
                <c:pt idx="477">
                  <c:v>MDX</c:v>
                </c:pt>
                <c:pt idx="478">
                  <c:v>Navajo</c:v>
                </c:pt>
                <c:pt idx="479">
                  <c:v>612 Scaglietti</c:v>
                </c:pt>
                <c:pt idx="480">
                  <c:v>Somerset</c:v>
                </c:pt>
                <c:pt idx="481">
                  <c:v>Ram 3500 Club</c:v>
                </c:pt>
                <c:pt idx="482">
                  <c:v>LR3</c:v>
                </c:pt>
                <c:pt idx="483">
                  <c:v>3500 Club Coupe</c:v>
                </c:pt>
                <c:pt idx="484">
                  <c:v>Club Wagon</c:v>
                </c:pt>
                <c:pt idx="485">
                  <c:v>Rodeo</c:v>
                </c:pt>
                <c:pt idx="486">
                  <c:v>Aura</c:v>
                </c:pt>
                <c:pt idx="487">
                  <c:v>RX Hybrid</c:v>
                </c:pt>
                <c:pt idx="488">
                  <c:v>Grand Vitara</c:v>
                </c:pt>
                <c:pt idx="489">
                  <c:v>Cirrus</c:v>
                </c:pt>
                <c:pt idx="490">
                  <c:v>650</c:v>
                </c:pt>
                <c:pt idx="491">
                  <c:v>Ramcharger</c:v>
                </c:pt>
                <c:pt idx="492">
                  <c:v>430 Scuderia</c:v>
                </c:pt>
                <c:pt idx="493">
                  <c:v>G6</c:v>
                </c:pt>
                <c:pt idx="494">
                  <c:v>Z4 M</c:v>
                </c:pt>
                <c:pt idx="495">
                  <c:v>Regency</c:v>
                </c:pt>
                <c:pt idx="496">
                  <c:v>MKS</c:v>
                </c:pt>
                <c:pt idx="497">
                  <c:v>Colt Vista</c:v>
                </c:pt>
                <c:pt idx="498">
                  <c:v>Magnum</c:v>
                </c:pt>
                <c:pt idx="499">
                  <c:v>Mini Cooper</c:v>
                </c:pt>
                <c:pt idx="500">
                  <c:v>A3</c:v>
                </c:pt>
                <c:pt idx="501">
                  <c:v>Alcyone SVX</c:v>
                </c:pt>
                <c:pt idx="502">
                  <c:v>Datsun/Nissan Z-car</c:v>
                </c:pt>
                <c:pt idx="503">
                  <c:v>Charade</c:v>
                </c:pt>
                <c:pt idx="504">
                  <c:v>Leganza</c:v>
                </c:pt>
                <c:pt idx="505">
                  <c:v>Venture</c:v>
                </c:pt>
                <c:pt idx="506">
                  <c:v>Uplander</c:v>
                </c:pt>
                <c:pt idx="507">
                  <c:v>EXP</c:v>
                </c:pt>
                <c:pt idx="508">
                  <c:v>CL</c:v>
                </c:pt>
                <c:pt idx="509">
                  <c:v>Acclaim</c:v>
                </c:pt>
                <c:pt idx="510">
                  <c:v>Rainier</c:v>
                </c:pt>
                <c:pt idx="511">
                  <c:v>Avalanche</c:v>
                </c:pt>
                <c:pt idx="512">
                  <c:v>GLI</c:v>
                </c:pt>
                <c:pt idx="513">
                  <c:v>300SE</c:v>
                </c:pt>
                <c:pt idx="514">
                  <c:v>Gemini</c:v>
                </c:pt>
                <c:pt idx="515">
                  <c:v>Vantage</c:v>
                </c:pt>
                <c:pt idx="516">
                  <c:v>Sportvan G30</c:v>
                </c:pt>
                <c:pt idx="517">
                  <c:v>Routan</c:v>
                </c:pt>
                <c:pt idx="518">
                  <c:v>LeBaron</c:v>
                </c:pt>
                <c:pt idx="519">
                  <c:v>Suburban</c:v>
                </c:pt>
                <c:pt idx="520">
                  <c:v>Veracruz</c:v>
                </c:pt>
                <c:pt idx="521">
                  <c:v>Q5</c:v>
                </c:pt>
                <c:pt idx="522">
                  <c:v>Talon</c:v>
                </c:pt>
                <c:pt idx="523">
                  <c:v>IPL G</c:v>
                </c:pt>
                <c:pt idx="524">
                  <c:v>Festiva</c:v>
                </c:pt>
                <c:pt idx="525">
                  <c:v>Blackwood</c:v>
                </c:pt>
                <c:pt idx="526">
                  <c:v>Fiero</c:v>
                </c:pt>
                <c:pt idx="527">
                  <c:v>Rally Wagon 3500</c:v>
                </c:pt>
                <c:pt idx="528">
                  <c:v>Journey</c:v>
                </c:pt>
                <c:pt idx="529">
                  <c:v>Caprice Classic</c:v>
                </c:pt>
                <c:pt idx="530">
                  <c:v>Chariot</c:v>
                </c:pt>
                <c:pt idx="531">
                  <c:v>Daewoo Magnus</c:v>
                </c:pt>
                <c:pt idx="532">
                  <c:v>SLR McLaren</c:v>
                </c:pt>
                <c:pt idx="533">
                  <c:v>Veloster</c:v>
                </c:pt>
                <c:pt idx="534">
                  <c:v>RS 6</c:v>
                </c:pt>
                <c:pt idx="535">
                  <c:v>L300</c:v>
                </c:pt>
                <c:pt idx="536">
                  <c:v>Ascender</c:v>
                </c:pt>
                <c:pt idx="537">
                  <c:v>Vandura 3500</c:v>
                </c:pt>
                <c:pt idx="538">
                  <c:v>Montego</c:v>
                </c:pt>
                <c:pt idx="539">
                  <c:v>Axiom</c:v>
                </c:pt>
                <c:pt idx="540">
                  <c:v>Accord Crosstour</c:v>
                </c:pt>
                <c:pt idx="541">
                  <c:v>Vandura 1500</c:v>
                </c:pt>
                <c:pt idx="542">
                  <c:v>Cube</c:v>
                </c:pt>
                <c:pt idx="543">
                  <c:v>Civic Si</c:v>
                </c:pt>
                <c:pt idx="544">
                  <c:v>XG350</c:v>
                </c:pt>
                <c:pt idx="545">
                  <c:v>Breeze</c:v>
                </c:pt>
                <c:pt idx="546">
                  <c:v>Landaulet</c:v>
                </c:pt>
                <c:pt idx="547">
                  <c:v>Fox</c:v>
                </c:pt>
                <c:pt idx="548">
                  <c:v>MGB</c:v>
                </c:pt>
                <c:pt idx="549">
                  <c:v>DTS</c:v>
                </c:pt>
                <c:pt idx="550">
                  <c:v>T100</c:v>
                </c:pt>
                <c:pt idx="551">
                  <c:v>Sierra</c:v>
                </c:pt>
                <c:pt idx="552">
                  <c:v>G35</c:v>
                </c:pt>
                <c:pt idx="553">
                  <c:v>D150</c:v>
                </c:pt>
                <c:pt idx="554">
                  <c:v>Falcon</c:v>
                </c:pt>
                <c:pt idx="555">
                  <c:v>S10 Blazer</c:v>
                </c:pt>
                <c:pt idx="556">
                  <c:v>C8</c:v>
                </c:pt>
                <c:pt idx="557">
                  <c:v>Rabbit</c:v>
                </c:pt>
                <c:pt idx="558">
                  <c:v>Murano</c:v>
                </c:pt>
                <c:pt idx="559">
                  <c:v>Continental GT</c:v>
                </c:pt>
                <c:pt idx="560">
                  <c:v>200SX</c:v>
                </c:pt>
                <c:pt idx="561">
                  <c:v>Cutlass Cruiser</c:v>
                </c:pt>
                <c:pt idx="562">
                  <c:v>X6 M</c:v>
                </c:pt>
                <c:pt idx="563">
                  <c:v>Milan</c:v>
                </c:pt>
                <c:pt idx="564">
                  <c:v>Forte</c:v>
                </c:pt>
                <c:pt idx="565">
                  <c:v>Aspen</c:v>
                </c:pt>
                <c:pt idx="566">
                  <c:v>XC70</c:v>
                </c:pt>
                <c:pt idx="567">
                  <c:v>Enclave</c:v>
                </c:pt>
                <c:pt idx="568">
                  <c:v>Ghost</c:v>
                </c:pt>
                <c:pt idx="569">
                  <c:v>Shadow</c:v>
                </c:pt>
                <c:pt idx="570">
                  <c:v>Alpina B7</c:v>
                </c:pt>
                <c:pt idx="571">
                  <c:v>Mulsanne</c:v>
                </c:pt>
                <c:pt idx="572">
                  <c:v>200</c:v>
                </c:pt>
                <c:pt idx="573">
                  <c:v>Mighty Max</c:v>
                </c:pt>
                <c:pt idx="574">
                  <c:v>Acadia</c:v>
                </c:pt>
                <c:pt idx="575">
                  <c:v>Legend</c:v>
                </c:pt>
                <c:pt idx="576">
                  <c:v>GranSport</c:v>
                </c:pt>
                <c:pt idx="577">
                  <c:v>Genesis Coupe</c:v>
                </c:pt>
                <c:pt idx="578">
                  <c:v>Imperial</c:v>
                </c:pt>
                <c:pt idx="579">
                  <c:v>E-350 Super Duty Van</c:v>
                </c:pt>
                <c:pt idx="580">
                  <c:v>Soul</c:v>
                </c:pt>
                <c:pt idx="581">
                  <c:v>Expedition EL</c:v>
                </c:pt>
                <c:pt idx="582">
                  <c:v>Monterey</c:v>
                </c:pt>
                <c:pt idx="583">
                  <c:v>Alliance</c:v>
                </c:pt>
                <c:pt idx="584">
                  <c:v>745</c:v>
                </c:pt>
                <c:pt idx="585">
                  <c:v>Aero 8</c:v>
                </c:pt>
                <c:pt idx="586">
                  <c:v>M5</c:v>
                </c:pt>
                <c:pt idx="587">
                  <c:v>G-Series G10</c:v>
                </c:pt>
                <c:pt idx="588">
                  <c:v>Monza</c:v>
                </c:pt>
                <c:pt idx="589">
                  <c:v>Alero</c:v>
                </c:pt>
                <c:pt idx="590">
                  <c:v>458 Italia</c:v>
                </c:pt>
                <c:pt idx="591">
                  <c:v>Solara</c:v>
                </c:pt>
                <c:pt idx="592">
                  <c:v>Golf III</c:v>
                </c:pt>
                <c:pt idx="593">
                  <c:v>Envoy</c:v>
                </c:pt>
                <c:pt idx="594">
                  <c:v>600SEL</c:v>
                </c:pt>
                <c:pt idx="595">
                  <c:v>Taurus X</c:v>
                </c:pt>
                <c:pt idx="596">
                  <c:v>Electra</c:v>
                </c:pt>
                <c:pt idx="597">
                  <c:v>Raider</c:v>
                </c:pt>
                <c:pt idx="598">
                  <c:v>5000S</c:v>
                </c:pt>
                <c:pt idx="599">
                  <c:v>Previa</c:v>
                </c:pt>
                <c:pt idx="600">
                  <c:v>XF</c:v>
                </c:pt>
                <c:pt idx="601">
                  <c:v>Tredia</c:v>
                </c:pt>
                <c:pt idx="602">
                  <c:v>Mazda2</c:v>
                </c:pt>
                <c:pt idx="603">
                  <c:v>IS F</c:v>
                </c:pt>
                <c:pt idx="604">
                  <c:v>80</c:v>
                </c:pt>
                <c:pt idx="605">
                  <c:v>del Sol</c:v>
                </c:pt>
                <c:pt idx="606">
                  <c:v>Coachbuilder</c:v>
                </c:pt>
                <c:pt idx="607">
                  <c:v>Millenia</c:v>
                </c:pt>
                <c:pt idx="608">
                  <c:v>G25</c:v>
                </c:pt>
                <c:pt idx="609">
                  <c:v>XC60</c:v>
                </c:pt>
                <c:pt idx="610">
                  <c:v>Vandura G3500</c:v>
                </c:pt>
                <c:pt idx="611">
                  <c:v>APV</c:v>
                </c:pt>
                <c:pt idx="612">
                  <c:v>300ZX</c:v>
                </c:pt>
                <c:pt idx="613">
                  <c:v>Leone</c:v>
                </c:pt>
                <c:pt idx="614">
                  <c:v>Sixty Special</c:v>
                </c:pt>
                <c:pt idx="615">
                  <c:v>Virage</c:v>
                </c:pt>
                <c:pt idx="616">
                  <c:v>Prowler</c:v>
                </c:pt>
                <c:pt idx="617">
                  <c:v>164</c:v>
                </c:pt>
                <c:pt idx="618">
                  <c:v>Sky</c:v>
                </c:pt>
                <c:pt idx="619">
                  <c:v>CX</c:v>
                </c:pt>
                <c:pt idx="620">
                  <c:v>Contour</c:v>
                </c:pt>
                <c:pt idx="621">
                  <c:v>Skyhawk</c:v>
                </c:pt>
                <c:pt idx="622">
                  <c:v>Verona</c:v>
                </c:pt>
                <c:pt idx="623">
                  <c:v>Biturbo</c:v>
                </c:pt>
                <c:pt idx="624">
                  <c:v>W123</c:v>
                </c:pt>
                <c:pt idx="625">
                  <c:v>Montana</c:v>
                </c:pt>
                <c:pt idx="626">
                  <c:v>Flex</c:v>
                </c:pt>
                <c:pt idx="627">
                  <c:v>MP4-12C</c:v>
                </c:pt>
                <c:pt idx="628">
                  <c:v>Loyale</c:v>
                </c:pt>
                <c:pt idx="629">
                  <c:v>Ion</c:v>
                </c:pt>
                <c:pt idx="630">
                  <c:v>Catera</c:v>
                </c:pt>
                <c:pt idx="631">
                  <c:v>Venza</c:v>
                </c:pt>
                <c:pt idx="632">
                  <c:v>Protege</c:v>
                </c:pt>
                <c:pt idx="633">
                  <c:v>Outlander Sport</c:v>
                </c:pt>
                <c:pt idx="634">
                  <c:v>MX-3</c:v>
                </c:pt>
                <c:pt idx="635">
                  <c:v>Storm</c:v>
                </c:pt>
                <c:pt idx="636">
                  <c:v>FCX Clarity</c:v>
                </c:pt>
                <c:pt idx="637">
                  <c:v>D350 Club</c:v>
                </c:pt>
                <c:pt idx="638">
                  <c:v>GT500</c:v>
                </c:pt>
                <c:pt idx="639">
                  <c:v>V40</c:v>
                </c:pt>
                <c:pt idx="640">
                  <c:v>Fiesta</c:v>
                </c:pt>
                <c:pt idx="641">
                  <c:v>323</c:v>
                </c:pt>
                <c:pt idx="642">
                  <c:v>B9 Tribeca</c:v>
                </c:pt>
                <c:pt idx="643">
                  <c:v>Azera</c:v>
                </c:pt>
                <c:pt idx="644">
                  <c:v>iQ</c:v>
                </c:pt>
                <c:pt idx="645">
                  <c:v>550</c:v>
                </c:pt>
                <c:pt idx="646">
                  <c:v>Traverse</c:v>
                </c:pt>
                <c:pt idx="647">
                  <c:v>Sierra Hybrid</c:v>
                </c:pt>
                <c:pt idx="648">
                  <c:v>98</c:v>
                </c:pt>
                <c:pt idx="649">
                  <c:v>Savana Cargo Van</c:v>
                </c:pt>
                <c:pt idx="650">
                  <c:v>Sprinter</c:v>
                </c:pt>
                <c:pt idx="651">
                  <c:v>R-Class</c:v>
                </c:pt>
                <c:pt idx="652">
                  <c:v>Mark LT</c:v>
                </c:pt>
                <c:pt idx="653">
                  <c:v>Avalanche 2500</c:v>
                </c:pt>
                <c:pt idx="654">
                  <c:v>Canyon</c:v>
                </c:pt>
                <c:pt idx="655">
                  <c:v>VS Commodore</c:v>
                </c:pt>
                <c:pt idx="656">
                  <c:v>Reno</c:v>
                </c:pt>
                <c:pt idx="657">
                  <c:v>GLK-Class</c:v>
                </c:pt>
                <c:pt idx="658">
                  <c:v>V90</c:v>
                </c:pt>
                <c:pt idx="659">
                  <c:v>Evora</c:v>
                </c:pt>
                <c:pt idx="660">
                  <c:v>ZDX</c:v>
                </c:pt>
                <c:pt idx="661">
                  <c:v>Esteem</c:v>
                </c:pt>
                <c:pt idx="662">
                  <c:v>H2</c:v>
                </c:pt>
                <c:pt idx="663">
                  <c:v>924</c:v>
                </c:pt>
                <c:pt idx="664">
                  <c:v>Daewoo Kalos</c:v>
                </c:pt>
                <c:pt idx="665">
                  <c:v>Mazdaspeed6</c:v>
                </c:pt>
                <c:pt idx="666">
                  <c:v>G5</c:v>
                </c:pt>
                <c:pt idx="667">
                  <c:v>Ram Van B350</c:v>
                </c:pt>
                <c:pt idx="668">
                  <c:v>850</c:v>
                </c:pt>
                <c:pt idx="669">
                  <c:v>CR-X</c:v>
                </c:pt>
                <c:pt idx="670">
                  <c:v>Vigor</c:v>
                </c:pt>
                <c:pt idx="671">
                  <c:v>CC</c:v>
                </c:pt>
                <c:pt idx="672">
                  <c:v>HHR</c:v>
                </c:pt>
                <c:pt idx="673">
                  <c:v>4000CS Quattro</c:v>
                </c:pt>
                <c:pt idx="674">
                  <c:v>Spectra5</c:v>
                </c:pt>
                <c:pt idx="675">
                  <c:v>G-Series 3500</c:v>
                </c:pt>
                <c:pt idx="676">
                  <c:v>Cressida</c:v>
                </c:pt>
                <c:pt idx="677">
                  <c:v>Turbo Firefly</c:v>
                </c:pt>
                <c:pt idx="678">
                  <c:v>Quattro</c:v>
                </c:pt>
                <c:pt idx="679">
                  <c:v>V8</c:v>
                </c:pt>
                <c:pt idx="680">
                  <c:v>Rally Wagon G3500</c:v>
                </c:pt>
                <c:pt idx="681">
                  <c:v>FR-S</c:v>
                </c:pt>
                <c:pt idx="682">
                  <c:v>Gran Sport</c:v>
                </c:pt>
                <c:pt idx="683">
                  <c:v>F-350 Super Duty</c:v>
                </c:pt>
                <c:pt idx="684">
                  <c:v>Elan</c:v>
                </c:pt>
                <c:pt idx="685">
                  <c:v>Roadster</c:v>
                </c:pt>
                <c:pt idx="686">
                  <c:v>Ram Van B250</c:v>
                </c:pt>
                <c:pt idx="687">
                  <c:v>Nuova 500</c:v>
                </c:pt>
                <c:pt idx="688">
                  <c:v>Sprinter 2500</c:v>
                </c:pt>
                <c:pt idx="689">
                  <c:v>Lancer Evolution</c:v>
                </c:pt>
                <c:pt idx="690">
                  <c:v>Tempo</c:v>
                </c:pt>
                <c:pt idx="691">
                  <c:v>XG300</c:v>
                </c:pt>
                <c:pt idx="692">
                  <c:v>xA</c:v>
                </c:pt>
                <c:pt idx="693">
                  <c:v>MKT</c:v>
                </c:pt>
                <c:pt idx="694">
                  <c:v>Countryman</c:v>
                </c:pt>
                <c:pt idx="695">
                  <c:v>Sprinter 3500</c:v>
                </c:pt>
                <c:pt idx="696">
                  <c:v>Freestyle</c:v>
                </c:pt>
                <c:pt idx="697">
                  <c:v>Cruze</c:v>
                </c:pt>
                <c:pt idx="698">
                  <c:v>Mystique</c:v>
                </c:pt>
                <c:pt idx="699">
                  <c:v>GT350</c:v>
                </c:pt>
                <c:pt idx="700">
                  <c:v>Titan</c:v>
                </c:pt>
                <c:pt idx="701">
                  <c:v>SJ 410</c:v>
                </c:pt>
                <c:pt idx="702">
                  <c:v>LFA</c:v>
                </c:pt>
                <c:pt idx="703">
                  <c:v>Esperante</c:v>
                </c:pt>
                <c:pt idx="704">
                  <c:v>Azure</c:v>
                </c:pt>
                <c:pt idx="705">
                  <c:v>300TE</c:v>
                </c:pt>
                <c:pt idx="706">
                  <c:v>Stanza</c:v>
                </c:pt>
                <c:pt idx="707">
                  <c:v>Sigma</c:v>
                </c:pt>
                <c:pt idx="708">
                  <c:v>Esprit Turbo</c:v>
                </c:pt>
                <c:pt idx="709">
                  <c:v>Prius c</c:v>
                </c:pt>
                <c:pt idx="710">
                  <c:v>Eos</c:v>
                </c:pt>
                <c:pt idx="711">
                  <c:v>Fortwo</c:v>
                </c:pt>
                <c:pt idx="712">
                  <c:v>4000s</c:v>
                </c:pt>
                <c:pt idx="713">
                  <c:v>Crossfire Roadster</c:v>
                </c:pt>
                <c:pt idx="714">
                  <c:v>Range Rover Classic</c:v>
                </c:pt>
                <c:pt idx="715">
                  <c:v>Equus</c:v>
                </c:pt>
                <c:pt idx="716">
                  <c:v>CLS-Class</c:v>
                </c:pt>
                <c:pt idx="717">
                  <c:v>740</c:v>
                </c:pt>
                <c:pt idx="718">
                  <c:v>Cutlass</c:v>
                </c:pt>
                <c:pt idx="719">
                  <c:v>SVX</c:v>
                </c:pt>
                <c:pt idx="720">
                  <c:v>Custom Cruiser</c:v>
                </c:pt>
                <c:pt idx="721">
                  <c:v>Zephyr</c:v>
                </c:pt>
                <c:pt idx="722">
                  <c:v>Focus ST</c:v>
                </c:pt>
                <c:pt idx="723">
                  <c:v>940</c:v>
                </c:pt>
                <c:pt idx="724">
                  <c:v>Continental Super</c:v>
                </c:pt>
                <c:pt idx="725">
                  <c:v>1 Series</c:v>
                </c:pt>
                <c:pt idx="726">
                  <c:v>300SL</c:v>
                </c:pt>
                <c:pt idx="727">
                  <c:v>R32</c:v>
                </c:pt>
                <c:pt idx="728">
                  <c:v>Mighty Max Macro</c:v>
                </c:pt>
                <c:pt idx="729">
                  <c:v>Explorer Sport</c:v>
                </c:pt>
                <c:pt idx="730">
                  <c:v>Vandura 2500</c:v>
                </c:pt>
                <c:pt idx="731">
                  <c:v>Genesis</c:v>
                </c:pt>
                <c:pt idx="732">
                  <c:v>Avalanche 1500</c:v>
                </c:pt>
                <c:pt idx="733">
                  <c:v>Sonoma Club</c:v>
                </c:pt>
                <c:pt idx="734">
                  <c:v>Mazdaspeed 3</c:v>
                </c:pt>
                <c:pt idx="735">
                  <c:v>Nitro</c:v>
                </c:pt>
                <c:pt idx="736">
                  <c:v>Estate</c:v>
                </c:pt>
                <c:pt idx="737">
                  <c:v>Hearse</c:v>
                </c:pt>
                <c:pt idx="738">
                  <c:v>Mentor</c:v>
                </c:pt>
                <c:pt idx="739">
                  <c:v>Camry Solara</c:v>
                </c:pt>
                <c:pt idx="740">
                  <c:v>Comanche</c:v>
                </c:pt>
                <c:pt idx="741">
                  <c:v>Ram Wagon B150</c:v>
                </c:pt>
                <c:pt idx="742">
                  <c:v>Vandura G1500</c:v>
                </c:pt>
                <c:pt idx="743">
                  <c:v>Sierra 3500HD</c:v>
                </c:pt>
                <c:pt idx="744">
                  <c:v>Marquis</c:v>
                </c:pt>
                <c:pt idx="745">
                  <c:v>Model S</c:v>
                </c:pt>
                <c:pt idx="746">
                  <c:v>Envoy XUV</c:v>
                </c:pt>
                <c:pt idx="747">
                  <c:v>Mazda5</c:v>
                </c:pt>
                <c:pt idx="748">
                  <c:v>CX-7</c:v>
                </c:pt>
                <c:pt idx="749">
                  <c:v>Coupe Quattro</c:v>
                </c:pt>
                <c:pt idx="750">
                  <c:v>SLX</c:v>
                </c:pt>
                <c:pt idx="751">
                  <c:v>Defender Ice Edition</c:v>
                </c:pt>
                <c:pt idx="752">
                  <c:v>Special</c:v>
                </c:pt>
                <c:pt idx="753">
                  <c:v>Silverado 3500HD</c:v>
                </c:pt>
                <c:pt idx="754">
                  <c:v>HS</c:v>
                </c:pt>
                <c:pt idx="755">
                  <c:v>F-250 Super Duty</c:v>
                </c:pt>
                <c:pt idx="756">
                  <c:v>Mini</c:v>
                </c:pt>
                <c:pt idx="757">
                  <c:v>400SE</c:v>
                </c:pt>
                <c:pt idx="758">
                  <c:v>V12 Vantage</c:v>
                </c:pt>
                <c:pt idx="759">
                  <c:v>Th!nk</c:v>
                </c:pt>
                <c:pt idx="760">
                  <c:v>XLR-V</c:v>
                </c:pt>
                <c:pt idx="761">
                  <c:v>Galaxie</c:v>
                </c:pt>
                <c:pt idx="762">
                  <c:v>Citation</c:v>
                </c:pt>
                <c:pt idx="763">
                  <c:v>Brougham</c:v>
                </c:pt>
                <c:pt idx="764">
                  <c:v>400E</c:v>
                </c:pt>
                <c:pt idx="765">
                  <c:v>RVR</c:v>
                </c:pt>
                <c:pt idx="766">
                  <c:v>tC</c:v>
                </c:pt>
                <c:pt idx="767">
                  <c:v>Rocky</c:v>
                </c:pt>
                <c:pt idx="768">
                  <c:v>i-280</c:v>
                </c:pt>
                <c:pt idx="769">
                  <c:v>545</c:v>
                </c:pt>
                <c:pt idx="770">
                  <c:v>Oasis</c:v>
                </c:pt>
                <c:pt idx="771">
                  <c:v>5000CS Quattro</c:v>
                </c:pt>
                <c:pt idx="772">
                  <c:v>645</c:v>
                </c:pt>
                <c:pt idx="773">
                  <c:v>Econoline E350</c:v>
                </c:pt>
                <c:pt idx="774">
                  <c:v>TundraMax</c:v>
                </c:pt>
                <c:pt idx="775">
                  <c:v>ZX2</c:v>
                </c:pt>
                <c:pt idx="776">
                  <c:v>Vega</c:v>
                </c:pt>
                <c:pt idx="777">
                  <c:v>Leaf</c:v>
                </c:pt>
                <c:pt idx="778">
                  <c:v>Familia</c:v>
                </c:pt>
                <c:pt idx="779">
                  <c:v>300SD</c:v>
                </c:pt>
                <c:pt idx="780">
                  <c:v>LR2</c:v>
                </c:pt>
                <c:pt idx="781">
                  <c:v>Grand Prix Turbo</c:v>
                </c:pt>
                <c:pt idx="782">
                  <c:v>Mark VIII</c:v>
                </c:pt>
                <c:pt idx="783">
                  <c:v>Ram Wagon B250</c:v>
                </c:pt>
                <c:pt idx="784">
                  <c:v>Samurai</c:v>
                </c:pt>
                <c:pt idx="785">
                  <c:v>Terrain</c:v>
                </c:pt>
                <c:pt idx="786">
                  <c:v>Omni</c:v>
                </c:pt>
                <c:pt idx="787">
                  <c:v>Lynx</c:v>
                </c:pt>
                <c:pt idx="788">
                  <c:v>2CV</c:v>
                </c:pt>
                <c:pt idx="789">
                  <c:v>57S</c:v>
                </c:pt>
                <c:pt idx="790">
                  <c:v>325</c:v>
                </c:pt>
                <c:pt idx="791">
                  <c:v>RSX</c:v>
                </c:pt>
                <c:pt idx="792">
                  <c:v>Silverado Hybrid</c:v>
                </c:pt>
                <c:pt idx="793">
                  <c:v>207</c:v>
                </c:pt>
                <c:pt idx="794">
                  <c:v>Aztek</c:v>
                </c:pt>
                <c:pt idx="795">
                  <c:v>600</c:v>
                </c:pt>
                <c:pt idx="796">
                  <c:v>LS Hybrid</c:v>
                </c:pt>
                <c:pt idx="797">
                  <c:v>Minx Magnificent</c:v>
                </c:pt>
                <c:pt idx="798">
                  <c:v>DBS</c:v>
                </c:pt>
                <c:pt idx="799">
                  <c:v>Cooper Countryman</c:v>
                </c:pt>
                <c:pt idx="800">
                  <c:v>Rally Wagon 2500</c:v>
                </c:pt>
                <c:pt idx="801">
                  <c:v>Typ-1</c:v>
                </c:pt>
                <c:pt idx="802">
                  <c:v>Stealth</c:v>
                </c:pt>
                <c:pt idx="803">
                  <c:v>NV3500</c:v>
                </c:pt>
                <c:pt idx="804">
                  <c:v>Paseo</c:v>
                </c:pt>
                <c:pt idx="805">
                  <c:v>X-Type</c:v>
                </c:pt>
                <c:pt idx="806">
                  <c:v>Rally Wagon G2500</c:v>
                </c:pt>
                <c:pt idx="807">
                  <c:v>Jetta III</c:v>
                </c:pt>
                <c:pt idx="808">
                  <c:v>Mazda6 Sport</c:v>
                </c:pt>
                <c:pt idx="809">
                  <c:v>228</c:v>
                </c:pt>
                <c:pt idx="810">
                  <c:v>Torrent</c:v>
                </c:pt>
                <c:pt idx="811">
                  <c:v>GranTurismo</c:v>
                </c:pt>
                <c:pt idx="812">
                  <c:v>H3T</c:v>
                </c:pt>
                <c:pt idx="813">
                  <c:v>Parisienne</c:v>
                </c:pt>
                <c:pt idx="814">
                  <c:v>300D</c:v>
                </c:pt>
                <c:pt idx="815">
                  <c:v>Starion</c:v>
                </c:pt>
                <c:pt idx="816">
                  <c:v>Tucson</c:v>
                </c:pt>
                <c:pt idx="817">
                  <c:v>Pacifica</c:v>
                </c:pt>
                <c:pt idx="818">
                  <c:v>Mini Cooper S</c:v>
                </c:pt>
                <c:pt idx="819">
                  <c:v>Borrego</c:v>
                </c:pt>
                <c:pt idx="820">
                  <c:v>CT</c:v>
                </c:pt>
                <c:pt idx="821">
                  <c:v>CR-Z</c:v>
                </c:pt>
                <c:pt idx="822">
                  <c:v>Sparrow</c:v>
                </c:pt>
                <c:pt idx="823">
                  <c:v>SLS AMG</c:v>
                </c:pt>
                <c:pt idx="824">
                  <c:v>300E</c:v>
                </c:pt>
                <c:pt idx="825">
                  <c:v>Sterling</c:v>
                </c:pt>
                <c:pt idx="826">
                  <c:v>Yukon XL</c:v>
                </c:pt>
                <c:pt idx="827">
                  <c:v>Mark VII</c:v>
                </c:pt>
                <c:pt idx="828">
                  <c:v>600SEC</c:v>
                </c:pt>
                <c:pt idx="829">
                  <c:v>E-350 Super Duty</c:v>
                </c:pt>
                <c:pt idx="830">
                  <c:v>Crosstour</c:v>
                </c:pt>
                <c:pt idx="831">
                  <c:v>500</c:v>
                </c:pt>
                <c:pt idx="832">
                  <c:v>RS 4</c:v>
                </c:pt>
                <c:pt idx="833">
                  <c:v>Lumina APV</c:v>
                </c:pt>
                <c:pt idx="834">
                  <c:v>430</c:v>
                </c:pt>
                <c:pt idx="835">
                  <c:v>C8 Double 12 S</c:v>
                </c:pt>
                <c:pt idx="836">
                  <c:v>Forenza</c:v>
                </c:pt>
                <c:pt idx="837">
                  <c:v>M Roadster</c:v>
                </c:pt>
                <c:pt idx="838">
                  <c:v>914</c:v>
                </c:pt>
                <c:pt idx="839">
                  <c:v>D150 Club</c:v>
                </c:pt>
                <c:pt idx="840">
                  <c:v>B2500</c:v>
                </c:pt>
                <c:pt idx="841">
                  <c:v>Aspire</c:v>
                </c:pt>
                <c:pt idx="842">
                  <c:v>SLS-Class</c:v>
                </c:pt>
                <c:pt idx="843">
                  <c:v>CL65 AMG</c:v>
                </c:pt>
                <c:pt idx="844">
                  <c:v>B2600</c:v>
                </c:pt>
                <c:pt idx="845">
                  <c:v>Volare</c:v>
                </c:pt>
                <c:pt idx="846">
                  <c:v>Relay</c:v>
                </c:pt>
                <c:pt idx="847">
                  <c:v>5000CS</c:v>
                </c:pt>
                <c:pt idx="848">
                  <c:v>Nubira</c:v>
                </c:pt>
              </c:strCache>
            </c:strRef>
          </c:cat>
          <c:val>
            <c:numRef>
              <c:f>pivot_annual_rented_days!$B$4:$B$853</c:f>
              <c:numCache>
                <c:formatCode>General</c:formatCode>
                <c:ptCount val="849"/>
                <c:pt idx="0">
                  <c:v>1947</c:v>
                </c:pt>
                <c:pt idx="1">
                  <c:v>1942</c:v>
                </c:pt>
                <c:pt idx="2">
                  <c:v>1935</c:v>
                </c:pt>
                <c:pt idx="3">
                  <c:v>1811</c:v>
                </c:pt>
                <c:pt idx="4">
                  <c:v>1744</c:v>
                </c:pt>
                <c:pt idx="5">
                  <c:v>1688</c:v>
                </c:pt>
                <c:pt idx="6">
                  <c:v>1684</c:v>
                </c:pt>
                <c:pt idx="7">
                  <c:v>1674</c:v>
                </c:pt>
                <c:pt idx="8">
                  <c:v>1673</c:v>
                </c:pt>
                <c:pt idx="9">
                  <c:v>1599</c:v>
                </c:pt>
                <c:pt idx="10">
                  <c:v>1594</c:v>
                </c:pt>
                <c:pt idx="11">
                  <c:v>1579</c:v>
                </c:pt>
                <c:pt idx="12">
                  <c:v>1532</c:v>
                </c:pt>
                <c:pt idx="13">
                  <c:v>1477</c:v>
                </c:pt>
                <c:pt idx="14">
                  <c:v>1467</c:v>
                </c:pt>
                <c:pt idx="15">
                  <c:v>1403</c:v>
                </c:pt>
                <c:pt idx="16">
                  <c:v>1403</c:v>
                </c:pt>
                <c:pt idx="17">
                  <c:v>1379</c:v>
                </c:pt>
                <c:pt idx="18">
                  <c:v>1376</c:v>
                </c:pt>
                <c:pt idx="19">
                  <c:v>1376</c:v>
                </c:pt>
                <c:pt idx="20">
                  <c:v>1372</c:v>
                </c:pt>
                <c:pt idx="21">
                  <c:v>1350</c:v>
                </c:pt>
                <c:pt idx="22">
                  <c:v>1350</c:v>
                </c:pt>
                <c:pt idx="23">
                  <c:v>1336</c:v>
                </c:pt>
                <c:pt idx="24">
                  <c:v>1319</c:v>
                </c:pt>
                <c:pt idx="25">
                  <c:v>1300</c:v>
                </c:pt>
                <c:pt idx="26">
                  <c:v>1294</c:v>
                </c:pt>
                <c:pt idx="27">
                  <c:v>1266</c:v>
                </c:pt>
                <c:pt idx="28">
                  <c:v>1255</c:v>
                </c:pt>
                <c:pt idx="29">
                  <c:v>1220</c:v>
                </c:pt>
                <c:pt idx="30">
                  <c:v>1189</c:v>
                </c:pt>
                <c:pt idx="31">
                  <c:v>1189</c:v>
                </c:pt>
                <c:pt idx="32">
                  <c:v>1181</c:v>
                </c:pt>
                <c:pt idx="33">
                  <c:v>1180</c:v>
                </c:pt>
                <c:pt idx="34">
                  <c:v>1162</c:v>
                </c:pt>
                <c:pt idx="35">
                  <c:v>1162</c:v>
                </c:pt>
                <c:pt idx="36">
                  <c:v>1140</c:v>
                </c:pt>
                <c:pt idx="37">
                  <c:v>1135</c:v>
                </c:pt>
                <c:pt idx="38">
                  <c:v>1132</c:v>
                </c:pt>
                <c:pt idx="39">
                  <c:v>1112</c:v>
                </c:pt>
                <c:pt idx="40">
                  <c:v>1112</c:v>
                </c:pt>
                <c:pt idx="41">
                  <c:v>1102</c:v>
                </c:pt>
                <c:pt idx="42">
                  <c:v>1097</c:v>
                </c:pt>
                <c:pt idx="43">
                  <c:v>1082</c:v>
                </c:pt>
                <c:pt idx="44">
                  <c:v>1081</c:v>
                </c:pt>
                <c:pt idx="45">
                  <c:v>1074</c:v>
                </c:pt>
                <c:pt idx="46">
                  <c:v>1069</c:v>
                </c:pt>
                <c:pt idx="47">
                  <c:v>1061</c:v>
                </c:pt>
                <c:pt idx="48">
                  <c:v>1050</c:v>
                </c:pt>
                <c:pt idx="49">
                  <c:v>1039</c:v>
                </c:pt>
                <c:pt idx="50">
                  <c:v>1029</c:v>
                </c:pt>
                <c:pt idx="51">
                  <c:v>1018</c:v>
                </c:pt>
                <c:pt idx="52">
                  <c:v>1018</c:v>
                </c:pt>
                <c:pt idx="53">
                  <c:v>1005</c:v>
                </c:pt>
                <c:pt idx="54">
                  <c:v>987</c:v>
                </c:pt>
                <c:pt idx="55">
                  <c:v>986</c:v>
                </c:pt>
                <c:pt idx="56">
                  <c:v>981</c:v>
                </c:pt>
                <c:pt idx="57">
                  <c:v>965</c:v>
                </c:pt>
                <c:pt idx="58">
                  <c:v>965</c:v>
                </c:pt>
                <c:pt idx="59">
                  <c:v>964</c:v>
                </c:pt>
                <c:pt idx="60">
                  <c:v>961</c:v>
                </c:pt>
                <c:pt idx="61">
                  <c:v>956</c:v>
                </c:pt>
                <c:pt idx="62">
                  <c:v>954</c:v>
                </c:pt>
                <c:pt idx="63">
                  <c:v>954</c:v>
                </c:pt>
                <c:pt idx="64">
                  <c:v>951</c:v>
                </c:pt>
                <c:pt idx="65">
                  <c:v>948</c:v>
                </c:pt>
                <c:pt idx="66">
                  <c:v>941</c:v>
                </c:pt>
                <c:pt idx="67">
                  <c:v>936</c:v>
                </c:pt>
                <c:pt idx="68">
                  <c:v>931</c:v>
                </c:pt>
                <c:pt idx="69">
                  <c:v>931</c:v>
                </c:pt>
                <c:pt idx="70">
                  <c:v>906</c:v>
                </c:pt>
                <c:pt idx="71">
                  <c:v>902</c:v>
                </c:pt>
                <c:pt idx="72">
                  <c:v>902</c:v>
                </c:pt>
                <c:pt idx="73">
                  <c:v>901</c:v>
                </c:pt>
                <c:pt idx="74">
                  <c:v>901</c:v>
                </c:pt>
                <c:pt idx="75">
                  <c:v>897</c:v>
                </c:pt>
                <c:pt idx="76">
                  <c:v>890</c:v>
                </c:pt>
                <c:pt idx="77">
                  <c:v>888</c:v>
                </c:pt>
                <c:pt idx="78">
                  <c:v>884</c:v>
                </c:pt>
                <c:pt idx="79">
                  <c:v>875</c:v>
                </c:pt>
                <c:pt idx="80">
                  <c:v>872</c:v>
                </c:pt>
                <c:pt idx="81">
                  <c:v>870</c:v>
                </c:pt>
                <c:pt idx="82">
                  <c:v>870</c:v>
                </c:pt>
                <c:pt idx="83">
                  <c:v>861</c:v>
                </c:pt>
                <c:pt idx="84">
                  <c:v>854</c:v>
                </c:pt>
                <c:pt idx="85">
                  <c:v>846</c:v>
                </c:pt>
                <c:pt idx="86">
                  <c:v>845</c:v>
                </c:pt>
                <c:pt idx="87">
                  <c:v>842</c:v>
                </c:pt>
                <c:pt idx="88">
                  <c:v>838</c:v>
                </c:pt>
                <c:pt idx="89">
                  <c:v>838</c:v>
                </c:pt>
                <c:pt idx="90">
                  <c:v>834</c:v>
                </c:pt>
                <c:pt idx="91">
                  <c:v>834</c:v>
                </c:pt>
                <c:pt idx="92">
                  <c:v>831</c:v>
                </c:pt>
                <c:pt idx="93">
                  <c:v>826</c:v>
                </c:pt>
                <c:pt idx="94">
                  <c:v>815</c:v>
                </c:pt>
                <c:pt idx="95">
                  <c:v>795</c:v>
                </c:pt>
                <c:pt idx="96">
                  <c:v>793</c:v>
                </c:pt>
                <c:pt idx="97">
                  <c:v>793</c:v>
                </c:pt>
                <c:pt idx="98">
                  <c:v>792</c:v>
                </c:pt>
                <c:pt idx="99">
                  <c:v>788</c:v>
                </c:pt>
                <c:pt idx="100">
                  <c:v>788</c:v>
                </c:pt>
                <c:pt idx="101">
                  <c:v>784</c:v>
                </c:pt>
                <c:pt idx="102">
                  <c:v>784</c:v>
                </c:pt>
                <c:pt idx="103">
                  <c:v>781</c:v>
                </c:pt>
                <c:pt idx="104">
                  <c:v>775</c:v>
                </c:pt>
                <c:pt idx="105">
                  <c:v>772</c:v>
                </c:pt>
                <c:pt idx="106">
                  <c:v>770</c:v>
                </c:pt>
                <c:pt idx="107">
                  <c:v>767</c:v>
                </c:pt>
                <c:pt idx="108">
                  <c:v>766</c:v>
                </c:pt>
                <c:pt idx="109">
                  <c:v>764</c:v>
                </c:pt>
                <c:pt idx="110">
                  <c:v>761</c:v>
                </c:pt>
                <c:pt idx="111">
                  <c:v>758</c:v>
                </c:pt>
                <c:pt idx="112">
                  <c:v>758</c:v>
                </c:pt>
                <c:pt idx="113">
                  <c:v>755</c:v>
                </c:pt>
                <c:pt idx="114">
                  <c:v>750</c:v>
                </c:pt>
                <c:pt idx="115">
                  <c:v>748</c:v>
                </c:pt>
                <c:pt idx="116">
                  <c:v>742</c:v>
                </c:pt>
                <c:pt idx="117">
                  <c:v>741</c:v>
                </c:pt>
                <c:pt idx="118">
                  <c:v>740</c:v>
                </c:pt>
                <c:pt idx="119">
                  <c:v>733</c:v>
                </c:pt>
                <c:pt idx="120">
                  <c:v>728</c:v>
                </c:pt>
                <c:pt idx="121">
                  <c:v>728</c:v>
                </c:pt>
                <c:pt idx="122">
                  <c:v>725</c:v>
                </c:pt>
                <c:pt idx="123">
                  <c:v>724</c:v>
                </c:pt>
                <c:pt idx="124">
                  <c:v>722</c:v>
                </c:pt>
                <c:pt idx="125">
                  <c:v>722</c:v>
                </c:pt>
                <c:pt idx="126">
                  <c:v>714</c:v>
                </c:pt>
                <c:pt idx="127">
                  <c:v>714</c:v>
                </c:pt>
                <c:pt idx="128">
                  <c:v>713</c:v>
                </c:pt>
                <c:pt idx="129">
                  <c:v>705</c:v>
                </c:pt>
                <c:pt idx="130">
                  <c:v>704</c:v>
                </c:pt>
                <c:pt idx="131">
                  <c:v>702</c:v>
                </c:pt>
                <c:pt idx="132">
                  <c:v>700</c:v>
                </c:pt>
                <c:pt idx="133">
                  <c:v>695</c:v>
                </c:pt>
                <c:pt idx="134">
                  <c:v>687</c:v>
                </c:pt>
                <c:pt idx="135">
                  <c:v>683</c:v>
                </c:pt>
                <c:pt idx="136">
                  <c:v>682</c:v>
                </c:pt>
                <c:pt idx="137">
                  <c:v>682</c:v>
                </c:pt>
                <c:pt idx="138">
                  <c:v>671</c:v>
                </c:pt>
                <c:pt idx="139">
                  <c:v>670</c:v>
                </c:pt>
                <c:pt idx="140">
                  <c:v>668</c:v>
                </c:pt>
                <c:pt idx="141">
                  <c:v>664</c:v>
                </c:pt>
                <c:pt idx="142">
                  <c:v>661</c:v>
                </c:pt>
                <c:pt idx="143">
                  <c:v>657</c:v>
                </c:pt>
                <c:pt idx="144">
                  <c:v>656</c:v>
                </c:pt>
                <c:pt idx="145">
                  <c:v>656</c:v>
                </c:pt>
                <c:pt idx="146">
                  <c:v>653</c:v>
                </c:pt>
                <c:pt idx="147">
                  <c:v>653</c:v>
                </c:pt>
                <c:pt idx="148">
                  <c:v>648</c:v>
                </c:pt>
                <c:pt idx="149">
                  <c:v>644</c:v>
                </c:pt>
                <c:pt idx="150">
                  <c:v>641</c:v>
                </c:pt>
                <c:pt idx="151">
                  <c:v>638</c:v>
                </c:pt>
                <c:pt idx="152">
                  <c:v>635</c:v>
                </c:pt>
                <c:pt idx="153">
                  <c:v>632</c:v>
                </c:pt>
                <c:pt idx="154">
                  <c:v>631</c:v>
                </c:pt>
                <c:pt idx="155">
                  <c:v>630</c:v>
                </c:pt>
                <c:pt idx="156">
                  <c:v>629</c:v>
                </c:pt>
                <c:pt idx="157">
                  <c:v>628</c:v>
                </c:pt>
                <c:pt idx="158">
                  <c:v>627</c:v>
                </c:pt>
                <c:pt idx="159">
                  <c:v>621</c:v>
                </c:pt>
                <c:pt idx="160">
                  <c:v>617</c:v>
                </c:pt>
                <c:pt idx="161">
                  <c:v>617</c:v>
                </c:pt>
                <c:pt idx="162">
                  <c:v>615</c:v>
                </c:pt>
                <c:pt idx="163">
                  <c:v>613</c:v>
                </c:pt>
                <c:pt idx="164">
                  <c:v>612</c:v>
                </c:pt>
                <c:pt idx="165">
                  <c:v>611</c:v>
                </c:pt>
                <c:pt idx="166">
                  <c:v>610</c:v>
                </c:pt>
                <c:pt idx="167">
                  <c:v>609</c:v>
                </c:pt>
                <c:pt idx="168">
                  <c:v>606</c:v>
                </c:pt>
                <c:pt idx="169">
                  <c:v>606</c:v>
                </c:pt>
                <c:pt idx="170">
                  <c:v>603</c:v>
                </c:pt>
                <c:pt idx="171">
                  <c:v>598</c:v>
                </c:pt>
                <c:pt idx="172">
                  <c:v>598</c:v>
                </c:pt>
                <c:pt idx="173">
                  <c:v>597</c:v>
                </c:pt>
                <c:pt idx="174">
                  <c:v>593</c:v>
                </c:pt>
                <c:pt idx="175">
                  <c:v>592</c:v>
                </c:pt>
                <c:pt idx="176">
                  <c:v>592</c:v>
                </c:pt>
                <c:pt idx="177">
                  <c:v>592</c:v>
                </c:pt>
                <c:pt idx="178">
                  <c:v>584</c:v>
                </c:pt>
                <c:pt idx="179">
                  <c:v>578</c:v>
                </c:pt>
                <c:pt idx="180">
                  <c:v>574</c:v>
                </c:pt>
                <c:pt idx="181">
                  <c:v>571</c:v>
                </c:pt>
                <c:pt idx="182">
                  <c:v>569</c:v>
                </c:pt>
                <c:pt idx="183">
                  <c:v>567</c:v>
                </c:pt>
                <c:pt idx="184">
                  <c:v>565</c:v>
                </c:pt>
                <c:pt idx="185">
                  <c:v>565</c:v>
                </c:pt>
                <c:pt idx="186">
                  <c:v>564</c:v>
                </c:pt>
                <c:pt idx="187">
                  <c:v>564</c:v>
                </c:pt>
                <c:pt idx="188">
                  <c:v>563</c:v>
                </c:pt>
                <c:pt idx="189">
                  <c:v>560</c:v>
                </c:pt>
                <c:pt idx="190">
                  <c:v>559</c:v>
                </c:pt>
                <c:pt idx="191">
                  <c:v>558</c:v>
                </c:pt>
                <c:pt idx="192">
                  <c:v>556</c:v>
                </c:pt>
                <c:pt idx="193">
                  <c:v>551</c:v>
                </c:pt>
                <c:pt idx="194">
                  <c:v>549</c:v>
                </c:pt>
                <c:pt idx="195">
                  <c:v>548</c:v>
                </c:pt>
                <c:pt idx="196">
                  <c:v>542</c:v>
                </c:pt>
                <c:pt idx="197">
                  <c:v>542</c:v>
                </c:pt>
                <c:pt idx="198">
                  <c:v>535</c:v>
                </c:pt>
                <c:pt idx="199">
                  <c:v>535</c:v>
                </c:pt>
                <c:pt idx="200">
                  <c:v>532</c:v>
                </c:pt>
                <c:pt idx="201">
                  <c:v>530</c:v>
                </c:pt>
                <c:pt idx="202">
                  <c:v>524</c:v>
                </c:pt>
                <c:pt idx="203">
                  <c:v>523</c:v>
                </c:pt>
                <c:pt idx="204">
                  <c:v>523</c:v>
                </c:pt>
                <c:pt idx="205">
                  <c:v>523</c:v>
                </c:pt>
                <c:pt idx="206">
                  <c:v>521</c:v>
                </c:pt>
                <c:pt idx="207">
                  <c:v>520</c:v>
                </c:pt>
                <c:pt idx="208">
                  <c:v>520</c:v>
                </c:pt>
                <c:pt idx="209">
                  <c:v>519</c:v>
                </c:pt>
                <c:pt idx="210">
                  <c:v>519</c:v>
                </c:pt>
                <c:pt idx="211">
                  <c:v>518</c:v>
                </c:pt>
                <c:pt idx="212">
                  <c:v>518</c:v>
                </c:pt>
                <c:pt idx="213">
                  <c:v>516</c:v>
                </c:pt>
                <c:pt idx="214">
                  <c:v>515</c:v>
                </c:pt>
                <c:pt idx="215">
                  <c:v>515</c:v>
                </c:pt>
                <c:pt idx="216">
                  <c:v>513</c:v>
                </c:pt>
                <c:pt idx="217">
                  <c:v>511</c:v>
                </c:pt>
                <c:pt idx="218">
                  <c:v>508</c:v>
                </c:pt>
                <c:pt idx="219">
                  <c:v>507</c:v>
                </c:pt>
                <c:pt idx="220">
                  <c:v>506</c:v>
                </c:pt>
                <c:pt idx="221">
                  <c:v>505</c:v>
                </c:pt>
                <c:pt idx="222">
                  <c:v>505</c:v>
                </c:pt>
                <c:pt idx="223">
                  <c:v>503</c:v>
                </c:pt>
                <c:pt idx="224">
                  <c:v>501</c:v>
                </c:pt>
                <c:pt idx="225">
                  <c:v>498</c:v>
                </c:pt>
                <c:pt idx="226">
                  <c:v>496</c:v>
                </c:pt>
                <c:pt idx="227">
                  <c:v>495</c:v>
                </c:pt>
                <c:pt idx="228">
                  <c:v>494</c:v>
                </c:pt>
                <c:pt idx="229">
                  <c:v>493</c:v>
                </c:pt>
                <c:pt idx="230">
                  <c:v>493</c:v>
                </c:pt>
                <c:pt idx="231">
                  <c:v>491</c:v>
                </c:pt>
                <c:pt idx="232">
                  <c:v>489</c:v>
                </c:pt>
                <c:pt idx="233">
                  <c:v>487</c:v>
                </c:pt>
                <c:pt idx="234">
                  <c:v>485</c:v>
                </c:pt>
                <c:pt idx="235">
                  <c:v>485</c:v>
                </c:pt>
                <c:pt idx="236">
                  <c:v>485</c:v>
                </c:pt>
                <c:pt idx="237">
                  <c:v>484</c:v>
                </c:pt>
                <c:pt idx="238">
                  <c:v>484</c:v>
                </c:pt>
                <c:pt idx="239">
                  <c:v>481</c:v>
                </c:pt>
                <c:pt idx="240">
                  <c:v>481</c:v>
                </c:pt>
                <c:pt idx="241">
                  <c:v>480</c:v>
                </c:pt>
                <c:pt idx="242">
                  <c:v>479</c:v>
                </c:pt>
                <c:pt idx="243">
                  <c:v>479</c:v>
                </c:pt>
                <c:pt idx="244">
                  <c:v>477</c:v>
                </c:pt>
                <c:pt idx="245">
                  <c:v>477</c:v>
                </c:pt>
                <c:pt idx="246">
                  <c:v>472</c:v>
                </c:pt>
                <c:pt idx="247">
                  <c:v>471</c:v>
                </c:pt>
                <c:pt idx="248">
                  <c:v>467</c:v>
                </c:pt>
                <c:pt idx="249">
                  <c:v>467</c:v>
                </c:pt>
                <c:pt idx="250">
                  <c:v>467</c:v>
                </c:pt>
                <c:pt idx="251">
                  <c:v>464</c:v>
                </c:pt>
                <c:pt idx="252">
                  <c:v>463</c:v>
                </c:pt>
                <c:pt idx="253">
                  <c:v>463</c:v>
                </c:pt>
                <c:pt idx="254">
                  <c:v>462</c:v>
                </c:pt>
                <c:pt idx="255">
                  <c:v>461</c:v>
                </c:pt>
                <c:pt idx="256">
                  <c:v>461</c:v>
                </c:pt>
                <c:pt idx="257">
                  <c:v>461</c:v>
                </c:pt>
                <c:pt idx="258">
                  <c:v>458</c:v>
                </c:pt>
                <c:pt idx="259">
                  <c:v>455</c:v>
                </c:pt>
                <c:pt idx="260">
                  <c:v>455</c:v>
                </c:pt>
                <c:pt idx="261">
                  <c:v>453</c:v>
                </c:pt>
                <c:pt idx="262">
                  <c:v>450</c:v>
                </c:pt>
                <c:pt idx="263">
                  <c:v>446</c:v>
                </c:pt>
                <c:pt idx="264">
                  <c:v>444</c:v>
                </c:pt>
                <c:pt idx="265">
                  <c:v>443</c:v>
                </c:pt>
                <c:pt idx="266">
                  <c:v>443</c:v>
                </c:pt>
                <c:pt idx="267">
                  <c:v>442</c:v>
                </c:pt>
                <c:pt idx="268">
                  <c:v>440</c:v>
                </c:pt>
                <c:pt idx="269">
                  <c:v>439</c:v>
                </c:pt>
                <c:pt idx="270">
                  <c:v>439</c:v>
                </c:pt>
                <c:pt idx="271">
                  <c:v>436</c:v>
                </c:pt>
                <c:pt idx="272">
                  <c:v>434</c:v>
                </c:pt>
                <c:pt idx="273">
                  <c:v>433</c:v>
                </c:pt>
                <c:pt idx="274">
                  <c:v>432</c:v>
                </c:pt>
                <c:pt idx="275">
                  <c:v>430</c:v>
                </c:pt>
                <c:pt idx="276">
                  <c:v>429</c:v>
                </c:pt>
                <c:pt idx="277">
                  <c:v>428</c:v>
                </c:pt>
                <c:pt idx="278">
                  <c:v>427</c:v>
                </c:pt>
                <c:pt idx="279">
                  <c:v>426</c:v>
                </c:pt>
                <c:pt idx="280">
                  <c:v>423</c:v>
                </c:pt>
                <c:pt idx="281">
                  <c:v>420</c:v>
                </c:pt>
                <c:pt idx="282">
                  <c:v>419</c:v>
                </c:pt>
                <c:pt idx="283">
                  <c:v>417</c:v>
                </c:pt>
                <c:pt idx="284">
                  <c:v>417</c:v>
                </c:pt>
                <c:pt idx="285">
                  <c:v>414</c:v>
                </c:pt>
                <c:pt idx="286">
                  <c:v>411</c:v>
                </c:pt>
                <c:pt idx="287">
                  <c:v>409</c:v>
                </c:pt>
                <c:pt idx="288">
                  <c:v>408</c:v>
                </c:pt>
                <c:pt idx="289">
                  <c:v>408</c:v>
                </c:pt>
                <c:pt idx="290">
                  <c:v>405</c:v>
                </c:pt>
                <c:pt idx="291">
                  <c:v>404</c:v>
                </c:pt>
                <c:pt idx="292">
                  <c:v>403</c:v>
                </c:pt>
                <c:pt idx="293">
                  <c:v>403</c:v>
                </c:pt>
                <c:pt idx="294">
                  <c:v>402</c:v>
                </c:pt>
                <c:pt idx="295">
                  <c:v>401</c:v>
                </c:pt>
                <c:pt idx="296">
                  <c:v>400</c:v>
                </c:pt>
                <c:pt idx="297">
                  <c:v>398</c:v>
                </c:pt>
                <c:pt idx="298">
                  <c:v>392</c:v>
                </c:pt>
                <c:pt idx="299">
                  <c:v>390</c:v>
                </c:pt>
                <c:pt idx="300">
                  <c:v>390</c:v>
                </c:pt>
                <c:pt idx="301">
                  <c:v>389</c:v>
                </c:pt>
                <c:pt idx="302">
                  <c:v>388</c:v>
                </c:pt>
                <c:pt idx="303">
                  <c:v>387</c:v>
                </c:pt>
                <c:pt idx="304">
                  <c:v>387</c:v>
                </c:pt>
                <c:pt idx="305">
                  <c:v>387</c:v>
                </c:pt>
                <c:pt idx="306">
                  <c:v>386</c:v>
                </c:pt>
                <c:pt idx="307">
                  <c:v>386</c:v>
                </c:pt>
                <c:pt idx="308">
                  <c:v>385</c:v>
                </c:pt>
                <c:pt idx="309">
                  <c:v>385</c:v>
                </c:pt>
                <c:pt idx="310">
                  <c:v>384</c:v>
                </c:pt>
                <c:pt idx="311">
                  <c:v>384</c:v>
                </c:pt>
                <c:pt idx="312">
                  <c:v>383</c:v>
                </c:pt>
                <c:pt idx="313">
                  <c:v>381</c:v>
                </c:pt>
                <c:pt idx="314">
                  <c:v>377</c:v>
                </c:pt>
                <c:pt idx="315">
                  <c:v>376</c:v>
                </c:pt>
                <c:pt idx="316">
                  <c:v>375</c:v>
                </c:pt>
                <c:pt idx="317">
                  <c:v>374</c:v>
                </c:pt>
                <c:pt idx="318">
                  <c:v>373</c:v>
                </c:pt>
                <c:pt idx="319">
                  <c:v>373</c:v>
                </c:pt>
                <c:pt idx="320">
                  <c:v>370</c:v>
                </c:pt>
                <c:pt idx="321">
                  <c:v>368</c:v>
                </c:pt>
                <c:pt idx="322">
                  <c:v>367</c:v>
                </c:pt>
                <c:pt idx="323">
                  <c:v>365</c:v>
                </c:pt>
                <c:pt idx="324">
                  <c:v>364</c:v>
                </c:pt>
                <c:pt idx="325">
                  <c:v>364</c:v>
                </c:pt>
                <c:pt idx="326">
                  <c:v>362</c:v>
                </c:pt>
                <c:pt idx="327">
                  <c:v>357</c:v>
                </c:pt>
                <c:pt idx="328">
                  <c:v>357</c:v>
                </c:pt>
                <c:pt idx="329">
                  <c:v>357</c:v>
                </c:pt>
                <c:pt idx="330">
                  <c:v>356</c:v>
                </c:pt>
                <c:pt idx="331">
                  <c:v>356</c:v>
                </c:pt>
                <c:pt idx="332">
                  <c:v>354</c:v>
                </c:pt>
                <c:pt idx="333">
                  <c:v>353</c:v>
                </c:pt>
                <c:pt idx="334">
                  <c:v>350</c:v>
                </c:pt>
                <c:pt idx="335">
                  <c:v>349</c:v>
                </c:pt>
                <c:pt idx="336">
                  <c:v>346</c:v>
                </c:pt>
                <c:pt idx="337">
                  <c:v>346</c:v>
                </c:pt>
                <c:pt idx="338">
                  <c:v>345</c:v>
                </c:pt>
                <c:pt idx="339">
                  <c:v>344</c:v>
                </c:pt>
                <c:pt idx="340">
                  <c:v>343</c:v>
                </c:pt>
                <c:pt idx="341">
                  <c:v>343</c:v>
                </c:pt>
                <c:pt idx="342">
                  <c:v>343</c:v>
                </c:pt>
                <c:pt idx="343">
                  <c:v>342</c:v>
                </c:pt>
                <c:pt idx="344">
                  <c:v>342</c:v>
                </c:pt>
                <c:pt idx="345">
                  <c:v>340</c:v>
                </c:pt>
                <c:pt idx="346">
                  <c:v>339</c:v>
                </c:pt>
                <c:pt idx="347">
                  <c:v>339</c:v>
                </c:pt>
                <c:pt idx="348">
                  <c:v>338</c:v>
                </c:pt>
                <c:pt idx="349">
                  <c:v>338</c:v>
                </c:pt>
                <c:pt idx="350">
                  <c:v>337</c:v>
                </c:pt>
                <c:pt idx="351">
                  <c:v>336</c:v>
                </c:pt>
                <c:pt idx="352">
                  <c:v>335</c:v>
                </c:pt>
                <c:pt idx="353">
                  <c:v>335</c:v>
                </c:pt>
                <c:pt idx="354">
                  <c:v>334</c:v>
                </c:pt>
                <c:pt idx="355">
                  <c:v>334</c:v>
                </c:pt>
                <c:pt idx="356">
                  <c:v>333</c:v>
                </c:pt>
                <c:pt idx="357">
                  <c:v>332</c:v>
                </c:pt>
                <c:pt idx="358">
                  <c:v>332</c:v>
                </c:pt>
                <c:pt idx="359">
                  <c:v>332</c:v>
                </c:pt>
                <c:pt idx="360">
                  <c:v>329</c:v>
                </c:pt>
                <c:pt idx="361">
                  <c:v>329</c:v>
                </c:pt>
                <c:pt idx="362">
                  <c:v>329</c:v>
                </c:pt>
                <c:pt idx="363">
                  <c:v>326</c:v>
                </c:pt>
                <c:pt idx="364">
                  <c:v>326</c:v>
                </c:pt>
                <c:pt idx="365">
                  <c:v>325</c:v>
                </c:pt>
                <c:pt idx="366">
                  <c:v>325</c:v>
                </c:pt>
                <c:pt idx="367">
                  <c:v>324</c:v>
                </c:pt>
                <c:pt idx="368">
                  <c:v>323</c:v>
                </c:pt>
                <c:pt idx="369">
                  <c:v>323</c:v>
                </c:pt>
                <c:pt idx="370">
                  <c:v>321</c:v>
                </c:pt>
                <c:pt idx="371">
                  <c:v>319</c:v>
                </c:pt>
                <c:pt idx="372">
                  <c:v>317</c:v>
                </c:pt>
                <c:pt idx="373">
                  <c:v>316</c:v>
                </c:pt>
                <c:pt idx="374">
                  <c:v>316</c:v>
                </c:pt>
                <c:pt idx="375">
                  <c:v>314</c:v>
                </c:pt>
                <c:pt idx="376">
                  <c:v>314</c:v>
                </c:pt>
                <c:pt idx="377">
                  <c:v>313</c:v>
                </c:pt>
                <c:pt idx="378">
                  <c:v>312</c:v>
                </c:pt>
                <c:pt idx="379">
                  <c:v>311</c:v>
                </c:pt>
                <c:pt idx="380">
                  <c:v>311</c:v>
                </c:pt>
                <c:pt idx="381">
                  <c:v>311</c:v>
                </c:pt>
                <c:pt idx="382">
                  <c:v>310</c:v>
                </c:pt>
                <c:pt idx="383">
                  <c:v>307</c:v>
                </c:pt>
                <c:pt idx="384">
                  <c:v>305</c:v>
                </c:pt>
                <c:pt idx="385">
                  <c:v>304</c:v>
                </c:pt>
                <c:pt idx="386">
                  <c:v>304</c:v>
                </c:pt>
                <c:pt idx="387">
                  <c:v>303</c:v>
                </c:pt>
                <c:pt idx="388">
                  <c:v>300</c:v>
                </c:pt>
                <c:pt idx="389">
                  <c:v>299</c:v>
                </c:pt>
                <c:pt idx="390">
                  <c:v>298</c:v>
                </c:pt>
                <c:pt idx="391">
                  <c:v>297</c:v>
                </c:pt>
                <c:pt idx="392">
                  <c:v>297</c:v>
                </c:pt>
                <c:pt idx="393">
                  <c:v>296</c:v>
                </c:pt>
                <c:pt idx="394">
                  <c:v>295</c:v>
                </c:pt>
                <c:pt idx="395">
                  <c:v>292</c:v>
                </c:pt>
                <c:pt idx="396">
                  <c:v>291</c:v>
                </c:pt>
                <c:pt idx="397">
                  <c:v>291</c:v>
                </c:pt>
                <c:pt idx="398">
                  <c:v>290</c:v>
                </c:pt>
                <c:pt idx="399">
                  <c:v>290</c:v>
                </c:pt>
                <c:pt idx="400">
                  <c:v>290</c:v>
                </c:pt>
                <c:pt idx="401">
                  <c:v>289</c:v>
                </c:pt>
                <c:pt idx="402">
                  <c:v>289</c:v>
                </c:pt>
                <c:pt idx="403">
                  <c:v>286</c:v>
                </c:pt>
                <c:pt idx="404">
                  <c:v>285</c:v>
                </c:pt>
                <c:pt idx="405">
                  <c:v>283</c:v>
                </c:pt>
                <c:pt idx="406">
                  <c:v>282</c:v>
                </c:pt>
                <c:pt idx="407">
                  <c:v>281</c:v>
                </c:pt>
                <c:pt idx="408">
                  <c:v>281</c:v>
                </c:pt>
                <c:pt idx="409">
                  <c:v>279</c:v>
                </c:pt>
                <c:pt idx="410">
                  <c:v>279</c:v>
                </c:pt>
                <c:pt idx="411">
                  <c:v>278</c:v>
                </c:pt>
                <c:pt idx="412">
                  <c:v>277</c:v>
                </c:pt>
                <c:pt idx="413">
                  <c:v>277</c:v>
                </c:pt>
                <c:pt idx="414">
                  <c:v>275</c:v>
                </c:pt>
                <c:pt idx="415">
                  <c:v>274</c:v>
                </c:pt>
                <c:pt idx="416">
                  <c:v>274</c:v>
                </c:pt>
                <c:pt idx="417">
                  <c:v>273</c:v>
                </c:pt>
                <c:pt idx="418">
                  <c:v>272</c:v>
                </c:pt>
                <c:pt idx="419">
                  <c:v>271</c:v>
                </c:pt>
                <c:pt idx="420">
                  <c:v>270</c:v>
                </c:pt>
                <c:pt idx="421">
                  <c:v>268</c:v>
                </c:pt>
                <c:pt idx="422">
                  <c:v>267</c:v>
                </c:pt>
                <c:pt idx="423">
                  <c:v>266</c:v>
                </c:pt>
                <c:pt idx="424">
                  <c:v>264</c:v>
                </c:pt>
                <c:pt idx="425">
                  <c:v>263</c:v>
                </c:pt>
                <c:pt idx="426">
                  <c:v>263</c:v>
                </c:pt>
                <c:pt idx="427">
                  <c:v>263</c:v>
                </c:pt>
                <c:pt idx="428">
                  <c:v>262</c:v>
                </c:pt>
                <c:pt idx="429">
                  <c:v>261</c:v>
                </c:pt>
                <c:pt idx="430">
                  <c:v>260</c:v>
                </c:pt>
                <c:pt idx="431">
                  <c:v>260</c:v>
                </c:pt>
                <c:pt idx="432">
                  <c:v>260</c:v>
                </c:pt>
                <c:pt idx="433">
                  <c:v>259</c:v>
                </c:pt>
                <c:pt idx="434">
                  <c:v>259</c:v>
                </c:pt>
                <c:pt idx="435">
                  <c:v>256</c:v>
                </c:pt>
                <c:pt idx="436">
                  <c:v>255</c:v>
                </c:pt>
                <c:pt idx="437">
                  <c:v>255</c:v>
                </c:pt>
                <c:pt idx="438">
                  <c:v>255</c:v>
                </c:pt>
                <c:pt idx="439">
                  <c:v>255</c:v>
                </c:pt>
                <c:pt idx="440">
                  <c:v>255</c:v>
                </c:pt>
                <c:pt idx="441">
                  <c:v>254</c:v>
                </c:pt>
                <c:pt idx="442">
                  <c:v>254</c:v>
                </c:pt>
                <c:pt idx="443">
                  <c:v>252</c:v>
                </c:pt>
                <c:pt idx="444">
                  <c:v>252</c:v>
                </c:pt>
                <c:pt idx="445">
                  <c:v>251</c:v>
                </c:pt>
                <c:pt idx="446">
                  <c:v>251</c:v>
                </c:pt>
                <c:pt idx="447">
                  <c:v>251</c:v>
                </c:pt>
                <c:pt idx="448">
                  <c:v>250</c:v>
                </c:pt>
                <c:pt idx="449">
                  <c:v>249</c:v>
                </c:pt>
                <c:pt idx="450">
                  <c:v>249</c:v>
                </c:pt>
                <c:pt idx="451">
                  <c:v>249</c:v>
                </c:pt>
                <c:pt idx="452">
                  <c:v>248</c:v>
                </c:pt>
                <c:pt idx="453">
                  <c:v>248</c:v>
                </c:pt>
                <c:pt idx="454">
                  <c:v>247</c:v>
                </c:pt>
                <c:pt idx="455">
                  <c:v>247</c:v>
                </c:pt>
                <c:pt idx="456">
                  <c:v>246</c:v>
                </c:pt>
                <c:pt idx="457">
                  <c:v>246</c:v>
                </c:pt>
                <c:pt idx="458">
                  <c:v>245</c:v>
                </c:pt>
                <c:pt idx="459">
                  <c:v>245</c:v>
                </c:pt>
                <c:pt idx="460">
                  <c:v>245</c:v>
                </c:pt>
                <c:pt idx="461">
                  <c:v>243</c:v>
                </c:pt>
                <c:pt idx="462">
                  <c:v>242</c:v>
                </c:pt>
                <c:pt idx="463">
                  <c:v>242</c:v>
                </c:pt>
                <c:pt idx="464">
                  <c:v>242</c:v>
                </c:pt>
                <c:pt idx="465">
                  <c:v>241</c:v>
                </c:pt>
                <c:pt idx="466">
                  <c:v>240</c:v>
                </c:pt>
                <c:pt idx="467">
                  <c:v>240</c:v>
                </c:pt>
                <c:pt idx="468">
                  <c:v>239</c:v>
                </c:pt>
                <c:pt idx="469">
                  <c:v>238</c:v>
                </c:pt>
                <c:pt idx="470">
                  <c:v>237</c:v>
                </c:pt>
                <c:pt idx="471">
                  <c:v>237</c:v>
                </c:pt>
                <c:pt idx="472">
                  <c:v>237</c:v>
                </c:pt>
                <c:pt idx="473">
                  <c:v>236</c:v>
                </c:pt>
                <c:pt idx="474">
                  <c:v>234</c:v>
                </c:pt>
                <c:pt idx="475">
                  <c:v>233</c:v>
                </c:pt>
                <c:pt idx="476">
                  <c:v>233</c:v>
                </c:pt>
                <c:pt idx="477">
                  <c:v>232</c:v>
                </c:pt>
                <c:pt idx="478">
                  <c:v>231</c:v>
                </c:pt>
                <c:pt idx="479">
                  <c:v>231</c:v>
                </c:pt>
                <c:pt idx="480">
                  <c:v>230</c:v>
                </c:pt>
                <c:pt idx="481">
                  <c:v>230</c:v>
                </c:pt>
                <c:pt idx="482">
                  <c:v>230</c:v>
                </c:pt>
                <c:pt idx="483">
                  <c:v>230</c:v>
                </c:pt>
                <c:pt idx="484">
                  <c:v>228</c:v>
                </c:pt>
                <c:pt idx="485">
                  <c:v>227</c:v>
                </c:pt>
                <c:pt idx="486">
                  <c:v>227</c:v>
                </c:pt>
                <c:pt idx="487">
                  <c:v>225</c:v>
                </c:pt>
                <c:pt idx="488">
                  <c:v>225</c:v>
                </c:pt>
                <c:pt idx="489">
                  <c:v>225</c:v>
                </c:pt>
                <c:pt idx="490">
                  <c:v>222</c:v>
                </c:pt>
                <c:pt idx="491">
                  <c:v>220</c:v>
                </c:pt>
                <c:pt idx="492">
                  <c:v>219</c:v>
                </c:pt>
                <c:pt idx="493">
                  <c:v>217</c:v>
                </c:pt>
                <c:pt idx="494">
                  <c:v>216</c:v>
                </c:pt>
                <c:pt idx="495">
                  <c:v>216</c:v>
                </c:pt>
                <c:pt idx="496">
                  <c:v>214</c:v>
                </c:pt>
                <c:pt idx="497">
                  <c:v>213</c:v>
                </c:pt>
                <c:pt idx="498">
                  <c:v>209</c:v>
                </c:pt>
                <c:pt idx="499">
                  <c:v>208</c:v>
                </c:pt>
                <c:pt idx="500">
                  <c:v>207</c:v>
                </c:pt>
                <c:pt idx="501">
                  <c:v>206</c:v>
                </c:pt>
                <c:pt idx="502">
                  <c:v>205</c:v>
                </c:pt>
                <c:pt idx="503">
                  <c:v>204</c:v>
                </c:pt>
                <c:pt idx="504">
                  <c:v>203</c:v>
                </c:pt>
                <c:pt idx="505">
                  <c:v>202</c:v>
                </c:pt>
                <c:pt idx="506">
                  <c:v>202</c:v>
                </c:pt>
                <c:pt idx="507">
                  <c:v>201</c:v>
                </c:pt>
                <c:pt idx="508">
                  <c:v>200</c:v>
                </c:pt>
                <c:pt idx="509">
                  <c:v>200</c:v>
                </c:pt>
                <c:pt idx="510">
                  <c:v>199</c:v>
                </c:pt>
                <c:pt idx="511">
                  <c:v>199</c:v>
                </c:pt>
                <c:pt idx="512">
                  <c:v>198</c:v>
                </c:pt>
                <c:pt idx="513">
                  <c:v>198</c:v>
                </c:pt>
                <c:pt idx="514">
                  <c:v>197</c:v>
                </c:pt>
                <c:pt idx="515">
                  <c:v>196</c:v>
                </c:pt>
                <c:pt idx="516">
                  <c:v>196</c:v>
                </c:pt>
                <c:pt idx="517">
                  <c:v>196</c:v>
                </c:pt>
                <c:pt idx="518">
                  <c:v>196</c:v>
                </c:pt>
                <c:pt idx="519">
                  <c:v>195</c:v>
                </c:pt>
                <c:pt idx="520">
                  <c:v>194</c:v>
                </c:pt>
                <c:pt idx="521">
                  <c:v>194</c:v>
                </c:pt>
                <c:pt idx="522">
                  <c:v>193</c:v>
                </c:pt>
                <c:pt idx="523">
                  <c:v>193</c:v>
                </c:pt>
                <c:pt idx="524">
                  <c:v>192</c:v>
                </c:pt>
                <c:pt idx="525">
                  <c:v>192</c:v>
                </c:pt>
                <c:pt idx="526">
                  <c:v>191</c:v>
                </c:pt>
                <c:pt idx="527">
                  <c:v>190</c:v>
                </c:pt>
                <c:pt idx="528">
                  <c:v>190</c:v>
                </c:pt>
                <c:pt idx="529">
                  <c:v>190</c:v>
                </c:pt>
                <c:pt idx="530">
                  <c:v>190</c:v>
                </c:pt>
                <c:pt idx="531">
                  <c:v>189</c:v>
                </c:pt>
                <c:pt idx="532">
                  <c:v>186</c:v>
                </c:pt>
                <c:pt idx="533">
                  <c:v>185</c:v>
                </c:pt>
                <c:pt idx="534">
                  <c:v>185</c:v>
                </c:pt>
                <c:pt idx="535">
                  <c:v>185</c:v>
                </c:pt>
                <c:pt idx="536">
                  <c:v>185</c:v>
                </c:pt>
                <c:pt idx="537">
                  <c:v>184</c:v>
                </c:pt>
                <c:pt idx="538">
                  <c:v>184</c:v>
                </c:pt>
                <c:pt idx="539">
                  <c:v>184</c:v>
                </c:pt>
                <c:pt idx="540">
                  <c:v>184</c:v>
                </c:pt>
                <c:pt idx="541">
                  <c:v>183</c:v>
                </c:pt>
                <c:pt idx="542">
                  <c:v>183</c:v>
                </c:pt>
                <c:pt idx="543">
                  <c:v>182</c:v>
                </c:pt>
                <c:pt idx="544">
                  <c:v>181</c:v>
                </c:pt>
                <c:pt idx="545">
                  <c:v>181</c:v>
                </c:pt>
                <c:pt idx="546">
                  <c:v>180</c:v>
                </c:pt>
                <c:pt idx="547">
                  <c:v>180</c:v>
                </c:pt>
                <c:pt idx="548">
                  <c:v>179</c:v>
                </c:pt>
                <c:pt idx="549">
                  <c:v>179</c:v>
                </c:pt>
                <c:pt idx="550">
                  <c:v>178</c:v>
                </c:pt>
                <c:pt idx="551">
                  <c:v>178</c:v>
                </c:pt>
                <c:pt idx="552">
                  <c:v>178</c:v>
                </c:pt>
                <c:pt idx="553">
                  <c:v>178</c:v>
                </c:pt>
                <c:pt idx="554">
                  <c:v>176</c:v>
                </c:pt>
                <c:pt idx="555">
                  <c:v>175</c:v>
                </c:pt>
                <c:pt idx="556">
                  <c:v>175</c:v>
                </c:pt>
                <c:pt idx="557">
                  <c:v>174</c:v>
                </c:pt>
                <c:pt idx="558">
                  <c:v>174</c:v>
                </c:pt>
                <c:pt idx="559">
                  <c:v>174</c:v>
                </c:pt>
                <c:pt idx="560">
                  <c:v>174</c:v>
                </c:pt>
                <c:pt idx="561">
                  <c:v>174</c:v>
                </c:pt>
                <c:pt idx="562">
                  <c:v>173</c:v>
                </c:pt>
                <c:pt idx="563">
                  <c:v>173</c:v>
                </c:pt>
                <c:pt idx="564">
                  <c:v>173</c:v>
                </c:pt>
                <c:pt idx="565">
                  <c:v>173</c:v>
                </c:pt>
                <c:pt idx="566">
                  <c:v>172</c:v>
                </c:pt>
                <c:pt idx="567">
                  <c:v>172</c:v>
                </c:pt>
                <c:pt idx="568">
                  <c:v>171</c:v>
                </c:pt>
                <c:pt idx="569">
                  <c:v>170</c:v>
                </c:pt>
                <c:pt idx="570">
                  <c:v>170</c:v>
                </c:pt>
                <c:pt idx="571">
                  <c:v>169</c:v>
                </c:pt>
                <c:pt idx="572">
                  <c:v>169</c:v>
                </c:pt>
                <c:pt idx="573">
                  <c:v>168</c:v>
                </c:pt>
                <c:pt idx="574">
                  <c:v>168</c:v>
                </c:pt>
                <c:pt idx="575">
                  <c:v>167</c:v>
                </c:pt>
                <c:pt idx="576">
                  <c:v>167</c:v>
                </c:pt>
                <c:pt idx="577">
                  <c:v>167</c:v>
                </c:pt>
                <c:pt idx="578">
                  <c:v>167</c:v>
                </c:pt>
                <c:pt idx="579">
                  <c:v>167</c:v>
                </c:pt>
                <c:pt idx="580">
                  <c:v>166</c:v>
                </c:pt>
                <c:pt idx="581">
                  <c:v>166</c:v>
                </c:pt>
                <c:pt idx="582">
                  <c:v>166</c:v>
                </c:pt>
                <c:pt idx="583">
                  <c:v>166</c:v>
                </c:pt>
                <c:pt idx="584">
                  <c:v>166</c:v>
                </c:pt>
                <c:pt idx="585">
                  <c:v>166</c:v>
                </c:pt>
                <c:pt idx="586">
                  <c:v>165</c:v>
                </c:pt>
                <c:pt idx="587">
                  <c:v>165</c:v>
                </c:pt>
                <c:pt idx="588">
                  <c:v>164</c:v>
                </c:pt>
                <c:pt idx="589">
                  <c:v>164</c:v>
                </c:pt>
                <c:pt idx="590">
                  <c:v>163</c:v>
                </c:pt>
                <c:pt idx="591">
                  <c:v>162</c:v>
                </c:pt>
                <c:pt idx="592">
                  <c:v>162</c:v>
                </c:pt>
                <c:pt idx="593">
                  <c:v>162</c:v>
                </c:pt>
                <c:pt idx="594">
                  <c:v>162</c:v>
                </c:pt>
                <c:pt idx="595">
                  <c:v>161</c:v>
                </c:pt>
                <c:pt idx="596">
                  <c:v>161</c:v>
                </c:pt>
                <c:pt idx="597">
                  <c:v>160</c:v>
                </c:pt>
                <c:pt idx="598">
                  <c:v>160</c:v>
                </c:pt>
                <c:pt idx="599">
                  <c:v>159</c:v>
                </c:pt>
                <c:pt idx="600">
                  <c:v>158</c:v>
                </c:pt>
                <c:pt idx="601">
                  <c:v>158</c:v>
                </c:pt>
                <c:pt idx="602">
                  <c:v>158</c:v>
                </c:pt>
                <c:pt idx="603">
                  <c:v>158</c:v>
                </c:pt>
                <c:pt idx="604">
                  <c:v>158</c:v>
                </c:pt>
                <c:pt idx="605">
                  <c:v>158</c:v>
                </c:pt>
                <c:pt idx="606">
                  <c:v>158</c:v>
                </c:pt>
                <c:pt idx="607">
                  <c:v>157</c:v>
                </c:pt>
                <c:pt idx="608">
                  <c:v>157</c:v>
                </c:pt>
                <c:pt idx="609">
                  <c:v>156</c:v>
                </c:pt>
                <c:pt idx="610">
                  <c:v>156</c:v>
                </c:pt>
                <c:pt idx="611">
                  <c:v>156</c:v>
                </c:pt>
                <c:pt idx="612">
                  <c:v>155</c:v>
                </c:pt>
                <c:pt idx="613">
                  <c:v>154</c:v>
                </c:pt>
                <c:pt idx="614">
                  <c:v>153</c:v>
                </c:pt>
                <c:pt idx="615">
                  <c:v>153</c:v>
                </c:pt>
                <c:pt idx="616">
                  <c:v>153</c:v>
                </c:pt>
                <c:pt idx="617">
                  <c:v>153</c:v>
                </c:pt>
                <c:pt idx="618">
                  <c:v>152</c:v>
                </c:pt>
                <c:pt idx="619">
                  <c:v>152</c:v>
                </c:pt>
                <c:pt idx="620">
                  <c:v>152</c:v>
                </c:pt>
                <c:pt idx="621">
                  <c:v>151</c:v>
                </c:pt>
                <c:pt idx="622">
                  <c:v>151</c:v>
                </c:pt>
                <c:pt idx="623">
                  <c:v>151</c:v>
                </c:pt>
                <c:pt idx="624">
                  <c:v>150</c:v>
                </c:pt>
                <c:pt idx="625">
                  <c:v>150</c:v>
                </c:pt>
                <c:pt idx="626">
                  <c:v>149</c:v>
                </c:pt>
                <c:pt idx="627">
                  <c:v>149</c:v>
                </c:pt>
                <c:pt idx="628">
                  <c:v>147</c:v>
                </c:pt>
                <c:pt idx="629">
                  <c:v>147</c:v>
                </c:pt>
                <c:pt idx="630">
                  <c:v>147</c:v>
                </c:pt>
                <c:pt idx="631">
                  <c:v>146</c:v>
                </c:pt>
                <c:pt idx="632">
                  <c:v>146</c:v>
                </c:pt>
                <c:pt idx="633">
                  <c:v>146</c:v>
                </c:pt>
                <c:pt idx="634">
                  <c:v>146</c:v>
                </c:pt>
                <c:pt idx="635">
                  <c:v>145</c:v>
                </c:pt>
                <c:pt idx="636">
                  <c:v>145</c:v>
                </c:pt>
                <c:pt idx="637">
                  <c:v>145</c:v>
                </c:pt>
                <c:pt idx="638">
                  <c:v>144</c:v>
                </c:pt>
                <c:pt idx="639">
                  <c:v>143</c:v>
                </c:pt>
                <c:pt idx="640">
                  <c:v>143</c:v>
                </c:pt>
                <c:pt idx="641">
                  <c:v>143</c:v>
                </c:pt>
                <c:pt idx="642">
                  <c:v>143</c:v>
                </c:pt>
                <c:pt idx="643">
                  <c:v>143</c:v>
                </c:pt>
                <c:pt idx="644">
                  <c:v>141</c:v>
                </c:pt>
                <c:pt idx="645">
                  <c:v>141</c:v>
                </c:pt>
                <c:pt idx="646">
                  <c:v>140</c:v>
                </c:pt>
                <c:pt idx="647">
                  <c:v>140</c:v>
                </c:pt>
                <c:pt idx="648">
                  <c:v>138</c:v>
                </c:pt>
                <c:pt idx="649">
                  <c:v>136</c:v>
                </c:pt>
                <c:pt idx="650">
                  <c:v>134</c:v>
                </c:pt>
                <c:pt idx="651">
                  <c:v>134</c:v>
                </c:pt>
                <c:pt idx="652">
                  <c:v>130</c:v>
                </c:pt>
                <c:pt idx="653">
                  <c:v>130</c:v>
                </c:pt>
                <c:pt idx="654">
                  <c:v>128</c:v>
                </c:pt>
                <c:pt idx="655">
                  <c:v>125</c:v>
                </c:pt>
                <c:pt idx="656">
                  <c:v>125</c:v>
                </c:pt>
                <c:pt idx="657">
                  <c:v>124</c:v>
                </c:pt>
                <c:pt idx="658">
                  <c:v>122</c:v>
                </c:pt>
                <c:pt idx="659">
                  <c:v>122</c:v>
                </c:pt>
                <c:pt idx="660">
                  <c:v>120</c:v>
                </c:pt>
                <c:pt idx="661">
                  <c:v>120</c:v>
                </c:pt>
                <c:pt idx="662">
                  <c:v>119</c:v>
                </c:pt>
                <c:pt idx="663">
                  <c:v>116</c:v>
                </c:pt>
                <c:pt idx="664">
                  <c:v>114</c:v>
                </c:pt>
                <c:pt idx="665">
                  <c:v>112</c:v>
                </c:pt>
                <c:pt idx="666">
                  <c:v>112</c:v>
                </c:pt>
                <c:pt idx="667">
                  <c:v>111</c:v>
                </c:pt>
                <c:pt idx="668">
                  <c:v>109</c:v>
                </c:pt>
                <c:pt idx="669">
                  <c:v>109</c:v>
                </c:pt>
                <c:pt idx="670">
                  <c:v>108</c:v>
                </c:pt>
                <c:pt idx="671">
                  <c:v>108</c:v>
                </c:pt>
                <c:pt idx="672">
                  <c:v>106</c:v>
                </c:pt>
                <c:pt idx="673">
                  <c:v>106</c:v>
                </c:pt>
                <c:pt idx="674">
                  <c:v>105</c:v>
                </c:pt>
                <c:pt idx="675">
                  <c:v>105</c:v>
                </c:pt>
                <c:pt idx="676">
                  <c:v>105</c:v>
                </c:pt>
                <c:pt idx="677">
                  <c:v>104</c:v>
                </c:pt>
                <c:pt idx="678">
                  <c:v>104</c:v>
                </c:pt>
                <c:pt idx="679">
                  <c:v>103</c:v>
                </c:pt>
                <c:pt idx="680">
                  <c:v>103</c:v>
                </c:pt>
                <c:pt idx="681">
                  <c:v>103</c:v>
                </c:pt>
                <c:pt idx="682">
                  <c:v>102</c:v>
                </c:pt>
                <c:pt idx="683">
                  <c:v>102</c:v>
                </c:pt>
                <c:pt idx="684">
                  <c:v>102</c:v>
                </c:pt>
                <c:pt idx="685">
                  <c:v>101</c:v>
                </c:pt>
                <c:pt idx="686">
                  <c:v>101</c:v>
                </c:pt>
                <c:pt idx="687">
                  <c:v>101</c:v>
                </c:pt>
                <c:pt idx="688">
                  <c:v>100</c:v>
                </c:pt>
                <c:pt idx="689">
                  <c:v>100</c:v>
                </c:pt>
                <c:pt idx="690">
                  <c:v>99</c:v>
                </c:pt>
                <c:pt idx="691">
                  <c:v>98</c:v>
                </c:pt>
                <c:pt idx="692">
                  <c:v>98</c:v>
                </c:pt>
                <c:pt idx="693">
                  <c:v>97</c:v>
                </c:pt>
                <c:pt idx="694">
                  <c:v>97</c:v>
                </c:pt>
                <c:pt idx="695">
                  <c:v>96</c:v>
                </c:pt>
                <c:pt idx="696">
                  <c:v>96</c:v>
                </c:pt>
                <c:pt idx="697">
                  <c:v>96</c:v>
                </c:pt>
                <c:pt idx="698">
                  <c:v>95</c:v>
                </c:pt>
                <c:pt idx="699">
                  <c:v>95</c:v>
                </c:pt>
                <c:pt idx="700">
                  <c:v>94</c:v>
                </c:pt>
                <c:pt idx="701">
                  <c:v>94</c:v>
                </c:pt>
                <c:pt idx="702">
                  <c:v>94</c:v>
                </c:pt>
                <c:pt idx="703">
                  <c:v>94</c:v>
                </c:pt>
                <c:pt idx="704">
                  <c:v>94</c:v>
                </c:pt>
                <c:pt idx="705">
                  <c:v>94</c:v>
                </c:pt>
                <c:pt idx="706">
                  <c:v>93</c:v>
                </c:pt>
                <c:pt idx="707">
                  <c:v>93</c:v>
                </c:pt>
                <c:pt idx="708">
                  <c:v>93</c:v>
                </c:pt>
                <c:pt idx="709">
                  <c:v>93</c:v>
                </c:pt>
                <c:pt idx="710">
                  <c:v>93</c:v>
                </c:pt>
                <c:pt idx="711">
                  <c:v>92</c:v>
                </c:pt>
                <c:pt idx="712">
                  <c:v>92</c:v>
                </c:pt>
                <c:pt idx="713">
                  <c:v>92</c:v>
                </c:pt>
                <c:pt idx="714">
                  <c:v>91</c:v>
                </c:pt>
                <c:pt idx="715">
                  <c:v>91</c:v>
                </c:pt>
                <c:pt idx="716">
                  <c:v>91</c:v>
                </c:pt>
                <c:pt idx="717">
                  <c:v>91</c:v>
                </c:pt>
                <c:pt idx="718">
                  <c:v>91</c:v>
                </c:pt>
                <c:pt idx="719">
                  <c:v>90</c:v>
                </c:pt>
                <c:pt idx="720">
                  <c:v>90</c:v>
                </c:pt>
                <c:pt idx="721">
                  <c:v>89</c:v>
                </c:pt>
                <c:pt idx="722">
                  <c:v>89</c:v>
                </c:pt>
                <c:pt idx="723">
                  <c:v>89</c:v>
                </c:pt>
                <c:pt idx="724">
                  <c:v>89</c:v>
                </c:pt>
                <c:pt idx="725">
                  <c:v>89</c:v>
                </c:pt>
                <c:pt idx="726">
                  <c:v>88</c:v>
                </c:pt>
                <c:pt idx="727">
                  <c:v>87</c:v>
                </c:pt>
                <c:pt idx="728">
                  <c:v>87</c:v>
                </c:pt>
                <c:pt idx="729">
                  <c:v>87</c:v>
                </c:pt>
                <c:pt idx="730">
                  <c:v>86</c:v>
                </c:pt>
                <c:pt idx="731">
                  <c:v>86</c:v>
                </c:pt>
                <c:pt idx="732">
                  <c:v>86</c:v>
                </c:pt>
                <c:pt idx="733">
                  <c:v>85</c:v>
                </c:pt>
                <c:pt idx="734">
                  <c:v>85</c:v>
                </c:pt>
                <c:pt idx="735">
                  <c:v>85</c:v>
                </c:pt>
                <c:pt idx="736">
                  <c:v>85</c:v>
                </c:pt>
                <c:pt idx="737">
                  <c:v>84</c:v>
                </c:pt>
                <c:pt idx="738">
                  <c:v>84</c:v>
                </c:pt>
                <c:pt idx="739">
                  <c:v>84</c:v>
                </c:pt>
                <c:pt idx="740">
                  <c:v>84</c:v>
                </c:pt>
                <c:pt idx="741">
                  <c:v>83</c:v>
                </c:pt>
                <c:pt idx="742">
                  <c:v>83</c:v>
                </c:pt>
                <c:pt idx="743">
                  <c:v>83</c:v>
                </c:pt>
                <c:pt idx="744">
                  <c:v>83</c:v>
                </c:pt>
                <c:pt idx="745">
                  <c:v>83</c:v>
                </c:pt>
                <c:pt idx="746">
                  <c:v>83</c:v>
                </c:pt>
                <c:pt idx="747">
                  <c:v>82</c:v>
                </c:pt>
                <c:pt idx="748">
                  <c:v>82</c:v>
                </c:pt>
                <c:pt idx="749">
                  <c:v>82</c:v>
                </c:pt>
                <c:pt idx="750">
                  <c:v>81</c:v>
                </c:pt>
                <c:pt idx="751">
                  <c:v>81</c:v>
                </c:pt>
                <c:pt idx="752">
                  <c:v>80</c:v>
                </c:pt>
                <c:pt idx="753">
                  <c:v>80</c:v>
                </c:pt>
                <c:pt idx="754">
                  <c:v>80</c:v>
                </c:pt>
                <c:pt idx="755">
                  <c:v>80</c:v>
                </c:pt>
                <c:pt idx="756">
                  <c:v>79</c:v>
                </c:pt>
                <c:pt idx="757">
                  <c:v>79</c:v>
                </c:pt>
                <c:pt idx="758">
                  <c:v>78</c:v>
                </c:pt>
                <c:pt idx="759">
                  <c:v>78</c:v>
                </c:pt>
                <c:pt idx="760">
                  <c:v>78</c:v>
                </c:pt>
                <c:pt idx="761">
                  <c:v>78</c:v>
                </c:pt>
                <c:pt idx="762">
                  <c:v>78</c:v>
                </c:pt>
                <c:pt idx="763">
                  <c:v>78</c:v>
                </c:pt>
                <c:pt idx="764">
                  <c:v>78</c:v>
                </c:pt>
                <c:pt idx="765">
                  <c:v>77</c:v>
                </c:pt>
                <c:pt idx="766">
                  <c:v>77</c:v>
                </c:pt>
                <c:pt idx="767">
                  <c:v>77</c:v>
                </c:pt>
                <c:pt idx="768">
                  <c:v>77</c:v>
                </c:pt>
                <c:pt idx="769">
                  <c:v>77</c:v>
                </c:pt>
                <c:pt idx="770">
                  <c:v>76</c:v>
                </c:pt>
                <c:pt idx="771">
                  <c:v>76</c:v>
                </c:pt>
                <c:pt idx="772">
                  <c:v>76</c:v>
                </c:pt>
                <c:pt idx="773">
                  <c:v>76</c:v>
                </c:pt>
                <c:pt idx="774">
                  <c:v>75</c:v>
                </c:pt>
                <c:pt idx="775">
                  <c:v>75</c:v>
                </c:pt>
                <c:pt idx="776">
                  <c:v>75</c:v>
                </c:pt>
                <c:pt idx="777">
                  <c:v>75</c:v>
                </c:pt>
                <c:pt idx="778">
                  <c:v>75</c:v>
                </c:pt>
                <c:pt idx="779">
                  <c:v>75</c:v>
                </c:pt>
                <c:pt idx="780">
                  <c:v>74</c:v>
                </c:pt>
                <c:pt idx="781">
                  <c:v>74</c:v>
                </c:pt>
                <c:pt idx="782">
                  <c:v>74</c:v>
                </c:pt>
                <c:pt idx="783">
                  <c:v>73</c:v>
                </c:pt>
                <c:pt idx="784">
                  <c:v>73</c:v>
                </c:pt>
                <c:pt idx="785">
                  <c:v>73</c:v>
                </c:pt>
                <c:pt idx="786">
                  <c:v>73</c:v>
                </c:pt>
                <c:pt idx="787">
                  <c:v>73</c:v>
                </c:pt>
                <c:pt idx="788">
                  <c:v>73</c:v>
                </c:pt>
                <c:pt idx="789">
                  <c:v>73</c:v>
                </c:pt>
                <c:pt idx="790">
                  <c:v>73</c:v>
                </c:pt>
                <c:pt idx="791">
                  <c:v>72</c:v>
                </c:pt>
                <c:pt idx="792">
                  <c:v>72</c:v>
                </c:pt>
                <c:pt idx="793">
                  <c:v>72</c:v>
                </c:pt>
                <c:pt idx="794">
                  <c:v>72</c:v>
                </c:pt>
                <c:pt idx="795">
                  <c:v>72</c:v>
                </c:pt>
                <c:pt idx="796">
                  <c:v>71</c:v>
                </c:pt>
                <c:pt idx="797">
                  <c:v>71</c:v>
                </c:pt>
                <c:pt idx="798">
                  <c:v>71</c:v>
                </c:pt>
                <c:pt idx="799">
                  <c:v>71</c:v>
                </c:pt>
                <c:pt idx="800">
                  <c:v>70</c:v>
                </c:pt>
                <c:pt idx="801">
                  <c:v>70</c:v>
                </c:pt>
                <c:pt idx="802">
                  <c:v>70</c:v>
                </c:pt>
                <c:pt idx="803">
                  <c:v>70</c:v>
                </c:pt>
                <c:pt idx="804">
                  <c:v>70</c:v>
                </c:pt>
                <c:pt idx="805">
                  <c:v>69</c:v>
                </c:pt>
                <c:pt idx="806">
                  <c:v>69</c:v>
                </c:pt>
                <c:pt idx="807">
                  <c:v>69</c:v>
                </c:pt>
                <c:pt idx="808">
                  <c:v>69</c:v>
                </c:pt>
                <c:pt idx="809">
                  <c:v>69</c:v>
                </c:pt>
                <c:pt idx="810">
                  <c:v>68</c:v>
                </c:pt>
                <c:pt idx="811">
                  <c:v>68</c:v>
                </c:pt>
                <c:pt idx="812">
                  <c:v>68</c:v>
                </c:pt>
                <c:pt idx="813">
                  <c:v>68</c:v>
                </c:pt>
                <c:pt idx="814">
                  <c:v>68</c:v>
                </c:pt>
                <c:pt idx="815">
                  <c:v>67</c:v>
                </c:pt>
                <c:pt idx="816">
                  <c:v>67</c:v>
                </c:pt>
                <c:pt idx="817">
                  <c:v>67</c:v>
                </c:pt>
                <c:pt idx="818">
                  <c:v>66</c:v>
                </c:pt>
                <c:pt idx="819">
                  <c:v>66</c:v>
                </c:pt>
                <c:pt idx="820">
                  <c:v>66</c:v>
                </c:pt>
                <c:pt idx="821">
                  <c:v>66</c:v>
                </c:pt>
                <c:pt idx="822">
                  <c:v>65</c:v>
                </c:pt>
                <c:pt idx="823">
                  <c:v>65</c:v>
                </c:pt>
                <c:pt idx="824">
                  <c:v>65</c:v>
                </c:pt>
                <c:pt idx="825">
                  <c:v>64</c:v>
                </c:pt>
                <c:pt idx="826">
                  <c:v>64</c:v>
                </c:pt>
                <c:pt idx="827">
                  <c:v>63</c:v>
                </c:pt>
                <c:pt idx="828">
                  <c:v>63</c:v>
                </c:pt>
                <c:pt idx="829">
                  <c:v>63</c:v>
                </c:pt>
                <c:pt idx="830">
                  <c:v>62</c:v>
                </c:pt>
                <c:pt idx="831">
                  <c:v>62</c:v>
                </c:pt>
                <c:pt idx="832">
                  <c:v>61</c:v>
                </c:pt>
                <c:pt idx="833">
                  <c:v>60</c:v>
                </c:pt>
                <c:pt idx="834">
                  <c:v>60</c:v>
                </c:pt>
                <c:pt idx="835">
                  <c:v>59</c:v>
                </c:pt>
                <c:pt idx="836">
                  <c:v>56</c:v>
                </c:pt>
                <c:pt idx="837">
                  <c:v>56</c:v>
                </c:pt>
                <c:pt idx="838">
                  <c:v>56</c:v>
                </c:pt>
                <c:pt idx="839">
                  <c:v>54</c:v>
                </c:pt>
                <c:pt idx="840">
                  <c:v>54</c:v>
                </c:pt>
                <c:pt idx="841">
                  <c:v>54</c:v>
                </c:pt>
                <c:pt idx="842">
                  <c:v>53</c:v>
                </c:pt>
                <c:pt idx="843">
                  <c:v>53</c:v>
                </c:pt>
                <c:pt idx="844">
                  <c:v>52</c:v>
                </c:pt>
                <c:pt idx="845">
                  <c:v>43</c:v>
                </c:pt>
                <c:pt idx="846">
                  <c:v>42</c:v>
                </c:pt>
                <c:pt idx="847">
                  <c:v>42</c:v>
                </c:pt>
                <c:pt idx="848">
                  <c:v>39</c:v>
                </c:pt>
              </c:numCache>
            </c:numRef>
          </c:val>
          <c:extLst>
            <c:ext xmlns:c16="http://schemas.microsoft.com/office/drawing/2014/chart" uri="{C3380CC4-5D6E-409C-BE32-E72D297353CC}">
              <c16:uniqueId val="{00000000-8A70-4404-B185-37CF093C912F}"/>
            </c:ext>
          </c:extLst>
        </c:ser>
        <c:dLbls>
          <c:showLegendKey val="0"/>
          <c:showVal val="0"/>
          <c:showCatName val="0"/>
          <c:showSerName val="0"/>
          <c:showPercent val="0"/>
          <c:showBubbleSize val="0"/>
        </c:dLbls>
        <c:gapWidth val="219"/>
        <c:overlap val="-27"/>
        <c:axId val="1489265343"/>
        <c:axId val="1919359439"/>
      </c:barChart>
      <c:catAx>
        <c:axId val="1489265343"/>
        <c:scaling>
          <c:orientation val="minMax"/>
        </c:scaling>
        <c:delete val="0"/>
        <c:axPos val="b"/>
        <c:numFmt formatCode="General" sourceLinked="1"/>
        <c:majorTickMark val="none"/>
        <c:minorTickMark val="none"/>
        <c:tickLblPos val="nextTo"/>
        <c:spPr>
          <a:noFill/>
          <a:ln w="9525" cap="flat" cmpd="sng" algn="ctr">
            <a:solidFill>
              <a:schemeClr val="bg1"/>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19359439"/>
        <c:crosses val="autoZero"/>
        <c:auto val="1"/>
        <c:lblAlgn val="ctr"/>
        <c:lblOffset val="100"/>
        <c:noMultiLvlLbl val="0"/>
      </c:catAx>
      <c:valAx>
        <c:axId val="19193594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4892653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 Capstone SW.xlsx]Pivot_Profit_Annual!PivotTable1</c:name>
    <c:fmtId val="-1"/>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Total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Pivot_Profit_Annual!$B$3</c:f>
              <c:strCache>
                <c:ptCount val="1"/>
                <c:pt idx="0">
                  <c:v>Total</c:v>
                </c:pt>
              </c:strCache>
            </c:strRef>
          </c:tx>
          <c:spPr>
            <a:solidFill>
              <a:schemeClr val="accent1"/>
            </a:solidFill>
            <a:ln>
              <a:noFill/>
            </a:ln>
            <a:effectLst/>
          </c:spPr>
          <c:invertIfNegative val="0"/>
          <c:cat>
            <c:strRef>
              <c:f>Pivot_Profit_Annual!$A$4:$A$853</c:f>
              <c:strCache>
                <c:ptCount val="849"/>
                <c:pt idx="0">
                  <c:v>Vandura 2500</c:v>
                </c:pt>
                <c:pt idx="1">
                  <c:v>300SL</c:v>
                </c:pt>
                <c:pt idx="2">
                  <c:v>Cooper Countryman</c:v>
                </c:pt>
                <c:pt idx="3">
                  <c:v>Ram Van B250</c:v>
                </c:pt>
                <c:pt idx="4">
                  <c:v>Ram Van B350</c:v>
                </c:pt>
                <c:pt idx="5">
                  <c:v>4000CS Quattro</c:v>
                </c:pt>
                <c:pt idx="6">
                  <c:v>Nitro</c:v>
                </c:pt>
                <c:pt idx="7">
                  <c:v>Range Rover Classic</c:v>
                </c:pt>
                <c:pt idx="8">
                  <c:v>G-Series 3500</c:v>
                </c:pt>
                <c:pt idx="9">
                  <c:v>Sierra 3500HD</c:v>
                </c:pt>
                <c:pt idx="10">
                  <c:v>325</c:v>
                </c:pt>
                <c:pt idx="11">
                  <c:v>NV3500</c:v>
                </c:pt>
                <c:pt idx="12">
                  <c:v>Alliance</c:v>
                </c:pt>
                <c:pt idx="13">
                  <c:v>Rocky</c:v>
                </c:pt>
                <c:pt idx="14">
                  <c:v>645</c:v>
                </c:pt>
                <c:pt idx="15">
                  <c:v>Evora</c:v>
                </c:pt>
                <c:pt idx="16">
                  <c:v>CX-7</c:v>
                </c:pt>
                <c:pt idx="17">
                  <c:v>XL-7</c:v>
                </c:pt>
                <c:pt idx="18">
                  <c:v>FX</c:v>
                </c:pt>
                <c:pt idx="19">
                  <c:v>CLS-Class</c:v>
                </c:pt>
                <c:pt idx="20">
                  <c:v>Terrain</c:v>
                </c:pt>
                <c:pt idx="21">
                  <c:v>Shadow</c:v>
                </c:pt>
                <c:pt idx="22">
                  <c:v>RSX</c:v>
                </c:pt>
                <c:pt idx="23">
                  <c:v>HHR</c:v>
                </c:pt>
                <c:pt idx="24">
                  <c:v>370Z</c:v>
                </c:pt>
                <c:pt idx="25">
                  <c:v>Vigor</c:v>
                </c:pt>
                <c:pt idx="26">
                  <c:v>Lancer Evolution</c:v>
                </c:pt>
                <c:pt idx="27">
                  <c:v>Vandura G1500</c:v>
                </c:pt>
                <c:pt idx="28">
                  <c:v>Crossfire Roadster</c:v>
                </c:pt>
                <c:pt idx="29">
                  <c:v>Explorer Sport</c:v>
                </c:pt>
                <c:pt idx="30">
                  <c:v>Chariot</c:v>
                </c:pt>
                <c:pt idx="31">
                  <c:v>tC</c:v>
                </c:pt>
                <c:pt idx="32">
                  <c:v>Mystique</c:v>
                </c:pt>
                <c:pt idx="33">
                  <c:v>D150</c:v>
                </c:pt>
                <c:pt idx="34">
                  <c:v>Precis</c:v>
                </c:pt>
                <c:pt idx="35">
                  <c:v>Oasis</c:v>
                </c:pt>
                <c:pt idx="36">
                  <c:v>C8</c:v>
                </c:pt>
                <c:pt idx="37">
                  <c:v>Titan</c:v>
                </c:pt>
                <c:pt idx="38">
                  <c:v>Aspen</c:v>
                </c:pt>
                <c:pt idx="39">
                  <c:v>LeBaron</c:v>
                </c:pt>
                <c:pt idx="40">
                  <c:v>T100</c:v>
                </c:pt>
                <c:pt idx="41">
                  <c:v>Rally Wagon G3500</c:v>
                </c:pt>
                <c:pt idx="42">
                  <c:v>Sigma</c:v>
                </c:pt>
                <c:pt idx="43">
                  <c:v>Xtra</c:v>
                </c:pt>
                <c:pt idx="44">
                  <c:v>Aura</c:v>
                </c:pt>
                <c:pt idx="45">
                  <c:v>Montero Sport</c:v>
                </c:pt>
                <c:pt idx="46">
                  <c:v>Avalanche</c:v>
                </c:pt>
                <c:pt idx="47">
                  <c:v>V8 Vantage S</c:v>
                </c:pt>
                <c:pt idx="48">
                  <c:v>Somerset</c:v>
                </c:pt>
                <c:pt idx="49">
                  <c:v>Leganza</c:v>
                </c:pt>
                <c:pt idx="50">
                  <c:v>M3</c:v>
                </c:pt>
                <c:pt idx="51">
                  <c:v>B2500</c:v>
                </c:pt>
                <c:pt idx="52">
                  <c:v>2500 Club Coupe</c:v>
                </c:pt>
                <c:pt idx="53">
                  <c:v>R32</c:v>
                </c:pt>
                <c:pt idx="54">
                  <c:v>X6 M</c:v>
                </c:pt>
                <c:pt idx="55">
                  <c:v>Countach</c:v>
                </c:pt>
                <c:pt idx="56">
                  <c:v>Datsun/Nissan Z-car</c:v>
                </c:pt>
                <c:pt idx="57">
                  <c:v>LaCrosse</c:v>
                </c:pt>
                <c:pt idx="58">
                  <c:v>V8</c:v>
                </c:pt>
                <c:pt idx="59">
                  <c:v>xA</c:v>
                </c:pt>
                <c:pt idx="60">
                  <c:v>300SE</c:v>
                </c:pt>
                <c:pt idx="61">
                  <c:v>Spirit</c:v>
                </c:pt>
                <c:pt idx="62">
                  <c:v>Cressida</c:v>
                </c:pt>
                <c:pt idx="63">
                  <c:v>Yaris</c:v>
                </c:pt>
                <c:pt idx="64">
                  <c:v>Sonoma</c:v>
                </c:pt>
                <c:pt idx="65">
                  <c:v>F-350 Super Duty</c:v>
                </c:pt>
                <c:pt idx="66">
                  <c:v>Daewoo Kalos</c:v>
                </c:pt>
                <c:pt idx="67">
                  <c:v>Defender 90</c:v>
                </c:pt>
                <c:pt idx="68">
                  <c:v>Continental Mark VII</c:v>
                </c:pt>
                <c:pt idx="69">
                  <c:v>Silverado 3500HD</c:v>
                </c:pt>
                <c:pt idx="70">
                  <c:v>Th!nk</c:v>
                </c:pt>
                <c:pt idx="71">
                  <c:v>98</c:v>
                </c:pt>
                <c:pt idx="72">
                  <c:v>Freestyle</c:v>
                </c:pt>
                <c:pt idx="73">
                  <c:v>X5 M</c:v>
                </c:pt>
                <c:pt idx="74">
                  <c:v>GS</c:v>
                </c:pt>
                <c:pt idx="75">
                  <c:v>Mazdaspeed 3</c:v>
                </c:pt>
                <c:pt idx="76">
                  <c:v>PT Cruiser</c:v>
                </c:pt>
                <c:pt idx="77">
                  <c:v>CT</c:v>
                </c:pt>
                <c:pt idx="78">
                  <c:v>Vantage</c:v>
                </c:pt>
                <c:pt idx="79">
                  <c:v>2500</c:v>
                </c:pt>
                <c:pt idx="80">
                  <c:v>STS-V</c:v>
                </c:pt>
                <c:pt idx="81">
                  <c:v>Golf III</c:v>
                </c:pt>
                <c:pt idx="82">
                  <c:v>Defender</c:v>
                </c:pt>
                <c:pt idx="83">
                  <c:v>Envoy XL</c:v>
                </c:pt>
                <c:pt idx="84">
                  <c:v>Storm</c:v>
                </c:pt>
                <c:pt idx="85">
                  <c:v>Sidekick</c:v>
                </c:pt>
                <c:pt idx="86">
                  <c:v>E-350 Super Duty</c:v>
                </c:pt>
                <c:pt idx="87">
                  <c:v>F450</c:v>
                </c:pt>
                <c:pt idx="88">
                  <c:v>Mazda6 Sport</c:v>
                </c:pt>
                <c:pt idx="89">
                  <c:v>Elan</c:v>
                </c:pt>
                <c:pt idx="90">
                  <c:v>HS</c:v>
                </c:pt>
                <c:pt idx="91">
                  <c:v>CX</c:v>
                </c:pt>
                <c:pt idx="92">
                  <c:v>Mirage</c:v>
                </c:pt>
                <c:pt idx="93">
                  <c:v>F150</c:v>
                </c:pt>
                <c:pt idx="94">
                  <c:v>Fit</c:v>
                </c:pt>
                <c:pt idx="95">
                  <c:v>Aveo</c:v>
                </c:pt>
                <c:pt idx="96">
                  <c:v>Raider</c:v>
                </c:pt>
                <c:pt idx="97">
                  <c:v>Q5</c:v>
                </c:pt>
                <c:pt idx="98">
                  <c:v>Prius c</c:v>
                </c:pt>
                <c:pt idx="99">
                  <c:v>GLK-Class</c:v>
                </c:pt>
                <c:pt idx="100">
                  <c:v>Daewoo Magnus</c:v>
                </c:pt>
                <c:pt idx="101">
                  <c:v>GranSport</c:v>
                </c:pt>
                <c:pt idx="102">
                  <c:v>Thunderbird</c:v>
                </c:pt>
                <c:pt idx="103">
                  <c:v>Blazer</c:v>
                </c:pt>
                <c:pt idx="104">
                  <c:v>Beretta</c:v>
                </c:pt>
                <c:pt idx="105">
                  <c:v>X-Type</c:v>
                </c:pt>
                <c:pt idx="106">
                  <c:v>300</c:v>
                </c:pt>
                <c:pt idx="107">
                  <c:v>LS Hybrid</c:v>
                </c:pt>
                <c:pt idx="108">
                  <c:v>Prizm</c:v>
                </c:pt>
                <c:pt idx="109">
                  <c:v>Cayman</c:v>
                </c:pt>
                <c:pt idx="110">
                  <c:v>Torrent</c:v>
                </c:pt>
                <c:pt idx="111">
                  <c:v>Falcon</c:v>
                </c:pt>
                <c:pt idx="112">
                  <c:v>Tribeca</c:v>
                </c:pt>
                <c:pt idx="113">
                  <c:v>Brooklands</c:v>
                </c:pt>
                <c:pt idx="114">
                  <c:v>A3</c:v>
                </c:pt>
                <c:pt idx="115">
                  <c:v>MKZ</c:v>
                </c:pt>
                <c:pt idx="116">
                  <c:v>Sky</c:v>
                </c:pt>
                <c:pt idx="117">
                  <c:v>Mazdaspeed6</c:v>
                </c:pt>
                <c:pt idx="118">
                  <c:v>Stanza</c:v>
                </c:pt>
                <c:pt idx="119">
                  <c:v>Savana</c:v>
                </c:pt>
                <c:pt idx="120">
                  <c:v>XG300</c:v>
                </c:pt>
                <c:pt idx="121">
                  <c:v>G</c:v>
                </c:pt>
                <c:pt idx="122">
                  <c:v>IS-F</c:v>
                </c:pt>
                <c:pt idx="123">
                  <c:v>F-250 Super Duty</c:v>
                </c:pt>
                <c:pt idx="124">
                  <c:v>Sprinter 2500</c:v>
                </c:pt>
                <c:pt idx="125">
                  <c:v>XLR-V</c:v>
                </c:pt>
                <c:pt idx="126">
                  <c:v>G6</c:v>
                </c:pt>
                <c:pt idx="127">
                  <c:v>M5</c:v>
                </c:pt>
                <c:pt idx="128">
                  <c:v>1000</c:v>
                </c:pt>
                <c:pt idx="129">
                  <c:v>MP4-12C</c:v>
                </c:pt>
                <c:pt idx="130">
                  <c:v>Equus</c:v>
                </c:pt>
                <c:pt idx="131">
                  <c:v>Crossfire</c:v>
                </c:pt>
                <c:pt idx="132">
                  <c:v>FR-S</c:v>
                </c:pt>
                <c:pt idx="133">
                  <c:v>DB9</c:v>
                </c:pt>
                <c:pt idx="134">
                  <c:v>Pajero</c:v>
                </c:pt>
                <c:pt idx="135">
                  <c:v>Montana SV6</c:v>
                </c:pt>
                <c:pt idx="136">
                  <c:v>Journey</c:v>
                </c:pt>
                <c:pt idx="137">
                  <c:v>W201</c:v>
                </c:pt>
                <c:pt idx="138">
                  <c:v>57</c:v>
                </c:pt>
                <c:pt idx="139">
                  <c:v>Avalanche 1500</c:v>
                </c:pt>
                <c:pt idx="140">
                  <c:v>Mazda2</c:v>
                </c:pt>
                <c:pt idx="141">
                  <c:v>545</c:v>
                </c:pt>
                <c:pt idx="142">
                  <c:v>Gran Sport</c:v>
                </c:pt>
                <c:pt idx="143">
                  <c:v>Rapide</c:v>
                </c:pt>
                <c:pt idx="144">
                  <c:v>Ram 3500 Club</c:v>
                </c:pt>
                <c:pt idx="145">
                  <c:v>Cayenne</c:v>
                </c:pt>
                <c:pt idx="146">
                  <c:v>90</c:v>
                </c:pt>
                <c:pt idx="147">
                  <c:v>Spider</c:v>
                </c:pt>
                <c:pt idx="148">
                  <c:v>Lucerne</c:v>
                </c:pt>
                <c:pt idx="149">
                  <c:v>Ram Wagon B350</c:v>
                </c:pt>
                <c:pt idx="150">
                  <c:v>Amigo</c:v>
                </c:pt>
                <c:pt idx="151">
                  <c:v>Mountaineer</c:v>
                </c:pt>
                <c:pt idx="152">
                  <c:v>Avanti</c:v>
                </c:pt>
                <c:pt idx="153">
                  <c:v>200SX</c:v>
                </c:pt>
                <c:pt idx="154">
                  <c:v>Silverado Hybrid</c:v>
                </c:pt>
                <c:pt idx="155">
                  <c:v>Cruze</c:v>
                </c:pt>
                <c:pt idx="156">
                  <c:v>Touareg 2</c:v>
                </c:pt>
                <c:pt idx="157">
                  <c:v>TL</c:v>
                </c:pt>
                <c:pt idx="158">
                  <c:v>Magnum</c:v>
                </c:pt>
                <c:pt idx="159">
                  <c:v>Charade</c:v>
                </c:pt>
                <c:pt idx="160">
                  <c:v>Aerostar</c:v>
                </c:pt>
                <c:pt idx="161">
                  <c:v>1500</c:v>
                </c:pt>
                <c:pt idx="162">
                  <c:v>Freestar</c:v>
                </c:pt>
                <c:pt idx="163">
                  <c:v>Fiesta</c:v>
                </c:pt>
                <c:pt idx="164">
                  <c:v>Daytona</c:v>
                </c:pt>
                <c:pt idx="165">
                  <c:v>Sebring</c:v>
                </c:pt>
                <c:pt idx="166">
                  <c:v>Econoline E250</c:v>
                </c:pt>
                <c:pt idx="167">
                  <c:v>Accord Crosstour</c:v>
                </c:pt>
                <c:pt idx="168">
                  <c:v>Venture</c:v>
                </c:pt>
                <c:pt idx="169">
                  <c:v>Blackwood</c:v>
                </c:pt>
                <c:pt idx="170">
                  <c:v>Aviator</c:v>
                </c:pt>
                <c:pt idx="171">
                  <c:v>5000CS Quattro</c:v>
                </c:pt>
                <c:pt idx="172">
                  <c:v>Forte</c:v>
                </c:pt>
                <c:pt idx="173">
                  <c:v>Panamera</c:v>
                </c:pt>
                <c:pt idx="174">
                  <c:v>LFA</c:v>
                </c:pt>
                <c:pt idx="175">
                  <c:v>E250</c:v>
                </c:pt>
                <c:pt idx="176">
                  <c:v>SRX</c:v>
                </c:pt>
                <c:pt idx="177">
                  <c:v>Murano</c:v>
                </c:pt>
                <c:pt idx="178">
                  <c:v>Metro</c:v>
                </c:pt>
                <c:pt idx="179">
                  <c:v>9-7X</c:v>
                </c:pt>
                <c:pt idx="180">
                  <c:v>Ghost</c:v>
                </c:pt>
                <c:pt idx="181">
                  <c:v>500SEL</c:v>
                </c:pt>
                <c:pt idx="182">
                  <c:v>CTS</c:v>
                </c:pt>
                <c:pt idx="183">
                  <c:v>Spectra</c:v>
                </c:pt>
                <c:pt idx="184">
                  <c:v>Xterra</c:v>
                </c:pt>
                <c:pt idx="185">
                  <c:v>Liberty</c:v>
                </c:pt>
                <c:pt idx="186">
                  <c:v>Aztek</c:v>
                </c:pt>
                <c:pt idx="187">
                  <c:v>XLR</c:v>
                </c:pt>
                <c:pt idx="188">
                  <c:v>Sierra 1500</c:v>
                </c:pt>
                <c:pt idx="189">
                  <c:v>Tracker</c:v>
                </c:pt>
                <c:pt idx="190">
                  <c:v>Astra</c:v>
                </c:pt>
                <c:pt idx="191">
                  <c:v>612 Scaglietti</c:v>
                </c:pt>
                <c:pt idx="192">
                  <c:v>Electra</c:v>
                </c:pt>
                <c:pt idx="193">
                  <c:v>Festiva</c:v>
                </c:pt>
                <c:pt idx="194">
                  <c:v>Z4</c:v>
                </c:pt>
                <c:pt idx="195">
                  <c:v>Routan</c:v>
                </c:pt>
                <c:pt idx="196">
                  <c:v>S2000</c:v>
                </c:pt>
                <c:pt idx="197">
                  <c:v>Truck</c:v>
                </c:pt>
                <c:pt idx="198">
                  <c:v>riolet</c:v>
                </c:pt>
                <c:pt idx="199">
                  <c:v>228</c:v>
                </c:pt>
                <c:pt idx="200">
                  <c:v>New Beetle</c:v>
                </c:pt>
                <c:pt idx="201">
                  <c:v>RS 6</c:v>
                </c:pt>
                <c:pt idx="202">
                  <c:v>ZX2</c:v>
                </c:pt>
                <c:pt idx="203">
                  <c:v>Tribute</c:v>
                </c:pt>
                <c:pt idx="204">
                  <c:v>Town Car</c:v>
                </c:pt>
                <c:pt idx="205">
                  <c:v>Sportvan G30</c:v>
                </c:pt>
                <c:pt idx="206">
                  <c:v>Club Wagon</c:v>
                </c:pt>
                <c:pt idx="207">
                  <c:v>V50</c:v>
                </c:pt>
                <c:pt idx="208">
                  <c:v>Fairlane</c:v>
                </c:pt>
                <c:pt idx="209">
                  <c:v>NSX</c:v>
                </c:pt>
                <c:pt idx="210">
                  <c:v>Cirrus</c:v>
                </c:pt>
                <c:pt idx="211">
                  <c:v>Yukon</c:v>
                </c:pt>
                <c:pt idx="212">
                  <c:v>Sierra 3500</c:v>
                </c:pt>
                <c:pt idx="213">
                  <c:v>Sephia</c:v>
                </c:pt>
                <c:pt idx="214">
                  <c:v>Fleetwood</c:v>
                </c:pt>
                <c:pt idx="215">
                  <c:v>530</c:v>
                </c:pt>
                <c:pt idx="216">
                  <c:v>Mighty Max Macro</c:v>
                </c:pt>
                <c:pt idx="217">
                  <c:v>CLK-Class</c:v>
                </c:pt>
                <c:pt idx="218">
                  <c:v>9000</c:v>
                </c:pt>
                <c:pt idx="219">
                  <c:v>Mighty Max</c:v>
                </c:pt>
                <c:pt idx="220">
                  <c:v>Eurovan</c:v>
                </c:pt>
                <c:pt idx="221">
                  <c:v>Caprice</c:v>
                </c:pt>
                <c:pt idx="222">
                  <c:v>Cordia</c:v>
                </c:pt>
                <c:pt idx="223">
                  <c:v>Trooper</c:v>
                </c:pt>
                <c:pt idx="224">
                  <c:v>LSS</c:v>
                </c:pt>
                <c:pt idx="225">
                  <c:v>Sierra 2500</c:v>
                </c:pt>
                <c:pt idx="226">
                  <c:v>VS Commodore</c:v>
                </c:pt>
                <c:pt idx="227">
                  <c:v>SX4</c:v>
                </c:pt>
                <c:pt idx="228">
                  <c:v>Milan</c:v>
                </c:pt>
                <c:pt idx="229">
                  <c:v>Caprice Classic</c:v>
                </c:pt>
                <c:pt idx="230">
                  <c:v>Previa</c:v>
                </c:pt>
                <c:pt idx="231">
                  <c:v>Esperante</c:v>
                </c:pt>
                <c:pt idx="232">
                  <c:v>2CV</c:v>
                </c:pt>
                <c:pt idx="233">
                  <c:v>Custom Cruiser</c:v>
                </c:pt>
                <c:pt idx="234">
                  <c:v>New Yorker</c:v>
                </c:pt>
                <c:pt idx="235">
                  <c:v>Camaro</c:v>
                </c:pt>
                <c:pt idx="236">
                  <c:v>Omni</c:v>
                </c:pt>
                <c:pt idx="237">
                  <c:v>Legend</c:v>
                </c:pt>
                <c:pt idx="238">
                  <c:v>Suburban 1500</c:v>
                </c:pt>
                <c:pt idx="239">
                  <c:v>Montego</c:v>
                </c:pt>
                <c:pt idx="240">
                  <c:v>Tahoe</c:v>
                </c:pt>
                <c:pt idx="241">
                  <c:v>MX-6</c:v>
                </c:pt>
                <c:pt idx="242">
                  <c:v>XG350</c:v>
                </c:pt>
                <c:pt idx="243">
                  <c:v>Alcyone SVX</c:v>
                </c:pt>
                <c:pt idx="244">
                  <c:v>MX-5</c:v>
                </c:pt>
                <c:pt idx="245">
                  <c:v>Probe</c:v>
                </c:pt>
                <c:pt idx="246">
                  <c:v>D350 Club</c:v>
                </c:pt>
                <c:pt idx="247">
                  <c:v>Corsica</c:v>
                </c:pt>
                <c:pt idx="248">
                  <c:v>Sunfire</c:v>
                </c:pt>
                <c:pt idx="249">
                  <c:v>MKS</c:v>
                </c:pt>
                <c:pt idx="250">
                  <c:v>Roadster</c:v>
                </c:pt>
                <c:pt idx="251">
                  <c:v>Achieva</c:v>
                </c:pt>
                <c:pt idx="252">
                  <c:v>Virage</c:v>
                </c:pt>
                <c:pt idx="253">
                  <c:v>GT-R</c:v>
                </c:pt>
                <c:pt idx="254">
                  <c:v>Murci√©lago</c:v>
                </c:pt>
                <c:pt idx="255">
                  <c:v>Discovery</c:v>
                </c:pt>
                <c:pt idx="256">
                  <c:v>CR-Z</c:v>
                </c:pt>
                <c:pt idx="257">
                  <c:v>944</c:v>
                </c:pt>
                <c:pt idx="258">
                  <c:v>Cavalier</c:v>
                </c:pt>
                <c:pt idx="259">
                  <c:v>LS</c:v>
                </c:pt>
                <c:pt idx="260">
                  <c:v>Gemini</c:v>
                </c:pt>
                <c:pt idx="261">
                  <c:v>Viper RT/10</c:v>
                </c:pt>
                <c:pt idx="262">
                  <c:v>G-Series G10</c:v>
                </c:pt>
                <c:pt idx="263">
                  <c:v>XK</c:v>
                </c:pt>
                <c:pt idx="264">
                  <c:v>4Runner</c:v>
                </c:pt>
                <c:pt idx="265">
                  <c:v>Sable</c:v>
                </c:pt>
                <c:pt idx="266">
                  <c:v>Corolla</c:v>
                </c:pt>
                <c:pt idx="267">
                  <c:v>A8</c:v>
                </c:pt>
                <c:pt idx="268">
                  <c:v>Quattroporte</c:v>
                </c:pt>
                <c:pt idx="269">
                  <c:v>E-Class</c:v>
                </c:pt>
                <c:pt idx="270">
                  <c:v>Grand Cherokee</c:v>
                </c:pt>
                <c:pt idx="271">
                  <c:v>RL</c:v>
                </c:pt>
                <c:pt idx="272">
                  <c:v>3000GT</c:v>
                </c:pt>
                <c:pt idx="273">
                  <c:v>Ramcharger</c:v>
                </c:pt>
                <c:pt idx="274">
                  <c:v>Rodeo</c:v>
                </c:pt>
                <c:pt idx="275">
                  <c:v>QX</c:v>
                </c:pt>
                <c:pt idx="276">
                  <c:v>SLK-Class</c:v>
                </c:pt>
                <c:pt idx="277">
                  <c:v>Q7</c:v>
                </c:pt>
                <c:pt idx="278">
                  <c:v>Civic</c:v>
                </c:pt>
                <c:pt idx="279">
                  <c:v>G5</c:v>
                </c:pt>
                <c:pt idx="280">
                  <c:v>Esprit</c:v>
                </c:pt>
                <c:pt idx="281">
                  <c:v>Accent</c:v>
                </c:pt>
                <c:pt idx="282">
                  <c:v>Comanche</c:v>
                </c:pt>
                <c:pt idx="283">
                  <c:v>Bronco</c:v>
                </c:pt>
                <c:pt idx="284">
                  <c:v>Esprit Turbo</c:v>
                </c:pt>
                <c:pt idx="285">
                  <c:v>Eclipse</c:v>
                </c:pt>
                <c:pt idx="286">
                  <c:v>Express</c:v>
                </c:pt>
                <c:pt idx="287">
                  <c:v>Camry Hybrid</c:v>
                </c:pt>
                <c:pt idx="288">
                  <c:v>Grand Am</c:v>
                </c:pt>
                <c:pt idx="289">
                  <c:v>88</c:v>
                </c:pt>
                <c:pt idx="290">
                  <c:v>Envoy XUV</c:v>
                </c:pt>
                <c:pt idx="291">
                  <c:v>Century</c:v>
                </c:pt>
                <c:pt idx="292">
                  <c:v>GTI</c:v>
                </c:pt>
                <c:pt idx="293">
                  <c:v>T100 Xtra</c:v>
                </c:pt>
                <c:pt idx="294">
                  <c:v>Celica</c:v>
                </c:pt>
                <c:pt idx="295">
                  <c:v>RAV4</c:v>
                </c:pt>
                <c:pt idx="296">
                  <c:v>RX Hybrid</c:v>
                </c:pt>
                <c:pt idx="297">
                  <c:v>Mini Cooper S</c:v>
                </c:pt>
                <c:pt idx="298">
                  <c:v>Wrangler</c:v>
                </c:pt>
                <c:pt idx="299">
                  <c:v>C-Class</c:v>
                </c:pt>
                <c:pt idx="300">
                  <c:v>Tacoma Xtra</c:v>
                </c:pt>
                <c:pt idx="301">
                  <c:v>Summit</c:v>
                </c:pt>
                <c:pt idx="302">
                  <c:v>Hombre</c:v>
                </c:pt>
                <c:pt idx="303">
                  <c:v>F250</c:v>
                </c:pt>
                <c:pt idx="304">
                  <c:v>3500</c:v>
                </c:pt>
                <c:pt idx="305">
                  <c:v>Miata MX-5</c:v>
                </c:pt>
                <c:pt idx="306">
                  <c:v>Park Avenue</c:v>
                </c:pt>
                <c:pt idx="307">
                  <c:v>Silverado 3500</c:v>
                </c:pt>
                <c:pt idx="308">
                  <c:v>Expedition EL</c:v>
                </c:pt>
                <c:pt idx="309">
                  <c:v>Bonneville</c:v>
                </c:pt>
                <c:pt idx="310">
                  <c:v>Sixty Special</c:v>
                </c:pt>
                <c:pt idx="311">
                  <c:v>Grand Prix</c:v>
                </c:pt>
                <c:pt idx="312">
                  <c:v>Vibe</c:v>
                </c:pt>
                <c:pt idx="313">
                  <c:v>Prius</c:v>
                </c:pt>
                <c:pt idx="314">
                  <c:v>Capri</c:v>
                </c:pt>
                <c:pt idx="315">
                  <c:v>CR-V</c:v>
                </c:pt>
                <c:pt idx="316">
                  <c:v>Leaf</c:v>
                </c:pt>
                <c:pt idx="317">
                  <c:v>Grand Prix Turbo</c:v>
                </c:pt>
                <c:pt idx="318">
                  <c:v>B9 Tribeca</c:v>
                </c:pt>
                <c:pt idx="319">
                  <c:v>Envoy</c:v>
                </c:pt>
                <c:pt idx="320">
                  <c:v>XC90</c:v>
                </c:pt>
                <c:pt idx="321">
                  <c:v>MKX</c:v>
                </c:pt>
                <c:pt idx="322">
                  <c:v>F350</c:v>
                </c:pt>
                <c:pt idx="323">
                  <c:v>F-Series</c:v>
                </c:pt>
                <c:pt idx="324">
                  <c:v>A6</c:v>
                </c:pt>
                <c:pt idx="325">
                  <c:v>Alpina B7</c:v>
                </c:pt>
                <c:pt idx="326">
                  <c:v>Ridgeline</c:v>
                </c:pt>
                <c:pt idx="327">
                  <c:v>GT500</c:v>
                </c:pt>
                <c:pt idx="328">
                  <c:v>300E</c:v>
                </c:pt>
                <c:pt idx="329">
                  <c:v>626</c:v>
                </c:pt>
                <c:pt idx="330">
                  <c:v>Topaz</c:v>
                </c:pt>
                <c:pt idx="331">
                  <c:v>Z4 M</c:v>
                </c:pt>
                <c:pt idx="332">
                  <c:v>Vitara</c:v>
                </c:pt>
                <c:pt idx="333">
                  <c:v>3 Series</c:v>
                </c:pt>
                <c:pt idx="334">
                  <c:v>Bronco II</c:v>
                </c:pt>
                <c:pt idx="335">
                  <c:v>Space</c:v>
                </c:pt>
                <c:pt idx="336">
                  <c:v>Citation</c:v>
                </c:pt>
                <c:pt idx="337">
                  <c:v>iQ</c:v>
                </c:pt>
                <c:pt idx="338">
                  <c:v>Solstice</c:v>
                </c:pt>
                <c:pt idx="339">
                  <c:v>xD</c:v>
                </c:pt>
                <c:pt idx="340">
                  <c:v>Monte Carlo</c:v>
                </c:pt>
                <c:pt idx="341">
                  <c:v>Sportvan G20</c:v>
                </c:pt>
                <c:pt idx="342">
                  <c:v>Pathfinder</c:v>
                </c:pt>
                <c:pt idx="343">
                  <c:v>MDX</c:v>
                </c:pt>
                <c:pt idx="344">
                  <c:v>LR2</c:v>
                </c:pt>
                <c:pt idx="345">
                  <c:v>Mark VII</c:v>
                </c:pt>
                <c:pt idx="346">
                  <c:v>MGB</c:v>
                </c:pt>
                <c:pt idx="347">
                  <c:v>Cougar</c:v>
                </c:pt>
                <c:pt idx="348">
                  <c:v>S-Class</c:v>
                </c:pt>
                <c:pt idx="349">
                  <c:v>V90</c:v>
                </c:pt>
                <c:pt idx="350">
                  <c:v>Gallardo</c:v>
                </c:pt>
                <c:pt idx="351">
                  <c:v>Z3</c:v>
                </c:pt>
                <c:pt idx="352">
                  <c:v>Highlander</c:v>
                </c:pt>
                <c:pt idx="353">
                  <c:v>7 Series</c:v>
                </c:pt>
                <c:pt idx="354">
                  <c:v>LX</c:v>
                </c:pt>
                <c:pt idx="355">
                  <c:v>S40</c:v>
                </c:pt>
                <c:pt idx="356">
                  <c:v>Legacy</c:v>
                </c:pt>
                <c:pt idx="357">
                  <c:v>Tundra</c:v>
                </c:pt>
                <c:pt idx="358">
                  <c:v>Corrado</c:v>
                </c:pt>
                <c:pt idx="359">
                  <c:v>Caliber</c:v>
                </c:pt>
                <c:pt idx="360">
                  <c:v>Fox</c:v>
                </c:pt>
                <c:pt idx="361">
                  <c:v>430 Scuderia</c:v>
                </c:pt>
                <c:pt idx="362">
                  <c:v>Loyale</c:v>
                </c:pt>
                <c:pt idx="363">
                  <c:v>S80</c:v>
                </c:pt>
                <c:pt idx="364">
                  <c:v>Frontier</c:v>
                </c:pt>
                <c:pt idx="365">
                  <c:v>Scirocco</c:v>
                </c:pt>
                <c:pt idx="366">
                  <c:v>Touareg</c:v>
                </c:pt>
                <c:pt idx="367">
                  <c:v>525</c:v>
                </c:pt>
                <c:pt idx="368">
                  <c:v>928</c:v>
                </c:pt>
                <c:pt idx="369">
                  <c:v>Navigator L</c:v>
                </c:pt>
                <c:pt idx="370">
                  <c:v>Navigator</c:v>
                </c:pt>
                <c:pt idx="371">
                  <c:v>RDX</c:v>
                </c:pt>
                <c:pt idx="372">
                  <c:v>Ram 1500 Club</c:v>
                </c:pt>
                <c:pt idx="373">
                  <c:v>Grand Voyager</c:v>
                </c:pt>
                <c:pt idx="374">
                  <c:v>Yukon XL 2500</c:v>
                </c:pt>
                <c:pt idx="375">
                  <c:v>CL</c:v>
                </c:pt>
                <c:pt idx="376">
                  <c:v>SL-Class</c:v>
                </c:pt>
                <c:pt idx="377">
                  <c:v>del Sol</c:v>
                </c:pt>
                <c:pt idx="378">
                  <c:v>Countryman</c:v>
                </c:pt>
                <c:pt idx="379">
                  <c:v>XJ</c:v>
                </c:pt>
                <c:pt idx="380">
                  <c:v>Savana 1500</c:v>
                </c:pt>
                <c:pt idx="381">
                  <c:v>xB</c:v>
                </c:pt>
                <c:pt idx="382">
                  <c:v>Continental</c:v>
                </c:pt>
                <c:pt idx="383">
                  <c:v>W123</c:v>
                </c:pt>
                <c:pt idx="384">
                  <c:v>Silverado</c:v>
                </c:pt>
                <c:pt idx="385">
                  <c:v>Escalade EXT</c:v>
                </c:pt>
                <c:pt idx="386">
                  <c:v>Aurora</c:v>
                </c:pt>
                <c:pt idx="387">
                  <c:v>Mark LT</c:v>
                </c:pt>
                <c:pt idx="388">
                  <c:v>Impreza</c:v>
                </c:pt>
                <c:pt idx="389">
                  <c:v>Cabriolet</c:v>
                </c:pt>
                <c:pt idx="390">
                  <c:v>Acclaim</c:v>
                </c:pt>
                <c:pt idx="391">
                  <c:v>Forester</c:v>
                </c:pt>
                <c:pt idx="392">
                  <c:v>L300</c:v>
                </c:pt>
                <c:pt idx="393">
                  <c:v>Astro</c:v>
                </c:pt>
                <c:pt idx="394">
                  <c:v>Arnage</c:v>
                </c:pt>
                <c:pt idx="395">
                  <c:v>G-Class</c:v>
                </c:pt>
                <c:pt idx="396">
                  <c:v>E150</c:v>
                </c:pt>
                <c:pt idx="397">
                  <c:v>Paseo</c:v>
                </c:pt>
                <c:pt idx="398">
                  <c:v>Golf</c:v>
                </c:pt>
                <c:pt idx="399">
                  <c:v>Elise</c:v>
                </c:pt>
                <c:pt idx="400">
                  <c:v>DeVille</c:v>
                </c:pt>
                <c:pt idx="401">
                  <c:v>Colt Vista</c:v>
                </c:pt>
                <c:pt idx="402">
                  <c:v>Outback</c:v>
                </c:pt>
                <c:pt idx="403">
                  <c:v>Stratus</c:v>
                </c:pt>
                <c:pt idx="404">
                  <c:v>Cherokee</c:v>
                </c:pt>
                <c:pt idx="405">
                  <c:v>Concorde</c:v>
                </c:pt>
                <c:pt idx="406">
                  <c:v>Viper</c:v>
                </c:pt>
                <c:pt idx="407">
                  <c:v>J</c:v>
                </c:pt>
                <c:pt idx="408">
                  <c:v>Contour</c:v>
                </c:pt>
                <c:pt idx="409">
                  <c:v>RX-8</c:v>
                </c:pt>
                <c:pt idx="410">
                  <c:v>Passat</c:v>
                </c:pt>
                <c:pt idx="411">
                  <c:v>IPL G</c:v>
                </c:pt>
                <c:pt idx="412">
                  <c:v>Sentra</c:v>
                </c:pt>
                <c:pt idx="413">
                  <c:v>Lumina</c:v>
                </c:pt>
                <c:pt idx="414">
                  <c:v>Cutlass Cruiser</c:v>
                </c:pt>
                <c:pt idx="415">
                  <c:v>S60</c:v>
                </c:pt>
                <c:pt idx="416">
                  <c:v>TSX</c:v>
                </c:pt>
                <c:pt idx="417">
                  <c:v>Explorer Sport Trac</c:v>
                </c:pt>
                <c:pt idx="418">
                  <c:v>Ranger</c:v>
                </c:pt>
                <c:pt idx="419">
                  <c:v>IS</c:v>
                </c:pt>
                <c:pt idx="420">
                  <c:v>S10</c:v>
                </c:pt>
                <c:pt idx="421">
                  <c:v>Neon</c:v>
                </c:pt>
                <c:pt idx="422">
                  <c:v>Jetta</c:v>
                </c:pt>
                <c:pt idx="423">
                  <c:v>Impala SS</c:v>
                </c:pt>
                <c:pt idx="424">
                  <c:v>Sienna</c:v>
                </c:pt>
                <c:pt idx="425">
                  <c:v>Range Rover</c:v>
                </c:pt>
                <c:pt idx="426">
                  <c:v>Interceptor</c:v>
                </c:pt>
                <c:pt idx="427">
                  <c:v>Exige</c:v>
                </c:pt>
                <c:pt idx="428">
                  <c:v>Express 2500</c:v>
                </c:pt>
                <c:pt idx="429">
                  <c:v>Reatta</c:v>
                </c:pt>
                <c:pt idx="430">
                  <c:v>SC</c:v>
                </c:pt>
                <c:pt idx="431">
                  <c:v>Bravada</c:v>
                </c:pt>
                <c:pt idx="432">
                  <c:v>Mulsanne</c:v>
                </c:pt>
                <c:pt idx="433">
                  <c:v>Skyhawk</c:v>
                </c:pt>
                <c:pt idx="434">
                  <c:v>330</c:v>
                </c:pt>
                <c:pt idx="435">
                  <c:v>F-Series Super Duty</c:v>
                </c:pt>
                <c:pt idx="436">
                  <c:v>Charger</c:v>
                </c:pt>
                <c:pt idx="437">
                  <c:v>Tacoma</c:v>
                </c:pt>
                <c:pt idx="438">
                  <c:v>Camry</c:v>
                </c:pt>
                <c:pt idx="439">
                  <c:v>Diamante</c:v>
                </c:pt>
                <c:pt idx="440">
                  <c:v>Catera</c:v>
                </c:pt>
                <c:pt idx="441">
                  <c:v>Quest</c:v>
                </c:pt>
                <c:pt idx="442">
                  <c:v>Altima</c:v>
                </c:pt>
                <c:pt idx="443">
                  <c:v>B-Series</c:v>
                </c:pt>
                <c:pt idx="444">
                  <c:v>Tiguan</c:v>
                </c:pt>
                <c:pt idx="445">
                  <c:v>Suburban 2500</c:v>
                </c:pt>
                <c:pt idx="446">
                  <c:v>RVR</c:v>
                </c:pt>
                <c:pt idx="447">
                  <c:v>Tracer</c:v>
                </c:pt>
                <c:pt idx="448">
                  <c:v>62</c:v>
                </c:pt>
                <c:pt idx="449">
                  <c:v>EXP</c:v>
                </c:pt>
                <c:pt idx="450">
                  <c:v>Axiom</c:v>
                </c:pt>
                <c:pt idx="451">
                  <c:v>Ram 3500</c:v>
                </c:pt>
                <c:pt idx="452">
                  <c:v>Intrepid</c:v>
                </c:pt>
                <c:pt idx="453">
                  <c:v>Grand Marquis</c:v>
                </c:pt>
                <c:pt idx="454">
                  <c:v>Focus</c:v>
                </c:pt>
                <c:pt idx="455">
                  <c:v>Avalon</c:v>
                </c:pt>
                <c:pt idx="456">
                  <c:v>SJ</c:v>
                </c:pt>
                <c:pt idx="457">
                  <c:v>Skylark</c:v>
                </c:pt>
                <c:pt idx="458">
                  <c:v>FJ Cruiser</c:v>
                </c:pt>
                <c:pt idx="459">
                  <c:v>S8</c:v>
                </c:pt>
                <c:pt idx="460">
                  <c:v>CC</c:v>
                </c:pt>
                <c:pt idx="461">
                  <c:v>Savana 2500</c:v>
                </c:pt>
                <c:pt idx="462">
                  <c:v>V70</c:v>
                </c:pt>
                <c:pt idx="463">
                  <c:v>LR4</c:v>
                </c:pt>
                <c:pt idx="464">
                  <c:v>Accord</c:v>
                </c:pt>
                <c:pt idx="465">
                  <c:v>Flex</c:v>
                </c:pt>
                <c:pt idx="466">
                  <c:v>3500 Club Coupe</c:v>
                </c:pt>
                <c:pt idx="467">
                  <c:v>M-Class</c:v>
                </c:pt>
                <c:pt idx="468">
                  <c:v>43348</c:v>
                </c:pt>
                <c:pt idx="469">
                  <c:v>Roadmaster</c:v>
                </c:pt>
                <c:pt idx="470">
                  <c:v>599 GTB Fiorano</c:v>
                </c:pt>
                <c:pt idx="471">
                  <c:v>5000S</c:v>
                </c:pt>
                <c:pt idx="472">
                  <c:v>ES</c:v>
                </c:pt>
                <c:pt idx="473">
                  <c:v>Caravan</c:v>
                </c:pt>
                <c:pt idx="474">
                  <c:v>G-Series 2500</c:v>
                </c:pt>
                <c:pt idx="475">
                  <c:v>Tempest</c:v>
                </c:pt>
                <c:pt idx="476">
                  <c:v>CL-Class</c:v>
                </c:pt>
                <c:pt idx="477">
                  <c:v>Impala</c:v>
                </c:pt>
                <c:pt idx="478">
                  <c:v>S4</c:v>
                </c:pt>
                <c:pt idx="479">
                  <c:v>Genesis Coupe</c:v>
                </c:pt>
                <c:pt idx="480">
                  <c:v>Excel</c:v>
                </c:pt>
                <c:pt idx="481">
                  <c:v>1 Series</c:v>
                </c:pt>
                <c:pt idx="482">
                  <c:v>Swift</c:v>
                </c:pt>
                <c:pt idx="483">
                  <c:v>Imperial</c:v>
                </c:pt>
                <c:pt idx="484">
                  <c:v>Armada</c:v>
                </c:pt>
                <c:pt idx="485">
                  <c:v>Escalade</c:v>
                </c:pt>
                <c:pt idx="486">
                  <c:v>Windstar</c:v>
                </c:pt>
                <c:pt idx="487">
                  <c:v>SSR</c:v>
                </c:pt>
                <c:pt idx="488">
                  <c:v>Civic Si</c:v>
                </c:pt>
                <c:pt idx="489">
                  <c:v>Silhouette</c:v>
                </c:pt>
                <c:pt idx="490">
                  <c:v>Ram</c:v>
                </c:pt>
                <c:pt idx="491">
                  <c:v>Cooper</c:v>
                </c:pt>
                <c:pt idx="492">
                  <c:v>LeSabre</c:v>
                </c:pt>
                <c:pt idx="493">
                  <c:v>100</c:v>
                </c:pt>
                <c:pt idx="494">
                  <c:v>M6</c:v>
                </c:pt>
                <c:pt idx="495">
                  <c:v>XR4Ti</c:v>
                </c:pt>
                <c:pt idx="496">
                  <c:v>Amanti</c:v>
                </c:pt>
                <c:pt idx="497">
                  <c:v>Range Rover Sport</c:v>
                </c:pt>
                <c:pt idx="498">
                  <c:v>Rendezvous</c:v>
                </c:pt>
                <c:pt idx="499">
                  <c:v>Ram 1500</c:v>
                </c:pt>
                <c:pt idx="500">
                  <c:v>Supra</c:v>
                </c:pt>
                <c:pt idx="501">
                  <c:v>929</c:v>
                </c:pt>
                <c:pt idx="502">
                  <c:v>Ascender</c:v>
                </c:pt>
                <c:pt idx="503">
                  <c:v>XT</c:v>
                </c:pt>
                <c:pt idx="504">
                  <c:v>M Roadster</c:v>
                </c:pt>
                <c:pt idx="505">
                  <c:v>B-Series Plus</c:v>
                </c:pt>
                <c:pt idx="506">
                  <c:v>Freelander</c:v>
                </c:pt>
                <c:pt idx="507">
                  <c:v>LeMans</c:v>
                </c:pt>
                <c:pt idx="508">
                  <c:v>Lancer</c:v>
                </c:pt>
                <c:pt idx="509">
                  <c:v>Escape</c:v>
                </c:pt>
                <c:pt idx="510">
                  <c:v>Vandura 3500</c:v>
                </c:pt>
                <c:pt idx="511">
                  <c:v>Escort</c:v>
                </c:pt>
                <c:pt idx="512">
                  <c:v>164</c:v>
                </c:pt>
                <c:pt idx="513">
                  <c:v>Ram Van 1500</c:v>
                </c:pt>
                <c:pt idx="514">
                  <c:v>Element</c:v>
                </c:pt>
                <c:pt idx="515">
                  <c:v>Intrigue</c:v>
                </c:pt>
                <c:pt idx="516">
                  <c:v>323</c:v>
                </c:pt>
                <c:pt idx="517">
                  <c:v>Model S</c:v>
                </c:pt>
                <c:pt idx="518">
                  <c:v>G37</c:v>
                </c:pt>
                <c:pt idx="519">
                  <c:v>Dakota Club</c:v>
                </c:pt>
                <c:pt idx="520">
                  <c:v>Maxima</c:v>
                </c:pt>
                <c:pt idx="521">
                  <c:v>Galaxie</c:v>
                </c:pt>
                <c:pt idx="522">
                  <c:v>E-Series</c:v>
                </c:pt>
                <c:pt idx="523">
                  <c:v>Patriot</c:v>
                </c:pt>
                <c:pt idx="524">
                  <c:v>Commander</c:v>
                </c:pt>
                <c:pt idx="525">
                  <c:v>Challenger</c:v>
                </c:pt>
                <c:pt idx="526">
                  <c:v>EX</c:v>
                </c:pt>
                <c:pt idx="527">
                  <c:v>Optima</c:v>
                </c:pt>
                <c:pt idx="528">
                  <c:v>Azera</c:v>
                </c:pt>
                <c:pt idx="529">
                  <c:v>V40</c:v>
                </c:pt>
                <c:pt idx="530">
                  <c:v>Scoupe</c:v>
                </c:pt>
                <c:pt idx="531">
                  <c:v>Mustang</c:v>
                </c:pt>
                <c:pt idx="532">
                  <c:v>Continental GTC</c:v>
                </c:pt>
                <c:pt idx="533">
                  <c:v>Lanos</c:v>
                </c:pt>
                <c:pt idx="534">
                  <c:v>Colorado</c:v>
                </c:pt>
                <c:pt idx="535">
                  <c:v>43346</c:v>
                </c:pt>
                <c:pt idx="536">
                  <c:v>Durango</c:v>
                </c:pt>
                <c:pt idx="537">
                  <c:v>Phantom</c:v>
                </c:pt>
                <c:pt idx="538">
                  <c:v>Relay</c:v>
                </c:pt>
                <c:pt idx="539">
                  <c:v>MPV</c:v>
                </c:pt>
                <c:pt idx="540">
                  <c:v>Econoline E150</c:v>
                </c:pt>
                <c:pt idx="541">
                  <c:v>Equinox</c:v>
                </c:pt>
                <c:pt idx="542">
                  <c:v>1500 Club Coupe</c:v>
                </c:pt>
                <c:pt idx="543">
                  <c:v>C70</c:v>
                </c:pt>
                <c:pt idx="544">
                  <c:v>Montana</c:v>
                </c:pt>
                <c:pt idx="545">
                  <c:v>R-Class</c:v>
                </c:pt>
                <c:pt idx="546">
                  <c:v>Outlander Sport</c:v>
                </c:pt>
                <c:pt idx="547">
                  <c:v>Montero</c:v>
                </c:pt>
                <c:pt idx="548">
                  <c:v>Mazda3</c:v>
                </c:pt>
                <c:pt idx="549">
                  <c:v>Vandura 1500</c:v>
                </c:pt>
                <c:pt idx="550">
                  <c:v>430</c:v>
                </c:pt>
                <c:pt idx="551">
                  <c:v>Traverse</c:v>
                </c:pt>
                <c:pt idx="552">
                  <c:v>940</c:v>
                </c:pt>
                <c:pt idx="553">
                  <c:v>V12 Vantage</c:v>
                </c:pt>
                <c:pt idx="554">
                  <c:v>Pilot</c:v>
                </c:pt>
                <c:pt idx="555">
                  <c:v>Taurus</c:v>
                </c:pt>
                <c:pt idx="556">
                  <c:v>Rio</c:v>
                </c:pt>
                <c:pt idx="557">
                  <c:v>Santa Fe</c:v>
                </c:pt>
                <c:pt idx="558">
                  <c:v>H3</c:v>
                </c:pt>
                <c:pt idx="559">
                  <c:v>Continental Super</c:v>
                </c:pt>
                <c:pt idx="560">
                  <c:v>XC70</c:v>
                </c:pt>
                <c:pt idx="561">
                  <c:v>57S</c:v>
                </c:pt>
                <c:pt idx="562">
                  <c:v>Soul</c:v>
                </c:pt>
                <c:pt idx="563">
                  <c:v>Lumina APV</c:v>
                </c:pt>
                <c:pt idx="564">
                  <c:v>Firebird</c:v>
                </c:pt>
                <c:pt idx="565">
                  <c:v>H3T</c:v>
                </c:pt>
                <c:pt idx="566">
                  <c:v>6 Series</c:v>
                </c:pt>
                <c:pt idx="567">
                  <c:v>Town &amp; Country</c:v>
                </c:pt>
                <c:pt idx="568">
                  <c:v>Dakota</c:v>
                </c:pt>
                <c:pt idx="569">
                  <c:v>Continental Flying Spur</c:v>
                </c:pt>
                <c:pt idx="570">
                  <c:v>GTO</c:v>
                </c:pt>
                <c:pt idx="571">
                  <c:v>V8 Vantage</c:v>
                </c:pt>
                <c:pt idx="572">
                  <c:v>E350</c:v>
                </c:pt>
                <c:pt idx="573">
                  <c:v>Kizashi</c:v>
                </c:pt>
                <c:pt idx="574">
                  <c:v>Justy</c:v>
                </c:pt>
                <c:pt idx="575">
                  <c:v>Odyssey</c:v>
                </c:pt>
                <c:pt idx="576">
                  <c:v>Defender Ice Edition</c:v>
                </c:pt>
                <c:pt idx="577">
                  <c:v>Entourage</c:v>
                </c:pt>
                <c:pt idx="578">
                  <c:v>300M</c:v>
                </c:pt>
                <c:pt idx="579">
                  <c:v>Tercel</c:v>
                </c:pt>
                <c:pt idx="580">
                  <c:v>Express 3500</c:v>
                </c:pt>
                <c:pt idx="581">
                  <c:v>RX</c:v>
                </c:pt>
                <c:pt idx="582">
                  <c:v>Sedona</c:v>
                </c:pt>
                <c:pt idx="583">
                  <c:v>Savana Cargo Van</c:v>
                </c:pt>
                <c:pt idx="584">
                  <c:v>I</c:v>
                </c:pt>
                <c:pt idx="585">
                  <c:v>Rogue</c:v>
                </c:pt>
                <c:pt idx="586">
                  <c:v>ZDX</c:v>
                </c:pt>
                <c:pt idx="587">
                  <c:v>Mini Cooper</c:v>
                </c:pt>
                <c:pt idx="588">
                  <c:v>Vision</c:v>
                </c:pt>
                <c:pt idx="589">
                  <c:v>A4</c:v>
                </c:pt>
                <c:pt idx="590">
                  <c:v>Villager</c:v>
                </c:pt>
                <c:pt idx="591">
                  <c:v>Silverado 2500</c:v>
                </c:pt>
                <c:pt idx="592">
                  <c:v>CX-9</c:v>
                </c:pt>
                <c:pt idx="593">
                  <c:v>Rally Wagon 3500</c:v>
                </c:pt>
                <c:pt idx="594">
                  <c:v>Voyager</c:v>
                </c:pt>
                <c:pt idx="595">
                  <c:v>Sunbird</c:v>
                </c:pt>
                <c:pt idx="596">
                  <c:v>Borrego</c:v>
                </c:pt>
                <c:pt idx="597">
                  <c:v>CL65 AMG</c:v>
                </c:pt>
                <c:pt idx="598">
                  <c:v>Corvette</c:v>
                </c:pt>
                <c:pt idx="599">
                  <c:v>Crown Victoria</c:v>
                </c:pt>
                <c:pt idx="600">
                  <c:v>Sequoia</c:v>
                </c:pt>
                <c:pt idx="601">
                  <c:v>Yukon XL 1500</c:v>
                </c:pt>
                <c:pt idx="602">
                  <c:v>Regal</c:v>
                </c:pt>
                <c:pt idx="603">
                  <c:v>Typ-1</c:v>
                </c:pt>
                <c:pt idx="604">
                  <c:v>Mariner</c:v>
                </c:pt>
                <c:pt idx="605">
                  <c:v>Expo LRV</c:v>
                </c:pt>
                <c:pt idx="606">
                  <c:v>TrailBlazer</c:v>
                </c:pt>
                <c:pt idx="607">
                  <c:v>Vandura G3500</c:v>
                </c:pt>
                <c:pt idx="608">
                  <c:v>Courier</c:v>
                </c:pt>
                <c:pt idx="609">
                  <c:v>Malibu</c:v>
                </c:pt>
                <c:pt idx="610">
                  <c:v>8 Series</c:v>
                </c:pt>
                <c:pt idx="611">
                  <c:v>Azure</c:v>
                </c:pt>
                <c:pt idx="612">
                  <c:v>Monterey</c:v>
                </c:pt>
                <c:pt idx="613">
                  <c:v>Avenger</c:v>
                </c:pt>
                <c:pt idx="614">
                  <c:v>Savana 3500</c:v>
                </c:pt>
                <c:pt idx="615">
                  <c:v>MR2</c:v>
                </c:pt>
                <c:pt idx="616">
                  <c:v>Sonata</c:v>
                </c:pt>
                <c:pt idx="617">
                  <c:v>400E</c:v>
                </c:pt>
                <c:pt idx="618">
                  <c:v>Safari</c:v>
                </c:pt>
                <c:pt idx="619">
                  <c:v>Boxster</c:v>
                </c:pt>
                <c:pt idx="620">
                  <c:v>Firefly</c:v>
                </c:pt>
                <c:pt idx="621">
                  <c:v>QX56</c:v>
                </c:pt>
                <c:pt idx="622">
                  <c:v>Grand Caravan</c:v>
                </c:pt>
                <c:pt idx="623">
                  <c:v>Jetta III</c:v>
                </c:pt>
                <c:pt idx="624">
                  <c:v>Sprinter</c:v>
                </c:pt>
                <c:pt idx="625">
                  <c:v>Trans Sport</c:v>
                </c:pt>
                <c:pt idx="626">
                  <c:v>E-350 Super Duty Van</c:v>
                </c:pt>
                <c:pt idx="627">
                  <c:v>SLS AMG</c:v>
                </c:pt>
                <c:pt idx="628">
                  <c:v>SJ 410</c:v>
                </c:pt>
                <c:pt idx="629">
                  <c:v>GLI</c:v>
                </c:pt>
                <c:pt idx="630">
                  <c:v>FCX Clarity</c:v>
                </c:pt>
                <c:pt idx="631">
                  <c:v>Outlander</c:v>
                </c:pt>
                <c:pt idx="632">
                  <c:v>Eos</c:v>
                </c:pt>
                <c:pt idx="633">
                  <c:v>Rally Wagon G2500</c:v>
                </c:pt>
                <c:pt idx="634">
                  <c:v>TT</c:v>
                </c:pt>
                <c:pt idx="635">
                  <c:v>TundraMax</c:v>
                </c:pt>
                <c:pt idx="636">
                  <c:v>Sorento</c:v>
                </c:pt>
                <c:pt idx="637">
                  <c:v>R8</c:v>
                </c:pt>
                <c:pt idx="638">
                  <c:v>Mentor</c:v>
                </c:pt>
                <c:pt idx="639">
                  <c:v>Coupe Quattro</c:v>
                </c:pt>
                <c:pt idx="640">
                  <c:v>Excursion</c:v>
                </c:pt>
                <c:pt idx="641">
                  <c:v>Endeavor</c:v>
                </c:pt>
                <c:pt idx="642">
                  <c:v>Prelude</c:v>
                </c:pt>
                <c:pt idx="643">
                  <c:v>960</c:v>
                </c:pt>
                <c:pt idx="644">
                  <c:v>Matrix</c:v>
                </c:pt>
                <c:pt idx="645">
                  <c:v>Integra</c:v>
                </c:pt>
                <c:pt idx="646">
                  <c:v>300ZX</c:v>
                </c:pt>
                <c:pt idx="647">
                  <c:v>S-Series</c:v>
                </c:pt>
                <c:pt idx="648">
                  <c:v>GranTurismo</c:v>
                </c:pt>
                <c:pt idx="649">
                  <c:v>Ram 2500 Club</c:v>
                </c:pt>
                <c:pt idx="650">
                  <c:v>Seville</c:v>
                </c:pt>
                <c:pt idx="651">
                  <c:v>L-Series</c:v>
                </c:pt>
                <c:pt idx="652">
                  <c:v>H1</c:v>
                </c:pt>
                <c:pt idx="653">
                  <c:v>LR3</c:v>
                </c:pt>
                <c:pt idx="654">
                  <c:v>M</c:v>
                </c:pt>
                <c:pt idx="655">
                  <c:v>S90</c:v>
                </c:pt>
                <c:pt idx="656">
                  <c:v>Fiero</c:v>
                </c:pt>
                <c:pt idx="657">
                  <c:v>911</c:v>
                </c:pt>
                <c:pt idx="658">
                  <c:v>B2600</c:v>
                </c:pt>
                <c:pt idx="659">
                  <c:v>Silverado 1500</c:v>
                </c:pt>
                <c:pt idx="660">
                  <c:v>Ram Van 3500</c:v>
                </c:pt>
                <c:pt idx="661">
                  <c:v>Galant</c:v>
                </c:pt>
                <c:pt idx="662">
                  <c:v>VehiCROSS</c:v>
                </c:pt>
                <c:pt idx="663">
                  <c:v>G35</c:v>
                </c:pt>
                <c:pt idx="664">
                  <c:v>Q</c:v>
                </c:pt>
                <c:pt idx="665">
                  <c:v>Taurus X</c:v>
                </c:pt>
                <c:pt idx="666">
                  <c:v>MX-3</c:v>
                </c:pt>
                <c:pt idx="667">
                  <c:v>LTD Crown Victoria</c:v>
                </c:pt>
                <c:pt idx="668">
                  <c:v>Diablo</c:v>
                </c:pt>
                <c:pt idx="669">
                  <c:v>S-Type</c:v>
                </c:pt>
                <c:pt idx="670">
                  <c:v>Suburban</c:v>
                </c:pt>
                <c:pt idx="671">
                  <c:v>X5</c:v>
                </c:pt>
                <c:pt idx="672">
                  <c:v>RX-7</c:v>
                </c:pt>
                <c:pt idx="673">
                  <c:v>Allroad</c:v>
                </c:pt>
                <c:pt idx="674">
                  <c:v>Sprinter 3500</c:v>
                </c:pt>
                <c:pt idx="675">
                  <c:v>200</c:v>
                </c:pt>
                <c:pt idx="676">
                  <c:v>Landaulet</c:v>
                </c:pt>
                <c:pt idx="677">
                  <c:v>CR-X</c:v>
                </c:pt>
                <c:pt idx="678">
                  <c:v>Canyon</c:v>
                </c:pt>
                <c:pt idx="679">
                  <c:v>STS</c:v>
                </c:pt>
                <c:pt idx="680">
                  <c:v>Breeze</c:v>
                </c:pt>
                <c:pt idx="681">
                  <c:v>Hearse</c:v>
                </c:pt>
                <c:pt idx="682">
                  <c:v>Cutlass Supreme</c:v>
                </c:pt>
                <c:pt idx="683">
                  <c:v>Mazda6</c:v>
                </c:pt>
                <c:pt idx="684">
                  <c:v>Colt</c:v>
                </c:pt>
                <c:pt idx="685">
                  <c:v>Expo</c:v>
                </c:pt>
                <c:pt idx="686">
                  <c:v>Yukon XL</c:v>
                </c:pt>
                <c:pt idx="687">
                  <c:v>Sportage</c:v>
                </c:pt>
                <c:pt idx="688">
                  <c:v>Navajo</c:v>
                </c:pt>
                <c:pt idx="689">
                  <c:v>Land Cruiser</c:v>
                </c:pt>
                <c:pt idx="690">
                  <c:v>Enclave</c:v>
                </c:pt>
                <c:pt idx="691">
                  <c:v>Tiburon</c:v>
                </c:pt>
                <c:pt idx="692">
                  <c:v>XC60</c:v>
                </c:pt>
                <c:pt idx="693">
                  <c:v>SLS-Class</c:v>
                </c:pt>
                <c:pt idx="694">
                  <c:v>Elantra</c:v>
                </c:pt>
                <c:pt idx="695">
                  <c:v>C8 Double 12 S</c:v>
                </c:pt>
                <c:pt idx="696">
                  <c:v>Sierra Hybrid</c:v>
                </c:pt>
                <c:pt idx="697">
                  <c:v>Protege</c:v>
                </c:pt>
                <c:pt idx="698">
                  <c:v>Regency</c:v>
                </c:pt>
                <c:pt idx="699">
                  <c:v>XK Series</c:v>
                </c:pt>
                <c:pt idx="700">
                  <c:v>Familia</c:v>
                </c:pt>
                <c:pt idx="701">
                  <c:v>Tredia</c:v>
                </c:pt>
                <c:pt idx="702">
                  <c:v>CTS-V</c:v>
                </c:pt>
                <c:pt idx="703">
                  <c:v>Echo</c:v>
                </c:pt>
                <c:pt idx="704">
                  <c:v>Avalanche 2500</c:v>
                </c:pt>
                <c:pt idx="705">
                  <c:v>Biturbo</c:v>
                </c:pt>
                <c:pt idx="706">
                  <c:v>Sterling</c:v>
                </c:pt>
                <c:pt idx="707">
                  <c:v>APV</c:v>
                </c:pt>
                <c:pt idx="708">
                  <c:v>Samurai</c:v>
                </c:pt>
                <c:pt idx="709">
                  <c:v>Ram Van B150</c:v>
                </c:pt>
                <c:pt idx="710">
                  <c:v>Explorer</c:v>
                </c:pt>
                <c:pt idx="711">
                  <c:v>9-2X</c:v>
                </c:pt>
                <c:pt idx="712">
                  <c:v>Equator</c:v>
                </c:pt>
                <c:pt idx="713">
                  <c:v>DBS</c:v>
                </c:pt>
                <c:pt idx="714">
                  <c:v>Rainier</c:v>
                </c:pt>
                <c:pt idx="715">
                  <c:v>Talon</c:v>
                </c:pt>
                <c:pt idx="716">
                  <c:v>SVX</c:v>
                </c:pt>
                <c:pt idx="717">
                  <c:v>Ram Van 2500</c:v>
                </c:pt>
                <c:pt idx="718">
                  <c:v>Eldorado</c:v>
                </c:pt>
                <c:pt idx="719">
                  <c:v>XJ Series</c:v>
                </c:pt>
                <c:pt idx="720">
                  <c:v>5 Series</c:v>
                </c:pt>
                <c:pt idx="721">
                  <c:v>900</c:v>
                </c:pt>
                <c:pt idx="722">
                  <c:v>600SEC</c:v>
                </c:pt>
                <c:pt idx="723">
                  <c:v>Edge</c:v>
                </c:pt>
                <c:pt idx="724">
                  <c:v>S5</c:v>
                </c:pt>
                <c:pt idx="725">
                  <c:v>GL-Class</c:v>
                </c:pt>
                <c:pt idx="726">
                  <c:v>Express 1500</c:v>
                </c:pt>
                <c:pt idx="727">
                  <c:v>Estate</c:v>
                </c:pt>
                <c:pt idx="728">
                  <c:v>80</c:v>
                </c:pt>
                <c:pt idx="729">
                  <c:v>Spyder</c:v>
                </c:pt>
                <c:pt idx="730">
                  <c:v>Aerio</c:v>
                </c:pt>
                <c:pt idx="731">
                  <c:v>Dynasty</c:v>
                </c:pt>
                <c:pt idx="732">
                  <c:v>Spectra5</c:v>
                </c:pt>
                <c:pt idx="733">
                  <c:v>Cube</c:v>
                </c:pt>
                <c:pt idx="734">
                  <c:v>Z8</c:v>
                </c:pt>
                <c:pt idx="735">
                  <c:v>Solara</c:v>
                </c:pt>
                <c:pt idx="736">
                  <c:v>Expedition</c:v>
                </c:pt>
                <c:pt idx="737">
                  <c:v>458 Italia</c:v>
                </c:pt>
                <c:pt idx="738">
                  <c:v>924</c:v>
                </c:pt>
                <c:pt idx="739">
                  <c:v>DTS</c:v>
                </c:pt>
                <c:pt idx="740">
                  <c:v>Venza</c:v>
                </c:pt>
                <c:pt idx="741">
                  <c:v>GT350</c:v>
                </c:pt>
                <c:pt idx="742">
                  <c:v>Fusion</c:v>
                </c:pt>
                <c:pt idx="743">
                  <c:v>Continental GT</c:v>
                </c:pt>
                <c:pt idx="744">
                  <c:v>6000</c:v>
                </c:pt>
                <c:pt idx="745">
                  <c:v>Discovery Series II</c:v>
                </c:pt>
                <c:pt idx="746">
                  <c:v>i-280</c:v>
                </c:pt>
                <c:pt idx="747">
                  <c:v>Compass</c:v>
                </c:pt>
                <c:pt idx="748">
                  <c:v>650</c:v>
                </c:pt>
                <c:pt idx="749">
                  <c:v>Uplander</c:v>
                </c:pt>
                <c:pt idx="750">
                  <c:v>D150 Club</c:v>
                </c:pt>
                <c:pt idx="751">
                  <c:v>Escalade ESV</c:v>
                </c:pt>
                <c:pt idx="752">
                  <c:v>Riviera</c:v>
                </c:pt>
                <c:pt idx="753">
                  <c:v>Prowler</c:v>
                </c:pt>
                <c:pt idx="754">
                  <c:v>Coachbuilder</c:v>
                </c:pt>
                <c:pt idx="755">
                  <c:v>G-Series G20</c:v>
                </c:pt>
                <c:pt idx="756">
                  <c:v>Millenia</c:v>
                </c:pt>
                <c:pt idx="757">
                  <c:v>Nuova 500</c:v>
                </c:pt>
                <c:pt idx="758">
                  <c:v>Leone</c:v>
                </c:pt>
                <c:pt idx="759">
                  <c:v>4000s</c:v>
                </c:pt>
                <c:pt idx="760">
                  <c:v>Fortwo</c:v>
                </c:pt>
                <c:pt idx="761">
                  <c:v>Sonoma Club</c:v>
                </c:pt>
                <c:pt idx="762">
                  <c:v>S10 Blazer</c:v>
                </c:pt>
                <c:pt idx="763">
                  <c:v>A5</c:v>
                </c:pt>
                <c:pt idx="764">
                  <c:v>Reno</c:v>
                </c:pt>
                <c:pt idx="765">
                  <c:v>Ram Wagon B150</c:v>
                </c:pt>
                <c:pt idx="766">
                  <c:v>Rally Wagon 2500</c:v>
                </c:pt>
                <c:pt idx="767">
                  <c:v>Aero 8</c:v>
                </c:pt>
                <c:pt idx="768">
                  <c:v>Veracruz</c:v>
                </c:pt>
                <c:pt idx="769">
                  <c:v>Rabbit</c:v>
                </c:pt>
                <c:pt idx="770">
                  <c:v>400SE</c:v>
                </c:pt>
                <c:pt idx="771">
                  <c:v>Laser</c:v>
                </c:pt>
                <c:pt idx="772">
                  <c:v>Grand Vitara</c:v>
                </c:pt>
                <c:pt idx="773">
                  <c:v>Monza</c:v>
                </c:pt>
                <c:pt idx="774">
                  <c:v>GX</c:v>
                </c:pt>
                <c:pt idx="775">
                  <c:v>S6</c:v>
                </c:pt>
                <c:pt idx="776">
                  <c:v>Type 2</c:v>
                </c:pt>
                <c:pt idx="777">
                  <c:v>Passport</c:v>
                </c:pt>
                <c:pt idx="778">
                  <c:v>Insight</c:v>
                </c:pt>
                <c:pt idx="779">
                  <c:v>Camry Solara</c:v>
                </c:pt>
                <c:pt idx="780">
                  <c:v>SLR McLaren</c:v>
                </c:pt>
                <c:pt idx="781">
                  <c:v>Starion</c:v>
                </c:pt>
                <c:pt idx="782">
                  <c:v>LHS</c:v>
                </c:pt>
                <c:pt idx="783">
                  <c:v>MKT</c:v>
                </c:pt>
                <c:pt idx="784">
                  <c:v>500</c:v>
                </c:pt>
                <c:pt idx="785">
                  <c:v>Crosstour</c:v>
                </c:pt>
                <c:pt idx="786">
                  <c:v>850</c:v>
                </c:pt>
                <c:pt idx="787">
                  <c:v>F430</c:v>
                </c:pt>
                <c:pt idx="788">
                  <c:v>Focus ST</c:v>
                </c:pt>
                <c:pt idx="789">
                  <c:v>LTD</c:v>
                </c:pt>
                <c:pt idx="790">
                  <c:v>X6</c:v>
                </c:pt>
                <c:pt idx="791">
                  <c:v>Veloster</c:v>
                </c:pt>
                <c:pt idx="792">
                  <c:v>Marquis</c:v>
                </c:pt>
                <c:pt idx="793">
                  <c:v>Cobalt</c:v>
                </c:pt>
                <c:pt idx="794">
                  <c:v>Ram 2500</c:v>
                </c:pt>
                <c:pt idx="795">
                  <c:v>Forenza</c:v>
                </c:pt>
                <c:pt idx="796">
                  <c:v>Toronado</c:v>
                </c:pt>
                <c:pt idx="797">
                  <c:v>600SEL</c:v>
                </c:pt>
                <c:pt idx="798">
                  <c:v>745</c:v>
                </c:pt>
                <c:pt idx="799">
                  <c:v>300D</c:v>
                </c:pt>
                <c:pt idx="800">
                  <c:v>Quattro</c:v>
                </c:pt>
                <c:pt idx="801">
                  <c:v>Parisienne</c:v>
                </c:pt>
                <c:pt idx="802">
                  <c:v>Turbo Firefly</c:v>
                </c:pt>
                <c:pt idx="803">
                  <c:v>Minx Magnificent</c:v>
                </c:pt>
                <c:pt idx="804">
                  <c:v>Mark VIII</c:v>
                </c:pt>
                <c:pt idx="805">
                  <c:v>X3</c:v>
                </c:pt>
                <c:pt idx="806">
                  <c:v>IS F</c:v>
                </c:pt>
                <c:pt idx="807">
                  <c:v>XF</c:v>
                </c:pt>
                <c:pt idx="808">
                  <c:v>Jimmy</c:v>
                </c:pt>
                <c:pt idx="809">
                  <c:v>Alero</c:v>
                </c:pt>
                <c:pt idx="810">
                  <c:v>600</c:v>
                </c:pt>
                <c:pt idx="811">
                  <c:v>Ion</c:v>
                </c:pt>
                <c:pt idx="812">
                  <c:v>C30</c:v>
                </c:pt>
                <c:pt idx="813">
                  <c:v>Cooper Clubman</c:v>
                </c:pt>
                <c:pt idx="814">
                  <c:v>Genesis</c:v>
                </c:pt>
                <c:pt idx="815">
                  <c:v>Acadia</c:v>
                </c:pt>
                <c:pt idx="816">
                  <c:v>300TE</c:v>
                </c:pt>
                <c:pt idx="817">
                  <c:v>SLX</c:v>
                </c:pt>
                <c:pt idx="818">
                  <c:v>207</c:v>
                </c:pt>
                <c:pt idx="819">
                  <c:v>Special</c:v>
                </c:pt>
                <c:pt idx="820">
                  <c:v>240SX</c:v>
                </c:pt>
                <c:pt idx="821">
                  <c:v>Zephyr</c:v>
                </c:pt>
                <c:pt idx="822">
                  <c:v>Tempo</c:v>
                </c:pt>
                <c:pt idx="823">
                  <c:v>740</c:v>
                </c:pt>
                <c:pt idx="824">
                  <c:v>Pacifica</c:v>
                </c:pt>
                <c:pt idx="825">
                  <c:v>Esteem</c:v>
                </c:pt>
                <c:pt idx="826">
                  <c:v>Tucson</c:v>
                </c:pt>
                <c:pt idx="827">
                  <c:v>Verona</c:v>
                </c:pt>
                <c:pt idx="828">
                  <c:v>Volare</c:v>
                </c:pt>
                <c:pt idx="829">
                  <c:v>Sierra</c:v>
                </c:pt>
                <c:pt idx="830">
                  <c:v>Vega</c:v>
                </c:pt>
                <c:pt idx="831">
                  <c:v>914</c:v>
                </c:pt>
                <c:pt idx="832">
                  <c:v>300SD</c:v>
                </c:pt>
                <c:pt idx="833">
                  <c:v>Lynx</c:v>
                </c:pt>
                <c:pt idx="834">
                  <c:v>G25</c:v>
                </c:pt>
                <c:pt idx="835">
                  <c:v>Mini</c:v>
                </c:pt>
                <c:pt idx="836">
                  <c:v>550</c:v>
                </c:pt>
                <c:pt idx="837">
                  <c:v>Mazda5</c:v>
                </c:pt>
                <c:pt idx="838">
                  <c:v>Aspire</c:v>
                </c:pt>
                <c:pt idx="839">
                  <c:v>Econoline E350</c:v>
                </c:pt>
                <c:pt idx="840">
                  <c:v>H2</c:v>
                </c:pt>
                <c:pt idx="841">
                  <c:v>Cutlass</c:v>
                </c:pt>
                <c:pt idx="842">
                  <c:v>Stealth</c:v>
                </c:pt>
                <c:pt idx="843">
                  <c:v>Brougham</c:v>
                </c:pt>
                <c:pt idx="844">
                  <c:v>RS 4</c:v>
                </c:pt>
                <c:pt idx="845">
                  <c:v>Ram Wagon B250</c:v>
                </c:pt>
                <c:pt idx="846">
                  <c:v>Sparrow</c:v>
                </c:pt>
                <c:pt idx="847">
                  <c:v>Nubira</c:v>
                </c:pt>
                <c:pt idx="848">
                  <c:v>5000CS</c:v>
                </c:pt>
              </c:strCache>
            </c:strRef>
          </c:cat>
          <c:val>
            <c:numRef>
              <c:f>Pivot_Profit_Annual!$B$4:$B$853</c:f>
              <c:numCache>
                <c:formatCode>"$"#,##0.00</c:formatCode>
                <c:ptCount val="849"/>
                <c:pt idx="0">
                  <c:v>31.047117647058833</c:v>
                </c:pt>
                <c:pt idx="1">
                  <c:v>19.974027777777767</c:v>
                </c:pt>
                <c:pt idx="2">
                  <c:v>9.0600267857142818</c:v>
                </c:pt>
                <c:pt idx="3">
                  <c:v>8.9113170995671105</c:v>
                </c:pt>
                <c:pt idx="4">
                  <c:v>7.5996536796536649</c:v>
                </c:pt>
                <c:pt idx="5">
                  <c:v>4.6838012422360427</c:v>
                </c:pt>
                <c:pt idx="6">
                  <c:v>3.9794957983193351</c:v>
                </c:pt>
                <c:pt idx="7">
                  <c:v>1.5110761904762007</c:v>
                </c:pt>
                <c:pt idx="8">
                  <c:v>-0.40413043478263161</c:v>
                </c:pt>
                <c:pt idx="9">
                  <c:v>-3.474371428571438</c:v>
                </c:pt>
                <c:pt idx="10">
                  <c:v>-9.011067226890729</c:v>
                </c:pt>
                <c:pt idx="11">
                  <c:v>-10.495190476190459</c:v>
                </c:pt>
                <c:pt idx="12">
                  <c:v>-11.385549603174603</c:v>
                </c:pt>
                <c:pt idx="13">
                  <c:v>-11.572890756302517</c:v>
                </c:pt>
                <c:pt idx="14">
                  <c:v>-16.614059523809527</c:v>
                </c:pt>
                <c:pt idx="15">
                  <c:v>-17.293904761904745</c:v>
                </c:pt>
                <c:pt idx="16">
                  <c:v>-17.933249999999987</c:v>
                </c:pt>
                <c:pt idx="17">
                  <c:v>-18.211431547619036</c:v>
                </c:pt>
                <c:pt idx="18">
                  <c:v>-18.309624206349213</c:v>
                </c:pt>
                <c:pt idx="19">
                  <c:v>-19.462437888198771</c:v>
                </c:pt>
                <c:pt idx="20">
                  <c:v>-19.920462962962965</c:v>
                </c:pt>
                <c:pt idx="21">
                  <c:v>-20.443231547619046</c:v>
                </c:pt>
                <c:pt idx="22">
                  <c:v>-21.092025210084028</c:v>
                </c:pt>
                <c:pt idx="23">
                  <c:v>-21.571706043956052</c:v>
                </c:pt>
                <c:pt idx="24">
                  <c:v>-22.037160173160181</c:v>
                </c:pt>
                <c:pt idx="25">
                  <c:v>-22.50998412698414</c:v>
                </c:pt>
                <c:pt idx="26">
                  <c:v>-22.886257763975156</c:v>
                </c:pt>
                <c:pt idx="27">
                  <c:v>-23.38496240601506</c:v>
                </c:pt>
                <c:pt idx="28">
                  <c:v>-23.551224489795917</c:v>
                </c:pt>
                <c:pt idx="29">
                  <c:v>-24.64016309523808</c:v>
                </c:pt>
                <c:pt idx="30">
                  <c:v>-25.712424404761908</c:v>
                </c:pt>
                <c:pt idx="31">
                  <c:v>-26.46091666666668</c:v>
                </c:pt>
                <c:pt idx="32">
                  <c:v>-28.083880952380959</c:v>
                </c:pt>
                <c:pt idx="33">
                  <c:v>-28.597142857142853</c:v>
                </c:pt>
                <c:pt idx="34">
                  <c:v>-29.26665456674473</c:v>
                </c:pt>
                <c:pt idx="35">
                  <c:v>-29.342982456140337</c:v>
                </c:pt>
                <c:pt idx="36">
                  <c:v>-29.626305555555557</c:v>
                </c:pt>
                <c:pt idx="37">
                  <c:v>-29.862086167800456</c:v>
                </c:pt>
                <c:pt idx="38">
                  <c:v>-30.106482456140331</c:v>
                </c:pt>
                <c:pt idx="39">
                  <c:v>-31.145339412360684</c:v>
                </c:pt>
                <c:pt idx="40">
                  <c:v>-31.695815614617949</c:v>
                </c:pt>
                <c:pt idx="41">
                  <c:v>-31.894784679089035</c:v>
                </c:pt>
                <c:pt idx="42">
                  <c:v>-32.099480158730138</c:v>
                </c:pt>
                <c:pt idx="43">
                  <c:v>-32.250336734693889</c:v>
                </c:pt>
                <c:pt idx="44">
                  <c:v>-32.871706816059749</c:v>
                </c:pt>
                <c:pt idx="45">
                  <c:v>-33.091675050301816</c:v>
                </c:pt>
                <c:pt idx="46">
                  <c:v>-33.198236471861485</c:v>
                </c:pt>
                <c:pt idx="47">
                  <c:v>-33.389542124542125</c:v>
                </c:pt>
                <c:pt idx="48">
                  <c:v>-33.530320952380947</c:v>
                </c:pt>
                <c:pt idx="49">
                  <c:v>-35.59092705167172</c:v>
                </c:pt>
                <c:pt idx="50">
                  <c:v>-35.913681506849279</c:v>
                </c:pt>
                <c:pt idx="51">
                  <c:v>-36.156659340659367</c:v>
                </c:pt>
                <c:pt idx="52">
                  <c:v>-36.668999633699656</c:v>
                </c:pt>
                <c:pt idx="53">
                  <c:v>-36.839184873949584</c:v>
                </c:pt>
                <c:pt idx="54">
                  <c:v>-38.154287698412723</c:v>
                </c:pt>
                <c:pt idx="55">
                  <c:v>-38.414025355596756</c:v>
                </c:pt>
                <c:pt idx="56">
                  <c:v>-38.533950310559</c:v>
                </c:pt>
                <c:pt idx="57">
                  <c:v>-38.66577531857812</c:v>
                </c:pt>
                <c:pt idx="58">
                  <c:v>-38.801273809523806</c:v>
                </c:pt>
                <c:pt idx="59">
                  <c:v>-38.823858225108218</c:v>
                </c:pt>
                <c:pt idx="60">
                  <c:v>-38.873624458874453</c:v>
                </c:pt>
                <c:pt idx="61">
                  <c:v>-39.192074263038549</c:v>
                </c:pt>
                <c:pt idx="62">
                  <c:v>-39.656770186335415</c:v>
                </c:pt>
                <c:pt idx="63">
                  <c:v>-40.050083522297783</c:v>
                </c:pt>
                <c:pt idx="64">
                  <c:v>-40.41355425824176</c:v>
                </c:pt>
                <c:pt idx="65">
                  <c:v>-41.670122857142857</c:v>
                </c:pt>
                <c:pt idx="66">
                  <c:v>-42.156106666666659</c:v>
                </c:pt>
                <c:pt idx="67">
                  <c:v>-42.535818982387475</c:v>
                </c:pt>
                <c:pt idx="68">
                  <c:v>-43.653787461773682</c:v>
                </c:pt>
                <c:pt idx="69">
                  <c:v>-43.722811904761883</c:v>
                </c:pt>
                <c:pt idx="70">
                  <c:v>-44.216170634920616</c:v>
                </c:pt>
                <c:pt idx="71">
                  <c:v>-44.43364285714285</c:v>
                </c:pt>
                <c:pt idx="72">
                  <c:v>-44.535624999999996</c:v>
                </c:pt>
                <c:pt idx="73">
                  <c:v>-44.664596023024615</c:v>
                </c:pt>
                <c:pt idx="74">
                  <c:v>-44.683123655913938</c:v>
                </c:pt>
                <c:pt idx="75">
                  <c:v>-44.715399999999974</c:v>
                </c:pt>
                <c:pt idx="76">
                  <c:v>-45.008497710622756</c:v>
                </c:pt>
                <c:pt idx="77">
                  <c:v>-45.068549019607843</c:v>
                </c:pt>
                <c:pt idx="78">
                  <c:v>-45.92871693121689</c:v>
                </c:pt>
                <c:pt idx="79">
                  <c:v>-46.475662844036698</c:v>
                </c:pt>
                <c:pt idx="80">
                  <c:v>-46.484674851190455</c:v>
                </c:pt>
                <c:pt idx="81">
                  <c:v>-47.021750915750886</c:v>
                </c:pt>
                <c:pt idx="82">
                  <c:v>-47.30880588624337</c:v>
                </c:pt>
                <c:pt idx="83">
                  <c:v>-47.343497317236761</c:v>
                </c:pt>
                <c:pt idx="84">
                  <c:v>-47.440672811059905</c:v>
                </c:pt>
                <c:pt idx="85">
                  <c:v>-47.678725092874025</c:v>
                </c:pt>
                <c:pt idx="86">
                  <c:v>-48.41504444444444</c:v>
                </c:pt>
                <c:pt idx="87">
                  <c:v>-48.788480952380972</c:v>
                </c:pt>
                <c:pt idx="88">
                  <c:v>-49.200010582010556</c:v>
                </c:pt>
                <c:pt idx="89">
                  <c:v>-49.327580952381005</c:v>
                </c:pt>
                <c:pt idx="90">
                  <c:v>-49.491097744360921</c:v>
                </c:pt>
                <c:pt idx="91">
                  <c:v>-49.553304232804237</c:v>
                </c:pt>
                <c:pt idx="92">
                  <c:v>-49.632904177621946</c:v>
                </c:pt>
                <c:pt idx="93">
                  <c:v>-49.872945367294186</c:v>
                </c:pt>
                <c:pt idx="94">
                  <c:v>-49.874968749999987</c:v>
                </c:pt>
                <c:pt idx="95">
                  <c:v>-49.930985855728466</c:v>
                </c:pt>
                <c:pt idx="96">
                  <c:v>-49.997782661782679</c:v>
                </c:pt>
                <c:pt idx="97">
                  <c:v>-50.2626594202899</c:v>
                </c:pt>
                <c:pt idx="98">
                  <c:v>-50.315986394557818</c:v>
                </c:pt>
                <c:pt idx="99">
                  <c:v>-50.349573979591845</c:v>
                </c:pt>
                <c:pt idx="100">
                  <c:v>-50.792852713178291</c:v>
                </c:pt>
                <c:pt idx="101">
                  <c:v>-50.835563909774436</c:v>
                </c:pt>
                <c:pt idx="102">
                  <c:v>-51.00484723369118</c:v>
                </c:pt>
                <c:pt idx="103">
                  <c:v>-51.381674679487183</c:v>
                </c:pt>
                <c:pt idx="104">
                  <c:v>-51.449793305728093</c:v>
                </c:pt>
                <c:pt idx="105">
                  <c:v>-51.656766917293226</c:v>
                </c:pt>
                <c:pt idx="106">
                  <c:v>-51.726461629279768</c:v>
                </c:pt>
                <c:pt idx="107">
                  <c:v>-51.814722689075616</c:v>
                </c:pt>
                <c:pt idx="108">
                  <c:v>-52.212285082174418</c:v>
                </c:pt>
                <c:pt idx="109">
                  <c:v>-52.341509685230022</c:v>
                </c:pt>
                <c:pt idx="110">
                  <c:v>-52.438756613756624</c:v>
                </c:pt>
                <c:pt idx="111">
                  <c:v>-52.524691086691071</c:v>
                </c:pt>
                <c:pt idx="112">
                  <c:v>-52.699269523809498</c:v>
                </c:pt>
                <c:pt idx="113">
                  <c:v>-52.885862394957989</c:v>
                </c:pt>
                <c:pt idx="114">
                  <c:v>-53.196298319327767</c:v>
                </c:pt>
                <c:pt idx="115">
                  <c:v>-53.528361904761901</c:v>
                </c:pt>
                <c:pt idx="116">
                  <c:v>-53.551603174603152</c:v>
                </c:pt>
                <c:pt idx="117">
                  <c:v>-53.702217391304323</c:v>
                </c:pt>
                <c:pt idx="118">
                  <c:v>-53.8533095238095</c:v>
                </c:pt>
                <c:pt idx="119">
                  <c:v>-53.941285881958443</c:v>
                </c:pt>
                <c:pt idx="120">
                  <c:v>-54.22034632034633</c:v>
                </c:pt>
                <c:pt idx="121">
                  <c:v>-54.479508836524296</c:v>
                </c:pt>
                <c:pt idx="122">
                  <c:v>-54.505585714285722</c:v>
                </c:pt>
                <c:pt idx="123">
                  <c:v>-55.029952380952373</c:v>
                </c:pt>
                <c:pt idx="124">
                  <c:v>-55.521981366459642</c:v>
                </c:pt>
                <c:pt idx="125">
                  <c:v>-55.607943609022549</c:v>
                </c:pt>
                <c:pt idx="126">
                  <c:v>-55.766899567099578</c:v>
                </c:pt>
                <c:pt idx="127">
                  <c:v>-56.1234013605442</c:v>
                </c:pt>
                <c:pt idx="128">
                  <c:v>-56.447139355742301</c:v>
                </c:pt>
                <c:pt idx="129">
                  <c:v>-56.643952380952399</c:v>
                </c:pt>
                <c:pt idx="130">
                  <c:v>-56.677408521303256</c:v>
                </c:pt>
                <c:pt idx="131">
                  <c:v>-56.897399999999969</c:v>
                </c:pt>
                <c:pt idx="132">
                  <c:v>-56.942914285714295</c:v>
                </c:pt>
                <c:pt idx="133">
                  <c:v>-57.035903720238117</c:v>
                </c:pt>
                <c:pt idx="134">
                  <c:v>-57.05488103741498</c:v>
                </c:pt>
                <c:pt idx="135">
                  <c:v>-57.436584586466168</c:v>
                </c:pt>
                <c:pt idx="136">
                  <c:v>-57.725111111111111</c:v>
                </c:pt>
                <c:pt idx="137">
                  <c:v>-57.845371858465604</c:v>
                </c:pt>
                <c:pt idx="138">
                  <c:v>-57.883901984126979</c:v>
                </c:pt>
                <c:pt idx="139">
                  <c:v>-58.445142857142898</c:v>
                </c:pt>
                <c:pt idx="140">
                  <c:v>-58.745194980695018</c:v>
                </c:pt>
                <c:pt idx="141">
                  <c:v>-58.779080200501276</c:v>
                </c:pt>
                <c:pt idx="142">
                  <c:v>-58.914880952380983</c:v>
                </c:pt>
                <c:pt idx="143">
                  <c:v>-59.10072056277059</c:v>
                </c:pt>
                <c:pt idx="144">
                  <c:v>-59.265769201228913</c:v>
                </c:pt>
                <c:pt idx="145">
                  <c:v>-59.288344000000031</c:v>
                </c:pt>
                <c:pt idx="146">
                  <c:v>-59.850451033243509</c:v>
                </c:pt>
                <c:pt idx="147">
                  <c:v>-60.022388605442174</c:v>
                </c:pt>
                <c:pt idx="148">
                  <c:v>-60.069334113973454</c:v>
                </c:pt>
                <c:pt idx="149">
                  <c:v>-60.102091991341972</c:v>
                </c:pt>
                <c:pt idx="150">
                  <c:v>-60.43694309927362</c:v>
                </c:pt>
                <c:pt idx="151">
                  <c:v>-60.462196886446918</c:v>
                </c:pt>
                <c:pt idx="152">
                  <c:v>-60.611026785714294</c:v>
                </c:pt>
                <c:pt idx="153">
                  <c:v>-60.65981173864899</c:v>
                </c:pt>
                <c:pt idx="154">
                  <c:v>-60.700873015873036</c:v>
                </c:pt>
                <c:pt idx="155">
                  <c:v>-60.944840579710139</c:v>
                </c:pt>
                <c:pt idx="156">
                  <c:v>-61.316945421245435</c:v>
                </c:pt>
                <c:pt idx="157">
                  <c:v>-61.418808816595956</c:v>
                </c:pt>
                <c:pt idx="158">
                  <c:v>-61.717763736263741</c:v>
                </c:pt>
                <c:pt idx="159">
                  <c:v>-61.85354347826086</c:v>
                </c:pt>
                <c:pt idx="160">
                  <c:v>-61.888804504504556</c:v>
                </c:pt>
                <c:pt idx="161">
                  <c:v>-62.039549003322271</c:v>
                </c:pt>
                <c:pt idx="162">
                  <c:v>-62.093381222943712</c:v>
                </c:pt>
                <c:pt idx="163">
                  <c:v>-62.438233333333329</c:v>
                </c:pt>
                <c:pt idx="164">
                  <c:v>-62.484700280112023</c:v>
                </c:pt>
                <c:pt idx="165">
                  <c:v>-62.550685983827528</c:v>
                </c:pt>
                <c:pt idx="166">
                  <c:v>-62.623529293739949</c:v>
                </c:pt>
                <c:pt idx="167">
                  <c:v>-62.877971014492758</c:v>
                </c:pt>
                <c:pt idx="168">
                  <c:v>-63.179449341438712</c:v>
                </c:pt>
                <c:pt idx="169">
                  <c:v>-63.273078674948245</c:v>
                </c:pt>
                <c:pt idx="170">
                  <c:v>-63.312768959435594</c:v>
                </c:pt>
                <c:pt idx="171">
                  <c:v>-63.366492857142852</c:v>
                </c:pt>
                <c:pt idx="172">
                  <c:v>-63.72792967884827</c:v>
                </c:pt>
                <c:pt idx="173">
                  <c:v>-64.75362554112553</c:v>
                </c:pt>
                <c:pt idx="174">
                  <c:v>-64.856054865424412</c:v>
                </c:pt>
                <c:pt idx="175">
                  <c:v>-64.895918101992564</c:v>
                </c:pt>
                <c:pt idx="176">
                  <c:v>-65.324601894521265</c:v>
                </c:pt>
                <c:pt idx="177">
                  <c:v>-65.410919712070879</c:v>
                </c:pt>
                <c:pt idx="178">
                  <c:v>-65.737660625444235</c:v>
                </c:pt>
                <c:pt idx="179">
                  <c:v>-65.956749042145603</c:v>
                </c:pt>
                <c:pt idx="180">
                  <c:v>-66.053110052910029</c:v>
                </c:pt>
                <c:pt idx="181">
                  <c:v>-66.110035714285729</c:v>
                </c:pt>
                <c:pt idx="182">
                  <c:v>-66.359365719406057</c:v>
                </c:pt>
                <c:pt idx="183">
                  <c:v>-66.38262445887446</c:v>
                </c:pt>
                <c:pt idx="184">
                  <c:v>-66.387624438454623</c:v>
                </c:pt>
                <c:pt idx="185">
                  <c:v>-66.702544862155349</c:v>
                </c:pt>
                <c:pt idx="186">
                  <c:v>-67.120544642857141</c:v>
                </c:pt>
                <c:pt idx="187">
                  <c:v>-67.131041125541131</c:v>
                </c:pt>
                <c:pt idx="188">
                  <c:v>-67.342213151927425</c:v>
                </c:pt>
                <c:pt idx="189">
                  <c:v>-67.693391472868285</c:v>
                </c:pt>
                <c:pt idx="190">
                  <c:v>-67.860891395154553</c:v>
                </c:pt>
                <c:pt idx="191">
                  <c:v>-67.861403463203445</c:v>
                </c:pt>
                <c:pt idx="192">
                  <c:v>-68.130106516290681</c:v>
                </c:pt>
                <c:pt idx="193">
                  <c:v>-68.195971861471861</c:v>
                </c:pt>
                <c:pt idx="194">
                  <c:v>-68.255242373511919</c:v>
                </c:pt>
                <c:pt idx="195">
                  <c:v>-68.50803869047617</c:v>
                </c:pt>
                <c:pt idx="196">
                  <c:v>-68.535402157738105</c:v>
                </c:pt>
                <c:pt idx="197">
                  <c:v>-68.600995403111767</c:v>
                </c:pt>
                <c:pt idx="198">
                  <c:v>-69.174275853775896</c:v>
                </c:pt>
                <c:pt idx="199">
                  <c:v>-69.188090702947846</c:v>
                </c:pt>
                <c:pt idx="200">
                  <c:v>-69.263881892230572</c:v>
                </c:pt>
                <c:pt idx="201">
                  <c:v>-69.358802721088452</c:v>
                </c:pt>
                <c:pt idx="202">
                  <c:v>-69.368246031746025</c:v>
                </c:pt>
                <c:pt idx="203">
                  <c:v>-69.538150510204062</c:v>
                </c:pt>
                <c:pt idx="204">
                  <c:v>-69.594873906125628</c:v>
                </c:pt>
                <c:pt idx="205">
                  <c:v>-69.690681159420322</c:v>
                </c:pt>
                <c:pt idx="206">
                  <c:v>-69.830593962585013</c:v>
                </c:pt>
                <c:pt idx="207">
                  <c:v>-69.990127705627756</c:v>
                </c:pt>
                <c:pt idx="208">
                  <c:v>-70.244915690866534</c:v>
                </c:pt>
                <c:pt idx="209">
                  <c:v>-70.27139638752061</c:v>
                </c:pt>
                <c:pt idx="210">
                  <c:v>-70.297362792574688</c:v>
                </c:pt>
                <c:pt idx="211">
                  <c:v>-70.573367318711789</c:v>
                </c:pt>
                <c:pt idx="212">
                  <c:v>-70.587556043956027</c:v>
                </c:pt>
                <c:pt idx="213">
                  <c:v>-70.906056138051554</c:v>
                </c:pt>
                <c:pt idx="214">
                  <c:v>-71.081524114774084</c:v>
                </c:pt>
                <c:pt idx="215">
                  <c:v>-71.091161904761833</c:v>
                </c:pt>
                <c:pt idx="216">
                  <c:v>-71.275217687074857</c:v>
                </c:pt>
                <c:pt idx="217">
                  <c:v>-71.276092520703983</c:v>
                </c:pt>
                <c:pt idx="218">
                  <c:v>-71.423761614401883</c:v>
                </c:pt>
                <c:pt idx="219">
                  <c:v>-71.476951159951156</c:v>
                </c:pt>
                <c:pt idx="220">
                  <c:v>-71.524247619047671</c:v>
                </c:pt>
                <c:pt idx="221">
                  <c:v>-71.547380577427816</c:v>
                </c:pt>
                <c:pt idx="222">
                  <c:v>-71.676514005602243</c:v>
                </c:pt>
                <c:pt idx="223">
                  <c:v>-71.717171939916938</c:v>
                </c:pt>
                <c:pt idx="224">
                  <c:v>-71.767785714285694</c:v>
                </c:pt>
                <c:pt idx="225">
                  <c:v>-71.949400453514784</c:v>
                </c:pt>
                <c:pt idx="226">
                  <c:v>-71.980365327380937</c:v>
                </c:pt>
                <c:pt idx="227">
                  <c:v>-72.049112698412713</c:v>
                </c:pt>
                <c:pt idx="228">
                  <c:v>-72.388869878183783</c:v>
                </c:pt>
                <c:pt idx="229">
                  <c:v>-72.436270899470941</c:v>
                </c:pt>
                <c:pt idx="230">
                  <c:v>-72.655328798185948</c:v>
                </c:pt>
                <c:pt idx="231">
                  <c:v>-72.913788571428583</c:v>
                </c:pt>
                <c:pt idx="232">
                  <c:v>-73.175104761904791</c:v>
                </c:pt>
                <c:pt idx="233">
                  <c:v>-73.197996598639492</c:v>
                </c:pt>
                <c:pt idx="234">
                  <c:v>-73.414507539682532</c:v>
                </c:pt>
                <c:pt idx="235">
                  <c:v>-73.545354447439365</c:v>
                </c:pt>
                <c:pt idx="236">
                  <c:v>-73.659488721804493</c:v>
                </c:pt>
                <c:pt idx="237">
                  <c:v>-73.737192406692387</c:v>
                </c:pt>
                <c:pt idx="238">
                  <c:v>-73.89208857896719</c:v>
                </c:pt>
                <c:pt idx="239">
                  <c:v>-74.178991200828165</c:v>
                </c:pt>
                <c:pt idx="240">
                  <c:v>-74.186235985533543</c:v>
                </c:pt>
                <c:pt idx="241">
                  <c:v>-74.29742592592595</c:v>
                </c:pt>
                <c:pt idx="242">
                  <c:v>-74.385313756613769</c:v>
                </c:pt>
                <c:pt idx="243">
                  <c:v>-74.636048552754431</c:v>
                </c:pt>
                <c:pt idx="244">
                  <c:v>-74.730807847082517</c:v>
                </c:pt>
                <c:pt idx="245">
                  <c:v>-74.836305810397548</c:v>
                </c:pt>
                <c:pt idx="246">
                  <c:v>-74.837867647058872</c:v>
                </c:pt>
                <c:pt idx="247">
                  <c:v>-74.972710445468508</c:v>
                </c:pt>
                <c:pt idx="248">
                  <c:v>-75.037360902255614</c:v>
                </c:pt>
                <c:pt idx="249">
                  <c:v>-75.529770604395623</c:v>
                </c:pt>
                <c:pt idx="250">
                  <c:v>-75.541107709750548</c:v>
                </c:pt>
                <c:pt idx="251">
                  <c:v>-76.011944444444453</c:v>
                </c:pt>
                <c:pt idx="252">
                  <c:v>-76.112097943722944</c:v>
                </c:pt>
                <c:pt idx="253">
                  <c:v>-76.188953356752478</c:v>
                </c:pt>
                <c:pt idx="254">
                  <c:v>-76.233444322344369</c:v>
                </c:pt>
                <c:pt idx="255">
                  <c:v>-76.314356622430395</c:v>
                </c:pt>
                <c:pt idx="256">
                  <c:v>-76.503690476190457</c:v>
                </c:pt>
                <c:pt idx="257">
                  <c:v>-76.681443478260888</c:v>
                </c:pt>
                <c:pt idx="258">
                  <c:v>-76.881608013937338</c:v>
                </c:pt>
                <c:pt idx="259">
                  <c:v>-76.896506360078178</c:v>
                </c:pt>
                <c:pt idx="260">
                  <c:v>-77.078330188679246</c:v>
                </c:pt>
                <c:pt idx="261">
                  <c:v>-77.090277777777786</c:v>
                </c:pt>
                <c:pt idx="262">
                  <c:v>-77.142623917748935</c:v>
                </c:pt>
                <c:pt idx="263">
                  <c:v>-77.169056329849013</c:v>
                </c:pt>
                <c:pt idx="264">
                  <c:v>-77.200170452281455</c:v>
                </c:pt>
                <c:pt idx="265">
                  <c:v>-77.238420574795583</c:v>
                </c:pt>
                <c:pt idx="266">
                  <c:v>-77.386670395869302</c:v>
                </c:pt>
                <c:pt idx="267">
                  <c:v>-77.510394850247778</c:v>
                </c:pt>
                <c:pt idx="268">
                  <c:v>-77.661666065795487</c:v>
                </c:pt>
                <c:pt idx="269">
                  <c:v>-77.710082678025316</c:v>
                </c:pt>
                <c:pt idx="270">
                  <c:v>-77.710505574452057</c:v>
                </c:pt>
                <c:pt idx="271">
                  <c:v>-77.781981810115326</c:v>
                </c:pt>
                <c:pt idx="272">
                  <c:v>-77.944916099773238</c:v>
                </c:pt>
                <c:pt idx="273">
                  <c:v>-77.999883503401378</c:v>
                </c:pt>
                <c:pt idx="274">
                  <c:v>-78.032213868003339</c:v>
                </c:pt>
                <c:pt idx="275">
                  <c:v>-78.068624470899366</c:v>
                </c:pt>
                <c:pt idx="276">
                  <c:v>-78.182632518797078</c:v>
                </c:pt>
                <c:pt idx="277">
                  <c:v>-78.191102880658434</c:v>
                </c:pt>
                <c:pt idx="278">
                  <c:v>-78.193288382019404</c:v>
                </c:pt>
                <c:pt idx="279">
                  <c:v>-78.2194003527337</c:v>
                </c:pt>
                <c:pt idx="280">
                  <c:v>-78.342594854070626</c:v>
                </c:pt>
                <c:pt idx="281">
                  <c:v>-78.439150900900856</c:v>
                </c:pt>
                <c:pt idx="282">
                  <c:v>-78.48090225563908</c:v>
                </c:pt>
                <c:pt idx="283">
                  <c:v>-78.744194477791169</c:v>
                </c:pt>
                <c:pt idx="284">
                  <c:v>-78.882824675324684</c:v>
                </c:pt>
                <c:pt idx="285">
                  <c:v>-79.011712598425106</c:v>
                </c:pt>
                <c:pt idx="286">
                  <c:v>-79.039112781954884</c:v>
                </c:pt>
                <c:pt idx="287">
                  <c:v>-79.118774925595233</c:v>
                </c:pt>
                <c:pt idx="288">
                  <c:v>-79.185619131751693</c:v>
                </c:pt>
                <c:pt idx="289">
                  <c:v>-79.307211990820392</c:v>
                </c:pt>
                <c:pt idx="290">
                  <c:v>-79.39492236024843</c:v>
                </c:pt>
                <c:pt idx="291">
                  <c:v>-79.402932330827113</c:v>
                </c:pt>
                <c:pt idx="292">
                  <c:v>-79.625615658997575</c:v>
                </c:pt>
                <c:pt idx="293">
                  <c:v>-79.660084821428626</c:v>
                </c:pt>
                <c:pt idx="294">
                  <c:v>-79.705665780730911</c:v>
                </c:pt>
                <c:pt idx="295">
                  <c:v>-79.816378333333347</c:v>
                </c:pt>
                <c:pt idx="296">
                  <c:v>-80.138427655677646</c:v>
                </c:pt>
                <c:pt idx="297">
                  <c:v>-80.146304761904773</c:v>
                </c:pt>
                <c:pt idx="298">
                  <c:v>-80.153326745261197</c:v>
                </c:pt>
                <c:pt idx="299">
                  <c:v>-80.242261019649504</c:v>
                </c:pt>
                <c:pt idx="300">
                  <c:v>-80.444210940574578</c:v>
                </c:pt>
                <c:pt idx="301">
                  <c:v>-80.446236933797962</c:v>
                </c:pt>
                <c:pt idx="302">
                  <c:v>-80.459654401154381</c:v>
                </c:pt>
                <c:pt idx="303">
                  <c:v>-80.466829719387704</c:v>
                </c:pt>
                <c:pt idx="304">
                  <c:v>-80.549015082527063</c:v>
                </c:pt>
                <c:pt idx="305">
                  <c:v>-80.693216707021776</c:v>
                </c:pt>
                <c:pt idx="306">
                  <c:v>-80.897266937669301</c:v>
                </c:pt>
                <c:pt idx="307">
                  <c:v>-80.903860062893017</c:v>
                </c:pt>
                <c:pt idx="308">
                  <c:v>-81.041375595238136</c:v>
                </c:pt>
                <c:pt idx="309">
                  <c:v>-81.375302031301899</c:v>
                </c:pt>
                <c:pt idx="310">
                  <c:v>-81.412622710622756</c:v>
                </c:pt>
                <c:pt idx="311">
                  <c:v>-81.493528591352828</c:v>
                </c:pt>
                <c:pt idx="312">
                  <c:v>-81.773376441102755</c:v>
                </c:pt>
                <c:pt idx="313">
                  <c:v>-81.777581709956721</c:v>
                </c:pt>
                <c:pt idx="314">
                  <c:v>-81.868961800104657</c:v>
                </c:pt>
                <c:pt idx="315">
                  <c:v>-81.922468841857764</c:v>
                </c:pt>
                <c:pt idx="316">
                  <c:v>-81.958210884353747</c:v>
                </c:pt>
                <c:pt idx="317">
                  <c:v>-82.06069172932331</c:v>
                </c:pt>
                <c:pt idx="318">
                  <c:v>-82.13657482993203</c:v>
                </c:pt>
                <c:pt idx="319">
                  <c:v>-82.234470238095199</c:v>
                </c:pt>
                <c:pt idx="320">
                  <c:v>-82.32870439084725</c:v>
                </c:pt>
                <c:pt idx="321">
                  <c:v>-82.503245934959352</c:v>
                </c:pt>
                <c:pt idx="322">
                  <c:v>-82.682939143224772</c:v>
                </c:pt>
                <c:pt idx="323">
                  <c:v>-82.772820964749656</c:v>
                </c:pt>
                <c:pt idx="324">
                  <c:v>-82.839780779220717</c:v>
                </c:pt>
                <c:pt idx="325">
                  <c:v>-82.894441347270558</c:v>
                </c:pt>
                <c:pt idx="326">
                  <c:v>-83.132404761904766</c:v>
                </c:pt>
                <c:pt idx="327">
                  <c:v>-83.548606802721125</c:v>
                </c:pt>
                <c:pt idx="328">
                  <c:v>-83.594904761904743</c:v>
                </c:pt>
                <c:pt idx="329">
                  <c:v>-83.661707215007198</c:v>
                </c:pt>
                <c:pt idx="330">
                  <c:v>-83.66267923280418</c:v>
                </c:pt>
                <c:pt idx="331">
                  <c:v>-83.676503694581285</c:v>
                </c:pt>
                <c:pt idx="332">
                  <c:v>-83.677021008403329</c:v>
                </c:pt>
                <c:pt idx="333">
                  <c:v>-83.716098696461813</c:v>
                </c:pt>
                <c:pt idx="334">
                  <c:v>-83.78050238095237</c:v>
                </c:pt>
                <c:pt idx="335">
                  <c:v>-83.919069420539344</c:v>
                </c:pt>
                <c:pt idx="336">
                  <c:v>-83.974857142857132</c:v>
                </c:pt>
                <c:pt idx="337">
                  <c:v>-84.065942279942263</c:v>
                </c:pt>
                <c:pt idx="338">
                  <c:v>-84.148348351648323</c:v>
                </c:pt>
                <c:pt idx="339">
                  <c:v>-84.268421516754827</c:v>
                </c:pt>
                <c:pt idx="340">
                  <c:v>-84.393828991596607</c:v>
                </c:pt>
                <c:pt idx="341">
                  <c:v>-84.595608669108628</c:v>
                </c:pt>
                <c:pt idx="342">
                  <c:v>-84.771397584541063</c:v>
                </c:pt>
                <c:pt idx="343">
                  <c:v>-84.894755615453732</c:v>
                </c:pt>
                <c:pt idx="344">
                  <c:v>-84.994650793650777</c:v>
                </c:pt>
                <c:pt idx="345">
                  <c:v>-85.11815476190479</c:v>
                </c:pt>
                <c:pt idx="346">
                  <c:v>-85.134424603174622</c:v>
                </c:pt>
                <c:pt idx="347">
                  <c:v>-85.140260039090336</c:v>
                </c:pt>
                <c:pt idx="348">
                  <c:v>-85.198977553310911</c:v>
                </c:pt>
                <c:pt idx="349">
                  <c:v>-85.266416256157626</c:v>
                </c:pt>
                <c:pt idx="350">
                  <c:v>-85.333757073843842</c:v>
                </c:pt>
                <c:pt idx="351">
                  <c:v>-85.628350432900433</c:v>
                </c:pt>
                <c:pt idx="352">
                  <c:v>-85.635022857142872</c:v>
                </c:pt>
                <c:pt idx="353">
                  <c:v>-85.682228539576442</c:v>
                </c:pt>
                <c:pt idx="354">
                  <c:v>-85.879991584564792</c:v>
                </c:pt>
                <c:pt idx="355">
                  <c:v>-85.953247474747428</c:v>
                </c:pt>
                <c:pt idx="356">
                  <c:v>-85.9555733977801</c:v>
                </c:pt>
                <c:pt idx="357">
                  <c:v>-86.285747184350896</c:v>
                </c:pt>
                <c:pt idx="358">
                  <c:v>-86.665348586309534</c:v>
                </c:pt>
                <c:pt idx="359">
                  <c:v>-86.810837015218453</c:v>
                </c:pt>
                <c:pt idx="360">
                  <c:v>-86.871995934959344</c:v>
                </c:pt>
                <c:pt idx="361">
                  <c:v>-86.947271861471847</c:v>
                </c:pt>
                <c:pt idx="362">
                  <c:v>-86.953274131274114</c:v>
                </c:pt>
                <c:pt idx="363">
                  <c:v>-87.040490918016857</c:v>
                </c:pt>
                <c:pt idx="364">
                  <c:v>-87.105406716417889</c:v>
                </c:pt>
                <c:pt idx="365">
                  <c:v>-87.187965174129374</c:v>
                </c:pt>
                <c:pt idx="366">
                  <c:v>-87.256426224010696</c:v>
                </c:pt>
                <c:pt idx="367">
                  <c:v>-87.256782515991404</c:v>
                </c:pt>
                <c:pt idx="368">
                  <c:v>-87.451644688644677</c:v>
                </c:pt>
                <c:pt idx="369">
                  <c:v>-87.455190476190509</c:v>
                </c:pt>
                <c:pt idx="370">
                  <c:v>-87.50885714285711</c:v>
                </c:pt>
                <c:pt idx="371">
                  <c:v>-87.566876579203097</c:v>
                </c:pt>
                <c:pt idx="372">
                  <c:v>-87.727811779448572</c:v>
                </c:pt>
                <c:pt idx="373">
                  <c:v>-88.00840034562215</c:v>
                </c:pt>
                <c:pt idx="374">
                  <c:v>-88.032637626262698</c:v>
                </c:pt>
                <c:pt idx="375">
                  <c:v>-88.146555393586013</c:v>
                </c:pt>
                <c:pt idx="376">
                  <c:v>-88.219496170496228</c:v>
                </c:pt>
                <c:pt idx="377">
                  <c:v>-88.25143284493285</c:v>
                </c:pt>
                <c:pt idx="378">
                  <c:v>-88.391964726631358</c:v>
                </c:pt>
                <c:pt idx="379">
                  <c:v>-88.418200952381</c:v>
                </c:pt>
                <c:pt idx="380">
                  <c:v>-88.517158634538205</c:v>
                </c:pt>
                <c:pt idx="381">
                  <c:v>-88.569617895545292</c:v>
                </c:pt>
                <c:pt idx="382">
                  <c:v>-88.634319917440493</c:v>
                </c:pt>
                <c:pt idx="383">
                  <c:v>-88.696965156794434</c:v>
                </c:pt>
                <c:pt idx="384">
                  <c:v>-88.750061728395195</c:v>
                </c:pt>
                <c:pt idx="385">
                  <c:v>-88.857773034657612</c:v>
                </c:pt>
                <c:pt idx="386">
                  <c:v>-89.044332429174219</c:v>
                </c:pt>
                <c:pt idx="387">
                  <c:v>-89.18701766513054</c:v>
                </c:pt>
                <c:pt idx="388">
                  <c:v>-89.213111165285198</c:v>
                </c:pt>
                <c:pt idx="389">
                  <c:v>-89.261652582159471</c:v>
                </c:pt>
                <c:pt idx="390">
                  <c:v>-89.278307094266296</c:v>
                </c:pt>
                <c:pt idx="391">
                  <c:v>-89.408680592991914</c:v>
                </c:pt>
                <c:pt idx="392">
                  <c:v>-89.469755693581746</c:v>
                </c:pt>
                <c:pt idx="393">
                  <c:v>-89.514760902255759</c:v>
                </c:pt>
                <c:pt idx="394">
                  <c:v>-89.683679723502294</c:v>
                </c:pt>
                <c:pt idx="395">
                  <c:v>-89.747382699868936</c:v>
                </c:pt>
                <c:pt idx="396">
                  <c:v>-89.858969011725378</c:v>
                </c:pt>
                <c:pt idx="397">
                  <c:v>-89.889127819548847</c:v>
                </c:pt>
                <c:pt idx="398">
                  <c:v>-89.933411223225292</c:v>
                </c:pt>
                <c:pt idx="399">
                  <c:v>-90.112680523028942</c:v>
                </c:pt>
                <c:pt idx="400">
                  <c:v>-90.52143488095237</c:v>
                </c:pt>
                <c:pt idx="401">
                  <c:v>-90.582528033794119</c:v>
                </c:pt>
                <c:pt idx="402">
                  <c:v>-90.584247933884313</c:v>
                </c:pt>
                <c:pt idx="403">
                  <c:v>-90.619738226782417</c:v>
                </c:pt>
                <c:pt idx="404">
                  <c:v>-90.692765646258493</c:v>
                </c:pt>
                <c:pt idx="405">
                  <c:v>-90.804047140464192</c:v>
                </c:pt>
                <c:pt idx="406">
                  <c:v>-90.82395006139997</c:v>
                </c:pt>
                <c:pt idx="407">
                  <c:v>-90.883924146649747</c:v>
                </c:pt>
                <c:pt idx="408">
                  <c:v>-90.986494505494477</c:v>
                </c:pt>
                <c:pt idx="409">
                  <c:v>-91.025546506453139</c:v>
                </c:pt>
                <c:pt idx="410">
                  <c:v>-91.062159513590871</c:v>
                </c:pt>
                <c:pt idx="411">
                  <c:v>-91.064086438923383</c:v>
                </c:pt>
                <c:pt idx="412">
                  <c:v>-91.15238082010589</c:v>
                </c:pt>
                <c:pt idx="413">
                  <c:v>-91.261658878504633</c:v>
                </c:pt>
                <c:pt idx="414">
                  <c:v>-91.271892592592621</c:v>
                </c:pt>
                <c:pt idx="415">
                  <c:v>-91.29301050061045</c:v>
                </c:pt>
                <c:pt idx="416">
                  <c:v>-91.302479999999889</c:v>
                </c:pt>
                <c:pt idx="417">
                  <c:v>-91.524018175208994</c:v>
                </c:pt>
                <c:pt idx="418">
                  <c:v>-91.552942319187139</c:v>
                </c:pt>
                <c:pt idx="419">
                  <c:v>-91.628387542517075</c:v>
                </c:pt>
                <c:pt idx="420">
                  <c:v>-91.629283801874166</c:v>
                </c:pt>
                <c:pt idx="421">
                  <c:v>-91.69554732142845</c:v>
                </c:pt>
                <c:pt idx="422">
                  <c:v>-91.786964797380236</c:v>
                </c:pt>
                <c:pt idx="423">
                  <c:v>-91.815046811945095</c:v>
                </c:pt>
                <c:pt idx="424">
                  <c:v>-91.866759112286914</c:v>
                </c:pt>
                <c:pt idx="425">
                  <c:v>-92.193865667254528</c:v>
                </c:pt>
                <c:pt idx="426">
                  <c:v>-92.204542606516284</c:v>
                </c:pt>
                <c:pt idx="427">
                  <c:v>-92.208931972789074</c:v>
                </c:pt>
                <c:pt idx="428">
                  <c:v>-92.28156989864236</c:v>
                </c:pt>
                <c:pt idx="429">
                  <c:v>-92.570546714888522</c:v>
                </c:pt>
                <c:pt idx="430">
                  <c:v>-92.58209385964912</c:v>
                </c:pt>
                <c:pt idx="431">
                  <c:v>-92.621251596980258</c:v>
                </c:pt>
                <c:pt idx="432">
                  <c:v>-92.624523166023167</c:v>
                </c:pt>
                <c:pt idx="433">
                  <c:v>-92.631214929214906</c:v>
                </c:pt>
                <c:pt idx="434">
                  <c:v>-92.743096749811031</c:v>
                </c:pt>
                <c:pt idx="435">
                  <c:v>-92.866167077175618</c:v>
                </c:pt>
                <c:pt idx="436">
                  <c:v>-92.866348578280181</c:v>
                </c:pt>
                <c:pt idx="437">
                  <c:v>-93.009120721726163</c:v>
                </c:pt>
                <c:pt idx="438">
                  <c:v>-93.063760196455334</c:v>
                </c:pt>
                <c:pt idx="439">
                  <c:v>-93.405793197278868</c:v>
                </c:pt>
                <c:pt idx="440">
                  <c:v>-93.515862433862424</c:v>
                </c:pt>
                <c:pt idx="441">
                  <c:v>-93.589848963394857</c:v>
                </c:pt>
                <c:pt idx="442">
                  <c:v>-93.669317573292659</c:v>
                </c:pt>
                <c:pt idx="443">
                  <c:v>-93.732985461441316</c:v>
                </c:pt>
                <c:pt idx="444">
                  <c:v>-93.810418335558495</c:v>
                </c:pt>
                <c:pt idx="445">
                  <c:v>-93.915471699458223</c:v>
                </c:pt>
                <c:pt idx="446">
                  <c:v>-93.987493734335843</c:v>
                </c:pt>
                <c:pt idx="447">
                  <c:v>-94.004544855442234</c:v>
                </c:pt>
                <c:pt idx="448">
                  <c:v>-94.232224259974203</c:v>
                </c:pt>
                <c:pt idx="449">
                  <c:v>-94.49509325396825</c:v>
                </c:pt>
                <c:pt idx="450">
                  <c:v>-94.528507936507978</c:v>
                </c:pt>
                <c:pt idx="451">
                  <c:v>-94.548628588935614</c:v>
                </c:pt>
                <c:pt idx="452">
                  <c:v>-94.650179277643147</c:v>
                </c:pt>
                <c:pt idx="453">
                  <c:v>-94.716412615568274</c:v>
                </c:pt>
                <c:pt idx="454">
                  <c:v>-94.753314431913083</c:v>
                </c:pt>
                <c:pt idx="455">
                  <c:v>-94.816344537815198</c:v>
                </c:pt>
                <c:pt idx="456">
                  <c:v>-94.919500707213672</c:v>
                </c:pt>
                <c:pt idx="457">
                  <c:v>-94.948027262813468</c:v>
                </c:pt>
                <c:pt idx="458">
                  <c:v>-95.325769023073192</c:v>
                </c:pt>
                <c:pt idx="459">
                  <c:v>-95.343154389880979</c:v>
                </c:pt>
                <c:pt idx="460">
                  <c:v>-95.421649029982376</c:v>
                </c:pt>
                <c:pt idx="461">
                  <c:v>-95.462475347661098</c:v>
                </c:pt>
                <c:pt idx="462">
                  <c:v>-95.514328314028319</c:v>
                </c:pt>
                <c:pt idx="463">
                  <c:v>-95.545820535714284</c:v>
                </c:pt>
                <c:pt idx="464">
                  <c:v>-95.550983338832125</c:v>
                </c:pt>
                <c:pt idx="465">
                  <c:v>-95.903977513227545</c:v>
                </c:pt>
                <c:pt idx="466">
                  <c:v>-96.178993073593119</c:v>
                </c:pt>
                <c:pt idx="467">
                  <c:v>-96.285239235814075</c:v>
                </c:pt>
                <c:pt idx="468">
                  <c:v>-96.334657303370747</c:v>
                </c:pt>
                <c:pt idx="469">
                  <c:v>-96.376951345755629</c:v>
                </c:pt>
                <c:pt idx="470">
                  <c:v>-96.675233968253991</c:v>
                </c:pt>
                <c:pt idx="471">
                  <c:v>-96.836364661654144</c:v>
                </c:pt>
                <c:pt idx="472">
                  <c:v>-96.862591960670969</c:v>
                </c:pt>
                <c:pt idx="473">
                  <c:v>-96.936017659462308</c:v>
                </c:pt>
                <c:pt idx="474">
                  <c:v>-97.014080026454977</c:v>
                </c:pt>
                <c:pt idx="475">
                  <c:v>-97.072696007695967</c:v>
                </c:pt>
                <c:pt idx="476">
                  <c:v>-97.20642198129255</c:v>
                </c:pt>
                <c:pt idx="477">
                  <c:v>-97.495324383654193</c:v>
                </c:pt>
                <c:pt idx="478">
                  <c:v>-97.533289241622569</c:v>
                </c:pt>
                <c:pt idx="479">
                  <c:v>-97.665840211640187</c:v>
                </c:pt>
                <c:pt idx="480">
                  <c:v>-97.916550741608063</c:v>
                </c:pt>
                <c:pt idx="481">
                  <c:v>-97.963392290249402</c:v>
                </c:pt>
                <c:pt idx="482">
                  <c:v>-98.180209967924995</c:v>
                </c:pt>
                <c:pt idx="483">
                  <c:v>-98.256502768549311</c:v>
                </c:pt>
                <c:pt idx="484">
                  <c:v>-98.451458916900123</c:v>
                </c:pt>
                <c:pt idx="485">
                  <c:v>-98.460607892107902</c:v>
                </c:pt>
                <c:pt idx="486">
                  <c:v>-98.461348048941787</c:v>
                </c:pt>
                <c:pt idx="487">
                  <c:v>-98.54323386243388</c:v>
                </c:pt>
                <c:pt idx="488">
                  <c:v>-98.610229296066237</c:v>
                </c:pt>
                <c:pt idx="489">
                  <c:v>-98.70551612903229</c:v>
                </c:pt>
                <c:pt idx="490">
                  <c:v>-98.714141774891829</c:v>
                </c:pt>
                <c:pt idx="491">
                  <c:v>-98.831179487179497</c:v>
                </c:pt>
                <c:pt idx="492">
                  <c:v>-98.852815270935963</c:v>
                </c:pt>
                <c:pt idx="493">
                  <c:v>-99.050983216237341</c:v>
                </c:pt>
                <c:pt idx="494">
                  <c:v>-99.064090238095275</c:v>
                </c:pt>
                <c:pt idx="495">
                  <c:v>-99.488562451209944</c:v>
                </c:pt>
                <c:pt idx="496">
                  <c:v>-99.492835365853679</c:v>
                </c:pt>
                <c:pt idx="497">
                  <c:v>-99.51000540009818</c:v>
                </c:pt>
                <c:pt idx="498">
                  <c:v>-99.540730248917725</c:v>
                </c:pt>
                <c:pt idx="499">
                  <c:v>-99.660003770738911</c:v>
                </c:pt>
                <c:pt idx="500">
                  <c:v>-99.823462301587298</c:v>
                </c:pt>
                <c:pt idx="501">
                  <c:v>-99.852844624447812</c:v>
                </c:pt>
                <c:pt idx="502">
                  <c:v>-99.938825396825365</c:v>
                </c:pt>
                <c:pt idx="503">
                  <c:v>-99.953312211981626</c:v>
                </c:pt>
                <c:pt idx="504">
                  <c:v>-100.32309523809522</c:v>
                </c:pt>
                <c:pt idx="505">
                  <c:v>-100.53433248730954</c:v>
                </c:pt>
                <c:pt idx="506">
                  <c:v>-100.67288317460314</c:v>
                </c:pt>
                <c:pt idx="507">
                  <c:v>-100.69767631917641</c:v>
                </c:pt>
                <c:pt idx="508">
                  <c:v>-100.73156232493004</c:v>
                </c:pt>
                <c:pt idx="509">
                  <c:v>-100.73371469979297</c:v>
                </c:pt>
                <c:pt idx="510">
                  <c:v>-100.78657142857141</c:v>
                </c:pt>
                <c:pt idx="511">
                  <c:v>-100.9353776595745</c:v>
                </c:pt>
                <c:pt idx="512">
                  <c:v>-100.96882936507939</c:v>
                </c:pt>
                <c:pt idx="513">
                  <c:v>-101.01227526132418</c:v>
                </c:pt>
                <c:pt idx="514">
                  <c:v>-101.18531265031267</c:v>
                </c:pt>
                <c:pt idx="515">
                  <c:v>-101.44694748858443</c:v>
                </c:pt>
                <c:pt idx="516">
                  <c:v>-101.45670308123249</c:v>
                </c:pt>
                <c:pt idx="517">
                  <c:v>-101.49782900432902</c:v>
                </c:pt>
                <c:pt idx="518">
                  <c:v>-101.51298844537817</c:v>
                </c:pt>
                <c:pt idx="519">
                  <c:v>-101.77257501889643</c:v>
                </c:pt>
                <c:pt idx="520">
                  <c:v>-101.79700280830264</c:v>
                </c:pt>
                <c:pt idx="521">
                  <c:v>-101.84952142857138</c:v>
                </c:pt>
                <c:pt idx="522">
                  <c:v>-101.9625664274843</c:v>
                </c:pt>
                <c:pt idx="523">
                  <c:v>-101.9737586266391</c:v>
                </c:pt>
                <c:pt idx="524">
                  <c:v>-101.99229458450043</c:v>
                </c:pt>
                <c:pt idx="525">
                  <c:v>-102.005083087028</c:v>
                </c:pt>
                <c:pt idx="526">
                  <c:v>-102.06766358784898</c:v>
                </c:pt>
                <c:pt idx="527">
                  <c:v>-102.30907359307362</c:v>
                </c:pt>
                <c:pt idx="528">
                  <c:v>-102.38199603174604</c:v>
                </c:pt>
                <c:pt idx="529">
                  <c:v>-102.55599485199491</c:v>
                </c:pt>
                <c:pt idx="530">
                  <c:v>-102.61759005376351</c:v>
                </c:pt>
                <c:pt idx="531">
                  <c:v>-102.63534666666663</c:v>
                </c:pt>
                <c:pt idx="532">
                  <c:v>-102.70079300291532</c:v>
                </c:pt>
                <c:pt idx="533">
                  <c:v>-102.70617072310404</c:v>
                </c:pt>
                <c:pt idx="534">
                  <c:v>-102.71138402457753</c:v>
                </c:pt>
                <c:pt idx="535">
                  <c:v>-102.73728419775559</c:v>
                </c:pt>
                <c:pt idx="536">
                  <c:v>-102.97491677588464</c:v>
                </c:pt>
                <c:pt idx="537">
                  <c:v>-103.07252941176472</c:v>
                </c:pt>
                <c:pt idx="538">
                  <c:v>-103.11622222222222</c:v>
                </c:pt>
                <c:pt idx="539">
                  <c:v>-103.50009102787456</c:v>
                </c:pt>
                <c:pt idx="540">
                  <c:v>-103.57693445209409</c:v>
                </c:pt>
                <c:pt idx="541">
                  <c:v>-103.59079605263153</c:v>
                </c:pt>
                <c:pt idx="542">
                  <c:v>-103.75594633972995</c:v>
                </c:pt>
                <c:pt idx="543">
                  <c:v>-103.83715232179813</c:v>
                </c:pt>
                <c:pt idx="544">
                  <c:v>-103.89638372093027</c:v>
                </c:pt>
                <c:pt idx="545">
                  <c:v>-103.92241806722689</c:v>
                </c:pt>
                <c:pt idx="546">
                  <c:v>-104.04031660231655</c:v>
                </c:pt>
                <c:pt idx="547">
                  <c:v>-104.08887566137571</c:v>
                </c:pt>
                <c:pt idx="548">
                  <c:v>-104.09382071141708</c:v>
                </c:pt>
                <c:pt idx="549">
                  <c:v>-104.11956079027354</c:v>
                </c:pt>
                <c:pt idx="550">
                  <c:v>-104.26880952380951</c:v>
                </c:pt>
                <c:pt idx="551">
                  <c:v>-104.81297496947498</c:v>
                </c:pt>
                <c:pt idx="552">
                  <c:v>-104.98581818181819</c:v>
                </c:pt>
                <c:pt idx="553">
                  <c:v>-105.05844537815128</c:v>
                </c:pt>
                <c:pt idx="554">
                  <c:v>-105.06926907814409</c:v>
                </c:pt>
                <c:pt idx="555">
                  <c:v>-105.08716976790716</c:v>
                </c:pt>
                <c:pt idx="556">
                  <c:v>-105.16841774042952</c:v>
                </c:pt>
                <c:pt idx="557">
                  <c:v>-105.18113839285731</c:v>
                </c:pt>
                <c:pt idx="558">
                  <c:v>-105.20250097847367</c:v>
                </c:pt>
                <c:pt idx="559">
                  <c:v>-105.29905595238094</c:v>
                </c:pt>
                <c:pt idx="560">
                  <c:v>-105.36675736961446</c:v>
                </c:pt>
                <c:pt idx="561">
                  <c:v>-105.53672932330829</c:v>
                </c:pt>
                <c:pt idx="562">
                  <c:v>-105.57486402116402</c:v>
                </c:pt>
                <c:pt idx="563">
                  <c:v>-105.74391517857144</c:v>
                </c:pt>
                <c:pt idx="564">
                  <c:v>-105.75247397959188</c:v>
                </c:pt>
                <c:pt idx="565">
                  <c:v>-105.79002645502649</c:v>
                </c:pt>
                <c:pt idx="566">
                  <c:v>-105.92210071154898</c:v>
                </c:pt>
                <c:pt idx="567">
                  <c:v>-106.55937671581091</c:v>
                </c:pt>
                <c:pt idx="568">
                  <c:v>-106.56702176870751</c:v>
                </c:pt>
                <c:pt idx="569">
                  <c:v>-106.7077574603175</c:v>
                </c:pt>
                <c:pt idx="570">
                  <c:v>-106.76552117940183</c:v>
                </c:pt>
                <c:pt idx="571">
                  <c:v>-106.77915654293217</c:v>
                </c:pt>
                <c:pt idx="572">
                  <c:v>-107.21226999688761</c:v>
                </c:pt>
                <c:pt idx="573">
                  <c:v>-107.31930400276049</c:v>
                </c:pt>
                <c:pt idx="574">
                  <c:v>-107.37140406162452</c:v>
                </c:pt>
                <c:pt idx="575">
                  <c:v>-107.43524514991167</c:v>
                </c:pt>
                <c:pt idx="576">
                  <c:v>-107.48213492063493</c:v>
                </c:pt>
                <c:pt idx="577">
                  <c:v>-107.51262569213732</c:v>
                </c:pt>
                <c:pt idx="578">
                  <c:v>-107.53081909671087</c:v>
                </c:pt>
                <c:pt idx="579">
                  <c:v>-107.93498928571428</c:v>
                </c:pt>
                <c:pt idx="580">
                  <c:v>-108.34328472222221</c:v>
                </c:pt>
                <c:pt idx="581">
                  <c:v>-108.42126400560225</c:v>
                </c:pt>
                <c:pt idx="582">
                  <c:v>-108.75794100529092</c:v>
                </c:pt>
                <c:pt idx="583">
                  <c:v>-108.78776036866363</c:v>
                </c:pt>
                <c:pt idx="584">
                  <c:v>-108.7887039337474</c:v>
                </c:pt>
                <c:pt idx="585">
                  <c:v>-108.82587094837929</c:v>
                </c:pt>
                <c:pt idx="586">
                  <c:v>-108.89868965517245</c:v>
                </c:pt>
                <c:pt idx="587">
                  <c:v>-109.25649056603777</c:v>
                </c:pt>
                <c:pt idx="588">
                  <c:v>-109.37906494978937</c:v>
                </c:pt>
                <c:pt idx="589">
                  <c:v>-109.65685565476176</c:v>
                </c:pt>
                <c:pt idx="590">
                  <c:v>-109.66338283828391</c:v>
                </c:pt>
                <c:pt idx="591">
                  <c:v>-109.90975585480098</c:v>
                </c:pt>
                <c:pt idx="592">
                  <c:v>-109.93619745484396</c:v>
                </c:pt>
                <c:pt idx="593">
                  <c:v>-109.94800044923629</c:v>
                </c:pt>
                <c:pt idx="594">
                  <c:v>-109.95557277374223</c:v>
                </c:pt>
                <c:pt idx="595">
                  <c:v>-109.96360279846529</c:v>
                </c:pt>
                <c:pt idx="596">
                  <c:v>-110.10683809523807</c:v>
                </c:pt>
                <c:pt idx="597">
                  <c:v>-110.19785238095237</c:v>
                </c:pt>
                <c:pt idx="598">
                  <c:v>-110.24835902110257</c:v>
                </c:pt>
                <c:pt idx="599">
                  <c:v>-110.34855768286693</c:v>
                </c:pt>
                <c:pt idx="600">
                  <c:v>-110.37873793326848</c:v>
                </c:pt>
                <c:pt idx="601">
                  <c:v>-111.07787346390165</c:v>
                </c:pt>
                <c:pt idx="602">
                  <c:v>-111.14235465232119</c:v>
                </c:pt>
                <c:pt idx="603">
                  <c:v>-111.15640178571427</c:v>
                </c:pt>
                <c:pt idx="604">
                  <c:v>-111.16619604454681</c:v>
                </c:pt>
                <c:pt idx="605">
                  <c:v>-111.17918975468977</c:v>
                </c:pt>
                <c:pt idx="606">
                  <c:v>-111.2311781209781</c:v>
                </c:pt>
                <c:pt idx="607">
                  <c:v>-111.32636967418547</c:v>
                </c:pt>
                <c:pt idx="608">
                  <c:v>-111.3701155555555</c:v>
                </c:pt>
                <c:pt idx="609">
                  <c:v>-111.38252055604845</c:v>
                </c:pt>
                <c:pt idx="610">
                  <c:v>-111.67735003553663</c:v>
                </c:pt>
                <c:pt idx="611">
                  <c:v>-111.72245341614911</c:v>
                </c:pt>
                <c:pt idx="612">
                  <c:v>-111.78843073593072</c:v>
                </c:pt>
                <c:pt idx="613">
                  <c:v>-111.87809414340448</c:v>
                </c:pt>
                <c:pt idx="614">
                  <c:v>-112.0145718778077</c:v>
                </c:pt>
                <c:pt idx="615">
                  <c:v>-112.02944743935298</c:v>
                </c:pt>
                <c:pt idx="616">
                  <c:v>-112.09011566091945</c:v>
                </c:pt>
                <c:pt idx="617">
                  <c:v>-112.17662585034016</c:v>
                </c:pt>
                <c:pt idx="618">
                  <c:v>-112.26860623582765</c:v>
                </c:pt>
                <c:pt idx="619">
                  <c:v>-112.26876704879481</c:v>
                </c:pt>
                <c:pt idx="620">
                  <c:v>-112.33251094690756</c:v>
                </c:pt>
                <c:pt idx="621">
                  <c:v>-112.33849447895105</c:v>
                </c:pt>
                <c:pt idx="622">
                  <c:v>-112.52025428571443</c:v>
                </c:pt>
                <c:pt idx="623">
                  <c:v>-112.56261624649862</c:v>
                </c:pt>
                <c:pt idx="624">
                  <c:v>-112.58398809523808</c:v>
                </c:pt>
                <c:pt idx="625">
                  <c:v>-112.62273525701673</c:v>
                </c:pt>
                <c:pt idx="626">
                  <c:v>-112.65613151927441</c:v>
                </c:pt>
                <c:pt idx="627">
                  <c:v>-112.7260336134454</c:v>
                </c:pt>
                <c:pt idx="628">
                  <c:v>-112.99418181818183</c:v>
                </c:pt>
                <c:pt idx="629">
                  <c:v>-112.99691058201057</c:v>
                </c:pt>
                <c:pt idx="630">
                  <c:v>-113.03998257839723</c:v>
                </c:pt>
                <c:pt idx="631">
                  <c:v>-113.12310384615387</c:v>
                </c:pt>
                <c:pt idx="632">
                  <c:v>-113.34029503105589</c:v>
                </c:pt>
                <c:pt idx="633">
                  <c:v>-113.65420634920635</c:v>
                </c:pt>
                <c:pt idx="634">
                  <c:v>-113.71560669530969</c:v>
                </c:pt>
                <c:pt idx="635">
                  <c:v>-114.01005668934238</c:v>
                </c:pt>
                <c:pt idx="636">
                  <c:v>-114.45693519225873</c:v>
                </c:pt>
                <c:pt idx="637">
                  <c:v>-114.56617261904769</c:v>
                </c:pt>
                <c:pt idx="638">
                  <c:v>-114.63560041407864</c:v>
                </c:pt>
                <c:pt idx="639">
                  <c:v>-114.81184415584411</c:v>
                </c:pt>
                <c:pt idx="640">
                  <c:v>-114.95150586080585</c:v>
                </c:pt>
                <c:pt idx="641">
                  <c:v>-115.20567990904232</c:v>
                </c:pt>
                <c:pt idx="642">
                  <c:v>-115.35998571428568</c:v>
                </c:pt>
                <c:pt idx="643">
                  <c:v>-115.42853747072606</c:v>
                </c:pt>
                <c:pt idx="644">
                  <c:v>-115.43550616496593</c:v>
                </c:pt>
                <c:pt idx="645">
                  <c:v>-115.48636378737548</c:v>
                </c:pt>
                <c:pt idx="646">
                  <c:v>-115.68690151515156</c:v>
                </c:pt>
                <c:pt idx="647">
                  <c:v>-116.12799885531133</c:v>
                </c:pt>
                <c:pt idx="648">
                  <c:v>-116.27673968253967</c:v>
                </c:pt>
                <c:pt idx="649">
                  <c:v>-116.33145182072819</c:v>
                </c:pt>
                <c:pt idx="650">
                  <c:v>-116.97480449735438</c:v>
                </c:pt>
                <c:pt idx="651">
                  <c:v>-117.34373126293987</c:v>
                </c:pt>
                <c:pt idx="652">
                  <c:v>-117.44911700680271</c:v>
                </c:pt>
                <c:pt idx="653">
                  <c:v>-117.58823440065682</c:v>
                </c:pt>
                <c:pt idx="654">
                  <c:v>-117.5967873614855</c:v>
                </c:pt>
                <c:pt idx="655">
                  <c:v>-117.654776266062</c:v>
                </c:pt>
                <c:pt idx="656">
                  <c:v>-117.76348534798537</c:v>
                </c:pt>
                <c:pt idx="657">
                  <c:v>-117.79898287171994</c:v>
                </c:pt>
                <c:pt idx="658">
                  <c:v>-117.80933333333333</c:v>
                </c:pt>
                <c:pt idx="659">
                  <c:v>-117.8540196911197</c:v>
                </c:pt>
                <c:pt idx="660">
                  <c:v>-118.0237895238096</c:v>
                </c:pt>
                <c:pt idx="661">
                  <c:v>-118.05736431924906</c:v>
                </c:pt>
                <c:pt idx="662">
                  <c:v>-118.11049092970522</c:v>
                </c:pt>
                <c:pt idx="663">
                  <c:v>-118.32373988095237</c:v>
                </c:pt>
                <c:pt idx="664">
                  <c:v>-118.34434345238097</c:v>
                </c:pt>
                <c:pt idx="665">
                  <c:v>-118.45561634199134</c:v>
                </c:pt>
                <c:pt idx="666">
                  <c:v>-118.92114224664222</c:v>
                </c:pt>
                <c:pt idx="667">
                  <c:v>-119.28805394135058</c:v>
                </c:pt>
                <c:pt idx="668">
                  <c:v>-119.70195370370377</c:v>
                </c:pt>
                <c:pt idx="669">
                  <c:v>-119.78424426807757</c:v>
                </c:pt>
                <c:pt idx="670">
                  <c:v>-119.79798240165636</c:v>
                </c:pt>
                <c:pt idx="671">
                  <c:v>-119.88355659075236</c:v>
                </c:pt>
                <c:pt idx="672">
                  <c:v>-119.98155089285717</c:v>
                </c:pt>
                <c:pt idx="673">
                  <c:v>-119.9925898617511</c:v>
                </c:pt>
                <c:pt idx="674">
                  <c:v>-120.4349120879121</c:v>
                </c:pt>
                <c:pt idx="675">
                  <c:v>-120.51652380952373</c:v>
                </c:pt>
                <c:pt idx="676">
                  <c:v>-120.60146130952381</c:v>
                </c:pt>
                <c:pt idx="677">
                  <c:v>-120.7830368663595</c:v>
                </c:pt>
                <c:pt idx="678">
                  <c:v>-120.8654299319728</c:v>
                </c:pt>
                <c:pt idx="679">
                  <c:v>-121.02991592261901</c:v>
                </c:pt>
                <c:pt idx="680">
                  <c:v>-121.1203050941307</c:v>
                </c:pt>
                <c:pt idx="681">
                  <c:v>-121.21747619047623</c:v>
                </c:pt>
                <c:pt idx="682">
                  <c:v>-121.3972079912426</c:v>
                </c:pt>
                <c:pt idx="683">
                  <c:v>-121.4457235340417</c:v>
                </c:pt>
                <c:pt idx="684">
                  <c:v>-121.5014216589862</c:v>
                </c:pt>
                <c:pt idx="685">
                  <c:v>-121.63680744336577</c:v>
                </c:pt>
                <c:pt idx="686">
                  <c:v>-121.76747142857143</c:v>
                </c:pt>
                <c:pt idx="687">
                  <c:v>-121.99892885829031</c:v>
                </c:pt>
                <c:pt idx="688">
                  <c:v>-122.08450256410249</c:v>
                </c:pt>
                <c:pt idx="689">
                  <c:v>-122.667338004101</c:v>
                </c:pt>
                <c:pt idx="690">
                  <c:v>-122.9826632653062</c:v>
                </c:pt>
                <c:pt idx="691">
                  <c:v>-123.03341121872479</c:v>
                </c:pt>
                <c:pt idx="692">
                  <c:v>-123.11519588744585</c:v>
                </c:pt>
                <c:pt idx="693">
                  <c:v>-123.13959183673468</c:v>
                </c:pt>
                <c:pt idx="694">
                  <c:v>-123.5084785289116</c:v>
                </c:pt>
                <c:pt idx="695">
                  <c:v>-123.86782352941178</c:v>
                </c:pt>
                <c:pt idx="696">
                  <c:v>-123.97192105263163</c:v>
                </c:pt>
                <c:pt idx="697">
                  <c:v>-124.31182440476191</c:v>
                </c:pt>
                <c:pt idx="698">
                  <c:v>-124.41964402810304</c:v>
                </c:pt>
                <c:pt idx="699">
                  <c:v>-124.6450291858678</c:v>
                </c:pt>
                <c:pt idx="700">
                  <c:v>-124.80244444444448</c:v>
                </c:pt>
                <c:pt idx="701">
                  <c:v>-124.92673928571423</c:v>
                </c:pt>
                <c:pt idx="702">
                  <c:v>-125.12031182795697</c:v>
                </c:pt>
                <c:pt idx="703">
                  <c:v>-125.24147023809522</c:v>
                </c:pt>
                <c:pt idx="704">
                  <c:v>-125.34032843137257</c:v>
                </c:pt>
                <c:pt idx="705">
                  <c:v>-125.38400332225916</c:v>
                </c:pt>
                <c:pt idx="706">
                  <c:v>-125.38925925925926</c:v>
                </c:pt>
                <c:pt idx="707">
                  <c:v>-125.52125032175027</c:v>
                </c:pt>
                <c:pt idx="708">
                  <c:v>-126.11538775510202</c:v>
                </c:pt>
                <c:pt idx="709">
                  <c:v>-126.22369135802471</c:v>
                </c:pt>
                <c:pt idx="710">
                  <c:v>-126.31556684303348</c:v>
                </c:pt>
                <c:pt idx="711">
                  <c:v>-126.7232003401361</c:v>
                </c:pt>
                <c:pt idx="712">
                  <c:v>-127.72948299319727</c:v>
                </c:pt>
                <c:pt idx="713">
                  <c:v>-127.7363888888889</c:v>
                </c:pt>
                <c:pt idx="714">
                  <c:v>-127.80743009118541</c:v>
                </c:pt>
                <c:pt idx="715">
                  <c:v>-127.84480721966206</c:v>
                </c:pt>
                <c:pt idx="716">
                  <c:v>-128.24388198757762</c:v>
                </c:pt>
                <c:pt idx="717">
                  <c:v>-128.52292588614387</c:v>
                </c:pt>
                <c:pt idx="718">
                  <c:v>-128.57463230240546</c:v>
                </c:pt>
                <c:pt idx="719">
                  <c:v>-128.80866507227896</c:v>
                </c:pt>
                <c:pt idx="720">
                  <c:v>-129.04964121510673</c:v>
                </c:pt>
                <c:pt idx="721">
                  <c:v>-129.14724398073849</c:v>
                </c:pt>
                <c:pt idx="722">
                  <c:v>-129.21040977443613</c:v>
                </c:pt>
                <c:pt idx="723">
                  <c:v>-129.25015170068031</c:v>
                </c:pt>
                <c:pt idx="724">
                  <c:v>-129.47911807181896</c:v>
                </c:pt>
                <c:pt idx="725">
                  <c:v>-129.80106265664162</c:v>
                </c:pt>
                <c:pt idx="726">
                  <c:v>-130.14377680097672</c:v>
                </c:pt>
                <c:pt idx="727">
                  <c:v>-130.15752083333334</c:v>
                </c:pt>
                <c:pt idx="728">
                  <c:v>-130.38004491341991</c:v>
                </c:pt>
                <c:pt idx="729">
                  <c:v>-130.68655555555549</c:v>
                </c:pt>
                <c:pt idx="730">
                  <c:v>-130.73004291593185</c:v>
                </c:pt>
                <c:pt idx="731">
                  <c:v>-130.79005515370704</c:v>
                </c:pt>
                <c:pt idx="732">
                  <c:v>-131.24434857142856</c:v>
                </c:pt>
                <c:pt idx="733">
                  <c:v>-131.26462569213729</c:v>
                </c:pt>
                <c:pt idx="734">
                  <c:v>-131.78411885084611</c:v>
                </c:pt>
                <c:pt idx="735">
                  <c:v>-131.85815692640691</c:v>
                </c:pt>
                <c:pt idx="736">
                  <c:v>-132.22017073772511</c:v>
                </c:pt>
                <c:pt idx="737">
                  <c:v>-132.34671130952376</c:v>
                </c:pt>
                <c:pt idx="738">
                  <c:v>-132.53904056437389</c:v>
                </c:pt>
                <c:pt idx="739">
                  <c:v>-132.67533382936506</c:v>
                </c:pt>
                <c:pt idx="740">
                  <c:v>-132.72990601503756</c:v>
                </c:pt>
                <c:pt idx="741">
                  <c:v>-132.99227777777779</c:v>
                </c:pt>
                <c:pt idx="742">
                  <c:v>-133.10738616071424</c:v>
                </c:pt>
                <c:pt idx="743">
                  <c:v>-133.25049169435215</c:v>
                </c:pt>
                <c:pt idx="744">
                  <c:v>-133.37934055644737</c:v>
                </c:pt>
                <c:pt idx="745">
                  <c:v>-133.56561319281815</c:v>
                </c:pt>
                <c:pt idx="746">
                  <c:v>-133.67857142857142</c:v>
                </c:pt>
                <c:pt idx="747">
                  <c:v>-133.78040342052319</c:v>
                </c:pt>
                <c:pt idx="748">
                  <c:v>-134.06547423887585</c:v>
                </c:pt>
                <c:pt idx="749">
                  <c:v>-134.36525935374146</c:v>
                </c:pt>
                <c:pt idx="750">
                  <c:v>-134.53323333333327</c:v>
                </c:pt>
                <c:pt idx="751">
                  <c:v>-134.62582591218307</c:v>
                </c:pt>
                <c:pt idx="752">
                  <c:v>-134.64175510204078</c:v>
                </c:pt>
                <c:pt idx="753">
                  <c:v>-135.17774122807018</c:v>
                </c:pt>
                <c:pt idx="754">
                  <c:v>-135.22067015098719</c:v>
                </c:pt>
                <c:pt idx="755">
                  <c:v>-135.26063753132831</c:v>
                </c:pt>
                <c:pt idx="756">
                  <c:v>-135.29186054421774</c:v>
                </c:pt>
                <c:pt idx="757">
                  <c:v>-135.44987428571429</c:v>
                </c:pt>
                <c:pt idx="758">
                  <c:v>-135.73682229965161</c:v>
                </c:pt>
                <c:pt idx="759">
                  <c:v>-136.13639682539684</c:v>
                </c:pt>
                <c:pt idx="760">
                  <c:v>-136.20054464285707</c:v>
                </c:pt>
                <c:pt idx="761">
                  <c:v>-136.60070833333333</c:v>
                </c:pt>
                <c:pt idx="762">
                  <c:v>-136.79769047619044</c:v>
                </c:pt>
                <c:pt idx="763">
                  <c:v>-137.2140248756219</c:v>
                </c:pt>
                <c:pt idx="764">
                  <c:v>-137.30256060606058</c:v>
                </c:pt>
                <c:pt idx="765">
                  <c:v>-137.8094409937888</c:v>
                </c:pt>
                <c:pt idx="766">
                  <c:v>-137.99887566137562</c:v>
                </c:pt>
                <c:pt idx="767">
                  <c:v>-138.04276473922897</c:v>
                </c:pt>
                <c:pt idx="768">
                  <c:v>-138.55603242147919</c:v>
                </c:pt>
                <c:pt idx="769">
                  <c:v>-138.59517325227969</c:v>
                </c:pt>
                <c:pt idx="770">
                  <c:v>-139.20410357142856</c:v>
                </c:pt>
                <c:pt idx="771">
                  <c:v>-139.36285997732423</c:v>
                </c:pt>
                <c:pt idx="772">
                  <c:v>-139.45405690072633</c:v>
                </c:pt>
                <c:pt idx="773">
                  <c:v>-139.46250919913416</c:v>
                </c:pt>
                <c:pt idx="774">
                  <c:v>-139.56757117255489</c:v>
                </c:pt>
                <c:pt idx="775">
                  <c:v>-139.60442253020619</c:v>
                </c:pt>
                <c:pt idx="776">
                  <c:v>-139.66137894736843</c:v>
                </c:pt>
                <c:pt idx="777">
                  <c:v>-139.82020238095248</c:v>
                </c:pt>
                <c:pt idx="778">
                  <c:v>-139.91785579004338</c:v>
                </c:pt>
                <c:pt idx="779">
                  <c:v>-140.12977743271222</c:v>
                </c:pt>
                <c:pt idx="780">
                  <c:v>-140.73899645390068</c:v>
                </c:pt>
                <c:pt idx="781">
                  <c:v>-142.42168095238097</c:v>
                </c:pt>
                <c:pt idx="782">
                  <c:v>-142.43575252525255</c:v>
                </c:pt>
                <c:pt idx="783">
                  <c:v>-143.44294824016563</c:v>
                </c:pt>
                <c:pt idx="784">
                  <c:v>-143.80437500000005</c:v>
                </c:pt>
                <c:pt idx="785">
                  <c:v>-144.31281372549023</c:v>
                </c:pt>
                <c:pt idx="786">
                  <c:v>-144.94962755102046</c:v>
                </c:pt>
                <c:pt idx="787">
                  <c:v>-145.35302576112409</c:v>
                </c:pt>
                <c:pt idx="788">
                  <c:v>-145.88374120082813</c:v>
                </c:pt>
                <c:pt idx="789">
                  <c:v>-145.89729894179888</c:v>
                </c:pt>
                <c:pt idx="790">
                  <c:v>-146.14634546703303</c:v>
                </c:pt>
                <c:pt idx="791">
                  <c:v>-146.42753242147927</c:v>
                </c:pt>
                <c:pt idx="792">
                  <c:v>-147.24410025062659</c:v>
                </c:pt>
                <c:pt idx="793">
                  <c:v>-148.0271419529837</c:v>
                </c:pt>
                <c:pt idx="794">
                  <c:v>-148.07469318181822</c:v>
                </c:pt>
                <c:pt idx="795">
                  <c:v>-148.34556190476189</c:v>
                </c:pt>
                <c:pt idx="796">
                  <c:v>-148.65071518987347</c:v>
                </c:pt>
                <c:pt idx="797">
                  <c:v>-148.97751247165533</c:v>
                </c:pt>
                <c:pt idx="798">
                  <c:v>-149.20519744483155</c:v>
                </c:pt>
                <c:pt idx="799">
                  <c:v>-149.32885034013606</c:v>
                </c:pt>
                <c:pt idx="800">
                  <c:v>-149.3743154761905</c:v>
                </c:pt>
                <c:pt idx="801">
                  <c:v>-150.3734732142857</c:v>
                </c:pt>
                <c:pt idx="802">
                  <c:v>-151.62993021346466</c:v>
                </c:pt>
                <c:pt idx="803">
                  <c:v>-152.38687380952385</c:v>
                </c:pt>
                <c:pt idx="804">
                  <c:v>-152.63124642857144</c:v>
                </c:pt>
                <c:pt idx="805">
                  <c:v>-152.7200038564722</c:v>
                </c:pt>
                <c:pt idx="806">
                  <c:v>-152.93264230343306</c:v>
                </c:pt>
                <c:pt idx="807">
                  <c:v>-154.27406705539354</c:v>
                </c:pt>
                <c:pt idx="808">
                  <c:v>-154.84968245341616</c:v>
                </c:pt>
                <c:pt idx="809">
                  <c:v>-154.86896687370594</c:v>
                </c:pt>
                <c:pt idx="810">
                  <c:v>-155.17247515527947</c:v>
                </c:pt>
                <c:pt idx="811">
                  <c:v>-155.24518594104308</c:v>
                </c:pt>
                <c:pt idx="812">
                  <c:v>-155.49735157699436</c:v>
                </c:pt>
                <c:pt idx="813">
                  <c:v>-157.8132081413211</c:v>
                </c:pt>
                <c:pt idx="814">
                  <c:v>-165.24136645962727</c:v>
                </c:pt>
                <c:pt idx="815">
                  <c:v>-167.1740058201058</c:v>
                </c:pt>
                <c:pt idx="816">
                  <c:v>-168.47336309523808</c:v>
                </c:pt>
                <c:pt idx="817">
                  <c:v>-168.96264935064937</c:v>
                </c:pt>
                <c:pt idx="818">
                  <c:v>-171.65139229024948</c:v>
                </c:pt>
                <c:pt idx="819">
                  <c:v>-172.16390977443609</c:v>
                </c:pt>
                <c:pt idx="820">
                  <c:v>-172.6505870927318</c:v>
                </c:pt>
                <c:pt idx="821">
                  <c:v>-173.1567954545454</c:v>
                </c:pt>
                <c:pt idx="822">
                  <c:v>-173.58726666666672</c:v>
                </c:pt>
                <c:pt idx="823">
                  <c:v>-173.78753623188402</c:v>
                </c:pt>
                <c:pt idx="824">
                  <c:v>-175.81087121212119</c:v>
                </c:pt>
                <c:pt idx="825">
                  <c:v>-176.68065894465906</c:v>
                </c:pt>
                <c:pt idx="826">
                  <c:v>-177.12460000000004</c:v>
                </c:pt>
                <c:pt idx="827">
                  <c:v>-178.85239804639806</c:v>
                </c:pt>
                <c:pt idx="828">
                  <c:v>-179.19686446886448</c:v>
                </c:pt>
                <c:pt idx="829">
                  <c:v>-180.29778991596643</c:v>
                </c:pt>
                <c:pt idx="830">
                  <c:v>-181.57710544217693</c:v>
                </c:pt>
                <c:pt idx="831">
                  <c:v>-182.62980392156862</c:v>
                </c:pt>
                <c:pt idx="832">
                  <c:v>-184.79040367965365</c:v>
                </c:pt>
                <c:pt idx="833">
                  <c:v>-185.0904812030075</c:v>
                </c:pt>
                <c:pt idx="834">
                  <c:v>-187.80699107142866</c:v>
                </c:pt>
                <c:pt idx="835">
                  <c:v>-193.81056935817801</c:v>
                </c:pt>
                <c:pt idx="836">
                  <c:v>-195.064028042328</c:v>
                </c:pt>
                <c:pt idx="837">
                  <c:v>-203.26626915113883</c:v>
                </c:pt>
                <c:pt idx="838">
                  <c:v>-204.46095238095236</c:v>
                </c:pt>
                <c:pt idx="839">
                  <c:v>-205.80258465608463</c:v>
                </c:pt>
                <c:pt idx="840">
                  <c:v>-209.8056129251701</c:v>
                </c:pt>
                <c:pt idx="841">
                  <c:v>-213.2098095238095</c:v>
                </c:pt>
                <c:pt idx="842">
                  <c:v>-218.46624263038552</c:v>
                </c:pt>
                <c:pt idx="843">
                  <c:v>-220.98699433106577</c:v>
                </c:pt>
                <c:pt idx="844">
                  <c:v>-237.22793939393935</c:v>
                </c:pt>
                <c:pt idx="845">
                  <c:v>-248.36649142857132</c:v>
                </c:pt>
                <c:pt idx="846">
                  <c:v>-260.14052499999997</c:v>
                </c:pt>
                <c:pt idx="847">
                  <c:v>-265.10554545454539</c:v>
                </c:pt>
                <c:pt idx="848">
                  <c:v>-296.42769230769233</c:v>
                </c:pt>
              </c:numCache>
            </c:numRef>
          </c:val>
          <c:extLst>
            <c:ext xmlns:c16="http://schemas.microsoft.com/office/drawing/2014/chart" uri="{C3380CC4-5D6E-409C-BE32-E72D297353CC}">
              <c16:uniqueId val="{00000000-2000-4F92-91E3-DD156A88B99C}"/>
            </c:ext>
          </c:extLst>
        </c:ser>
        <c:dLbls>
          <c:showLegendKey val="0"/>
          <c:showVal val="0"/>
          <c:showCatName val="0"/>
          <c:showSerName val="0"/>
          <c:showPercent val="0"/>
          <c:showBubbleSize val="0"/>
        </c:dLbls>
        <c:gapWidth val="219"/>
        <c:overlap val="-27"/>
        <c:axId val="2001978288"/>
        <c:axId val="2002523216"/>
      </c:barChart>
      <c:catAx>
        <c:axId val="200197828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002523216"/>
        <c:crosses val="autoZero"/>
        <c:auto val="1"/>
        <c:lblAlgn val="ctr"/>
        <c:lblOffset val="100"/>
        <c:noMultiLvlLbl val="0"/>
      </c:catAx>
      <c:valAx>
        <c:axId val="200252321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001978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 Capstone SW.xlsx]Pivot_Profit_Annual!PivotTable1</c:name>
    <c:fmtId val="-1"/>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Total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Pivot_Profit_Annual!$B$3</c:f>
              <c:strCache>
                <c:ptCount val="1"/>
                <c:pt idx="0">
                  <c:v>Total</c:v>
                </c:pt>
              </c:strCache>
            </c:strRef>
          </c:tx>
          <c:spPr>
            <a:solidFill>
              <a:schemeClr val="accent1"/>
            </a:solidFill>
            <a:ln>
              <a:noFill/>
            </a:ln>
            <a:effectLst/>
          </c:spPr>
          <c:invertIfNegative val="0"/>
          <c:cat>
            <c:strRef>
              <c:f>Pivot_Profit_Annual!$A$4:$A$853</c:f>
              <c:strCache>
                <c:ptCount val="849"/>
                <c:pt idx="0">
                  <c:v>Vandura 2500</c:v>
                </c:pt>
                <c:pt idx="1">
                  <c:v>300SL</c:v>
                </c:pt>
                <c:pt idx="2">
                  <c:v>Cooper Countryman</c:v>
                </c:pt>
                <c:pt idx="3">
                  <c:v>Ram Van B250</c:v>
                </c:pt>
                <c:pt idx="4">
                  <c:v>Ram Van B350</c:v>
                </c:pt>
                <c:pt idx="5">
                  <c:v>4000CS Quattro</c:v>
                </c:pt>
                <c:pt idx="6">
                  <c:v>Nitro</c:v>
                </c:pt>
                <c:pt idx="7">
                  <c:v>Range Rover Classic</c:v>
                </c:pt>
                <c:pt idx="8">
                  <c:v>G-Series 3500</c:v>
                </c:pt>
                <c:pt idx="9">
                  <c:v>Sierra 3500HD</c:v>
                </c:pt>
                <c:pt idx="10">
                  <c:v>325</c:v>
                </c:pt>
                <c:pt idx="11">
                  <c:v>NV3500</c:v>
                </c:pt>
                <c:pt idx="12">
                  <c:v>Alliance</c:v>
                </c:pt>
                <c:pt idx="13">
                  <c:v>Rocky</c:v>
                </c:pt>
                <c:pt idx="14">
                  <c:v>645</c:v>
                </c:pt>
                <c:pt idx="15">
                  <c:v>Evora</c:v>
                </c:pt>
                <c:pt idx="16">
                  <c:v>CX-7</c:v>
                </c:pt>
                <c:pt idx="17">
                  <c:v>XL-7</c:v>
                </c:pt>
                <c:pt idx="18">
                  <c:v>FX</c:v>
                </c:pt>
                <c:pt idx="19">
                  <c:v>CLS-Class</c:v>
                </c:pt>
                <c:pt idx="20">
                  <c:v>Terrain</c:v>
                </c:pt>
                <c:pt idx="21">
                  <c:v>Shadow</c:v>
                </c:pt>
                <c:pt idx="22">
                  <c:v>RSX</c:v>
                </c:pt>
                <c:pt idx="23">
                  <c:v>HHR</c:v>
                </c:pt>
                <c:pt idx="24">
                  <c:v>370Z</c:v>
                </c:pt>
                <c:pt idx="25">
                  <c:v>Vigor</c:v>
                </c:pt>
                <c:pt idx="26">
                  <c:v>Lancer Evolution</c:v>
                </c:pt>
                <c:pt idx="27">
                  <c:v>Vandura G1500</c:v>
                </c:pt>
                <c:pt idx="28">
                  <c:v>Crossfire Roadster</c:v>
                </c:pt>
                <c:pt idx="29">
                  <c:v>Explorer Sport</c:v>
                </c:pt>
                <c:pt idx="30">
                  <c:v>Chariot</c:v>
                </c:pt>
                <c:pt idx="31">
                  <c:v>tC</c:v>
                </c:pt>
                <c:pt idx="32">
                  <c:v>Mystique</c:v>
                </c:pt>
                <c:pt idx="33">
                  <c:v>D150</c:v>
                </c:pt>
                <c:pt idx="34">
                  <c:v>Precis</c:v>
                </c:pt>
                <c:pt idx="35">
                  <c:v>Oasis</c:v>
                </c:pt>
                <c:pt idx="36">
                  <c:v>C8</c:v>
                </c:pt>
                <c:pt idx="37">
                  <c:v>Titan</c:v>
                </c:pt>
                <c:pt idx="38">
                  <c:v>Aspen</c:v>
                </c:pt>
                <c:pt idx="39">
                  <c:v>LeBaron</c:v>
                </c:pt>
                <c:pt idx="40">
                  <c:v>T100</c:v>
                </c:pt>
                <c:pt idx="41">
                  <c:v>Rally Wagon G3500</c:v>
                </c:pt>
                <c:pt idx="42">
                  <c:v>Sigma</c:v>
                </c:pt>
                <c:pt idx="43">
                  <c:v>Xtra</c:v>
                </c:pt>
                <c:pt idx="44">
                  <c:v>Aura</c:v>
                </c:pt>
                <c:pt idx="45">
                  <c:v>Montero Sport</c:v>
                </c:pt>
                <c:pt idx="46">
                  <c:v>Avalanche</c:v>
                </c:pt>
                <c:pt idx="47">
                  <c:v>V8 Vantage S</c:v>
                </c:pt>
                <c:pt idx="48">
                  <c:v>Somerset</c:v>
                </c:pt>
                <c:pt idx="49">
                  <c:v>Leganza</c:v>
                </c:pt>
                <c:pt idx="50">
                  <c:v>M3</c:v>
                </c:pt>
                <c:pt idx="51">
                  <c:v>B2500</c:v>
                </c:pt>
                <c:pt idx="52">
                  <c:v>2500 Club Coupe</c:v>
                </c:pt>
                <c:pt idx="53">
                  <c:v>R32</c:v>
                </c:pt>
                <c:pt idx="54">
                  <c:v>X6 M</c:v>
                </c:pt>
                <c:pt idx="55">
                  <c:v>Countach</c:v>
                </c:pt>
                <c:pt idx="56">
                  <c:v>Datsun/Nissan Z-car</c:v>
                </c:pt>
                <c:pt idx="57">
                  <c:v>LaCrosse</c:v>
                </c:pt>
                <c:pt idx="58">
                  <c:v>V8</c:v>
                </c:pt>
                <c:pt idx="59">
                  <c:v>xA</c:v>
                </c:pt>
                <c:pt idx="60">
                  <c:v>300SE</c:v>
                </c:pt>
                <c:pt idx="61">
                  <c:v>Spirit</c:v>
                </c:pt>
                <c:pt idx="62">
                  <c:v>Cressida</c:v>
                </c:pt>
                <c:pt idx="63">
                  <c:v>Yaris</c:v>
                </c:pt>
                <c:pt idx="64">
                  <c:v>Sonoma</c:v>
                </c:pt>
                <c:pt idx="65">
                  <c:v>F-350 Super Duty</c:v>
                </c:pt>
                <c:pt idx="66">
                  <c:v>Daewoo Kalos</c:v>
                </c:pt>
                <c:pt idx="67">
                  <c:v>Defender 90</c:v>
                </c:pt>
                <c:pt idx="68">
                  <c:v>Continental Mark VII</c:v>
                </c:pt>
                <c:pt idx="69">
                  <c:v>Silverado 3500HD</c:v>
                </c:pt>
                <c:pt idx="70">
                  <c:v>Th!nk</c:v>
                </c:pt>
                <c:pt idx="71">
                  <c:v>98</c:v>
                </c:pt>
                <c:pt idx="72">
                  <c:v>Freestyle</c:v>
                </c:pt>
                <c:pt idx="73">
                  <c:v>X5 M</c:v>
                </c:pt>
                <c:pt idx="74">
                  <c:v>GS</c:v>
                </c:pt>
                <c:pt idx="75">
                  <c:v>Mazdaspeed 3</c:v>
                </c:pt>
                <c:pt idx="76">
                  <c:v>PT Cruiser</c:v>
                </c:pt>
                <c:pt idx="77">
                  <c:v>CT</c:v>
                </c:pt>
                <c:pt idx="78">
                  <c:v>Vantage</c:v>
                </c:pt>
                <c:pt idx="79">
                  <c:v>2500</c:v>
                </c:pt>
                <c:pt idx="80">
                  <c:v>STS-V</c:v>
                </c:pt>
                <c:pt idx="81">
                  <c:v>Golf III</c:v>
                </c:pt>
                <c:pt idx="82">
                  <c:v>Defender</c:v>
                </c:pt>
                <c:pt idx="83">
                  <c:v>Envoy XL</c:v>
                </c:pt>
                <c:pt idx="84">
                  <c:v>Storm</c:v>
                </c:pt>
                <c:pt idx="85">
                  <c:v>Sidekick</c:v>
                </c:pt>
                <c:pt idx="86">
                  <c:v>E-350 Super Duty</c:v>
                </c:pt>
                <c:pt idx="87">
                  <c:v>F450</c:v>
                </c:pt>
                <c:pt idx="88">
                  <c:v>Mazda6 Sport</c:v>
                </c:pt>
                <c:pt idx="89">
                  <c:v>Elan</c:v>
                </c:pt>
                <c:pt idx="90">
                  <c:v>HS</c:v>
                </c:pt>
                <c:pt idx="91">
                  <c:v>CX</c:v>
                </c:pt>
                <c:pt idx="92">
                  <c:v>Mirage</c:v>
                </c:pt>
                <c:pt idx="93">
                  <c:v>F150</c:v>
                </c:pt>
                <c:pt idx="94">
                  <c:v>Fit</c:v>
                </c:pt>
                <c:pt idx="95">
                  <c:v>Aveo</c:v>
                </c:pt>
                <c:pt idx="96">
                  <c:v>Raider</c:v>
                </c:pt>
                <c:pt idx="97">
                  <c:v>Q5</c:v>
                </c:pt>
                <c:pt idx="98">
                  <c:v>Prius c</c:v>
                </c:pt>
                <c:pt idx="99">
                  <c:v>GLK-Class</c:v>
                </c:pt>
                <c:pt idx="100">
                  <c:v>Daewoo Magnus</c:v>
                </c:pt>
                <c:pt idx="101">
                  <c:v>GranSport</c:v>
                </c:pt>
                <c:pt idx="102">
                  <c:v>Thunderbird</c:v>
                </c:pt>
                <c:pt idx="103">
                  <c:v>Blazer</c:v>
                </c:pt>
                <c:pt idx="104">
                  <c:v>Beretta</c:v>
                </c:pt>
                <c:pt idx="105">
                  <c:v>X-Type</c:v>
                </c:pt>
                <c:pt idx="106">
                  <c:v>300</c:v>
                </c:pt>
                <c:pt idx="107">
                  <c:v>LS Hybrid</c:v>
                </c:pt>
                <c:pt idx="108">
                  <c:v>Prizm</c:v>
                </c:pt>
                <c:pt idx="109">
                  <c:v>Cayman</c:v>
                </c:pt>
                <c:pt idx="110">
                  <c:v>Torrent</c:v>
                </c:pt>
                <c:pt idx="111">
                  <c:v>Falcon</c:v>
                </c:pt>
                <c:pt idx="112">
                  <c:v>Tribeca</c:v>
                </c:pt>
                <c:pt idx="113">
                  <c:v>Brooklands</c:v>
                </c:pt>
                <c:pt idx="114">
                  <c:v>A3</c:v>
                </c:pt>
                <c:pt idx="115">
                  <c:v>MKZ</c:v>
                </c:pt>
                <c:pt idx="116">
                  <c:v>Sky</c:v>
                </c:pt>
                <c:pt idx="117">
                  <c:v>Mazdaspeed6</c:v>
                </c:pt>
                <c:pt idx="118">
                  <c:v>Stanza</c:v>
                </c:pt>
                <c:pt idx="119">
                  <c:v>Savana</c:v>
                </c:pt>
                <c:pt idx="120">
                  <c:v>XG300</c:v>
                </c:pt>
                <c:pt idx="121">
                  <c:v>G</c:v>
                </c:pt>
                <c:pt idx="122">
                  <c:v>IS-F</c:v>
                </c:pt>
                <c:pt idx="123">
                  <c:v>F-250 Super Duty</c:v>
                </c:pt>
                <c:pt idx="124">
                  <c:v>Sprinter 2500</c:v>
                </c:pt>
                <c:pt idx="125">
                  <c:v>XLR-V</c:v>
                </c:pt>
                <c:pt idx="126">
                  <c:v>G6</c:v>
                </c:pt>
                <c:pt idx="127">
                  <c:v>M5</c:v>
                </c:pt>
                <c:pt idx="128">
                  <c:v>1000</c:v>
                </c:pt>
                <c:pt idx="129">
                  <c:v>MP4-12C</c:v>
                </c:pt>
                <c:pt idx="130">
                  <c:v>Equus</c:v>
                </c:pt>
                <c:pt idx="131">
                  <c:v>Crossfire</c:v>
                </c:pt>
                <c:pt idx="132">
                  <c:v>FR-S</c:v>
                </c:pt>
                <c:pt idx="133">
                  <c:v>DB9</c:v>
                </c:pt>
                <c:pt idx="134">
                  <c:v>Pajero</c:v>
                </c:pt>
                <c:pt idx="135">
                  <c:v>Montana SV6</c:v>
                </c:pt>
                <c:pt idx="136">
                  <c:v>Journey</c:v>
                </c:pt>
                <c:pt idx="137">
                  <c:v>W201</c:v>
                </c:pt>
                <c:pt idx="138">
                  <c:v>57</c:v>
                </c:pt>
                <c:pt idx="139">
                  <c:v>Avalanche 1500</c:v>
                </c:pt>
                <c:pt idx="140">
                  <c:v>Mazda2</c:v>
                </c:pt>
                <c:pt idx="141">
                  <c:v>545</c:v>
                </c:pt>
                <c:pt idx="142">
                  <c:v>Gran Sport</c:v>
                </c:pt>
                <c:pt idx="143">
                  <c:v>Rapide</c:v>
                </c:pt>
                <c:pt idx="144">
                  <c:v>Ram 3500 Club</c:v>
                </c:pt>
                <c:pt idx="145">
                  <c:v>Cayenne</c:v>
                </c:pt>
                <c:pt idx="146">
                  <c:v>90</c:v>
                </c:pt>
                <c:pt idx="147">
                  <c:v>Spider</c:v>
                </c:pt>
                <c:pt idx="148">
                  <c:v>Lucerne</c:v>
                </c:pt>
                <c:pt idx="149">
                  <c:v>Ram Wagon B350</c:v>
                </c:pt>
                <c:pt idx="150">
                  <c:v>Amigo</c:v>
                </c:pt>
                <c:pt idx="151">
                  <c:v>Mountaineer</c:v>
                </c:pt>
                <c:pt idx="152">
                  <c:v>Avanti</c:v>
                </c:pt>
                <c:pt idx="153">
                  <c:v>200SX</c:v>
                </c:pt>
                <c:pt idx="154">
                  <c:v>Silverado Hybrid</c:v>
                </c:pt>
                <c:pt idx="155">
                  <c:v>Cruze</c:v>
                </c:pt>
                <c:pt idx="156">
                  <c:v>Touareg 2</c:v>
                </c:pt>
                <c:pt idx="157">
                  <c:v>TL</c:v>
                </c:pt>
                <c:pt idx="158">
                  <c:v>Magnum</c:v>
                </c:pt>
                <c:pt idx="159">
                  <c:v>Charade</c:v>
                </c:pt>
                <c:pt idx="160">
                  <c:v>Aerostar</c:v>
                </c:pt>
                <c:pt idx="161">
                  <c:v>1500</c:v>
                </c:pt>
                <c:pt idx="162">
                  <c:v>Freestar</c:v>
                </c:pt>
                <c:pt idx="163">
                  <c:v>Fiesta</c:v>
                </c:pt>
                <c:pt idx="164">
                  <c:v>Daytona</c:v>
                </c:pt>
                <c:pt idx="165">
                  <c:v>Sebring</c:v>
                </c:pt>
                <c:pt idx="166">
                  <c:v>Econoline E250</c:v>
                </c:pt>
                <c:pt idx="167">
                  <c:v>Accord Crosstour</c:v>
                </c:pt>
                <c:pt idx="168">
                  <c:v>Venture</c:v>
                </c:pt>
                <c:pt idx="169">
                  <c:v>Blackwood</c:v>
                </c:pt>
                <c:pt idx="170">
                  <c:v>Aviator</c:v>
                </c:pt>
                <c:pt idx="171">
                  <c:v>5000CS Quattro</c:v>
                </c:pt>
                <c:pt idx="172">
                  <c:v>Forte</c:v>
                </c:pt>
                <c:pt idx="173">
                  <c:v>Panamera</c:v>
                </c:pt>
                <c:pt idx="174">
                  <c:v>LFA</c:v>
                </c:pt>
                <c:pt idx="175">
                  <c:v>E250</c:v>
                </c:pt>
                <c:pt idx="176">
                  <c:v>SRX</c:v>
                </c:pt>
                <c:pt idx="177">
                  <c:v>Murano</c:v>
                </c:pt>
                <c:pt idx="178">
                  <c:v>Metro</c:v>
                </c:pt>
                <c:pt idx="179">
                  <c:v>9-7X</c:v>
                </c:pt>
                <c:pt idx="180">
                  <c:v>Ghost</c:v>
                </c:pt>
                <c:pt idx="181">
                  <c:v>500SEL</c:v>
                </c:pt>
                <c:pt idx="182">
                  <c:v>CTS</c:v>
                </c:pt>
                <c:pt idx="183">
                  <c:v>Spectra</c:v>
                </c:pt>
                <c:pt idx="184">
                  <c:v>Xterra</c:v>
                </c:pt>
                <c:pt idx="185">
                  <c:v>Liberty</c:v>
                </c:pt>
                <c:pt idx="186">
                  <c:v>Aztek</c:v>
                </c:pt>
                <c:pt idx="187">
                  <c:v>XLR</c:v>
                </c:pt>
                <c:pt idx="188">
                  <c:v>Sierra 1500</c:v>
                </c:pt>
                <c:pt idx="189">
                  <c:v>Tracker</c:v>
                </c:pt>
                <c:pt idx="190">
                  <c:v>Astra</c:v>
                </c:pt>
                <c:pt idx="191">
                  <c:v>612 Scaglietti</c:v>
                </c:pt>
                <c:pt idx="192">
                  <c:v>Electra</c:v>
                </c:pt>
                <c:pt idx="193">
                  <c:v>Festiva</c:v>
                </c:pt>
                <c:pt idx="194">
                  <c:v>Z4</c:v>
                </c:pt>
                <c:pt idx="195">
                  <c:v>Routan</c:v>
                </c:pt>
                <c:pt idx="196">
                  <c:v>S2000</c:v>
                </c:pt>
                <c:pt idx="197">
                  <c:v>Truck</c:v>
                </c:pt>
                <c:pt idx="198">
                  <c:v>riolet</c:v>
                </c:pt>
                <c:pt idx="199">
                  <c:v>228</c:v>
                </c:pt>
                <c:pt idx="200">
                  <c:v>New Beetle</c:v>
                </c:pt>
                <c:pt idx="201">
                  <c:v>RS 6</c:v>
                </c:pt>
                <c:pt idx="202">
                  <c:v>ZX2</c:v>
                </c:pt>
                <c:pt idx="203">
                  <c:v>Tribute</c:v>
                </c:pt>
                <c:pt idx="204">
                  <c:v>Town Car</c:v>
                </c:pt>
                <c:pt idx="205">
                  <c:v>Sportvan G30</c:v>
                </c:pt>
                <c:pt idx="206">
                  <c:v>Club Wagon</c:v>
                </c:pt>
                <c:pt idx="207">
                  <c:v>V50</c:v>
                </c:pt>
                <c:pt idx="208">
                  <c:v>Fairlane</c:v>
                </c:pt>
                <c:pt idx="209">
                  <c:v>NSX</c:v>
                </c:pt>
                <c:pt idx="210">
                  <c:v>Cirrus</c:v>
                </c:pt>
                <c:pt idx="211">
                  <c:v>Yukon</c:v>
                </c:pt>
                <c:pt idx="212">
                  <c:v>Sierra 3500</c:v>
                </c:pt>
                <c:pt idx="213">
                  <c:v>Sephia</c:v>
                </c:pt>
                <c:pt idx="214">
                  <c:v>Fleetwood</c:v>
                </c:pt>
                <c:pt idx="215">
                  <c:v>530</c:v>
                </c:pt>
                <c:pt idx="216">
                  <c:v>Mighty Max Macro</c:v>
                </c:pt>
                <c:pt idx="217">
                  <c:v>CLK-Class</c:v>
                </c:pt>
                <c:pt idx="218">
                  <c:v>9000</c:v>
                </c:pt>
                <c:pt idx="219">
                  <c:v>Mighty Max</c:v>
                </c:pt>
                <c:pt idx="220">
                  <c:v>Eurovan</c:v>
                </c:pt>
                <c:pt idx="221">
                  <c:v>Caprice</c:v>
                </c:pt>
                <c:pt idx="222">
                  <c:v>Cordia</c:v>
                </c:pt>
                <c:pt idx="223">
                  <c:v>Trooper</c:v>
                </c:pt>
                <c:pt idx="224">
                  <c:v>LSS</c:v>
                </c:pt>
                <c:pt idx="225">
                  <c:v>Sierra 2500</c:v>
                </c:pt>
                <c:pt idx="226">
                  <c:v>VS Commodore</c:v>
                </c:pt>
                <c:pt idx="227">
                  <c:v>SX4</c:v>
                </c:pt>
                <c:pt idx="228">
                  <c:v>Milan</c:v>
                </c:pt>
                <c:pt idx="229">
                  <c:v>Caprice Classic</c:v>
                </c:pt>
                <c:pt idx="230">
                  <c:v>Previa</c:v>
                </c:pt>
                <c:pt idx="231">
                  <c:v>Esperante</c:v>
                </c:pt>
                <c:pt idx="232">
                  <c:v>2CV</c:v>
                </c:pt>
                <c:pt idx="233">
                  <c:v>Custom Cruiser</c:v>
                </c:pt>
                <c:pt idx="234">
                  <c:v>New Yorker</c:v>
                </c:pt>
                <c:pt idx="235">
                  <c:v>Camaro</c:v>
                </c:pt>
                <c:pt idx="236">
                  <c:v>Omni</c:v>
                </c:pt>
                <c:pt idx="237">
                  <c:v>Legend</c:v>
                </c:pt>
                <c:pt idx="238">
                  <c:v>Suburban 1500</c:v>
                </c:pt>
                <c:pt idx="239">
                  <c:v>Montego</c:v>
                </c:pt>
                <c:pt idx="240">
                  <c:v>Tahoe</c:v>
                </c:pt>
                <c:pt idx="241">
                  <c:v>MX-6</c:v>
                </c:pt>
                <c:pt idx="242">
                  <c:v>XG350</c:v>
                </c:pt>
                <c:pt idx="243">
                  <c:v>Alcyone SVX</c:v>
                </c:pt>
                <c:pt idx="244">
                  <c:v>MX-5</c:v>
                </c:pt>
                <c:pt idx="245">
                  <c:v>Probe</c:v>
                </c:pt>
                <c:pt idx="246">
                  <c:v>D350 Club</c:v>
                </c:pt>
                <c:pt idx="247">
                  <c:v>Corsica</c:v>
                </c:pt>
                <c:pt idx="248">
                  <c:v>Sunfire</c:v>
                </c:pt>
                <c:pt idx="249">
                  <c:v>MKS</c:v>
                </c:pt>
                <c:pt idx="250">
                  <c:v>Roadster</c:v>
                </c:pt>
                <c:pt idx="251">
                  <c:v>Achieva</c:v>
                </c:pt>
                <c:pt idx="252">
                  <c:v>Virage</c:v>
                </c:pt>
                <c:pt idx="253">
                  <c:v>GT-R</c:v>
                </c:pt>
                <c:pt idx="254">
                  <c:v>Murci√©lago</c:v>
                </c:pt>
                <c:pt idx="255">
                  <c:v>Discovery</c:v>
                </c:pt>
                <c:pt idx="256">
                  <c:v>CR-Z</c:v>
                </c:pt>
                <c:pt idx="257">
                  <c:v>944</c:v>
                </c:pt>
                <c:pt idx="258">
                  <c:v>Cavalier</c:v>
                </c:pt>
                <c:pt idx="259">
                  <c:v>LS</c:v>
                </c:pt>
                <c:pt idx="260">
                  <c:v>Gemini</c:v>
                </c:pt>
                <c:pt idx="261">
                  <c:v>Viper RT/10</c:v>
                </c:pt>
                <c:pt idx="262">
                  <c:v>G-Series G10</c:v>
                </c:pt>
                <c:pt idx="263">
                  <c:v>XK</c:v>
                </c:pt>
                <c:pt idx="264">
                  <c:v>4Runner</c:v>
                </c:pt>
                <c:pt idx="265">
                  <c:v>Sable</c:v>
                </c:pt>
                <c:pt idx="266">
                  <c:v>Corolla</c:v>
                </c:pt>
                <c:pt idx="267">
                  <c:v>A8</c:v>
                </c:pt>
                <c:pt idx="268">
                  <c:v>Quattroporte</c:v>
                </c:pt>
                <c:pt idx="269">
                  <c:v>E-Class</c:v>
                </c:pt>
                <c:pt idx="270">
                  <c:v>Grand Cherokee</c:v>
                </c:pt>
                <c:pt idx="271">
                  <c:v>RL</c:v>
                </c:pt>
                <c:pt idx="272">
                  <c:v>3000GT</c:v>
                </c:pt>
                <c:pt idx="273">
                  <c:v>Ramcharger</c:v>
                </c:pt>
                <c:pt idx="274">
                  <c:v>Rodeo</c:v>
                </c:pt>
                <c:pt idx="275">
                  <c:v>QX</c:v>
                </c:pt>
                <c:pt idx="276">
                  <c:v>SLK-Class</c:v>
                </c:pt>
                <c:pt idx="277">
                  <c:v>Q7</c:v>
                </c:pt>
                <c:pt idx="278">
                  <c:v>Civic</c:v>
                </c:pt>
                <c:pt idx="279">
                  <c:v>G5</c:v>
                </c:pt>
                <c:pt idx="280">
                  <c:v>Esprit</c:v>
                </c:pt>
                <c:pt idx="281">
                  <c:v>Accent</c:v>
                </c:pt>
                <c:pt idx="282">
                  <c:v>Comanche</c:v>
                </c:pt>
                <c:pt idx="283">
                  <c:v>Bronco</c:v>
                </c:pt>
                <c:pt idx="284">
                  <c:v>Esprit Turbo</c:v>
                </c:pt>
                <c:pt idx="285">
                  <c:v>Eclipse</c:v>
                </c:pt>
                <c:pt idx="286">
                  <c:v>Express</c:v>
                </c:pt>
                <c:pt idx="287">
                  <c:v>Camry Hybrid</c:v>
                </c:pt>
                <c:pt idx="288">
                  <c:v>Grand Am</c:v>
                </c:pt>
                <c:pt idx="289">
                  <c:v>88</c:v>
                </c:pt>
                <c:pt idx="290">
                  <c:v>Envoy XUV</c:v>
                </c:pt>
                <c:pt idx="291">
                  <c:v>Century</c:v>
                </c:pt>
                <c:pt idx="292">
                  <c:v>GTI</c:v>
                </c:pt>
                <c:pt idx="293">
                  <c:v>T100 Xtra</c:v>
                </c:pt>
                <c:pt idx="294">
                  <c:v>Celica</c:v>
                </c:pt>
                <c:pt idx="295">
                  <c:v>RAV4</c:v>
                </c:pt>
                <c:pt idx="296">
                  <c:v>RX Hybrid</c:v>
                </c:pt>
                <c:pt idx="297">
                  <c:v>Mini Cooper S</c:v>
                </c:pt>
                <c:pt idx="298">
                  <c:v>Wrangler</c:v>
                </c:pt>
                <c:pt idx="299">
                  <c:v>C-Class</c:v>
                </c:pt>
                <c:pt idx="300">
                  <c:v>Tacoma Xtra</c:v>
                </c:pt>
                <c:pt idx="301">
                  <c:v>Summit</c:v>
                </c:pt>
                <c:pt idx="302">
                  <c:v>Hombre</c:v>
                </c:pt>
                <c:pt idx="303">
                  <c:v>F250</c:v>
                </c:pt>
                <c:pt idx="304">
                  <c:v>3500</c:v>
                </c:pt>
                <c:pt idx="305">
                  <c:v>Miata MX-5</c:v>
                </c:pt>
                <c:pt idx="306">
                  <c:v>Park Avenue</c:v>
                </c:pt>
                <c:pt idx="307">
                  <c:v>Silverado 3500</c:v>
                </c:pt>
                <c:pt idx="308">
                  <c:v>Expedition EL</c:v>
                </c:pt>
                <c:pt idx="309">
                  <c:v>Bonneville</c:v>
                </c:pt>
                <c:pt idx="310">
                  <c:v>Sixty Special</c:v>
                </c:pt>
                <c:pt idx="311">
                  <c:v>Grand Prix</c:v>
                </c:pt>
                <c:pt idx="312">
                  <c:v>Vibe</c:v>
                </c:pt>
                <c:pt idx="313">
                  <c:v>Prius</c:v>
                </c:pt>
                <c:pt idx="314">
                  <c:v>Capri</c:v>
                </c:pt>
                <c:pt idx="315">
                  <c:v>CR-V</c:v>
                </c:pt>
                <c:pt idx="316">
                  <c:v>Leaf</c:v>
                </c:pt>
                <c:pt idx="317">
                  <c:v>Grand Prix Turbo</c:v>
                </c:pt>
                <c:pt idx="318">
                  <c:v>B9 Tribeca</c:v>
                </c:pt>
                <c:pt idx="319">
                  <c:v>Envoy</c:v>
                </c:pt>
                <c:pt idx="320">
                  <c:v>XC90</c:v>
                </c:pt>
                <c:pt idx="321">
                  <c:v>MKX</c:v>
                </c:pt>
                <c:pt idx="322">
                  <c:v>F350</c:v>
                </c:pt>
                <c:pt idx="323">
                  <c:v>F-Series</c:v>
                </c:pt>
                <c:pt idx="324">
                  <c:v>A6</c:v>
                </c:pt>
                <c:pt idx="325">
                  <c:v>Alpina B7</c:v>
                </c:pt>
                <c:pt idx="326">
                  <c:v>Ridgeline</c:v>
                </c:pt>
                <c:pt idx="327">
                  <c:v>GT500</c:v>
                </c:pt>
                <c:pt idx="328">
                  <c:v>300E</c:v>
                </c:pt>
                <c:pt idx="329">
                  <c:v>626</c:v>
                </c:pt>
                <c:pt idx="330">
                  <c:v>Topaz</c:v>
                </c:pt>
                <c:pt idx="331">
                  <c:v>Z4 M</c:v>
                </c:pt>
                <c:pt idx="332">
                  <c:v>Vitara</c:v>
                </c:pt>
                <c:pt idx="333">
                  <c:v>3 Series</c:v>
                </c:pt>
                <c:pt idx="334">
                  <c:v>Bronco II</c:v>
                </c:pt>
                <c:pt idx="335">
                  <c:v>Space</c:v>
                </c:pt>
                <c:pt idx="336">
                  <c:v>Citation</c:v>
                </c:pt>
                <c:pt idx="337">
                  <c:v>iQ</c:v>
                </c:pt>
                <c:pt idx="338">
                  <c:v>Solstice</c:v>
                </c:pt>
                <c:pt idx="339">
                  <c:v>xD</c:v>
                </c:pt>
                <c:pt idx="340">
                  <c:v>Monte Carlo</c:v>
                </c:pt>
                <c:pt idx="341">
                  <c:v>Sportvan G20</c:v>
                </c:pt>
                <c:pt idx="342">
                  <c:v>Pathfinder</c:v>
                </c:pt>
                <c:pt idx="343">
                  <c:v>MDX</c:v>
                </c:pt>
                <c:pt idx="344">
                  <c:v>LR2</c:v>
                </c:pt>
                <c:pt idx="345">
                  <c:v>Mark VII</c:v>
                </c:pt>
                <c:pt idx="346">
                  <c:v>MGB</c:v>
                </c:pt>
                <c:pt idx="347">
                  <c:v>Cougar</c:v>
                </c:pt>
                <c:pt idx="348">
                  <c:v>S-Class</c:v>
                </c:pt>
                <c:pt idx="349">
                  <c:v>V90</c:v>
                </c:pt>
                <c:pt idx="350">
                  <c:v>Gallardo</c:v>
                </c:pt>
                <c:pt idx="351">
                  <c:v>Z3</c:v>
                </c:pt>
                <c:pt idx="352">
                  <c:v>Highlander</c:v>
                </c:pt>
                <c:pt idx="353">
                  <c:v>7 Series</c:v>
                </c:pt>
                <c:pt idx="354">
                  <c:v>LX</c:v>
                </c:pt>
                <c:pt idx="355">
                  <c:v>S40</c:v>
                </c:pt>
                <c:pt idx="356">
                  <c:v>Legacy</c:v>
                </c:pt>
                <c:pt idx="357">
                  <c:v>Tundra</c:v>
                </c:pt>
                <c:pt idx="358">
                  <c:v>Corrado</c:v>
                </c:pt>
                <c:pt idx="359">
                  <c:v>Caliber</c:v>
                </c:pt>
                <c:pt idx="360">
                  <c:v>Fox</c:v>
                </c:pt>
                <c:pt idx="361">
                  <c:v>430 Scuderia</c:v>
                </c:pt>
                <c:pt idx="362">
                  <c:v>Loyale</c:v>
                </c:pt>
                <c:pt idx="363">
                  <c:v>S80</c:v>
                </c:pt>
                <c:pt idx="364">
                  <c:v>Frontier</c:v>
                </c:pt>
                <c:pt idx="365">
                  <c:v>Scirocco</c:v>
                </c:pt>
                <c:pt idx="366">
                  <c:v>Touareg</c:v>
                </c:pt>
                <c:pt idx="367">
                  <c:v>525</c:v>
                </c:pt>
                <c:pt idx="368">
                  <c:v>928</c:v>
                </c:pt>
                <c:pt idx="369">
                  <c:v>Navigator L</c:v>
                </c:pt>
                <c:pt idx="370">
                  <c:v>Navigator</c:v>
                </c:pt>
                <c:pt idx="371">
                  <c:v>RDX</c:v>
                </c:pt>
                <c:pt idx="372">
                  <c:v>Ram 1500 Club</c:v>
                </c:pt>
                <c:pt idx="373">
                  <c:v>Grand Voyager</c:v>
                </c:pt>
                <c:pt idx="374">
                  <c:v>Yukon XL 2500</c:v>
                </c:pt>
                <c:pt idx="375">
                  <c:v>CL</c:v>
                </c:pt>
                <c:pt idx="376">
                  <c:v>SL-Class</c:v>
                </c:pt>
                <c:pt idx="377">
                  <c:v>del Sol</c:v>
                </c:pt>
                <c:pt idx="378">
                  <c:v>Countryman</c:v>
                </c:pt>
                <c:pt idx="379">
                  <c:v>XJ</c:v>
                </c:pt>
                <c:pt idx="380">
                  <c:v>Savana 1500</c:v>
                </c:pt>
                <c:pt idx="381">
                  <c:v>xB</c:v>
                </c:pt>
                <c:pt idx="382">
                  <c:v>Continental</c:v>
                </c:pt>
                <c:pt idx="383">
                  <c:v>W123</c:v>
                </c:pt>
                <c:pt idx="384">
                  <c:v>Silverado</c:v>
                </c:pt>
                <c:pt idx="385">
                  <c:v>Escalade EXT</c:v>
                </c:pt>
                <c:pt idx="386">
                  <c:v>Aurora</c:v>
                </c:pt>
                <c:pt idx="387">
                  <c:v>Mark LT</c:v>
                </c:pt>
                <c:pt idx="388">
                  <c:v>Impreza</c:v>
                </c:pt>
                <c:pt idx="389">
                  <c:v>Cabriolet</c:v>
                </c:pt>
                <c:pt idx="390">
                  <c:v>Acclaim</c:v>
                </c:pt>
                <c:pt idx="391">
                  <c:v>Forester</c:v>
                </c:pt>
                <c:pt idx="392">
                  <c:v>L300</c:v>
                </c:pt>
                <c:pt idx="393">
                  <c:v>Astro</c:v>
                </c:pt>
                <c:pt idx="394">
                  <c:v>Arnage</c:v>
                </c:pt>
                <c:pt idx="395">
                  <c:v>G-Class</c:v>
                </c:pt>
                <c:pt idx="396">
                  <c:v>E150</c:v>
                </c:pt>
                <c:pt idx="397">
                  <c:v>Paseo</c:v>
                </c:pt>
                <c:pt idx="398">
                  <c:v>Golf</c:v>
                </c:pt>
                <c:pt idx="399">
                  <c:v>Elise</c:v>
                </c:pt>
                <c:pt idx="400">
                  <c:v>DeVille</c:v>
                </c:pt>
                <c:pt idx="401">
                  <c:v>Colt Vista</c:v>
                </c:pt>
                <c:pt idx="402">
                  <c:v>Outback</c:v>
                </c:pt>
                <c:pt idx="403">
                  <c:v>Stratus</c:v>
                </c:pt>
                <c:pt idx="404">
                  <c:v>Cherokee</c:v>
                </c:pt>
                <c:pt idx="405">
                  <c:v>Concorde</c:v>
                </c:pt>
                <c:pt idx="406">
                  <c:v>Viper</c:v>
                </c:pt>
                <c:pt idx="407">
                  <c:v>J</c:v>
                </c:pt>
                <c:pt idx="408">
                  <c:v>Contour</c:v>
                </c:pt>
                <c:pt idx="409">
                  <c:v>RX-8</c:v>
                </c:pt>
                <c:pt idx="410">
                  <c:v>Passat</c:v>
                </c:pt>
                <c:pt idx="411">
                  <c:v>IPL G</c:v>
                </c:pt>
                <c:pt idx="412">
                  <c:v>Sentra</c:v>
                </c:pt>
                <c:pt idx="413">
                  <c:v>Lumina</c:v>
                </c:pt>
                <c:pt idx="414">
                  <c:v>Cutlass Cruiser</c:v>
                </c:pt>
                <c:pt idx="415">
                  <c:v>S60</c:v>
                </c:pt>
                <c:pt idx="416">
                  <c:v>TSX</c:v>
                </c:pt>
                <c:pt idx="417">
                  <c:v>Explorer Sport Trac</c:v>
                </c:pt>
                <c:pt idx="418">
                  <c:v>Ranger</c:v>
                </c:pt>
                <c:pt idx="419">
                  <c:v>IS</c:v>
                </c:pt>
                <c:pt idx="420">
                  <c:v>S10</c:v>
                </c:pt>
                <c:pt idx="421">
                  <c:v>Neon</c:v>
                </c:pt>
                <c:pt idx="422">
                  <c:v>Jetta</c:v>
                </c:pt>
                <c:pt idx="423">
                  <c:v>Impala SS</c:v>
                </c:pt>
                <c:pt idx="424">
                  <c:v>Sienna</c:v>
                </c:pt>
                <c:pt idx="425">
                  <c:v>Range Rover</c:v>
                </c:pt>
                <c:pt idx="426">
                  <c:v>Interceptor</c:v>
                </c:pt>
                <c:pt idx="427">
                  <c:v>Exige</c:v>
                </c:pt>
                <c:pt idx="428">
                  <c:v>Express 2500</c:v>
                </c:pt>
                <c:pt idx="429">
                  <c:v>Reatta</c:v>
                </c:pt>
                <c:pt idx="430">
                  <c:v>SC</c:v>
                </c:pt>
                <c:pt idx="431">
                  <c:v>Bravada</c:v>
                </c:pt>
                <c:pt idx="432">
                  <c:v>Mulsanne</c:v>
                </c:pt>
                <c:pt idx="433">
                  <c:v>Skyhawk</c:v>
                </c:pt>
                <c:pt idx="434">
                  <c:v>330</c:v>
                </c:pt>
                <c:pt idx="435">
                  <c:v>F-Series Super Duty</c:v>
                </c:pt>
                <c:pt idx="436">
                  <c:v>Charger</c:v>
                </c:pt>
                <c:pt idx="437">
                  <c:v>Tacoma</c:v>
                </c:pt>
                <c:pt idx="438">
                  <c:v>Camry</c:v>
                </c:pt>
                <c:pt idx="439">
                  <c:v>Diamante</c:v>
                </c:pt>
                <c:pt idx="440">
                  <c:v>Catera</c:v>
                </c:pt>
                <c:pt idx="441">
                  <c:v>Quest</c:v>
                </c:pt>
                <c:pt idx="442">
                  <c:v>Altima</c:v>
                </c:pt>
                <c:pt idx="443">
                  <c:v>B-Series</c:v>
                </c:pt>
                <c:pt idx="444">
                  <c:v>Tiguan</c:v>
                </c:pt>
                <c:pt idx="445">
                  <c:v>Suburban 2500</c:v>
                </c:pt>
                <c:pt idx="446">
                  <c:v>RVR</c:v>
                </c:pt>
                <c:pt idx="447">
                  <c:v>Tracer</c:v>
                </c:pt>
                <c:pt idx="448">
                  <c:v>62</c:v>
                </c:pt>
                <c:pt idx="449">
                  <c:v>EXP</c:v>
                </c:pt>
                <c:pt idx="450">
                  <c:v>Axiom</c:v>
                </c:pt>
                <c:pt idx="451">
                  <c:v>Ram 3500</c:v>
                </c:pt>
                <c:pt idx="452">
                  <c:v>Intrepid</c:v>
                </c:pt>
                <c:pt idx="453">
                  <c:v>Grand Marquis</c:v>
                </c:pt>
                <c:pt idx="454">
                  <c:v>Focus</c:v>
                </c:pt>
                <c:pt idx="455">
                  <c:v>Avalon</c:v>
                </c:pt>
                <c:pt idx="456">
                  <c:v>SJ</c:v>
                </c:pt>
                <c:pt idx="457">
                  <c:v>Skylark</c:v>
                </c:pt>
                <c:pt idx="458">
                  <c:v>FJ Cruiser</c:v>
                </c:pt>
                <c:pt idx="459">
                  <c:v>S8</c:v>
                </c:pt>
                <c:pt idx="460">
                  <c:v>CC</c:v>
                </c:pt>
                <c:pt idx="461">
                  <c:v>Savana 2500</c:v>
                </c:pt>
                <c:pt idx="462">
                  <c:v>V70</c:v>
                </c:pt>
                <c:pt idx="463">
                  <c:v>LR4</c:v>
                </c:pt>
                <c:pt idx="464">
                  <c:v>Accord</c:v>
                </c:pt>
                <c:pt idx="465">
                  <c:v>Flex</c:v>
                </c:pt>
                <c:pt idx="466">
                  <c:v>3500 Club Coupe</c:v>
                </c:pt>
                <c:pt idx="467">
                  <c:v>M-Class</c:v>
                </c:pt>
                <c:pt idx="468">
                  <c:v>43348</c:v>
                </c:pt>
                <c:pt idx="469">
                  <c:v>Roadmaster</c:v>
                </c:pt>
                <c:pt idx="470">
                  <c:v>599 GTB Fiorano</c:v>
                </c:pt>
                <c:pt idx="471">
                  <c:v>5000S</c:v>
                </c:pt>
                <c:pt idx="472">
                  <c:v>ES</c:v>
                </c:pt>
                <c:pt idx="473">
                  <c:v>Caravan</c:v>
                </c:pt>
                <c:pt idx="474">
                  <c:v>G-Series 2500</c:v>
                </c:pt>
                <c:pt idx="475">
                  <c:v>Tempest</c:v>
                </c:pt>
                <c:pt idx="476">
                  <c:v>CL-Class</c:v>
                </c:pt>
                <c:pt idx="477">
                  <c:v>Impala</c:v>
                </c:pt>
                <c:pt idx="478">
                  <c:v>S4</c:v>
                </c:pt>
                <c:pt idx="479">
                  <c:v>Genesis Coupe</c:v>
                </c:pt>
                <c:pt idx="480">
                  <c:v>Excel</c:v>
                </c:pt>
                <c:pt idx="481">
                  <c:v>1 Series</c:v>
                </c:pt>
                <c:pt idx="482">
                  <c:v>Swift</c:v>
                </c:pt>
                <c:pt idx="483">
                  <c:v>Imperial</c:v>
                </c:pt>
                <c:pt idx="484">
                  <c:v>Armada</c:v>
                </c:pt>
                <c:pt idx="485">
                  <c:v>Escalade</c:v>
                </c:pt>
                <c:pt idx="486">
                  <c:v>Windstar</c:v>
                </c:pt>
                <c:pt idx="487">
                  <c:v>SSR</c:v>
                </c:pt>
                <c:pt idx="488">
                  <c:v>Civic Si</c:v>
                </c:pt>
                <c:pt idx="489">
                  <c:v>Silhouette</c:v>
                </c:pt>
                <c:pt idx="490">
                  <c:v>Ram</c:v>
                </c:pt>
                <c:pt idx="491">
                  <c:v>Cooper</c:v>
                </c:pt>
                <c:pt idx="492">
                  <c:v>LeSabre</c:v>
                </c:pt>
                <c:pt idx="493">
                  <c:v>100</c:v>
                </c:pt>
                <c:pt idx="494">
                  <c:v>M6</c:v>
                </c:pt>
                <c:pt idx="495">
                  <c:v>XR4Ti</c:v>
                </c:pt>
                <c:pt idx="496">
                  <c:v>Amanti</c:v>
                </c:pt>
                <c:pt idx="497">
                  <c:v>Range Rover Sport</c:v>
                </c:pt>
                <c:pt idx="498">
                  <c:v>Rendezvous</c:v>
                </c:pt>
                <c:pt idx="499">
                  <c:v>Ram 1500</c:v>
                </c:pt>
                <c:pt idx="500">
                  <c:v>Supra</c:v>
                </c:pt>
                <c:pt idx="501">
                  <c:v>929</c:v>
                </c:pt>
                <c:pt idx="502">
                  <c:v>Ascender</c:v>
                </c:pt>
                <c:pt idx="503">
                  <c:v>XT</c:v>
                </c:pt>
                <c:pt idx="504">
                  <c:v>M Roadster</c:v>
                </c:pt>
                <c:pt idx="505">
                  <c:v>B-Series Plus</c:v>
                </c:pt>
                <c:pt idx="506">
                  <c:v>Freelander</c:v>
                </c:pt>
                <c:pt idx="507">
                  <c:v>LeMans</c:v>
                </c:pt>
                <c:pt idx="508">
                  <c:v>Lancer</c:v>
                </c:pt>
                <c:pt idx="509">
                  <c:v>Escape</c:v>
                </c:pt>
                <c:pt idx="510">
                  <c:v>Vandura 3500</c:v>
                </c:pt>
                <c:pt idx="511">
                  <c:v>Escort</c:v>
                </c:pt>
                <c:pt idx="512">
                  <c:v>164</c:v>
                </c:pt>
                <c:pt idx="513">
                  <c:v>Ram Van 1500</c:v>
                </c:pt>
                <c:pt idx="514">
                  <c:v>Element</c:v>
                </c:pt>
                <c:pt idx="515">
                  <c:v>Intrigue</c:v>
                </c:pt>
                <c:pt idx="516">
                  <c:v>323</c:v>
                </c:pt>
                <c:pt idx="517">
                  <c:v>Model S</c:v>
                </c:pt>
                <c:pt idx="518">
                  <c:v>G37</c:v>
                </c:pt>
                <c:pt idx="519">
                  <c:v>Dakota Club</c:v>
                </c:pt>
                <c:pt idx="520">
                  <c:v>Maxima</c:v>
                </c:pt>
                <c:pt idx="521">
                  <c:v>Galaxie</c:v>
                </c:pt>
                <c:pt idx="522">
                  <c:v>E-Series</c:v>
                </c:pt>
                <c:pt idx="523">
                  <c:v>Patriot</c:v>
                </c:pt>
                <c:pt idx="524">
                  <c:v>Commander</c:v>
                </c:pt>
                <c:pt idx="525">
                  <c:v>Challenger</c:v>
                </c:pt>
                <c:pt idx="526">
                  <c:v>EX</c:v>
                </c:pt>
                <c:pt idx="527">
                  <c:v>Optima</c:v>
                </c:pt>
                <c:pt idx="528">
                  <c:v>Azera</c:v>
                </c:pt>
                <c:pt idx="529">
                  <c:v>V40</c:v>
                </c:pt>
                <c:pt idx="530">
                  <c:v>Scoupe</c:v>
                </c:pt>
                <c:pt idx="531">
                  <c:v>Mustang</c:v>
                </c:pt>
                <c:pt idx="532">
                  <c:v>Continental GTC</c:v>
                </c:pt>
                <c:pt idx="533">
                  <c:v>Lanos</c:v>
                </c:pt>
                <c:pt idx="534">
                  <c:v>Colorado</c:v>
                </c:pt>
                <c:pt idx="535">
                  <c:v>43346</c:v>
                </c:pt>
                <c:pt idx="536">
                  <c:v>Durango</c:v>
                </c:pt>
                <c:pt idx="537">
                  <c:v>Phantom</c:v>
                </c:pt>
                <c:pt idx="538">
                  <c:v>Relay</c:v>
                </c:pt>
                <c:pt idx="539">
                  <c:v>MPV</c:v>
                </c:pt>
                <c:pt idx="540">
                  <c:v>Econoline E150</c:v>
                </c:pt>
                <c:pt idx="541">
                  <c:v>Equinox</c:v>
                </c:pt>
                <c:pt idx="542">
                  <c:v>1500 Club Coupe</c:v>
                </c:pt>
                <c:pt idx="543">
                  <c:v>C70</c:v>
                </c:pt>
                <c:pt idx="544">
                  <c:v>Montana</c:v>
                </c:pt>
                <c:pt idx="545">
                  <c:v>R-Class</c:v>
                </c:pt>
                <c:pt idx="546">
                  <c:v>Outlander Sport</c:v>
                </c:pt>
                <c:pt idx="547">
                  <c:v>Montero</c:v>
                </c:pt>
                <c:pt idx="548">
                  <c:v>Mazda3</c:v>
                </c:pt>
                <c:pt idx="549">
                  <c:v>Vandura 1500</c:v>
                </c:pt>
                <c:pt idx="550">
                  <c:v>430</c:v>
                </c:pt>
                <c:pt idx="551">
                  <c:v>Traverse</c:v>
                </c:pt>
                <c:pt idx="552">
                  <c:v>940</c:v>
                </c:pt>
                <c:pt idx="553">
                  <c:v>V12 Vantage</c:v>
                </c:pt>
                <c:pt idx="554">
                  <c:v>Pilot</c:v>
                </c:pt>
                <c:pt idx="555">
                  <c:v>Taurus</c:v>
                </c:pt>
                <c:pt idx="556">
                  <c:v>Rio</c:v>
                </c:pt>
                <c:pt idx="557">
                  <c:v>Santa Fe</c:v>
                </c:pt>
                <c:pt idx="558">
                  <c:v>H3</c:v>
                </c:pt>
                <c:pt idx="559">
                  <c:v>Continental Super</c:v>
                </c:pt>
                <c:pt idx="560">
                  <c:v>XC70</c:v>
                </c:pt>
                <c:pt idx="561">
                  <c:v>57S</c:v>
                </c:pt>
                <c:pt idx="562">
                  <c:v>Soul</c:v>
                </c:pt>
                <c:pt idx="563">
                  <c:v>Lumina APV</c:v>
                </c:pt>
                <c:pt idx="564">
                  <c:v>Firebird</c:v>
                </c:pt>
                <c:pt idx="565">
                  <c:v>H3T</c:v>
                </c:pt>
                <c:pt idx="566">
                  <c:v>6 Series</c:v>
                </c:pt>
                <c:pt idx="567">
                  <c:v>Town &amp; Country</c:v>
                </c:pt>
                <c:pt idx="568">
                  <c:v>Dakota</c:v>
                </c:pt>
                <c:pt idx="569">
                  <c:v>Continental Flying Spur</c:v>
                </c:pt>
                <c:pt idx="570">
                  <c:v>GTO</c:v>
                </c:pt>
                <c:pt idx="571">
                  <c:v>V8 Vantage</c:v>
                </c:pt>
                <c:pt idx="572">
                  <c:v>E350</c:v>
                </c:pt>
                <c:pt idx="573">
                  <c:v>Kizashi</c:v>
                </c:pt>
                <c:pt idx="574">
                  <c:v>Justy</c:v>
                </c:pt>
                <c:pt idx="575">
                  <c:v>Odyssey</c:v>
                </c:pt>
                <c:pt idx="576">
                  <c:v>Defender Ice Edition</c:v>
                </c:pt>
                <c:pt idx="577">
                  <c:v>Entourage</c:v>
                </c:pt>
                <c:pt idx="578">
                  <c:v>300M</c:v>
                </c:pt>
                <c:pt idx="579">
                  <c:v>Tercel</c:v>
                </c:pt>
                <c:pt idx="580">
                  <c:v>Express 3500</c:v>
                </c:pt>
                <c:pt idx="581">
                  <c:v>RX</c:v>
                </c:pt>
                <c:pt idx="582">
                  <c:v>Sedona</c:v>
                </c:pt>
                <c:pt idx="583">
                  <c:v>Savana Cargo Van</c:v>
                </c:pt>
                <c:pt idx="584">
                  <c:v>I</c:v>
                </c:pt>
                <c:pt idx="585">
                  <c:v>Rogue</c:v>
                </c:pt>
                <c:pt idx="586">
                  <c:v>ZDX</c:v>
                </c:pt>
                <c:pt idx="587">
                  <c:v>Mini Cooper</c:v>
                </c:pt>
                <c:pt idx="588">
                  <c:v>Vision</c:v>
                </c:pt>
                <c:pt idx="589">
                  <c:v>A4</c:v>
                </c:pt>
                <c:pt idx="590">
                  <c:v>Villager</c:v>
                </c:pt>
                <c:pt idx="591">
                  <c:v>Silverado 2500</c:v>
                </c:pt>
                <c:pt idx="592">
                  <c:v>CX-9</c:v>
                </c:pt>
                <c:pt idx="593">
                  <c:v>Rally Wagon 3500</c:v>
                </c:pt>
                <c:pt idx="594">
                  <c:v>Voyager</c:v>
                </c:pt>
                <c:pt idx="595">
                  <c:v>Sunbird</c:v>
                </c:pt>
                <c:pt idx="596">
                  <c:v>Borrego</c:v>
                </c:pt>
                <c:pt idx="597">
                  <c:v>CL65 AMG</c:v>
                </c:pt>
                <c:pt idx="598">
                  <c:v>Corvette</c:v>
                </c:pt>
                <c:pt idx="599">
                  <c:v>Crown Victoria</c:v>
                </c:pt>
                <c:pt idx="600">
                  <c:v>Sequoia</c:v>
                </c:pt>
                <c:pt idx="601">
                  <c:v>Yukon XL 1500</c:v>
                </c:pt>
                <c:pt idx="602">
                  <c:v>Regal</c:v>
                </c:pt>
                <c:pt idx="603">
                  <c:v>Typ-1</c:v>
                </c:pt>
                <c:pt idx="604">
                  <c:v>Mariner</c:v>
                </c:pt>
                <c:pt idx="605">
                  <c:v>Expo LRV</c:v>
                </c:pt>
                <c:pt idx="606">
                  <c:v>TrailBlazer</c:v>
                </c:pt>
                <c:pt idx="607">
                  <c:v>Vandura G3500</c:v>
                </c:pt>
                <c:pt idx="608">
                  <c:v>Courier</c:v>
                </c:pt>
                <c:pt idx="609">
                  <c:v>Malibu</c:v>
                </c:pt>
                <c:pt idx="610">
                  <c:v>8 Series</c:v>
                </c:pt>
                <c:pt idx="611">
                  <c:v>Azure</c:v>
                </c:pt>
                <c:pt idx="612">
                  <c:v>Monterey</c:v>
                </c:pt>
                <c:pt idx="613">
                  <c:v>Avenger</c:v>
                </c:pt>
                <c:pt idx="614">
                  <c:v>Savana 3500</c:v>
                </c:pt>
                <c:pt idx="615">
                  <c:v>MR2</c:v>
                </c:pt>
                <c:pt idx="616">
                  <c:v>Sonata</c:v>
                </c:pt>
                <c:pt idx="617">
                  <c:v>400E</c:v>
                </c:pt>
                <c:pt idx="618">
                  <c:v>Safari</c:v>
                </c:pt>
                <c:pt idx="619">
                  <c:v>Boxster</c:v>
                </c:pt>
                <c:pt idx="620">
                  <c:v>Firefly</c:v>
                </c:pt>
                <c:pt idx="621">
                  <c:v>QX56</c:v>
                </c:pt>
                <c:pt idx="622">
                  <c:v>Grand Caravan</c:v>
                </c:pt>
                <c:pt idx="623">
                  <c:v>Jetta III</c:v>
                </c:pt>
                <c:pt idx="624">
                  <c:v>Sprinter</c:v>
                </c:pt>
                <c:pt idx="625">
                  <c:v>Trans Sport</c:v>
                </c:pt>
                <c:pt idx="626">
                  <c:v>E-350 Super Duty Van</c:v>
                </c:pt>
                <c:pt idx="627">
                  <c:v>SLS AMG</c:v>
                </c:pt>
                <c:pt idx="628">
                  <c:v>SJ 410</c:v>
                </c:pt>
                <c:pt idx="629">
                  <c:v>GLI</c:v>
                </c:pt>
                <c:pt idx="630">
                  <c:v>FCX Clarity</c:v>
                </c:pt>
                <c:pt idx="631">
                  <c:v>Outlander</c:v>
                </c:pt>
                <c:pt idx="632">
                  <c:v>Eos</c:v>
                </c:pt>
                <c:pt idx="633">
                  <c:v>Rally Wagon G2500</c:v>
                </c:pt>
                <c:pt idx="634">
                  <c:v>TT</c:v>
                </c:pt>
                <c:pt idx="635">
                  <c:v>TundraMax</c:v>
                </c:pt>
                <c:pt idx="636">
                  <c:v>Sorento</c:v>
                </c:pt>
                <c:pt idx="637">
                  <c:v>R8</c:v>
                </c:pt>
                <c:pt idx="638">
                  <c:v>Mentor</c:v>
                </c:pt>
                <c:pt idx="639">
                  <c:v>Coupe Quattro</c:v>
                </c:pt>
                <c:pt idx="640">
                  <c:v>Excursion</c:v>
                </c:pt>
                <c:pt idx="641">
                  <c:v>Endeavor</c:v>
                </c:pt>
                <c:pt idx="642">
                  <c:v>Prelude</c:v>
                </c:pt>
                <c:pt idx="643">
                  <c:v>960</c:v>
                </c:pt>
                <c:pt idx="644">
                  <c:v>Matrix</c:v>
                </c:pt>
                <c:pt idx="645">
                  <c:v>Integra</c:v>
                </c:pt>
                <c:pt idx="646">
                  <c:v>300ZX</c:v>
                </c:pt>
                <c:pt idx="647">
                  <c:v>S-Series</c:v>
                </c:pt>
                <c:pt idx="648">
                  <c:v>GranTurismo</c:v>
                </c:pt>
                <c:pt idx="649">
                  <c:v>Ram 2500 Club</c:v>
                </c:pt>
                <c:pt idx="650">
                  <c:v>Seville</c:v>
                </c:pt>
                <c:pt idx="651">
                  <c:v>L-Series</c:v>
                </c:pt>
                <c:pt idx="652">
                  <c:v>H1</c:v>
                </c:pt>
                <c:pt idx="653">
                  <c:v>LR3</c:v>
                </c:pt>
                <c:pt idx="654">
                  <c:v>M</c:v>
                </c:pt>
                <c:pt idx="655">
                  <c:v>S90</c:v>
                </c:pt>
                <c:pt idx="656">
                  <c:v>Fiero</c:v>
                </c:pt>
                <c:pt idx="657">
                  <c:v>911</c:v>
                </c:pt>
                <c:pt idx="658">
                  <c:v>B2600</c:v>
                </c:pt>
                <c:pt idx="659">
                  <c:v>Silverado 1500</c:v>
                </c:pt>
                <c:pt idx="660">
                  <c:v>Ram Van 3500</c:v>
                </c:pt>
                <c:pt idx="661">
                  <c:v>Galant</c:v>
                </c:pt>
                <c:pt idx="662">
                  <c:v>VehiCROSS</c:v>
                </c:pt>
                <c:pt idx="663">
                  <c:v>G35</c:v>
                </c:pt>
                <c:pt idx="664">
                  <c:v>Q</c:v>
                </c:pt>
                <c:pt idx="665">
                  <c:v>Taurus X</c:v>
                </c:pt>
                <c:pt idx="666">
                  <c:v>MX-3</c:v>
                </c:pt>
                <c:pt idx="667">
                  <c:v>LTD Crown Victoria</c:v>
                </c:pt>
                <c:pt idx="668">
                  <c:v>Diablo</c:v>
                </c:pt>
                <c:pt idx="669">
                  <c:v>S-Type</c:v>
                </c:pt>
                <c:pt idx="670">
                  <c:v>Suburban</c:v>
                </c:pt>
                <c:pt idx="671">
                  <c:v>X5</c:v>
                </c:pt>
                <c:pt idx="672">
                  <c:v>RX-7</c:v>
                </c:pt>
                <c:pt idx="673">
                  <c:v>Allroad</c:v>
                </c:pt>
                <c:pt idx="674">
                  <c:v>Sprinter 3500</c:v>
                </c:pt>
                <c:pt idx="675">
                  <c:v>200</c:v>
                </c:pt>
                <c:pt idx="676">
                  <c:v>Landaulet</c:v>
                </c:pt>
                <c:pt idx="677">
                  <c:v>CR-X</c:v>
                </c:pt>
                <c:pt idx="678">
                  <c:v>Canyon</c:v>
                </c:pt>
                <c:pt idx="679">
                  <c:v>STS</c:v>
                </c:pt>
                <c:pt idx="680">
                  <c:v>Breeze</c:v>
                </c:pt>
                <c:pt idx="681">
                  <c:v>Hearse</c:v>
                </c:pt>
                <c:pt idx="682">
                  <c:v>Cutlass Supreme</c:v>
                </c:pt>
                <c:pt idx="683">
                  <c:v>Mazda6</c:v>
                </c:pt>
                <c:pt idx="684">
                  <c:v>Colt</c:v>
                </c:pt>
                <c:pt idx="685">
                  <c:v>Expo</c:v>
                </c:pt>
                <c:pt idx="686">
                  <c:v>Yukon XL</c:v>
                </c:pt>
                <c:pt idx="687">
                  <c:v>Sportage</c:v>
                </c:pt>
                <c:pt idx="688">
                  <c:v>Navajo</c:v>
                </c:pt>
                <c:pt idx="689">
                  <c:v>Land Cruiser</c:v>
                </c:pt>
                <c:pt idx="690">
                  <c:v>Enclave</c:v>
                </c:pt>
                <c:pt idx="691">
                  <c:v>Tiburon</c:v>
                </c:pt>
                <c:pt idx="692">
                  <c:v>XC60</c:v>
                </c:pt>
                <c:pt idx="693">
                  <c:v>SLS-Class</c:v>
                </c:pt>
                <c:pt idx="694">
                  <c:v>Elantra</c:v>
                </c:pt>
                <c:pt idx="695">
                  <c:v>C8 Double 12 S</c:v>
                </c:pt>
                <c:pt idx="696">
                  <c:v>Sierra Hybrid</c:v>
                </c:pt>
                <c:pt idx="697">
                  <c:v>Protege</c:v>
                </c:pt>
                <c:pt idx="698">
                  <c:v>Regency</c:v>
                </c:pt>
                <c:pt idx="699">
                  <c:v>XK Series</c:v>
                </c:pt>
                <c:pt idx="700">
                  <c:v>Familia</c:v>
                </c:pt>
                <c:pt idx="701">
                  <c:v>Tredia</c:v>
                </c:pt>
                <c:pt idx="702">
                  <c:v>CTS-V</c:v>
                </c:pt>
                <c:pt idx="703">
                  <c:v>Echo</c:v>
                </c:pt>
                <c:pt idx="704">
                  <c:v>Avalanche 2500</c:v>
                </c:pt>
                <c:pt idx="705">
                  <c:v>Biturbo</c:v>
                </c:pt>
                <c:pt idx="706">
                  <c:v>Sterling</c:v>
                </c:pt>
                <c:pt idx="707">
                  <c:v>APV</c:v>
                </c:pt>
                <c:pt idx="708">
                  <c:v>Samurai</c:v>
                </c:pt>
                <c:pt idx="709">
                  <c:v>Ram Van B150</c:v>
                </c:pt>
                <c:pt idx="710">
                  <c:v>Explorer</c:v>
                </c:pt>
                <c:pt idx="711">
                  <c:v>9-2X</c:v>
                </c:pt>
                <c:pt idx="712">
                  <c:v>Equator</c:v>
                </c:pt>
                <c:pt idx="713">
                  <c:v>DBS</c:v>
                </c:pt>
                <c:pt idx="714">
                  <c:v>Rainier</c:v>
                </c:pt>
                <c:pt idx="715">
                  <c:v>Talon</c:v>
                </c:pt>
                <c:pt idx="716">
                  <c:v>SVX</c:v>
                </c:pt>
                <c:pt idx="717">
                  <c:v>Ram Van 2500</c:v>
                </c:pt>
                <c:pt idx="718">
                  <c:v>Eldorado</c:v>
                </c:pt>
                <c:pt idx="719">
                  <c:v>XJ Series</c:v>
                </c:pt>
                <c:pt idx="720">
                  <c:v>5 Series</c:v>
                </c:pt>
                <c:pt idx="721">
                  <c:v>900</c:v>
                </c:pt>
                <c:pt idx="722">
                  <c:v>600SEC</c:v>
                </c:pt>
                <c:pt idx="723">
                  <c:v>Edge</c:v>
                </c:pt>
                <c:pt idx="724">
                  <c:v>S5</c:v>
                </c:pt>
                <c:pt idx="725">
                  <c:v>GL-Class</c:v>
                </c:pt>
                <c:pt idx="726">
                  <c:v>Express 1500</c:v>
                </c:pt>
                <c:pt idx="727">
                  <c:v>Estate</c:v>
                </c:pt>
                <c:pt idx="728">
                  <c:v>80</c:v>
                </c:pt>
                <c:pt idx="729">
                  <c:v>Spyder</c:v>
                </c:pt>
                <c:pt idx="730">
                  <c:v>Aerio</c:v>
                </c:pt>
                <c:pt idx="731">
                  <c:v>Dynasty</c:v>
                </c:pt>
                <c:pt idx="732">
                  <c:v>Spectra5</c:v>
                </c:pt>
                <c:pt idx="733">
                  <c:v>Cube</c:v>
                </c:pt>
                <c:pt idx="734">
                  <c:v>Z8</c:v>
                </c:pt>
                <c:pt idx="735">
                  <c:v>Solara</c:v>
                </c:pt>
                <c:pt idx="736">
                  <c:v>Expedition</c:v>
                </c:pt>
                <c:pt idx="737">
                  <c:v>458 Italia</c:v>
                </c:pt>
                <c:pt idx="738">
                  <c:v>924</c:v>
                </c:pt>
                <c:pt idx="739">
                  <c:v>DTS</c:v>
                </c:pt>
                <c:pt idx="740">
                  <c:v>Venza</c:v>
                </c:pt>
                <c:pt idx="741">
                  <c:v>GT350</c:v>
                </c:pt>
                <c:pt idx="742">
                  <c:v>Fusion</c:v>
                </c:pt>
                <c:pt idx="743">
                  <c:v>Continental GT</c:v>
                </c:pt>
                <c:pt idx="744">
                  <c:v>6000</c:v>
                </c:pt>
                <c:pt idx="745">
                  <c:v>Discovery Series II</c:v>
                </c:pt>
                <c:pt idx="746">
                  <c:v>i-280</c:v>
                </c:pt>
                <c:pt idx="747">
                  <c:v>Compass</c:v>
                </c:pt>
                <c:pt idx="748">
                  <c:v>650</c:v>
                </c:pt>
                <c:pt idx="749">
                  <c:v>Uplander</c:v>
                </c:pt>
                <c:pt idx="750">
                  <c:v>D150 Club</c:v>
                </c:pt>
                <c:pt idx="751">
                  <c:v>Escalade ESV</c:v>
                </c:pt>
                <c:pt idx="752">
                  <c:v>Riviera</c:v>
                </c:pt>
                <c:pt idx="753">
                  <c:v>Prowler</c:v>
                </c:pt>
                <c:pt idx="754">
                  <c:v>Coachbuilder</c:v>
                </c:pt>
                <c:pt idx="755">
                  <c:v>G-Series G20</c:v>
                </c:pt>
                <c:pt idx="756">
                  <c:v>Millenia</c:v>
                </c:pt>
                <c:pt idx="757">
                  <c:v>Nuova 500</c:v>
                </c:pt>
                <c:pt idx="758">
                  <c:v>Leone</c:v>
                </c:pt>
                <c:pt idx="759">
                  <c:v>4000s</c:v>
                </c:pt>
                <c:pt idx="760">
                  <c:v>Fortwo</c:v>
                </c:pt>
                <c:pt idx="761">
                  <c:v>Sonoma Club</c:v>
                </c:pt>
                <c:pt idx="762">
                  <c:v>S10 Blazer</c:v>
                </c:pt>
                <c:pt idx="763">
                  <c:v>A5</c:v>
                </c:pt>
                <c:pt idx="764">
                  <c:v>Reno</c:v>
                </c:pt>
                <c:pt idx="765">
                  <c:v>Ram Wagon B150</c:v>
                </c:pt>
                <c:pt idx="766">
                  <c:v>Rally Wagon 2500</c:v>
                </c:pt>
                <c:pt idx="767">
                  <c:v>Aero 8</c:v>
                </c:pt>
                <c:pt idx="768">
                  <c:v>Veracruz</c:v>
                </c:pt>
                <c:pt idx="769">
                  <c:v>Rabbit</c:v>
                </c:pt>
                <c:pt idx="770">
                  <c:v>400SE</c:v>
                </c:pt>
                <c:pt idx="771">
                  <c:v>Laser</c:v>
                </c:pt>
                <c:pt idx="772">
                  <c:v>Grand Vitara</c:v>
                </c:pt>
                <c:pt idx="773">
                  <c:v>Monza</c:v>
                </c:pt>
                <c:pt idx="774">
                  <c:v>GX</c:v>
                </c:pt>
                <c:pt idx="775">
                  <c:v>S6</c:v>
                </c:pt>
                <c:pt idx="776">
                  <c:v>Type 2</c:v>
                </c:pt>
                <c:pt idx="777">
                  <c:v>Passport</c:v>
                </c:pt>
                <c:pt idx="778">
                  <c:v>Insight</c:v>
                </c:pt>
                <c:pt idx="779">
                  <c:v>Camry Solara</c:v>
                </c:pt>
                <c:pt idx="780">
                  <c:v>SLR McLaren</c:v>
                </c:pt>
                <c:pt idx="781">
                  <c:v>Starion</c:v>
                </c:pt>
                <c:pt idx="782">
                  <c:v>LHS</c:v>
                </c:pt>
                <c:pt idx="783">
                  <c:v>MKT</c:v>
                </c:pt>
                <c:pt idx="784">
                  <c:v>500</c:v>
                </c:pt>
                <c:pt idx="785">
                  <c:v>Crosstour</c:v>
                </c:pt>
                <c:pt idx="786">
                  <c:v>850</c:v>
                </c:pt>
                <c:pt idx="787">
                  <c:v>F430</c:v>
                </c:pt>
                <c:pt idx="788">
                  <c:v>Focus ST</c:v>
                </c:pt>
                <c:pt idx="789">
                  <c:v>LTD</c:v>
                </c:pt>
                <c:pt idx="790">
                  <c:v>X6</c:v>
                </c:pt>
                <c:pt idx="791">
                  <c:v>Veloster</c:v>
                </c:pt>
                <c:pt idx="792">
                  <c:v>Marquis</c:v>
                </c:pt>
                <c:pt idx="793">
                  <c:v>Cobalt</c:v>
                </c:pt>
                <c:pt idx="794">
                  <c:v>Ram 2500</c:v>
                </c:pt>
                <c:pt idx="795">
                  <c:v>Forenza</c:v>
                </c:pt>
                <c:pt idx="796">
                  <c:v>Toronado</c:v>
                </c:pt>
                <c:pt idx="797">
                  <c:v>600SEL</c:v>
                </c:pt>
                <c:pt idx="798">
                  <c:v>745</c:v>
                </c:pt>
                <c:pt idx="799">
                  <c:v>300D</c:v>
                </c:pt>
                <c:pt idx="800">
                  <c:v>Quattro</c:v>
                </c:pt>
                <c:pt idx="801">
                  <c:v>Parisienne</c:v>
                </c:pt>
                <c:pt idx="802">
                  <c:v>Turbo Firefly</c:v>
                </c:pt>
                <c:pt idx="803">
                  <c:v>Minx Magnificent</c:v>
                </c:pt>
                <c:pt idx="804">
                  <c:v>Mark VIII</c:v>
                </c:pt>
                <c:pt idx="805">
                  <c:v>X3</c:v>
                </c:pt>
                <c:pt idx="806">
                  <c:v>IS F</c:v>
                </c:pt>
                <c:pt idx="807">
                  <c:v>XF</c:v>
                </c:pt>
                <c:pt idx="808">
                  <c:v>Jimmy</c:v>
                </c:pt>
                <c:pt idx="809">
                  <c:v>Alero</c:v>
                </c:pt>
                <c:pt idx="810">
                  <c:v>600</c:v>
                </c:pt>
                <c:pt idx="811">
                  <c:v>Ion</c:v>
                </c:pt>
                <c:pt idx="812">
                  <c:v>C30</c:v>
                </c:pt>
                <c:pt idx="813">
                  <c:v>Cooper Clubman</c:v>
                </c:pt>
                <c:pt idx="814">
                  <c:v>Genesis</c:v>
                </c:pt>
                <c:pt idx="815">
                  <c:v>Acadia</c:v>
                </c:pt>
                <c:pt idx="816">
                  <c:v>300TE</c:v>
                </c:pt>
                <c:pt idx="817">
                  <c:v>SLX</c:v>
                </c:pt>
                <c:pt idx="818">
                  <c:v>207</c:v>
                </c:pt>
                <c:pt idx="819">
                  <c:v>Special</c:v>
                </c:pt>
                <c:pt idx="820">
                  <c:v>240SX</c:v>
                </c:pt>
                <c:pt idx="821">
                  <c:v>Zephyr</c:v>
                </c:pt>
                <c:pt idx="822">
                  <c:v>Tempo</c:v>
                </c:pt>
                <c:pt idx="823">
                  <c:v>740</c:v>
                </c:pt>
                <c:pt idx="824">
                  <c:v>Pacifica</c:v>
                </c:pt>
                <c:pt idx="825">
                  <c:v>Esteem</c:v>
                </c:pt>
                <c:pt idx="826">
                  <c:v>Tucson</c:v>
                </c:pt>
                <c:pt idx="827">
                  <c:v>Verona</c:v>
                </c:pt>
                <c:pt idx="828">
                  <c:v>Volare</c:v>
                </c:pt>
                <c:pt idx="829">
                  <c:v>Sierra</c:v>
                </c:pt>
                <c:pt idx="830">
                  <c:v>Vega</c:v>
                </c:pt>
                <c:pt idx="831">
                  <c:v>914</c:v>
                </c:pt>
                <c:pt idx="832">
                  <c:v>300SD</c:v>
                </c:pt>
                <c:pt idx="833">
                  <c:v>Lynx</c:v>
                </c:pt>
                <c:pt idx="834">
                  <c:v>G25</c:v>
                </c:pt>
                <c:pt idx="835">
                  <c:v>Mini</c:v>
                </c:pt>
                <c:pt idx="836">
                  <c:v>550</c:v>
                </c:pt>
                <c:pt idx="837">
                  <c:v>Mazda5</c:v>
                </c:pt>
                <c:pt idx="838">
                  <c:v>Aspire</c:v>
                </c:pt>
                <c:pt idx="839">
                  <c:v>Econoline E350</c:v>
                </c:pt>
                <c:pt idx="840">
                  <c:v>H2</c:v>
                </c:pt>
                <c:pt idx="841">
                  <c:v>Cutlass</c:v>
                </c:pt>
                <c:pt idx="842">
                  <c:v>Stealth</c:v>
                </c:pt>
                <c:pt idx="843">
                  <c:v>Brougham</c:v>
                </c:pt>
                <c:pt idx="844">
                  <c:v>RS 4</c:v>
                </c:pt>
                <c:pt idx="845">
                  <c:v>Ram Wagon B250</c:v>
                </c:pt>
                <c:pt idx="846">
                  <c:v>Sparrow</c:v>
                </c:pt>
                <c:pt idx="847">
                  <c:v>Nubira</c:v>
                </c:pt>
                <c:pt idx="848">
                  <c:v>5000CS</c:v>
                </c:pt>
              </c:strCache>
            </c:strRef>
          </c:cat>
          <c:val>
            <c:numRef>
              <c:f>Pivot_Profit_Annual!$B$4:$B$853</c:f>
              <c:numCache>
                <c:formatCode>"$"#,##0.00</c:formatCode>
                <c:ptCount val="849"/>
                <c:pt idx="0">
                  <c:v>31.047117647058833</c:v>
                </c:pt>
                <c:pt idx="1">
                  <c:v>19.974027777777767</c:v>
                </c:pt>
                <c:pt idx="2">
                  <c:v>9.0600267857142818</c:v>
                </c:pt>
                <c:pt idx="3">
                  <c:v>8.9113170995671105</c:v>
                </c:pt>
                <c:pt idx="4">
                  <c:v>7.5996536796536649</c:v>
                </c:pt>
                <c:pt idx="5">
                  <c:v>4.6838012422360427</c:v>
                </c:pt>
                <c:pt idx="6">
                  <c:v>3.9794957983193351</c:v>
                </c:pt>
                <c:pt idx="7">
                  <c:v>1.5110761904762007</c:v>
                </c:pt>
                <c:pt idx="8">
                  <c:v>-0.40413043478263161</c:v>
                </c:pt>
                <c:pt idx="9">
                  <c:v>-3.474371428571438</c:v>
                </c:pt>
                <c:pt idx="10">
                  <c:v>-9.011067226890729</c:v>
                </c:pt>
                <c:pt idx="11">
                  <c:v>-10.495190476190459</c:v>
                </c:pt>
                <c:pt idx="12">
                  <c:v>-11.385549603174603</c:v>
                </c:pt>
                <c:pt idx="13">
                  <c:v>-11.572890756302517</c:v>
                </c:pt>
                <c:pt idx="14">
                  <c:v>-16.614059523809527</c:v>
                </c:pt>
                <c:pt idx="15">
                  <c:v>-17.293904761904745</c:v>
                </c:pt>
                <c:pt idx="16">
                  <c:v>-17.933249999999987</c:v>
                </c:pt>
                <c:pt idx="17">
                  <c:v>-18.211431547619036</c:v>
                </c:pt>
                <c:pt idx="18">
                  <c:v>-18.309624206349213</c:v>
                </c:pt>
                <c:pt idx="19">
                  <c:v>-19.462437888198771</c:v>
                </c:pt>
                <c:pt idx="20">
                  <c:v>-19.920462962962965</c:v>
                </c:pt>
                <c:pt idx="21">
                  <c:v>-20.443231547619046</c:v>
                </c:pt>
                <c:pt idx="22">
                  <c:v>-21.092025210084028</c:v>
                </c:pt>
                <c:pt idx="23">
                  <c:v>-21.571706043956052</c:v>
                </c:pt>
                <c:pt idx="24">
                  <c:v>-22.037160173160181</c:v>
                </c:pt>
                <c:pt idx="25">
                  <c:v>-22.50998412698414</c:v>
                </c:pt>
                <c:pt idx="26">
                  <c:v>-22.886257763975156</c:v>
                </c:pt>
                <c:pt idx="27">
                  <c:v>-23.38496240601506</c:v>
                </c:pt>
                <c:pt idx="28">
                  <c:v>-23.551224489795917</c:v>
                </c:pt>
                <c:pt idx="29">
                  <c:v>-24.64016309523808</c:v>
                </c:pt>
                <c:pt idx="30">
                  <c:v>-25.712424404761908</c:v>
                </c:pt>
                <c:pt idx="31">
                  <c:v>-26.46091666666668</c:v>
                </c:pt>
                <c:pt idx="32">
                  <c:v>-28.083880952380959</c:v>
                </c:pt>
                <c:pt idx="33">
                  <c:v>-28.597142857142853</c:v>
                </c:pt>
                <c:pt idx="34">
                  <c:v>-29.26665456674473</c:v>
                </c:pt>
                <c:pt idx="35">
                  <c:v>-29.342982456140337</c:v>
                </c:pt>
                <c:pt idx="36">
                  <c:v>-29.626305555555557</c:v>
                </c:pt>
                <c:pt idx="37">
                  <c:v>-29.862086167800456</c:v>
                </c:pt>
                <c:pt idx="38">
                  <c:v>-30.106482456140331</c:v>
                </c:pt>
                <c:pt idx="39">
                  <c:v>-31.145339412360684</c:v>
                </c:pt>
                <c:pt idx="40">
                  <c:v>-31.695815614617949</c:v>
                </c:pt>
                <c:pt idx="41">
                  <c:v>-31.894784679089035</c:v>
                </c:pt>
                <c:pt idx="42">
                  <c:v>-32.099480158730138</c:v>
                </c:pt>
                <c:pt idx="43">
                  <c:v>-32.250336734693889</c:v>
                </c:pt>
                <c:pt idx="44">
                  <c:v>-32.871706816059749</c:v>
                </c:pt>
                <c:pt idx="45">
                  <c:v>-33.091675050301816</c:v>
                </c:pt>
                <c:pt idx="46">
                  <c:v>-33.198236471861485</c:v>
                </c:pt>
                <c:pt idx="47">
                  <c:v>-33.389542124542125</c:v>
                </c:pt>
                <c:pt idx="48">
                  <c:v>-33.530320952380947</c:v>
                </c:pt>
                <c:pt idx="49">
                  <c:v>-35.59092705167172</c:v>
                </c:pt>
                <c:pt idx="50">
                  <c:v>-35.913681506849279</c:v>
                </c:pt>
                <c:pt idx="51">
                  <c:v>-36.156659340659367</c:v>
                </c:pt>
                <c:pt idx="52">
                  <c:v>-36.668999633699656</c:v>
                </c:pt>
                <c:pt idx="53">
                  <c:v>-36.839184873949584</c:v>
                </c:pt>
                <c:pt idx="54">
                  <c:v>-38.154287698412723</c:v>
                </c:pt>
                <c:pt idx="55">
                  <c:v>-38.414025355596756</c:v>
                </c:pt>
                <c:pt idx="56">
                  <c:v>-38.533950310559</c:v>
                </c:pt>
                <c:pt idx="57">
                  <c:v>-38.66577531857812</c:v>
                </c:pt>
                <c:pt idx="58">
                  <c:v>-38.801273809523806</c:v>
                </c:pt>
                <c:pt idx="59">
                  <c:v>-38.823858225108218</c:v>
                </c:pt>
                <c:pt idx="60">
                  <c:v>-38.873624458874453</c:v>
                </c:pt>
                <c:pt idx="61">
                  <c:v>-39.192074263038549</c:v>
                </c:pt>
                <c:pt idx="62">
                  <c:v>-39.656770186335415</c:v>
                </c:pt>
                <c:pt idx="63">
                  <c:v>-40.050083522297783</c:v>
                </c:pt>
                <c:pt idx="64">
                  <c:v>-40.41355425824176</c:v>
                </c:pt>
                <c:pt idx="65">
                  <c:v>-41.670122857142857</c:v>
                </c:pt>
                <c:pt idx="66">
                  <c:v>-42.156106666666659</c:v>
                </c:pt>
                <c:pt idx="67">
                  <c:v>-42.535818982387475</c:v>
                </c:pt>
                <c:pt idx="68">
                  <c:v>-43.653787461773682</c:v>
                </c:pt>
                <c:pt idx="69">
                  <c:v>-43.722811904761883</c:v>
                </c:pt>
                <c:pt idx="70">
                  <c:v>-44.216170634920616</c:v>
                </c:pt>
                <c:pt idx="71">
                  <c:v>-44.43364285714285</c:v>
                </c:pt>
                <c:pt idx="72">
                  <c:v>-44.535624999999996</c:v>
                </c:pt>
                <c:pt idx="73">
                  <c:v>-44.664596023024615</c:v>
                </c:pt>
                <c:pt idx="74">
                  <c:v>-44.683123655913938</c:v>
                </c:pt>
                <c:pt idx="75">
                  <c:v>-44.715399999999974</c:v>
                </c:pt>
                <c:pt idx="76">
                  <c:v>-45.008497710622756</c:v>
                </c:pt>
                <c:pt idx="77">
                  <c:v>-45.068549019607843</c:v>
                </c:pt>
                <c:pt idx="78">
                  <c:v>-45.92871693121689</c:v>
                </c:pt>
                <c:pt idx="79">
                  <c:v>-46.475662844036698</c:v>
                </c:pt>
                <c:pt idx="80">
                  <c:v>-46.484674851190455</c:v>
                </c:pt>
                <c:pt idx="81">
                  <c:v>-47.021750915750886</c:v>
                </c:pt>
                <c:pt idx="82">
                  <c:v>-47.30880588624337</c:v>
                </c:pt>
                <c:pt idx="83">
                  <c:v>-47.343497317236761</c:v>
                </c:pt>
                <c:pt idx="84">
                  <c:v>-47.440672811059905</c:v>
                </c:pt>
                <c:pt idx="85">
                  <c:v>-47.678725092874025</c:v>
                </c:pt>
                <c:pt idx="86">
                  <c:v>-48.41504444444444</c:v>
                </c:pt>
                <c:pt idx="87">
                  <c:v>-48.788480952380972</c:v>
                </c:pt>
                <c:pt idx="88">
                  <c:v>-49.200010582010556</c:v>
                </c:pt>
                <c:pt idx="89">
                  <c:v>-49.327580952381005</c:v>
                </c:pt>
                <c:pt idx="90">
                  <c:v>-49.491097744360921</c:v>
                </c:pt>
                <c:pt idx="91">
                  <c:v>-49.553304232804237</c:v>
                </c:pt>
                <c:pt idx="92">
                  <c:v>-49.632904177621946</c:v>
                </c:pt>
                <c:pt idx="93">
                  <c:v>-49.872945367294186</c:v>
                </c:pt>
                <c:pt idx="94">
                  <c:v>-49.874968749999987</c:v>
                </c:pt>
                <c:pt idx="95">
                  <c:v>-49.930985855728466</c:v>
                </c:pt>
                <c:pt idx="96">
                  <c:v>-49.997782661782679</c:v>
                </c:pt>
                <c:pt idx="97">
                  <c:v>-50.2626594202899</c:v>
                </c:pt>
                <c:pt idx="98">
                  <c:v>-50.315986394557818</c:v>
                </c:pt>
                <c:pt idx="99">
                  <c:v>-50.349573979591845</c:v>
                </c:pt>
                <c:pt idx="100">
                  <c:v>-50.792852713178291</c:v>
                </c:pt>
                <c:pt idx="101">
                  <c:v>-50.835563909774436</c:v>
                </c:pt>
                <c:pt idx="102">
                  <c:v>-51.00484723369118</c:v>
                </c:pt>
                <c:pt idx="103">
                  <c:v>-51.381674679487183</c:v>
                </c:pt>
                <c:pt idx="104">
                  <c:v>-51.449793305728093</c:v>
                </c:pt>
                <c:pt idx="105">
                  <c:v>-51.656766917293226</c:v>
                </c:pt>
                <c:pt idx="106">
                  <c:v>-51.726461629279768</c:v>
                </c:pt>
                <c:pt idx="107">
                  <c:v>-51.814722689075616</c:v>
                </c:pt>
                <c:pt idx="108">
                  <c:v>-52.212285082174418</c:v>
                </c:pt>
                <c:pt idx="109">
                  <c:v>-52.341509685230022</c:v>
                </c:pt>
                <c:pt idx="110">
                  <c:v>-52.438756613756624</c:v>
                </c:pt>
                <c:pt idx="111">
                  <c:v>-52.524691086691071</c:v>
                </c:pt>
                <c:pt idx="112">
                  <c:v>-52.699269523809498</c:v>
                </c:pt>
                <c:pt idx="113">
                  <c:v>-52.885862394957989</c:v>
                </c:pt>
                <c:pt idx="114">
                  <c:v>-53.196298319327767</c:v>
                </c:pt>
                <c:pt idx="115">
                  <c:v>-53.528361904761901</c:v>
                </c:pt>
                <c:pt idx="116">
                  <c:v>-53.551603174603152</c:v>
                </c:pt>
                <c:pt idx="117">
                  <c:v>-53.702217391304323</c:v>
                </c:pt>
                <c:pt idx="118">
                  <c:v>-53.8533095238095</c:v>
                </c:pt>
                <c:pt idx="119">
                  <c:v>-53.941285881958443</c:v>
                </c:pt>
                <c:pt idx="120">
                  <c:v>-54.22034632034633</c:v>
                </c:pt>
                <c:pt idx="121">
                  <c:v>-54.479508836524296</c:v>
                </c:pt>
                <c:pt idx="122">
                  <c:v>-54.505585714285722</c:v>
                </c:pt>
                <c:pt idx="123">
                  <c:v>-55.029952380952373</c:v>
                </c:pt>
                <c:pt idx="124">
                  <c:v>-55.521981366459642</c:v>
                </c:pt>
                <c:pt idx="125">
                  <c:v>-55.607943609022549</c:v>
                </c:pt>
                <c:pt idx="126">
                  <c:v>-55.766899567099578</c:v>
                </c:pt>
                <c:pt idx="127">
                  <c:v>-56.1234013605442</c:v>
                </c:pt>
                <c:pt idx="128">
                  <c:v>-56.447139355742301</c:v>
                </c:pt>
                <c:pt idx="129">
                  <c:v>-56.643952380952399</c:v>
                </c:pt>
                <c:pt idx="130">
                  <c:v>-56.677408521303256</c:v>
                </c:pt>
                <c:pt idx="131">
                  <c:v>-56.897399999999969</c:v>
                </c:pt>
                <c:pt idx="132">
                  <c:v>-56.942914285714295</c:v>
                </c:pt>
                <c:pt idx="133">
                  <c:v>-57.035903720238117</c:v>
                </c:pt>
                <c:pt idx="134">
                  <c:v>-57.05488103741498</c:v>
                </c:pt>
                <c:pt idx="135">
                  <c:v>-57.436584586466168</c:v>
                </c:pt>
                <c:pt idx="136">
                  <c:v>-57.725111111111111</c:v>
                </c:pt>
                <c:pt idx="137">
                  <c:v>-57.845371858465604</c:v>
                </c:pt>
                <c:pt idx="138">
                  <c:v>-57.883901984126979</c:v>
                </c:pt>
                <c:pt idx="139">
                  <c:v>-58.445142857142898</c:v>
                </c:pt>
                <c:pt idx="140">
                  <c:v>-58.745194980695018</c:v>
                </c:pt>
                <c:pt idx="141">
                  <c:v>-58.779080200501276</c:v>
                </c:pt>
                <c:pt idx="142">
                  <c:v>-58.914880952380983</c:v>
                </c:pt>
                <c:pt idx="143">
                  <c:v>-59.10072056277059</c:v>
                </c:pt>
                <c:pt idx="144">
                  <c:v>-59.265769201228913</c:v>
                </c:pt>
                <c:pt idx="145">
                  <c:v>-59.288344000000031</c:v>
                </c:pt>
                <c:pt idx="146">
                  <c:v>-59.850451033243509</c:v>
                </c:pt>
                <c:pt idx="147">
                  <c:v>-60.022388605442174</c:v>
                </c:pt>
                <c:pt idx="148">
                  <c:v>-60.069334113973454</c:v>
                </c:pt>
                <c:pt idx="149">
                  <c:v>-60.102091991341972</c:v>
                </c:pt>
                <c:pt idx="150">
                  <c:v>-60.43694309927362</c:v>
                </c:pt>
                <c:pt idx="151">
                  <c:v>-60.462196886446918</c:v>
                </c:pt>
                <c:pt idx="152">
                  <c:v>-60.611026785714294</c:v>
                </c:pt>
                <c:pt idx="153">
                  <c:v>-60.65981173864899</c:v>
                </c:pt>
                <c:pt idx="154">
                  <c:v>-60.700873015873036</c:v>
                </c:pt>
                <c:pt idx="155">
                  <c:v>-60.944840579710139</c:v>
                </c:pt>
                <c:pt idx="156">
                  <c:v>-61.316945421245435</c:v>
                </c:pt>
                <c:pt idx="157">
                  <c:v>-61.418808816595956</c:v>
                </c:pt>
                <c:pt idx="158">
                  <c:v>-61.717763736263741</c:v>
                </c:pt>
                <c:pt idx="159">
                  <c:v>-61.85354347826086</c:v>
                </c:pt>
                <c:pt idx="160">
                  <c:v>-61.888804504504556</c:v>
                </c:pt>
                <c:pt idx="161">
                  <c:v>-62.039549003322271</c:v>
                </c:pt>
                <c:pt idx="162">
                  <c:v>-62.093381222943712</c:v>
                </c:pt>
                <c:pt idx="163">
                  <c:v>-62.438233333333329</c:v>
                </c:pt>
                <c:pt idx="164">
                  <c:v>-62.484700280112023</c:v>
                </c:pt>
                <c:pt idx="165">
                  <c:v>-62.550685983827528</c:v>
                </c:pt>
                <c:pt idx="166">
                  <c:v>-62.623529293739949</c:v>
                </c:pt>
                <c:pt idx="167">
                  <c:v>-62.877971014492758</c:v>
                </c:pt>
                <c:pt idx="168">
                  <c:v>-63.179449341438712</c:v>
                </c:pt>
                <c:pt idx="169">
                  <c:v>-63.273078674948245</c:v>
                </c:pt>
                <c:pt idx="170">
                  <c:v>-63.312768959435594</c:v>
                </c:pt>
                <c:pt idx="171">
                  <c:v>-63.366492857142852</c:v>
                </c:pt>
                <c:pt idx="172">
                  <c:v>-63.72792967884827</c:v>
                </c:pt>
                <c:pt idx="173">
                  <c:v>-64.75362554112553</c:v>
                </c:pt>
                <c:pt idx="174">
                  <c:v>-64.856054865424412</c:v>
                </c:pt>
                <c:pt idx="175">
                  <c:v>-64.895918101992564</c:v>
                </c:pt>
                <c:pt idx="176">
                  <c:v>-65.324601894521265</c:v>
                </c:pt>
                <c:pt idx="177">
                  <c:v>-65.410919712070879</c:v>
                </c:pt>
                <c:pt idx="178">
                  <c:v>-65.737660625444235</c:v>
                </c:pt>
                <c:pt idx="179">
                  <c:v>-65.956749042145603</c:v>
                </c:pt>
                <c:pt idx="180">
                  <c:v>-66.053110052910029</c:v>
                </c:pt>
                <c:pt idx="181">
                  <c:v>-66.110035714285729</c:v>
                </c:pt>
                <c:pt idx="182">
                  <c:v>-66.359365719406057</c:v>
                </c:pt>
                <c:pt idx="183">
                  <c:v>-66.38262445887446</c:v>
                </c:pt>
                <c:pt idx="184">
                  <c:v>-66.387624438454623</c:v>
                </c:pt>
                <c:pt idx="185">
                  <c:v>-66.702544862155349</c:v>
                </c:pt>
                <c:pt idx="186">
                  <c:v>-67.120544642857141</c:v>
                </c:pt>
                <c:pt idx="187">
                  <c:v>-67.131041125541131</c:v>
                </c:pt>
                <c:pt idx="188">
                  <c:v>-67.342213151927425</c:v>
                </c:pt>
                <c:pt idx="189">
                  <c:v>-67.693391472868285</c:v>
                </c:pt>
                <c:pt idx="190">
                  <c:v>-67.860891395154553</c:v>
                </c:pt>
                <c:pt idx="191">
                  <c:v>-67.861403463203445</c:v>
                </c:pt>
                <c:pt idx="192">
                  <c:v>-68.130106516290681</c:v>
                </c:pt>
                <c:pt idx="193">
                  <c:v>-68.195971861471861</c:v>
                </c:pt>
                <c:pt idx="194">
                  <c:v>-68.255242373511919</c:v>
                </c:pt>
                <c:pt idx="195">
                  <c:v>-68.50803869047617</c:v>
                </c:pt>
                <c:pt idx="196">
                  <c:v>-68.535402157738105</c:v>
                </c:pt>
                <c:pt idx="197">
                  <c:v>-68.600995403111767</c:v>
                </c:pt>
                <c:pt idx="198">
                  <c:v>-69.174275853775896</c:v>
                </c:pt>
                <c:pt idx="199">
                  <c:v>-69.188090702947846</c:v>
                </c:pt>
                <c:pt idx="200">
                  <c:v>-69.263881892230572</c:v>
                </c:pt>
                <c:pt idx="201">
                  <c:v>-69.358802721088452</c:v>
                </c:pt>
                <c:pt idx="202">
                  <c:v>-69.368246031746025</c:v>
                </c:pt>
                <c:pt idx="203">
                  <c:v>-69.538150510204062</c:v>
                </c:pt>
                <c:pt idx="204">
                  <c:v>-69.594873906125628</c:v>
                </c:pt>
                <c:pt idx="205">
                  <c:v>-69.690681159420322</c:v>
                </c:pt>
                <c:pt idx="206">
                  <c:v>-69.830593962585013</c:v>
                </c:pt>
                <c:pt idx="207">
                  <c:v>-69.990127705627756</c:v>
                </c:pt>
                <c:pt idx="208">
                  <c:v>-70.244915690866534</c:v>
                </c:pt>
                <c:pt idx="209">
                  <c:v>-70.27139638752061</c:v>
                </c:pt>
                <c:pt idx="210">
                  <c:v>-70.297362792574688</c:v>
                </c:pt>
                <c:pt idx="211">
                  <c:v>-70.573367318711789</c:v>
                </c:pt>
                <c:pt idx="212">
                  <c:v>-70.587556043956027</c:v>
                </c:pt>
                <c:pt idx="213">
                  <c:v>-70.906056138051554</c:v>
                </c:pt>
                <c:pt idx="214">
                  <c:v>-71.081524114774084</c:v>
                </c:pt>
                <c:pt idx="215">
                  <c:v>-71.091161904761833</c:v>
                </c:pt>
                <c:pt idx="216">
                  <c:v>-71.275217687074857</c:v>
                </c:pt>
                <c:pt idx="217">
                  <c:v>-71.276092520703983</c:v>
                </c:pt>
                <c:pt idx="218">
                  <c:v>-71.423761614401883</c:v>
                </c:pt>
                <c:pt idx="219">
                  <c:v>-71.476951159951156</c:v>
                </c:pt>
                <c:pt idx="220">
                  <c:v>-71.524247619047671</c:v>
                </c:pt>
                <c:pt idx="221">
                  <c:v>-71.547380577427816</c:v>
                </c:pt>
                <c:pt idx="222">
                  <c:v>-71.676514005602243</c:v>
                </c:pt>
                <c:pt idx="223">
                  <c:v>-71.717171939916938</c:v>
                </c:pt>
                <c:pt idx="224">
                  <c:v>-71.767785714285694</c:v>
                </c:pt>
                <c:pt idx="225">
                  <c:v>-71.949400453514784</c:v>
                </c:pt>
                <c:pt idx="226">
                  <c:v>-71.980365327380937</c:v>
                </c:pt>
                <c:pt idx="227">
                  <c:v>-72.049112698412713</c:v>
                </c:pt>
                <c:pt idx="228">
                  <c:v>-72.388869878183783</c:v>
                </c:pt>
                <c:pt idx="229">
                  <c:v>-72.436270899470941</c:v>
                </c:pt>
                <c:pt idx="230">
                  <c:v>-72.655328798185948</c:v>
                </c:pt>
                <c:pt idx="231">
                  <c:v>-72.913788571428583</c:v>
                </c:pt>
                <c:pt idx="232">
                  <c:v>-73.175104761904791</c:v>
                </c:pt>
                <c:pt idx="233">
                  <c:v>-73.197996598639492</c:v>
                </c:pt>
                <c:pt idx="234">
                  <c:v>-73.414507539682532</c:v>
                </c:pt>
                <c:pt idx="235">
                  <c:v>-73.545354447439365</c:v>
                </c:pt>
                <c:pt idx="236">
                  <c:v>-73.659488721804493</c:v>
                </c:pt>
                <c:pt idx="237">
                  <c:v>-73.737192406692387</c:v>
                </c:pt>
                <c:pt idx="238">
                  <c:v>-73.89208857896719</c:v>
                </c:pt>
                <c:pt idx="239">
                  <c:v>-74.178991200828165</c:v>
                </c:pt>
                <c:pt idx="240">
                  <c:v>-74.186235985533543</c:v>
                </c:pt>
                <c:pt idx="241">
                  <c:v>-74.29742592592595</c:v>
                </c:pt>
                <c:pt idx="242">
                  <c:v>-74.385313756613769</c:v>
                </c:pt>
                <c:pt idx="243">
                  <c:v>-74.636048552754431</c:v>
                </c:pt>
                <c:pt idx="244">
                  <c:v>-74.730807847082517</c:v>
                </c:pt>
                <c:pt idx="245">
                  <c:v>-74.836305810397548</c:v>
                </c:pt>
                <c:pt idx="246">
                  <c:v>-74.837867647058872</c:v>
                </c:pt>
                <c:pt idx="247">
                  <c:v>-74.972710445468508</c:v>
                </c:pt>
                <c:pt idx="248">
                  <c:v>-75.037360902255614</c:v>
                </c:pt>
                <c:pt idx="249">
                  <c:v>-75.529770604395623</c:v>
                </c:pt>
                <c:pt idx="250">
                  <c:v>-75.541107709750548</c:v>
                </c:pt>
                <c:pt idx="251">
                  <c:v>-76.011944444444453</c:v>
                </c:pt>
                <c:pt idx="252">
                  <c:v>-76.112097943722944</c:v>
                </c:pt>
                <c:pt idx="253">
                  <c:v>-76.188953356752478</c:v>
                </c:pt>
                <c:pt idx="254">
                  <c:v>-76.233444322344369</c:v>
                </c:pt>
                <c:pt idx="255">
                  <c:v>-76.314356622430395</c:v>
                </c:pt>
                <c:pt idx="256">
                  <c:v>-76.503690476190457</c:v>
                </c:pt>
                <c:pt idx="257">
                  <c:v>-76.681443478260888</c:v>
                </c:pt>
                <c:pt idx="258">
                  <c:v>-76.881608013937338</c:v>
                </c:pt>
                <c:pt idx="259">
                  <c:v>-76.896506360078178</c:v>
                </c:pt>
                <c:pt idx="260">
                  <c:v>-77.078330188679246</c:v>
                </c:pt>
                <c:pt idx="261">
                  <c:v>-77.090277777777786</c:v>
                </c:pt>
                <c:pt idx="262">
                  <c:v>-77.142623917748935</c:v>
                </c:pt>
                <c:pt idx="263">
                  <c:v>-77.169056329849013</c:v>
                </c:pt>
                <c:pt idx="264">
                  <c:v>-77.200170452281455</c:v>
                </c:pt>
                <c:pt idx="265">
                  <c:v>-77.238420574795583</c:v>
                </c:pt>
                <c:pt idx="266">
                  <c:v>-77.386670395869302</c:v>
                </c:pt>
                <c:pt idx="267">
                  <c:v>-77.510394850247778</c:v>
                </c:pt>
                <c:pt idx="268">
                  <c:v>-77.661666065795487</c:v>
                </c:pt>
                <c:pt idx="269">
                  <c:v>-77.710082678025316</c:v>
                </c:pt>
                <c:pt idx="270">
                  <c:v>-77.710505574452057</c:v>
                </c:pt>
                <c:pt idx="271">
                  <c:v>-77.781981810115326</c:v>
                </c:pt>
                <c:pt idx="272">
                  <c:v>-77.944916099773238</c:v>
                </c:pt>
                <c:pt idx="273">
                  <c:v>-77.999883503401378</c:v>
                </c:pt>
                <c:pt idx="274">
                  <c:v>-78.032213868003339</c:v>
                </c:pt>
                <c:pt idx="275">
                  <c:v>-78.068624470899366</c:v>
                </c:pt>
                <c:pt idx="276">
                  <c:v>-78.182632518797078</c:v>
                </c:pt>
                <c:pt idx="277">
                  <c:v>-78.191102880658434</c:v>
                </c:pt>
                <c:pt idx="278">
                  <c:v>-78.193288382019404</c:v>
                </c:pt>
                <c:pt idx="279">
                  <c:v>-78.2194003527337</c:v>
                </c:pt>
                <c:pt idx="280">
                  <c:v>-78.342594854070626</c:v>
                </c:pt>
                <c:pt idx="281">
                  <c:v>-78.439150900900856</c:v>
                </c:pt>
                <c:pt idx="282">
                  <c:v>-78.48090225563908</c:v>
                </c:pt>
                <c:pt idx="283">
                  <c:v>-78.744194477791169</c:v>
                </c:pt>
                <c:pt idx="284">
                  <c:v>-78.882824675324684</c:v>
                </c:pt>
                <c:pt idx="285">
                  <c:v>-79.011712598425106</c:v>
                </c:pt>
                <c:pt idx="286">
                  <c:v>-79.039112781954884</c:v>
                </c:pt>
                <c:pt idx="287">
                  <c:v>-79.118774925595233</c:v>
                </c:pt>
                <c:pt idx="288">
                  <c:v>-79.185619131751693</c:v>
                </c:pt>
                <c:pt idx="289">
                  <c:v>-79.307211990820392</c:v>
                </c:pt>
                <c:pt idx="290">
                  <c:v>-79.39492236024843</c:v>
                </c:pt>
                <c:pt idx="291">
                  <c:v>-79.402932330827113</c:v>
                </c:pt>
                <c:pt idx="292">
                  <c:v>-79.625615658997575</c:v>
                </c:pt>
                <c:pt idx="293">
                  <c:v>-79.660084821428626</c:v>
                </c:pt>
                <c:pt idx="294">
                  <c:v>-79.705665780730911</c:v>
                </c:pt>
                <c:pt idx="295">
                  <c:v>-79.816378333333347</c:v>
                </c:pt>
                <c:pt idx="296">
                  <c:v>-80.138427655677646</c:v>
                </c:pt>
                <c:pt idx="297">
                  <c:v>-80.146304761904773</c:v>
                </c:pt>
                <c:pt idx="298">
                  <c:v>-80.153326745261197</c:v>
                </c:pt>
                <c:pt idx="299">
                  <c:v>-80.242261019649504</c:v>
                </c:pt>
                <c:pt idx="300">
                  <c:v>-80.444210940574578</c:v>
                </c:pt>
                <c:pt idx="301">
                  <c:v>-80.446236933797962</c:v>
                </c:pt>
                <c:pt idx="302">
                  <c:v>-80.459654401154381</c:v>
                </c:pt>
                <c:pt idx="303">
                  <c:v>-80.466829719387704</c:v>
                </c:pt>
                <c:pt idx="304">
                  <c:v>-80.549015082527063</c:v>
                </c:pt>
                <c:pt idx="305">
                  <c:v>-80.693216707021776</c:v>
                </c:pt>
                <c:pt idx="306">
                  <c:v>-80.897266937669301</c:v>
                </c:pt>
                <c:pt idx="307">
                  <c:v>-80.903860062893017</c:v>
                </c:pt>
                <c:pt idx="308">
                  <c:v>-81.041375595238136</c:v>
                </c:pt>
                <c:pt idx="309">
                  <c:v>-81.375302031301899</c:v>
                </c:pt>
                <c:pt idx="310">
                  <c:v>-81.412622710622756</c:v>
                </c:pt>
                <c:pt idx="311">
                  <c:v>-81.493528591352828</c:v>
                </c:pt>
                <c:pt idx="312">
                  <c:v>-81.773376441102755</c:v>
                </c:pt>
                <c:pt idx="313">
                  <c:v>-81.777581709956721</c:v>
                </c:pt>
                <c:pt idx="314">
                  <c:v>-81.868961800104657</c:v>
                </c:pt>
                <c:pt idx="315">
                  <c:v>-81.922468841857764</c:v>
                </c:pt>
                <c:pt idx="316">
                  <c:v>-81.958210884353747</c:v>
                </c:pt>
                <c:pt idx="317">
                  <c:v>-82.06069172932331</c:v>
                </c:pt>
                <c:pt idx="318">
                  <c:v>-82.13657482993203</c:v>
                </c:pt>
                <c:pt idx="319">
                  <c:v>-82.234470238095199</c:v>
                </c:pt>
                <c:pt idx="320">
                  <c:v>-82.32870439084725</c:v>
                </c:pt>
                <c:pt idx="321">
                  <c:v>-82.503245934959352</c:v>
                </c:pt>
                <c:pt idx="322">
                  <c:v>-82.682939143224772</c:v>
                </c:pt>
                <c:pt idx="323">
                  <c:v>-82.772820964749656</c:v>
                </c:pt>
                <c:pt idx="324">
                  <c:v>-82.839780779220717</c:v>
                </c:pt>
                <c:pt idx="325">
                  <c:v>-82.894441347270558</c:v>
                </c:pt>
                <c:pt idx="326">
                  <c:v>-83.132404761904766</c:v>
                </c:pt>
                <c:pt idx="327">
                  <c:v>-83.548606802721125</c:v>
                </c:pt>
                <c:pt idx="328">
                  <c:v>-83.594904761904743</c:v>
                </c:pt>
                <c:pt idx="329">
                  <c:v>-83.661707215007198</c:v>
                </c:pt>
                <c:pt idx="330">
                  <c:v>-83.66267923280418</c:v>
                </c:pt>
                <c:pt idx="331">
                  <c:v>-83.676503694581285</c:v>
                </c:pt>
                <c:pt idx="332">
                  <c:v>-83.677021008403329</c:v>
                </c:pt>
                <c:pt idx="333">
                  <c:v>-83.716098696461813</c:v>
                </c:pt>
                <c:pt idx="334">
                  <c:v>-83.78050238095237</c:v>
                </c:pt>
                <c:pt idx="335">
                  <c:v>-83.919069420539344</c:v>
                </c:pt>
                <c:pt idx="336">
                  <c:v>-83.974857142857132</c:v>
                </c:pt>
                <c:pt idx="337">
                  <c:v>-84.065942279942263</c:v>
                </c:pt>
                <c:pt idx="338">
                  <c:v>-84.148348351648323</c:v>
                </c:pt>
                <c:pt idx="339">
                  <c:v>-84.268421516754827</c:v>
                </c:pt>
                <c:pt idx="340">
                  <c:v>-84.393828991596607</c:v>
                </c:pt>
                <c:pt idx="341">
                  <c:v>-84.595608669108628</c:v>
                </c:pt>
                <c:pt idx="342">
                  <c:v>-84.771397584541063</c:v>
                </c:pt>
                <c:pt idx="343">
                  <c:v>-84.894755615453732</c:v>
                </c:pt>
                <c:pt idx="344">
                  <c:v>-84.994650793650777</c:v>
                </c:pt>
                <c:pt idx="345">
                  <c:v>-85.11815476190479</c:v>
                </c:pt>
                <c:pt idx="346">
                  <c:v>-85.134424603174622</c:v>
                </c:pt>
                <c:pt idx="347">
                  <c:v>-85.140260039090336</c:v>
                </c:pt>
                <c:pt idx="348">
                  <c:v>-85.198977553310911</c:v>
                </c:pt>
                <c:pt idx="349">
                  <c:v>-85.266416256157626</c:v>
                </c:pt>
                <c:pt idx="350">
                  <c:v>-85.333757073843842</c:v>
                </c:pt>
                <c:pt idx="351">
                  <c:v>-85.628350432900433</c:v>
                </c:pt>
                <c:pt idx="352">
                  <c:v>-85.635022857142872</c:v>
                </c:pt>
                <c:pt idx="353">
                  <c:v>-85.682228539576442</c:v>
                </c:pt>
                <c:pt idx="354">
                  <c:v>-85.879991584564792</c:v>
                </c:pt>
                <c:pt idx="355">
                  <c:v>-85.953247474747428</c:v>
                </c:pt>
                <c:pt idx="356">
                  <c:v>-85.9555733977801</c:v>
                </c:pt>
                <c:pt idx="357">
                  <c:v>-86.285747184350896</c:v>
                </c:pt>
                <c:pt idx="358">
                  <c:v>-86.665348586309534</c:v>
                </c:pt>
                <c:pt idx="359">
                  <c:v>-86.810837015218453</c:v>
                </c:pt>
                <c:pt idx="360">
                  <c:v>-86.871995934959344</c:v>
                </c:pt>
                <c:pt idx="361">
                  <c:v>-86.947271861471847</c:v>
                </c:pt>
                <c:pt idx="362">
                  <c:v>-86.953274131274114</c:v>
                </c:pt>
                <c:pt idx="363">
                  <c:v>-87.040490918016857</c:v>
                </c:pt>
                <c:pt idx="364">
                  <c:v>-87.105406716417889</c:v>
                </c:pt>
                <c:pt idx="365">
                  <c:v>-87.187965174129374</c:v>
                </c:pt>
                <c:pt idx="366">
                  <c:v>-87.256426224010696</c:v>
                </c:pt>
                <c:pt idx="367">
                  <c:v>-87.256782515991404</c:v>
                </c:pt>
                <c:pt idx="368">
                  <c:v>-87.451644688644677</c:v>
                </c:pt>
                <c:pt idx="369">
                  <c:v>-87.455190476190509</c:v>
                </c:pt>
                <c:pt idx="370">
                  <c:v>-87.50885714285711</c:v>
                </c:pt>
                <c:pt idx="371">
                  <c:v>-87.566876579203097</c:v>
                </c:pt>
                <c:pt idx="372">
                  <c:v>-87.727811779448572</c:v>
                </c:pt>
                <c:pt idx="373">
                  <c:v>-88.00840034562215</c:v>
                </c:pt>
                <c:pt idx="374">
                  <c:v>-88.032637626262698</c:v>
                </c:pt>
                <c:pt idx="375">
                  <c:v>-88.146555393586013</c:v>
                </c:pt>
                <c:pt idx="376">
                  <c:v>-88.219496170496228</c:v>
                </c:pt>
                <c:pt idx="377">
                  <c:v>-88.25143284493285</c:v>
                </c:pt>
                <c:pt idx="378">
                  <c:v>-88.391964726631358</c:v>
                </c:pt>
                <c:pt idx="379">
                  <c:v>-88.418200952381</c:v>
                </c:pt>
                <c:pt idx="380">
                  <c:v>-88.517158634538205</c:v>
                </c:pt>
                <c:pt idx="381">
                  <c:v>-88.569617895545292</c:v>
                </c:pt>
                <c:pt idx="382">
                  <c:v>-88.634319917440493</c:v>
                </c:pt>
                <c:pt idx="383">
                  <c:v>-88.696965156794434</c:v>
                </c:pt>
                <c:pt idx="384">
                  <c:v>-88.750061728395195</c:v>
                </c:pt>
                <c:pt idx="385">
                  <c:v>-88.857773034657612</c:v>
                </c:pt>
                <c:pt idx="386">
                  <c:v>-89.044332429174219</c:v>
                </c:pt>
                <c:pt idx="387">
                  <c:v>-89.18701766513054</c:v>
                </c:pt>
                <c:pt idx="388">
                  <c:v>-89.213111165285198</c:v>
                </c:pt>
                <c:pt idx="389">
                  <c:v>-89.261652582159471</c:v>
                </c:pt>
                <c:pt idx="390">
                  <c:v>-89.278307094266296</c:v>
                </c:pt>
                <c:pt idx="391">
                  <c:v>-89.408680592991914</c:v>
                </c:pt>
                <c:pt idx="392">
                  <c:v>-89.469755693581746</c:v>
                </c:pt>
                <c:pt idx="393">
                  <c:v>-89.514760902255759</c:v>
                </c:pt>
                <c:pt idx="394">
                  <c:v>-89.683679723502294</c:v>
                </c:pt>
                <c:pt idx="395">
                  <c:v>-89.747382699868936</c:v>
                </c:pt>
                <c:pt idx="396">
                  <c:v>-89.858969011725378</c:v>
                </c:pt>
                <c:pt idx="397">
                  <c:v>-89.889127819548847</c:v>
                </c:pt>
                <c:pt idx="398">
                  <c:v>-89.933411223225292</c:v>
                </c:pt>
                <c:pt idx="399">
                  <c:v>-90.112680523028942</c:v>
                </c:pt>
                <c:pt idx="400">
                  <c:v>-90.52143488095237</c:v>
                </c:pt>
                <c:pt idx="401">
                  <c:v>-90.582528033794119</c:v>
                </c:pt>
                <c:pt idx="402">
                  <c:v>-90.584247933884313</c:v>
                </c:pt>
                <c:pt idx="403">
                  <c:v>-90.619738226782417</c:v>
                </c:pt>
                <c:pt idx="404">
                  <c:v>-90.692765646258493</c:v>
                </c:pt>
                <c:pt idx="405">
                  <c:v>-90.804047140464192</c:v>
                </c:pt>
                <c:pt idx="406">
                  <c:v>-90.82395006139997</c:v>
                </c:pt>
                <c:pt idx="407">
                  <c:v>-90.883924146649747</c:v>
                </c:pt>
                <c:pt idx="408">
                  <c:v>-90.986494505494477</c:v>
                </c:pt>
                <c:pt idx="409">
                  <c:v>-91.025546506453139</c:v>
                </c:pt>
                <c:pt idx="410">
                  <c:v>-91.062159513590871</c:v>
                </c:pt>
                <c:pt idx="411">
                  <c:v>-91.064086438923383</c:v>
                </c:pt>
                <c:pt idx="412">
                  <c:v>-91.15238082010589</c:v>
                </c:pt>
                <c:pt idx="413">
                  <c:v>-91.261658878504633</c:v>
                </c:pt>
                <c:pt idx="414">
                  <c:v>-91.271892592592621</c:v>
                </c:pt>
                <c:pt idx="415">
                  <c:v>-91.29301050061045</c:v>
                </c:pt>
                <c:pt idx="416">
                  <c:v>-91.302479999999889</c:v>
                </c:pt>
                <c:pt idx="417">
                  <c:v>-91.524018175208994</c:v>
                </c:pt>
                <c:pt idx="418">
                  <c:v>-91.552942319187139</c:v>
                </c:pt>
                <c:pt idx="419">
                  <c:v>-91.628387542517075</c:v>
                </c:pt>
                <c:pt idx="420">
                  <c:v>-91.629283801874166</c:v>
                </c:pt>
                <c:pt idx="421">
                  <c:v>-91.69554732142845</c:v>
                </c:pt>
                <c:pt idx="422">
                  <c:v>-91.786964797380236</c:v>
                </c:pt>
                <c:pt idx="423">
                  <c:v>-91.815046811945095</c:v>
                </c:pt>
                <c:pt idx="424">
                  <c:v>-91.866759112286914</c:v>
                </c:pt>
                <c:pt idx="425">
                  <c:v>-92.193865667254528</c:v>
                </c:pt>
                <c:pt idx="426">
                  <c:v>-92.204542606516284</c:v>
                </c:pt>
                <c:pt idx="427">
                  <c:v>-92.208931972789074</c:v>
                </c:pt>
                <c:pt idx="428">
                  <c:v>-92.28156989864236</c:v>
                </c:pt>
                <c:pt idx="429">
                  <c:v>-92.570546714888522</c:v>
                </c:pt>
                <c:pt idx="430">
                  <c:v>-92.58209385964912</c:v>
                </c:pt>
                <c:pt idx="431">
                  <c:v>-92.621251596980258</c:v>
                </c:pt>
                <c:pt idx="432">
                  <c:v>-92.624523166023167</c:v>
                </c:pt>
                <c:pt idx="433">
                  <c:v>-92.631214929214906</c:v>
                </c:pt>
                <c:pt idx="434">
                  <c:v>-92.743096749811031</c:v>
                </c:pt>
                <c:pt idx="435">
                  <c:v>-92.866167077175618</c:v>
                </c:pt>
                <c:pt idx="436">
                  <c:v>-92.866348578280181</c:v>
                </c:pt>
                <c:pt idx="437">
                  <c:v>-93.009120721726163</c:v>
                </c:pt>
                <c:pt idx="438">
                  <c:v>-93.063760196455334</c:v>
                </c:pt>
                <c:pt idx="439">
                  <c:v>-93.405793197278868</c:v>
                </c:pt>
                <c:pt idx="440">
                  <c:v>-93.515862433862424</c:v>
                </c:pt>
                <c:pt idx="441">
                  <c:v>-93.589848963394857</c:v>
                </c:pt>
                <c:pt idx="442">
                  <c:v>-93.669317573292659</c:v>
                </c:pt>
                <c:pt idx="443">
                  <c:v>-93.732985461441316</c:v>
                </c:pt>
                <c:pt idx="444">
                  <c:v>-93.810418335558495</c:v>
                </c:pt>
                <c:pt idx="445">
                  <c:v>-93.915471699458223</c:v>
                </c:pt>
                <c:pt idx="446">
                  <c:v>-93.987493734335843</c:v>
                </c:pt>
                <c:pt idx="447">
                  <c:v>-94.004544855442234</c:v>
                </c:pt>
                <c:pt idx="448">
                  <c:v>-94.232224259974203</c:v>
                </c:pt>
                <c:pt idx="449">
                  <c:v>-94.49509325396825</c:v>
                </c:pt>
                <c:pt idx="450">
                  <c:v>-94.528507936507978</c:v>
                </c:pt>
                <c:pt idx="451">
                  <c:v>-94.548628588935614</c:v>
                </c:pt>
                <c:pt idx="452">
                  <c:v>-94.650179277643147</c:v>
                </c:pt>
                <c:pt idx="453">
                  <c:v>-94.716412615568274</c:v>
                </c:pt>
                <c:pt idx="454">
                  <c:v>-94.753314431913083</c:v>
                </c:pt>
                <c:pt idx="455">
                  <c:v>-94.816344537815198</c:v>
                </c:pt>
                <c:pt idx="456">
                  <c:v>-94.919500707213672</c:v>
                </c:pt>
                <c:pt idx="457">
                  <c:v>-94.948027262813468</c:v>
                </c:pt>
                <c:pt idx="458">
                  <c:v>-95.325769023073192</c:v>
                </c:pt>
                <c:pt idx="459">
                  <c:v>-95.343154389880979</c:v>
                </c:pt>
                <c:pt idx="460">
                  <c:v>-95.421649029982376</c:v>
                </c:pt>
                <c:pt idx="461">
                  <c:v>-95.462475347661098</c:v>
                </c:pt>
                <c:pt idx="462">
                  <c:v>-95.514328314028319</c:v>
                </c:pt>
                <c:pt idx="463">
                  <c:v>-95.545820535714284</c:v>
                </c:pt>
                <c:pt idx="464">
                  <c:v>-95.550983338832125</c:v>
                </c:pt>
                <c:pt idx="465">
                  <c:v>-95.903977513227545</c:v>
                </c:pt>
                <c:pt idx="466">
                  <c:v>-96.178993073593119</c:v>
                </c:pt>
                <c:pt idx="467">
                  <c:v>-96.285239235814075</c:v>
                </c:pt>
                <c:pt idx="468">
                  <c:v>-96.334657303370747</c:v>
                </c:pt>
                <c:pt idx="469">
                  <c:v>-96.376951345755629</c:v>
                </c:pt>
                <c:pt idx="470">
                  <c:v>-96.675233968253991</c:v>
                </c:pt>
                <c:pt idx="471">
                  <c:v>-96.836364661654144</c:v>
                </c:pt>
                <c:pt idx="472">
                  <c:v>-96.862591960670969</c:v>
                </c:pt>
                <c:pt idx="473">
                  <c:v>-96.936017659462308</c:v>
                </c:pt>
                <c:pt idx="474">
                  <c:v>-97.014080026454977</c:v>
                </c:pt>
                <c:pt idx="475">
                  <c:v>-97.072696007695967</c:v>
                </c:pt>
                <c:pt idx="476">
                  <c:v>-97.20642198129255</c:v>
                </c:pt>
                <c:pt idx="477">
                  <c:v>-97.495324383654193</c:v>
                </c:pt>
                <c:pt idx="478">
                  <c:v>-97.533289241622569</c:v>
                </c:pt>
                <c:pt idx="479">
                  <c:v>-97.665840211640187</c:v>
                </c:pt>
                <c:pt idx="480">
                  <c:v>-97.916550741608063</c:v>
                </c:pt>
                <c:pt idx="481">
                  <c:v>-97.963392290249402</c:v>
                </c:pt>
                <c:pt idx="482">
                  <c:v>-98.180209967924995</c:v>
                </c:pt>
                <c:pt idx="483">
                  <c:v>-98.256502768549311</c:v>
                </c:pt>
                <c:pt idx="484">
                  <c:v>-98.451458916900123</c:v>
                </c:pt>
                <c:pt idx="485">
                  <c:v>-98.460607892107902</c:v>
                </c:pt>
                <c:pt idx="486">
                  <c:v>-98.461348048941787</c:v>
                </c:pt>
                <c:pt idx="487">
                  <c:v>-98.54323386243388</c:v>
                </c:pt>
                <c:pt idx="488">
                  <c:v>-98.610229296066237</c:v>
                </c:pt>
                <c:pt idx="489">
                  <c:v>-98.70551612903229</c:v>
                </c:pt>
                <c:pt idx="490">
                  <c:v>-98.714141774891829</c:v>
                </c:pt>
                <c:pt idx="491">
                  <c:v>-98.831179487179497</c:v>
                </c:pt>
                <c:pt idx="492">
                  <c:v>-98.852815270935963</c:v>
                </c:pt>
                <c:pt idx="493">
                  <c:v>-99.050983216237341</c:v>
                </c:pt>
                <c:pt idx="494">
                  <c:v>-99.064090238095275</c:v>
                </c:pt>
                <c:pt idx="495">
                  <c:v>-99.488562451209944</c:v>
                </c:pt>
                <c:pt idx="496">
                  <c:v>-99.492835365853679</c:v>
                </c:pt>
                <c:pt idx="497">
                  <c:v>-99.51000540009818</c:v>
                </c:pt>
                <c:pt idx="498">
                  <c:v>-99.540730248917725</c:v>
                </c:pt>
                <c:pt idx="499">
                  <c:v>-99.660003770738911</c:v>
                </c:pt>
                <c:pt idx="500">
                  <c:v>-99.823462301587298</c:v>
                </c:pt>
                <c:pt idx="501">
                  <c:v>-99.852844624447812</c:v>
                </c:pt>
                <c:pt idx="502">
                  <c:v>-99.938825396825365</c:v>
                </c:pt>
                <c:pt idx="503">
                  <c:v>-99.953312211981626</c:v>
                </c:pt>
                <c:pt idx="504">
                  <c:v>-100.32309523809522</c:v>
                </c:pt>
                <c:pt idx="505">
                  <c:v>-100.53433248730954</c:v>
                </c:pt>
                <c:pt idx="506">
                  <c:v>-100.67288317460314</c:v>
                </c:pt>
                <c:pt idx="507">
                  <c:v>-100.69767631917641</c:v>
                </c:pt>
                <c:pt idx="508">
                  <c:v>-100.73156232493004</c:v>
                </c:pt>
                <c:pt idx="509">
                  <c:v>-100.73371469979297</c:v>
                </c:pt>
                <c:pt idx="510">
                  <c:v>-100.78657142857141</c:v>
                </c:pt>
                <c:pt idx="511">
                  <c:v>-100.9353776595745</c:v>
                </c:pt>
                <c:pt idx="512">
                  <c:v>-100.96882936507939</c:v>
                </c:pt>
                <c:pt idx="513">
                  <c:v>-101.01227526132418</c:v>
                </c:pt>
                <c:pt idx="514">
                  <c:v>-101.18531265031267</c:v>
                </c:pt>
                <c:pt idx="515">
                  <c:v>-101.44694748858443</c:v>
                </c:pt>
                <c:pt idx="516">
                  <c:v>-101.45670308123249</c:v>
                </c:pt>
                <c:pt idx="517">
                  <c:v>-101.49782900432902</c:v>
                </c:pt>
                <c:pt idx="518">
                  <c:v>-101.51298844537817</c:v>
                </c:pt>
                <c:pt idx="519">
                  <c:v>-101.77257501889643</c:v>
                </c:pt>
                <c:pt idx="520">
                  <c:v>-101.79700280830264</c:v>
                </c:pt>
                <c:pt idx="521">
                  <c:v>-101.84952142857138</c:v>
                </c:pt>
                <c:pt idx="522">
                  <c:v>-101.9625664274843</c:v>
                </c:pt>
                <c:pt idx="523">
                  <c:v>-101.9737586266391</c:v>
                </c:pt>
                <c:pt idx="524">
                  <c:v>-101.99229458450043</c:v>
                </c:pt>
                <c:pt idx="525">
                  <c:v>-102.005083087028</c:v>
                </c:pt>
                <c:pt idx="526">
                  <c:v>-102.06766358784898</c:v>
                </c:pt>
                <c:pt idx="527">
                  <c:v>-102.30907359307362</c:v>
                </c:pt>
                <c:pt idx="528">
                  <c:v>-102.38199603174604</c:v>
                </c:pt>
                <c:pt idx="529">
                  <c:v>-102.55599485199491</c:v>
                </c:pt>
                <c:pt idx="530">
                  <c:v>-102.61759005376351</c:v>
                </c:pt>
                <c:pt idx="531">
                  <c:v>-102.63534666666663</c:v>
                </c:pt>
                <c:pt idx="532">
                  <c:v>-102.70079300291532</c:v>
                </c:pt>
                <c:pt idx="533">
                  <c:v>-102.70617072310404</c:v>
                </c:pt>
                <c:pt idx="534">
                  <c:v>-102.71138402457753</c:v>
                </c:pt>
                <c:pt idx="535">
                  <c:v>-102.73728419775559</c:v>
                </c:pt>
                <c:pt idx="536">
                  <c:v>-102.97491677588464</c:v>
                </c:pt>
                <c:pt idx="537">
                  <c:v>-103.07252941176472</c:v>
                </c:pt>
                <c:pt idx="538">
                  <c:v>-103.11622222222222</c:v>
                </c:pt>
                <c:pt idx="539">
                  <c:v>-103.50009102787456</c:v>
                </c:pt>
                <c:pt idx="540">
                  <c:v>-103.57693445209409</c:v>
                </c:pt>
                <c:pt idx="541">
                  <c:v>-103.59079605263153</c:v>
                </c:pt>
                <c:pt idx="542">
                  <c:v>-103.75594633972995</c:v>
                </c:pt>
                <c:pt idx="543">
                  <c:v>-103.83715232179813</c:v>
                </c:pt>
                <c:pt idx="544">
                  <c:v>-103.89638372093027</c:v>
                </c:pt>
                <c:pt idx="545">
                  <c:v>-103.92241806722689</c:v>
                </c:pt>
                <c:pt idx="546">
                  <c:v>-104.04031660231655</c:v>
                </c:pt>
                <c:pt idx="547">
                  <c:v>-104.08887566137571</c:v>
                </c:pt>
                <c:pt idx="548">
                  <c:v>-104.09382071141708</c:v>
                </c:pt>
                <c:pt idx="549">
                  <c:v>-104.11956079027354</c:v>
                </c:pt>
                <c:pt idx="550">
                  <c:v>-104.26880952380951</c:v>
                </c:pt>
                <c:pt idx="551">
                  <c:v>-104.81297496947498</c:v>
                </c:pt>
                <c:pt idx="552">
                  <c:v>-104.98581818181819</c:v>
                </c:pt>
                <c:pt idx="553">
                  <c:v>-105.05844537815128</c:v>
                </c:pt>
                <c:pt idx="554">
                  <c:v>-105.06926907814409</c:v>
                </c:pt>
                <c:pt idx="555">
                  <c:v>-105.08716976790716</c:v>
                </c:pt>
                <c:pt idx="556">
                  <c:v>-105.16841774042952</c:v>
                </c:pt>
                <c:pt idx="557">
                  <c:v>-105.18113839285731</c:v>
                </c:pt>
                <c:pt idx="558">
                  <c:v>-105.20250097847367</c:v>
                </c:pt>
                <c:pt idx="559">
                  <c:v>-105.29905595238094</c:v>
                </c:pt>
                <c:pt idx="560">
                  <c:v>-105.36675736961446</c:v>
                </c:pt>
                <c:pt idx="561">
                  <c:v>-105.53672932330829</c:v>
                </c:pt>
                <c:pt idx="562">
                  <c:v>-105.57486402116402</c:v>
                </c:pt>
                <c:pt idx="563">
                  <c:v>-105.74391517857144</c:v>
                </c:pt>
                <c:pt idx="564">
                  <c:v>-105.75247397959188</c:v>
                </c:pt>
                <c:pt idx="565">
                  <c:v>-105.79002645502649</c:v>
                </c:pt>
                <c:pt idx="566">
                  <c:v>-105.92210071154898</c:v>
                </c:pt>
                <c:pt idx="567">
                  <c:v>-106.55937671581091</c:v>
                </c:pt>
                <c:pt idx="568">
                  <c:v>-106.56702176870751</c:v>
                </c:pt>
                <c:pt idx="569">
                  <c:v>-106.7077574603175</c:v>
                </c:pt>
                <c:pt idx="570">
                  <c:v>-106.76552117940183</c:v>
                </c:pt>
                <c:pt idx="571">
                  <c:v>-106.77915654293217</c:v>
                </c:pt>
                <c:pt idx="572">
                  <c:v>-107.21226999688761</c:v>
                </c:pt>
                <c:pt idx="573">
                  <c:v>-107.31930400276049</c:v>
                </c:pt>
                <c:pt idx="574">
                  <c:v>-107.37140406162452</c:v>
                </c:pt>
                <c:pt idx="575">
                  <c:v>-107.43524514991167</c:v>
                </c:pt>
                <c:pt idx="576">
                  <c:v>-107.48213492063493</c:v>
                </c:pt>
                <c:pt idx="577">
                  <c:v>-107.51262569213732</c:v>
                </c:pt>
                <c:pt idx="578">
                  <c:v>-107.53081909671087</c:v>
                </c:pt>
                <c:pt idx="579">
                  <c:v>-107.93498928571428</c:v>
                </c:pt>
                <c:pt idx="580">
                  <c:v>-108.34328472222221</c:v>
                </c:pt>
                <c:pt idx="581">
                  <c:v>-108.42126400560225</c:v>
                </c:pt>
                <c:pt idx="582">
                  <c:v>-108.75794100529092</c:v>
                </c:pt>
                <c:pt idx="583">
                  <c:v>-108.78776036866363</c:v>
                </c:pt>
                <c:pt idx="584">
                  <c:v>-108.7887039337474</c:v>
                </c:pt>
                <c:pt idx="585">
                  <c:v>-108.82587094837929</c:v>
                </c:pt>
                <c:pt idx="586">
                  <c:v>-108.89868965517245</c:v>
                </c:pt>
                <c:pt idx="587">
                  <c:v>-109.25649056603777</c:v>
                </c:pt>
                <c:pt idx="588">
                  <c:v>-109.37906494978937</c:v>
                </c:pt>
                <c:pt idx="589">
                  <c:v>-109.65685565476176</c:v>
                </c:pt>
                <c:pt idx="590">
                  <c:v>-109.66338283828391</c:v>
                </c:pt>
                <c:pt idx="591">
                  <c:v>-109.90975585480098</c:v>
                </c:pt>
                <c:pt idx="592">
                  <c:v>-109.93619745484396</c:v>
                </c:pt>
                <c:pt idx="593">
                  <c:v>-109.94800044923629</c:v>
                </c:pt>
                <c:pt idx="594">
                  <c:v>-109.95557277374223</c:v>
                </c:pt>
                <c:pt idx="595">
                  <c:v>-109.96360279846529</c:v>
                </c:pt>
                <c:pt idx="596">
                  <c:v>-110.10683809523807</c:v>
                </c:pt>
                <c:pt idx="597">
                  <c:v>-110.19785238095237</c:v>
                </c:pt>
                <c:pt idx="598">
                  <c:v>-110.24835902110257</c:v>
                </c:pt>
                <c:pt idx="599">
                  <c:v>-110.34855768286693</c:v>
                </c:pt>
                <c:pt idx="600">
                  <c:v>-110.37873793326848</c:v>
                </c:pt>
                <c:pt idx="601">
                  <c:v>-111.07787346390165</c:v>
                </c:pt>
                <c:pt idx="602">
                  <c:v>-111.14235465232119</c:v>
                </c:pt>
                <c:pt idx="603">
                  <c:v>-111.15640178571427</c:v>
                </c:pt>
                <c:pt idx="604">
                  <c:v>-111.16619604454681</c:v>
                </c:pt>
                <c:pt idx="605">
                  <c:v>-111.17918975468977</c:v>
                </c:pt>
                <c:pt idx="606">
                  <c:v>-111.2311781209781</c:v>
                </c:pt>
                <c:pt idx="607">
                  <c:v>-111.32636967418547</c:v>
                </c:pt>
                <c:pt idx="608">
                  <c:v>-111.3701155555555</c:v>
                </c:pt>
                <c:pt idx="609">
                  <c:v>-111.38252055604845</c:v>
                </c:pt>
                <c:pt idx="610">
                  <c:v>-111.67735003553663</c:v>
                </c:pt>
                <c:pt idx="611">
                  <c:v>-111.72245341614911</c:v>
                </c:pt>
                <c:pt idx="612">
                  <c:v>-111.78843073593072</c:v>
                </c:pt>
                <c:pt idx="613">
                  <c:v>-111.87809414340448</c:v>
                </c:pt>
                <c:pt idx="614">
                  <c:v>-112.0145718778077</c:v>
                </c:pt>
                <c:pt idx="615">
                  <c:v>-112.02944743935298</c:v>
                </c:pt>
                <c:pt idx="616">
                  <c:v>-112.09011566091945</c:v>
                </c:pt>
                <c:pt idx="617">
                  <c:v>-112.17662585034016</c:v>
                </c:pt>
                <c:pt idx="618">
                  <c:v>-112.26860623582765</c:v>
                </c:pt>
                <c:pt idx="619">
                  <c:v>-112.26876704879481</c:v>
                </c:pt>
                <c:pt idx="620">
                  <c:v>-112.33251094690756</c:v>
                </c:pt>
                <c:pt idx="621">
                  <c:v>-112.33849447895105</c:v>
                </c:pt>
                <c:pt idx="622">
                  <c:v>-112.52025428571443</c:v>
                </c:pt>
                <c:pt idx="623">
                  <c:v>-112.56261624649862</c:v>
                </c:pt>
                <c:pt idx="624">
                  <c:v>-112.58398809523808</c:v>
                </c:pt>
                <c:pt idx="625">
                  <c:v>-112.62273525701673</c:v>
                </c:pt>
                <c:pt idx="626">
                  <c:v>-112.65613151927441</c:v>
                </c:pt>
                <c:pt idx="627">
                  <c:v>-112.7260336134454</c:v>
                </c:pt>
                <c:pt idx="628">
                  <c:v>-112.99418181818183</c:v>
                </c:pt>
                <c:pt idx="629">
                  <c:v>-112.99691058201057</c:v>
                </c:pt>
                <c:pt idx="630">
                  <c:v>-113.03998257839723</c:v>
                </c:pt>
                <c:pt idx="631">
                  <c:v>-113.12310384615387</c:v>
                </c:pt>
                <c:pt idx="632">
                  <c:v>-113.34029503105589</c:v>
                </c:pt>
                <c:pt idx="633">
                  <c:v>-113.65420634920635</c:v>
                </c:pt>
                <c:pt idx="634">
                  <c:v>-113.71560669530969</c:v>
                </c:pt>
                <c:pt idx="635">
                  <c:v>-114.01005668934238</c:v>
                </c:pt>
                <c:pt idx="636">
                  <c:v>-114.45693519225873</c:v>
                </c:pt>
                <c:pt idx="637">
                  <c:v>-114.56617261904769</c:v>
                </c:pt>
                <c:pt idx="638">
                  <c:v>-114.63560041407864</c:v>
                </c:pt>
                <c:pt idx="639">
                  <c:v>-114.81184415584411</c:v>
                </c:pt>
                <c:pt idx="640">
                  <c:v>-114.95150586080585</c:v>
                </c:pt>
                <c:pt idx="641">
                  <c:v>-115.20567990904232</c:v>
                </c:pt>
                <c:pt idx="642">
                  <c:v>-115.35998571428568</c:v>
                </c:pt>
                <c:pt idx="643">
                  <c:v>-115.42853747072606</c:v>
                </c:pt>
                <c:pt idx="644">
                  <c:v>-115.43550616496593</c:v>
                </c:pt>
                <c:pt idx="645">
                  <c:v>-115.48636378737548</c:v>
                </c:pt>
                <c:pt idx="646">
                  <c:v>-115.68690151515156</c:v>
                </c:pt>
                <c:pt idx="647">
                  <c:v>-116.12799885531133</c:v>
                </c:pt>
                <c:pt idx="648">
                  <c:v>-116.27673968253967</c:v>
                </c:pt>
                <c:pt idx="649">
                  <c:v>-116.33145182072819</c:v>
                </c:pt>
                <c:pt idx="650">
                  <c:v>-116.97480449735438</c:v>
                </c:pt>
                <c:pt idx="651">
                  <c:v>-117.34373126293987</c:v>
                </c:pt>
                <c:pt idx="652">
                  <c:v>-117.44911700680271</c:v>
                </c:pt>
                <c:pt idx="653">
                  <c:v>-117.58823440065682</c:v>
                </c:pt>
                <c:pt idx="654">
                  <c:v>-117.5967873614855</c:v>
                </c:pt>
                <c:pt idx="655">
                  <c:v>-117.654776266062</c:v>
                </c:pt>
                <c:pt idx="656">
                  <c:v>-117.76348534798537</c:v>
                </c:pt>
                <c:pt idx="657">
                  <c:v>-117.79898287171994</c:v>
                </c:pt>
                <c:pt idx="658">
                  <c:v>-117.80933333333333</c:v>
                </c:pt>
                <c:pt idx="659">
                  <c:v>-117.8540196911197</c:v>
                </c:pt>
                <c:pt idx="660">
                  <c:v>-118.0237895238096</c:v>
                </c:pt>
                <c:pt idx="661">
                  <c:v>-118.05736431924906</c:v>
                </c:pt>
                <c:pt idx="662">
                  <c:v>-118.11049092970522</c:v>
                </c:pt>
                <c:pt idx="663">
                  <c:v>-118.32373988095237</c:v>
                </c:pt>
                <c:pt idx="664">
                  <c:v>-118.34434345238097</c:v>
                </c:pt>
                <c:pt idx="665">
                  <c:v>-118.45561634199134</c:v>
                </c:pt>
                <c:pt idx="666">
                  <c:v>-118.92114224664222</c:v>
                </c:pt>
                <c:pt idx="667">
                  <c:v>-119.28805394135058</c:v>
                </c:pt>
                <c:pt idx="668">
                  <c:v>-119.70195370370377</c:v>
                </c:pt>
                <c:pt idx="669">
                  <c:v>-119.78424426807757</c:v>
                </c:pt>
                <c:pt idx="670">
                  <c:v>-119.79798240165636</c:v>
                </c:pt>
                <c:pt idx="671">
                  <c:v>-119.88355659075236</c:v>
                </c:pt>
                <c:pt idx="672">
                  <c:v>-119.98155089285717</c:v>
                </c:pt>
                <c:pt idx="673">
                  <c:v>-119.9925898617511</c:v>
                </c:pt>
                <c:pt idx="674">
                  <c:v>-120.4349120879121</c:v>
                </c:pt>
                <c:pt idx="675">
                  <c:v>-120.51652380952373</c:v>
                </c:pt>
                <c:pt idx="676">
                  <c:v>-120.60146130952381</c:v>
                </c:pt>
                <c:pt idx="677">
                  <c:v>-120.7830368663595</c:v>
                </c:pt>
                <c:pt idx="678">
                  <c:v>-120.8654299319728</c:v>
                </c:pt>
                <c:pt idx="679">
                  <c:v>-121.02991592261901</c:v>
                </c:pt>
                <c:pt idx="680">
                  <c:v>-121.1203050941307</c:v>
                </c:pt>
                <c:pt idx="681">
                  <c:v>-121.21747619047623</c:v>
                </c:pt>
                <c:pt idx="682">
                  <c:v>-121.3972079912426</c:v>
                </c:pt>
                <c:pt idx="683">
                  <c:v>-121.4457235340417</c:v>
                </c:pt>
                <c:pt idx="684">
                  <c:v>-121.5014216589862</c:v>
                </c:pt>
                <c:pt idx="685">
                  <c:v>-121.63680744336577</c:v>
                </c:pt>
                <c:pt idx="686">
                  <c:v>-121.76747142857143</c:v>
                </c:pt>
                <c:pt idx="687">
                  <c:v>-121.99892885829031</c:v>
                </c:pt>
                <c:pt idx="688">
                  <c:v>-122.08450256410249</c:v>
                </c:pt>
                <c:pt idx="689">
                  <c:v>-122.667338004101</c:v>
                </c:pt>
                <c:pt idx="690">
                  <c:v>-122.9826632653062</c:v>
                </c:pt>
                <c:pt idx="691">
                  <c:v>-123.03341121872479</c:v>
                </c:pt>
                <c:pt idx="692">
                  <c:v>-123.11519588744585</c:v>
                </c:pt>
                <c:pt idx="693">
                  <c:v>-123.13959183673468</c:v>
                </c:pt>
                <c:pt idx="694">
                  <c:v>-123.5084785289116</c:v>
                </c:pt>
                <c:pt idx="695">
                  <c:v>-123.86782352941178</c:v>
                </c:pt>
                <c:pt idx="696">
                  <c:v>-123.97192105263163</c:v>
                </c:pt>
                <c:pt idx="697">
                  <c:v>-124.31182440476191</c:v>
                </c:pt>
                <c:pt idx="698">
                  <c:v>-124.41964402810304</c:v>
                </c:pt>
                <c:pt idx="699">
                  <c:v>-124.6450291858678</c:v>
                </c:pt>
                <c:pt idx="700">
                  <c:v>-124.80244444444448</c:v>
                </c:pt>
                <c:pt idx="701">
                  <c:v>-124.92673928571423</c:v>
                </c:pt>
                <c:pt idx="702">
                  <c:v>-125.12031182795697</c:v>
                </c:pt>
                <c:pt idx="703">
                  <c:v>-125.24147023809522</c:v>
                </c:pt>
                <c:pt idx="704">
                  <c:v>-125.34032843137257</c:v>
                </c:pt>
                <c:pt idx="705">
                  <c:v>-125.38400332225916</c:v>
                </c:pt>
                <c:pt idx="706">
                  <c:v>-125.38925925925926</c:v>
                </c:pt>
                <c:pt idx="707">
                  <c:v>-125.52125032175027</c:v>
                </c:pt>
                <c:pt idx="708">
                  <c:v>-126.11538775510202</c:v>
                </c:pt>
                <c:pt idx="709">
                  <c:v>-126.22369135802471</c:v>
                </c:pt>
                <c:pt idx="710">
                  <c:v>-126.31556684303348</c:v>
                </c:pt>
                <c:pt idx="711">
                  <c:v>-126.7232003401361</c:v>
                </c:pt>
                <c:pt idx="712">
                  <c:v>-127.72948299319727</c:v>
                </c:pt>
                <c:pt idx="713">
                  <c:v>-127.7363888888889</c:v>
                </c:pt>
                <c:pt idx="714">
                  <c:v>-127.80743009118541</c:v>
                </c:pt>
                <c:pt idx="715">
                  <c:v>-127.84480721966206</c:v>
                </c:pt>
                <c:pt idx="716">
                  <c:v>-128.24388198757762</c:v>
                </c:pt>
                <c:pt idx="717">
                  <c:v>-128.52292588614387</c:v>
                </c:pt>
                <c:pt idx="718">
                  <c:v>-128.57463230240546</c:v>
                </c:pt>
                <c:pt idx="719">
                  <c:v>-128.80866507227896</c:v>
                </c:pt>
                <c:pt idx="720">
                  <c:v>-129.04964121510673</c:v>
                </c:pt>
                <c:pt idx="721">
                  <c:v>-129.14724398073849</c:v>
                </c:pt>
                <c:pt idx="722">
                  <c:v>-129.21040977443613</c:v>
                </c:pt>
                <c:pt idx="723">
                  <c:v>-129.25015170068031</c:v>
                </c:pt>
                <c:pt idx="724">
                  <c:v>-129.47911807181896</c:v>
                </c:pt>
                <c:pt idx="725">
                  <c:v>-129.80106265664162</c:v>
                </c:pt>
                <c:pt idx="726">
                  <c:v>-130.14377680097672</c:v>
                </c:pt>
                <c:pt idx="727">
                  <c:v>-130.15752083333334</c:v>
                </c:pt>
                <c:pt idx="728">
                  <c:v>-130.38004491341991</c:v>
                </c:pt>
                <c:pt idx="729">
                  <c:v>-130.68655555555549</c:v>
                </c:pt>
                <c:pt idx="730">
                  <c:v>-130.73004291593185</c:v>
                </c:pt>
                <c:pt idx="731">
                  <c:v>-130.79005515370704</c:v>
                </c:pt>
                <c:pt idx="732">
                  <c:v>-131.24434857142856</c:v>
                </c:pt>
                <c:pt idx="733">
                  <c:v>-131.26462569213729</c:v>
                </c:pt>
                <c:pt idx="734">
                  <c:v>-131.78411885084611</c:v>
                </c:pt>
                <c:pt idx="735">
                  <c:v>-131.85815692640691</c:v>
                </c:pt>
                <c:pt idx="736">
                  <c:v>-132.22017073772511</c:v>
                </c:pt>
                <c:pt idx="737">
                  <c:v>-132.34671130952376</c:v>
                </c:pt>
                <c:pt idx="738">
                  <c:v>-132.53904056437389</c:v>
                </c:pt>
                <c:pt idx="739">
                  <c:v>-132.67533382936506</c:v>
                </c:pt>
                <c:pt idx="740">
                  <c:v>-132.72990601503756</c:v>
                </c:pt>
                <c:pt idx="741">
                  <c:v>-132.99227777777779</c:v>
                </c:pt>
                <c:pt idx="742">
                  <c:v>-133.10738616071424</c:v>
                </c:pt>
                <c:pt idx="743">
                  <c:v>-133.25049169435215</c:v>
                </c:pt>
                <c:pt idx="744">
                  <c:v>-133.37934055644737</c:v>
                </c:pt>
                <c:pt idx="745">
                  <c:v>-133.56561319281815</c:v>
                </c:pt>
                <c:pt idx="746">
                  <c:v>-133.67857142857142</c:v>
                </c:pt>
                <c:pt idx="747">
                  <c:v>-133.78040342052319</c:v>
                </c:pt>
                <c:pt idx="748">
                  <c:v>-134.06547423887585</c:v>
                </c:pt>
                <c:pt idx="749">
                  <c:v>-134.36525935374146</c:v>
                </c:pt>
                <c:pt idx="750">
                  <c:v>-134.53323333333327</c:v>
                </c:pt>
                <c:pt idx="751">
                  <c:v>-134.62582591218307</c:v>
                </c:pt>
                <c:pt idx="752">
                  <c:v>-134.64175510204078</c:v>
                </c:pt>
                <c:pt idx="753">
                  <c:v>-135.17774122807018</c:v>
                </c:pt>
                <c:pt idx="754">
                  <c:v>-135.22067015098719</c:v>
                </c:pt>
                <c:pt idx="755">
                  <c:v>-135.26063753132831</c:v>
                </c:pt>
                <c:pt idx="756">
                  <c:v>-135.29186054421774</c:v>
                </c:pt>
                <c:pt idx="757">
                  <c:v>-135.44987428571429</c:v>
                </c:pt>
                <c:pt idx="758">
                  <c:v>-135.73682229965161</c:v>
                </c:pt>
                <c:pt idx="759">
                  <c:v>-136.13639682539684</c:v>
                </c:pt>
                <c:pt idx="760">
                  <c:v>-136.20054464285707</c:v>
                </c:pt>
                <c:pt idx="761">
                  <c:v>-136.60070833333333</c:v>
                </c:pt>
                <c:pt idx="762">
                  <c:v>-136.79769047619044</c:v>
                </c:pt>
                <c:pt idx="763">
                  <c:v>-137.2140248756219</c:v>
                </c:pt>
                <c:pt idx="764">
                  <c:v>-137.30256060606058</c:v>
                </c:pt>
                <c:pt idx="765">
                  <c:v>-137.8094409937888</c:v>
                </c:pt>
                <c:pt idx="766">
                  <c:v>-137.99887566137562</c:v>
                </c:pt>
                <c:pt idx="767">
                  <c:v>-138.04276473922897</c:v>
                </c:pt>
                <c:pt idx="768">
                  <c:v>-138.55603242147919</c:v>
                </c:pt>
                <c:pt idx="769">
                  <c:v>-138.59517325227969</c:v>
                </c:pt>
                <c:pt idx="770">
                  <c:v>-139.20410357142856</c:v>
                </c:pt>
                <c:pt idx="771">
                  <c:v>-139.36285997732423</c:v>
                </c:pt>
                <c:pt idx="772">
                  <c:v>-139.45405690072633</c:v>
                </c:pt>
                <c:pt idx="773">
                  <c:v>-139.46250919913416</c:v>
                </c:pt>
                <c:pt idx="774">
                  <c:v>-139.56757117255489</c:v>
                </c:pt>
                <c:pt idx="775">
                  <c:v>-139.60442253020619</c:v>
                </c:pt>
                <c:pt idx="776">
                  <c:v>-139.66137894736843</c:v>
                </c:pt>
                <c:pt idx="777">
                  <c:v>-139.82020238095248</c:v>
                </c:pt>
                <c:pt idx="778">
                  <c:v>-139.91785579004338</c:v>
                </c:pt>
                <c:pt idx="779">
                  <c:v>-140.12977743271222</c:v>
                </c:pt>
                <c:pt idx="780">
                  <c:v>-140.73899645390068</c:v>
                </c:pt>
                <c:pt idx="781">
                  <c:v>-142.42168095238097</c:v>
                </c:pt>
                <c:pt idx="782">
                  <c:v>-142.43575252525255</c:v>
                </c:pt>
                <c:pt idx="783">
                  <c:v>-143.44294824016563</c:v>
                </c:pt>
                <c:pt idx="784">
                  <c:v>-143.80437500000005</c:v>
                </c:pt>
                <c:pt idx="785">
                  <c:v>-144.31281372549023</c:v>
                </c:pt>
                <c:pt idx="786">
                  <c:v>-144.94962755102046</c:v>
                </c:pt>
                <c:pt idx="787">
                  <c:v>-145.35302576112409</c:v>
                </c:pt>
                <c:pt idx="788">
                  <c:v>-145.88374120082813</c:v>
                </c:pt>
                <c:pt idx="789">
                  <c:v>-145.89729894179888</c:v>
                </c:pt>
                <c:pt idx="790">
                  <c:v>-146.14634546703303</c:v>
                </c:pt>
                <c:pt idx="791">
                  <c:v>-146.42753242147927</c:v>
                </c:pt>
                <c:pt idx="792">
                  <c:v>-147.24410025062659</c:v>
                </c:pt>
                <c:pt idx="793">
                  <c:v>-148.0271419529837</c:v>
                </c:pt>
                <c:pt idx="794">
                  <c:v>-148.07469318181822</c:v>
                </c:pt>
                <c:pt idx="795">
                  <c:v>-148.34556190476189</c:v>
                </c:pt>
                <c:pt idx="796">
                  <c:v>-148.65071518987347</c:v>
                </c:pt>
                <c:pt idx="797">
                  <c:v>-148.97751247165533</c:v>
                </c:pt>
                <c:pt idx="798">
                  <c:v>-149.20519744483155</c:v>
                </c:pt>
                <c:pt idx="799">
                  <c:v>-149.32885034013606</c:v>
                </c:pt>
                <c:pt idx="800">
                  <c:v>-149.3743154761905</c:v>
                </c:pt>
                <c:pt idx="801">
                  <c:v>-150.3734732142857</c:v>
                </c:pt>
                <c:pt idx="802">
                  <c:v>-151.62993021346466</c:v>
                </c:pt>
                <c:pt idx="803">
                  <c:v>-152.38687380952385</c:v>
                </c:pt>
                <c:pt idx="804">
                  <c:v>-152.63124642857144</c:v>
                </c:pt>
                <c:pt idx="805">
                  <c:v>-152.7200038564722</c:v>
                </c:pt>
                <c:pt idx="806">
                  <c:v>-152.93264230343306</c:v>
                </c:pt>
                <c:pt idx="807">
                  <c:v>-154.27406705539354</c:v>
                </c:pt>
                <c:pt idx="808">
                  <c:v>-154.84968245341616</c:v>
                </c:pt>
                <c:pt idx="809">
                  <c:v>-154.86896687370594</c:v>
                </c:pt>
                <c:pt idx="810">
                  <c:v>-155.17247515527947</c:v>
                </c:pt>
                <c:pt idx="811">
                  <c:v>-155.24518594104308</c:v>
                </c:pt>
                <c:pt idx="812">
                  <c:v>-155.49735157699436</c:v>
                </c:pt>
                <c:pt idx="813">
                  <c:v>-157.8132081413211</c:v>
                </c:pt>
                <c:pt idx="814">
                  <c:v>-165.24136645962727</c:v>
                </c:pt>
                <c:pt idx="815">
                  <c:v>-167.1740058201058</c:v>
                </c:pt>
                <c:pt idx="816">
                  <c:v>-168.47336309523808</c:v>
                </c:pt>
                <c:pt idx="817">
                  <c:v>-168.96264935064937</c:v>
                </c:pt>
                <c:pt idx="818">
                  <c:v>-171.65139229024948</c:v>
                </c:pt>
                <c:pt idx="819">
                  <c:v>-172.16390977443609</c:v>
                </c:pt>
                <c:pt idx="820">
                  <c:v>-172.6505870927318</c:v>
                </c:pt>
                <c:pt idx="821">
                  <c:v>-173.1567954545454</c:v>
                </c:pt>
                <c:pt idx="822">
                  <c:v>-173.58726666666672</c:v>
                </c:pt>
                <c:pt idx="823">
                  <c:v>-173.78753623188402</c:v>
                </c:pt>
                <c:pt idx="824">
                  <c:v>-175.81087121212119</c:v>
                </c:pt>
                <c:pt idx="825">
                  <c:v>-176.68065894465906</c:v>
                </c:pt>
                <c:pt idx="826">
                  <c:v>-177.12460000000004</c:v>
                </c:pt>
                <c:pt idx="827">
                  <c:v>-178.85239804639806</c:v>
                </c:pt>
                <c:pt idx="828">
                  <c:v>-179.19686446886448</c:v>
                </c:pt>
                <c:pt idx="829">
                  <c:v>-180.29778991596643</c:v>
                </c:pt>
                <c:pt idx="830">
                  <c:v>-181.57710544217693</c:v>
                </c:pt>
                <c:pt idx="831">
                  <c:v>-182.62980392156862</c:v>
                </c:pt>
                <c:pt idx="832">
                  <c:v>-184.79040367965365</c:v>
                </c:pt>
                <c:pt idx="833">
                  <c:v>-185.0904812030075</c:v>
                </c:pt>
                <c:pt idx="834">
                  <c:v>-187.80699107142866</c:v>
                </c:pt>
                <c:pt idx="835">
                  <c:v>-193.81056935817801</c:v>
                </c:pt>
                <c:pt idx="836">
                  <c:v>-195.064028042328</c:v>
                </c:pt>
                <c:pt idx="837">
                  <c:v>-203.26626915113883</c:v>
                </c:pt>
                <c:pt idx="838">
                  <c:v>-204.46095238095236</c:v>
                </c:pt>
                <c:pt idx="839">
                  <c:v>-205.80258465608463</c:v>
                </c:pt>
                <c:pt idx="840">
                  <c:v>-209.8056129251701</c:v>
                </c:pt>
                <c:pt idx="841">
                  <c:v>-213.2098095238095</c:v>
                </c:pt>
                <c:pt idx="842">
                  <c:v>-218.46624263038552</c:v>
                </c:pt>
                <c:pt idx="843">
                  <c:v>-220.98699433106577</c:v>
                </c:pt>
                <c:pt idx="844">
                  <c:v>-237.22793939393935</c:v>
                </c:pt>
                <c:pt idx="845">
                  <c:v>-248.36649142857132</c:v>
                </c:pt>
                <c:pt idx="846">
                  <c:v>-260.14052499999997</c:v>
                </c:pt>
                <c:pt idx="847">
                  <c:v>-265.10554545454539</c:v>
                </c:pt>
                <c:pt idx="848">
                  <c:v>-296.42769230769233</c:v>
                </c:pt>
              </c:numCache>
            </c:numRef>
          </c:val>
          <c:extLst>
            <c:ext xmlns:c16="http://schemas.microsoft.com/office/drawing/2014/chart" uri="{C3380CC4-5D6E-409C-BE32-E72D297353CC}">
              <c16:uniqueId val="{00000000-2000-4F92-91E3-DD156A88B99C}"/>
            </c:ext>
          </c:extLst>
        </c:ser>
        <c:dLbls>
          <c:showLegendKey val="0"/>
          <c:showVal val="0"/>
          <c:showCatName val="0"/>
          <c:showSerName val="0"/>
          <c:showPercent val="0"/>
          <c:showBubbleSize val="0"/>
        </c:dLbls>
        <c:gapWidth val="219"/>
        <c:overlap val="-27"/>
        <c:axId val="2001978288"/>
        <c:axId val="2002523216"/>
      </c:barChart>
      <c:catAx>
        <c:axId val="2001978288"/>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002523216"/>
        <c:crosses val="autoZero"/>
        <c:auto val="1"/>
        <c:lblAlgn val="ctr"/>
        <c:lblOffset val="100"/>
        <c:noMultiLvlLbl val="0"/>
      </c:catAx>
      <c:valAx>
        <c:axId val="2002523216"/>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001978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solidFill>
                  <a:schemeClr val="bg1"/>
                </a:solidFill>
              </a:rPr>
              <a:t>New Profit vs Baseline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0106766353560415"/>
          <c:y val="0.13737037037037039"/>
          <c:w val="0.7758715436254241"/>
          <c:h val="0.76557392825896764"/>
        </c:manualLayout>
      </c:layout>
      <c:barChart>
        <c:barDir val="col"/>
        <c:grouping val="clustered"/>
        <c:varyColors val="0"/>
        <c:ser>
          <c:idx val="0"/>
          <c:order val="0"/>
          <c:tx>
            <c:v>Baseline</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'[DA Capstone SW.xlsx]Model'!$E$854</c:f>
              <c:numCache>
                <c:formatCode>_("$"* #,##0.00_);_("$"* \(#,##0.00\);_("$"* "-"??_);_(@_)</c:formatCode>
                <c:ptCount val="1"/>
                <c:pt idx="0">
                  <c:v>-7497438.8581904797</c:v>
                </c:pt>
              </c:numCache>
            </c:numRef>
          </c:val>
          <c:extLst>
            <c:ext xmlns:c16="http://schemas.microsoft.com/office/drawing/2014/chart" uri="{C3380CC4-5D6E-409C-BE32-E72D297353CC}">
              <c16:uniqueId val="{00000000-7D1A-4873-BDF0-368C27201F7F}"/>
            </c:ext>
          </c:extLst>
        </c:ser>
        <c:ser>
          <c:idx val="1"/>
          <c:order val="1"/>
          <c:tx>
            <c:v>New Profit</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'[DA Capstone SW.xlsx]Model'!$K$854</c:f>
              <c:numCache>
                <c:formatCode>_("$"* #,##0.00_);_("$"* \(#,##0.00\);_("$"* "-"??_);_(@_)</c:formatCode>
                <c:ptCount val="1"/>
                <c:pt idx="0">
                  <c:v>7225</c:v>
                </c:pt>
              </c:numCache>
            </c:numRef>
          </c:val>
          <c:extLst>
            <c:ext xmlns:c16="http://schemas.microsoft.com/office/drawing/2014/chart" uri="{C3380CC4-5D6E-409C-BE32-E72D297353CC}">
              <c16:uniqueId val="{00000001-7D1A-4873-BDF0-368C27201F7F}"/>
            </c:ext>
          </c:extLst>
        </c:ser>
        <c:dLbls>
          <c:dLblPos val="outEnd"/>
          <c:showLegendKey val="0"/>
          <c:showVal val="1"/>
          <c:showCatName val="0"/>
          <c:showSerName val="0"/>
          <c:showPercent val="0"/>
          <c:showBubbleSize val="0"/>
        </c:dLbls>
        <c:gapWidth val="219"/>
        <c:overlap val="-27"/>
        <c:axId val="194661007"/>
        <c:axId val="96114847"/>
      </c:barChart>
      <c:catAx>
        <c:axId val="194661007"/>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US">
                    <a:solidFill>
                      <a:schemeClr val="bg1"/>
                    </a:solidFill>
                  </a:rPr>
                  <a:t>Baseline</a:t>
                </a:r>
                <a:r>
                  <a:rPr lang="en-US" baseline="0">
                    <a:solidFill>
                      <a:schemeClr val="bg1"/>
                    </a:solidFill>
                  </a:rPr>
                  <a:t> ------------------- New Profit </a:t>
                </a:r>
                <a:endParaRPr lang="en-US">
                  <a:solidFill>
                    <a:schemeClr val="bg1"/>
                  </a:solidFill>
                </a:endParaRPr>
              </a:p>
            </c:rich>
          </c:tx>
          <c:layout>
            <c:manualLayout>
              <c:xMode val="edge"/>
              <c:yMode val="edge"/>
              <c:x val="0.43170450787093179"/>
              <c:y val="0.9286803732866725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majorTickMark val="out"/>
        <c:minorTickMark val="none"/>
        <c:tickLblPos val="nextTo"/>
        <c:crossAx val="96114847"/>
        <c:crosses val="autoZero"/>
        <c:auto val="1"/>
        <c:lblAlgn val="ctr"/>
        <c:lblOffset val="100"/>
        <c:noMultiLvlLbl val="0"/>
      </c:catAx>
      <c:valAx>
        <c:axId val="9611484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low"/>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46610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FC03-6D6E-3BDD-8952-73DF7C08F7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4B805A-039B-6481-6517-5B4E2CD0A0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FAB4A5-2C5B-CE7B-36FC-00F2708F730D}"/>
              </a:ext>
            </a:extLst>
          </p:cNvPr>
          <p:cNvSpPr>
            <a:spLocks noGrp="1"/>
          </p:cNvSpPr>
          <p:nvPr>
            <p:ph type="dt" sz="half" idx="10"/>
          </p:nvPr>
        </p:nvSpPr>
        <p:spPr/>
        <p:txBody>
          <a:bodyPr/>
          <a:lstStyle/>
          <a:p>
            <a:fld id="{6941B451-46D8-468B-8222-D5E2FCD323C0}" type="datetimeFigureOut">
              <a:rPr lang="en-US" smtClean="0"/>
              <a:t>10/24/2023</a:t>
            </a:fld>
            <a:endParaRPr lang="en-US"/>
          </a:p>
        </p:txBody>
      </p:sp>
      <p:sp>
        <p:nvSpPr>
          <p:cNvPr id="5" name="Footer Placeholder 4">
            <a:extLst>
              <a:ext uri="{FF2B5EF4-FFF2-40B4-BE49-F238E27FC236}">
                <a16:creationId xmlns:a16="http://schemas.microsoft.com/office/drawing/2014/main" id="{43B38913-52AE-04D0-6E5C-27751F567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6B68CA-3EAA-5197-DE8C-83BB1D3CA79D}"/>
              </a:ext>
            </a:extLst>
          </p:cNvPr>
          <p:cNvSpPr>
            <a:spLocks noGrp="1"/>
          </p:cNvSpPr>
          <p:nvPr>
            <p:ph type="sldNum" sz="quarter" idx="12"/>
          </p:nvPr>
        </p:nvSpPr>
        <p:spPr/>
        <p:txBody>
          <a:bodyPr/>
          <a:lstStyle/>
          <a:p>
            <a:fld id="{B889E076-1F47-4975-9917-B8EAE43ADA1A}" type="slidenum">
              <a:rPr lang="en-US" smtClean="0"/>
              <a:t>‹#›</a:t>
            </a:fld>
            <a:endParaRPr lang="en-US"/>
          </a:p>
        </p:txBody>
      </p:sp>
    </p:spTree>
    <p:extLst>
      <p:ext uri="{BB962C8B-B14F-4D97-AF65-F5344CB8AC3E}">
        <p14:creationId xmlns:p14="http://schemas.microsoft.com/office/powerpoint/2010/main" val="15538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7B747-5C9E-C94D-C862-3F30CCC36D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CF00D5-B506-DAD5-DB79-406701ED13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70421A-12A9-0AF1-22F6-67E5E121687C}"/>
              </a:ext>
            </a:extLst>
          </p:cNvPr>
          <p:cNvSpPr>
            <a:spLocks noGrp="1"/>
          </p:cNvSpPr>
          <p:nvPr>
            <p:ph type="dt" sz="half" idx="10"/>
          </p:nvPr>
        </p:nvSpPr>
        <p:spPr/>
        <p:txBody>
          <a:bodyPr/>
          <a:lstStyle/>
          <a:p>
            <a:fld id="{6941B451-46D8-468B-8222-D5E2FCD323C0}" type="datetimeFigureOut">
              <a:rPr lang="en-US" smtClean="0"/>
              <a:t>10/24/2023</a:t>
            </a:fld>
            <a:endParaRPr lang="en-US"/>
          </a:p>
        </p:txBody>
      </p:sp>
      <p:sp>
        <p:nvSpPr>
          <p:cNvPr id="5" name="Footer Placeholder 4">
            <a:extLst>
              <a:ext uri="{FF2B5EF4-FFF2-40B4-BE49-F238E27FC236}">
                <a16:creationId xmlns:a16="http://schemas.microsoft.com/office/drawing/2014/main" id="{9AC66C6F-B3C8-808D-428B-4405FDFE0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262B20-7B8D-E034-1D66-0736DCCF7C25}"/>
              </a:ext>
            </a:extLst>
          </p:cNvPr>
          <p:cNvSpPr>
            <a:spLocks noGrp="1"/>
          </p:cNvSpPr>
          <p:nvPr>
            <p:ph type="sldNum" sz="quarter" idx="12"/>
          </p:nvPr>
        </p:nvSpPr>
        <p:spPr/>
        <p:txBody>
          <a:bodyPr/>
          <a:lstStyle/>
          <a:p>
            <a:fld id="{B889E076-1F47-4975-9917-B8EAE43ADA1A}" type="slidenum">
              <a:rPr lang="en-US" smtClean="0"/>
              <a:t>‹#›</a:t>
            </a:fld>
            <a:endParaRPr lang="en-US"/>
          </a:p>
        </p:txBody>
      </p:sp>
    </p:spTree>
    <p:extLst>
      <p:ext uri="{BB962C8B-B14F-4D97-AF65-F5344CB8AC3E}">
        <p14:creationId xmlns:p14="http://schemas.microsoft.com/office/powerpoint/2010/main" val="348099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91BBAD-8C47-E0A0-672F-609EBBF0ED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D05FA6-EFA6-1A08-5C2C-0E6A997976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1BF44-685C-647A-1DFE-841FBEC4DE22}"/>
              </a:ext>
            </a:extLst>
          </p:cNvPr>
          <p:cNvSpPr>
            <a:spLocks noGrp="1"/>
          </p:cNvSpPr>
          <p:nvPr>
            <p:ph type="dt" sz="half" idx="10"/>
          </p:nvPr>
        </p:nvSpPr>
        <p:spPr/>
        <p:txBody>
          <a:bodyPr/>
          <a:lstStyle/>
          <a:p>
            <a:fld id="{6941B451-46D8-468B-8222-D5E2FCD323C0}" type="datetimeFigureOut">
              <a:rPr lang="en-US" smtClean="0"/>
              <a:t>10/24/2023</a:t>
            </a:fld>
            <a:endParaRPr lang="en-US"/>
          </a:p>
        </p:txBody>
      </p:sp>
      <p:sp>
        <p:nvSpPr>
          <p:cNvPr id="5" name="Footer Placeholder 4">
            <a:extLst>
              <a:ext uri="{FF2B5EF4-FFF2-40B4-BE49-F238E27FC236}">
                <a16:creationId xmlns:a16="http://schemas.microsoft.com/office/drawing/2014/main" id="{4306BC2B-2290-21C3-8233-0AA0CE16DA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6891D-0F2F-1662-FD3C-8F2F00DB8F33}"/>
              </a:ext>
            </a:extLst>
          </p:cNvPr>
          <p:cNvSpPr>
            <a:spLocks noGrp="1"/>
          </p:cNvSpPr>
          <p:nvPr>
            <p:ph type="sldNum" sz="quarter" idx="12"/>
          </p:nvPr>
        </p:nvSpPr>
        <p:spPr/>
        <p:txBody>
          <a:bodyPr/>
          <a:lstStyle/>
          <a:p>
            <a:fld id="{B889E076-1F47-4975-9917-B8EAE43ADA1A}" type="slidenum">
              <a:rPr lang="en-US" smtClean="0"/>
              <a:t>‹#›</a:t>
            </a:fld>
            <a:endParaRPr lang="en-US"/>
          </a:p>
        </p:txBody>
      </p:sp>
    </p:spTree>
    <p:extLst>
      <p:ext uri="{BB962C8B-B14F-4D97-AF65-F5344CB8AC3E}">
        <p14:creationId xmlns:p14="http://schemas.microsoft.com/office/powerpoint/2010/main" val="304348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BD952-548C-ADE9-58A0-F6A5399076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CAF47C-BEAF-3C52-1DB2-291B23A0FF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FB65A7-5BA2-C610-1A4F-778CC4A75EA1}"/>
              </a:ext>
            </a:extLst>
          </p:cNvPr>
          <p:cNvSpPr>
            <a:spLocks noGrp="1"/>
          </p:cNvSpPr>
          <p:nvPr>
            <p:ph type="dt" sz="half" idx="10"/>
          </p:nvPr>
        </p:nvSpPr>
        <p:spPr/>
        <p:txBody>
          <a:bodyPr/>
          <a:lstStyle/>
          <a:p>
            <a:fld id="{6941B451-46D8-468B-8222-D5E2FCD323C0}" type="datetimeFigureOut">
              <a:rPr lang="en-US" smtClean="0"/>
              <a:t>10/24/2023</a:t>
            </a:fld>
            <a:endParaRPr lang="en-US"/>
          </a:p>
        </p:txBody>
      </p:sp>
      <p:sp>
        <p:nvSpPr>
          <p:cNvPr id="5" name="Footer Placeholder 4">
            <a:extLst>
              <a:ext uri="{FF2B5EF4-FFF2-40B4-BE49-F238E27FC236}">
                <a16:creationId xmlns:a16="http://schemas.microsoft.com/office/drawing/2014/main" id="{31A41A67-A4F8-C2E5-422D-0DF7413E2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5F400-FA12-2D59-6537-6FF510F15CEE}"/>
              </a:ext>
            </a:extLst>
          </p:cNvPr>
          <p:cNvSpPr>
            <a:spLocks noGrp="1"/>
          </p:cNvSpPr>
          <p:nvPr>
            <p:ph type="sldNum" sz="quarter" idx="12"/>
          </p:nvPr>
        </p:nvSpPr>
        <p:spPr/>
        <p:txBody>
          <a:bodyPr/>
          <a:lstStyle/>
          <a:p>
            <a:fld id="{B889E076-1F47-4975-9917-B8EAE43ADA1A}" type="slidenum">
              <a:rPr lang="en-US" smtClean="0"/>
              <a:t>‹#›</a:t>
            </a:fld>
            <a:endParaRPr lang="en-US"/>
          </a:p>
        </p:txBody>
      </p:sp>
    </p:spTree>
    <p:extLst>
      <p:ext uri="{BB962C8B-B14F-4D97-AF65-F5344CB8AC3E}">
        <p14:creationId xmlns:p14="http://schemas.microsoft.com/office/powerpoint/2010/main" val="159071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D53A6-5463-2DBD-0B6B-F964E28C3E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82BBEF-41EB-CC54-B572-571E6221C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8DB934-7F4D-7E4F-A54E-53400BC2445C}"/>
              </a:ext>
            </a:extLst>
          </p:cNvPr>
          <p:cNvSpPr>
            <a:spLocks noGrp="1"/>
          </p:cNvSpPr>
          <p:nvPr>
            <p:ph type="dt" sz="half" idx="10"/>
          </p:nvPr>
        </p:nvSpPr>
        <p:spPr/>
        <p:txBody>
          <a:bodyPr/>
          <a:lstStyle/>
          <a:p>
            <a:fld id="{6941B451-46D8-468B-8222-D5E2FCD323C0}" type="datetimeFigureOut">
              <a:rPr lang="en-US" smtClean="0"/>
              <a:t>10/24/2023</a:t>
            </a:fld>
            <a:endParaRPr lang="en-US"/>
          </a:p>
        </p:txBody>
      </p:sp>
      <p:sp>
        <p:nvSpPr>
          <p:cNvPr id="5" name="Footer Placeholder 4">
            <a:extLst>
              <a:ext uri="{FF2B5EF4-FFF2-40B4-BE49-F238E27FC236}">
                <a16:creationId xmlns:a16="http://schemas.microsoft.com/office/drawing/2014/main" id="{316A38EE-D838-4CAF-F932-1A5DCB817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44490-FA00-FDD2-23BC-5A11A2E3431A}"/>
              </a:ext>
            </a:extLst>
          </p:cNvPr>
          <p:cNvSpPr>
            <a:spLocks noGrp="1"/>
          </p:cNvSpPr>
          <p:nvPr>
            <p:ph type="sldNum" sz="quarter" idx="12"/>
          </p:nvPr>
        </p:nvSpPr>
        <p:spPr/>
        <p:txBody>
          <a:bodyPr/>
          <a:lstStyle/>
          <a:p>
            <a:fld id="{B889E076-1F47-4975-9917-B8EAE43ADA1A}" type="slidenum">
              <a:rPr lang="en-US" smtClean="0"/>
              <a:t>‹#›</a:t>
            </a:fld>
            <a:endParaRPr lang="en-US"/>
          </a:p>
        </p:txBody>
      </p:sp>
    </p:spTree>
    <p:extLst>
      <p:ext uri="{BB962C8B-B14F-4D97-AF65-F5344CB8AC3E}">
        <p14:creationId xmlns:p14="http://schemas.microsoft.com/office/powerpoint/2010/main" val="72044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11AD-EC5F-D53D-1330-9697959F5F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EB89F1-9990-5546-3693-C7ABCA0282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F9E344-0155-0760-F0BB-E353D903B2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466380-124E-2028-7ED0-BD0F5DD6A067}"/>
              </a:ext>
            </a:extLst>
          </p:cNvPr>
          <p:cNvSpPr>
            <a:spLocks noGrp="1"/>
          </p:cNvSpPr>
          <p:nvPr>
            <p:ph type="dt" sz="half" idx="10"/>
          </p:nvPr>
        </p:nvSpPr>
        <p:spPr/>
        <p:txBody>
          <a:bodyPr/>
          <a:lstStyle/>
          <a:p>
            <a:fld id="{6941B451-46D8-468B-8222-D5E2FCD323C0}" type="datetimeFigureOut">
              <a:rPr lang="en-US" smtClean="0"/>
              <a:t>10/24/2023</a:t>
            </a:fld>
            <a:endParaRPr lang="en-US"/>
          </a:p>
        </p:txBody>
      </p:sp>
      <p:sp>
        <p:nvSpPr>
          <p:cNvPr id="6" name="Footer Placeholder 5">
            <a:extLst>
              <a:ext uri="{FF2B5EF4-FFF2-40B4-BE49-F238E27FC236}">
                <a16:creationId xmlns:a16="http://schemas.microsoft.com/office/drawing/2014/main" id="{CEC2C468-0C2E-1169-CEF1-6D82BB7505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93DDA0-2C56-4E46-D168-D5DB0C7C4258}"/>
              </a:ext>
            </a:extLst>
          </p:cNvPr>
          <p:cNvSpPr>
            <a:spLocks noGrp="1"/>
          </p:cNvSpPr>
          <p:nvPr>
            <p:ph type="sldNum" sz="quarter" idx="12"/>
          </p:nvPr>
        </p:nvSpPr>
        <p:spPr/>
        <p:txBody>
          <a:bodyPr/>
          <a:lstStyle/>
          <a:p>
            <a:fld id="{B889E076-1F47-4975-9917-B8EAE43ADA1A}" type="slidenum">
              <a:rPr lang="en-US" smtClean="0"/>
              <a:t>‹#›</a:t>
            </a:fld>
            <a:endParaRPr lang="en-US"/>
          </a:p>
        </p:txBody>
      </p:sp>
    </p:spTree>
    <p:extLst>
      <p:ext uri="{BB962C8B-B14F-4D97-AF65-F5344CB8AC3E}">
        <p14:creationId xmlns:p14="http://schemas.microsoft.com/office/powerpoint/2010/main" val="398808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1AFD-B4E3-7021-53AC-1030CEBC93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E73407-4CF7-ED82-846D-BE4BF1BDB0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22CB1D-3CE7-3418-3422-BA198C810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BC5FA3-4086-DC06-D9E3-7DDE849E3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7F16E9-5983-BF8D-2AF5-5D88A1050A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8D6B12-0361-6F2E-A508-553072256BBF}"/>
              </a:ext>
            </a:extLst>
          </p:cNvPr>
          <p:cNvSpPr>
            <a:spLocks noGrp="1"/>
          </p:cNvSpPr>
          <p:nvPr>
            <p:ph type="dt" sz="half" idx="10"/>
          </p:nvPr>
        </p:nvSpPr>
        <p:spPr/>
        <p:txBody>
          <a:bodyPr/>
          <a:lstStyle/>
          <a:p>
            <a:fld id="{6941B451-46D8-468B-8222-D5E2FCD323C0}" type="datetimeFigureOut">
              <a:rPr lang="en-US" smtClean="0"/>
              <a:t>10/24/2023</a:t>
            </a:fld>
            <a:endParaRPr lang="en-US"/>
          </a:p>
        </p:txBody>
      </p:sp>
      <p:sp>
        <p:nvSpPr>
          <p:cNvPr id="8" name="Footer Placeholder 7">
            <a:extLst>
              <a:ext uri="{FF2B5EF4-FFF2-40B4-BE49-F238E27FC236}">
                <a16:creationId xmlns:a16="http://schemas.microsoft.com/office/drawing/2014/main" id="{D48C9F2A-F35B-BCD9-630D-C486E5BF05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97C3CD-3A12-5E59-3AEB-7FE65116017B}"/>
              </a:ext>
            </a:extLst>
          </p:cNvPr>
          <p:cNvSpPr>
            <a:spLocks noGrp="1"/>
          </p:cNvSpPr>
          <p:nvPr>
            <p:ph type="sldNum" sz="quarter" idx="12"/>
          </p:nvPr>
        </p:nvSpPr>
        <p:spPr/>
        <p:txBody>
          <a:bodyPr/>
          <a:lstStyle/>
          <a:p>
            <a:fld id="{B889E076-1F47-4975-9917-B8EAE43ADA1A}" type="slidenum">
              <a:rPr lang="en-US" smtClean="0"/>
              <a:t>‹#›</a:t>
            </a:fld>
            <a:endParaRPr lang="en-US"/>
          </a:p>
        </p:txBody>
      </p:sp>
    </p:spTree>
    <p:extLst>
      <p:ext uri="{BB962C8B-B14F-4D97-AF65-F5344CB8AC3E}">
        <p14:creationId xmlns:p14="http://schemas.microsoft.com/office/powerpoint/2010/main" val="100080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A7ED-B7A6-9730-8D7C-504CCBB005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71CE2A-DE49-35A7-BF73-808F84D543FC}"/>
              </a:ext>
            </a:extLst>
          </p:cNvPr>
          <p:cNvSpPr>
            <a:spLocks noGrp="1"/>
          </p:cNvSpPr>
          <p:nvPr>
            <p:ph type="dt" sz="half" idx="10"/>
          </p:nvPr>
        </p:nvSpPr>
        <p:spPr/>
        <p:txBody>
          <a:bodyPr/>
          <a:lstStyle/>
          <a:p>
            <a:fld id="{6941B451-46D8-468B-8222-D5E2FCD323C0}" type="datetimeFigureOut">
              <a:rPr lang="en-US" smtClean="0"/>
              <a:t>10/24/2023</a:t>
            </a:fld>
            <a:endParaRPr lang="en-US"/>
          </a:p>
        </p:txBody>
      </p:sp>
      <p:sp>
        <p:nvSpPr>
          <p:cNvPr id="4" name="Footer Placeholder 3">
            <a:extLst>
              <a:ext uri="{FF2B5EF4-FFF2-40B4-BE49-F238E27FC236}">
                <a16:creationId xmlns:a16="http://schemas.microsoft.com/office/drawing/2014/main" id="{E4724FBC-436D-F89E-7791-4B230F3128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2D524B-BBBD-6DA8-04C7-081B4D048A91}"/>
              </a:ext>
            </a:extLst>
          </p:cNvPr>
          <p:cNvSpPr>
            <a:spLocks noGrp="1"/>
          </p:cNvSpPr>
          <p:nvPr>
            <p:ph type="sldNum" sz="quarter" idx="12"/>
          </p:nvPr>
        </p:nvSpPr>
        <p:spPr/>
        <p:txBody>
          <a:bodyPr/>
          <a:lstStyle/>
          <a:p>
            <a:fld id="{B889E076-1F47-4975-9917-B8EAE43ADA1A}" type="slidenum">
              <a:rPr lang="en-US" smtClean="0"/>
              <a:t>‹#›</a:t>
            </a:fld>
            <a:endParaRPr lang="en-US"/>
          </a:p>
        </p:txBody>
      </p:sp>
    </p:spTree>
    <p:extLst>
      <p:ext uri="{BB962C8B-B14F-4D97-AF65-F5344CB8AC3E}">
        <p14:creationId xmlns:p14="http://schemas.microsoft.com/office/powerpoint/2010/main" val="3262403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A750EB-B3A4-0D60-3096-A24C289D5654}"/>
              </a:ext>
            </a:extLst>
          </p:cNvPr>
          <p:cNvSpPr>
            <a:spLocks noGrp="1"/>
          </p:cNvSpPr>
          <p:nvPr>
            <p:ph type="dt" sz="half" idx="10"/>
          </p:nvPr>
        </p:nvSpPr>
        <p:spPr/>
        <p:txBody>
          <a:bodyPr/>
          <a:lstStyle/>
          <a:p>
            <a:fld id="{6941B451-46D8-468B-8222-D5E2FCD323C0}" type="datetimeFigureOut">
              <a:rPr lang="en-US" smtClean="0"/>
              <a:t>10/24/2023</a:t>
            </a:fld>
            <a:endParaRPr lang="en-US"/>
          </a:p>
        </p:txBody>
      </p:sp>
      <p:sp>
        <p:nvSpPr>
          <p:cNvPr id="3" name="Footer Placeholder 2">
            <a:extLst>
              <a:ext uri="{FF2B5EF4-FFF2-40B4-BE49-F238E27FC236}">
                <a16:creationId xmlns:a16="http://schemas.microsoft.com/office/drawing/2014/main" id="{B46EA374-80A2-A4E4-C046-D4E0425BDD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EC8A21-1F84-1D39-6994-0D68D4962518}"/>
              </a:ext>
            </a:extLst>
          </p:cNvPr>
          <p:cNvSpPr>
            <a:spLocks noGrp="1"/>
          </p:cNvSpPr>
          <p:nvPr>
            <p:ph type="sldNum" sz="quarter" idx="12"/>
          </p:nvPr>
        </p:nvSpPr>
        <p:spPr/>
        <p:txBody>
          <a:bodyPr/>
          <a:lstStyle/>
          <a:p>
            <a:fld id="{B889E076-1F47-4975-9917-B8EAE43ADA1A}" type="slidenum">
              <a:rPr lang="en-US" smtClean="0"/>
              <a:t>‹#›</a:t>
            </a:fld>
            <a:endParaRPr lang="en-US"/>
          </a:p>
        </p:txBody>
      </p:sp>
    </p:spTree>
    <p:extLst>
      <p:ext uri="{BB962C8B-B14F-4D97-AF65-F5344CB8AC3E}">
        <p14:creationId xmlns:p14="http://schemas.microsoft.com/office/powerpoint/2010/main" val="1373773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47051-7214-ACDB-05DA-3166243F5F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EFA4DF-4994-FC9A-F3A8-F3DB477D44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F3B28A-393B-5B0F-6481-2A0AB781E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32265B-4179-869B-F899-79E2AAFA9D39}"/>
              </a:ext>
            </a:extLst>
          </p:cNvPr>
          <p:cNvSpPr>
            <a:spLocks noGrp="1"/>
          </p:cNvSpPr>
          <p:nvPr>
            <p:ph type="dt" sz="half" idx="10"/>
          </p:nvPr>
        </p:nvSpPr>
        <p:spPr/>
        <p:txBody>
          <a:bodyPr/>
          <a:lstStyle/>
          <a:p>
            <a:fld id="{6941B451-46D8-468B-8222-D5E2FCD323C0}" type="datetimeFigureOut">
              <a:rPr lang="en-US" smtClean="0"/>
              <a:t>10/24/2023</a:t>
            </a:fld>
            <a:endParaRPr lang="en-US"/>
          </a:p>
        </p:txBody>
      </p:sp>
      <p:sp>
        <p:nvSpPr>
          <p:cNvPr id="6" name="Footer Placeholder 5">
            <a:extLst>
              <a:ext uri="{FF2B5EF4-FFF2-40B4-BE49-F238E27FC236}">
                <a16:creationId xmlns:a16="http://schemas.microsoft.com/office/drawing/2014/main" id="{3351963C-DEF4-EFF3-7793-32D773EB1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38B992-3705-170C-9FF5-6B6B494495E3}"/>
              </a:ext>
            </a:extLst>
          </p:cNvPr>
          <p:cNvSpPr>
            <a:spLocks noGrp="1"/>
          </p:cNvSpPr>
          <p:nvPr>
            <p:ph type="sldNum" sz="quarter" idx="12"/>
          </p:nvPr>
        </p:nvSpPr>
        <p:spPr/>
        <p:txBody>
          <a:bodyPr/>
          <a:lstStyle/>
          <a:p>
            <a:fld id="{B889E076-1F47-4975-9917-B8EAE43ADA1A}" type="slidenum">
              <a:rPr lang="en-US" smtClean="0"/>
              <a:t>‹#›</a:t>
            </a:fld>
            <a:endParaRPr lang="en-US"/>
          </a:p>
        </p:txBody>
      </p:sp>
    </p:spTree>
    <p:extLst>
      <p:ext uri="{BB962C8B-B14F-4D97-AF65-F5344CB8AC3E}">
        <p14:creationId xmlns:p14="http://schemas.microsoft.com/office/powerpoint/2010/main" val="91128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2FBC0-9208-5E7A-F059-50D417135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C4F0D0-BDB6-A204-F9DA-6179A7C0EE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C0E934-D4C4-8177-E383-308CDC4439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4D53A-F096-24CE-2173-D0D66A7F47A0}"/>
              </a:ext>
            </a:extLst>
          </p:cNvPr>
          <p:cNvSpPr>
            <a:spLocks noGrp="1"/>
          </p:cNvSpPr>
          <p:nvPr>
            <p:ph type="dt" sz="half" idx="10"/>
          </p:nvPr>
        </p:nvSpPr>
        <p:spPr/>
        <p:txBody>
          <a:bodyPr/>
          <a:lstStyle/>
          <a:p>
            <a:fld id="{6941B451-46D8-468B-8222-D5E2FCD323C0}" type="datetimeFigureOut">
              <a:rPr lang="en-US" smtClean="0"/>
              <a:t>10/24/2023</a:t>
            </a:fld>
            <a:endParaRPr lang="en-US"/>
          </a:p>
        </p:txBody>
      </p:sp>
      <p:sp>
        <p:nvSpPr>
          <p:cNvPr id="6" name="Footer Placeholder 5">
            <a:extLst>
              <a:ext uri="{FF2B5EF4-FFF2-40B4-BE49-F238E27FC236}">
                <a16:creationId xmlns:a16="http://schemas.microsoft.com/office/drawing/2014/main" id="{2C0DC957-D75E-7AEC-7CDE-4DAE23F15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C7F74-4AA7-E248-3101-59A7E676F280}"/>
              </a:ext>
            </a:extLst>
          </p:cNvPr>
          <p:cNvSpPr>
            <a:spLocks noGrp="1"/>
          </p:cNvSpPr>
          <p:nvPr>
            <p:ph type="sldNum" sz="quarter" idx="12"/>
          </p:nvPr>
        </p:nvSpPr>
        <p:spPr/>
        <p:txBody>
          <a:bodyPr/>
          <a:lstStyle/>
          <a:p>
            <a:fld id="{B889E076-1F47-4975-9917-B8EAE43ADA1A}" type="slidenum">
              <a:rPr lang="en-US" smtClean="0"/>
              <a:t>‹#›</a:t>
            </a:fld>
            <a:endParaRPr lang="en-US"/>
          </a:p>
        </p:txBody>
      </p:sp>
    </p:spTree>
    <p:extLst>
      <p:ext uri="{BB962C8B-B14F-4D97-AF65-F5344CB8AC3E}">
        <p14:creationId xmlns:p14="http://schemas.microsoft.com/office/powerpoint/2010/main" val="325914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C8535F-125F-3772-EC31-1EE96C903A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79173C-3D78-07E6-B461-7A7BD7F43C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2C61E-EB2B-C6F8-5CB4-65D3455B30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1B451-46D8-468B-8222-D5E2FCD323C0}" type="datetimeFigureOut">
              <a:rPr lang="en-US" smtClean="0"/>
              <a:t>10/24/2023</a:t>
            </a:fld>
            <a:endParaRPr lang="en-US"/>
          </a:p>
        </p:txBody>
      </p:sp>
      <p:sp>
        <p:nvSpPr>
          <p:cNvPr id="5" name="Footer Placeholder 4">
            <a:extLst>
              <a:ext uri="{FF2B5EF4-FFF2-40B4-BE49-F238E27FC236}">
                <a16:creationId xmlns:a16="http://schemas.microsoft.com/office/drawing/2014/main" id="{72D20724-1D44-2791-4181-2233726FE9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15A4AF-05BE-4144-2BBF-9354E50C9A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89E076-1F47-4975-9917-B8EAE43ADA1A}" type="slidenum">
              <a:rPr lang="en-US" smtClean="0"/>
              <a:t>‹#›</a:t>
            </a:fld>
            <a:endParaRPr lang="en-US"/>
          </a:p>
        </p:txBody>
      </p:sp>
    </p:spTree>
    <p:extLst>
      <p:ext uri="{BB962C8B-B14F-4D97-AF65-F5344CB8AC3E}">
        <p14:creationId xmlns:p14="http://schemas.microsoft.com/office/powerpoint/2010/main" val="4218078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spreadsheets/d/1L27waJ8czlRpXTpkGH_M_f-zkUZQZBQ2/edit?usp=drive_link&amp;ouid=102090498737130790114&amp;rtpof=true&amp;sd=true"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j977VvobP_cggo8ySDt0uyzN0EiQ9fNL/edit?usp=drive_link&amp;ouid=102090498737130790114&amp;rtpof=true&amp;sd=true"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s://docs.google.com/spreadsheets/d/1y2HNRHF5ChRMT3grEv-EubSjDnxhxXPY/edit?usp=drive_link&amp;ouid=102090498737130790114&amp;rtpof=true&amp;sd=true" TargetMode="External"/><Relationship Id="rId5" Type="http://schemas.openxmlformats.org/officeDocument/2006/relationships/hyperlink" Target="https://docs.google.com/spreadsheets/d/1e6S_XutP7QFMn14A_Uk2e7laoRdscKPJ/edit?usp=drive_link&amp;ouid=102090498737130790114&amp;rtpof=true&amp;sd=true" TargetMode="External"/><Relationship Id="rId4" Type="http://schemas.openxmlformats.org/officeDocument/2006/relationships/hyperlink" Target="https://docs.google.com/spreadsheets/d/1neGCIpL0A0bFYzzf_Z_egZ7iY2nrcS3J/edit?usp=drive_link&amp;ouid=102090498737130790114&amp;rtpof=true&amp;sd=true"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Cars in a traffic jam">
            <a:extLst>
              <a:ext uri="{FF2B5EF4-FFF2-40B4-BE49-F238E27FC236}">
                <a16:creationId xmlns:a16="http://schemas.microsoft.com/office/drawing/2014/main" id="{1C1404AE-5322-CE2C-5465-8A71F2FC9FE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8" r="25243" b="9092"/>
          <a:stretch/>
        </p:blipFill>
        <p:spPr>
          <a:xfrm>
            <a:off x="3523488" y="10"/>
            <a:ext cx="8668512" cy="6857990"/>
          </a:xfrm>
          <a:prstGeom prst="rect">
            <a:avLst/>
          </a:prstGeom>
        </p:spPr>
      </p:pic>
      <p:sp>
        <p:nvSpPr>
          <p:cNvPr id="29" name="Rectangle 28">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36530D27-AEC0-84EC-E250-0F46D253579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000" dirty="0">
                <a:solidFill>
                  <a:schemeClr val="bg1"/>
                </a:solidFill>
              </a:rPr>
              <a:t>Rental Car Analysis</a:t>
            </a:r>
            <a:br>
              <a:rPr lang="en-US" sz="3000" dirty="0">
                <a:solidFill>
                  <a:schemeClr val="bg1"/>
                </a:solidFill>
              </a:rPr>
            </a:br>
            <a:r>
              <a:rPr lang="en-US" sz="2400" dirty="0">
                <a:solidFill>
                  <a:schemeClr val="bg1"/>
                </a:solidFill>
              </a:rPr>
              <a:t>Prepared specially for: </a:t>
            </a:r>
            <a:r>
              <a:rPr lang="en-US" sz="2400" b="1" dirty="0">
                <a:solidFill>
                  <a:schemeClr val="bg1"/>
                </a:solidFill>
              </a:rPr>
              <a:t>Lariat </a:t>
            </a:r>
            <a:br>
              <a:rPr lang="en-US" sz="2400" b="1" dirty="0">
                <a:solidFill>
                  <a:schemeClr val="bg1"/>
                </a:solidFill>
              </a:rPr>
            </a:br>
            <a:r>
              <a:rPr lang="en-US" sz="2000" i="1" dirty="0">
                <a:solidFill>
                  <a:schemeClr val="bg1"/>
                </a:solidFill>
              </a:rPr>
              <a:t>by Sam Wilson</a:t>
            </a:r>
            <a:br>
              <a:rPr lang="en-US" sz="3000" i="1" dirty="0">
                <a:solidFill>
                  <a:schemeClr val="bg1"/>
                </a:solidFill>
              </a:rPr>
            </a:br>
            <a:br>
              <a:rPr lang="en-US" sz="3000" i="1" dirty="0">
                <a:solidFill>
                  <a:schemeClr val="bg1"/>
                </a:solidFill>
              </a:rPr>
            </a:br>
            <a:br>
              <a:rPr lang="en-US" sz="3000" i="1" dirty="0">
                <a:solidFill>
                  <a:schemeClr val="bg1"/>
                </a:solidFill>
              </a:rPr>
            </a:br>
            <a:br>
              <a:rPr lang="en-US" sz="3000" i="1" dirty="0">
                <a:solidFill>
                  <a:schemeClr val="bg1"/>
                </a:solidFill>
              </a:rPr>
            </a:br>
            <a:r>
              <a:rPr lang="en-US" sz="2000" i="1" dirty="0">
                <a:solidFill>
                  <a:schemeClr val="bg1"/>
                </a:solidFill>
              </a:rPr>
              <a:t>*includes observations and recommendations for profitability*</a:t>
            </a:r>
            <a:endParaRPr lang="en-US" sz="2000" dirty="0">
              <a:solidFill>
                <a:schemeClr val="bg1"/>
              </a:solidFill>
            </a:endParaRPr>
          </a:p>
        </p:txBody>
      </p:sp>
      <p:sp>
        <p:nvSpPr>
          <p:cNvPr id="31" name="Rectangle 3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3" name="Rectangle 3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2646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ars in a traffic jam">
            <a:extLst>
              <a:ext uri="{FF2B5EF4-FFF2-40B4-BE49-F238E27FC236}">
                <a16:creationId xmlns:a16="http://schemas.microsoft.com/office/drawing/2014/main" id="{FA054D6F-DB9D-1353-05BE-2B14E4B23B11}"/>
              </a:ext>
            </a:extLst>
          </p:cNvPr>
          <p:cNvPicPr>
            <a:picLocks noChangeAspect="1"/>
          </p:cNvPicPr>
          <p:nvPr/>
        </p:nvPicPr>
        <p:blipFill rotWithShape="1">
          <a:blip r:embed="rId2">
            <a:extLst>
              <a:ext uri="{28A0092B-C50C-407E-A947-70E740481C1C}">
                <a14:useLocalDpi xmlns:a14="http://schemas.microsoft.com/office/drawing/2010/main" val="0"/>
              </a:ext>
            </a:extLst>
          </a:blip>
          <a:srcRect b="13462"/>
          <a:stretch/>
        </p:blipFill>
        <p:spPr>
          <a:xfrm>
            <a:off x="0" y="10"/>
            <a:ext cx="12191980" cy="6857990"/>
          </a:xfrm>
          <a:prstGeom prst="rect">
            <a:avLst/>
          </a:prstGeom>
        </p:spPr>
      </p:pic>
      <p:sp>
        <p:nvSpPr>
          <p:cNvPr id="63" name="Rectangle 62">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C4711-2AAD-9DE0-2AD4-78571AE4F18B}"/>
              </a:ext>
            </a:extLst>
          </p:cNvPr>
          <p:cNvSpPr>
            <a:spLocks noGrp="1"/>
          </p:cNvSpPr>
          <p:nvPr>
            <p:ph type="title"/>
          </p:nvPr>
        </p:nvSpPr>
        <p:spPr>
          <a:xfrm>
            <a:off x="126206" y="115194"/>
            <a:ext cx="4724400" cy="771072"/>
          </a:xfrm>
        </p:spPr>
        <p:txBody>
          <a:bodyPr anchor="b">
            <a:normAutofit/>
          </a:bodyPr>
          <a:lstStyle/>
          <a:p>
            <a:r>
              <a:rPr lang="en-US" b="1" dirty="0">
                <a:solidFill>
                  <a:schemeClr val="bg1"/>
                </a:solidFill>
              </a:rPr>
              <a:t>Scenarios</a:t>
            </a:r>
          </a:p>
        </p:txBody>
      </p:sp>
      <p:sp>
        <p:nvSpPr>
          <p:cNvPr id="24" name="Content Placeholder 23">
            <a:extLst>
              <a:ext uri="{FF2B5EF4-FFF2-40B4-BE49-F238E27FC236}">
                <a16:creationId xmlns:a16="http://schemas.microsoft.com/office/drawing/2014/main" id="{BC9C94A2-84D5-C679-226F-AFA9D985B1EA}"/>
              </a:ext>
            </a:extLst>
          </p:cNvPr>
          <p:cNvSpPr>
            <a:spLocks noGrp="1"/>
          </p:cNvSpPr>
          <p:nvPr>
            <p:ph idx="1"/>
          </p:nvPr>
        </p:nvSpPr>
        <p:spPr>
          <a:xfrm>
            <a:off x="253217" y="1001449"/>
            <a:ext cx="11670077" cy="5638501"/>
          </a:xfrm>
        </p:spPr>
        <p:txBody>
          <a:bodyPr>
            <a:normAutofit/>
          </a:bodyPr>
          <a:lstStyle/>
          <a:p>
            <a:pPr lvl="1"/>
            <a:r>
              <a:rPr lang="en-US" sz="1600" dirty="0">
                <a:solidFill>
                  <a:schemeClr val="bg1"/>
                </a:solidFill>
              </a:rPr>
              <a:t>Scenario 1 would be to experiment with the number of days a vehicle is rented.</a:t>
            </a: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r>
              <a:rPr lang="en-US" sz="1600" dirty="0">
                <a:solidFill>
                  <a:schemeClr val="bg1"/>
                </a:solidFill>
              </a:rPr>
              <a:t>Scenario 2 would be to experiment with the anticipated profit per day</a:t>
            </a: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r>
              <a:rPr lang="en-US" sz="1600" dirty="0">
                <a:solidFill>
                  <a:schemeClr val="bg1"/>
                </a:solidFill>
              </a:rPr>
              <a:t>When experimenting with these, notice the impact on the annual profit per vehicle</a:t>
            </a:r>
          </a:p>
          <a:p>
            <a:pPr lvl="1"/>
            <a:endParaRPr lang="en-US" sz="1600" dirty="0">
              <a:solidFill>
                <a:schemeClr val="bg1"/>
              </a:solidFill>
            </a:endParaRPr>
          </a:p>
        </p:txBody>
      </p:sp>
      <p:sp>
        <p:nvSpPr>
          <p:cNvPr id="64" name="Rectangle 6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E5395DF-5250-6B9A-2888-FFDB4AD3484C}"/>
              </a:ext>
            </a:extLst>
          </p:cNvPr>
          <p:cNvPicPr>
            <a:picLocks noChangeAspect="1"/>
          </p:cNvPicPr>
          <p:nvPr/>
        </p:nvPicPr>
        <p:blipFill>
          <a:blip r:embed="rId3"/>
          <a:stretch>
            <a:fillRect/>
          </a:stretch>
        </p:blipFill>
        <p:spPr>
          <a:xfrm>
            <a:off x="1105150" y="1308935"/>
            <a:ext cx="6372225" cy="1352550"/>
          </a:xfrm>
          <a:prstGeom prst="rect">
            <a:avLst/>
          </a:prstGeom>
        </p:spPr>
      </p:pic>
      <p:sp>
        <p:nvSpPr>
          <p:cNvPr id="9" name="Rectangle: Rounded Corners 8">
            <a:extLst>
              <a:ext uri="{FF2B5EF4-FFF2-40B4-BE49-F238E27FC236}">
                <a16:creationId xmlns:a16="http://schemas.microsoft.com/office/drawing/2014/main" id="{A6D0FC34-8132-9111-A021-6C570671D4E4}"/>
              </a:ext>
            </a:extLst>
          </p:cNvPr>
          <p:cNvSpPr/>
          <p:nvPr/>
        </p:nvSpPr>
        <p:spPr>
          <a:xfrm>
            <a:off x="3188368" y="2081463"/>
            <a:ext cx="1239253" cy="58002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9DACF05-F53D-90C2-25B8-005CBA584041}"/>
              </a:ext>
            </a:extLst>
          </p:cNvPr>
          <p:cNvPicPr>
            <a:picLocks noChangeAspect="1"/>
          </p:cNvPicPr>
          <p:nvPr/>
        </p:nvPicPr>
        <p:blipFill>
          <a:blip r:embed="rId4"/>
          <a:stretch>
            <a:fillRect/>
          </a:stretch>
        </p:blipFill>
        <p:spPr>
          <a:xfrm>
            <a:off x="1105150" y="2968971"/>
            <a:ext cx="6372225" cy="1352550"/>
          </a:xfrm>
          <a:prstGeom prst="rect">
            <a:avLst/>
          </a:prstGeom>
        </p:spPr>
      </p:pic>
      <p:sp>
        <p:nvSpPr>
          <p:cNvPr id="11" name="Rectangle: Rounded Corners 10">
            <a:extLst>
              <a:ext uri="{FF2B5EF4-FFF2-40B4-BE49-F238E27FC236}">
                <a16:creationId xmlns:a16="http://schemas.microsoft.com/office/drawing/2014/main" id="{86AC0BD0-C403-77E6-FE6D-50D61AA7025F}"/>
              </a:ext>
            </a:extLst>
          </p:cNvPr>
          <p:cNvSpPr/>
          <p:nvPr/>
        </p:nvSpPr>
        <p:spPr>
          <a:xfrm>
            <a:off x="4427621" y="3745732"/>
            <a:ext cx="1251284" cy="575789"/>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F5095C5-BAFB-B36F-8EA5-BCC54B7076CA}"/>
              </a:ext>
            </a:extLst>
          </p:cNvPr>
          <p:cNvPicPr>
            <a:picLocks noChangeAspect="1"/>
          </p:cNvPicPr>
          <p:nvPr/>
        </p:nvPicPr>
        <p:blipFill>
          <a:blip r:embed="rId5"/>
          <a:stretch>
            <a:fillRect/>
          </a:stretch>
        </p:blipFill>
        <p:spPr>
          <a:xfrm>
            <a:off x="1105149" y="4674304"/>
            <a:ext cx="6372225" cy="1352550"/>
          </a:xfrm>
          <a:prstGeom prst="rect">
            <a:avLst/>
          </a:prstGeom>
        </p:spPr>
      </p:pic>
      <p:sp>
        <p:nvSpPr>
          <p:cNvPr id="13" name="Rectangle: Rounded Corners 12">
            <a:extLst>
              <a:ext uri="{FF2B5EF4-FFF2-40B4-BE49-F238E27FC236}">
                <a16:creationId xmlns:a16="http://schemas.microsoft.com/office/drawing/2014/main" id="{B1FE42D4-E3B8-7D50-2DF9-89B4EE3F302A}"/>
              </a:ext>
            </a:extLst>
          </p:cNvPr>
          <p:cNvSpPr/>
          <p:nvPr/>
        </p:nvSpPr>
        <p:spPr>
          <a:xfrm>
            <a:off x="5678905" y="5451065"/>
            <a:ext cx="1251284" cy="575789"/>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6470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ars in a traffic jam">
            <a:extLst>
              <a:ext uri="{FF2B5EF4-FFF2-40B4-BE49-F238E27FC236}">
                <a16:creationId xmlns:a16="http://schemas.microsoft.com/office/drawing/2014/main" id="{FA054D6F-DB9D-1353-05BE-2B14E4B23B11}"/>
              </a:ext>
            </a:extLst>
          </p:cNvPr>
          <p:cNvPicPr>
            <a:picLocks noChangeAspect="1"/>
          </p:cNvPicPr>
          <p:nvPr/>
        </p:nvPicPr>
        <p:blipFill rotWithShape="1">
          <a:blip r:embed="rId2">
            <a:extLst>
              <a:ext uri="{28A0092B-C50C-407E-A947-70E740481C1C}">
                <a14:useLocalDpi xmlns:a14="http://schemas.microsoft.com/office/drawing/2010/main" val="0"/>
              </a:ext>
            </a:extLst>
          </a:blip>
          <a:srcRect b="13462"/>
          <a:stretch/>
        </p:blipFill>
        <p:spPr>
          <a:xfrm>
            <a:off x="20" y="0"/>
            <a:ext cx="12191980" cy="6857990"/>
          </a:xfrm>
          <a:prstGeom prst="rect">
            <a:avLst/>
          </a:prstGeom>
        </p:spPr>
      </p:pic>
      <p:sp>
        <p:nvSpPr>
          <p:cNvPr id="63" name="Rectangle 62">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C4711-2AAD-9DE0-2AD4-78571AE4F18B}"/>
              </a:ext>
            </a:extLst>
          </p:cNvPr>
          <p:cNvSpPr>
            <a:spLocks noGrp="1"/>
          </p:cNvSpPr>
          <p:nvPr>
            <p:ph type="title"/>
          </p:nvPr>
        </p:nvSpPr>
        <p:spPr>
          <a:xfrm>
            <a:off x="126206" y="115194"/>
            <a:ext cx="4724400" cy="771072"/>
          </a:xfrm>
        </p:spPr>
        <p:txBody>
          <a:bodyPr anchor="b">
            <a:normAutofit/>
          </a:bodyPr>
          <a:lstStyle/>
          <a:p>
            <a:r>
              <a:rPr lang="en-US" b="1">
                <a:solidFill>
                  <a:schemeClr val="bg1"/>
                </a:solidFill>
              </a:rPr>
              <a:t>Recommendations</a:t>
            </a:r>
            <a:endParaRPr lang="en-US" b="1" dirty="0">
              <a:solidFill>
                <a:schemeClr val="bg1"/>
              </a:solidFill>
            </a:endParaRPr>
          </a:p>
        </p:txBody>
      </p:sp>
      <p:sp>
        <p:nvSpPr>
          <p:cNvPr id="24" name="Content Placeholder 23">
            <a:extLst>
              <a:ext uri="{FF2B5EF4-FFF2-40B4-BE49-F238E27FC236}">
                <a16:creationId xmlns:a16="http://schemas.microsoft.com/office/drawing/2014/main" id="{BC9C94A2-84D5-C679-226F-AFA9D985B1EA}"/>
              </a:ext>
            </a:extLst>
          </p:cNvPr>
          <p:cNvSpPr>
            <a:spLocks noGrp="1"/>
          </p:cNvSpPr>
          <p:nvPr>
            <p:ph idx="1"/>
          </p:nvPr>
        </p:nvSpPr>
        <p:spPr>
          <a:xfrm>
            <a:off x="-20" y="1001449"/>
            <a:ext cx="12065814" cy="5638501"/>
          </a:xfrm>
        </p:spPr>
        <p:txBody>
          <a:bodyPr>
            <a:normAutofit/>
          </a:bodyPr>
          <a:lstStyle/>
          <a:p>
            <a:pPr lvl="1"/>
            <a:r>
              <a:rPr lang="en-US" sz="1600" dirty="0">
                <a:solidFill>
                  <a:schemeClr val="bg1"/>
                </a:solidFill>
              </a:rPr>
              <a:t>I am recommending that Lariat increase the price of each of the vehicle’s rental costs to the customer so that Lariat can at least break even.</a:t>
            </a:r>
          </a:p>
          <a:p>
            <a:pPr lvl="1"/>
            <a:r>
              <a:rPr lang="en-US" sz="1600" dirty="0">
                <a:solidFill>
                  <a:schemeClr val="bg1"/>
                </a:solidFill>
              </a:rPr>
              <a:t>You should also assume that the Grand Marquis model will be the vehicle that has the highest number of rented days.</a:t>
            </a:r>
          </a:p>
          <a:p>
            <a:pPr lvl="1"/>
            <a:r>
              <a:rPr lang="en-US" sz="1600" dirty="0">
                <a:solidFill>
                  <a:schemeClr val="bg1"/>
                </a:solidFill>
              </a:rPr>
              <a:t>You have been provided a </a:t>
            </a:r>
            <a:r>
              <a:rPr lang="en-US" sz="1600" dirty="0">
                <a:solidFill>
                  <a:schemeClr val="bg1"/>
                </a:solidFill>
                <a:hlinkClick r:id="rId3"/>
              </a:rPr>
              <a:t>separate workbook with a model</a:t>
            </a:r>
            <a:r>
              <a:rPr lang="en-US" sz="1600" dirty="0">
                <a:solidFill>
                  <a:schemeClr val="bg1"/>
                </a:solidFill>
              </a:rPr>
              <a:t> to be able to experiment with what-if scenarios</a:t>
            </a:r>
          </a:p>
        </p:txBody>
      </p:sp>
      <p:sp>
        <p:nvSpPr>
          <p:cNvPr id="64" name="Rectangle 6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6B48D70-8D8D-104F-F0C5-0748EDEA0280}"/>
              </a:ext>
            </a:extLst>
          </p:cNvPr>
          <p:cNvPicPr>
            <a:picLocks noChangeAspect="1"/>
          </p:cNvPicPr>
          <p:nvPr/>
        </p:nvPicPr>
        <p:blipFill>
          <a:blip r:embed="rId4"/>
          <a:stretch>
            <a:fillRect/>
          </a:stretch>
        </p:blipFill>
        <p:spPr>
          <a:xfrm>
            <a:off x="140504" y="2468149"/>
            <a:ext cx="11925300" cy="1352550"/>
          </a:xfrm>
          <a:prstGeom prst="rect">
            <a:avLst/>
          </a:prstGeom>
        </p:spPr>
      </p:pic>
      <p:sp>
        <p:nvSpPr>
          <p:cNvPr id="7" name="Callout: Up Arrow 6">
            <a:extLst>
              <a:ext uri="{FF2B5EF4-FFF2-40B4-BE49-F238E27FC236}">
                <a16:creationId xmlns:a16="http://schemas.microsoft.com/office/drawing/2014/main" id="{2AA194DB-2C70-1B43-B4AE-2F74C9F2C06C}"/>
              </a:ext>
            </a:extLst>
          </p:cNvPr>
          <p:cNvSpPr/>
          <p:nvPr/>
        </p:nvSpPr>
        <p:spPr>
          <a:xfrm>
            <a:off x="7820526" y="3820699"/>
            <a:ext cx="2430379" cy="1352550"/>
          </a:xfrm>
          <a:prstGeom prst="up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Change these values here!</a:t>
            </a:r>
          </a:p>
        </p:txBody>
      </p:sp>
      <p:sp>
        <p:nvSpPr>
          <p:cNvPr id="8" name="Rectangle: Rounded Corners 7">
            <a:extLst>
              <a:ext uri="{FF2B5EF4-FFF2-40B4-BE49-F238E27FC236}">
                <a16:creationId xmlns:a16="http://schemas.microsoft.com/office/drawing/2014/main" id="{FA8396A6-9743-87FF-3D3A-3D44F07025CB}"/>
              </a:ext>
            </a:extLst>
          </p:cNvPr>
          <p:cNvSpPr/>
          <p:nvPr/>
        </p:nvSpPr>
        <p:spPr>
          <a:xfrm>
            <a:off x="7760368" y="3236495"/>
            <a:ext cx="2490537" cy="551971"/>
          </a:xfrm>
          <a:prstGeom prst="round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9499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ars in a traffic jam">
            <a:extLst>
              <a:ext uri="{FF2B5EF4-FFF2-40B4-BE49-F238E27FC236}">
                <a16:creationId xmlns:a16="http://schemas.microsoft.com/office/drawing/2014/main" id="{FA054D6F-DB9D-1353-05BE-2B14E4B23B11}"/>
              </a:ext>
            </a:extLst>
          </p:cNvPr>
          <p:cNvPicPr>
            <a:picLocks noChangeAspect="1"/>
          </p:cNvPicPr>
          <p:nvPr/>
        </p:nvPicPr>
        <p:blipFill rotWithShape="1">
          <a:blip r:embed="rId2">
            <a:extLst>
              <a:ext uri="{28A0092B-C50C-407E-A947-70E740481C1C}">
                <a14:useLocalDpi xmlns:a14="http://schemas.microsoft.com/office/drawing/2010/main" val="0"/>
              </a:ext>
            </a:extLst>
          </a:blip>
          <a:srcRect b="13462"/>
          <a:stretch/>
        </p:blipFill>
        <p:spPr>
          <a:xfrm>
            <a:off x="0" y="10"/>
            <a:ext cx="12191980" cy="6857990"/>
          </a:xfrm>
          <a:prstGeom prst="rect">
            <a:avLst/>
          </a:prstGeom>
        </p:spPr>
      </p:pic>
      <p:sp>
        <p:nvSpPr>
          <p:cNvPr id="63" name="Rectangle 62">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C4711-2AAD-9DE0-2AD4-78571AE4F18B}"/>
              </a:ext>
            </a:extLst>
          </p:cNvPr>
          <p:cNvSpPr>
            <a:spLocks noGrp="1"/>
          </p:cNvSpPr>
          <p:nvPr>
            <p:ph type="title"/>
          </p:nvPr>
        </p:nvSpPr>
        <p:spPr>
          <a:xfrm>
            <a:off x="126206" y="115194"/>
            <a:ext cx="4724400" cy="771072"/>
          </a:xfrm>
        </p:spPr>
        <p:txBody>
          <a:bodyPr anchor="b">
            <a:normAutofit/>
          </a:bodyPr>
          <a:lstStyle/>
          <a:p>
            <a:r>
              <a:rPr lang="en-US" b="1" dirty="0">
                <a:solidFill>
                  <a:schemeClr val="bg1"/>
                </a:solidFill>
              </a:rPr>
              <a:t>Call to Action</a:t>
            </a:r>
          </a:p>
        </p:txBody>
      </p:sp>
      <p:sp>
        <p:nvSpPr>
          <p:cNvPr id="24" name="Content Placeholder 23">
            <a:extLst>
              <a:ext uri="{FF2B5EF4-FFF2-40B4-BE49-F238E27FC236}">
                <a16:creationId xmlns:a16="http://schemas.microsoft.com/office/drawing/2014/main" id="{BC9C94A2-84D5-C679-226F-AFA9D985B1EA}"/>
              </a:ext>
            </a:extLst>
          </p:cNvPr>
          <p:cNvSpPr>
            <a:spLocks noGrp="1"/>
          </p:cNvSpPr>
          <p:nvPr>
            <p:ph idx="1"/>
          </p:nvPr>
        </p:nvSpPr>
        <p:spPr>
          <a:xfrm>
            <a:off x="253218" y="1001449"/>
            <a:ext cx="5842782" cy="5638501"/>
          </a:xfrm>
        </p:spPr>
        <p:txBody>
          <a:bodyPr>
            <a:normAutofit/>
          </a:bodyPr>
          <a:lstStyle/>
          <a:p>
            <a:pPr lvl="1"/>
            <a:r>
              <a:rPr lang="en-US" sz="1600" dirty="0">
                <a:solidFill>
                  <a:schemeClr val="bg1"/>
                </a:solidFill>
              </a:rPr>
              <a:t>The table and chart below show the effects on profits after increasing the daily anticipated profits</a:t>
            </a:r>
          </a:p>
        </p:txBody>
      </p:sp>
      <p:sp>
        <p:nvSpPr>
          <p:cNvPr id="64" name="Rectangle 6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4FE97DE-AC00-7C19-9D0A-3DE4B30AC8F3}"/>
              </a:ext>
            </a:extLst>
          </p:cNvPr>
          <p:cNvPicPr>
            <a:picLocks noChangeAspect="1"/>
          </p:cNvPicPr>
          <p:nvPr/>
        </p:nvPicPr>
        <p:blipFill>
          <a:blip r:embed="rId3"/>
          <a:stretch>
            <a:fillRect/>
          </a:stretch>
        </p:blipFill>
        <p:spPr>
          <a:xfrm>
            <a:off x="133340" y="1772522"/>
            <a:ext cx="11925300" cy="1352550"/>
          </a:xfrm>
          <a:prstGeom prst="rect">
            <a:avLst/>
          </a:prstGeom>
        </p:spPr>
      </p:pic>
      <p:graphicFrame>
        <p:nvGraphicFramePr>
          <p:cNvPr id="6" name="Chart 5">
            <a:extLst>
              <a:ext uri="{FF2B5EF4-FFF2-40B4-BE49-F238E27FC236}">
                <a16:creationId xmlns:a16="http://schemas.microsoft.com/office/drawing/2014/main" id="{0FDE941E-A336-FF5A-EB6B-A4D036F9B7AF}"/>
              </a:ext>
            </a:extLst>
          </p:cNvPr>
          <p:cNvGraphicFramePr>
            <a:graphicFrameLocks/>
          </p:cNvGraphicFramePr>
          <p:nvPr>
            <p:extLst>
              <p:ext uri="{D42A27DB-BD31-4B8C-83A1-F6EECF244321}">
                <p14:modId xmlns:p14="http://schemas.microsoft.com/office/powerpoint/2010/main" val="598660518"/>
              </p:ext>
            </p:extLst>
          </p:nvPr>
        </p:nvGraphicFramePr>
        <p:xfrm>
          <a:off x="126186" y="3007896"/>
          <a:ext cx="6096002" cy="364054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06160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ars in a traffic jam">
            <a:extLst>
              <a:ext uri="{FF2B5EF4-FFF2-40B4-BE49-F238E27FC236}">
                <a16:creationId xmlns:a16="http://schemas.microsoft.com/office/drawing/2014/main" id="{FA054D6F-DB9D-1353-05BE-2B14E4B23B11}"/>
              </a:ext>
            </a:extLst>
          </p:cNvPr>
          <p:cNvPicPr>
            <a:picLocks noChangeAspect="1"/>
          </p:cNvPicPr>
          <p:nvPr/>
        </p:nvPicPr>
        <p:blipFill rotWithShape="1">
          <a:blip r:embed="rId2">
            <a:extLst>
              <a:ext uri="{28A0092B-C50C-407E-A947-70E740481C1C}">
                <a14:useLocalDpi xmlns:a14="http://schemas.microsoft.com/office/drawing/2010/main" val="0"/>
              </a:ext>
            </a:extLst>
          </a:blip>
          <a:srcRect b="13462"/>
          <a:stretch/>
        </p:blipFill>
        <p:spPr>
          <a:xfrm>
            <a:off x="0" y="10"/>
            <a:ext cx="12191980" cy="6857990"/>
          </a:xfrm>
          <a:prstGeom prst="rect">
            <a:avLst/>
          </a:prstGeom>
        </p:spPr>
      </p:pic>
      <p:sp>
        <p:nvSpPr>
          <p:cNvPr id="63" name="Rectangle 62">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C4711-2AAD-9DE0-2AD4-78571AE4F18B}"/>
              </a:ext>
            </a:extLst>
          </p:cNvPr>
          <p:cNvSpPr>
            <a:spLocks noGrp="1"/>
          </p:cNvSpPr>
          <p:nvPr>
            <p:ph type="title"/>
          </p:nvPr>
        </p:nvSpPr>
        <p:spPr>
          <a:xfrm>
            <a:off x="126206" y="115194"/>
            <a:ext cx="4724400" cy="771072"/>
          </a:xfrm>
        </p:spPr>
        <p:txBody>
          <a:bodyPr anchor="b">
            <a:normAutofit/>
          </a:bodyPr>
          <a:lstStyle/>
          <a:p>
            <a:r>
              <a:rPr lang="en-US" b="1" dirty="0">
                <a:solidFill>
                  <a:schemeClr val="bg1"/>
                </a:solidFill>
              </a:rPr>
              <a:t>Next Steps</a:t>
            </a:r>
          </a:p>
        </p:txBody>
      </p:sp>
      <p:sp>
        <p:nvSpPr>
          <p:cNvPr id="24" name="Content Placeholder 23">
            <a:extLst>
              <a:ext uri="{FF2B5EF4-FFF2-40B4-BE49-F238E27FC236}">
                <a16:creationId xmlns:a16="http://schemas.microsoft.com/office/drawing/2014/main" id="{BC9C94A2-84D5-C679-226F-AFA9D985B1EA}"/>
              </a:ext>
            </a:extLst>
          </p:cNvPr>
          <p:cNvSpPr>
            <a:spLocks noGrp="1"/>
          </p:cNvSpPr>
          <p:nvPr>
            <p:ph idx="1"/>
          </p:nvPr>
        </p:nvSpPr>
        <p:spPr>
          <a:xfrm>
            <a:off x="253218" y="1001449"/>
            <a:ext cx="5842782" cy="5638501"/>
          </a:xfrm>
        </p:spPr>
        <p:txBody>
          <a:bodyPr>
            <a:normAutofit/>
          </a:bodyPr>
          <a:lstStyle/>
          <a:p>
            <a:pPr lvl="1"/>
            <a:r>
              <a:rPr lang="en-US" sz="1600" dirty="0">
                <a:solidFill>
                  <a:schemeClr val="bg1"/>
                </a:solidFill>
              </a:rPr>
              <a:t>There is other information that management may find useful, such as comparing profitability of vehicle types or rental locations, but that is out of the scope of this project. This could be considered as a next step for analyzing company profitability.</a:t>
            </a:r>
          </a:p>
        </p:txBody>
      </p:sp>
      <p:sp>
        <p:nvSpPr>
          <p:cNvPr id="64" name="Rectangle 6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7296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ars in a traffic jam">
            <a:extLst>
              <a:ext uri="{FF2B5EF4-FFF2-40B4-BE49-F238E27FC236}">
                <a16:creationId xmlns:a16="http://schemas.microsoft.com/office/drawing/2014/main" id="{FA054D6F-DB9D-1353-05BE-2B14E4B23B11}"/>
              </a:ext>
            </a:extLst>
          </p:cNvPr>
          <p:cNvPicPr>
            <a:picLocks noChangeAspect="1"/>
          </p:cNvPicPr>
          <p:nvPr/>
        </p:nvPicPr>
        <p:blipFill rotWithShape="1">
          <a:blip r:embed="rId2">
            <a:extLst>
              <a:ext uri="{28A0092B-C50C-407E-A947-70E740481C1C}">
                <a14:useLocalDpi xmlns:a14="http://schemas.microsoft.com/office/drawing/2010/main" val="0"/>
              </a:ext>
            </a:extLst>
          </a:blip>
          <a:srcRect b="13462"/>
          <a:stretch/>
        </p:blipFill>
        <p:spPr>
          <a:xfrm>
            <a:off x="0" y="10"/>
            <a:ext cx="12191980" cy="6857990"/>
          </a:xfrm>
          <a:prstGeom prst="rect">
            <a:avLst/>
          </a:prstGeom>
        </p:spPr>
      </p:pic>
      <p:sp>
        <p:nvSpPr>
          <p:cNvPr id="63" name="Rectangle 62">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C4711-2AAD-9DE0-2AD4-78571AE4F18B}"/>
              </a:ext>
            </a:extLst>
          </p:cNvPr>
          <p:cNvSpPr>
            <a:spLocks noGrp="1"/>
          </p:cNvSpPr>
          <p:nvPr>
            <p:ph type="title"/>
          </p:nvPr>
        </p:nvSpPr>
        <p:spPr>
          <a:xfrm>
            <a:off x="3733790" y="2657928"/>
            <a:ext cx="4724400" cy="771072"/>
          </a:xfrm>
        </p:spPr>
        <p:txBody>
          <a:bodyPr anchor="b">
            <a:noAutofit/>
          </a:bodyPr>
          <a:lstStyle/>
          <a:p>
            <a:pPr algn="ctr"/>
            <a:r>
              <a:rPr lang="en-US" sz="6400" b="1" dirty="0">
                <a:solidFill>
                  <a:schemeClr val="bg1"/>
                </a:solidFill>
              </a:rPr>
              <a:t>Thank You!</a:t>
            </a:r>
          </a:p>
        </p:txBody>
      </p:sp>
      <p:sp>
        <p:nvSpPr>
          <p:cNvPr id="64" name="Rectangle 6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446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ars in a traffic jam">
            <a:extLst>
              <a:ext uri="{FF2B5EF4-FFF2-40B4-BE49-F238E27FC236}">
                <a16:creationId xmlns:a16="http://schemas.microsoft.com/office/drawing/2014/main" id="{FA054D6F-DB9D-1353-05BE-2B14E4B23B11}"/>
              </a:ext>
            </a:extLst>
          </p:cNvPr>
          <p:cNvPicPr>
            <a:picLocks noChangeAspect="1"/>
          </p:cNvPicPr>
          <p:nvPr/>
        </p:nvPicPr>
        <p:blipFill rotWithShape="1">
          <a:blip r:embed="rId2">
            <a:extLst>
              <a:ext uri="{28A0092B-C50C-407E-A947-70E740481C1C}">
                <a14:useLocalDpi xmlns:a14="http://schemas.microsoft.com/office/drawing/2010/main" val="0"/>
              </a:ext>
            </a:extLst>
          </a:blip>
          <a:srcRect b="13462"/>
          <a:stretch/>
        </p:blipFill>
        <p:spPr>
          <a:xfrm>
            <a:off x="20" y="10"/>
            <a:ext cx="12191980" cy="6857990"/>
          </a:xfrm>
          <a:prstGeom prst="rect">
            <a:avLst/>
          </a:prstGeom>
        </p:spPr>
      </p:pic>
      <p:sp>
        <p:nvSpPr>
          <p:cNvPr id="63" name="Rectangle 62">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C4711-2AAD-9DE0-2AD4-78571AE4F18B}"/>
              </a:ext>
            </a:extLst>
          </p:cNvPr>
          <p:cNvSpPr>
            <a:spLocks noGrp="1"/>
          </p:cNvSpPr>
          <p:nvPr>
            <p:ph type="title"/>
          </p:nvPr>
        </p:nvSpPr>
        <p:spPr>
          <a:xfrm>
            <a:off x="126206" y="115194"/>
            <a:ext cx="4724400" cy="771072"/>
          </a:xfrm>
        </p:spPr>
        <p:txBody>
          <a:bodyPr anchor="b">
            <a:normAutofit/>
          </a:bodyPr>
          <a:lstStyle/>
          <a:p>
            <a:r>
              <a:rPr lang="en-US" b="1" dirty="0">
                <a:solidFill>
                  <a:schemeClr val="bg1"/>
                </a:solidFill>
              </a:rPr>
              <a:t>Background</a:t>
            </a:r>
          </a:p>
        </p:txBody>
      </p:sp>
      <p:sp>
        <p:nvSpPr>
          <p:cNvPr id="24" name="Content Placeholder 23">
            <a:extLst>
              <a:ext uri="{FF2B5EF4-FFF2-40B4-BE49-F238E27FC236}">
                <a16:creationId xmlns:a16="http://schemas.microsoft.com/office/drawing/2014/main" id="{BC9C94A2-84D5-C679-226F-AFA9D985B1EA}"/>
              </a:ext>
            </a:extLst>
          </p:cNvPr>
          <p:cNvSpPr>
            <a:spLocks noGrp="1"/>
          </p:cNvSpPr>
          <p:nvPr>
            <p:ph idx="1"/>
          </p:nvPr>
        </p:nvSpPr>
        <p:spPr>
          <a:xfrm>
            <a:off x="253218" y="1001449"/>
            <a:ext cx="5842782" cy="5638501"/>
          </a:xfrm>
        </p:spPr>
        <p:txBody>
          <a:bodyPr>
            <a:normAutofit fontScale="62500" lnSpcReduction="20000"/>
          </a:bodyPr>
          <a:lstStyle/>
          <a:p>
            <a:r>
              <a:rPr lang="en-US" sz="2600" dirty="0">
                <a:solidFill>
                  <a:schemeClr val="bg1"/>
                </a:solidFill>
              </a:rPr>
              <a:t>Lariat owns 50 different car rental locations across the US in both standalone buildings and in airports.</a:t>
            </a:r>
          </a:p>
          <a:p>
            <a:r>
              <a:rPr lang="en-US" sz="2600" dirty="0">
                <a:solidFill>
                  <a:schemeClr val="bg1"/>
                </a:solidFill>
              </a:rPr>
              <a:t>These locations are in:</a:t>
            </a:r>
          </a:p>
          <a:p>
            <a:pPr lvl="1"/>
            <a:r>
              <a:rPr lang="en-US" sz="2300" dirty="0">
                <a:solidFill>
                  <a:schemeClr val="bg1"/>
                </a:solidFill>
              </a:rPr>
              <a:t>Texas</a:t>
            </a:r>
          </a:p>
          <a:p>
            <a:pPr lvl="1"/>
            <a:r>
              <a:rPr lang="en-US" sz="2300" dirty="0">
                <a:solidFill>
                  <a:schemeClr val="bg1"/>
                </a:solidFill>
              </a:rPr>
              <a:t>Florida</a:t>
            </a:r>
          </a:p>
          <a:p>
            <a:pPr lvl="1"/>
            <a:r>
              <a:rPr lang="en-US" sz="2300" dirty="0">
                <a:solidFill>
                  <a:schemeClr val="bg1"/>
                </a:solidFill>
              </a:rPr>
              <a:t>Georgia</a:t>
            </a:r>
          </a:p>
          <a:p>
            <a:pPr lvl="1"/>
            <a:r>
              <a:rPr lang="en-US" sz="2300" dirty="0">
                <a:solidFill>
                  <a:schemeClr val="bg1"/>
                </a:solidFill>
              </a:rPr>
              <a:t>North Carolina</a:t>
            </a:r>
          </a:p>
          <a:p>
            <a:pPr lvl="1"/>
            <a:r>
              <a:rPr lang="en-US" sz="2300" dirty="0">
                <a:solidFill>
                  <a:schemeClr val="bg1"/>
                </a:solidFill>
              </a:rPr>
              <a:t>Colorado</a:t>
            </a:r>
          </a:p>
          <a:p>
            <a:pPr lvl="1"/>
            <a:r>
              <a:rPr lang="en-US" sz="2300" dirty="0">
                <a:solidFill>
                  <a:schemeClr val="bg1"/>
                </a:solidFill>
              </a:rPr>
              <a:t>Alabama</a:t>
            </a:r>
          </a:p>
          <a:p>
            <a:pPr lvl="1"/>
            <a:r>
              <a:rPr lang="en-US" sz="2300" dirty="0">
                <a:solidFill>
                  <a:schemeClr val="bg1"/>
                </a:solidFill>
              </a:rPr>
              <a:t>New York</a:t>
            </a:r>
          </a:p>
          <a:p>
            <a:pPr lvl="1"/>
            <a:r>
              <a:rPr lang="en-US" sz="2300" dirty="0">
                <a:solidFill>
                  <a:schemeClr val="bg1"/>
                </a:solidFill>
              </a:rPr>
              <a:t>California</a:t>
            </a:r>
          </a:p>
          <a:p>
            <a:pPr lvl="1"/>
            <a:r>
              <a:rPr lang="en-US" sz="2300" dirty="0">
                <a:solidFill>
                  <a:schemeClr val="bg1"/>
                </a:solidFill>
              </a:rPr>
              <a:t>Kansas</a:t>
            </a:r>
          </a:p>
          <a:p>
            <a:pPr lvl="1"/>
            <a:r>
              <a:rPr lang="en-US" sz="2300" dirty="0">
                <a:solidFill>
                  <a:schemeClr val="bg1"/>
                </a:solidFill>
              </a:rPr>
              <a:t>Iowa</a:t>
            </a:r>
          </a:p>
          <a:p>
            <a:pPr lvl="1"/>
            <a:r>
              <a:rPr lang="en-US" sz="2300" dirty="0">
                <a:solidFill>
                  <a:schemeClr val="bg1"/>
                </a:solidFill>
              </a:rPr>
              <a:t>Washington D.C.</a:t>
            </a:r>
          </a:p>
          <a:p>
            <a:pPr lvl="1"/>
            <a:r>
              <a:rPr lang="en-US" sz="2300" dirty="0">
                <a:solidFill>
                  <a:schemeClr val="bg1"/>
                </a:solidFill>
              </a:rPr>
              <a:t>Missouri</a:t>
            </a:r>
          </a:p>
          <a:p>
            <a:pPr lvl="1"/>
            <a:r>
              <a:rPr lang="en-US" sz="2300" dirty="0">
                <a:solidFill>
                  <a:schemeClr val="bg1"/>
                </a:solidFill>
              </a:rPr>
              <a:t>Idaho</a:t>
            </a:r>
          </a:p>
          <a:p>
            <a:pPr lvl="1"/>
            <a:r>
              <a:rPr lang="en-US" sz="2300" dirty="0">
                <a:solidFill>
                  <a:schemeClr val="bg1"/>
                </a:solidFill>
              </a:rPr>
              <a:t>Pennsylvania</a:t>
            </a:r>
          </a:p>
          <a:p>
            <a:pPr lvl="1"/>
            <a:r>
              <a:rPr lang="en-US" sz="2300" dirty="0">
                <a:solidFill>
                  <a:schemeClr val="bg1"/>
                </a:solidFill>
              </a:rPr>
              <a:t>Nevada</a:t>
            </a:r>
          </a:p>
          <a:p>
            <a:pPr lvl="1"/>
            <a:r>
              <a:rPr lang="en-US" sz="2300" dirty="0">
                <a:solidFill>
                  <a:schemeClr val="bg1"/>
                </a:solidFill>
              </a:rPr>
              <a:t>Michigan</a:t>
            </a:r>
          </a:p>
          <a:p>
            <a:pPr lvl="1"/>
            <a:r>
              <a:rPr lang="en-US" sz="2300" dirty="0">
                <a:solidFill>
                  <a:schemeClr val="bg1"/>
                </a:solidFill>
              </a:rPr>
              <a:t>Minnesota</a:t>
            </a:r>
          </a:p>
          <a:p>
            <a:pPr lvl="1"/>
            <a:r>
              <a:rPr lang="en-US" sz="2300" dirty="0">
                <a:solidFill>
                  <a:schemeClr val="bg1"/>
                </a:solidFill>
              </a:rPr>
              <a:t>New Jersey</a:t>
            </a:r>
          </a:p>
          <a:p>
            <a:pPr lvl="1"/>
            <a:r>
              <a:rPr lang="en-US" sz="2300" dirty="0">
                <a:solidFill>
                  <a:schemeClr val="bg1"/>
                </a:solidFill>
              </a:rPr>
              <a:t>Louisiana</a:t>
            </a:r>
          </a:p>
          <a:p>
            <a:pPr lvl="1"/>
            <a:r>
              <a:rPr lang="en-US" sz="2300" dirty="0">
                <a:solidFill>
                  <a:schemeClr val="bg1"/>
                </a:solidFill>
              </a:rPr>
              <a:t>Maryland</a:t>
            </a:r>
          </a:p>
          <a:p>
            <a:pPr lvl="1"/>
            <a:r>
              <a:rPr lang="en-US" sz="2300" dirty="0">
                <a:solidFill>
                  <a:schemeClr val="bg1"/>
                </a:solidFill>
              </a:rPr>
              <a:t>Arizona</a:t>
            </a:r>
          </a:p>
          <a:p>
            <a:pPr lvl="1"/>
            <a:r>
              <a:rPr lang="en-US" sz="2300" dirty="0">
                <a:solidFill>
                  <a:schemeClr val="bg1"/>
                </a:solidFill>
              </a:rPr>
              <a:t>Virginia</a:t>
            </a:r>
          </a:p>
          <a:p>
            <a:pPr lvl="1"/>
            <a:endParaRPr lang="en-US" sz="500" dirty="0">
              <a:solidFill>
                <a:schemeClr val="bg1"/>
              </a:solidFill>
            </a:endParaRPr>
          </a:p>
          <a:p>
            <a:endParaRPr lang="en-US" sz="500" dirty="0">
              <a:solidFill>
                <a:schemeClr val="bg1"/>
              </a:solidFill>
            </a:endParaRPr>
          </a:p>
          <a:p>
            <a:endParaRPr lang="en-US" sz="500" dirty="0">
              <a:solidFill>
                <a:schemeClr val="bg1"/>
              </a:solidFill>
            </a:endParaRPr>
          </a:p>
        </p:txBody>
      </p:sp>
      <p:sp>
        <p:nvSpPr>
          <p:cNvPr id="64" name="Rectangle 6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228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ars in a traffic jam">
            <a:extLst>
              <a:ext uri="{FF2B5EF4-FFF2-40B4-BE49-F238E27FC236}">
                <a16:creationId xmlns:a16="http://schemas.microsoft.com/office/drawing/2014/main" id="{FA054D6F-DB9D-1353-05BE-2B14E4B23B11}"/>
              </a:ext>
            </a:extLst>
          </p:cNvPr>
          <p:cNvPicPr>
            <a:picLocks noChangeAspect="1"/>
          </p:cNvPicPr>
          <p:nvPr/>
        </p:nvPicPr>
        <p:blipFill rotWithShape="1">
          <a:blip r:embed="rId2">
            <a:extLst>
              <a:ext uri="{28A0092B-C50C-407E-A947-70E740481C1C}">
                <a14:useLocalDpi xmlns:a14="http://schemas.microsoft.com/office/drawing/2010/main" val="0"/>
              </a:ext>
            </a:extLst>
          </a:blip>
          <a:srcRect b="13462"/>
          <a:stretch/>
        </p:blipFill>
        <p:spPr>
          <a:xfrm>
            <a:off x="20" y="10"/>
            <a:ext cx="12191980" cy="6857990"/>
          </a:xfrm>
          <a:prstGeom prst="rect">
            <a:avLst/>
          </a:prstGeom>
        </p:spPr>
      </p:pic>
      <p:sp>
        <p:nvSpPr>
          <p:cNvPr id="63" name="Rectangle 62">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C4711-2AAD-9DE0-2AD4-78571AE4F18B}"/>
              </a:ext>
            </a:extLst>
          </p:cNvPr>
          <p:cNvSpPr>
            <a:spLocks noGrp="1"/>
          </p:cNvSpPr>
          <p:nvPr>
            <p:ph type="title"/>
          </p:nvPr>
        </p:nvSpPr>
        <p:spPr>
          <a:xfrm>
            <a:off x="126206" y="115194"/>
            <a:ext cx="4724400" cy="771072"/>
          </a:xfrm>
        </p:spPr>
        <p:txBody>
          <a:bodyPr anchor="b">
            <a:normAutofit/>
          </a:bodyPr>
          <a:lstStyle/>
          <a:p>
            <a:r>
              <a:rPr lang="en-US" b="1" dirty="0">
                <a:solidFill>
                  <a:schemeClr val="bg1"/>
                </a:solidFill>
              </a:rPr>
              <a:t>Background</a:t>
            </a:r>
          </a:p>
        </p:txBody>
      </p:sp>
      <p:sp>
        <p:nvSpPr>
          <p:cNvPr id="24" name="Content Placeholder 23">
            <a:extLst>
              <a:ext uri="{FF2B5EF4-FFF2-40B4-BE49-F238E27FC236}">
                <a16:creationId xmlns:a16="http://schemas.microsoft.com/office/drawing/2014/main" id="{BC9C94A2-84D5-C679-226F-AFA9D985B1EA}"/>
              </a:ext>
            </a:extLst>
          </p:cNvPr>
          <p:cNvSpPr>
            <a:spLocks noGrp="1"/>
          </p:cNvSpPr>
          <p:nvPr>
            <p:ph idx="1"/>
          </p:nvPr>
        </p:nvSpPr>
        <p:spPr>
          <a:xfrm>
            <a:off x="253218" y="2241527"/>
            <a:ext cx="5842782" cy="2180162"/>
          </a:xfrm>
        </p:spPr>
        <p:txBody>
          <a:bodyPr>
            <a:normAutofit/>
          </a:bodyPr>
          <a:lstStyle/>
          <a:p>
            <a:pPr lvl="1"/>
            <a:endParaRPr lang="en-US" sz="500" dirty="0">
              <a:solidFill>
                <a:schemeClr val="bg1"/>
              </a:solidFill>
            </a:endParaRPr>
          </a:p>
          <a:p>
            <a:r>
              <a:rPr lang="en-US" sz="1600" dirty="0">
                <a:solidFill>
                  <a:schemeClr val="bg1"/>
                </a:solidFill>
              </a:rPr>
              <a:t>Lariat rents out 849 different vehicle models across all of the different locations</a:t>
            </a:r>
          </a:p>
          <a:p>
            <a:r>
              <a:rPr lang="en-US" sz="1600" dirty="0">
                <a:solidFill>
                  <a:schemeClr val="bg1"/>
                </a:solidFill>
              </a:rPr>
              <a:t>These vehicle models are all made by various car manufacturers which can be seen in the data set.</a:t>
            </a:r>
          </a:p>
        </p:txBody>
      </p:sp>
      <p:sp>
        <p:nvSpPr>
          <p:cNvPr id="64" name="Rectangle 6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125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ars in a traffic jam">
            <a:extLst>
              <a:ext uri="{FF2B5EF4-FFF2-40B4-BE49-F238E27FC236}">
                <a16:creationId xmlns:a16="http://schemas.microsoft.com/office/drawing/2014/main" id="{FA054D6F-DB9D-1353-05BE-2B14E4B23B11}"/>
              </a:ext>
            </a:extLst>
          </p:cNvPr>
          <p:cNvPicPr>
            <a:picLocks noChangeAspect="1"/>
          </p:cNvPicPr>
          <p:nvPr/>
        </p:nvPicPr>
        <p:blipFill rotWithShape="1">
          <a:blip r:embed="rId2">
            <a:extLst>
              <a:ext uri="{28A0092B-C50C-407E-A947-70E740481C1C}">
                <a14:useLocalDpi xmlns:a14="http://schemas.microsoft.com/office/drawing/2010/main" val="0"/>
              </a:ext>
            </a:extLst>
          </a:blip>
          <a:srcRect b="13462"/>
          <a:stretch/>
        </p:blipFill>
        <p:spPr>
          <a:xfrm>
            <a:off x="20" y="10"/>
            <a:ext cx="12191980" cy="6857990"/>
          </a:xfrm>
          <a:prstGeom prst="rect">
            <a:avLst/>
          </a:prstGeom>
        </p:spPr>
      </p:pic>
      <p:sp>
        <p:nvSpPr>
          <p:cNvPr id="63" name="Rectangle 62">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C4711-2AAD-9DE0-2AD4-78571AE4F18B}"/>
              </a:ext>
            </a:extLst>
          </p:cNvPr>
          <p:cNvSpPr>
            <a:spLocks noGrp="1"/>
          </p:cNvSpPr>
          <p:nvPr>
            <p:ph type="title"/>
          </p:nvPr>
        </p:nvSpPr>
        <p:spPr>
          <a:xfrm>
            <a:off x="126206" y="115194"/>
            <a:ext cx="4724400" cy="771072"/>
          </a:xfrm>
        </p:spPr>
        <p:txBody>
          <a:bodyPr anchor="b">
            <a:normAutofit/>
          </a:bodyPr>
          <a:lstStyle/>
          <a:p>
            <a:r>
              <a:rPr lang="en-US" b="1" dirty="0">
                <a:solidFill>
                  <a:schemeClr val="bg1"/>
                </a:solidFill>
              </a:rPr>
              <a:t>Goal</a:t>
            </a:r>
          </a:p>
        </p:txBody>
      </p:sp>
      <p:sp>
        <p:nvSpPr>
          <p:cNvPr id="24" name="Content Placeholder 23">
            <a:extLst>
              <a:ext uri="{FF2B5EF4-FFF2-40B4-BE49-F238E27FC236}">
                <a16:creationId xmlns:a16="http://schemas.microsoft.com/office/drawing/2014/main" id="{BC9C94A2-84D5-C679-226F-AFA9D985B1EA}"/>
              </a:ext>
            </a:extLst>
          </p:cNvPr>
          <p:cNvSpPr>
            <a:spLocks noGrp="1"/>
          </p:cNvSpPr>
          <p:nvPr>
            <p:ph idx="1"/>
          </p:nvPr>
        </p:nvSpPr>
        <p:spPr>
          <a:xfrm>
            <a:off x="253218" y="1834790"/>
            <a:ext cx="5842782" cy="1979746"/>
          </a:xfrm>
        </p:spPr>
        <p:txBody>
          <a:bodyPr>
            <a:normAutofit/>
          </a:bodyPr>
          <a:lstStyle/>
          <a:p>
            <a:pPr lvl="1"/>
            <a:r>
              <a:rPr lang="en-US" sz="1600" dirty="0">
                <a:solidFill>
                  <a:schemeClr val="bg1"/>
                </a:solidFill>
              </a:rPr>
              <a:t>Lariat’s primary goal is to minimize costs and maximize revenue. </a:t>
            </a:r>
          </a:p>
          <a:p>
            <a:pPr lvl="1"/>
            <a:endParaRPr lang="en-US" sz="1600" dirty="0">
              <a:solidFill>
                <a:schemeClr val="bg1"/>
              </a:solidFill>
            </a:endParaRPr>
          </a:p>
        </p:txBody>
      </p:sp>
      <p:sp>
        <p:nvSpPr>
          <p:cNvPr id="64" name="Rectangle 6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14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ars in a traffic jam">
            <a:extLst>
              <a:ext uri="{FF2B5EF4-FFF2-40B4-BE49-F238E27FC236}">
                <a16:creationId xmlns:a16="http://schemas.microsoft.com/office/drawing/2014/main" id="{FA054D6F-DB9D-1353-05BE-2B14E4B23B11}"/>
              </a:ext>
            </a:extLst>
          </p:cNvPr>
          <p:cNvPicPr>
            <a:picLocks noChangeAspect="1"/>
          </p:cNvPicPr>
          <p:nvPr/>
        </p:nvPicPr>
        <p:blipFill rotWithShape="1">
          <a:blip r:embed="rId2">
            <a:extLst>
              <a:ext uri="{28A0092B-C50C-407E-A947-70E740481C1C}">
                <a14:useLocalDpi xmlns:a14="http://schemas.microsoft.com/office/drawing/2010/main" val="0"/>
              </a:ext>
            </a:extLst>
          </a:blip>
          <a:srcRect b="13462"/>
          <a:stretch/>
        </p:blipFill>
        <p:spPr>
          <a:xfrm>
            <a:off x="20" y="10"/>
            <a:ext cx="12191980" cy="6857990"/>
          </a:xfrm>
          <a:prstGeom prst="rect">
            <a:avLst/>
          </a:prstGeom>
        </p:spPr>
      </p:pic>
      <p:sp>
        <p:nvSpPr>
          <p:cNvPr id="63" name="Rectangle 62">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C4711-2AAD-9DE0-2AD4-78571AE4F18B}"/>
              </a:ext>
            </a:extLst>
          </p:cNvPr>
          <p:cNvSpPr>
            <a:spLocks noGrp="1"/>
          </p:cNvSpPr>
          <p:nvPr>
            <p:ph type="title"/>
          </p:nvPr>
        </p:nvSpPr>
        <p:spPr>
          <a:xfrm>
            <a:off x="126206" y="115194"/>
            <a:ext cx="4724400" cy="771072"/>
          </a:xfrm>
        </p:spPr>
        <p:txBody>
          <a:bodyPr anchor="b">
            <a:normAutofit/>
          </a:bodyPr>
          <a:lstStyle/>
          <a:p>
            <a:r>
              <a:rPr lang="en-US" b="1" dirty="0">
                <a:solidFill>
                  <a:schemeClr val="bg1"/>
                </a:solidFill>
              </a:rPr>
              <a:t>The Data</a:t>
            </a:r>
          </a:p>
        </p:txBody>
      </p:sp>
      <p:sp>
        <p:nvSpPr>
          <p:cNvPr id="24" name="Content Placeholder 23">
            <a:extLst>
              <a:ext uri="{FF2B5EF4-FFF2-40B4-BE49-F238E27FC236}">
                <a16:creationId xmlns:a16="http://schemas.microsoft.com/office/drawing/2014/main" id="{BC9C94A2-84D5-C679-226F-AFA9D985B1EA}"/>
              </a:ext>
            </a:extLst>
          </p:cNvPr>
          <p:cNvSpPr>
            <a:spLocks noGrp="1"/>
          </p:cNvSpPr>
          <p:nvPr>
            <p:ph idx="1"/>
          </p:nvPr>
        </p:nvSpPr>
        <p:spPr>
          <a:xfrm>
            <a:off x="253218" y="1566934"/>
            <a:ext cx="5842782" cy="4209571"/>
          </a:xfrm>
        </p:spPr>
        <p:txBody>
          <a:bodyPr>
            <a:normAutofit/>
          </a:bodyPr>
          <a:lstStyle/>
          <a:p>
            <a:pPr lvl="1"/>
            <a:r>
              <a:rPr lang="en-US" sz="1600" dirty="0">
                <a:solidFill>
                  <a:schemeClr val="bg1"/>
                </a:solidFill>
              </a:rPr>
              <a:t>Lariat has provided the following dataset from 2018’s operations. The dataset is in the following 4 files</a:t>
            </a:r>
          </a:p>
          <a:p>
            <a:pPr lvl="2"/>
            <a:r>
              <a:rPr lang="en-US" sz="1600" dirty="0">
                <a:solidFill>
                  <a:schemeClr val="bg1"/>
                </a:solidFill>
                <a:hlinkClick r:id="rId3"/>
              </a:rPr>
              <a:t>Car Revenue</a:t>
            </a:r>
            <a:r>
              <a:rPr lang="en-US" sz="1600" dirty="0">
                <a:solidFill>
                  <a:schemeClr val="bg1"/>
                </a:solidFill>
              </a:rPr>
              <a:t> (car ID, rented date, rented length, branch ID, price per day, driver age, driver gender, and if an accident occurred)</a:t>
            </a:r>
          </a:p>
          <a:p>
            <a:pPr lvl="2"/>
            <a:r>
              <a:rPr lang="en-US" sz="1600" dirty="0">
                <a:solidFill>
                  <a:schemeClr val="bg1"/>
                </a:solidFill>
                <a:hlinkClick r:id="rId4"/>
              </a:rPr>
              <a:t>Branch Locations</a:t>
            </a:r>
            <a:r>
              <a:rPr lang="en-US" sz="1600" dirty="0">
                <a:solidFill>
                  <a:schemeClr val="bg1"/>
                </a:solidFill>
              </a:rPr>
              <a:t> (branch ID, city of location, state of location, and if it’s in an airport)</a:t>
            </a:r>
          </a:p>
          <a:p>
            <a:pPr lvl="2"/>
            <a:r>
              <a:rPr lang="en-US" sz="1600" dirty="0">
                <a:solidFill>
                  <a:schemeClr val="bg1"/>
                </a:solidFill>
                <a:hlinkClick r:id="rId5"/>
              </a:rPr>
              <a:t>Car ID Mapping</a:t>
            </a:r>
            <a:r>
              <a:rPr lang="en-US" sz="1600" dirty="0">
                <a:solidFill>
                  <a:schemeClr val="bg1"/>
                </a:solidFill>
              </a:rPr>
              <a:t> (car ID, car make, car model, and car model year)</a:t>
            </a:r>
          </a:p>
          <a:p>
            <a:pPr lvl="2"/>
            <a:r>
              <a:rPr lang="en-US" sz="1600" dirty="0">
                <a:solidFill>
                  <a:schemeClr val="bg1"/>
                </a:solidFill>
                <a:hlinkClick r:id="rId6"/>
              </a:rPr>
              <a:t>Car Costs</a:t>
            </a:r>
            <a:r>
              <a:rPr lang="en-US" sz="1600" dirty="0">
                <a:solidFill>
                  <a:schemeClr val="bg1"/>
                </a:solidFill>
              </a:rPr>
              <a:t> (car ID, car cost monthly, and car insurance)</a:t>
            </a:r>
          </a:p>
        </p:txBody>
      </p:sp>
      <p:sp>
        <p:nvSpPr>
          <p:cNvPr id="64" name="Rectangle 6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8102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ars in a traffic jam">
            <a:extLst>
              <a:ext uri="{FF2B5EF4-FFF2-40B4-BE49-F238E27FC236}">
                <a16:creationId xmlns:a16="http://schemas.microsoft.com/office/drawing/2014/main" id="{FA054D6F-DB9D-1353-05BE-2B14E4B23B11}"/>
              </a:ext>
            </a:extLst>
          </p:cNvPr>
          <p:cNvPicPr>
            <a:picLocks noChangeAspect="1"/>
          </p:cNvPicPr>
          <p:nvPr/>
        </p:nvPicPr>
        <p:blipFill rotWithShape="1">
          <a:blip r:embed="rId2">
            <a:extLst>
              <a:ext uri="{28A0092B-C50C-407E-A947-70E740481C1C}">
                <a14:useLocalDpi xmlns:a14="http://schemas.microsoft.com/office/drawing/2010/main" val="0"/>
              </a:ext>
            </a:extLst>
          </a:blip>
          <a:srcRect b="13462"/>
          <a:stretch/>
        </p:blipFill>
        <p:spPr>
          <a:xfrm>
            <a:off x="20" y="10"/>
            <a:ext cx="12191980" cy="6857990"/>
          </a:xfrm>
          <a:prstGeom prst="rect">
            <a:avLst/>
          </a:prstGeom>
        </p:spPr>
      </p:pic>
      <p:sp>
        <p:nvSpPr>
          <p:cNvPr id="63" name="Rectangle 62">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C4711-2AAD-9DE0-2AD4-78571AE4F18B}"/>
              </a:ext>
            </a:extLst>
          </p:cNvPr>
          <p:cNvSpPr>
            <a:spLocks noGrp="1"/>
          </p:cNvSpPr>
          <p:nvPr>
            <p:ph type="title"/>
          </p:nvPr>
        </p:nvSpPr>
        <p:spPr>
          <a:xfrm>
            <a:off x="126206" y="115194"/>
            <a:ext cx="4724400" cy="771072"/>
          </a:xfrm>
        </p:spPr>
        <p:txBody>
          <a:bodyPr anchor="b">
            <a:normAutofit/>
          </a:bodyPr>
          <a:lstStyle/>
          <a:p>
            <a:r>
              <a:rPr lang="en-US" b="1" dirty="0">
                <a:solidFill>
                  <a:schemeClr val="bg1"/>
                </a:solidFill>
              </a:rPr>
              <a:t>The Process</a:t>
            </a:r>
          </a:p>
        </p:txBody>
      </p:sp>
      <p:sp>
        <p:nvSpPr>
          <p:cNvPr id="24" name="Content Placeholder 23">
            <a:extLst>
              <a:ext uri="{FF2B5EF4-FFF2-40B4-BE49-F238E27FC236}">
                <a16:creationId xmlns:a16="http://schemas.microsoft.com/office/drawing/2014/main" id="{BC9C94A2-84D5-C679-226F-AFA9D985B1EA}"/>
              </a:ext>
            </a:extLst>
          </p:cNvPr>
          <p:cNvSpPr>
            <a:spLocks noGrp="1"/>
          </p:cNvSpPr>
          <p:nvPr>
            <p:ph idx="1"/>
          </p:nvPr>
        </p:nvSpPr>
        <p:spPr>
          <a:xfrm>
            <a:off x="253218" y="1275347"/>
            <a:ext cx="5842782" cy="3463613"/>
          </a:xfrm>
        </p:spPr>
        <p:txBody>
          <a:bodyPr>
            <a:normAutofit/>
          </a:bodyPr>
          <a:lstStyle/>
          <a:p>
            <a:pPr lvl="1"/>
            <a:endParaRPr lang="en-US" sz="500" dirty="0">
              <a:solidFill>
                <a:schemeClr val="bg1"/>
              </a:solidFill>
            </a:endParaRPr>
          </a:p>
          <a:p>
            <a:endParaRPr lang="en-US" sz="500" dirty="0">
              <a:solidFill>
                <a:schemeClr val="bg1"/>
              </a:solidFill>
            </a:endParaRPr>
          </a:p>
          <a:p>
            <a:r>
              <a:rPr lang="en-US" sz="1600" dirty="0">
                <a:solidFill>
                  <a:schemeClr val="bg1"/>
                </a:solidFill>
              </a:rPr>
              <a:t>I have taken the dataset and combined it to be able to make it ready for analysis. </a:t>
            </a:r>
          </a:p>
          <a:p>
            <a:endParaRPr lang="en-US" sz="1600" dirty="0">
              <a:solidFill>
                <a:schemeClr val="bg1"/>
              </a:solidFill>
            </a:endParaRPr>
          </a:p>
          <a:p>
            <a:r>
              <a:rPr lang="en-US" sz="1600" dirty="0">
                <a:solidFill>
                  <a:schemeClr val="bg1"/>
                </a:solidFill>
              </a:rPr>
              <a:t>The analysis was performed, and findings were noted alongside recommendations to management.</a:t>
            </a:r>
          </a:p>
        </p:txBody>
      </p:sp>
      <p:sp>
        <p:nvSpPr>
          <p:cNvPr id="64" name="Rectangle 6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97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ars in a traffic jam">
            <a:extLst>
              <a:ext uri="{FF2B5EF4-FFF2-40B4-BE49-F238E27FC236}">
                <a16:creationId xmlns:a16="http://schemas.microsoft.com/office/drawing/2014/main" id="{FA054D6F-DB9D-1353-05BE-2B14E4B23B11}"/>
              </a:ext>
            </a:extLst>
          </p:cNvPr>
          <p:cNvPicPr>
            <a:picLocks noChangeAspect="1"/>
          </p:cNvPicPr>
          <p:nvPr/>
        </p:nvPicPr>
        <p:blipFill rotWithShape="1">
          <a:blip r:embed="rId2">
            <a:extLst>
              <a:ext uri="{28A0092B-C50C-407E-A947-70E740481C1C}">
                <a14:useLocalDpi xmlns:a14="http://schemas.microsoft.com/office/drawing/2010/main" val="0"/>
              </a:ext>
            </a:extLst>
          </a:blip>
          <a:srcRect b="13462"/>
          <a:stretch/>
        </p:blipFill>
        <p:spPr>
          <a:xfrm>
            <a:off x="20" y="10"/>
            <a:ext cx="12191980" cy="6857990"/>
          </a:xfrm>
          <a:prstGeom prst="rect">
            <a:avLst/>
          </a:prstGeom>
        </p:spPr>
      </p:pic>
      <p:sp>
        <p:nvSpPr>
          <p:cNvPr id="63" name="Rectangle 62">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C4711-2AAD-9DE0-2AD4-78571AE4F18B}"/>
              </a:ext>
            </a:extLst>
          </p:cNvPr>
          <p:cNvSpPr>
            <a:spLocks noGrp="1"/>
          </p:cNvSpPr>
          <p:nvPr>
            <p:ph type="title"/>
          </p:nvPr>
        </p:nvSpPr>
        <p:spPr>
          <a:xfrm>
            <a:off x="126206" y="115194"/>
            <a:ext cx="4724400" cy="771072"/>
          </a:xfrm>
        </p:spPr>
        <p:txBody>
          <a:bodyPr anchor="b">
            <a:normAutofit/>
          </a:bodyPr>
          <a:lstStyle/>
          <a:p>
            <a:r>
              <a:rPr lang="en-US" b="1" dirty="0">
                <a:solidFill>
                  <a:schemeClr val="bg1"/>
                </a:solidFill>
              </a:rPr>
              <a:t>Key Findings</a:t>
            </a:r>
          </a:p>
        </p:txBody>
      </p:sp>
      <p:sp>
        <p:nvSpPr>
          <p:cNvPr id="24" name="Content Placeholder 23">
            <a:extLst>
              <a:ext uri="{FF2B5EF4-FFF2-40B4-BE49-F238E27FC236}">
                <a16:creationId xmlns:a16="http://schemas.microsoft.com/office/drawing/2014/main" id="{BC9C94A2-84D5-C679-226F-AFA9D985B1EA}"/>
              </a:ext>
            </a:extLst>
          </p:cNvPr>
          <p:cNvSpPr>
            <a:spLocks noGrp="1"/>
          </p:cNvSpPr>
          <p:nvPr>
            <p:ph idx="1"/>
          </p:nvPr>
        </p:nvSpPr>
        <p:spPr>
          <a:xfrm>
            <a:off x="253218" y="1001449"/>
            <a:ext cx="5842782" cy="5638501"/>
          </a:xfrm>
        </p:spPr>
        <p:txBody>
          <a:bodyPr>
            <a:normAutofit/>
          </a:bodyPr>
          <a:lstStyle/>
          <a:p>
            <a:pPr lvl="1"/>
            <a:endParaRPr lang="en-US" sz="500" dirty="0">
              <a:solidFill>
                <a:schemeClr val="bg1"/>
              </a:solidFill>
            </a:endParaRPr>
          </a:p>
          <a:p>
            <a:r>
              <a:rPr lang="en-US" sz="1600" dirty="0">
                <a:solidFill>
                  <a:schemeClr val="bg1"/>
                </a:solidFill>
              </a:rPr>
              <a:t>I found 3 key findings throughout my analysis. The first was that the Grand Marquis model was rented for the largest sum of days totaling 1947 days rented</a:t>
            </a:r>
          </a:p>
          <a:p>
            <a:endParaRPr lang="en-US" sz="500" dirty="0">
              <a:solidFill>
                <a:schemeClr val="bg1"/>
              </a:solidFill>
            </a:endParaRPr>
          </a:p>
          <a:p>
            <a:endParaRPr lang="en-US" sz="500" dirty="0">
              <a:solidFill>
                <a:schemeClr val="bg1"/>
              </a:solidFill>
            </a:endParaRPr>
          </a:p>
          <a:p>
            <a:endParaRPr lang="en-US" sz="500" dirty="0">
              <a:solidFill>
                <a:schemeClr val="bg1"/>
              </a:solidFill>
            </a:endParaRPr>
          </a:p>
        </p:txBody>
      </p:sp>
      <p:sp>
        <p:nvSpPr>
          <p:cNvPr id="64" name="Rectangle 6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hart 2">
            <a:extLst>
              <a:ext uri="{FF2B5EF4-FFF2-40B4-BE49-F238E27FC236}">
                <a16:creationId xmlns:a16="http://schemas.microsoft.com/office/drawing/2014/main" id="{A7561AAA-6D3A-AE5A-0FB5-A2BA89EE2DDB}"/>
              </a:ext>
            </a:extLst>
          </p:cNvPr>
          <p:cNvGraphicFramePr>
            <a:graphicFrameLocks/>
          </p:cNvGraphicFramePr>
          <p:nvPr>
            <p:extLst>
              <p:ext uri="{D42A27DB-BD31-4B8C-83A1-F6EECF244321}">
                <p14:modId xmlns:p14="http://schemas.microsoft.com/office/powerpoint/2010/main" val="3501619705"/>
              </p:ext>
            </p:extLst>
          </p:nvPr>
        </p:nvGraphicFramePr>
        <p:xfrm>
          <a:off x="253218" y="1868333"/>
          <a:ext cx="11393349" cy="50410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19507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ars in a traffic jam">
            <a:extLst>
              <a:ext uri="{FF2B5EF4-FFF2-40B4-BE49-F238E27FC236}">
                <a16:creationId xmlns:a16="http://schemas.microsoft.com/office/drawing/2014/main" id="{FA054D6F-DB9D-1353-05BE-2B14E4B23B11}"/>
              </a:ext>
            </a:extLst>
          </p:cNvPr>
          <p:cNvPicPr>
            <a:picLocks noChangeAspect="1"/>
          </p:cNvPicPr>
          <p:nvPr/>
        </p:nvPicPr>
        <p:blipFill rotWithShape="1">
          <a:blip r:embed="rId2">
            <a:extLst>
              <a:ext uri="{28A0092B-C50C-407E-A947-70E740481C1C}">
                <a14:useLocalDpi xmlns:a14="http://schemas.microsoft.com/office/drawing/2010/main" val="0"/>
              </a:ext>
            </a:extLst>
          </a:blip>
          <a:srcRect b="13462"/>
          <a:stretch/>
        </p:blipFill>
        <p:spPr>
          <a:xfrm>
            <a:off x="0" y="10"/>
            <a:ext cx="12191980" cy="6857990"/>
          </a:xfrm>
          <a:prstGeom prst="rect">
            <a:avLst/>
          </a:prstGeom>
        </p:spPr>
      </p:pic>
      <p:sp>
        <p:nvSpPr>
          <p:cNvPr id="63" name="Rectangle 62">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C4711-2AAD-9DE0-2AD4-78571AE4F18B}"/>
              </a:ext>
            </a:extLst>
          </p:cNvPr>
          <p:cNvSpPr>
            <a:spLocks noGrp="1"/>
          </p:cNvSpPr>
          <p:nvPr>
            <p:ph type="title"/>
          </p:nvPr>
        </p:nvSpPr>
        <p:spPr>
          <a:xfrm>
            <a:off x="126206" y="115194"/>
            <a:ext cx="4724400" cy="771072"/>
          </a:xfrm>
        </p:spPr>
        <p:txBody>
          <a:bodyPr anchor="b">
            <a:normAutofit/>
          </a:bodyPr>
          <a:lstStyle/>
          <a:p>
            <a:r>
              <a:rPr lang="en-US" b="1" dirty="0">
                <a:solidFill>
                  <a:schemeClr val="bg1"/>
                </a:solidFill>
              </a:rPr>
              <a:t>Key Findings</a:t>
            </a:r>
          </a:p>
        </p:txBody>
      </p:sp>
      <p:sp>
        <p:nvSpPr>
          <p:cNvPr id="24" name="Content Placeholder 23">
            <a:extLst>
              <a:ext uri="{FF2B5EF4-FFF2-40B4-BE49-F238E27FC236}">
                <a16:creationId xmlns:a16="http://schemas.microsoft.com/office/drawing/2014/main" id="{BC9C94A2-84D5-C679-226F-AFA9D985B1EA}"/>
              </a:ext>
            </a:extLst>
          </p:cNvPr>
          <p:cNvSpPr>
            <a:spLocks noGrp="1"/>
          </p:cNvSpPr>
          <p:nvPr>
            <p:ph idx="1"/>
          </p:nvPr>
        </p:nvSpPr>
        <p:spPr>
          <a:xfrm>
            <a:off x="253218" y="1001449"/>
            <a:ext cx="5842782" cy="5638501"/>
          </a:xfrm>
        </p:spPr>
        <p:txBody>
          <a:bodyPr>
            <a:normAutofit/>
          </a:bodyPr>
          <a:lstStyle/>
          <a:p>
            <a:pPr lvl="1"/>
            <a:r>
              <a:rPr lang="en-US" sz="1600" dirty="0">
                <a:solidFill>
                  <a:schemeClr val="bg1"/>
                </a:solidFill>
              </a:rPr>
              <a:t>My second finding was that the </a:t>
            </a:r>
            <a:r>
              <a:rPr lang="en-US" sz="1600" dirty="0" err="1">
                <a:solidFill>
                  <a:schemeClr val="bg1"/>
                </a:solidFill>
              </a:rPr>
              <a:t>Vandura</a:t>
            </a:r>
            <a:r>
              <a:rPr lang="en-US" sz="1600" dirty="0">
                <a:solidFill>
                  <a:schemeClr val="bg1"/>
                </a:solidFill>
              </a:rPr>
              <a:t> 2500 model was the vehicle that brought in the most average profit per day at $31.05 a day</a:t>
            </a:r>
          </a:p>
        </p:txBody>
      </p:sp>
      <p:sp>
        <p:nvSpPr>
          <p:cNvPr id="64" name="Rectangle 6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84A66BFC-67B4-FB8D-BA22-29B19B3FB40A}"/>
              </a:ext>
            </a:extLst>
          </p:cNvPr>
          <p:cNvGraphicFramePr>
            <a:graphicFrameLocks/>
          </p:cNvGraphicFramePr>
          <p:nvPr>
            <p:extLst>
              <p:ext uri="{D42A27DB-BD31-4B8C-83A1-F6EECF244321}">
                <p14:modId xmlns:p14="http://schemas.microsoft.com/office/powerpoint/2010/main" val="3996808380"/>
              </p:ext>
            </p:extLst>
          </p:nvPr>
        </p:nvGraphicFramePr>
        <p:xfrm>
          <a:off x="253218" y="1772522"/>
          <a:ext cx="11685565" cy="45339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69693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ars in a traffic jam">
            <a:extLst>
              <a:ext uri="{FF2B5EF4-FFF2-40B4-BE49-F238E27FC236}">
                <a16:creationId xmlns:a16="http://schemas.microsoft.com/office/drawing/2014/main" id="{FA054D6F-DB9D-1353-05BE-2B14E4B23B11}"/>
              </a:ext>
            </a:extLst>
          </p:cNvPr>
          <p:cNvPicPr>
            <a:picLocks noChangeAspect="1"/>
          </p:cNvPicPr>
          <p:nvPr/>
        </p:nvPicPr>
        <p:blipFill rotWithShape="1">
          <a:blip r:embed="rId2">
            <a:extLst>
              <a:ext uri="{28A0092B-C50C-407E-A947-70E740481C1C}">
                <a14:useLocalDpi xmlns:a14="http://schemas.microsoft.com/office/drawing/2010/main" val="0"/>
              </a:ext>
            </a:extLst>
          </a:blip>
          <a:srcRect b="13462"/>
          <a:stretch/>
        </p:blipFill>
        <p:spPr>
          <a:xfrm>
            <a:off x="0" y="10"/>
            <a:ext cx="12191980" cy="6857990"/>
          </a:xfrm>
          <a:prstGeom prst="rect">
            <a:avLst/>
          </a:prstGeom>
        </p:spPr>
      </p:pic>
      <p:sp>
        <p:nvSpPr>
          <p:cNvPr id="63" name="Rectangle 62">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C4711-2AAD-9DE0-2AD4-78571AE4F18B}"/>
              </a:ext>
            </a:extLst>
          </p:cNvPr>
          <p:cNvSpPr>
            <a:spLocks noGrp="1"/>
          </p:cNvSpPr>
          <p:nvPr>
            <p:ph type="title"/>
          </p:nvPr>
        </p:nvSpPr>
        <p:spPr>
          <a:xfrm>
            <a:off x="126206" y="115194"/>
            <a:ext cx="4724400" cy="771072"/>
          </a:xfrm>
        </p:spPr>
        <p:txBody>
          <a:bodyPr anchor="b">
            <a:normAutofit/>
          </a:bodyPr>
          <a:lstStyle/>
          <a:p>
            <a:r>
              <a:rPr lang="en-US" b="1" dirty="0">
                <a:solidFill>
                  <a:schemeClr val="bg1"/>
                </a:solidFill>
              </a:rPr>
              <a:t>Key Findings</a:t>
            </a:r>
          </a:p>
        </p:txBody>
      </p:sp>
      <p:sp>
        <p:nvSpPr>
          <p:cNvPr id="24" name="Content Placeholder 23">
            <a:extLst>
              <a:ext uri="{FF2B5EF4-FFF2-40B4-BE49-F238E27FC236}">
                <a16:creationId xmlns:a16="http://schemas.microsoft.com/office/drawing/2014/main" id="{BC9C94A2-84D5-C679-226F-AFA9D985B1EA}"/>
              </a:ext>
            </a:extLst>
          </p:cNvPr>
          <p:cNvSpPr>
            <a:spLocks noGrp="1"/>
          </p:cNvSpPr>
          <p:nvPr>
            <p:ph idx="1"/>
          </p:nvPr>
        </p:nvSpPr>
        <p:spPr>
          <a:xfrm>
            <a:off x="253218" y="1001449"/>
            <a:ext cx="5842782" cy="5638501"/>
          </a:xfrm>
        </p:spPr>
        <p:txBody>
          <a:bodyPr>
            <a:normAutofit/>
          </a:bodyPr>
          <a:lstStyle/>
          <a:p>
            <a:pPr lvl="1"/>
            <a:r>
              <a:rPr lang="en-US" sz="1600" dirty="0">
                <a:solidFill>
                  <a:schemeClr val="bg1"/>
                </a:solidFill>
              </a:rPr>
              <a:t>My third finding was that the majority of vehicles did not generate a profit per day</a:t>
            </a: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r>
              <a:rPr lang="en-US" sz="1600" dirty="0">
                <a:solidFill>
                  <a:schemeClr val="bg1"/>
                </a:solidFill>
              </a:rPr>
              <a:t>These findings lead you to 2 scenarios to experiment with</a:t>
            </a:r>
          </a:p>
        </p:txBody>
      </p:sp>
      <p:sp>
        <p:nvSpPr>
          <p:cNvPr id="64" name="Rectangle 6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84A66BFC-67B4-FB8D-BA22-29B19B3FB40A}"/>
              </a:ext>
            </a:extLst>
          </p:cNvPr>
          <p:cNvGraphicFramePr>
            <a:graphicFrameLocks/>
          </p:cNvGraphicFramePr>
          <p:nvPr>
            <p:extLst>
              <p:ext uri="{D42A27DB-BD31-4B8C-83A1-F6EECF244321}">
                <p14:modId xmlns:p14="http://schemas.microsoft.com/office/powerpoint/2010/main" val="2326117420"/>
              </p:ext>
            </p:extLst>
          </p:nvPr>
        </p:nvGraphicFramePr>
        <p:xfrm>
          <a:off x="253207" y="1547586"/>
          <a:ext cx="11685565" cy="43089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59244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1513</TotalTime>
  <Words>545</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Rental Car Analysis Prepared specially for: Lariat  by Sam Wilson    *includes observations and recommendations for profitability*</vt:lpstr>
      <vt:lpstr>Background</vt:lpstr>
      <vt:lpstr>Background</vt:lpstr>
      <vt:lpstr>Goal</vt:lpstr>
      <vt:lpstr>The Data</vt:lpstr>
      <vt:lpstr>The Process</vt:lpstr>
      <vt:lpstr>Key Findings</vt:lpstr>
      <vt:lpstr>Key Findings</vt:lpstr>
      <vt:lpstr>Key Findings</vt:lpstr>
      <vt:lpstr>Scenarios</vt:lpstr>
      <vt:lpstr>Recommendations</vt:lpstr>
      <vt:lpstr>Call to Action</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Rental Car Analysis Prepared specially for: Lariat  by Sam Wilson    *includes observations and recommendations for profitability*</dc:title>
  <dc:creator>Sam Wilson</dc:creator>
  <cp:lastModifiedBy>Sam Wilson</cp:lastModifiedBy>
  <cp:revision>1</cp:revision>
  <dcterms:created xsi:type="dcterms:W3CDTF">2023-10-25T01:03:19Z</dcterms:created>
  <dcterms:modified xsi:type="dcterms:W3CDTF">2023-10-26T02:17:08Z</dcterms:modified>
</cp:coreProperties>
</file>