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1.xml" ContentType="application/vnd.openxmlformats-officedocument.drawingml.chart+xml"/>
  <Override PartName="/ppt/charts/style4.xml" ContentType="application/vnd.ms-office.chartstyle+xml"/>
  <Override PartName="/ppt/charts/colors4.xml" ContentType="application/vnd.ms-office.chartcolorstyl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0" r:id="rId6"/>
    <p:sldId id="268" r:id="rId7"/>
    <p:sldId id="266" r:id="rId8"/>
    <p:sldId id="269"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7" d="100"/>
          <a:sy n="67" d="100"/>
        </p:scale>
        <p:origin x="8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Wilson" userId="23de795655caf0b7" providerId="LiveId" clId="{276493D5-C410-4012-ACA7-3B78EB6950C3}"/>
    <pc:docChg chg="custSel modSld">
      <pc:chgData name="Sam Wilson" userId="23de795655caf0b7" providerId="LiveId" clId="{276493D5-C410-4012-ACA7-3B78EB6950C3}" dt="2024-05-14T03:09:35.052" v="8" actId="33524"/>
      <pc:docMkLst>
        <pc:docMk/>
      </pc:docMkLst>
      <pc:sldChg chg="modSp mod">
        <pc:chgData name="Sam Wilson" userId="23de795655caf0b7" providerId="LiveId" clId="{276493D5-C410-4012-ACA7-3B78EB6950C3}" dt="2024-05-14T03:09:35.052" v="8" actId="33524"/>
        <pc:sldMkLst>
          <pc:docMk/>
          <pc:sldMk cId="4164163705" sldId="275"/>
        </pc:sldMkLst>
        <pc:spChg chg="mod">
          <ac:chgData name="Sam Wilson" userId="23de795655caf0b7" providerId="LiveId" clId="{276493D5-C410-4012-ACA7-3B78EB6950C3}" dt="2024-05-14T03:09:35.052" v="8" actId="33524"/>
          <ac:spMkLst>
            <pc:docMk/>
            <pc:sldMk cId="4164163705" sldId="275"/>
            <ac:spMk id="3" creationId="{9C80389A-D83B-53C7-6EA2-9D54AD3F917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4.xml"/><Relationship Id="rId1" Type="http://schemas.microsoft.com/office/2011/relationships/chartStyle" Target="style4.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3de795655caf0b7/Desktop/Data%20Analysis/DA%20SW%20Capstone%202%20Fuel%20Economy.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23de795655caf0b7/Desktop/Data%20Analysis/DA%20SW%20Capstone%202%20Fuel%20Econom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d.docs.live.net/23de795655caf0b7/Desktop/Data%20Analysis/DA%20SW%20Capstone%202%20Fuel%20Econom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23de795655caf0b7/Desktop/Data%20Analysis/DA%20SW%20Capstone%202%20Fuel%20Econom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Economy.xlsx]MPG By Make!PivotTable13</c:name>
    <c:fmtId val="-1"/>
  </c:pivotSource>
  <c:chart>
    <c:autoTitleDeleted val="1"/>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'MPG By Make'!$B$1</c:f>
              <c:strCache>
                <c:ptCount val="1"/>
                <c:pt idx="0">
                  <c:v>Average of City MPG (FT1)</c:v>
                </c:pt>
              </c:strCache>
            </c:strRef>
          </c:tx>
          <c:spPr>
            <a:solidFill>
              <a:schemeClr val="accent2"/>
            </a:solidFill>
            <a:ln>
              <a:noFill/>
            </a:ln>
            <a:effectLst/>
          </c:spPr>
          <c:invertIfNegative val="0"/>
          <c:cat>
            <c:strRef>
              <c:f>'MPG By Make'!$A$2:$A$134</c:f>
              <c:strCache>
                <c:ptCount val="133"/>
                <c:pt idx="0">
                  <c:v>Tesla</c:v>
                </c:pt>
                <c:pt idx="1">
                  <c:v>CODA Automotive</c:v>
                </c:pt>
                <c:pt idx="2">
                  <c:v>BYD</c:v>
                </c:pt>
                <c:pt idx="3">
                  <c:v>Azure Dynamics</c:v>
                </c:pt>
                <c:pt idx="4">
                  <c:v>smart</c:v>
                </c:pt>
                <c:pt idx="5">
                  <c:v>Fiat</c:v>
                </c:pt>
                <c:pt idx="6">
                  <c:v>Grumman Olson</c:v>
                </c:pt>
                <c:pt idx="7">
                  <c:v>Daihatsu</c:v>
                </c:pt>
                <c:pt idx="8">
                  <c:v>Scion</c:v>
                </c:pt>
                <c:pt idx="9">
                  <c:v>Geo</c:v>
                </c:pt>
                <c:pt idx="10">
                  <c:v>MINI</c:v>
                </c:pt>
                <c:pt idx="11">
                  <c:v>Honda</c:v>
                </c:pt>
                <c:pt idx="12">
                  <c:v>Yugo</c:v>
                </c:pt>
                <c:pt idx="13">
                  <c:v>Renault</c:v>
                </c:pt>
                <c:pt idx="14">
                  <c:v>Kia</c:v>
                </c:pt>
                <c:pt idx="15">
                  <c:v>Suzuki</c:v>
                </c:pt>
                <c:pt idx="16">
                  <c:v>Hyundai</c:v>
                </c:pt>
                <c:pt idx="17">
                  <c:v>Volkswagen</c:v>
                </c:pt>
                <c:pt idx="18">
                  <c:v>Dacia</c:v>
                </c:pt>
                <c:pt idx="19">
                  <c:v>London Taxi</c:v>
                </c:pt>
                <c:pt idx="20">
                  <c:v>Saturn</c:v>
                </c:pt>
                <c:pt idx="21">
                  <c:v>Subaru</c:v>
                </c:pt>
                <c:pt idx="22">
                  <c:v>Toyota</c:v>
                </c:pt>
                <c:pt idx="23">
                  <c:v>Fisker</c:v>
                </c:pt>
                <c:pt idx="24">
                  <c:v>Bertone</c:v>
                </c:pt>
                <c:pt idx="25">
                  <c:v>Daewoo</c:v>
                </c:pt>
                <c:pt idx="26">
                  <c:v>Plymouth</c:v>
                </c:pt>
                <c:pt idx="27">
                  <c:v>Mazda</c:v>
                </c:pt>
                <c:pt idx="28">
                  <c:v>Mitsubishi</c:v>
                </c:pt>
                <c:pt idx="29">
                  <c:v>Eagle</c:v>
                </c:pt>
                <c:pt idx="30">
                  <c:v>Nissan</c:v>
                </c:pt>
                <c:pt idx="31">
                  <c:v>Pontiac</c:v>
                </c:pt>
                <c:pt idx="32">
                  <c:v>Lexus</c:v>
                </c:pt>
                <c:pt idx="33">
                  <c:v>Red Shift Ltd.</c:v>
                </c:pt>
                <c:pt idx="34">
                  <c:v>Quantum Technologies</c:v>
                </c:pt>
                <c:pt idx="35">
                  <c:v>Pininfarina</c:v>
                </c:pt>
                <c:pt idx="36">
                  <c:v>Mahindra</c:v>
                </c:pt>
                <c:pt idx="37">
                  <c:v>Acura</c:v>
                </c:pt>
                <c:pt idx="38">
                  <c:v>Mercury</c:v>
                </c:pt>
                <c:pt idx="39">
                  <c:v>Panther Car Company Limited</c:v>
                </c:pt>
                <c:pt idx="40">
                  <c:v>Peugeot</c:v>
                </c:pt>
                <c:pt idx="41">
                  <c:v>Volvo</c:v>
                </c:pt>
                <c:pt idx="42">
                  <c:v>Panoz Auto-Development</c:v>
                </c:pt>
                <c:pt idx="43">
                  <c:v>Import Foreign Auto Sales Inc</c:v>
                </c:pt>
                <c:pt idx="44">
                  <c:v>Consulier Industries Inc</c:v>
                </c:pt>
                <c:pt idx="45">
                  <c:v>Volga Associated Automobile</c:v>
                </c:pt>
                <c:pt idx="46">
                  <c:v>Mcevoy Motors</c:v>
                </c:pt>
                <c:pt idx="47">
                  <c:v>Buick</c:v>
                </c:pt>
                <c:pt idx="48">
                  <c:v>Oldsmobile</c:v>
                </c:pt>
                <c:pt idx="49">
                  <c:v>BMW</c:v>
                </c:pt>
                <c:pt idx="50">
                  <c:v>Chrysler</c:v>
                </c:pt>
                <c:pt idx="51">
                  <c:v>Alfa Romeo</c:v>
                </c:pt>
                <c:pt idx="52">
                  <c:v>Isuzu</c:v>
                </c:pt>
                <c:pt idx="53">
                  <c:v>Infiniti</c:v>
                </c:pt>
                <c:pt idx="54">
                  <c:v>Saab</c:v>
                </c:pt>
                <c:pt idx="55">
                  <c:v>Audi</c:v>
                </c:pt>
                <c:pt idx="56">
                  <c:v>Lotus</c:v>
                </c:pt>
                <c:pt idx="57">
                  <c:v>Bill Dovell Motor Car Company</c:v>
                </c:pt>
                <c:pt idx="58">
                  <c:v>Evans Automobiles</c:v>
                </c:pt>
                <c:pt idx="59">
                  <c:v>Qvale</c:v>
                </c:pt>
                <c:pt idx="60">
                  <c:v>Porsche</c:v>
                </c:pt>
                <c:pt idx="61">
                  <c:v>Ford</c:v>
                </c:pt>
                <c:pt idx="62">
                  <c:v>Jeep</c:v>
                </c:pt>
                <c:pt idx="63">
                  <c:v>Chevrolet</c:v>
                </c:pt>
                <c:pt idx="64">
                  <c:v>Mercedes-Benz</c:v>
                </c:pt>
                <c:pt idx="65">
                  <c:v>Lincoln</c:v>
                </c:pt>
                <c:pt idx="66">
                  <c:v>American Motors Corporation</c:v>
                </c:pt>
                <c:pt idx="67">
                  <c:v>Genesis</c:v>
                </c:pt>
                <c:pt idx="68">
                  <c:v>Merkur</c:v>
                </c:pt>
                <c:pt idx="69">
                  <c:v>Sterling</c:v>
                </c:pt>
                <c:pt idx="70">
                  <c:v>Ram</c:v>
                </c:pt>
                <c:pt idx="71">
                  <c:v>London Coach Co Inc</c:v>
                </c:pt>
                <c:pt idx="72">
                  <c:v>Lambda Control Systems</c:v>
                </c:pt>
                <c:pt idx="73">
                  <c:v>Goldacre</c:v>
                </c:pt>
                <c:pt idx="74">
                  <c:v>Isis Imports Ltd</c:v>
                </c:pt>
                <c:pt idx="75">
                  <c:v>Grumman Allied Industries</c:v>
                </c:pt>
                <c:pt idx="76">
                  <c:v>Cadillac</c:v>
                </c:pt>
                <c:pt idx="77">
                  <c:v>McLaren Automotive</c:v>
                </c:pt>
                <c:pt idx="78">
                  <c:v>Jaguar</c:v>
                </c:pt>
                <c:pt idx="79">
                  <c:v>Dodge</c:v>
                </c:pt>
                <c:pt idx="80">
                  <c:v>AM General</c:v>
                </c:pt>
                <c:pt idx="81">
                  <c:v>TVR Engineering Ltd</c:v>
                </c:pt>
                <c:pt idx="82">
                  <c:v>Environmental Rsch and Devp Corp</c:v>
                </c:pt>
                <c:pt idx="83">
                  <c:v>General Motors</c:v>
                </c:pt>
                <c:pt idx="84">
                  <c:v>Vixen Motor Company</c:v>
                </c:pt>
                <c:pt idx="85">
                  <c:v>E. P. Dutton, Inc.</c:v>
                </c:pt>
                <c:pt idx="86">
                  <c:v>Morgan</c:v>
                </c:pt>
                <c:pt idx="87">
                  <c:v>Shelby</c:v>
                </c:pt>
                <c:pt idx="88">
                  <c:v>JBA Motorcars, Inc.</c:v>
                </c:pt>
                <c:pt idx="89">
                  <c:v>Import Trade Services</c:v>
                </c:pt>
                <c:pt idx="90">
                  <c:v>Avanti Motor Corporation</c:v>
                </c:pt>
                <c:pt idx="91">
                  <c:v>GMC</c:v>
                </c:pt>
                <c:pt idx="92">
                  <c:v>CX Automotive</c:v>
                </c:pt>
                <c:pt idx="93">
                  <c:v>Autokraft Limited</c:v>
                </c:pt>
                <c:pt idx="94">
                  <c:v>ASC Incorporated</c:v>
                </c:pt>
                <c:pt idx="95">
                  <c:v>PAS Inc - GMC</c:v>
                </c:pt>
                <c:pt idx="96">
                  <c:v>Dabryan Coach Builders Inc</c:v>
                </c:pt>
                <c:pt idx="97">
                  <c:v>Land Rover</c:v>
                </c:pt>
                <c:pt idx="98">
                  <c:v>Hummer</c:v>
                </c:pt>
                <c:pt idx="99">
                  <c:v>BMW Alpina</c:v>
                </c:pt>
                <c:pt idx="100">
                  <c:v>Federal Coach</c:v>
                </c:pt>
                <c:pt idx="101">
                  <c:v>Spyker</c:v>
                </c:pt>
                <c:pt idx="102">
                  <c:v>CCC Engineering</c:v>
                </c:pt>
                <c:pt idx="103">
                  <c:v>Panos</c:v>
                </c:pt>
                <c:pt idx="104">
                  <c:v>PAS, Inc</c:v>
                </c:pt>
                <c:pt idx="105">
                  <c:v>Kenyon Corporation Of America</c:v>
                </c:pt>
                <c:pt idx="106">
                  <c:v>Bitter Gmbh and Co. Kg</c:v>
                </c:pt>
                <c:pt idx="107">
                  <c:v>J.K. Motors</c:v>
                </c:pt>
                <c:pt idx="108">
                  <c:v>Roush Performance</c:v>
                </c:pt>
                <c:pt idx="109">
                  <c:v>Maserati</c:v>
                </c:pt>
                <c:pt idx="110">
                  <c:v>Saleen</c:v>
                </c:pt>
                <c:pt idx="111">
                  <c:v>Mobility Ventures LLC</c:v>
                </c:pt>
                <c:pt idx="112">
                  <c:v>Wallace Environmental</c:v>
                </c:pt>
                <c:pt idx="113">
                  <c:v>VPG</c:v>
                </c:pt>
                <c:pt idx="114">
                  <c:v>Aurora Cars Ltd</c:v>
                </c:pt>
                <c:pt idx="115">
                  <c:v>Excalibur Autos</c:v>
                </c:pt>
                <c:pt idx="116">
                  <c:v>SRT</c:v>
                </c:pt>
                <c:pt idx="117">
                  <c:v>Saleen Performance</c:v>
                </c:pt>
                <c:pt idx="118">
                  <c:v>Aston Martin</c:v>
                </c:pt>
                <c:pt idx="119">
                  <c:v>Ferrari</c:v>
                </c:pt>
                <c:pt idx="120">
                  <c:v>Ruf Automobile Gmbh</c:v>
                </c:pt>
                <c:pt idx="121">
                  <c:v>Pagani</c:v>
                </c:pt>
                <c:pt idx="122">
                  <c:v>Tecstar, LP</c:v>
                </c:pt>
                <c:pt idx="123">
                  <c:v>Texas Coach Company</c:v>
                </c:pt>
                <c:pt idx="124">
                  <c:v>Bentley</c:v>
                </c:pt>
                <c:pt idx="125">
                  <c:v>Maybach</c:v>
                </c:pt>
                <c:pt idx="126">
                  <c:v>Lamborghini</c:v>
                </c:pt>
                <c:pt idx="127">
                  <c:v>Laforza Automobile Inc</c:v>
                </c:pt>
                <c:pt idx="128">
                  <c:v>Superior Coaches Div E.p. Dutton</c:v>
                </c:pt>
                <c:pt idx="129">
                  <c:v>Rolls-Royce</c:v>
                </c:pt>
                <c:pt idx="130">
                  <c:v>S and S Coach Company  E.p. Dutton</c:v>
                </c:pt>
                <c:pt idx="131">
                  <c:v>Bugatti</c:v>
                </c:pt>
                <c:pt idx="132">
                  <c:v>Vector</c:v>
                </c:pt>
              </c:strCache>
            </c:strRef>
          </c:cat>
          <c:val>
            <c:numRef>
              <c:f>'MPG By Make'!$B$2:$B$134</c:f>
              <c:numCache>
                <c:formatCode>General</c:formatCode>
                <c:ptCount val="133"/>
                <c:pt idx="0">
                  <c:v>92.19047619047619</c:v>
                </c:pt>
                <c:pt idx="1">
                  <c:v>77</c:v>
                </c:pt>
                <c:pt idx="2">
                  <c:v>63.75</c:v>
                </c:pt>
                <c:pt idx="3">
                  <c:v>62</c:v>
                </c:pt>
                <c:pt idx="4">
                  <c:v>59.125</c:v>
                </c:pt>
                <c:pt idx="5">
                  <c:v>35.431372549019606</c:v>
                </c:pt>
                <c:pt idx="6">
                  <c:v>28.5</c:v>
                </c:pt>
                <c:pt idx="7">
                  <c:v>28.058823529411764</c:v>
                </c:pt>
                <c:pt idx="8">
                  <c:v>25.976190476190474</c:v>
                </c:pt>
                <c:pt idx="9">
                  <c:v>25.721088435374149</c:v>
                </c:pt>
                <c:pt idx="10">
                  <c:v>25.449541284403669</c:v>
                </c:pt>
                <c:pt idx="11">
                  <c:v>24.219889502762431</c:v>
                </c:pt>
                <c:pt idx="12">
                  <c:v>23</c:v>
                </c:pt>
                <c:pt idx="13">
                  <c:v>22.517857142857142</c:v>
                </c:pt>
                <c:pt idx="14">
                  <c:v>21.764356435643563</c:v>
                </c:pt>
                <c:pt idx="15">
                  <c:v>21.44271844660194</c:v>
                </c:pt>
                <c:pt idx="16">
                  <c:v>21.255223880597015</c:v>
                </c:pt>
                <c:pt idx="17">
                  <c:v>21.172123479887745</c:v>
                </c:pt>
                <c:pt idx="18">
                  <c:v>21</c:v>
                </c:pt>
                <c:pt idx="19">
                  <c:v>21</c:v>
                </c:pt>
                <c:pt idx="20">
                  <c:v>20.870503597122301</c:v>
                </c:pt>
                <c:pt idx="21">
                  <c:v>20.144736842105264</c:v>
                </c:pt>
                <c:pt idx="22">
                  <c:v>20.049663735126746</c:v>
                </c:pt>
                <c:pt idx="23">
                  <c:v>20</c:v>
                </c:pt>
                <c:pt idx="24">
                  <c:v>20</c:v>
                </c:pt>
                <c:pt idx="25">
                  <c:v>19.895522388059703</c:v>
                </c:pt>
                <c:pt idx="26">
                  <c:v>19.758555133079849</c:v>
                </c:pt>
                <c:pt idx="27">
                  <c:v>19.721584984358707</c:v>
                </c:pt>
                <c:pt idx="28">
                  <c:v>19.647230320699709</c:v>
                </c:pt>
                <c:pt idx="29">
                  <c:v>19.503105590062113</c:v>
                </c:pt>
                <c:pt idx="30">
                  <c:v>19.225547445255476</c:v>
                </c:pt>
                <c:pt idx="31">
                  <c:v>19.216125419932812</c:v>
                </c:pt>
                <c:pt idx="32">
                  <c:v>19.052256532066508</c:v>
                </c:pt>
                <c:pt idx="33">
                  <c:v>19</c:v>
                </c:pt>
                <c:pt idx="34">
                  <c:v>19</c:v>
                </c:pt>
                <c:pt idx="35">
                  <c:v>19</c:v>
                </c:pt>
                <c:pt idx="36">
                  <c:v>19</c:v>
                </c:pt>
                <c:pt idx="37">
                  <c:v>18.897350993377483</c:v>
                </c:pt>
                <c:pt idx="38">
                  <c:v>18.76847290640394</c:v>
                </c:pt>
                <c:pt idx="39">
                  <c:v>18.75</c:v>
                </c:pt>
                <c:pt idx="40">
                  <c:v>18.163265306122447</c:v>
                </c:pt>
                <c:pt idx="41">
                  <c:v>18.014492753623188</c:v>
                </c:pt>
                <c:pt idx="42">
                  <c:v>18</c:v>
                </c:pt>
                <c:pt idx="43">
                  <c:v>18</c:v>
                </c:pt>
                <c:pt idx="44">
                  <c:v>18</c:v>
                </c:pt>
                <c:pt idx="45">
                  <c:v>18</c:v>
                </c:pt>
                <c:pt idx="46">
                  <c:v>18</c:v>
                </c:pt>
                <c:pt idx="47">
                  <c:v>17.841269841269842</c:v>
                </c:pt>
                <c:pt idx="48">
                  <c:v>17.770562770562769</c:v>
                </c:pt>
                <c:pt idx="49">
                  <c:v>17.67464953271028</c:v>
                </c:pt>
                <c:pt idx="50">
                  <c:v>17.62676056338028</c:v>
                </c:pt>
                <c:pt idx="51">
                  <c:v>17.530612244897959</c:v>
                </c:pt>
                <c:pt idx="52">
                  <c:v>17.513824884792626</c:v>
                </c:pt>
                <c:pt idx="53">
                  <c:v>17.513812154696133</c:v>
                </c:pt>
                <c:pt idx="54">
                  <c:v>17.451388888888889</c:v>
                </c:pt>
                <c:pt idx="55">
                  <c:v>17.430632630410656</c:v>
                </c:pt>
                <c:pt idx="56">
                  <c:v>17.17543859649123</c:v>
                </c:pt>
                <c:pt idx="57">
                  <c:v>17</c:v>
                </c:pt>
                <c:pt idx="58">
                  <c:v>17</c:v>
                </c:pt>
                <c:pt idx="59">
                  <c:v>17</c:v>
                </c:pt>
                <c:pt idx="60">
                  <c:v>16.83200908059024</c:v>
                </c:pt>
                <c:pt idx="61">
                  <c:v>16.781339257378608</c:v>
                </c:pt>
                <c:pt idx="62">
                  <c:v>16.775558166862513</c:v>
                </c:pt>
                <c:pt idx="63">
                  <c:v>16.555380577427822</c:v>
                </c:pt>
                <c:pt idx="64">
                  <c:v>16.537435137138623</c:v>
                </c:pt>
                <c:pt idx="65">
                  <c:v>16.53448275862069</c:v>
                </c:pt>
                <c:pt idx="66">
                  <c:v>16.296296296296298</c:v>
                </c:pt>
                <c:pt idx="67">
                  <c:v>16.285714285714285</c:v>
                </c:pt>
                <c:pt idx="68">
                  <c:v>16.285714285714285</c:v>
                </c:pt>
                <c:pt idx="69">
                  <c:v>16.25</c:v>
                </c:pt>
                <c:pt idx="70">
                  <c:v>16.081632653061224</c:v>
                </c:pt>
                <c:pt idx="71">
                  <c:v>16</c:v>
                </c:pt>
                <c:pt idx="72">
                  <c:v>16</c:v>
                </c:pt>
                <c:pt idx="73">
                  <c:v>16</c:v>
                </c:pt>
                <c:pt idx="74">
                  <c:v>16</c:v>
                </c:pt>
                <c:pt idx="75">
                  <c:v>16</c:v>
                </c:pt>
                <c:pt idx="76">
                  <c:v>15.8125</c:v>
                </c:pt>
                <c:pt idx="77">
                  <c:v>15.76923076923077</c:v>
                </c:pt>
                <c:pt idx="78">
                  <c:v>15.684507042253522</c:v>
                </c:pt>
                <c:pt idx="79">
                  <c:v>15.449624654286843</c:v>
                </c:pt>
                <c:pt idx="80">
                  <c:v>15.166666666666666</c:v>
                </c:pt>
                <c:pt idx="81">
                  <c:v>15</c:v>
                </c:pt>
                <c:pt idx="82">
                  <c:v>15</c:v>
                </c:pt>
                <c:pt idx="83">
                  <c:v>15</c:v>
                </c:pt>
                <c:pt idx="84">
                  <c:v>15</c:v>
                </c:pt>
                <c:pt idx="85">
                  <c:v>15</c:v>
                </c:pt>
                <c:pt idx="86">
                  <c:v>15</c:v>
                </c:pt>
                <c:pt idx="87">
                  <c:v>15</c:v>
                </c:pt>
                <c:pt idx="88">
                  <c:v>15</c:v>
                </c:pt>
                <c:pt idx="89">
                  <c:v>14.692307692307692</c:v>
                </c:pt>
                <c:pt idx="90">
                  <c:v>14.5</c:v>
                </c:pt>
                <c:pt idx="91">
                  <c:v>14.476011681268252</c:v>
                </c:pt>
                <c:pt idx="92">
                  <c:v>14.352941176470589</c:v>
                </c:pt>
                <c:pt idx="93">
                  <c:v>14</c:v>
                </c:pt>
                <c:pt idx="94">
                  <c:v>14</c:v>
                </c:pt>
                <c:pt idx="95">
                  <c:v>14</c:v>
                </c:pt>
                <c:pt idx="96">
                  <c:v>13.777777777777779</c:v>
                </c:pt>
                <c:pt idx="97">
                  <c:v>13.730263157894736</c:v>
                </c:pt>
                <c:pt idx="98">
                  <c:v>13.684210526315789</c:v>
                </c:pt>
                <c:pt idx="99">
                  <c:v>13.666666666666666</c:v>
                </c:pt>
                <c:pt idx="100">
                  <c:v>13.5</c:v>
                </c:pt>
                <c:pt idx="101">
                  <c:v>13.153846153846153</c:v>
                </c:pt>
                <c:pt idx="102">
                  <c:v>13</c:v>
                </c:pt>
                <c:pt idx="103">
                  <c:v>13</c:v>
                </c:pt>
                <c:pt idx="104">
                  <c:v>13</c:v>
                </c:pt>
                <c:pt idx="105">
                  <c:v>13</c:v>
                </c:pt>
                <c:pt idx="106">
                  <c:v>13</c:v>
                </c:pt>
                <c:pt idx="107">
                  <c:v>12.916666666666666</c:v>
                </c:pt>
                <c:pt idx="108">
                  <c:v>12.836363636363636</c:v>
                </c:pt>
                <c:pt idx="109">
                  <c:v>12.608695652173912</c:v>
                </c:pt>
                <c:pt idx="110">
                  <c:v>12.6</c:v>
                </c:pt>
                <c:pt idx="111">
                  <c:v>12.5</c:v>
                </c:pt>
                <c:pt idx="112">
                  <c:v>12.4375</c:v>
                </c:pt>
                <c:pt idx="113">
                  <c:v>12.2</c:v>
                </c:pt>
                <c:pt idx="114">
                  <c:v>12</c:v>
                </c:pt>
                <c:pt idx="115">
                  <c:v>12</c:v>
                </c:pt>
                <c:pt idx="116">
                  <c:v>12</c:v>
                </c:pt>
                <c:pt idx="117">
                  <c:v>11.4</c:v>
                </c:pt>
                <c:pt idx="118">
                  <c:v>11.316901408450704</c:v>
                </c:pt>
                <c:pt idx="119">
                  <c:v>11.009478672985782</c:v>
                </c:pt>
                <c:pt idx="120">
                  <c:v>11</c:v>
                </c:pt>
                <c:pt idx="121">
                  <c:v>11</c:v>
                </c:pt>
                <c:pt idx="122">
                  <c:v>11</c:v>
                </c:pt>
                <c:pt idx="123">
                  <c:v>11</c:v>
                </c:pt>
                <c:pt idx="124">
                  <c:v>10.914529914529915</c:v>
                </c:pt>
                <c:pt idx="125">
                  <c:v>10.193548387096774</c:v>
                </c:pt>
                <c:pt idx="126">
                  <c:v>10.165137614678899</c:v>
                </c:pt>
                <c:pt idx="127">
                  <c:v>10</c:v>
                </c:pt>
                <c:pt idx="128">
                  <c:v>10</c:v>
                </c:pt>
                <c:pt idx="129">
                  <c:v>9.8612716763005785</c:v>
                </c:pt>
                <c:pt idx="130">
                  <c:v>9</c:v>
                </c:pt>
                <c:pt idx="131">
                  <c:v>8</c:v>
                </c:pt>
                <c:pt idx="132">
                  <c:v>7.25</c:v>
                </c:pt>
              </c:numCache>
            </c:numRef>
          </c:val>
          <c:extLst>
            <c:ext xmlns:c16="http://schemas.microsoft.com/office/drawing/2014/chart" uri="{C3380CC4-5D6E-409C-BE32-E72D297353CC}">
              <c16:uniqueId val="{00000000-E34B-4F83-B4CA-7F3F4AE88F94}"/>
            </c:ext>
          </c:extLst>
        </c:ser>
        <c:ser>
          <c:idx val="1"/>
          <c:order val="1"/>
          <c:tx>
            <c:strRef>
              <c:f>'MPG By Make'!$C$1</c:f>
              <c:strCache>
                <c:ptCount val="1"/>
                <c:pt idx="0">
                  <c:v>Average of Highway MPG (FT1)</c:v>
                </c:pt>
              </c:strCache>
            </c:strRef>
          </c:tx>
          <c:spPr>
            <a:solidFill>
              <a:schemeClr val="accent4"/>
            </a:solidFill>
            <a:ln>
              <a:noFill/>
            </a:ln>
            <a:effectLst/>
          </c:spPr>
          <c:invertIfNegative val="0"/>
          <c:cat>
            <c:strRef>
              <c:f>'MPG By Make'!$A$2:$A$134</c:f>
              <c:strCache>
                <c:ptCount val="133"/>
                <c:pt idx="0">
                  <c:v>Tesla</c:v>
                </c:pt>
                <c:pt idx="1">
                  <c:v>CODA Automotive</c:v>
                </c:pt>
                <c:pt idx="2">
                  <c:v>BYD</c:v>
                </c:pt>
                <c:pt idx="3">
                  <c:v>Azure Dynamics</c:v>
                </c:pt>
                <c:pt idx="4">
                  <c:v>smart</c:v>
                </c:pt>
                <c:pt idx="5">
                  <c:v>Fiat</c:v>
                </c:pt>
                <c:pt idx="6">
                  <c:v>Grumman Olson</c:v>
                </c:pt>
                <c:pt idx="7">
                  <c:v>Daihatsu</c:v>
                </c:pt>
                <c:pt idx="8">
                  <c:v>Scion</c:v>
                </c:pt>
                <c:pt idx="9">
                  <c:v>Geo</c:v>
                </c:pt>
                <c:pt idx="10">
                  <c:v>MINI</c:v>
                </c:pt>
                <c:pt idx="11">
                  <c:v>Honda</c:v>
                </c:pt>
                <c:pt idx="12">
                  <c:v>Yugo</c:v>
                </c:pt>
                <c:pt idx="13">
                  <c:v>Renault</c:v>
                </c:pt>
                <c:pt idx="14">
                  <c:v>Kia</c:v>
                </c:pt>
                <c:pt idx="15">
                  <c:v>Suzuki</c:v>
                </c:pt>
                <c:pt idx="16">
                  <c:v>Hyundai</c:v>
                </c:pt>
                <c:pt idx="17">
                  <c:v>Volkswagen</c:v>
                </c:pt>
                <c:pt idx="18">
                  <c:v>Dacia</c:v>
                </c:pt>
                <c:pt idx="19">
                  <c:v>London Taxi</c:v>
                </c:pt>
                <c:pt idx="20">
                  <c:v>Saturn</c:v>
                </c:pt>
                <c:pt idx="21">
                  <c:v>Subaru</c:v>
                </c:pt>
                <c:pt idx="22">
                  <c:v>Toyota</c:v>
                </c:pt>
                <c:pt idx="23">
                  <c:v>Fisker</c:v>
                </c:pt>
                <c:pt idx="24">
                  <c:v>Bertone</c:v>
                </c:pt>
                <c:pt idx="25">
                  <c:v>Daewoo</c:v>
                </c:pt>
                <c:pt idx="26">
                  <c:v>Plymouth</c:v>
                </c:pt>
                <c:pt idx="27">
                  <c:v>Mazda</c:v>
                </c:pt>
                <c:pt idx="28">
                  <c:v>Mitsubishi</c:v>
                </c:pt>
                <c:pt idx="29">
                  <c:v>Eagle</c:v>
                </c:pt>
                <c:pt idx="30">
                  <c:v>Nissan</c:v>
                </c:pt>
                <c:pt idx="31">
                  <c:v>Pontiac</c:v>
                </c:pt>
                <c:pt idx="32">
                  <c:v>Lexus</c:v>
                </c:pt>
                <c:pt idx="33">
                  <c:v>Red Shift Ltd.</c:v>
                </c:pt>
                <c:pt idx="34">
                  <c:v>Quantum Technologies</c:v>
                </c:pt>
                <c:pt idx="35">
                  <c:v>Pininfarina</c:v>
                </c:pt>
                <c:pt idx="36">
                  <c:v>Mahindra</c:v>
                </c:pt>
                <c:pt idx="37">
                  <c:v>Acura</c:v>
                </c:pt>
                <c:pt idx="38">
                  <c:v>Mercury</c:v>
                </c:pt>
                <c:pt idx="39">
                  <c:v>Panther Car Company Limited</c:v>
                </c:pt>
                <c:pt idx="40">
                  <c:v>Peugeot</c:v>
                </c:pt>
                <c:pt idx="41">
                  <c:v>Volvo</c:v>
                </c:pt>
                <c:pt idx="42">
                  <c:v>Panoz Auto-Development</c:v>
                </c:pt>
                <c:pt idx="43">
                  <c:v>Import Foreign Auto Sales Inc</c:v>
                </c:pt>
                <c:pt idx="44">
                  <c:v>Consulier Industries Inc</c:v>
                </c:pt>
                <c:pt idx="45">
                  <c:v>Volga Associated Automobile</c:v>
                </c:pt>
                <c:pt idx="46">
                  <c:v>Mcevoy Motors</c:v>
                </c:pt>
                <c:pt idx="47">
                  <c:v>Buick</c:v>
                </c:pt>
                <c:pt idx="48">
                  <c:v>Oldsmobile</c:v>
                </c:pt>
                <c:pt idx="49">
                  <c:v>BMW</c:v>
                </c:pt>
                <c:pt idx="50">
                  <c:v>Chrysler</c:v>
                </c:pt>
                <c:pt idx="51">
                  <c:v>Alfa Romeo</c:v>
                </c:pt>
                <c:pt idx="52">
                  <c:v>Isuzu</c:v>
                </c:pt>
                <c:pt idx="53">
                  <c:v>Infiniti</c:v>
                </c:pt>
                <c:pt idx="54">
                  <c:v>Saab</c:v>
                </c:pt>
                <c:pt idx="55">
                  <c:v>Audi</c:v>
                </c:pt>
                <c:pt idx="56">
                  <c:v>Lotus</c:v>
                </c:pt>
                <c:pt idx="57">
                  <c:v>Bill Dovell Motor Car Company</c:v>
                </c:pt>
                <c:pt idx="58">
                  <c:v>Evans Automobiles</c:v>
                </c:pt>
                <c:pt idx="59">
                  <c:v>Qvale</c:v>
                </c:pt>
                <c:pt idx="60">
                  <c:v>Porsche</c:v>
                </c:pt>
                <c:pt idx="61">
                  <c:v>Ford</c:v>
                </c:pt>
                <c:pt idx="62">
                  <c:v>Jeep</c:v>
                </c:pt>
                <c:pt idx="63">
                  <c:v>Chevrolet</c:v>
                </c:pt>
                <c:pt idx="64">
                  <c:v>Mercedes-Benz</c:v>
                </c:pt>
                <c:pt idx="65">
                  <c:v>Lincoln</c:v>
                </c:pt>
                <c:pt idx="66">
                  <c:v>American Motors Corporation</c:v>
                </c:pt>
                <c:pt idx="67">
                  <c:v>Genesis</c:v>
                </c:pt>
                <c:pt idx="68">
                  <c:v>Merkur</c:v>
                </c:pt>
                <c:pt idx="69">
                  <c:v>Sterling</c:v>
                </c:pt>
                <c:pt idx="70">
                  <c:v>Ram</c:v>
                </c:pt>
                <c:pt idx="71">
                  <c:v>London Coach Co Inc</c:v>
                </c:pt>
                <c:pt idx="72">
                  <c:v>Lambda Control Systems</c:v>
                </c:pt>
                <c:pt idx="73">
                  <c:v>Goldacre</c:v>
                </c:pt>
                <c:pt idx="74">
                  <c:v>Isis Imports Ltd</c:v>
                </c:pt>
                <c:pt idx="75">
                  <c:v>Grumman Allied Industries</c:v>
                </c:pt>
                <c:pt idx="76">
                  <c:v>Cadillac</c:v>
                </c:pt>
                <c:pt idx="77">
                  <c:v>McLaren Automotive</c:v>
                </c:pt>
                <c:pt idx="78">
                  <c:v>Jaguar</c:v>
                </c:pt>
                <c:pt idx="79">
                  <c:v>Dodge</c:v>
                </c:pt>
                <c:pt idx="80">
                  <c:v>AM General</c:v>
                </c:pt>
                <c:pt idx="81">
                  <c:v>TVR Engineering Ltd</c:v>
                </c:pt>
                <c:pt idx="82">
                  <c:v>Environmental Rsch and Devp Corp</c:v>
                </c:pt>
                <c:pt idx="83">
                  <c:v>General Motors</c:v>
                </c:pt>
                <c:pt idx="84">
                  <c:v>Vixen Motor Company</c:v>
                </c:pt>
                <c:pt idx="85">
                  <c:v>E. P. Dutton, Inc.</c:v>
                </c:pt>
                <c:pt idx="86">
                  <c:v>Morgan</c:v>
                </c:pt>
                <c:pt idx="87">
                  <c:v>Shelby</c:v>
                </c:pt>
                <c:pt idx="88">
                  <c:v>JBA Motorcars, Inc.</c:v>
                </c:pt>
                <c:pt idx="89">
                  <c:v>Import Trade Services</c:v>
                </c:pt>
                <c:pt idx="90">
                  <c:v>Avanti Motor Corporation</c:v>
                </c:pt>
                <c:pt idx="91">
                  <c:v>GMC</c:v>
                </c:pt>
                <c:pt idx="92">
                  <c:v>CX Automotive</c:v>
                </c:pt>
                <c:pt idx="93">
                  <c:v>Autokraft Limited</c:v>
                </c:pt>
                <c:pt idx="94">
                  <c:v>ASC Incorporated</c:v>
                </c:pt>
                <c:pt idx="95">
                  <c:v>PAS Inc - GMC</c:v>
                </c:pt>
                <c:pt idx="96">
                  <c:v>Dabryan Coach Builders Inc</c:v>
                </c:pt>
                <c:pt idx="97">
                  <c:v>Land Rover</c:v>
                </c:pt>
                <c:pt idx="98">
                  <c:v>Hummer</c:v>
                </c:pt>
                <c:pt idx="99">
                  <c:v>BMW Alpina</c:v>
                </c:pt>
                <c:pt idx="100">
                  <c:v>Federal Coach</c:v>
                </c:pt>
                <c:pt idx="101">
                  <c:v>Spyker</c:v>
                </c:pt>
                <c:pt idx="102">
                  <c:v>CCC Engineering</c:v>
                </c:pt>
                <c:pt idx="103">
                  <c:v>Panos</c:v>
                </c:pt>
                <c:pt idx="104">
                  <c:v>PAS, Inc</c:v>
                </c:pt>
                <c:pt idx="105">
                  <c:v>Kenyon Corporation Of America</c:v>
                </c:pt>
                <c:pt idx="106">
                  <c:v>Bitter Gmbh and Co. Kg</c:v>
                </c:pt>
                <c:pt idx="107">
                  <c:v>J.K. Motors</c:v>
                </c:pt>
                <c:pt idx="108">
                  <c:v>Roush Performance</c:v>
                </c:pt>
                <c:pt idx="109">
                  <c:v>Maserati</c:v>
                </c:pt>
                <c:pt idx="110">
                  <c:v>Saleen</c:v>
                </c:pt>
                <c:pt idx="111">
                  <c:v>Mobility Ventures LLC</c:v>
                </c:pt>
                <c:pt idx="112">
                  <c:v>Wallace Environmental</c:v>
                </c:pt>
                <c:pt idx="113">
                  <c:v>VPG</c:v>
                </c:pt>
                <c:pt idx="114">
                  <c:v>Aurora Cars Ltd</c:v>
                </c:pt>
                <c:pt idx="115">
                  <c:v>Excalibur Autos</c:v>
                </c:pt>
                <c:pt idx="116">
                  <c:v>SRT</c:v>
                </c:pt>
                <c:pt idx="117">
                  <c:v>Saleen Performance</c:v>
                </c:pt>
                <c:pt idx="118">
                  <c:v>Aston Martin</c:v>
                </c:pt>
                <c:pt idx="119">
                  <c:v>Ferrari</c:v>
                </c:pt>
                <c:pt idx="120">
                  <c:v>Ruf Automobile Gmbh</c:v>
                </c:pt>
                <c:pt idx="121">
                  <c:v>Pagani</c:v>
                </c:pt>
                <c:pt idx="122">
                  <c:v>Tecstar, LP</c:v>
                </c:pt>
                <c:pt idx="123">
                  <c:v>Texas Coach Company</c:v>
                </c:pt>
                <c:pt idx="124">
                  <c:v>Bentley</c:v>
                </c:pt>
                <c:pt idx="125">
                  <c:v>Maybach</c:v>
                </c:pt>
                <c:pt idx="126">
                  <c:v>Lamborghini</c:v>
                </c:pt>
                <c:pt idx="127">
                  <c:v>Laforza Automobile Inc</c:v>
                </c:pt>
                <c:pt idx="128">
                  <c:v>Superior Coaches Div E.p. Dutton</c:v>
                </c:pt>
                <c:pt idx="129">
                  <c:v>Rolls-Royce</c:v>
                </c:pt>
                <c:pt idx="130">
                  <c:v>S and S Coach Company  E.p. Dutton</c:v>
                </c:pt>
                <c:pt idx="131">
                  <c:v>Bugatti</c:v>
                </c:pt>
                <c:pt idx="132">
                  <c:v>Vector</c:v>
                </c:pt>
              </c:strCache>
            </c:strRef>
          </c:cat>
          <c:val>
            <c:numRef>
              <c:f>'MPG By Make'!$C$2:$C$134</c:f>
              <c:numCache>
                <c:formatCode>General</c:formatCode>
                <c:ptCount val="133"/>
                <c:pt idx="0">
                  <c:v>97.357142857142861</c:v>
                </c:pt>
                <c:pt idx="1">
                  <c:v>68</c:v>
                </c:pt>
                <c:pt idx="2">
                  <c:v>66.25</c:v>
                </c:pt>
                <c:pt idx="3">
                  <c:v>62</c:v>
                </c:pt>
                <c:pt idx="4">
                  <c:v>55.0625</c:v>
                </c:pt>
                <c:pt idx="5">
                  <c:v>40.137254901960787</c:v>
                </c:pt>
                <c:pt idx="6">
                  <c:v>29.5</c:v>
                </c:pt>
                <c:pt idx="7">
                  <c:v>32.470588235294116</c:v>
                </c:pt>
                <c:pt idx="8">
                  <c:v>31.797619047619047</c:v>
                </c:pt>
                <c:pt idx="9">
                  <c:v>30.61904761904762</c:v>
                </c:pt>
                <c:pt idx="10">
                  <c:v>32.914373088685018</c:v>
                </c:pt>
                <c:pt idx="11">
                  <c:v>30.681767955801106</c:v>
                </c:pt>
                <c:pt idx="12">
                  <c:v>28.25</c:v>
                </c:pt>
                <c:pt idx="13">
                  <c:v>28.767857142857142</c:v>
                </c:pt>
                <c:pt idx="14">
                  <c:v>28.235643564356437</c:v>
                </c:pt>
                <c:pt idx="15">
                  <c:v>26.499029126213593</c:v>
                </c:pt>
                <c:pt idx="16">
                  <c:v>28.691044776119401</c:v>
                </c:pt>
                <c:pt idx="17">
                  <c:v>28.538821328344248</c:v>
                </c:pt>
                <c:pt idx="18">
                  <c:v>28</c:v>
                </c:pt>
                <c:pt idx="19">
                  <c:v>24</c:v>
                </c:pt>
                <c:pt idx="20">
                  <c:v>29.471223021582734</c:v>
                </c:pt>
                <c:pt idx="21">
                  <c:v>26.058612440191389</c:v>
                </c:pt>
                <c:pt idx="22">
                  <c:v>25.078634247284015</c:v>
                </c:pt>
                <c:pt idx="23">
                  <c:v>21</c:v>
                </c:pt>
                <c:pt idx="24">
                  <c:v>26</c:v>
                </c:pt>
                <c:pt idx="25">
                  <c:v>28.985074626865671</c:v>
                </c:pt>
                <c:pt idx="26">
                  <c:v>25.830798479087452</c:v>
                </c:pt>
                <c:pt idx="27">
                  <c:v>25.795620437956206</c:v>
                </c:pt>
                <c:pt idx="28">
                  <c:v>25.241010689990283</c:v>
                </c:pt>
                <c:pt idx="29">
                  <c:v>26.105590062111801</c:v>
                </c:pt>
                <c:pt idx="30">
                  <c:v>24.731386861313869</c:v>
                </c:pt>
                <c:pt idx="31">
                  <c:v>27.231802911534153</c:v>
                </c:pt>
                <c:pt idx="32">
                  <c:v>24.655581947743467</c:v>
                </c:pt>
                <c:pt idx="33">
                  <c:v>31</c:v>
                </c:pt>
                <c:pt idx="34">
                  <c:v>25</c:v>
                </c:pt>
                <c:pt idx="35">
                  <c:v>23.5</c:v>
                </c:pt>
                <c:pt idx="36">
                  <c:v>21</c:v>
                </c:pt>
                <c:pt idx="37">
                  <c:v>25.874172185430464</c:v>
                </c:pt>
                <c:pt idx="38">
                  <c:v>25.566502463054189</c:v>
                </c:pt>
                <c:pt idx="39">
                  <c:v>23</c:v>
                </c:pt>
                <c:pt idx="40">
                  <c:v>22.193877551020407</c:v>
                </c:pt>
                <c:pt idx="41">
                  <c:v>24.963109354413703</c:v>
                </c:pt>
                <c:pt idx="42">
                  <c:v>30</c:v>
                </c:pt>
                <c:pt idx="43">
                  <c:v>20</c:v>
                </c:pt>
                <c:pt idx="44">
                  <c:v>24</c:v>
                </c:pt>
                <c:pt idx="45">
                  <c:v>22</c:v>
                </c:pt>
                <c:pt idx="46">
                  <c:v>22.666666666666668</c:v>
                </c:pt>
                <c:pt idx="47">
                  <c:v>25.942857142857143</c:v>
                </c:pt>
                <c:pt idx="48">
                  <c:v>25.729437229437231</c:v>
                </c:pt>
                <c:pt idx="49">
                  <c:v>25.353387850467289</c:v>
                </c:pt>
                <c:pt idx="50">
                  <c:v>24.684507042253522</c:v>
                </c:pt>
                <c:pt idx="51">
                  <c:v>24.489795918367346</c:v>
                </c:pt>
                <c:pt idx="52">
                  <c:v>21.930875576036865</c:v>
                </c:pt>
                <c:pt idx="53">
                  <c:v>23.96961325966851</c:v>
                </c:pt>
                <c:pt idx="54">
                  <c:v>25.085648148148149</c:v>
                </c:pt>
                <c:pt idx="55">
                  <c:v>24.855715871254162</c:v>
                </c:pt>
                <c:pt idx="56">
                  <c:v>25.07017543859649</c:v>
                </c:pt>
                <c:pt idx="57">
                  <c:v>18.5</c:v>
                </c:pt>
                <c:pt idx="58">
                  <c:v>24</c:v>
                </c:pt>
                <c:pt idx="59">
                  <c:v>28</c:v>
                </c:pt>
                <c:pt idx="60">
                  <c:v>24.08399545970488</c:v>
                </c:pt>
                <c:pt idx="61">
                  <c:v>22.194224055855283</c:v>
                </c:pt>
                <c:pt idx="62">
                  <c:v>21.305522914218567</c:v>
                </c:pt>
                <c:pt idx="63">
                  <c:v>22.397900262467193</c:v>
                </c:pt>
                <c:pt idx="64">
                  <c:v>22.805782060785766</c:v>
                </c:pt>
                <c:pt idx="65">
                  <c:v>23.217241379310344</c:v>
                </c:pt>
                <c:pt idx="66">
                  <c:v>20.481481481481481</c:v>
                </c:pt>
                <c:pt idx="67">
                  <c:v>24.428571428571427</c:v>
                </c:pt>
                <c:pt idx="68">
                  <c:v>21.357142857142858</c:v>
                </c:pt>
                <c:pt idx="69">
                  <c:v>21.166666666666668</c:v>
                </c:pt>
                <c:pt idx="70">
                  <c:v>23</c:v>
                </c:pt>
                <c:pt idx="71">
                  <c:v>17</c:v>
                </c:pt>
                <c:pt idx="72">
                  <c:v>20</c:v>
                </c:pt>
                <c:pt idx="73">
                  <c:v>22</c:v>
                </c:pt>
                <c:pt idx="74">
                  <c:v>28</c:v>
                </c:pt>
                <c:pt idx="75">
                  <c:v>18</c:v>
                </c:pt>
                <c:pt idx="76">
                  <c:v>23.075757575757574</c:v>
                </c:pt>
                <c:pt idx="77">
                  <c:v>21.923076923076923</c:v>
                </c:pt>
                <c:pt idx="78">
                  <c:v>23.002816901408451</c:v>
                </c:pt>
                <c:pt idx="79">
                  <c:v>20.716712761754248</c:v>
                </c:pt>
                <c:pt idx="80">
                  <c:v>15</c:v>
                </c:pt>
                <c:pt idx="81">
                  <c:v>22</c:v>
                </c:pt>
                <c:pt idx="82">
                  <c:v>17</c:v>
                </c:pt>
                <c:pt idx="83">
                  <c:v>22</c:v>
                </c:pt>
                <c:pt idx="84">
                  <c:v>16</c:v>
                </c:pt>
                <c:pt idx="85">
                  <c:v>21</c:v>
                </c:pt>
                <c:pt idx="86">
                  <c:v>22</c:v>
                </c:pt>
                <c:pt idx="87">
                  <c:v>22</c:v>
                </c:pt>
                <c:pt idx="88">
                  <c:v>16</c:v>
                </c:pt>
                <c:pt idx="89">
                  <c:v>17.153846153846153</c:v>
                </c:pt>
                <c:pt idx="90">
                  <c:v>21</c:v>
                </c:pt>
                <c:pt idx="91">
                  <c:v>19.152273675427619</c:v>
                </c:pt>
                <c:pt idx="92">
                  <c:v>19.764705882352942</c:v>
                </c:pt>
                <c:pt idx="93">
                  <c:v>20.5</c:v>
                </c:pt>
                <c:pt idx="94">
                  <c:v>21</c:v>
                </c:pt>
                <c:pt idx="95">
                  <c:v>17</c:v>
                </c:pt>
                <c:pt idx="96">
                  <c:v>20.222222222222221</c:v>
                </c:pt>
                <c:pt idx="97">
                  <c:v>18.717105263157894</c:v>
                </c:pt>
                <c:pt idx="98">
                  <c:v>17.473684210526315</c:v>
                </c:pt>
                <c:pt idx="99">
                  <c:v>20.333333333333332</c:v>
                </c:pt>
                <c:pt idx="100">
                  <c:v>18.428571428571427</c:v>
                </c:pt>
                <c:pt idx="101">
                  <c:v>18.46153846153846</c:v>
                </c:pt>
                <c:pt idx="102">
                  <c:v>20</c:v>
                </c:pt>
                <c:pt idx="103">
                  <c:v>21</c:v>
                </c:pt>
                <c:pt idx="104">
                  <c:v>16.5</c:v>
                </c:pt>
                <c:pt idx="105">
                  <c:v>17</c:v>
                </c:pt>
                <c:pt idx="106">
                  <c:v>18</c:v>
                </c:pt>
                <c:pt idx="107">
                  <c:v>16.583333333333332</c:v>
                </c:pt>
                <c:pt idx="108">
                  <c:v>18.181818181818183</c:v>
                </c:pt>
                <c:pt idx="109">
                  <c:v>18.278260869565216</c:v>
                </c:pt>
                <c:pt idx="110">
                  <c:v>20.399999999999999</c:v>
                </c:pt>
                <c:pt idx="111">
                  <c:v>17</c:v>
                </c:pt>
                <c:pt idx="112">
                  <c:v>16</c:v>
                </c:pt>
                <c:pt idx="113">
                  <c:v>17.2</c:v>
                </c:pt>
                <c:pt idx="114">
                  <c:v>20</c:v>
                </c:pt>
                <c:pt idx="115">
                  <c:v>17</c:v>
                </c:pt>
                <c:pt idx="116">
                  <c:v>19</c:v>
                </c:pt>
                <c:pt idx="117">
                  <c:v>16.8</c:v>
                </c:pt>
                <c:pt idx="118">
                  <c:v>17.08450704225352</c:v>
                </c:pt>
                <c:pt idx="119">
                  <c:v>16.218009478672986</c:v>
                </c:pt>
                <c:pt idx="120">
                  <c:v>18</c:v>
                </c:pt>
                <c:pt idx="121">
                  <c:v>17</c:v>
                </c:pt>
                <c:pt idx="122">
                  <c:v>15</c:v>
                </c:pt>
                <c:pt idx="123">
                  <c:v>14</c:v>
                </c:pt>
                <c:pt idx="124">
                  <c:v>17.529914529914532</c:v>
                </c:pt>
                <c:pt idx="125">
                  <c:v>15.96774193548387</c:v>
                </c:pt>
                <c:pt idx="126">
                  <c:v>16.009174311926607</c:v>
                </c:pt>
                <c:pt idx="127">
                  <c:v>13</c:v>
                </c:pt>
                <c:pt idx="128">
                  <c:v>11</c:v>
                </c:pt>
                <c:pt idx="129">
                  <c:v>14.867052023121387</c:v>
                </c:pt>
                <c:pt idx="130">
                  <c:v>11</c:v>
                </c:pt>
                <c:pt idx="131">
                  <c:v>14.625</c:v>
                </c:pt>
                <c:pt idx="132">
                  <c:v>11</c:v>
                </c:pt>
              </c:numCache>
            </c:numRef>
          </c:val>
          <c:extLst>
            <c:ext xmlns:c16="http://schemas.microsoft.com/office/drawing/2014/chart" uri="{C3380CC4-5D6E-409C-BE32-E72D297353CC}">
              <c16:uniqueId val="{00000001-E34B-4F83-B4CA-7F3F4AE88F94}"/>
            </c:ext>
          </c:extLst>
        </c:ser>
        <c:dLbls>
          <c:showLegendKey val="0"/>
          <c:showVal val="0"/>
          <c:showCatName val="0"/>
          <c:showSerName val="0"/>
          <c:showPercent val="0"/>
          <c:showBubbleSize val="0"/>
        </c:dLbls>
        <c:gapWidth val="219"/>
        <c:overlap val="-27"/>
        <c:axId val="865919264"/>
        <c:axId val="865915424"/>
      </c:barChart>
      <c:catAx>
        <c:axId val="86591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915424"/>
        <c:crosses val="autoZero"/>
        <c:auto val="1"/>
        <c:lblAlgn val="ctr"/>
        <c:lblOffset val="100"/>
        <c:noMultiLvlLbl val="0"/>
      </c:catAx>
      <c:valAx>
        <c:axId val="86591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919264"/>
        <c:crosses val="autoZero"/>
        <c:crossBetween val="between"/>
      </c:valAx>
      <c:spPr>
        <a:noFill/>
        <a:ln>
          <a:noFill/>
        </a:ln>
        <a:effectLst/>
      </c:spPr>
    </c:plotArea>
    <c:legend>
      <c:legendPos val="b"/>
      <c:layout>
        <c:manualLayout>
          <c:xMode val="edge"/>
          <c:yMode val="edge"/>
          <c:x val="1.2871103522721195E-2"/>
          <c:y val="0.93585570509898242"/>
          <c:w val="0.35844062873719174"/>
          <c:h val="4.7124383167798684E-2"/>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Economy.xlsx]Annual Fuel Cost by Make!PivotTable14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'Annual Fuel Cost by Make'!$B$1</c:f>
              <c:strCache>
                <c:ptCount val="1"/>
                <c:pt idx="0">
                  <c:v>Total</c:v>
                </c:pt>
              </c:strCache>
            </c:strRef>
          </c:tx>
          <c:spPr>
            <a:solidFill>
              <a:schemeClr val="accent1"/>
            </a:solidFill>
            <a:ln>
              <a:noFill/>
            </a:ln>
            <a:effectLst/>
          </c:spPr>
          <c:invertIfNegative val="0"/>
          <c:cat>
            <c:strRef>
              <c:f>'Annual Fuel Cost by Make'!$A$2:$A$135</c:f>
              <c:strCache>
                <c:ptCount val="133"/>
                <c:pt idx="0">
                  <c:v>Vector</c:v>
                </c:pt>
                <c:pt idx="1">
                  <c:v>Bugatti</c:v>
                </c:pt>
                <c:pt idx="2">
                  <c:v>Lamborghini</c:v>
                </c:pt>
                <c:pt idx="3">
                  <c:v>Rolls-Royce</c:v>
                </c:pt>
                <c:pt idx="4">
                  <c:v>S and S Coach Company  E.p. Dutton</c:v>
                </c:pt>
                <c:pt idx="5">
                  <c:v>Superior Coaches Div E.p. Dutton</c:v>
                </c:pt>
                <c:pt idx="6">
                  <c:v>Maybach</c:v>
                </c:pt>
                <c:pt idx="7">
                  <c:v>Ferrari</c:v>
                </c:pt>
                <c:pt idx="8">
                  <c:v>Bentley</c:v>
                </c:pt>
                <c:pt idx="9">
                  <c:v>Tecstar, LP</c:v>
                </c:pt>
                <c:pt idx="10">
                  <c:v>Ruf Automobile Gmbh</c:v>
                </c:pt>
                <c:pt idx="11">
                  <c:v>Pagani</c:v>
                </c:pt>
                <c:pt idx="12">
                  <c:v>Laforza Automobile Inc</c:v>
                </c:pt>
                <c:pt idx="13">
                  <c:v>Aston Martin</c:v>
                </c:pt>
                <c:pt idx="14">
                  <c:v>Wallace Environmental</c:v>
                </c:pt>
                <c:pt idx="15">
                  <c:v>Saleen Performance</c:v>
                </c:pt>
                <c:pt idx="16">
                  <c:v>Excalibur Autos</c:v>
                </c:pt>
                <c:pt idx="17">
                  <c:v>PAS, Inc</c:v>
                </c:pt>
                <c:pt idx="18">
                  <c:v>Roush Performance</c:v>
                </c:pt>
                <c:pt idx="19">
                  <c:v>Texas Coach Company</c:v>
                </c:pt>
                <c:pt idx="20">
                  <c:v>Maserati</c:v>
                </c:pt>
                <c:pt idx="21">
                  <c:v>SRT</c:v>
                </c:pt>
                <c:pt idx="22">
                  <c:v>PAS Inc - GMC</c:v>
                </c:pt>
                <c:pt idx="23">
                  <c:v>Land Rover</c:v>
                </c:pt>
                <c:pt idx="24">
                  <c:v>BMW Alpina</c:v>
                </c:pt>
                <c:pt idx="25">
                  <c:v>ASC Incorporated</c:v>
                </c:pt>
                <c:pt idx="26">
                  <c:v>Environmental Rsch and Devp Corp</c:v>
                </c:pt>
                <c:pt idx="27">
                  <c:v>Import Trade Services</c:v>
                </c:pt>
                <c:pt idx="28">
                  <c:v>Bitter Gmbh and Co. Kg</c:v>
                </c:pt>
                <c:pt idx="29">
                  <c:v>CX Automotive</c:v>
                </c:pt>
                <c:pt idx="30">
                  <c:v>J.K. Motors</c:v>
                </c:pt>
                <c:pt idx="31">
                  <c:v>Shelby</c:v>
                </c:pt>
                <c:pt idx="32">
                  <c:v>Morgan</c:v>
                </c:pt>
                <c:pt idx="33">
                  <c:v>Kenyon Corporation Of America</c:v>
                </c:pt>
                <c:pt idx="34">
                  <c:v>AM General</c:v>
                </c:pt>
                <c:pt idx="35">
                  <c:v>Vixen Motor Company</c:v>
                </c:pt>
                <c:pt idx="36">
                  <c:v>Mobility Ventures LLC</c:v>
                </c:pt>
                <c:pt idx="37">
                  <c:v>Spyker</c:v>
                </c:pt>
                <c:pt idx="38">
                  <c:v>VPG</c:v>
                </c:pt>
                <c:pt idx="39">
                  <c:v>Saleen</c:v>
                </c:pt>
                <c:pt idx="40">
                  <c:v>JBA Motorcars, Inc.</c:v>
                </c:pt>
                <c:pt idx="41">
                  <c:v>CCC Engineering</c:v>
                </c:pt>
                <c:pt idx="42">
                  <c:v>Panos</c:v>
                </c:pt>
                <c:pt idx="43">
                  <c:v>Goldacre</c:v>
                </c:pt>
                <c:pt idx="44">
                  <c:v>TVR Engineering Ltd</c:v>
                </c:pt>
                <c:pt idx="45">
                  <c:v>Autokraft Limited</c:v>
                </c:pt>
                <c:pt idx="46">
                  <c:v>Aurora Cars Ltd</c:v>
                </c:pt>
                <c:pt idx="47">
                  <c:v>McLaren Automotive</c:v>
                </c:pt>
                <c:pt idx="48">
                  <c:v>Mercedes-Benz</c:v>
                </c:pt>
                <c:pt idx="49">
                  <c:v>Jaguar</c:v>
                </c:pt>
                <c:pt idx="50">
                  <c:v>Hummer</c:v>
                </c:pt>
                <c:pt idx="51">
                  <c:v>Federal Coach</c:v>
                </c:pt>
                <c:pt idx="52">
                  <c:v>GMC</c:v>
                </c:pt>
                <c:pt idx="53">
                  <c:v>Dodge</c:v>
                </c:pt>
                <c:pt idx="54">
                  <c:v>London Coach Co Inc</c:v>
                </c:pt>
                <c:pt idx="55">
                  <c:v>Porsche</c:v>
                </c:pt>
                <c:pt idx="56">
                  <c:v>Dabryan Coach Builders Inc</c:v>
                </c:pt>
                <c:pt idx="57">
                  <c:v>Avanti Motor Corporation</c:v>
                </c:pt>
                <c:pt idx="58">
                  <c:v>BMW</c:v>
                </c:pt>
                <c:pt idx="59">
                  <c:v>Infiniti</c:v>
                </c:pt>
                <c:pt idx="60">
                  <c:v>Fisker</c:v>
                </c:pt>
                <c:pt idx="61">
                  <c:v>Isis Imports Ltd</c:v>
                </c:pt>
                <c:pt idx="62">
                  <c:v>Lotus</c:v>
                </c:pt>
                <c:pt idx="63">
                  <c:v>Cadillac</c:v>
                </c:pt>
                <c:pt idx="64">
                  <c:v>Audi</c:v>
                </c:pt>
                <c:pt idx="65">
                  <c:v>Genesis</c:v>
                </c:pt>
                <c:pt idx="66">
                  <c:v>E. P. Dutton, Inc.</c:v>
                </c:pt>
                <c:pt idx="67">
                  <c:v>Lambda Control Systems</c:v>
                </c:pt>
                <c:pt idx="68">
                  <c:v>Grumman Allied Industries</c:v>
                </c:pt>
                <c:pt idx="69">
                  <c:v>Chevrolet</c:v>
                </c:pt>
                <c:pt idx="70">
                  <c:v>Ford</c:v>
                </c:pt>
                <c:pt idx="71">
                  <c:v>Lexus</c:v>
                </c:pt>
                <c:pt idx="72">
                  <c:v>Lincoln</c:v>
                </c:pt>
                <c:pt idx="73">
                  <c:v>Bill Dovell Motor Car Company</c:v>
                </c:pt>
                <c:pt idx="74">
                  <c:v>Ram</c:v>
                </c:pt>
                <c:pt idx="75">
                  <c:v>Alfa Romeo</c:v>
                </c:pt>
                <c:pt idx="76">
                  <c:v>Jeep</c:v>
                </c:pt>
                <c:pt idx="77">
                  <c:v>American Motors Corporation</c:v>
                </c:pt>
                <c:pt idx="78">
                  <c:v>Mahindra</c:v>
                </c:pt>
                <c:pt idx="79">
                  <c:v>General Motors</c:v>
                </c:pt>
                <c:pt idx="80">
                  <c:v>Acura</c:v>
                </c:pt>
                <c:pt idx="81">
                  <c:v>Merkur</c:v>
                </c:pt>
                <c:pt idx="82">
                  <c:v>Sterling</c:v>
                </c:pt>
                <c:pt idx="83">
                  <c:v>Peugeot</c:v>
                </c:pt>
                <c:pt idx="84">
                  <c:v>Isuzu</c:v>
                </c:pt>
                <c:pt idx="85">
                  <c:v>Volvo</c:v>
                </c:pt>
                <c:pt idx="86">
                  <c:v>Saab</c:v>
                </c:pt>
                <c:pt idx="87">
                  <c:v>Volga Associated Automobile</c:v>
                </c:pt>
                <c:pt idx="88">
                  <c:v>Evans Automobiles</c:v>
                </c:pt>
                <c:pt idx="89">
                  <c:v>Import Foreign Auto Sales Inc</c:v>
                </c:pt>
                <c:pt idx="90">
                  <c:v>Red Shift Ltd.</c:v>
                </c:pt>
                <c:pt idx="91">
                  <c:v>Nissan</c:v>
                </c:pt>
                <c:pt idx="92">
                  <c:v>Chrysler</c:v>
                </c:pt>
                <c:pt idx="93">
                  <c:v>Mitsubishi</c:v>
                </c:pt>
                <c:pt idx="94">
                  <c:v>Mcevoy Motors</c:v>
                </c:pt>
                <c:pt idx="95">
                  <c:v>Oldsmobile</c:v>
                </c:pt>
                <c:pt idx="96">
                  <c:v>Buick</c:v>
                </c:pt>
                <c:pt idx="97">
                  <c:v>London Taxi</c:v>
                </c:pt>
                <c:pt idx="98">
                  <c:v>Toyota</c:v>
                </c:pt>
                <c:pt idx="99">
                  <c:v>Pininfarina</c:v>
                </c:pt>
                <c:pt idx="100">
                  <c:v>Panther Car Company Limited</c:v>
                </c:pt>
                <c:pt idx="101">
                  <c:v>Mercury</c:v>
                </c:pt>
                <c:pt idx="102">
                  <c:v>Mazda</c:v>
                </c:pt>
                <c:pt idx="103">
                  <c:v>Eagle</c:v>
                </c:pt>
                <c:pt idx="104">
                  <c:v>Pontiac</c:v>
                </c:pt>
                <c:pt idx="105">
                  <c:v>Plymouth</c:v>
                </c:pt>
                <c:pt idx="106">
                  <c:v>Volkswagen</c:v>
                </c:pt>
                <c:pt idx="107">
                  <c:v>Subaru</c:v>
                </c:pt>
                <c:pt idx="108">
                  <c:v>Quantum Technologies</c:v>
                </c:pt>
                <c:pt idx="109">
                  <c:v>Consulier Industries Inc</c:v>
                </c:pt>
                <c:pt idx="110">
                  <c:v>Qvale</c:v>
                </c:pt>
                <c:pt idx="111">
                  <c:v>Panoz Auto-Development</c:v>
                </c:pt>
                <c:pt idx="112">
                  <c:v>Bertone</c:v>
                </c:pt>
                <c:pt idx="113">
                  <c:v>Suzuki</c:v>
                </c:pt>
                <c:pt idx="114">
                  <c:v>Hyundai</c:v>
                </c:pt>
                <c:pt idx="115">
                  <c:v>Kia</c:v>
                </c:pt>
                <c:pt idx="116">
                  <c:v>Daewoo</c:v>
                </c:pt>
                <c:pt idx="117">
                  <c:v>Saturn</c:v>
                </c:pt>
                <c:pt idx="118">
                  <c:v>Dacia</c:v>
                </c:pt>
                <c:pt idx="119">
                  <c:v>MINI</c:v>
                </c:pt>
                <c:pt idx="120">
                  <c:v>Renault</c:v>
                </c:pt>
                <c:pt idx="121">
                  <c:v>Honda</c:v>
                </c:pt>
                <c:pt idx="122">
                  <c:v>Yugo</c:v>
                </c:pt>
                <c:pt idx="123">
                  <c:v>Fiat</c:v>
                </c:pt>
                <c:pt idx="124">
                  <c:v>Grumman Olson</c:v>
                </c:pt>
                <c:pt idx="125">
                  <c:v>Geo</c:v>
                </c:pt>
                <c:pt idx="126">
                  <c:v>Scion</c:v>
                </c:pt>
                <c:pt idx="127">
                  <c:v>Daihatsu</c:v>
                </c:pt>
                <c:pt idx="128">
                  <c:v>Azure Dynamics</c:v>
                </c:pt>
                <c:pt idx="129">
                  <c:v>smart</c:v>
                </c:pt>
                <c:pt idx="130">
                  <c:v>BYD</c:v>
                </c:pt>
                <c:pt idx="131">
                  <c:v>CODA Automotive</c:v>
                </c:pt>
                <c:pt idx="132">
                  <c:v>Tesla</c:v>
                </c:pt>
              </c:strCache>
            </c:strRef>
          </c:cat>
          <c:val>
            <c:numRef>
              <c:f>'Annual Fuel Cost by Make'!$B$2:$B$135</c:f>
              <c:numCache>
                <c:formatCode>General</c:formatCode>
                <c:ptCount val="133"/>
                <c:pt idx="0">
                  <c:v>5000</c:v>
                </c:pt>
                <c:pt idx="1">
                  <c:v>4250</c:v>
                </c:pt>
                <c:pt idx="2">
                  <c:v>3588.0733944954127</c:v>
                </c:pt>
                <c:pt idx="3">
                  <c:v>3535.5491329479769</c:v>
                </c:pt>
                <c:pt idx="4">
                  <c:v>3500</c:v>
                </c:pt>
                <c:pt idx="5">
                  <c:v>3500</c:v>
                </c:pt>
                <c:pt idx="6">
                  <c:v>3451.6129032258063</c:v>
                </c:pt>
                <c:pt idx="7">
                  <c:v>3331.2796208530804</c:v>
                </c:pt>
                <c:pt idx="8">
                  <c:v>3250.4273504273506</c:v>
                </c:pt>
                <c:pt idx="9">
                  <c:v>3250</c:v>
                </c:pt>
                <c:pt idx="10">
                  <c:v>3250</c:v>
                </c:pt>
                <c:pt idx="11">
                  <c:v>3250</c:v>
                </c:pt>
                <c:pt idx="12">
                  <c:v>3200</c:v>
                </c:pt>
                <c:pt idx="13">
                  <c:v>3186.9718309859154</c:v>
                </c:pt>
                <c:pt idx="14">
                  <c:v>3128.125</c:v>
                </c:pt>
                <c:pt idx="15">
                  <c:v>3100</c:v>
                </c:pt>
                <c:pt idx="16">
                  <c:v>3000</c:v>
                </c:pt>
                <c:pt idx="17">
                  <c:v>3000</c:v>
                </c:pt>
                <c:pt idx="18">
                  <c:v>2949.090909090909</c:v>
                </c:pt>
                <c:pt idx="19">
                  <c:v>2900</c:v>
                </c:pt>
                <c:pt idx="20">
                  <c:v>2886.9565217391305</c:v>
                </c:pt>
                <c:pt idx="21">
                  <c:v>2800</c:v>
                </c:pt>
                <c:pt idx="22">
                  <c:v>2800</c:v>
                </c:pt>
                <c:pt idx="23">
                  <c:v>2721.7105263157896</c:v>
                </c:pt>
                <c:pt idx="24">
                  <c:v>2700</c:v>
                </c:pt>
                <c:pt idx="25">
                  <c:v>2650</c:v>
                </c:pt>
                <c:pt idx="26">
                  <c:v>2650</c:v>
                </c:pt>
                <c:pt idx="27">
                  <c:v>2580.7692307692309</c:v>
                </c:pt>
                <c:pt idx="28">
                  <c:v>2570</c:v>
                </c:pt>
                <c:pt idx="29">
                  <c:v>2567.6470588235293</c:v>
                </c:pt>
                <c:pt idx="30">
                  <c:v>2525</c:v>
                </c:pt>
                <c:pt idx="31">
                  <c:v>2500</c:v>
                </c:pt>
                <c:pt idx="32">
                  <c:v>2500</c:v>
                </c:pt>
                <c:pt idx="33">
                  <c:v>2500</c:v>
                </c:pt>
                <c:pt idx="34">
                  <c:v>2400</c:v>
                </c:pt>
                <c:pt idx="35">
                  <c:v>2400</c:v>
                </c:pt>
                <c:pt idx="36">
                  <c:v>2375</c:v>
                </c:pt>
                <c:pt idx="37">
                  <c:v>2373.0769230769229</c:v>
                </c:pt>
                <c:pt idx="38">
                  <c:v>2370</c:v>
                </c:pt>
                <c:pt idx="39">
                  <c:v>2360</c:v>
                </c:pt>
                <c:pt idx="40">
                  <c:v>2350</c:v>
                </c:pt>
                <c:pt idx="41">
                  <c:v>2350</c:v>
                </c:pt>
                <c:pt idx="42">
                  <c:v>2350</c:v>
                </c:pt>
                <c:pt idx="43">
                  <c:v>2350</c:v>
                </c:pt>
                <c:pt idx="44">
                  <c:v>2350</c:v>
                </c:pt>
                <c:pt idx="45">
                  <c:v>2350</c:v>
                </c:pt>
                <c:pt idx="46">
                  <c:v>2350</c:v>
                </c:pt>
                <c:pt idx="47">
                  <c:v>2350</c:v>
                </c:pt>
                <c:pt idx="48">
                  <c:v>2334.988880652335</c:v>
                </c:pt>
                <c:pt idx="49">
                  <c:v>2329.4366197183099</c:v>
                </c:pt>
                <c:pt idx="50">
                  <c:v>2326.3157894736842</c:v>
                </c:pt>
                <c:pt idx="51">
                  <c:v>2296.4285714285716</c:v>
                </c:pt>
                <c:pt idx="52">
                  <c:v>2251.8147684605756</c:v>
                </c:pt>
                <c:pt idx="53">
                  <c:v>2207.8822599762939</c:v>
                </c:pt>
                <c:pt idx="54">
                  <c:v>2200</c:v>
                </c:pt>
                <c:pt idx="55">
                  <c:v>2197.7298524404086</c:v>
                </c:pt>
                <c:pt idx="56">
                  <c:v>2150</c:v>
                </c:pt>
                <c:pt idx="57">
                  <c:v>2125</c:v>
                </c:pt>
                <c:pt idx="58">
                  <c:v>2120.7067757009345</c:v>
                </c:pt>
                <c:pt idx="59">
                  <c:v>2110.0828729281766</c:v>
                </c:pt>
                <c:pt idx="60">
                  <c:v>2100</c:v>
                </c:pt>
                <c:pt idx="61">
                  <c:v>2100</c:v>
                </c:pt>
                <c:pt idx="62">
                  <c:v>2096.4912280701756</c:v>
                </c:pt>
                <c:pt idx="63">
                  <c:v>2094.6022727272725</c:v>
                </c:pt>
                <c:pt idx="64">
                  <c:v>2091.2874583795783</c:v>
                </c:pt>
                <c:pt idx="65">
                  <c:v>2085.7142857142858</c:v>
                </c:pt>
                <c:pt idx="66">
                  <c:v>2050</c:v>
                </c:pt>
                <c:pt idx="67">
                  <c:v>2050</c:v>
                </c:pt>
                <c:pt idx="68">
                  <c:v>2050</c:v>
                </c:pt>
                <c:pt idx="69">
                  <c:v>2032.7165354330709</c:v>
                </c:pt>
                <c:pt idx="70">
                  <c:v>2031.1329736591558</c:v>
                </c:pt>
                <c:pt idx="71">
                  <c:v>2022.209026128266</c:v>
                </c:pt>
                <c:pt idx="72">
                  <c:v>2012.9310344827586</c:v>
                </c:pt>
                <c:pt idx="73">
                  <c:v>2000</c:v>
                </c:pt>
                <c:pt idx="74">
                  <c:v>2000</c:v>
                </c:pt>
                <c:pt idx="75">
                  <c:v>1989.795918367347</c:v>
                </c:pt>
                <c:pt idx="76">
                  <c:v>1982.7262044653348</c:v>
                </c:pt>
                <c:pt idx="77">
                  <c:v>1966.6666666666667</c:v>
                </c:pt>
                <c:pt idx="78">
                  <c:v>1950</c:v>
                </c:pt>
                <c:pt idx="79">
                  <c:v>1950</c:v>
                </c:pt>
                <c:pt idx="80">
                  <c:v>1937.2516556291391</c:v>
                </c:pt>
                <c:pt idx="81">
                  <c:v>1935.7142857142858</c:v>
                </c:pt>
                <c:pt idx="82">
                  <c:v>1933.3333333333333</c:v>
                </c:pt>
                <c:pt idx="83">
                  <c:v>1925.5102040816328</c:v>
                </c:pt>
                <c:pt idx="84">
                  <c:v>1923.3870967741937</c:v>
                </c:pt>
                <c:pt idx="85">
                  <c:v>1885.9683794466403</c:v>
                </c:pt>
                <c:pt idx="86">
                  <c:v>1856.3657407407406</c:v>
                </c:pt>
                <c:pt idx="87">
                  <c:v>1850</c:v>
                </c:pt>
                <c:pt idx="88">
                  <c:v>1850</c:v>
                </c:pt>
                <c:pt idx="89">
                  <c:v>1850</c:v>
                </c:pt>
                <c:pt idx="90">
                  <c:v>1850</c:v>
                </c:pt>
                <c:pt idx="91">
                  <c:v>1845.5109489051094</c:v>
                </c:pt>
                <c:pt idx="92">
                  <c:v>1833.5915492957747</c:v>
                </c:pt>
                <c:pt idx="93">
                  <c:v>1788.2410106899904</c:v>
                </c:pt>
                <c:pt idx="94">
                  <c:v>1783.3333333333333</c:v>
                </c:pt>
                <c:pt idx="95">
                  <c:v>1759.1991341991343</c:v>
                </c:pt>
                <c:pt idx="96">
                  <c:v>1751.984126984127</c:v>
                </c:pt>
                <c:pt idx="97">
                  <c:v>1750</c:v>
                </c:pt>
                <c:pt idx="98">
                  <c:v>1732.6435592343507</c:v>
                </c:pt>
                <c:pt idx="99">
                  <c:v>1725</c:v>
                </c:pt>
                <c:pt idx="100">
                  <c:v>1725</c:v>
                </c:pt>
                <c:pt idx="101">
                  <c:v>1722.0032840722497</c:v>
                </c:pt>
                <c:pt idx="102">
                  <c:v>1711.053180396246</c:v>
                </c:pt>
                <c:pt idx="103">
                  <c:v>1703.416149068323</c:v>
                </c:pt>
                <c:pt idx="104">
                  <c:v>1692.3852183650615</c:v>
                </c:pt>
                <c:pt idx="105">
                  <c:v>1688.0228136882129</c:v>
                </c:pt>
                <c:pt idx="106">
                  <c:v>1662.6753975678205</c:v>
                </c:pt>
                <c:pt idx="107">
                  <c:v>1658.4928229665072</c:v>
                </c:pt>
                <c:pt idx="108">
                  <c:v>1650</c:v>
                </c:pt>
                <c:pt idx="109">
                  <c:v>1650</c:v>
                </c:pt>
                <c:pt idx="110">
                  <c:v>1650</c:v>
                </c:pt>
                <c:pt idx="111">
                  <c:v>1600</c:v>
                </c:pt>
                <c:pt idx="112">
                  <c:v>1600</c:v>
                </c:pt>
                <c:pt idx="113">
                  <c:v>1545.4368932038835</c:v>
                </c:pt>
                <c:pt idx="114">
                  <c:v>1532.2388059701493</c:v>
                </c:pt>
                <c:pt idx="115">
                  <c:v>1527.4257425742574</c:v>
                </c:pt>
                <c:pt idx="116">
                  <c:v>1522.3880597014925</c:v>
                </c:pt>
                <c:pt idx="117">
                  <c:v>1501.0791366906474</c:v>
                </c:pt>
                <c:pt idx="118">
                  <c:v>1500</c:v>
                </c:pt>
                <c:pt idx="119">
                  <c:v>1499.5412844036698</c:v>
                </c:pt>
                <c:pt idx="120">
                  <c:v>1449.1071428571429</c:v>
                </c:pt>
                <c:pt idx="121">
                  <c:v>1417.4585635359117</c:v>
                </c:pt>
                <c:pt idx="122">
                  <c:v>1400</c:v>
                </c:pt>
                <c:pt idx="123">
                  <c:v>1363.7254901960785</c:v>
                </c:pt>
                <c:pt idx="124">
                  <c:v>1362.5</c:v>
                </c:pt>
                <c:pt idx="125">
                  <c:v>1336.0544217687075</c:v>
                </c:pt>
                <c:pt idx="126">
                  <c:v>1326.1904761904761</c:v>
                </c:pt>
                <c:pt idx="127">
                  <c:v>1229.4117647058824</c:v>
                </c:pt>
                <c:pt idx="128">
                  <c:v>1050</c:v>
                </c:pt>
                <c:pt idx="129">
                  <c:v>1026.5625</c:v>
                </c:pt>
                <c:pt idx="130">
                  <c:v>1012.5</c:v>
                </c:pt>
                <c:pt idx="131">
                  <c:v>900</c:v>
                </c:pt>
                <c:pt idx="132">
                  <c:v>698.80952380952385</c:v>
                </c:pt>
              </c:numCache>
            </c:numRef>
          </c:val>
          <c:extLst>
            <c:ext xmlns:c16="http://schemas.microsoft.com/office/drawing/2014/chart" uri="{C3380CC4-5D6E-409C-BE32-E72D297353CC}">
              <c16:uniqueId val="{00000000-B62E-4B62-BC8B-752CC7127D56}"/>
            </c:ext>
          </c:extLst>
        </c:ser>
        <c:dLbls>
          <c:showLegendKey val="0"/>
          <c:showVal val="0"/>
          <c:showCatName val="0"/>
          <c:showSerName val="0"/>
          <c:showPercent val="0"/>
          <c:showBubbleSize val="0"/>
        </c:dLbls>
        <c:gapWidth val="219"/>
        <c:overlap val="-27"/>
        <c:axId val="863130912"/>
        <c:axId val="863134752"/>
      </c:barChart>
      <c:catAx>
        <c:axId val="86313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134752"/>
        <c:crosses val="autoZero"/>
        <c:auto val="1"/>
        <c:lblAlgn val="ctr"/>
        <c:lblOffset val="100"/>
        <c:noMultiLvlLbl val="0"/>
      </c:catAx>
      <c:valAx>
        <c:axId val="86313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3130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Economy.xlsx]MPG by Class!PivotTable15</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'MPG by Class'!$B$1</c:f>
              <c:strCache>
                <c:ptCount val="1"/>
                <c:pt idx="0">
                  <c:v>Average of City MPG (FT1)</c:v>
                </c:pt>
              </c:strCache>
            </c:strRef>
          </c:tx>
          <c:spPr>
            <a:solidFill>
              <a:schemeClr val="accent1"/>
            </a:solidFill>
            <a:ln>
              <a:noFill/>
            </a:ln>
            <a:effectLst/>
          </c:spPr>
          <c:invertIfNegative val="0"/>
          <c:cat>
            <c:strRef>
              <c:f>'MPG by Class'!$A$2:$A$36</c:f>
              <c:strCache>
                <c:ptCount val="34"/>
                <c:pt idx="0">
                  <c:v>Small Sport Utility Vehicle 2WD</c:v>
                </c:pt>
                <c:pt idx="1">
                  <c:v>Small Station Wagons</c:v>
                </c:pt>
                <c:pt idx="2">
                  <c:v>Special Purpose Vehicle</c:v>
                </c:pt>
                <c:pt idx="3">
                  <c:v>Compact Cars</c:v>
                </c:pt>
                <c:pt idx="4">
                  <c:v>Subcompact Cars</c:v>
                </c:pt>
                <c:pt idx="5">
                  <c:v>Small Sport Utility Vehicle 4WD</c:v>
                </c:pt>
                <c:pt idx="6">
                  <c:v>Midsize Cars</c:v>
                </c:pt>
                <c:pt idx="7">
                  <c:v>Minicompact Cars</c:v>
                </c:pt>
                <c:pt idx="8">
                  <c:v>Special Purpose Vehicles/2wd</c:v>
                </c:pt>
                <c:pt idx="9">
                  <c:v>Small Pickup Trucks</c:v>
                </c:pt>
                <c:pt idx="10">
                  <c:v>Midsize Station Wagons</c:v>
                </c:pt>
                <c:pt idx="11">
                  <c:v>Small Pickup Trucks 2WD</c:v>
                </c:pt>
                <c:pt idx="12">
                  <c:v>Standard Sport Utility Vehicle 4WD</c:v>
                </c:pt>
                <c:pt idx="13">
                  <c:v>Two Seaters</c:v>
                </c:pt>
                <c:pt idx="14">
                  <c:v>Midsize-Large Station Wagons</c:v>
                </c:pt>
                <c:pt idx="15">
                  <c:v>Large Cars</c:v>
                </c:pt>
                <c:pt idx="16">
                  <c:v>Sport Utility Vehicle - 2WD</c:v>
                </c:pt>
                <c:pt idx="17">
                  <c:v>Minivan - 2WD</c:v>
                </c:pt>
                <c:pt idx="18">
                  <c:v>Small Pickup Trucks 4WD</c:v>
                </c:pt>
                <c:pt idx="19">
                  <c:v>Standard Sport Utility Vehicle 2WD</c:v>
                </c:pt>
                <c:pt idx="20">
                  <c:v>Special Purpose Vehicle 2WD</c:v>
                </c:pt>
                <c:pt idx="21">
                  <c:v>Sport Utility Vehicle - 4WD</c:v>
                </c:pt>
                <c:pt idx="22">
                  <c:v>Special Purpose Vehicles/4wd</c:v>
                </c:pt>
                <c:pt idx="23">
                  <c:v>Minivan - 4WD</c:v>
                </c:pt>
                <c:pt idx="24">
                  <c:v>Special Purpose Vehicles</c:v>
                </c:pt>
                <c:pt idx="25">
                  <c:v>Special Purpose Vehicle 4WD</c:v>
                </c:pt>
                <c:pt idx="26">
                  <c:v>Standard Pickup Trucks 2WD</c:v>
                </c:pt>
                <c:pt idx="27">
                  <c:v>Standard Pickup Trucks 4WD</c:v>
                </c:pt>
                <c:pt idx="28">
                  <c:v>Standard Pickup Trucks</c:v>
                </c:pt>
                <c:pt idx="29">
                  <c:v>Vans</c:v>
                </c:pt>
                <c:pt idx="30">
                  <c:v>Vans Passenger</c:v>
                </c:pt>
                <c:pt idx="31">
                  <c:v>Vans, Cargo Type</c:v>
                </c:pt>
                <c:pt idx="32">
                  <c:v>Vans, Passenger Type</c:v>
                </c:pt>
                <c:pt idx="33">
                  <c:v>Standard Pickup Trucks/2wd</c:v>
                </c:pt>
              </c:strCache>
            </c:strRef>
          </c:cat>
          <c:val>
            <c:numRef>
              <c:f>'MPG by Class'!$B$2:$B$36</c:f>
              <c:numCache>
                <c:formatCode>General</c:formatCode>
                <c:ptCount val="34"/>
                <c:pt idx="0">
                  <c:v>21.774193548387096</c:v>
                </c:pt>
                <c:pt idx="1">
                  <c:v>21.717811874583056</c:v>
                </c:pt>
                <c:pt idx="2">
                  <c:v>21</c:v>
                </c:pt>
                <c:pt idx="3">
                  <c:v>20.69680464778504</c:v>
                </c:pt>
                <c:pt idx="4">
                  <c:v>20.380747126436781</c:v>
                </c:pt>
                <c:pt idx="5">
                  <c:v>20.034220532319392</c:v>
                </c:pt>
                <c:pt idx="6">
                  <c:v>19.133788395904435</c:v>
                </c:pt>
                <c:pt idx="7">
                  <c:v>18.93174603174603</c:v>
                </c:pt>
                <c:pt idx="8">
                  <c:v>18.5</c:v>
                </c:pt>
                <c:pt idx="9">
                  <c:v>18.438661710037174</c:v>
                </c:pt>
                <c:pt idx="10">
                  <c:v>18.409961685823756</c:v>
                </c:pt>
                <c:pt idx="11">
                  <c:v>18.153669724770641</c:v>
                </c:pt>
                <c:pt idx="12">
                  <c:v>17.792626728110598</c:v>
                </c:pt>
                <c:pt idx="13">
                  <c:v>17.620488322717623</c:v>
                </c:pt>
                <c:pt idx="14">
                  <c:v>17.519817073170731</c:v>
                </c:pt>
                <c:pt idx="15">
                  <c:v>17.495505023796934</c:v>
                </c:pt>
                <c:pt idx="16">
                  <c:v>16.893892658852561</c:v>
                </c:pt>
                <c:pt idx="17">
                  <c:v>16.850877192982455</c:v>
                </c:pt>
                <c:pt idx="18">
                  <c:v>16.504587155963304</c:v>
                </c:pt>
                <c:pt idx="19">
                  <c:v>16.280219780219781</c:v>
                </c:pt>
                <c:pt idx="20">
                  <c:v>16.154975530179446</c:v>
                </c:pt>
                <c:pt idx="21">
                  <c:v>15.50624399615754</c:v>
                </c:pt>
                <c:pt idx="22">
                  <c:v>15.5</c:v>
                </c:pt>
                <c:pt idx="23">
                  <c:v>15.425531914893616</c:v>
                </c:pt>
                <c:pt idx="24">
                  <c:v>15.325085910652922</c:v>
                </c:pt>
                <c:pt idx="25">
                  <c:v>15.165562913907285</c:v>
                </c:pt>
                <c:pt idx="26">
                  <c:v>14.954893617021277</c:v>
                </c:pt>
                <c:pt idx="27">
                  <c:v>13.845841784989858</c:v>
                </c:pt>
                <c:pt idx="28">
                  <c:v>13.824553950722175</c:v>
                </c:pt>
                <c:pt idx="29">
                  <c:v>13.683610867659947</c:v>
                </c:pt>
                <c:pt idx="30">
                  <c:v>13</c:v>
                </c:pt>
                <c:pt idx="31">
                  <c:v>12.940639269406393</c:v>
                </c:pt>
                <c:pt idx="32">
                  <c:v>12.430868167202572</c:v>
                </c:pt>
                <c:pt idx="33">
                  <c:v>12</c:v>
                </c:pt>
              </c:numCache>
            </c:numRef>
          </c:val>
          <c:extLst>
            <c:ext xmlns:c16="http://schemas.microsoft.com/office/drawing/2014/chart" uri="{C3380CC4-5D6E-409C-BE32-E72D297353CC}">
              <c16:uniqueId val="{00000000-3D32-4CF0-81EF-89397EC2FBB4}"/>
            </c:ext>
          </c:extLst>
        </c:ser>
        <c:ser>
          <c:idx val="1"/>
          <c:order val="1"/>
          <c:tx>
            <c:strRef>
              <c:f>'MPG by Class'!$C$1</c:f>
              <c:strCache>
                <c:ptCount val="1"/>
                <c:pt idx="0">
                  <c:v>Average of Highway MPG (FT1)</c:v>
                </c:pt>
              </c:strCache>
            </c:strRef>
          </c:tx>
          <c:spPr>
            <a:solidFill>
              <a:schemeClr val="accent3"/>
            </a:solidFill>
            <a:ln>
              <a:noFill/>
            </a:ln>
            <a:effectLst/>
          </c:spPr>
          <c:invertIfNegative val="0"/>
          <c:cat>
            <c:strRef>
              <c:f>'MPG by Class'!$A$2:$A$36</c:f>
              <c:strCache>
                <c:ptCount val="34"/>
                <c:pt idx="0">
                  <c:v>Small Sport Utility Vehicle 2WD</c:v>
                </c:pt>
                <c:pt idx="1">
                  <c:v>Small Station Wagons</c:v>
                </c:pt>
                <c:pt idx="2">
                  <c:v>Special Purpose Vehicle</c:v>
                </c:pt>
                <c:pt idx="3">
                  <c:v>Compact Cars</c:v>
                </c:pt>
                <c:pt idx="4">
                  <c:v>Subcompact Cars</c:v>
                </c:pt>
                <c:pt idx="5">
                  <c:v>Small Sport Utility Vehicle 4WD</c:v>
                </c:pt>
                <c:pt idx="6">
                  <c:v>Midsize Cars</c:v>
                </c:pt>
                <c:pt idx="7">
                  <c:v>Minicompact Cars</c:v>
                </c:pt>
                <c:pt idx="8">
                  <c:v>Special Purpose Vehicles/2wd</c:v>
                </c:pt>
                <c:pt idx="9">
                  <c:v>Small Pickup Trucks</c:v>
                </c:pt>
                <c:pt idx="10">
                  <c:v>Midsize Station Wagons</c:v>
                </c:pt>
                <c:pt idx="11">
                  <c:v>Small Pickup Trucks 2WD</c:v>
                </c:pt>
                <c:pt idx="12">
                  <c:v>Standard Sport Utility Vehicle 4WD</c:v>
                </c:pt>
                <c:pt idx="13">
                  <c:v>Two Seaters</c:v>
                </c:pt>
                <c:pt idx="14">
                  <c:v>Midsize-Large Station Wagons</c:v>
                </c:pt>
                <c:pt idx="15">
                  <c:v>Large Cars</c:v>
                </c:pt>
                <c:pt idx="16">
                  <c:v>Sport Utility Vehicle - 2WD</c:v>
                </c:pt>
                <c:pt idx="17">
                  <c:v>Minivan - 2WD</c:v>
                </c:pt>
                <c:pt idx="18">
                  <c:v>Small Pickup Trucks 4WD</c:v>
                </c:pt>
                <c:pt idx="19">
                  <c:v>Standard Sport Utility Vehicle 2WD</c:v>
                </c:pt>
                <c:pt idx="20">
                  <c:v>Special Purpose Vehicle 2WD</c:v>
                </c:pt>
                <c:pt idx="21">
                  <c:v>Sport Utility Vehicle - 4WD</c:v>
                </c:pt>
                <c:pt idx="22">
                  <c:v>Special Purpose Vehicles/4wd</c:v>
                </c:pt>
                <c:pt idx="23">
                  <c:v>Minivan - 4WD</c:v>
                </c:pt>
                <c:pt idx="24">
                  <c:v>Special Purpose Vehicles</c:v>
                </c:pt>
                <c:pt idx="25">
                  <c:v>Special Purpose Vehicle 4WD</c:v>
                </c:pt>
                <c:pt idx="26">
                  <c:v>Standard Pickup Trucks 2WD</c:v>
                </c:pt>
                <c:pt idx="27">
                  <c:v>Standard Pickup Trucks 4WD</c:v>
                </c:pt>
                <c:pt idx="28">
                  <c:v>Standard Pickup Trucks</c:v>
                </c:pt>
                <c:pt idx="29">
                  <c:v>Vans</c:v>
                </c:pt>
                <c:pt idx="30">
                  <c:v>Vans Passenger</c:v>
                </c:pt>
                <c:pt idx="31">
                  <c:v>Vans, Cargo Type</c:v>
                </c:pt>
                <c:pt idx="32">
                  <c:v>Vans, Passenger Type</c:v>
                </c:pt>
                <c:pt idx="33">
                  <c:v>Standard Pickup Trucks/2wd</c:v>
                </c:pt>
              </c:strCache>
            </c:strRef>
          </c:cat>
          <c:val>
            <c:numRef>
              <c:f>'MPG by Class'!$C$2:$C$36</c:f>
              <c:numCache>
                <c:formatCode>General</c:formatCode>
                <c:ptCount val="34"/>
                <c:pt idx="0">
                  <c:v>28.451612903225808</c:v>
                </c:pt>
                <c:pt idx="1">
                  <c:v>28.404269513008671</c:v>
                </c:pt>
                <c:pt idx="2">
                  <c:v>24</c:v>
                </c:pt>
                <c:pt idx="3">
                  <c:v>28.139070442992011</c:v>
                </c:pt>
                <c:pt idx="4">
                  <c:v>27.258210180623973</c:v>
                </c:pt>
                <c:pt idx="5">
                  <c:v>26.106463878326995</c:v>
                </c:pt>
                <c:pt idx="6">
                  <c:v>26.470079635949944</c:v>
                </c:pt>
                <c:pt idx="7">
                  <c:v>25.915079365079364</c:v>
                </c:pt>
                <c:pt idx="8">
                  <c:v>21.5</c:v>
                </c:pt>
                <c:pt idx="9">
                  <c:v>23.258364312267659</c:v>
                </c:pt>
                <c:pt idx="10">
                  <c:v>25.377394636015325</c:v>
                </c:pt>
                <c:pt idx="11">
                  <c:v>23.438073394495412</c:v>
                </c:pt>
                <c:pt idx="12">
                  <c:v>23.085253456221199</c:v>
                </c:pt>
                <c:pt idx="13">
                  <c:v>24.266454352441613</c:v>
                </c:pt>
                <c:pt idx="14">
                  <c:v>23.910060975609756</c:v>
                </c:pt>
                <c:pt idx="15">
                  <c:v>25.177683765203597</c:v>
                </c:pt>
                <c:pt idx="16">
                  <c:v>22.275138803207895</c:v>
                </c:pt>
                <c:pt idx="17">
                  <c:v>23.479532163742689</c:v>
                </c:pt>
                <c:pt idx="18">
                  <c:v>20.86697247706422</c:v>
                </c:pt>
                <c:pt idx="19">
                  <c:v>22.510989010989011</c:v>
                </c:pt>
                <c:pt idx="20">
                  <c:v>20.681892332789559</c:v>
                </c:pt>
                <c:pt idx="21">
                  <c:v>20.301633045148897</c:v>
                </c:pt>
                <c:pt idx="22">
                  <c:v>19</c:v>
                </c:pt>
                <c:pt idx="23">
                  <c:v>21.531914893617021</c:v>
                </c:pt>
                <c:pt idx="24">
                  <c:v>19.185567010309278</c:v>
                </c:pt>
                <c:pt idx="25">
                  <c:v>19.049668874172184</c:v>
                </c:pt>
                <c:pt idx="26">
                  <c:v>19.668085106382978</c:v>
                </c:pt>
                <c:pt idx="27">
                  <c:v>18.030425963488845</c:v>
                </c:pt>
                <c:pt idx="28">
                  <c:v>17.670773152081562</c:v>
                </c:pt>
                <c:pt idx="29">
                  <c:v>17.525854513584576</c:v>
                </c:pt>
                <c:pt idx="30">
                  <c:v>17</c:v>
                </c:pt>
                <c:pt idx="31">
                  <c:v>16.965753424657535</c:v>
                </c:pt>
                <c:pt idx="32">
                  <c:v>16.475884244372992</c:v>
                </c:pt>
                <c:pt idx="33">
                  <c:v>15.5</c:v>
                </c:pt>
              </c:numCache>
            </c:numRef>
          </c:val>
          <c:extLst>
            <c:ext xmlns:c16="http://schemas.microsoft.com/office/drawing/2014/chart" uri="{C3380CC4-5D6E-409C-BE32-E72D297353CC}">
              <c16:uniqueId val="{00000001-3D32-4CF0-81EF-89397EC2FBB4}"/>
            </c:ext>
          </c:extLst>
        </c:ser>
        <c:dLbls>
          <c:showLegendKey val="0"/>
          <c:showVal val="0"/>
          <c:showCatName val="0"/>
          <c:showSerName val="0"/>
          <c:showPercent val="0"/>
          <c:showBubbleSize val="0"/>
        </c:dLbls>
        <c:gapWidth val="219"/>
        <c:overlap val="-27"/>
        <c:axId val="865922144"/>
        <c:axId val="865910144"/>
      </c:barChart>
      <c:catAx>
        <c:axId val="86592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910144"/>
        <c:crosses val="autoZero"/>
        <c:auto val="1"/>
        <c:lblAlgn val="ctr"/>
        <c:lblOffset val="100"/>
        <c:noMultiLvlLbl val="0"/>
      </c:catAx>
      <c:valAx>
        <c:axId val="86591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92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Economy.xlsx]Ann. Fuel Cost by Class!PivotTable16</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'Ann. Fuel Cost by Class'!$B$1</c:f>
              <c:strCache>
                <c:ptCount val="1"/>
                <c:pt idx="0">
                  <c:v>Total</c:v>
                </c:pt>
              </c:strCache>
            </c:strRef>
          </c:tx>
          <c:spPr>
            <a:solidFill>
              <a:schemeClr val="accent1"/>
            </a:solidFill>
            <a:ln>
              <a:noFill/>
            </a:ln>
            <a:effectLst/>
          </c:spPr>
          <c:invertIfNegative val="0"/>
          <c:cat>
            <c:strRef>
              <c:f>'Ann. Fuel Cost by Class'!$A$2:$A$36</c:f>
              <c:strCache>
                <c:ptCount val="34"/>
                <c:pt idx="0">
                  <c:v>Standard Pickup Trucks/2wd</c:v>
                </c:pt>
                <c:pt idx="1">
                  <c:v>Vans, Passenger Type</c:v>
                </c:pt>
                <c:pt idx="2">
                  <c:v>Vans Passenger</c:v>
                </c:pt>
                <c:pt idx="3">
                  <c:v>Vans, Cargo Type</c:v>
                </c:pt>
                <c:pt idx="4">
                  <c:v>Vans</c:v>
                </c:pt>
                <c:pt idx="5">
                  <c:v>Standard Pickup Trucks</c:v>
                </c:pt>
                <c:pt idx="6">
                  <c:v>Standard Pickup Trucks 4WD</c:v>
                </c:pt>
                <c:pt idx="7">
                  <c:v>Two Seaters</c:v>
                </c:pt>
                <c:pt idx="8">
                  <c:v>Special Purpose Vehicle 4WD</c:v>
                </c:pt>
                <c:pt idx="9">
                  <c:v>Sport Utility Vehicle - 4WD</c:v>
                </c:pt>
                <c:pt idx="10">
                  <c:v>Special Purpose Vehicles</c:v>
                </c:pt>
                <c:pt idx="11">
                  <c:v>Standard Pickup Trucks 2WD</c:v>
                </c:pt>
                <c:pt idx="12">
                  <c:v>Standard Sport Utility Vehicle 4WD</c:v>
                </c:pt>
                <c:pt idx="13">
                  <c:v>Special Purpose Vehicle 2WD</c:v>
                </c:pt>
                <c:pt idx="14">
                  <c:v>Large Cars</c:v>
                </c:pt>
                <c:pt idx="15">
                  <c:v>Special Purpose Vehicles/4wd</c:v>
                </c:pt>
                <c:pt idx="16">
                  <c:v>Minicompact Cars</c:v>
                </c:pt>
                <c:pt idx="17">
                  <c:v>Minivan - 4WD</c:v>
                </c:pt>
                <c:pt idx="18">
                  <c:v>Standard Sport Utility Vehicle 2WD</c:v>
                </c:pt>
                <c:pt idx="19">
                  <c:v>Sport Utility Vehicle - 2WD</c:v>
                </c:pt>
                <c:pt idx="20">
                  <c:v>Small Pickup Trucks 4WD</c:v>
                </c:pt>
                <c:pt idx="21">
                  <c:v>Midsize Station Wagons</c:v>
                </c:pt>
                <c:pt idx="22">
                  <c:v>Minivan - 2WD</c:v>
                </c:pt>
                <c:pt idx="23">
                  <c:v>Midsize Cars</c:v>
                </c:pt>
                <c:pt idx="24">
                  <c:v>Midsize-Large Station Wagons</c:v>
                </c:pt>
                <c:pt idx="25">
                  <c:v>Special Purpose Vehicles/2wd</c:v>
                </c:pt>
                <c:pt idx="26">
                  <c:v>Small Pickup Trucks 2WD</c:v>
                </c:pt>
                <c:pt idx="27">
                  <c:v>Subcompact Cars</c:v>
                </c:pt>
                <c:pt idx="28">
                  <c:v>Small Pickup Trucks</c:v>
                </c:pt>
                <c:pt idx="29">
                  <c:v>Special Purpose Vehicle</c:v>
                </c:pt>
                <c:pt idx="30">
                  <c:v>Compact Cars</c:v>
                </c:pt>
                <c:pt idx="31">
                  <c:v>Small Sport Utility Vehicle 4WD</c:v>
                </c:pt>
                <c:pt idx="32">
                  <c:v>Small Station Wagons</c:v>
                </c:pt>
                <c:pt idx="33">
                  <c:v>Small Sport Utility Vehicle 2WD</c:v>
                </c:pt>
              </c:strCache>
            </c:strRef>
          </c:cat>
          <c:val>
            <c:numRef>
              <c:f>'Ann. Fuel Cost by Class'!$B$2:$B$36</c:f>
              <c:numCache>
                <c:formatCode>General</c:formatCode>
                <c:ptCount val="34"/>
                <c:pt idx="0">
                  <c:v>2700</c:v>
                </c:pt>
                <c:pt idx="1">
                  <c:v>2558.038585209003</c:v>
                </c:pt>
                <c:pt idx="2">
                  <c:v>2475</c:v>
                </c:pt>
                <c:pt idx="3">
                  <c:v>2460.6164383561645</c:v>
                </c:pt>
                <c:pt idx="4">
                  <c:v>2408.7204206836109</c:v>
                </c:pt>
                <c:pt idx="5">
                  <c:v>2382.0305862361938</c:v>
                </c:pt>
                <c:pt idx="6">
                  <c:v>2342.393509127789</c:v>
                </c:pt>
                <c:pt idx="7">
                  <c:v>2278.0785562632695</c:v>
                </c:pt>
                <c:pt idx="8">
                  <c:v>2207.9470198675494</c:v>
                </c:pt>
                <c:pt idx="9">
                  <c:v>2206.8203650336213</c:v>
                </c:pt>
                <c:pt idx="10">
                  <c:v>2203.4707903780068</c:v>
                </c:pt>
                <c:pt idx="11">
                  <c:v>2197.4042553191489</c:v>
                </c:pt>
                <c:pt idx="12">
                  <c:v>2179.6082949308757</c:v>
                </c:pt>
                <c:pt idx="13">
                  <c:v>2067.6182707993476</c:v>
                </c:pt>
                <c:pt idx="14">
                  <c:v>2058.937070333157</c:v>
                </c:pt>
                <c:pt idx="15">
                  <c:v>2050</c:v>
                </c:pt>
                <c:pt idx="16">
                  <c:v>2043.015873015873</c:v>
                </c:pt>
                <c:pt idx="17">
                  <c:v>1987.2340425531916</c:v>
                </c:pt>
                <c:pt idx="18">
                  <c:v>1969.2307692307693</c:v>
                </c:pt>
                <c:pt idx="19">
                  <c:v>1959.7470697100555</c:v>
                </c:pt>
                <c:pt idx="20">
                  <c:v>1953.8990825688074</c:v>
                </c:pt>
                <c:pt idx="21">
                  <c:v>1873.9463601532566</c:v>
                </c:pt>
                <c:pt idx="22">
                  <c:v>1850</c:v>
                </c:pt>
                <c:pt idx="23">
                  <c:v>1849.7383390216155</c:v>
                </c:pt>
                <c:pt idx="24">
                  <c:v>1818.5975609756097</c:v>
                </c:pt>
                <c:pt idx="25">
                  <c:v>1800</c:v>
                </c:pt>
                <c:pt idx="26">
                  <c:v>1778.211009174312</c:v>
                </c:pt>
                <c:pt idx="27">
                  <c:v>1776.8370279146141</c:v>
                </c:pt>
                <c:pt idx="28">
                  <c:v>1774.721189591078</c:v>
                </c:pt>
                <c:pt idx="29">
                  <c:v>1750</c:v>
                </c:pt>
                <c:pt idx="30">
                  <c:v>1680.5010893246188</c:v>
                </c:pt>
                <c:pt idx="31">
                  <c:v>1679.4676806083651</c:v>
                </c:pt>
                <c:pt idx="32">
                  <c:v>1586.0907271514343</c:v>
                </c:pt>
                <c:pt idx="33">
                  <c:v>1525.9305210918114</c:v>
                </c:pt>
              </c:numCache>
            </c:numRef>
          </c:val>
          <c:extLst>
            <c:ext xmlns:c16="http://schemas.microsoft.com/office/drawing/2014/chart" uri="{C3380CC4-5D6E-409C-BE32-E72D297353CC}">
              <c16:uniqueId val="{00000000-A433-4DCF-B5EB-C1433D4F92D4}"/>
            </c:ext>
          </c:extLst>
        </c:ser>
        <c:dLbls>
          <c:showLegendKey val="0"/>
          <c:showVal val="0"/>
          <c:showCatName val="0"/>
          <c:showSerName val="0"/>
          <c:showPercent val="0"/>
          <c:showBubbleSize val="0"/>
        </c:dLbls>
        <c:gapWidth val="219"/>
        <c:overlap val="-27"/>
        <c:axId val="608374912"/>
        <c:axId val="1098753855"/>
      </c:barChart>
      <c:catAx>
        <c:axId val="60837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8753855"/>
        <c:crosses val="autoZero"/>
        <c:auto val="1"/>
        <c:lblAlgn val="ctr"/>
        <c:lblOffset val="100"/>
        <c:noMultiLvlLbl val="0"/>
      </c:catAx>
      <c:valAx>
        <c:axId val="1098753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837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Economy.xlsx]by Fuel Type!PivotTable17</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'by Fuel Type'!$B$1</c:f>
              <c:strCache>
                <c:ptCount val="1"/>
                <c:pt idx="0">
                  <c:v>Average of City MPG (FT1)</c:v>
                </c:pt>
              </c:strCache>
            </c:strRef>
          </c:tx>
          <c:spPr>
            <a:solidFill>
              <a:schemeClr val="accent1"/>
            </a:solidFill>
            <a:ln>
              <a:noFill/>
            </a:ln>
            <a:effectLst/>
          </c:spPr>
          <c:invertIfNegative val="0"/>
          <c:cat>
            <c:strRef>
              <c:f>'by Fuel Type'!$A$2:$A$8</c:f>
              <c:strCache>
                <c:ptCount val="6"/>
                <c:pt idx="0">
                  <c:v>Electricity</c:v>
                </c:pt>
                <c:pt idx="1">
                  <c:v>Diesel</c:v>
                </c:pt>
                <c:pt idx="2">
                  <c:v>Regular Gasoline</c:v>
                </c:pt>
                <c:pt idx="3">
                  <c:v>Premium Gasoline</c:v>
                </c:pt>
                <c:pt idx="4">
                  <c:v>Natural Gas</c:v>
                </c:pt>
                <c:pt idx="5">
                  <c:v>Midgrade Gasoline</c:v>
                </c:pt>
              </c:strCache>
            </c:strRef>
          </c:cat>
          <c:val>
            <c:numRef>
              <c:f>'by Fuel Type'!$B$2:$B$8</c:f>
              <c:numCache>
                <c:formatCode>General</c:formatCode>
                <c:ptCount val="6"/>
                <c:pt idx="0">
                  <c:v>98.661290322580641</c:v>
                </c:pt>
                <c:pt idx="1">
                  <c:v>21.225838264299803</c:v>
                </c:pt>
                <c:pt idx="2">
                  <c:v>17.906442006860416</c:v>
                </c:pt>
                <c:pt idx="3">
                  <c:v>16.869586327442221</c:v>
                </c:pt>
                <c:pt idx="4">
                  <c:v>15.966666666666667</c:v>
                </c:pt>
                <c:pt idx="5">
                  <c:v>14.896103896103897</c:v>
                </c:pt>
              </c:numCache>
            </c:numRef>
          </c:val>
          <c:extLst>
            <c:ext xmlns:c16="http://schemas.microsoft.com/office/drawing/2014/chart" uri="{C3380CC4-5D6E-409C-BE32-E72D297353CC}">
              <c16:uniqueId val="{00000000-94A5-47FE-9D06-09CC466A341E}"/>
            </c:ext>
          </c:extLst>
        </c:ser>
        <c:ser>
          <c:idx val="1"/>
          <c:order val="1"/>
          <c:tx>
            <c:strRef>
              <c:f>'by Fuel Type'!$C$1</c:f>
              <c:strCache>
                <c:ptCount val="1"/>
                <c:pt idx="0">
                  <c:v>Average of Highway MPG (FT1)</c:v>
                </c:pt>
              </c:strCache>
            </c:strRef>
          </c:tx>
          <c:spPr>
            <a:solidFill>
              <a:schemeClr val="accent3"/>
            </a:solidFill>
            <a:ln>
              <a:noFill/>
            </a:ln>
            <a:effectLst/>
          </c:spPr>
          <c:invertIfNegative val="0"/>
          <c:cat>
            <c:strRef>
              <c:f>'by Fuel Type'!$A$2:$A$8</c:f>
              <c:strCache>
                <c:ptCount val="6"/>
                <c:pt idx="0">
                  <c:v>Electricity</c:v>
                </c:pt>
                <c:pt idx="1">
                  <c:v>Diesel</c:v>
                </c:pt>
                <c:pt idx="2">
                  <c:v>Regular Gasoline</c:v>
                </c:pt>
                <c:pt idx="3">
                  <c:v>Premium Gasoline</c:v>
                </c:pt>
                <c:pt idx="4">
                  <c:v>Natural Gas</c:v>
                </c:pt>
                <c:pt idx="5">
                  <c:v>Midgrade Gasoline</c:v>
                </c:pt>
              </c:strCache>
            </c:strRef>
          </c:cat>
          <c:val>
            <c:numRef>
              <c:f>'by Fuel Type'!$C$2:$C$8</c:f>
              <c:numCache>
                <c:formatCode>General</c:formatCode>
                <c:ptCount val="6"/>
                <c:pt idx="0">
                  <c:v>90.41935483870968</c:v>
                </c:pt>
                <c:pt idx="1">
                  <c:v>27.134122287968442</c:v>
                </c:pt>
                <c:pt idx="2">
                  <c:v>23.743073617550603</c:v>
                </c:pt>
                <c:pt idx="3">
                  <c:v>23.845989512526703</c:v>
                </c:pt>
                <c:pt idx="4">
                  <c:v>22.016666666666666</c:v>
                </c:pt>
                <c:pt idx="5">
                  <c:v>22.38961038961039</c:v>
                </c:pt>
              </c:numCache>
            </c:numRef>
          </c:val>
          <c:extLst>
            <c:ext xmlns:c16="http://schemas.microsoft.com/office/drawing/2014/chart" uri="{C3380CC4-5D6E-409C-BE32-E72D297353CC}">
              <c16:uniqueId val="{00000001-94A5-47FE-9D06-09CC466A341E}"/>
            </c:ext>
          </c:extLst>
        </c:ser>
        <c:dLbls>
          <c:showLegendKey val="0"/>
          <c:showVal val="0"/>
          <c:showCatName val="0"/>
          <c:showSerName val="0"/>
          <c:showPercent val="0"/>
          <c:showBubbleSize val="0"/>
        </c:dLbls>
        <c:gapWidth val="219"/>
        <c:overlap val="-27"/>
        <c:axId val="767104000"/>
        <c:axId val="767116960"/>
      </c:barChart>
      <c:catAx>
        <c:axId val="76710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116960"/>
        <c:crosses val="autoZero"/>
        <c:auto val="1"/>
        <c:lblAlgn val="ctr"/>
        <c:lblOffset val="100"/>
        <c:noMultiLvlLbl val="0"/>
      </c:catAx>
      <c:valAx>
        <c:axId val="76711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104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SW Capstone 2 Fuel Economy.xlsx]by Fuel Type!PivotTable18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Annual Fuel Cost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'by Fuel Type'!$F$1</c:f>
              <c:strCache>
                <c:ptCount val="1"/>
                <c:pt idx="0">
                  <c:v>Total</c:v>
                </c:pt>
              </c:strCache>
            </c:strRef>
          </c:tx>
          <c:spPr>
            <a:solidFill>
              <a:schemeClr val="accent1"/>
            </a:solidFill>
            <a:ln>
              <a:noFill/>
            </a:ln>
            <a:effectLst/>
          </c:spPr>
          <c:invertIfNegative val="0"/>
          <c:cat>
            <c:strRef>
              <c:f>'by Fuel Type'!$E$2:$E$8</c:f>
              <c:strCache>
                <c:ptCount val="6"/>
                <c:pt idx="0">
                  <c:v>Premium Gasoline</c:v>
                </c:pt>
                <c:pt idx="1">
                  <c:v>Midgrade Gasoline</c:v>
                </c:pt>
                <c:pt idx="2">
                  <c:v>Natural Gas</c:v>
                </c:pt>
                <c:pt idx="3">
                  <c:v>Regular Gasoline</c:v>
                </c:pt>
                <c:pt idx="4">
                  <c:v>Diesel</c:v>
                </c:pt>
                <c:pt idx="5">
                  <c:v>Electricity</c:v>
                </c:pt>
              </c:strCache>
            </c:strRef>
          </c:cat>
          <c:val>
            <c:numRef>
              <c:f>'by Fuel Type'!$F$2:$F$8</c:f>
              <c:numCache>
                <c:formatCode>General</c:formatCode>
                <c:ptCount val="6"/>
                <c:pt idx="0">
                  <c:v>2282.5500097106233</c:v>
                </c:pt>
                <c:pt idx="1">
                  <c:v>2250.6493506493507</c:v>
                </c:pt>
                <c:pt idx="2">
                  <c:v>1998.3333333333333</c:v>
                </c:pt>
                <c:pt idx="3">
                  <c:v>1861.8851068641864</c:v>
                </c:pt>
                <c:pt idx="4">
                  <c:v>1781.7061143984222</c:v>
                </c:pt>
                <c:pt idx="5">
                  <c:v>754.43548387096769</c:v>
                </c:pt>
              </c:numCache>
            </c:numRef>
          </c:val>
          <c:extLst>
            <c:ext xmlns:c16="http://schemas.microsoft.com/office/drawing/2014/chart" uri="{C3380CC4-5D6E-409C-BE32-E72D297353CC}">
              <c16:uniqueId val="{00000000-6939-4675-9A51-53293EE9945A}"/>
            </c:ext>
          </c:extLst>
        </c:ser>
        <c:dLbls>
          <c:showLegendKey val="0"/>
          <c:showVal val="0"/>
          <c:showCatName val="0"/>
          <c:showSerName val="0"/>
          <c:showPercent val="0"/>
          <c:showBubbleSize val="0"/>
        </c:dLbls>
        <c:gapWidth val="219"/>
        <c:overlap val="-27"/>
        <c:axId val="767092000"/>
        <c:axId val="767104480"/>
      </c:barChart>
      <c:catAx>
        <c:axId val="76709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104480"/>
        <c:crosses val="autoZero"/>
        <c:auto val="1"/>
        <c:lblAlgn val="ctr"/>
        <c:lblOffset val="100"/>
        <c:noMultiLvlLbl val="0"/>
      </c:catAx>
      <c:valAx>
        <c:axId val="76710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09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 SW Capstone 2 Fuel Economy.xlsx]cleaned data I''m working with'!$F$2:$F$38103</cx:f>
        <cx:lvl ptCount="38102" formatCode="General">
          <cx:pt idx="0">17</cx:pt>
          <cx:pt idx="1">17</cx:pt>
          <cx:pt idx="2">18</cx:pt>
          <cx:pt idx="3">18</cx:pt>
          <cx:pt idx="4">18</cx:pt>
          <cx:pt idx="5">18</cx:pt>
          <cx:pt idx="6">13</cx:pt>
          <cx:pt idx="7">13</cx:pt>
          <cx:pt idx="8">15</cx:pt>
          <cx:pt idx="9">15</cx:pt>
          <cx:pt idx="10">19</cx:pt>
          <cx:pt idx="11">16</cx:pt>
          <cx:pt idx="12">19</cx:pt>
          <cx:pt idx="13">15</cx:pt>
          <cx:pt idx="14">19</cx:pt>
          <cx:pt idx="15">16</cx:pt>
          <cx:pt idx="16">16</cx:pt>
          <cx:pt idx="17">17</cx:pt>
          <cx:pt idx="18">16</cx:pt>
          <cx:pt idx="19">17</cx:pt>
          <cx:pt idx="20">15</cx:pt>
          <cx:pt idx="21">19</cx:pt>
          <cx:pt idx="22">16</cx:pt>
          <cx:pt idx="23">19</cx:pt>
          <cx:pt idx="24">15</cx:pt>
          <cx:pt idx="25">19</cx:pt>
          <cx:pt idx="26">16</cx:pt>
          <cx:pt idx="27">16</cx:pt>
          <cx:pt idx="28">8</cx:pt>
          <cx:pt idx="29">8</cx:pt>
          <cx:pt idx="30">8</cx:pt>
          <cx:pt idx="31">8</cx:pt>
          <cx:pt idx="32">7</cx:pt>
          <cx:pt idx="33">7</cx:pt>
          <cx:pt idx="34">19</cx:pt>
          <cx:pt idx="35">19</cx:pt>
          <cx:pt idx="36">21</cx:pt>
          <cx:pt idx="37">21</cx:pt>
          <cx:pt idx="38">16</cx:pt>
          <cx:pt idx="39">16</cx:pt>
          <cx:pt idx="40">15</cx:pt>
          <cx:pt idx="41">15</cx:pt>
          <cx:pt idx="42">15</cx:pt>
          <cx:pt idx="43">16</cx:pt>
          <cx:pt idx="44">17</cx:pt>
          <cx:pt idx="45">17</cx:pt>
          <cx:pt idx="46">15</cx:pt>
          <cx:pt idx="47">16</cx:pt>
          <cx:pt idx="48">16</cx:pt>
          <cx:pt idx="49">16</cx:pt>
          <cx:pt idx="50">15</cx:pt>
          <cx:pt idx="51">16</cx:pt>
          <cx:pt idx="52">15</cx:pt>
          <cx:pt idx="53">16</cx:pt>
          <cx:pt idx="54">18</cx:pt>
          <cx:pt idx="55">17</cx:pt>
          <cx:pt idx="56">18</cx:pt>
          <cx:pt idx="57">17</cx:pt>
          <cx:pt idx="58">14</cx:pt>
          <cx:pt idx="59">14</cx:pt>
          <cx:pt idx="60">14</cx:pt>
          <cx:pt idx="61">15</cx:pt>
          <cx:pt idx="62">20</cx:pt>
          <cx:pt idx="63">20</cx:pt>
          <cx:pt idx="64">17</cx:pt>
          <cx:pt idx="65">17</cx:pt>
          <cx:pt idx="66">11</cx:pt>
          <cx:pt idx="67">12</cx:pt>
          <cx:pt idx="68">21</cx:pt>
          <cx:pt idx="69">21</cx:pt>
          <cx:pt idx="70">18</cx:pt>
          <cx:pt idx="71">18</cx:pt>
          <cx:pt idx="72">21</cx:pt>
          <cx:pt idx="73">18</cx:pt>
          <cx:pt idx="74">21</cx:pt>
          <cx:pt idx="75">18</cx:pt>
          <cx:pt idx="76">18</cx:pt>
          <cx:pt idx="77">15</cx:pt>
          <cx:pt idx="78">18</cx:pt>
          <cx:pt idx="79">15</cx:pt>
          <cx:pt idx="80">15</cx:pt>
          <cx:pt idx="81">15</cx:pt>
          <cx:pt idx="82">15</cx:pt>
          <cx:pt idx="83">15</cx:pt>
          <cx:pt idx="84">20</cx:pt>
          <cx:pt idx="85">17</cx:pt>
          <cx:pt idx="86">21</cx:pt>
          <cx:pt idx="87">20</cx:pt>
          <cx:pt idx="88">16</cx:pt>
          <cx:pt idx="89">21</cx:pt>
          <cx:pt idx="90">16</cx:pt>
          <cx:pt idx="91">16</cx:pt>
          <cx:pt idx="92">21</cx:pt>
          <cx:pt idx="93">19</cx:pt>
          <cx:pt idx="94">15</cx:pt>
          <cx:pt idx="95">21</cx:pt>
          <cx:pt idx="96">19</cx:pt>
          <cx:pt idx="97">15</cx:pt>
          <cx:pt idx="98">21</cx:pt>
          <cx:pt idx="99">16</cx:pt>
          <cx:pt idx="100">16</cx:pt>
          <cx:pt idx="101">21</cx:pt>
          <cx:pt idx="102">14</cx:pt>
          <cx:pt idx="103">18</cx:pt>
          <cx:pt idx="104">13</cx:pt>
          <cx:pt idx="105">14</cx:pt>
          <cx:pt idx="106">14</cx:pt>
          <cx:pt idx="107">18</cx:pt>
          <cx:pt idx="108">15</cx:pt>
          <cx:pt idx="109">13</cx:pt>
          <cx:pt idx="110">21</cx:pt>
          <cx:pt idx="111">15</cx:pt>
          <cx:pt idx="112">14</cx:pt>
          <cx:pt idx="113">15</cx:pt>
          <cx:pt idx="114">14</cx:pt>
          <cx:pt idx="115">14</cx:pt>
          <cx:pt idx="116">14</cx:pt>
          <cx:pt idx="117">18</cx:pt>
          <cx:pt idx="118">15</cx:pt>
          <cx:pt idx="119">14</cx:pt>
          <cx:pt idx="120">17</cx:pt>
          <cx:pt idx="121">16</cx:pt>
          <cx:pt idx="122">14</cx:pt>
          <cx:pt idx="123">15</cx:pt>
          <cx:pt idx="124">20</cx:pt>
          <cx:pt idx="125">18</cx:pt>
          <cx:pt idx="126">14</cx:pt>
          <cx:pt idx="127">15</cx:pt>
          <cx:pt idx="128">19</cx:pt>
          <cx:pt idx="129">13</cx:pt>
          <cx:pt idx="130">13</cx:pt>
          <cx:pt idx="131">14</cx:pt>
          <cx:pt idx="132">18</cx:pt>
          <cx:pt idx="133">13</cx:pt>
          <cx:pt idx="134">14</cx:pt>
          <cx:pt idx="135">13</cx:pt>
          <cx:pt idx="136">13</cx:pt>
          <cx:pt idx="137">14</cx:pt>
          <cx:pt idx="138">13</cx:pt>
          <cx:pt idx="139">14</cx:pt>
          <cx:pt idx="140">21</cx:pt>
          <cx:pt idx="141">18</cx:pt>
          <cx:pt idx="142">22</cx:pt>
          <cx:pt idx="143">21</cx:pt>
          <cx:pt idx="144">18</cx:pt>
          <cx:pt idx="145">19</cx:pt>
          <cx:pt idx="146">19</cx:pt>
          <cx:pt idx="147">22</cx:pt>
          <cx:pt idx="148">20</cx:pt>
          <cx:pt idx="149">21</cx:pt>
          <cx:pt idx="150">23</cx:pt>
          <cx:pt idx="151">23</cx:pt>
          <cx:pt idx="152">21</cx:pt>
          <cx:pt idx="153">18</cx:pt>
          <cx:pt idx="154">21</cx:pt>
          <cx:pt idx="155">18</cx:pt>
          <cx:pt idx="156">21</cx:pt>
          <cx:pt idx="157">21</cx:pt>
          <cx:pt idx="158">23</cx:pt>
          <cx:pt idx="159">23</cx:pt>
          <cx:pt idx="160">20</cx:pt>
          <cx:pt idx="161">17</cx:pt>
          <cx:pt idx="162">20</cx:pt>
          <cx:pt idx="163">17</cx:pt>
          <cx:pt idx="164">20</cx:pt>
          <cx:pt idx="165">17</cx:pt>
          <cx:pt idx="166">20</cx:pt>
          <cx:pt idx="167">17</cx:pt>
          <cx:pt idx="168">14</cx:pt>
          <cx:pt idx="169">18</cx:pt>
          <cx:pt idx="170">14</cx:pt>
          <cx:pt idx="171">18</cx:pt>
          <cx:pt idx="172">18</cx:pt>
          <cx:pt idx="173">21</cx:pt>
          <cx:pt idx="174">21</cx:pt>
          <cx:pt idx="175">15</cx:pt>
          <cx:pt idx="176">18</cx:pt>
          <cx:pt idx="177">14</cx:pt>
          <cx:pt idx="178">14</cx:pt>
          <cx:pt idx="179">14</cx:pt>
          <cx:pt idx="180">21</cx:pt>
          <cx:pt idx="181">8</cx:pt>
          <cx:pt idx="182">15</cx:pt>
          <cx:pt idx="183">18</cx:pt>
          <cx:pt idx="184">14</cx:pt>
          <cx:pt idx="185">14</cx:pt>
          <cx:pt idx="186">13</cx:pt>
          <cx:pt idx="187">15</cx:pt>
          <cx:pt idx="188">14</cx:pt>
          <cx:pt idx="189">17</cx:pt>
          <cx:pt idx="190">14</cx:pt>
          <cx:pt idx="191">13</cx:pt>
          <cx:pt idx="192">17</cx:pt>
          <cx:pt idx="193">15</cx:pt>
          <cx:pt idx="194">14</cx:pt>
          <cx:pt idx="195">14</cx:pt>
          <cx:pt idx="196">15</cx:pt>
          <cx:pt idx="197">15</cx:pt>
          <cx:pt idx="198">18</cx:pt>
          <cx:pt idx="199">18</cx:pt>
          <cx:pt idx="200">14</cx:pt>
          <cx:pt idx="201">18</cx:pt>
          <cx:pt idx="202">15</cx:pt>
          <cx:pt idx="203">14</cx:pt>
          <cx:pt idx="204">13</cx:pt>
          <cx:pt idx="205">13</cx:pt>
          <cx:pt idx="206">17</cx:pt>
          <cx:pt idx="207">11</cx:pt>
          <cx:pt idx="208">17</cx:pt>
          <cx:pt idx="209">13</cx:pt>
          <cx:pt idx="210">12</cx:pt>
          <cx:pt idx="211">18</cx:pt>
          <cx:pt idx="212">17</cx:pt>
          <cx:pt idx="213">18</cx:pt>
          <cx:pt idx="214">19</cx:pt>
          <cx:pt idx="215">16</cx:pt>
          <cx:pt idx="216">15</cx:pt>
          <cx:pt idx="217">19</cx:pt>
          <cx:pt idx="218">16</cx:pt>
          <cx:pt idx="219">15</cx:pt>
          <cx:pt idx="220">19</cx:pt>
          <cx:pt idx="221">19</cx:pt>
          <cx:pt idx="222">18</cx:pt>
          <cx:pt idx="223">16</cx:pt>
          <cx:pt idx="224">13</cx:pt>
          <cx:pt idx="225">18</cx:pt>
          <cx:pt idx="226">16</cx:pt>
          <cx:pt idx="227">13</cx:pt>
          <cx:pt idx="228">13</cx:pt>
          <cx:pt idx="229">18</cx:pt>
          <cx:pt idx="230">14</cx:pt>
          <cx:pt idx="231">22</cx:pt>
          <cx:pt idx="232">19</cx:pt>
          <cx:pt idx="233">22</cx:pt>
          <cx:pt idx="234">23</cx:pt>
          <cx:pt idx="235">21</cx:pt>
          <cx:pt idx="236">21</cx:pt>
          <cx:pt idx="237">21</cx:pt>
          <cx:pt idx="238">18</cx:pt>
          <cx:pt idx="239">18</cx:pt>
          <cx:pt idx="240">22</cx:pt>
          <cx:pt idx="241">21</cx:pt>
          <cx:pt idx="242">21</cx:pt>
          <cx:pt idx="243">21</cx:pt>
          <cx:pt idx="244">22</cx:pt>
          <cx:pt idx="245">19</cx:pt>
          <cx:pt idx="246">22</cx:pt>
          <cx:pt idx="247">21</cx:pt>
          <cx:pt idx="248">21</cx:pt>
          <cx:pt idx="249">21</cx:pt>
          <cx:pt idx="250">20</cx:pt>
          <cx:pt idx="251">17</cx:pt>
          <cx:pt idx="252">21</cx:pt>
          <cx:pt idx="253">20</cx:pt>
          <cx:pt idx="254">17</cx:pt>
          <cx:pt idx="255">21</cx:pt>
          <cx:pt idx="256">21</cx:pt>
          <cx:pt idx="257">20</cx:pt>
          <cx:pt idx="258">20</cx:pt>
          <cx:pt idx="259">20</cx:pt>
          <cx:pt idx="260">16</cx:pt>
          <cx:pt idx="261">21</cx:pt>
          <cx:pt idx="262">20</cx:pt>
          <cx:pt idx="263">16</cx:pt>
          <cx:pt idx="264">21</cx:pt>
          <cx:pt idx="265">16</cx:pt>
          <cx:pt idx="266">16</cx:pt>
          <cx:pt idx="267">21</cx:pt>
          <cx:pt idx="268">20</cx:pt>
          <cx:pt idx="269">20</cx:pt>
          <cx:pt idx="270">23</cx:pt>
          <cx:pt idx="271">28</cx:pt>
          <cx:pt idx="272">22</cx:pt>
          <cx:pt idx="273">24</cx:pt>
          <cx:pt idx="274">23</cx:pt>
          <cx:pt idx="275">24</cx:pt>
          <cx:pt idx="276">33</cx:pt>
          <cx:pt idx="277">33</cx:pt>
          <cx:pt idx="278">20</cx:pt>
          <cx:pt idx="279">17</cx:pt>
          <cx:pt idx="280">20</cx:pt>
          <cx:pt idx="281">17</cx:pt>
          <cx:pt idx="282">21</cx:pt>
          <cx:pt idx="283">17</cx:pt>
          <cx:pt idx="284">21</cx:pt>
          <cx:pt idx="285">17</cx:pt>
          <cx:pt idx="286">13</cx:pt>
          <cx:pt idx="287">13</cx:pt>
          <cx:pt idx="288">13</cx:pt>
          <cx:pt idx="289">13</cx:pt>
          <cx:pt idx="290">15</cx:pt>
          <cx:pt idx="291">14</cx:pt>
          <cx:pt idx="292">18</cx:pt>
          <cx:pt idx="293">15</cx:pt>
          <cx:pt idx="294">14</cx:pt>
          <cx:pt idx="295">15</cx:pt>
          <cx:pt idx="296">15</cx:pt>
          <cx:pt idx="297">18</cx:pt>
          <cx:pt idx="298">15</cx:pt>
          <cx:pt idx="299">13</cx:pt>
          <cx:pt idx="300">11</cx:pt>
          <cx:pt idx="301">13</cx:pt>
          <cx:pt idx="302">12</cx:pt>
          <cx:pt idx="303">11</cx:pt>
          <cx:pt idx="304">16</cx:pt>
          <cx:pt idx="305">11</cx:pt>
          <cx:pt idx="306">15</cx:pt>
          <cx:pt idx="307">13</cx:pt>
          <cx:pt idx="308">17</cx:pt>
          <cx:pt idx="309">18</cx:pt>
          <cx:pt idx="310">14</cx:pt>
          <cx:pt idx="311">13</cx:pt>
          <cx:pt idx="312">14</cx:pt>
          <cx:pt idx="313">13</cx:pt>
          <cx:pt idx="314">17</cx:pt>
          <cx:pt idx="315">14</cx:pt>
          <cx:pt idx="316">13</cx:pt>
          <cx:pt idx="317">17</cx:pt>
          <cx:pt idx="318">15</cx:pt>
          <cx:pt idx="319">14</cx:pt>
          <cx:pt idx="320">14</cx:pt>
          <cx:pt idx="321">15</cx:pt>
          <cx:pt idx="322">15</cx:pt>
          <cx:pt idx="323">18</cx:pt>
          <cx:pt idx="324">14</cx:pt>
          <cx:pt idx="325">18</cx:pt>
          <cx:pt idx="326">10</cx:pt>
          <cx:pt idx="327">10</cx:pt>
          <cx:pt idx="328">13</cx:pt>
          <cx:pt idx="329">13</cx:pt>
          <cx:pt idx="330">15</cx:pt>
          <cx:pt idx="331">14</cx:pt>
          <cx:pt idx="332">18</cx:pt>
          <cx:pt idx="333">15</cx:pt>
          <cx:pt idx="334">14</cx:pt>
          <cx:pt idx="335">14</cx:pt>
          <cx:pt idx="336">12</cx:pt>
          <cx:pt idx="337">18</cx:pt>
          <cx:pt idx="338">15</cx:pt>
          <cx:pt idx="339">14</cx:pt>
          <cx:pt idx="340">13</cx:pt>
          <cx:pt idx="341">16</cx:pt>
          <cx:pt idx="342">11</cx:pt>
          <cx:pt idx="343">15</cx:pt>
          <cx:pt idx="344">13</cx:pt>
          <cx:pt idx="345">13</cx:pt>
          <cx:pt idx="346">11</cx:pt>
          <cx:pt idx="347">12</cx:pt>
          <cx:pt idx="348">17</cx:pt>
          <cx:pt idx="349">17</cx:pt>
          <cx:pt idx="350">17</cx:pt>
          <cx:pt idx="351">11</cx:pt>
          <cx:pt idx="352">16</cx:pt>
          <cx:pt idx="353">11</cx:pt>
          <cx:pt idx="354">17</cx:pt>
          <cx:pt idx="355">16</cx:pt>
          <cx:pt idx="356">12</cx:pt>
          <cx:pt idx="357">16</cx:pt>
          <cx:pt idx="358">11</cx:pt>
          <cx:pt idx="359">15</cx:pt>
          <cx:pt idx="360">12</cx:pt>
          <cx:pt idx="361">16</cx:pt>
          <cx:pt idx="362">14</cx:pt>
          <cx:pt idx="363">18</cx:pt>
          <cx:pt idx="364">16</cx:pt>
          <cx:pt idx="365">15</cx:pt>
          <cx:pt idx="366">16</cx:pt>
          <cx:pt idx="367">15</cx:pt>
          <cx:pt idx="368">18</cx:pt>
          <cx:pt idx="369">15</cx:pt>
          <cx:pt idx="370">19</cx:pt>
          <cx:pt idx="371">16</cx:pt>
          <cx:pt idx="372">17</cx:pt>
          <cx:pt idx="373">19</cx:pt>
          <cx:pt idx="374">16</cx:pt>
          <cx:pt idx="375">20</cx:pt>
          <cx:pt idx="376">16</cx:pt>
          <cx:pt idx="377">20</cx:pt>
          <cx:pt idx="378">16</cx:pt>
          <cx:pt idx="379">20</cx:pt>
          <cx:pt idx="380">16</cx:pt>
          <cx:pt idx="381">13</cx:pt>
          <cx:pt idx="382">13</cx:pt>
          <cx:pt idx="383">15</cx:pt>
          <cx:pt idx="384">13</cx:pt>
          <cx:pt idx="385">18</cx:pt>
          <cx:pt idx="386">18</cx:pt>
          <cx:pt idx="387">16</cx:pt>
          <cx:pt idx="388">17</cx:pt>
          <cx:pt idx="389">21</cx:pt>
          <cx:pt idx="390">19</cx:pt>
          <cx:pt idx="391">26</cx:pt>
          <cx:pt idx="392">16</cx:pt>
          <cx:pt idx="393">21</cx:pt>
          <cx:pt idx="394">26</cx:pt>
          <cx:pt idx="395">16</cx:pt>
          <cx:pt idx="396">23</cx:pt>
          <cx:pt idx="397">20</cx:pt>
          <cx:pt idx="398">26</cx:pt>
          <cx:pt idx="399">16</cx:pt>
          <cx:pt idx="400">20</cx:pt>
          <cx:pt idx="401">26</cx:pt>
          <cx:pt idx="402">16</cx:pt>
          <cx:pt idx="403">16</cx:pt>
          <cx:pt idx="404">16</cx:pt>
          <cx:pt idx="405">12</cx:pt>
          <cx:pt idx="406">11</cx:pt>
          <cx:pt idx="407">16</cx:pt>
          <cx:pt idx="408">11</cx:pt>
          <cx:pt idx="409">15</cx:pt>
          <cx:pt idx="410">11</cx:pt>
          <cx:pt idx="411">15</cx:pt>
          <cx:pt idx="412">11</cx:pt>
          <cx:pt idx="413">15</cx:pt>
          <cx:pt idx="414">10</cx:pt>
          <cx:pt idx="415">15</cx:pt>
          <cx:pt idx="416">15</cx:pt>
          <cx:pt idx="417">18</cx:pt>
          <cx:pt idx="418">15</cx:pt>
          <cx:pt idx="419">18</cx:pt>
          <cx:pt idx="420">15</cx:pt>
          <cx:pt idx="421">18</cx:pt>
          <cx:pt idx="422">15</cx:pt>
          <cx:pt idx="423">17</cx:pt>
          <cx:pt idx="424">15</cx:pt>
          <cx:pt idx="425">16</cx:pt>
          <cx:pt idx="426">16</cx:pt>
          <cx:pt idx="427">18</cx:pt>
          <cx:pt idx="428">15</cx:pt>
          <cx:pt idx="429">18</cx:pt>
          <cx:pt idx="430">15</cx:pt>
          <cx:pt idx="431">18</cx:pt>
          <cx:pt idx="432">15</cx:pt>
          <cx:pt idx="433">18</cx:pt>
          <cx:pt idx="434">15</cx:pt>
          <cx:pt idx="435">20</cx:pt>
          <cx:pt idx="436">18</cx:pt>
          <cx:pt idx="437">18</cx:pt>
          <cx:pt idx="438">19</cx:pt>
          <cx:pt idx="439">18</cx:pt>
          <cx:pt idx="440">18</cx:pt>
          <cx:pt idx="441">17</cx:pt>
          <cx:pt idx="442">16</cx:pt>
          <cx:pt idx="443">20</cx:pt>
          <cx:pt idx="444">18</cx:pt>
          <cx:pt idx="445">19</cx:pt>
          <cx:pt idx="446">18</cx:pt>
          <cx:pt idx="447">19</cx:pt>
          <cx:pt idx="448">18</cx:pt>
          <cx:pt idx="449">19</cx:pt>
          <cx:pt idx="450">18</cx:pt>
          <cx:pt idx="451">20</cx:pt>
          <cx:pt idx="452">20</cx:pt>
          <cx:pt idx="453">18</cx:pt>
          <cx:pt idx="454">18</cx:pt>
          <cx:pt idx="455">20</cx:pt>
          <cx:pt idx="456">18</cx:pt>
          <cx:pt idx="457">19</cx:pt>
          <cx:pt idx="458">18</cx:pt>
          <cx:pt idx="459">21</cx:pt>
          <cx:pt idx="460">19</cx:pt>
          <cx:pt idx="461">21</cx:pt>
          <cx:pt idx="462">18</cx:pt>
          <cx:pt idx="463">19</cx:pt>
          <cx:pt idx="464">20</cx:pt>
          <cx:pt idx="465">18</cx:pt>
          <cx:pt idx="466">18</cx:pt>
          <cx:pt idx="467">20</cx:pt>
          <cx:pt idx="468">18</cx:pt>
          <cx:pt idx="469">19</cx:pt>
          <cx:pt idx="470">18</cx:pt>
          <cx:pt idx="471">14</cx:pt>
          <cx:pt idx="472">14</cx:pt>
          <cx:pt idx="473">19</cx:pt>
          <cx:pt idx="474">18</cx:pt>
          <cx:pt idx="475">20</cx:pt>
          <cx:pt idx="476">18</cx:pt>
          <cx:pt idx="477">21</cx:pt>
          <cx:pt idx="478">20</cx:pt>
          <cx:pt idx="479">18</cx:pt>
          <cx:pt idx="480">18</cx:pt>
          <cx:pt idx="481">20</cx:pt>
          <cx:pt idx="482">19</cx:pt>
          <cx:pt idx="483">18</cx:pt>
          <cx:pt idx="484">18</cx:pt>
          <cx:pt idx="485">21</cx:pt>
          <cx:pt idx="486">19</cx:pt>
          <cx:pt idx="487">18</cx:pt>
          <cx:pt idx="488">21</cx:pt>
          <cx:pt idx="489">19</cx:pt>
          <cx:pt idx="490">18</cx:pt>
          <cx:pt idx="491">19</cx:pt>
          <cx:pt idx="492">20</cx:pt>
          <cx:pt idx="493">18</cx:pt>
          <cx:pt idx="494">18</cx:pt>
          <cx:pt idx="495">20</cx:pt>
          <cx:pt idx="496">18</cx:pt>
          <cx:pt idx="497">19</cx:pt>
          <cx:pt idx="498">18</cx:pt>
          <cx:pt idx="499">11</cx:pt>
          <cx:pt idx="500">11</cx:pt>
          <cx:pt idx="501">10</cx:pt>
          <cx:pt idx="502">11</cx:pt>
          <cx:pt idx="503">10</cx:pt>
          <cx:pt idx="504">21</cx:pt>
          <cx:pt idx="505">18</cx:pt>
          <cx:pt idx="506">20</cx:pt>
          <cx:pt idx="507">18</cx:pt>
          <cx:pt idx="508">23</cx:pt>
          <cx:pt idx="509">21</cx:pt>
          <cx:pt idx="510">21</cx:pt>
          <cx:pt idx="511">21</cx:pt>
          <cx:pt idx="512">21</cx:pt>
          <cx:pt idx="513">18</cx:pt>
          <cx:pt idx="514">20</cx:pt>
          <cx:pt idx="515">18</cx:pt>
          <cx:pt idx="516">22</cx:pt>
          <cx:pt idx="517">21</cx:pt>
          <cx:pt idx="518">21</cx:pt>
          <cx:pt idx="519">21</cx:pt>
          <cx:pt idx="520">11</cx:pt>
          <cx:pt idx="521">9</cx:pt>
          <cx:pt idx="522">11</cx:pt>
          <cx:pt idx="523">9</cx:pt>
          <cx:pt idx="524">10</cx:pt>
          <cx:pt idx="525">14</cx:pt>
          <cx:pt idx="526">11</cx:pt>
          <cx:pt idx="527">11</cx:pt>
          <cx:pt idx="528">10</cx:pt>
          <cx:pt idx="529">12</cx:pt>
          <cx:pt idx="530">11</cx:pt>
          <cx:pt idx="531">15</cx:pt>
          <cx:pt idx="532">11</cx:pt>
          <cx:pt idx="533">11</cx:pt>
          <cx:pt idx="534">12</cx:pt>
          <cx:pt idx="535">13</cx:pt>
          <cx:pt idx="536">11</cx:pt>
          <cx:pt idx="537">9</cx:pt>
          <cx:pt idx="538">12</cx:pt>
          <cx:pt idx="539">11</cx:pt>
          <cx:pt idx="540">15</cx:pt>
          <cx:pt idx="541">11</cx:pt>
          <cx:pt idx="542">11</cx:pt>
          <cx:pt idx="543">11</cx:pt>
          <cx:pt idx="544">11</cx:pt>
          <cx:pt idx="545">11</cx:pt>
          <cx:pt idx="546">10</cx:pt>
          <cx:pt idx="547">11</cx:pt>
          <cx:pt idx="548">11</cx:pt>
          <cx:pt idx="549">8</cx:pt>
          <cx:pt idx="550">10</cx:pt>
          <cx:pt idx="551">18</cx:pt>
          <cx:pt idx="552">17</cx:pt>
          <cx:pt idx="553">18</cx:pt>
          <cx:pt idx="554">20</cx:pt>
          <cx:pt idx="555">20</cx:pt>
          <cx:pt idx="556">19</cx:pt>
          <cx:pt idx="557">18</cx:pt>
          <cx:pt idx="558">21</cx:pt>
          <cx:pt idx="559">20</cx:pt>
          <cx:pt idx="560">26</cx:pt>
          <cx:pt idx="561">25</cx:pt>
          <cx:pt idx="562">21</cx:pt>
          <cx:pt idx="563">21</cx:pt>
          <cx:pt idx="564">24</cx:pt>
          <cx:pt idx="565">24</cx:pt>
          <cx:pt idx="566">31</cx:pt>
          <cx:pt idx="567">30</cx:pt>
          <cx:pt idx="568">28</cx:pt>
          <cx:pt idx="569">23</cx:pt>
          <cx:pt idx="570">28</cx:pt>
          <cx:pt idx="571">23</cx:pt>
          <cx:pt idx="572">21</cx:pt>
          <cx:pt idx="573">21</cx:pt>
          <cx:pt idx="574">22</cx:pt>
          <cx:pt idx="575">21</cx:pt>
          <cx:pt idx="576">22</cx:pt>
          <cx:pt idx="577">21</cx:pt>
          <cx:pt idx="578">17</cx:pt>
          <cx:pt idx="579">17</cx:pt>
          <cx:pt idx="580">17</cx:pt>
          <cx:pt idx="581">17</cx:pt>
          <cx:pt idx="582">17</cx:pt>
          <cx:pt idx="583">17</cx:pt>
          <cx:pt idx="584">14</cx:pt>
          <cx:pt idx="585">11</cx:pt>
          <cx:pt idx="586">11</cx:pt>
          <cx:pt idx="587">10</cx:pt>
          <cx:pt idx="588">12</cx:pt>
          <cx:pt idx="589">11</cx:pt>
          <cx:pt idx="590">10</cx:pt>
          <cx:pt idx="591">15</cx:pt>
          <cx:pt idx="592">15</cx:pt>
          <cx:pt idx="593">11</cx:pt>
          <cx:pt idx="594">11</cx:pt>
          <cx:pt idx="595">11</cx:pt>
          <cx:pt idx="596">12</cx:pt>
          <cx:pt idx="597">11</cx:pt>
          <cx:pt idx="598">14</cx:pt>
          <cx:pt idx="599">11</cx:pt>
          <cx:pt idx="600">11</cx:pt>
          <cx:pt idx="601">10</cx:pt>
          <cx:pt idx="602">11</cx:pt>
          <cx:pt idx="603">15</cx:pt>
          <cx:pt idx="604">10</cx:pt>
          <cx:pt idx="605">11</cx:pt>
          <cx:pt idx="606">9</cx:pt>
          <cx:pt idx="607">20</cx:pt>
          <cx:pt idx="608">18</cx:pt>
          <cx:pt idx="609">19</cx:pt>
          <cx:pt idx="610">18</cx:pt>
          <cx:pt idx="611">19</cx:pt>
          <cx:pt idx="612">18</cx:pt>
          <cx:pt idx="613">18</cx:pt>
          <cx:pt idx="614">18</cx:pt>
          <cx:pt idx="615">14</cx:pt>
          <cx:pt idx="616">12</cx:pt>
          <cx:pt idx="617">14</cx:pt>
          <cx:pt idx="618">21</cx:pt>
          <cx:pt idx="619">20</cx:pt>
          <cx:pt idx="620">26</cx:pt>
          <cx:pt idx="621">25</cx:pt>
          <cx:pt idx="622">22</cx:pt>
          <cx:pt idx="623">21</cx:pt>
          <cx:pt idx="624">16</cx:pt>
          <cx:pt idx="625">17</cx:pt>
          <cx:pt idx="626">16</cx:pt>
          <cx:pt idx="627">18</cx:pt>
          <cx:pt idx="628">19</cx:pt>
          <cx:pt idx="629">18</cx:pt>
          <cx:pt idx="630">23</cx:pt>
          <cx:pt idx="631">17</cx:pt>
          <cx:pt idx="632">18</cx:pt>
          <cx:pt idx="633">22</cx:pt>
          <cx:pt idx="634">17</cx:pt>
          <cx:pt idx="635">20</cx:pt>
          <cx:pt idx="636">18</cx:pt>
          <cx:pt idx="637">18</cx:pt>
          <cx:pt idx="638">19</cx:pt>
          <cx:pt idx="639">18</cx:pt>
          <cx:pt idx="640">18</cx:pt>
          <cx:pt idx="641">21</cx:pt>
          <cx:pt idx="642">20</cx:pt>
          <cx:pt idx="643">20</cx:pt>
          <cx:pt idx="644">21</cx:pt>
          <cx:pt idx="645">21</cx:pt>
          <cx:pt idx="646">26</cx:pt>
          <cx:pt idx="647">18</cx:pt>
          <cx:pt idx="648">18</cx:pt>
          <cx:pt idx="649">21</cx:pt>
          <cx:pt idx="650">24</cx:pt>
          <cx:pt idx="651">18</cx:pt>
          <cx:pt idx="652">18</cx:pt>
          <cx:pt idx="653">19</cx:pt>
          <cx:pt idx="654">21</cx:pt>
          <cx:pt idx="655">20</cx:pt>
          <cx:pt idx="656">20</cx:pt>
          <cx:pt idx="657">11</cx:pt>
          <cx:pt idx="658">10</cx:pt>
          <cx:pt idx="659">9</cx:pt>
          <cx:pt idx="660">11</cx:pt>
          <cx:pt idx="661">9</cx:pt>
          <cx:pt idx="662">13</cx:pt>
          <cx:pt idx="663">10</cx:pt>
          <cx:pt idx="664">11</cx:pt>
          <cx:pt idx="665">11</cx:pt>
          <cx:pt idx="666">9</cx:pt>
          <cx:pt idx="667">10</cx:pt>
          <cx:pt idx="668">12</cx:pt>
          <cx:pt idx="669">11</cx:pt>
          <cx:pt idx="670">10</cx:pt>
          <cx:pt idx="671">10</cx:pt>
          <cx:pt idx="672">12</cx:pt>
          <cx:pt idx="673">11</cx:pt>
          <cx:pt idx="674">10</cx:pt>
          <cx:pt idx="675">14</cx:pt>
          <cx:pt idx="676">13</cx:pt>
          <cx:pt idx="677">11</cx:pt>
          <cx:pt idx="678">11</cx:pt>
          <cx:pt idx="679">11</cx:pt>
          <cx:pt idx="680">11</cx:pt>
          <cx:pt idx="681">12</cx:pt>
          <cx:pt idx="682">13</cx:pt>
          <cx:pt idx="683">15</cx:pt>
          <cx:pt idx="684">13</cx:pt>
          <cx:pt idx="685">16</cx:pt>
          <cx:pt idx="686">15</cx:pt>
          <cx:pt idx="687">15</cx:pt>
          <cx:pt idx="688">15</cx:pt>
          <cx:pt idx="689">21</cx:pt>
          <cx:pt idx="690">11</cx:pt>
          <cx:pt idx="691">10</cx:pt>
          <cx:pt idx="692">10</cx:pt>
          <cx:pt idx="693">11</cx:pt>
          <cx:pt idx="694">9</cx:pt>
          <cx:pt idx="695">12</cx:pt>
          <cx:pt idx="696">11</cx:pt>
          <cx:pt idx="697">12</cx:pt>
          <cx:pt idx="698">11</cx:pt>
          <cx:pt idx="699">13</cx:pt>
          <cx:pt idx="700">11</cx:pt>
          <cx:pt idx="701">12</cx:pt>
          <cx:pt idx="702">13</cx:pt>
          <cx:pt idx="703">11</cx:pt>
          <cx:pt idx="704">11</cx:pt>
          <cx:pt idx="705">13</cx:pt>
          <cx:pt idx="706">10</cx:pt>
          <cx:pt idx="707">14</cx:pt>
          <cx:pt idx="708">12</cx:pt>
          <cx:pt idx="709">13</cx:pt>
          <cx:pt idx="710">11</cx:pt>
          <cx:pt idx="711">15</cx:pt>
          <cx:pt idx="712">15</cx:pt>
          <cx:pt idx="713">12</cx:pt>
          <cx:pt idx="714">16</cx:pt>
          <cx:pt idx="715">12</cx:pt>
          <cx:pt idx="716">15</cx:pt>
          <cx:pt idx="717">12</cx:pt>
          <cx:pt idx="718">10</cx:pt>
          <cx:pt idx="719">10</cx:pt>
          <cx:pt idx="720">12</cx:pt>
          <cx:pt idx="721">9</cx:pt>
          <cx:pt idx="722">11</cx:pt>
          <cx:pt idx="723">11</cx:pt>
          <cx:pt idx="724">12</cx:pt>
          <cx:pt idx="725">11</cx:pt>
          <cx:pt idx="726">14</cx:pt>
          <cx:pt idx="727">13</cx:pt>
          <cx:pt idx="728">21</cx:pt>
          <cx:pt idx="729">21</cx:pt>
          <cx:pt idx="730">21</cx:pt>
          <cx:pt idx="731">21</cx:pt>
          <cx:pt idx="732">28</cx:pt>
          <cx:pt idx="733">23</cx:pt>
          <cx:pt idx="734">23</cx:pt>
          <cx:pt idx="735">21</cx:pt>
          <cx:pt idx="736">22</cx:pt>
          <cx:pt idx="737">21</cx:pt>
          <cx:pt idx="738">35</cx:pt>
          <cx:pt idx="739">31</cx:pt>
          <cx:pt idx="740">21</cx:pt>
          <cx:pt idx="741">22</cx:pt>
          <cx:pt idx="742">21</cx:pt>
          <cx:pt idx="743">31</cx:pt>
          <cx:pt idx="744">21</cx:pt>
          <cx:pt idx="745">21</cx:pt>
          <cx:pt idx="746">21</cx:pt>
          <cx:pt idx="747">21</cx:pt>
          <cx:pt idx="748">23</cx:pt>
          <cx:pt idx="749">23</cx:pt>
          <cx:pt idx="750">21</cx:pt>
          <cx:pt idx="751">22</cx:pt>
          <cx:pt idx="752">31</cx:pt>
          <cx:pt idx="753">21</cx:pt>
          <cx:pt idx="754">22</cx:pt>
          <cx:pt idx="755">31</cx:pt>
          <cx:pt idx="756">21</cx:pt>
          <cx:pt idx="757">21</cx:pt>
          <cx:pt idx="758">21</cx:pt>
          <cx:pt idx="759">21</cx:pt>
          <cx:pt idx="760">21</cx:pt>
          <cx:pt idx="761">21</cx:pt>
          <cx:pt idx="762">13</cx:pt>
          <cx:pt idx="763">11</cx:pt>
          <cx:pt idx="764">11</cx:pt>
          <cx:pt idx="765">11</cx:pt>
          <cx:pt idx="766">13</cx:pt>
          <cx:pt idx="767">10</cx:pt>
          <cx:pt idx="768">14</cx:pt>
          <cx:pt idx="769">12</cx:pt>
          <cx:pt idx="770">14</cx:pt>
          <cx:pt idx="771">11</cx:pt>
          <cx:pt idx="772">15</cx:pt>
          <cx:pt idx="773">12</cx:pt>
          <cx:pt idx="774">15</cx:pt>
          <cx:pt idx="775">16</cx:pt>
          <cx:pt idx="776">13</cx:pt>
          <cx:pt idx="777">11</cx:pt>
          <cx:pt idx="778">15</cx:pt>
          <cx:pt idx="779">15</cx:pt>
          <cx:pt idx="780">12</cx:pt>
          <cx:pt idx="781">11</cx:pt>
          <cx:pt idx="782">10</cx:pt>
          <cx:pt idx="783">10</cx:pt>
          <cx:pt idx="784">12</cx:pt>
          <cx:pt idx="785">11</cx:pt>
          <cx:pt idx="786">10</cx:pt>
          <cx:pt idx="787">14</cx:pt>
          <cx:pt idx="788">14</cx:pt>
          <cx:pt idx="789">11</cx:pt>
          <cx:pt idx="790">11</cx:pt>
          <cx:pt idx="791">11</cx:pt>
          <cx:pt idx="792">11</cx:pt>
          <cx:pt idx="793">13</cx:pt>
          <cx:pt idx="794">13</cx:pt>
          <cx:pt idx="795">12</cx:pt>
          <cx:pt idx="796">11</cx:pt>
          <cx:pt idx="797">11</cx:pt>
          <cx:pt idx="798">12</cx:pt>
          <cx:pt idx="799">10</cx:pt>
          <cx:pt idx="800">12</cx:pt>
          <cx:pt idx="801">11</cx:pt>
          <cx:pt idx="802">14</cx:pt>
          <cx:pt idx="803">13</cx:pt>
          <cx:pt idx="804">11</cx:pt>
          <cx:pt idx="805">11</cx:pt>
          <cx:pt idx="806">13</cx:pt>
          <cx:pt idx="807">14</cx:pt>
          <cx:pt idx="808">12</cx:pt>
          <cx:pt idx="809">11</cx:pt>
          <cx:pt idx="810">10</cx:pt>
          <cx:pt idx="811">10</cx:pt>
          <cx:pt idx="812">12</cx:pt>
          <cx:pt idx="813">11</cx:pt>
          <cx:pt idx="814">10</cx:pt>
          <cx:pt idx="815">13</cx:pt>
          <cx:pt idx="816">11</cx:pt>
          <cx:pt idx="817">11</cx:pt>
          <cx:pt idx="818">13</cx:pt>
          <cx:pt idx="819">11</cx:pt>
          <cx:pt idx="820">11</cx:pt>
          <cx:pt idx="821">11</cx:pt>
          <cx:pt idx="822">24</cx:pt>
          <cx:pt idx="823">26</cx:pt>
          <cx:pt idx="824">18</cx:pt>
          <cx:pt idx="825">16</cx:pt>
          <cx:pt idx="826">16</cx:pt>
          <cx:pt idx="827">17</cx:pt>
          <cx:pt idx="828">16</cx:pt>
          <cx:pt idx="829">17</cx:pt>
          <cx:pt idx="830">15</cx:pt>
          <cx:pt idx="831">17</cx:pt>
          <cx:pt idx="832">14</cx:pt>
          <cx:pt idx="833">14</cx:pt>
          <cx:pt idx="834">11</cx:pt>
          <cx:pt idx="835">13</cx:pt>
          <cx:pt idx="836">14</cx:pt>
          <cx:pt idx="837">13</cx:pt>
          <cx:pt idx="838">16</cx:pt>
          <cx:pt idx="839">16</cx:pt>
          <cx:pt idx="840">16</cx:pt>
          <cx:pt idx="841">17</cx:pt>
          <cx:pt idx="842">17</cx:pt>
          <cx:pt idx="843">18</cx:pt>
          <cx:pt idx="844">17</cx:pt>
          <cx:pt idx="845">17</cx:pt>
          <cx:pt idx="846">17</cx:pt>
          <cx:pt idx="847">15</cx:pt>
          <cx:pt idx="848">14</cx:pt>
          <cx:pt idx="849">19</cx:pt>
          <cx:pt idx="850">18</cx:pt>
          <cx:pt idx="851">17</cx:pt>
          <cx:pt idx="852">13</cx:pt>
          <cx:pt idx="853">17</cx:pt>
          <cx:pt idx="854">13</cx:pt>
          <cx:pt idx="855">18</cx:pt>
          <cx:pt idx="856">16</cx:pt>
          <cx:pt idx="857">18</cx:pt>
          <cx:pt idx="858">15</cx:pt>
          <cx:pt idx="859">21</cx:pt>
          <cx:pt idx="860">25</cx:pt>
          <cx:pt idx="861">19</cx:pt>
          <cx:pt idx="862">17</cx:pt>
          <cx:pt idx="863">18</cx:pt>
          <cx:pt idx="864">19</cx:pt>
          <cx:pt idx="865">17</cx:pt>
          <cx:pt idx="866">20</cx:pt>
          <cx:pt idx="867">19</cx:pt>
          <cx:pt idx="868">17</cx:pt>
          <cx:pt idx="869">17</cx:pt>
          <cx:pt idx="870">19</cx:pt>
          <cx:pt idx="871">16</cx:pt>
          <cx:pt idx="872">15</cx:pt>
          <cx:pt idx="873">13</cx:pt>
          <cx:pt idx="874">18</cx:pt>
          <cx:pt idx="875">16</cx:pt>
          <cx:pt idx="876">17</cx:pt>
          <cx:pt idx="877">17</cx:pt>
          <cx:pt idx="878">15</cx:pt>
          <cx:pt idx="879">18</cx:pt>
          <cx:pt idx="880">16</cx:pt>
          <cx:pt idx="881">15</cx:pt>
          <cx:pt idx="882">15</cx:pt>
          <cx:pt idx="883">16</cx:pt>
          <cx:pt idx="884">13</cx:pt>
          <cx:pt idx="885">16</cx:pt>
          <cx:pt idx="886">21</cx:pt>
          <cx:pt idx="887">20</cx:pt>
          <cx:pt idx="888">19</cx:pt>
          <cx:pt idx="889">31</cx:pt>
          <cx:pt idx="890">21</cx:pt>
          <cx:pt idx="891">31</cx:pt>
          <cx:pt idx="892">20</cx:pt>
          <cx:pt idx="893">16</cx:pt>
          <cx:pt idx="894">16</cx:pt>
          <cx:pt idx="895">16</cx:pt>
          <cx:pt idx="896">16</cx:pt>
          <cx:pt idx="897">17</cx:pt>
          <cx:pt idx="898">15</cx:pt>
          <cx:pt idx="899">17</cx:pt>
          <cx:pt idx="900">14</cx:pt>
          <cx:pt idx="901">17</cx:pt>
          <cx:pt idx="902">17</cx:pt>
          <cx:pt idx="903">14</cx:pt>
          <cx:pt idx="904">13</cx:pt>
          <cx:pt idx="905">15</cx:pt>
          <cx:pt idx="906">14</cx:pt>
          <cx:pt idx="907">17</cx:pt>
          <cx:pt idx="908">14</cx:pt>
          <cx:pt idx="909">13</cx:pt>
          <cx:pt idx="910">17</cx:pt>
          <cx:pt idx="911">15</cx:pt>
          <cx:pt idx="912">14</cx:pt>
          <cx:pt idx="913">14</cx:pt>
          <cx:pt idx="914">15</cx:pt>
          <cx:pt idx="915">15</cx:pt>
          <cx:pt idx="916">18</cx:pt>
          <cx:pt idx="917">18</cx:pt>
          <cx:pt idx="918">14</cx:pt>
          <cx:pt idx="919">18</cx:pt>
          <cx:pt idx="920">15</cx:pt>
          <cx:pt idx="921">14</cx:pt>
          <cx:pt idx="922">12</cx:pt>
          <cx:pt idx="923">11</cx:pt>
          <cx:pt idx="924">16</cx:pt>
          <cx:pt idx="925">11</cx:pt>
          <cx:pt idx="926">15</cx:pt>
          <cx:pt idx="927">13</cx:pt>
          <cx:pt idx="928">13</cx:pt>
          <cx:pt idx="929">17</cx:pt>
          <cx:pt idx="930">11</cx:pt>
          <cx:pt idx="931">17</cx:pt>
          <cx:pt idx="932">12</cx:pt>
          <cx:pt idx="933">18</cx:pt>
          <cx:pt idx="934">17</cx:pt>
          <cx:pt idx="935">18</cx:pt>
          <cx:pt idx="936">15</cx:pt>
          <cx:pt idx="937">14</cx:pt>
          <cx:pt idx="938">18</cx:pt>
          <cx:pt idx="939">15</cx:pt>
          <cx:pt idx="940">14</cx:pt>
          <cx:pt idx="941">15</cx:pt>
          <cx:pt idx="942">15</cx:pt>
          <cx:pt idx="943">18</cx:pt>
          <cx:pt idx="944">15</cx:pt>
          <cx:pt idx="945">13</cx:pt>
          <cx:pt idx="946">11</cx:pt>
          <cx:pt idx="947">13</cx:pt>
          <cx:pt idx="948">12</cx:pt>
          <cx:pt idx="949">11</cx:pt>
          <cx:pt idx="950">16</cx:pt>
          <cx:pt idx="951">11</cx:pt>
          <cx:pt idx="952">15</cx:pt>
          <cx:pt idx="953">13</cx:pt>
          <cx:pt idx="954">17</cx:pt>
          <cx:pt idx="955">18</cx:pt>
          <cx:pt idx="956">10</cx:pt>
          <cx:pt idx="957">10</cx:pt>
          <cx:pt idx="958">12</cx:pt>
          <cx:pt idx="959">16</cx:pt>
          <cx:pt idx="960">11</cx:pt>
          <cx:pt idx="961">15</cx:pt>
          <cx:pt idx="962">12</cx:pt>
          <cx:pt idx="963">14</cx:pt>
          <cx:pt idx="964">13</cx:pt>
          <cx:pt idx="965">16</cx:pt>
          <cx:pt idx="966">11</cx:pt>
          <cx:pt idx="967">15</cx:pt>
          <cx:pt idx="968">13</cx:pt>
          <cx:pt idx="969">13</cx:pt>
          <cx:pt idx="970">11</cx:pt>
          <cx:pt idx="971">12</cx:pt>
          <cx:pt idx="972">17</cx:pt>
          <cx:pt idx="973">17</cx:pt>
          <cx:pt idx="974">17</cx:pt>
          <cx:pt idx="975">11</cx:pt>
          <cx:pt idx="976">15</cx:pt>
          <cx:pt idx="977">11</cx:pt>
          <cx:pt idx="978">15</cx:pt>
          <cx:pt idx="979">10</cx:pt>
          <cx:pt idx="980">11</cx:pt>
          <cx:pt idx="981">16</cx:pt>
          <cx:pt idx="982">11</cx:pt>
          <cx:pt idx="983">17</cx:pt>
          <cx:pt idx="984">16</cx:pt>
          <cx:pt idx="985">13</cx:pt>
          <cx:pt idx="986">13</cx:pt>
          <cx:pt idx="987">15</cx:pt>
          <cx:pt idx="988">13</cx:pt>
          <cx:pt idx="989">19</cx:pt>
          <cx:pt idx="990">16</cx:pt>
          <cx:pt idx="991">17</cx:pt>
          <cx:pt idx="992">19</cx:pt>
          <cx:pt idx="993">16</cx:pt>
          <cx:pt idx="994">20</cx:pt>
          <cx:pt idx="995">16</cx:pt>
          <cx:pt idx="996">20</cx:pt>
          <cx:pt idx="997">16</cx:pt>
          <cx:pt idx="998">20</cx:pt>
          <cx:pt idx="999">16</cx:pt>
          <cx:pt idx="1000">18</cx:pt>
          <cx:pt idx="1001">18</cx:pt>
          <cx:pt idx="1002">16</cx:pt>
          <cx:pt idx="1003">17</cx:pt>
          <cx:pt idx="1004">21</cx:pt>
          <cx:pt idx="1005">19</cx:pt>
          <cx:pt idx="1006">26</cx:pt>
          <cx:pt idx="1007">16</cx:pt>
          <cx:pt idx="1008">21</cx:pt>
          <cx:pt idx="1009">26</cx:pt>
          <cx:pt idx="1010">16</cx:pt>
          <cx:pt idx="1011">23</cx:pt>
          <cx:pt idx="1012">20</cx:pt>
          <cx:pt idx="1013">26</cx:pt>
          <cx:pt idx="1014">16</cx:pt>
          <cx:pt idx="1015">20</cx:pt>
          <cx:pt idx="1016">26</cx:pt>
          <cx:pt idx="1017">16</cx:pt>
          <cx:pt idx="1018">16</cx:pt>
          <cx:pt idx="1019">16</cx:pt>
          <cx:pt idx="1020">15</cx:pt>
          <cx:pt idx="1021">15</cx:pt>
          <cx:pt idx="1022">18</cx:pt>
          <cx:pt idx="1023">15</cx:pt>
          <cx:pt idx="1024">18</cx:pt>
          <cx:pt idx="1025">15</cx:pt>
          <cx:pt idx="1026">18</cx:pt>
          <cx:pt idx="1027">15</cx:pt>
          <cx:pt idx="1028">17</cx:pt>
          <cx:pt idx="1029">15</cx:pt>
          <cx:pt idx="1030">16</cx:pt>
          <cx:pt idx="1031">16</cx:pt>
          <cx:pt idx="1032">18</cx:pt>
          <cx:pt idx="1033">15</cx:pt>
          <cx:pt idx="1034">18</cx:pt>
          <cx:pt idx="1035">15</cx:pt>
          <cx:pt idx="1036">18</cx:pt>
          <cx:pt idx="1037">15</cx:pt>
          <cx:pt idx="1038">18</cx:pt>
          <cx:pt idx="1039">15</cx:pt>
          <cx:pt idx="1040">14</cx:pt>
          <cx:pt idx="1041">13</cx:pt>
          <cx:pt idx="1042">14</cx:pt>
          <cx:pt idx="1043">13</cx:pt>
          <cx:pt idx="1044">17</cx:pt>
          <cx:pt idx="1045">14</cx:pt>
          <cx:pt idx="1046">13</cx:pt>
          <cx:pt idx="1047">17</cx:pt>
          <cx:pt idx="1048">15</cx:pt>
          <cx:pt idx="1049">14</cx:pt>
          <cx:pt idx="1050">14</cx:pt>
          <cx:pt idx="1051">15</cx:pt>
          <cx:pt idx="1052">15</cx:pt>
          <cx:pt idx="1053">18</cx:pt>
          <cx:pt idx="1054">14</cx:pt>
          <cx:pt idx="1055">18</cx:pt>
          <cx:pt idx="1056">13</cx:pt>
          <cx:pt idx="1057">13</cx:pt>
          <cx:pt idx="1058">27</cx:pt>
          <cx:pt idx="1059">31</cx:pt>
          <cx:pt idx="1060">23</cx:pt>
          <cx:pt idx="1061">22</cx:pt>
          <cx:pt idx="1062">25</cx:pt>
          <cx:pt idx="1063">23</cx:pt>
          <cx:pt idx="1064">23</cx:pt>
          <cx:pt idx="1065">23</cx:pt>
          <cx:pt idx="1066">32</cx:pt>
          <cx:pt idx="1067">31</cx:pt>
          <cx:pt idx="1068">27</cx:pt>
          <cx:pt idx="1069">26</cx:pt>
          <cx:pt idx="1070">25</cx:pt>
          <cx:pt idx="1071">24</cx:pt>
          <cx:pt idx="1072">38</cx:pt>
          <cx:pt idx="1073">28</cx:pt>
          <cx:pt idx="1074">36</cx:pt>
          <cx:pt idx="1075">28</cx:pt>
          <cx:pt idx="1076">23</cx:pt>
          <cx:pt idx="1077">23</cx:pt>
          <cx:pt idx="1078">26</cx:pt>
          <cx:pt idx="1079">26</cx:pt>
          <cx:pt idx="1080">21</cx:pt>
          <cx:pt idx="1081">21</cx:pt>
          <cx:pt idx="1082">21</cx:pt>
          <cx:pt idx="1083">22</cx:pt>
          <cx:pt idx="1084">18</cx:pt>
          <cx:pt idx="1085">21</cx:pt>
          <cx:pt idx="1086">26</cx:pt>
          <cx:pt idx="1087">19</cx:pt>
          <cx:pt idx="1088">26</cx:pt>
          <cx:pt idx="1089">33</cx:pt>
          <cx:pt idx="1090">21</cx:pt>
          <cx:pt idx="1091">30</cx:pt>
          <cx:pt idx="1092">21</cx:pt>
          <cx:pt idx="1093">30</cx:pt>
          <cx:pt idx="1094">19</cx:pt>
          <cx:pt idx="1095">19</cx:pt>
          <cx:pt idx="1096">19</cx:pt>
          <cx:pt idx="1097">19</cx:pt>
          <cx:pt idx="1098">18</cx:pt>
          <cx:pt idx="1099">23</cx:pt>
          <cx:pt idx="1100">18</cx:pt>
          <cx:pt idx="1101">23</cx:pt>
          <cx:pt idx="1102">22</cx:pt>
          <cx:pt idx="1103">29</cx:pt>
          <cx:pt idx="1104">21</cx:pt>
          <cx:pt idx="1105">21</cx:pt>
          <cx:pt idx="1106">28</cx:pt>
          <cx:pt idx="1107">20</cx:pt>
          <cx:pt idx="1108">27</cx:pt>
          <cx:pt idx="1109">19</cx:pt>
          <cx:pt idx="1110">25</cx:pt>
          <cx:pt idx="1111">18</cx:pt>
          <cx:pt idx="1112">24</cx:pt>
          <cx:pt idx="1113">17</cx:pt>
          <cx:pt idx="1114">17</cx:pt>
          <cx:pt idx="1115">14</cx:pt>
          <cx:pt idx="1116">14</cx:pt>
          <cx:pt idx="1117">11</cx:pt>
          <cx:pt idx="1118">17</cx:pt>
          <cx:pt idx="1119">15</cx:pt>
          <cx:pt idx="1120">17</cx:pt>
          <cx:pt idx="1121">15</cx:pt>
          <cx:pt idx="1122">19</cx:pt>
          <cx:pt idx="1123">18</cx:pt>
          <cx:pt idx="1124">18</cx:pt>
          <cx:pt idx="1125">18</cx:pt>
          <cx:pt idx="1126">19</cx:pt>
          <cx:pt idx="1127">15</cx:pt>
          <cx:pt idx="1128">19</cx:pt>
          <cx:pt idx="1129">15</cx:pt>
          <cx:pt idx="1130">15</cx:pt>
          <cx:pt idx="1131">19</cx:pt>
          <cx:pt idx="1132">18</cx:pt>
          <cx:pt idx="1133">16</cx:pt>
          <cx:pt idx="1134">18</cx:pt>
          <cx:pt idx="1135">18</cx:pt>
          <cx:pt idx="1136">15</cx:pt>
          <cx:pt idx="1137">19</cx:pt>
          <cx:pt idx="1138">16</cx:pt>
          <cx:pt idx="1139">19</cx:pt>
          <cx:pt idx="1140">16</cx:pt>
          <cx:pt idx="1141">16</cx:pt>
          <cx:pt idx="1142">14</cx:pt>
          <cx:pt idx="1143">10</cx:pt>
          <cx:pt idx="1144">14</cx:pt>
          <cx:pt idx="1145">10</cx:pt>
          <cx:pt idx="1146">15</cx:pt>
          <cx:pt idx="1147">15</cx:pt>
          <cx:pt idx="1148">15</cx:pt>
          <cx:pt idx="1149">10</cx:pt>
          <cx:pt idx="1150">10</cx:pt>
          <cx:pt idx="1151">15</cx:pt>
          <cx:pt idx="1152">10</cx:pt>
          <cx:pt idx="1153">15</cx:pt>
          <cx:pt idx="1154">15</cx:pt>
          <cx:pt idx="1155">16</cx:pt>
          <cx:pt idx="1156">15</cx:pt>
          <cx:pt idx="1157">19</cx:pt>
          <cx:pt idx="1158">18</cx:pt>
          <cx:pt idx="1159">16</cx:pt>
          <cx:pt idx="1160">18</cx:pt>
          <cx:pt idx="1161">18</cx:pt>
          <cx:pt idx="1162">15</cx:pt>
          <cx:pt idx="1163">19</cx:pt>
          <cx:pt idx="1164">16</cx:pt>
          <cx:pt idx="1165">19</cx:pt>
          <cx:pt idx="1166">16</cx:pt>
          <cx:pt idx="1167">13</cx:pt>
          <cx:pt idx="1168">13</cx:pt>
          <cx:pt idx="1169">13</cx:pt>
          <cx:pt idx="1170">13</cx:pt>
          <cx:pt idx="1171">10</cx:pt>
          <cx:pt idx="1172">10</cx:pt>
          <cx:pt idx="1173">20</cx:pt>
          <cx:pt idx="1174">14</cx:pt>
          <cx:pt idx="1175">21</cx:pt>
          <cx:pt idx="1176">14</cx:pt>
          <cx:pt idx="1177">20</cx:pt>
          <cx:pt idx="1178">14</cx:pt>
          <cx:pt idx="1179">21</cx:pt>
          <cx:pt idx="1180">14</cx:pt>
          <cx:pt idx="1181">13</cx:pt>
          <cx:pt idx="1182">11</cx:pt>
          <cx:pt idx="1183">11</cx:pt>
          <cx:pt idx="1184">12</cx:pt>
          <cx:pt idx="1185">12</cx:pt>
          <cx:pt idx="1186">7</cx:pt>
          <cx:pt idx="1187">7</cx:pt>
          <cx:pt idx="1188">21</cx:pt>
          <cx:pt idx="1189">21</cx:pt>
          <cx:pt idx="1190">23</cx:pt>
          <cx:pt idx="1191">31</cx:pt>
          <cx:pt idx="1192">23</cx:pt>
          <cx:pt idx="1193">31</cx:pt>
          <cx:pt idx="1194">18</cx:pt>
          <cx:pt idx="1195">17</cx:pt>
          <cx:pt idx="1196">21</cx:pt>
          <cx:pt idx="1197">21</cx:pt>
          <cx:pt idx="1198">25</cx:pt>
          <cx:pt idx="1199">21</cx:pt>
          <cx:pt idx="1200">25</cx:pt>
          <cx:pt idx="1201">24</cx:pt>
          <cx:pt idx="1202">24</cx:pt>
          <cx:pt idx="1203">26</cx:pt>
          <cx:pt idx="1204">26</cx:pt>
          <cx:pt idx="1205">27</cx:pt>
          <cx:pt idx="1206">27</cx:pt>
          <cx:pt idx="1207">20</cx:pt>
          <cx:pt idx="1208">22</cx:pt>
          <cx:pt idx="1209">22</cx:pt>
          <cx:pt idx="1210">15</cx:pt>
          <cx:pt idx="1211">15</cx:pt>
          <cx:pt idx="1212">15</cx:pt>
          <cx:pt idx="1213">15</cx:pt>
          <cx:pt idx="1214">15</cx:pt>
          <cx:pt idx="1215">15</cx:pt>
          <cx:pt idx="1216">27</cx:pt>
          <cx:pt idx="1217">26</cx:pt>
          <cx:pt idx="1218">18</cx:pt>
          <cx:pt idx="1219">26</cx:pt>
          <cx:pt idx="1220">18</cx:pt>
          <cx:pt idx="1221">26</cx:pt>
          <cx:pt idx="1222">27</cx:pt>
          <cx:pt idx="1223">18</cx:pt>
          <cx:pt idx="1224">26</cx:pt>
          <cx:pt idx="1225">18</cx:pt>
          <cx:pt idx="1226">21</cx:pt>
          <cx:pt idx="1227">21</cx:pt>
          <cx:pt idx="1228">21</cx:pt>
          <cx:pt idx="1229">21</cx:pt>
          <cx:pt idx="1230">21</cx:pt>
          <cx:pt idx="1231">15</cx:pt>
          <cx:pt idx="1232">21</cx:pt>
          <cx:pt idx="1233">15</cx:pt>
          <cx:pt idx="1234">21</cx:pt>
          <cx:pt idx="1235">21</cx:pt>
          <cx:pt idx="1236">21</cx:pt>
          <cx:pt idx="1237">15</cx:pt>
          <cx:pt idx="1238">15</cx:pt>
          <cx:pt idx="1239">12</cx:pt>
          <cx:pt idx="1240">12</cx:pt>
          <cx:pt idx="1241">12</cx:pt>
          <cx:pt idx="1242">12</cx:pt>
          <cx:pt idx="1243">18</cx:pt>
          <cx:pt idx="1244">18</cx:pt>
          <cx:pt idx="1245">17</cx:pt>
          <cx:pt idx="1246">18</cx:pt>
          <cx:pt idx="1247">15</cx:pt>
          <cx:pt idx="1248">14</cx:pt>
          <cx:pt idx="1249">19</cx:pt>
          <cx:pt idx="1250">18</cx:pt>
          <cx:pt idx="1251">17</cx:pt>
          <cx:pt idx="1252">13</cx:pt>
          <cx:pt idx="1253">17</cx:pt>
          <cx:pt idx="1254">13</cx:pt>
          <cx:pt idx="1255">16</cx:pt>
          <cx:pt idx="1256">16</cx:pt>
          <cx:pt idx="1257">16</cx:pt>
          <cx:pt idx="1258">16</cx:pt>
          <cx:pt idx="1259">17</cx:pt>
          <cx:pt idx="1260">15</cx:pt>
          <cx:pt idx="1261">17</cx:pt>
          <cx:pt idx="1262">14</cx:pt>
          <cx:pt idx="1263">17</cx:pt>
          <cx:pt idx="1264">17</cx:pt>
          <cx:pt idx="1265">14</cx:pt>
          <cx:pt idx="1266">13</cx:pt>
          <cx:pt idx="1267">14</cx:pt>
          <cx:pt idx="1268">13</cx:pt>
          <cx:pt idx="1269">21</cx:pt>
          <cx:pt idx="1270">21</cx:pt>
          <cx:pt idx="1271">21</cx:pt>
          <cx:pt idx="1272">21</cx:pt>
          <cx:pt idx="1273">28</cx:pt>
          <cx:pt idx="1274">23</cx:pt>
          <cx:pt idx="1275">23</cx:pt>
          <cx:pt idx="1276">21</cx:pt>
          <cx:pt idx="1277">22</cx:pt>
          <cx:pt idx="1278">21</cx:pt>
          <cx:pt idx="1279">35</cx:pt>
          <cx:pt idx="1280">31</cx:pt>
          <cx:pt idx="1281">21</cx:pt>
          <cx:pt idx="1282">22</cx:pt>
          <cx:pt idx="1283">21</cx:pt>
          <cx:pt idx="1284">31</cx:pt>
          <cx:pt idx="1285">21</cx:pt>
          <cx:pt idx="1286">21</cx:pt>
          <cx:pt idx="1287">23</cx:pt>
          <cx:pt idx="1288">23</cx:pt>
          <cx:pt idx="1289">21</cx:pt>
          <cx:pt idx="1290">31</cx:pt>
          <cx:pt idx="1291">21</cx:pt>
          <cx:pt idx="1292">31</cx:pt>
          <cx:pt idx="1293">18</cx:pt>
          <cx:pt idx="1294">16</cx:pt>
          <cx:pt idx="1295">16</cx:pt>
          <cx:pt idx="1296">17</cx:pt>
          <cx:pt idx="1297">16</cx:pt>
          <cx:pt idx="1298">17</cx:pt>
          <cx:pt idx="1299">15</cx:pt>
          <cx:pt idx="1300">17</cx:pt>
          <cx:pt idx="1301">14</cx:pt>
          <cx:pt idx="1302">16</cx:pt>
          <cx:pt idx="1303">16</cx:pt>
          <cx:pt idx="1304">16</cx:pt>
          <cx:pt idx="1305">17</cx:pt>
          <cx:pt idx="1306">17</cx:pt>
          <cx:pt idx="1307">21</cx:pt>
          <cx:pt idx="1308">20</cx:pt>
          <cx:pt idx="1309">19</cx:pt>
          <cx:pt idx="1310">31</cx:pt>
          <cx:pt idx="1311">21</cx:pt>
          <cx:pt idx="1312">31</cx:pt>
          <cx:pt idx="1313">20</cx:pt>
          <cx:pt idx="1314">22</cx:pt>
          <cx:pt idx="1315">21</cx:pt>
          <cx:pt idx="1316">20</cx:pt>
          <cx:pt idx="1317">23</cx:pt>
          <cx:pt idx="1318">20</cx:pt>
          <cx:pt idx="1319">22</cx:pt>
          <cx:pt idx="1320">16</cx:pt>
          <cx:pt idx="1321">15</cx:pt>
          <cx:pt idx="1322">15</cx:pt>
          <cx:pt idx="1323">16</cx:pt>
          <cx:pt idx="1324">16</cx:pt>
          <cx:pt idx="1325">16</cx:pt>
          <cx:pt idx="1326">24</cx:pt>
          <cx:pt idx="1327">31</cx:pt>
          <cx:pt idx="1328">28</cx:pt>
          <cx:pt idx="1329">23</cx:pt>
          <cx:pt idx="1330">21</cx:pt>
          <cx:pt idx="1331">22</cx:pt>
          <cx:pt idx="1332">21</cx:pt>
          <cx:pt idx="1333">17</cx:pt>
          <cx:pt idx="1334">17</cx:pt>
          <cx:pt idx="1335">17</cx:pt>
          <cx:pt idx="1336">17</cx:pt>
          <cx:pt idx="1337">17</cx:pt>
          <cx:pt idx="1338">17</cx:pt>
          <cx:pt idx="1339">22</cx:pt>
          <cx:pt idx="1340">21</cx:pt>
          <cx:pt idx="1341">23</cx:pt>
          <cx:pt idx="1342">21</cx:pt>
          <cx:pt idx="1343">20</cx:pt>
          <cx:pt idx="1344">23</cx:pt>
          <cx:pt idx="1345">20</cx:pt>
          <cx:pt idx="1346">22</cx:pt>
          <cx:pt idx="1347">20</cx:pt>
          <cx:pt idx="1348">18</cx:pt>
          <cx:pt idx="1349">18</cx:pt>
          <cx:pt idx="1350">19</cx:pt>
          <cx:pt idx="1351">18</cx:pt>
          <cx:pt idx="1352">18</cx:pt>
          <cx:pt idx="1353">21</cx:pt>
          <cx:pt idx="1354">20</cx:pt>
          <cx:pt idx="1355">20</cx:pt>
          <cx:pt idx="1356">21</cx:pt>
          <cx:pt idx="1357">21</cx:pt>
          <cx:pt idx="1358">26</cx:pt>
          <cx:pt idx="1359">18</cx:pt>
          <cx:pt idx="1360">18</cx:pt>
          <cx:pt idx="1361">21</cx:pt>
          <cx:pt idx="1362">24</cx:pt>
          <cx:pt idx="1363">18</cx:pt>
          <cx:pt idx="1364">16</cx:pt>
          <cx:pt idx="1365">17</cx:pt>
          <cx:pt idx="1366">16</cx:pt>
          <cx:pt idx="1367">18</cx:pt>
          <cx:pt idx="1368">19</cx:pt>
          <cx:pt idx="1369">18</cx:pt>
          <cx:pt idx="1370">23</cx:pt>
          <cx:pt idx="1371">17</cx:pt>
          <cx:pt idx="1372">18</cx:pt>
          <cx:pt idx="1373">22</cx:pt>
          <cx:pt idx="1374">17</cx:pt>
          <cx:pt idx="1375">19</cx:pt>
          <cx:pt idx="1376">21</cx:pt>
          <cx:pt idx="1377">19</cx:pt>
          <cx:pt idx="1378">23</cx:pt>
          <cx:pt idx="1379">20</cx:pt>
          <cx:pt idx="1380">22</cx:pt>
          <cx:pt idx="1381">20</cx:pt>
          <cx:pt idx="1382">23</cx:pt>
          <cx:pt idx="1383">15</cx:pt>
          <cx:pt idx="1384">16</cx:pt>
          <cx:pt idx="1385">15</cx:pt>
          <cx:pt idx="1386">16</cx:pt>
          <cx:pt idx="1387">16</cx:pt>
          <cx:pt idx="1388">18</cx:pt>
          <cx:pt idx="1389">18</cx:pt>
          <cx:pt idx="1390">16</cx:pt>
          <cx:pt idx="1391">15</cx:pt>
          <cx:pt idx="1392">15</cx:pt>
          <cx:pt idx="1393">15</cx:pt>
          <cx:pt idx="1394">16</cx:pt>
          <cx:pt idx="1395">16</cx:pt>
          <cx:pt idx="1396">17</cx:pt>
          <cx:pt idx="1397">18</cx:pt>
          <cx:pt idx="1398">16</cx:pt>
          <cx:pt idx="1399">18</cx:pt>
          <cx:pt idx="1400">18</cx:pt>
          <cx:pt idx="1401">18</cx:pt>
          <cx:pt idx="1402">18</cx:pt>
          <cx:pt idx="1403">18</cx:pt>
          <cx:pt idx="1404">18</cx:pt>
          <cx:pt idx="1405">18</cx:pt>
          <cx:pt idx="1406">18</cx:pt>
          <cx:pt idx="1407">24</cx:pt>
          <cx:pt idx="1408">20</cx:pt>
          <cx:pt idx="1409">26</cx:pt>
          <cx:pt idx="1410">19</cx:pt>
          <cx:pt idx="1411">24</cx:pt>
          <cx:pt idx="1412">17</cx:pt>
          <cx:pt idx="1413">17</cx:pt>
          <cx:pt idx="1414">13</cx:pt>
          <cx:pt idx="1415">14</cx:pt>
          <cx:pt idx="1416">23</cx:pt>
          <cx:pt idx="1417">23</cx:pt>
          <cx:pt idx="1418">27</cx:pt>
          <cx:pt idx="1419">27</cx:pt>
          <cx:pt idx="1420">23</cx:pt>
          <cx:pt idx="1421">29</cx:pt>
          <cx:pt idx="1422">23</cx:pt>
          <cx:pt idx="1423">37</cx:pt>
          <cx:pt idx="1424">38</cx:pt>
          <cx:pt idx="1425">27</cx:pt>
          <cx:pt idx="1426">33</cx:pt>
          <cx:pt idx="1427">27</cx:pt>
          <cx:pt idx="1428">33</cx:pt>
          <cx:pt idx="1429">23</cx:pt>
          <cx:pt idx="1430">29</cx:pt>
          <cx:pt idx="1431">23</cx:pt>
          <cx:pt idx="1432">27</cx:pt>
          <cx:pt idx="1433">32</cx:pt>
          <cx:pt idx="1434">27</cx:pt>
          <cx:pt idx="1435">33</cx:pt>
          <cx:pt idx="1436">21</cx:pt>
          <cx:pt idx="1437">21</cx:pt>
          <cx:pt idx="1438">24</cx:pt>
          <cx:pt idx="1439">23</cx:pt>
          <cx:pt idx="1440">14</cx:pt>
          <cx:pt idx="1441">18</cx:pt>
          <cx:pt idx="1442">13</cx:pt>
          <cx:pt idx="1443">20</cx:pt>
          <cx:pt idx="1444">17</cx:pt>
          <cx:pt idx="1445">22</cx:pt>
          <cx:pt idx="1446">20</cx:pt>
          <cx:pt idx="1447">16</cx:pt>
          <cx:pt idx="1448">21</cx:pt>
          <cx:pt idx="1449">16</cx:pt>
          <cx:pt idx="1450">16</cx:pt>
          <cx:pt idx="1451">21</cx:pt>
          <cx:pt idx="1452">20</cx:pt>
          <cx:pt idx="1453">15</cx:pt>
          <cx:pt idx="1454">21</cx:pt>
          <cx:pt idx="1455">20</cx:pt>
          <cx:pt idx="1456">15</cx:pt>
          <cx:pt idx="1457">21</cx:pt>
          <cx:pt idx="1458">16</cx:pt>
          <cx:pt idx="1459">16</cx:pt>
          <cx:pt idx="1460">21</cx:pt>
          <cx:pt idx="1461">17</cx:pt>
          <cx:pt idx="1462">21</cx:pt>
          <cx:pt idx="1463">15</cx:pt>
          <cx:pt idx="1464">18</cx:pt>
          <cx:pt idx="1465">16</cx:pt>
          <cx:pt idx="1466">15</cx:pt>
          <cx:pt idx="1467">20</cx:pt>
          <cx:pt idx="1468">15</cx:pt>
          <cx:pt idx="1469">18</cx:pt>
          <cx:pt idx="1470">19</cx:pt>
          <cx:pt idx="1471">14</cx:pt>
          <cx:pt idx="1472">15</cx:pt>
          <cx:pt idx="1473">14</cx:pt>
          <cx:pt idx="1474">18</cx:pt>
          <cx:pt idx="1475">15</cx:pt>
          <cx:pt idx="1476">14</cx:pt>
          <cx:pt idx="1477">14</cx:pt>
          <cx:pt idx="1478">18</cx:pt>
          <cx:pt idx="1479">14</cx:pt>
          <cx:pt idx="1480">21</cx:pt>
          <cx:pt idx="1481">22</cx:pt>
          <cx:pt idx="1482">21</cx:pt>
          <cx:pt idx="1483">19</cx:pt>
          <cx:pt idx="1484">22</cx:pt>
          <cx:pt idx="1485">21</cx:pt>
          <cx:pt idx="1486">23</cx:pt>
          <cx:pt idx="1487">21</cx:pt>
          <cx:pt idx="1488">23</cx:pt>
          <cx:pt idx="1489">21</cx:pt>
          <cx:pt idx="1490">21</cx:pt>
          <cx:pt idx="1491">18</cx:pt>
          <cx:pt idx="1492">21</cx:pt>
          <cx:pt idx="1493">18</cx:pt>
          <cx:pt idx="1494">22</cx:pt>
          <cx:pt idx="1495">21</cx:pt>
          <cx:pt idx="1496">23</cx:pt>
          <cx:pt idx="1497">21</cx:pt>
          <cx:pt idx="1498">23</cx:pt>
          <cx:pt idx="1499">21</cx:pt>
          <cx:pt idx="1500">14</cx:pt>
          <cx:pt idx="1501">18</cx:pt>
          <cx:pt idx="1502">14</cx:pt>
          <cx:pt idx="1503">21</cx:pt>
          <cx:pt idx="1504">20</cx:pt>
          <cx:pt idx="1505">17</cx:pt>
          <cx:pt idx="1506">20</cx:pt>
          <cx:pt idx="1507">17</cx:pt>
          <cx:pt idx="1508">21</cx:pt>
          <cx:pt idx="1509">17</cx:pt>
          <cx:pt idx="1510">21</cx:pt>
          <cx:pt idx="1511">17</cx:pt>
          <cx:pt idx="1512">13</cx:pt>
          <cx:pt idx="1513">14</cx:pt>
          <cx:pt idx="1514">18</cx:pt>
          <cx:pt idx="1515">13</cx:pt>
          <cx:pt idx="1516">14</cx:pt>
          <cx:pt idx="1517">17</cx:pt>
          <cx:pt idx="1518">21</cx:pt>
          <cx:pt idx="1519">21</cx:pt>
          <cx:pt idx="1520">17</cx:pt>
          <cx:pt idx="1521">21</cx:pt>
          <cx:pt idx="1522">21</cx:pt>
          <cx:pt idx="1523">18</cx:pt>
          <cx:pt idx="1524">23</cx:pt>
          <cx:pt idx="1525">22</cx:pt>
          <cx:pt idx="1526">18</cx:pt>
          <cx:pt idx="1527">23</cx:pt>
          <cx:pt idx="1528">22</cx:pt>
          <cx:pt idx="1529">17</cx:pt>
          <cx:pt idx="1530">21</cx:pt>
          <cx:pt idx="1531">21</cx:pt>
          <cx:pt idx="1532">17</cx:pt>
          <cx:pt idx="1533">21</cx:pt>
          <cx:pt idx="1534">21</cx:pt>
          <cx:pt idx="1535">18</cx:pt>
          <cx:pt idx="1536">18</cx:pt>
          <cx:pt idx="1537">21</cx:pt>
          <cx:pt idx="1538">22</cx:pt>
          <cx:pt idx="1539">18</cx:pt>
          <cx:pt idx="1540">18</cx:pt>
          <cx:pt idx="1541">20</cx:pt>
          <cx:pt idx="1542">20</cx:pt>
          <cx:pt idx="1543">24</cx:pt>
          <cx:pt idx="1544">24</cx:pt>
          <cx:pt idx="1545">31</cx:pt>
          <cx:pt idx="1546">30</cx:pt>
          <cx:pt idx="1547">28</cx:pt>
          <cx:pt idx="1548">23</cx:pt>
          <cx:pt idx="1549">28</cx:pt>
          <cx:pt idx="1550">23</cx:pt>
          <cx:pt idx="1551">21</cx:pt>
          <cx:pt idx="1552">21</cx:pt>
          <cx:pt idx="1553">22</cx:pt>
          <cx:pt idx="1554">21</cx:pt>
          <cx:pt idx="1555">22</cx:pt>
          <cx:pt idx="1556">21</cx:pt>
          <cx:pt idx="1557">17</cx:pt>
          <cx:pt idx="1558">17</cx:pt>
          <cx:pt idx="1559">17</cx:pt>
          <cx:pt idx="1560">17</cx:pt>
          <cx:pt idx="1561">17</cx:pt>
          <cx:pt idx="1562">17</cx:pt>
          <cx:pt idx="1563">14</cx:pt>
          <cx:pt idx="1564">12</cx:pt>
          <cx:pt idx="1565">14</cx:pt>
          <cx:pt idx="1566">21</cx:pt>
          <cx:pt idx="1567">20</cx:pt>
          <cx:pt idx="1568">26</cx:pt>
          <cx:pt idx="1569">25</cx:pt>
          <cx:pt idx="1570">22</cx:pt>
          <cx:pt idx="1571">21</cx:pt>
          <cx:pt idx="1572">21</cx:pt>
          <cx:pt idx="1573">18</cx:pt>
          <cx:pt idx="1574">20</cx:pt>
          <cx:pt idx="1575">18</cx:pt>
          <cx:pt idx="1576">23</cx:pt>
          <cx:pt idx="1577">21</cx:pt>
          <cx:pt idx="1578">21</cx:pt>
          <cx:pt idx="1579">21</cx:pt>
          <cx:pt idx="1580">21</cx:pt>
          <cx:pt idx="1581">18</cx:pt>
          <cx:pt idx="1582">20</cx:pt>
          <cx:pt idx="1583">18</cx:pt>
          <cx:pt idx="1584">22</cx:pt>
          <cx:pt idx="1585">21</cx:pt>
          <cx:pt idx="1586">21</cx:pt>
          <cx:pt idx="1587">21</cx:pt>
          <cx:pt idx="1588">21</cx:pt>
          <cx:pt idx="1589">20</cx:pt>
          <cx:pt idx="1590">26</cx:pt>
          <cx:pt idx="1591">25</cx:pt>
          <cx:pt idx="1592">21</cx:pt>
          <cx:pt idx="1593">21</cx:pt>
          <cx:pt idx="1594">18</cx:pt>
          <cx:pt idx="1595">17</cx:pt>
          <cx:pt idx="1596">19</cx:pt>
          <cx:pt idx="1597">18</cx:pt>
          <cx:pt idx="1598">23</cx:pt>
          <cx:pt idx="1599">28</cx:pt>
          <cx:pt idx="1600">22</cx:pt>
          <cx:pt idx="1601">24</cx:pt>
          <cx:pt idx="1602">23</cx:pt>
          <cx:pt idx="1603">24</cx:pt>
          <cx:pt idx="1604">33</cx:pt>
          <cx:pt idx="1605">33</cx:pt>
          <cx:pt idx="1606">20</cx:pt>
          <cx:pt idx="1607">17</cx:pt>
          <cx:pt idx="1608">21</cx:pt>
          <cx:pt idx="1609">20</cx:pt>
          <cx:pt idx="1610">17</cx:pt>
          <cx:pt idx="1611">21</cx:pt>
          <cx:pt idx="1612">21</cx:pt>
          <cx:pt idx="1613">21</cx:pt>
          <cx:pt idx="1614">18</cx:pt>
          <cx:pt idx="1615">21</cx:pt>
          <cx:pt idx="1616">18</cx:pt>
          <cx:pt idx="1617">19</cx:pt>
          <cx:pt idx="1618">22</cx:pt>
          <cx:pt idx="1619">20</cx:pt>
          <cx:pt idx="1620">21</cx:pt>
          <cx:pt idx="1621">23</cx:pt>
          <cx:pt idx="1622">25</cx:pt>
          <cx:pt idx="1623">23</cx:pt>
          <cx:pt idx="1624">21</cx:pt>
          <cx:pt idx="1625">18</cx:pt>
          <cx:pt idx="1626">21</cx:pt>
          <cx:pt idx="1627">18</cx:pt>
          <cx:pt idx="1628">19</cx:pt>
          <cx:pt idx="1629">20</cx:pt>
          <cx:pt idx="1630">23</cx:pt>
          <cx:pt idx="1631">23</cx:pt>
          <cx:pt idx="1632">21</cx:pt>
          <cx:pt idx="1633">21</cx:pt>
          <cx:pt idx="1634">22</cx:pt>
          <cx:pt idx="1635">21</cx:pt>
          <cx:pt idx="1636">23</cx:pt>
          <cx:pt idx="1637">23</cx:pt>
          <cx:pt idx="1638">20</cx:pt>
          <cx:pt idx="1639">16</cx:pt>
          <cx:pt idx="1640">21</cx:pt>
          <cx:pt idx="1641">20</cx:pt>
          <cx:pt idx="1642">16</cx:pt>
          <cx:pt idx="1643">21</cx:pt>
          <cx:pt idx="1644">16</cx:pt>
          <cx:pt idx="1645">16</cx:pt>
          <cx:pt idx="1646">21</cx:pt>
          <cx:pt idx="1647">17</cx:pt>
          <cx:pt idx="1648">14</cx:pt>
          <cx:pt idx="1649">18</cx:pt>
          <cx:pt idx="1650">16</cx:pt>
          <cx:pt idx="1651">15</cx:pt>
          <cx:pt idx="1652">15</cx:pt>
          <cx:pt idx="1653">18</cx:pt>
          <cx:pt idx="1654">15</cx:pt>
          <cx:pt idx="1655">21</cx:pt>
          <cx:pt idx="1656">21</cx:pt>
          <cx:pt idx="1657">21</cx:pt>
          <cx:pt idx="1658">21</cx:pt>
          <cx:pt idx="1659">21</cx:pt>
          <cx:pt idx="1660">19</cx:pt>
          <cx:pt idx="1661">16</cx:pt>
          <cx:pt idx="1662">15</cx:pt>
          <cx:pt idx="1663">19</cx:pt>
          <cx:pt idx="1664">16</cx:pt>
          <cx:pt idx="1665">15</cx:pt>
          <cx:pt idx="1666">19</cx:pt>
          <cx:pt idx="1667">19</cx:pt>
          <cx:pt idx="1668">20</cx:pt>
          <cx:pt idx="1669">16</cx:pt>
          <cx:pt idx="1670">13</cx:pt>
          <cx:pt idx="1671">20</cx:pt>
          <cx:pt idx="1672">16</cx:pt>
          <cx:pt idx="1673">13</cx:pt>
          <cx:pt idx="1674">17</cx:pt>
          <cx:pt idx="1675">14</cx:pt>
          <cx:pt idx="1676">18</cx:pt>
          <cx:pt idx="1677">16</cx:pt>
          <cx:pt idx="1678">15</cx:pt>
          <cx:pt idx="1679">15</cx:pt>
          <cx:pt idx="1680">18</cx:pt>
          <cx:pt idx="1681">15</cx:pt>
          <cx:pt idx="1682">15</cx:pt>
          <cx:pt idx="1683">18</cx:pt>
          <cx:pt idx="1684">15</cx:pt>
          <cx:pt idx="1685">14</cx:pt>
          <cx:pt idx="1686">18</cx:pt>
          <cx:pt idx="1687">15</cx:pt>
          <cx:pt idx="1688">13</cx:pt>
          <cx:pt idx="1689">18</cx:pt>
          <cx:pt idx="1690">14</cx:pt>
          <cx:pt idx="1691">20</cx:pt>
          <cx:pt idx="1692">17</cx:pt>
          <cx:pt idx="1693">20</cx:pt>
          <cx:pt idx="1694">17</cx:pt>
          <cx:pt idx="1695">17</cx:pt>
          <cx:pt idx="1696">17</cx:pt>
          <cx:pt idx="1697">17</cx:pt>
          <cx:pt idx="1698">16</cx:pt>
          <cx:pt idx="1699">18</cx:pt>
          <cx:pt idx="1700">17</cx:pt>
          <cx:pt idx="1701">15</cx:pt>
          <cx:pt idx="1702">15</cx:pt>
          <cx:pt idx="1703">14</cx:pt>
          <cx:pt idx="1704">14</cx:pt>
          <cx:pt idx="1705">13</cx:pt>
          <cx:pt idx="1706">13</cx:pt>
          <cx:pt idx="1707">18</cx:pt>
          <cx:pt idx="1708">18</cx:pt>
          <cx:pt idx="1709">20</cx:pt>
          <cx:pt idx="1710">20</cx:pt>
          <cx:pt idx="1711">22</cx:pt>
          <cx:pt idx="1712">22</cx:pt>
          <cx:pt idx="1713">22</cx:pt>
          <cx:pt idx="1714">29</cx:pt>
          <cx:pt idx="1715">29</cx:pt>
          <cx:pt idx="1716">28</cx:pt>
          <cx:pt idx="1717">26</cx:pt>
          <cx:pt idx="1718">26</cx:pt>
          <cx:pt idx="1719">27</cx:pt>
          <cx:pt idx="1720">18</cx:pt>
          <cx:pt idx="1721">18</cx:pt>
          <cx:pt idx="1722">21</cx:pt>
          <cx:pt idx="1723">20</cx:pt>
          <cx:pt idx="1724">21</cx:pt>
          <cx:pt idx="1725">20</cx:pt>
          <cx:pt idx="1726">18</cx:pt>
          <cx:pt idx="1727">18</cx:pt>
          <cx:pt idx="1728">20</cx:pt>
          <cx:pt idx="1729">20</cx:pt>
          <cx:pt idx="1730">7</cx:pt>
          <cx:pt idx="1731">7</cx:pt>
          <cx:pt idx="1732">7</cx:pt>
          <cx:pt idx="1733">7</cx:pt>
          <cx:pt idx="1734">8</cx:pt>
          <cx:pt idx="1735">8</cx:pt>
          <cx:pt idx="1736">7</cx:pt>
          <cx:pt idx="1737">7</cx:pt>
          <cx:pt idx="1738">9</cx:pt>
          <cx:pt idx="1739">17</cx:pt>
          <cx:pt idx="1740">16</cx:pt>
          <cx:pt idx="1741">17</cx:pt>
          <cx:pt idx="1742">16</cx:pt>
          <cx:pt idx="1743">18</cx:pt>
          <cx:pt idx="1744">17</cx:pt>
          <cx:pt idx="1745">18</cx:pt>
          <cx:pt idx="1746">17</cx:pt>
          <cx:pt idx="1747">19</cx:pt>
          <cx:pt idx="1748">19</cx:pt>
          <cx:pt idx="1749">20</cx:pt>
          <cx:pt idx="1750">19</cx:pt>
          <cx:pt idx="1751">21</cx:pt>
          <cx:pt idx="1752">22</cx:pt>
          <cx:pt idx="1753">21</cx:pt>
          <cx:pt idx="1754">21</cx:pt>
          <cx:pt idx="1755">21</cx:pt>
          <cx:pt idx="1756">26</cx:pt>
          <cx:pt idx="1757">26</cx:pt>
          <cx:pt idx="1758">25</cx:pt>
          <cx:pt idx="1759">23</cx:pt>
          <cx:pt idx="1760">23</cx:pt>
          <cx:pt idx="1761">25</cx:pt>
          <cx:pt idx="1762">23</cx:pt>
          <cx:pt idx="1763">19</cx:pt>
          <cx:pt idx="1764">19</cx:pt>
          <cx:pt idx="1765">19</cx:pt>
          <cx:pt idx="1766">19</cx:pt>
          <cx:pt idx="1767">21</cx:pt>
          <cx:pt idx="1768">22</cx:pt>
          <cx:pt idx="1769">21</cx:pt>
          <cx:pt idx="1770">21</cx:pt>
          <cx:pt idx="1771">21</cx:pt>
          <cx:pt idx="1772">23</cx:pt>
          <cx:pt idx="1773">23</cx:pt>
          <cx:pt idx="1774">23</cx:pt>
          <cx:pt idx="1775">19</cx:pt>
          <cx:pt idx="1776">19</cx:pt>
          <cx:pt idx="1777">19</cx:pt>
          <cx:pt idx="1778">19</cx:pt>
          <cx:pt idx="1779">21</cx:pt>
          <cx:pt idx="1780">21</cx:pt>
          <cx:pt idx="1781">10</cx:pt>
          <cx:pt idx="1782">22</cx:pt>
          <cx:pt idx="1783">22</cx:pt>
          <cx:pt idx="1784">22</cx:pt>
          <cx:pt idx="1785">16</cx:pt>
          <cx:pt idx="1786">16</cx:pt>
          <cx:pt idx="1787">15</cx:pt>
          <cx:pt idx="1788">15</cx:pt>
          <cx:pt idx="1789">23</cx:pt>
          <cx:pt idx="1790">23</cx:pt>
          <cx:pt idx="1791">29</cx:pt>
          <cx:pt idx="1792">25</cx:pt>
          <cx:pt idx="1793">25</cx:pt>
          <cx:pt idx="1794">19</cx:pt>
          <cx:pt idx="1795">19</cx:pt>
          <cx:pt idx="1796">20</cx:pt>
          <cx:pt idx="1797">20</cx:pt>
          <cx:pt idx="1798">20</cx:pt>
          <cx:pt idx="1799">20</cx:pt>
          <cx:pt idx="1800">21</cx:pt>
          <cx:pt idx="1801">21</cx:pt>
          <cx:pt idx="1802">18</cx:pt>
          <cx:pt idx="1803">18</cx:pt>
          <cx:pt idx="1804">17</cx:pt>
          <cx:pt idx="1805">17</cx:pt>
          <cx:pt idx="1806">25</cx:pt>
          <cx:pt idx="1807">29</cx:pt>
          <cx:pt idx="1808">24</cx:pt>
          <cx:pt idx="1809">35</cx:pt>
          <cx:pt idx="1810">26</cx:pt>
          <cx:pt idx="1811">33</cx:pt>
          <cx:pt idx="1812">26</cx:pt>
          <cx:pt idx="1813">33</cx:pt>
          <cx:pt idx="1814">23</cx:pt>
          <cx:pt idx="1815">23</cx:pt>
          <cx:pt idx="1816">25</cx:pt>
          <cx:pt idx="1817">25</cx:pt>
          <cx:pt idx="1818">18</cx:pt>
          <cx:pt idx="1819">18</cx:pt>
          <cx:pt idx="1820">17</cx:pt>
          <cx:pt idx="1821">17</cx:pt>
          <cx:pt idx="1822">18</cx:pt>
          <cx:pt idx="1823">18</cx:pt>
          <cx:pt idx="1824">10</cx:pt>
          <cx:pt idx="1825">32</cx:pt>
          <cx:pt idx="1826">32</cx:pt>
          <cx:pt idx="1827">33</cx:pt>
          <cx:pt idx="1828">26</cx:pt>
          <cx:pt idx="1829">26</cx:pt>
          <cx:pt idx="1830">30</cx:pt>
          <cx:pt idx="1831">30</cx:pt>
          <cx:pt idx="1832">26</cx:pt>
          <cx:pt idx="1833">26</cx:pt>
          <cx:pt idx="1834">25</cx:pt>
          <cx:pt idx="1835">25</cx:pt>
          <cx:pt idx="1836">26</cx:pt>
          <cx:pt idx="1837">26</cx:pt>
          <cx:pt idx="1838">22</cx:pt>
          <cx:pt idx="1839">22</cx:pt>
          <cx:pt idx="1840">24</cx:pt>
          <cx:pt idx="1841">24</cx:pt>
          <cx:pt idx="1842">18</cx:pt>
          <cx:pt idx="1843">19</cx:pt>
          <cx:pt idx="1844">18</cx:pt>
          <cx:pt idx="1845">19</cx:pt>
          <cx:pt idx="1846">22</cx:pt>
          <cx:pt idx="1847">28</cx:pt>
          <cx:pt idx="1848">21</cx:pt>
          <cx:pt idx="1849">19</cx:pt>
          <cx:pt idx="1850">20</cx:pt>
          <cx:pt idx="1851">27</cx:pt>
          <cx:pt idx="1852">18</cx:pt>
          <cx:pt idx="1853">20</cx:pt>
          <cx:pt idx="1854">26</cx:pt>
          <cx:pt idx="1855">17</cx:pt>
          <cx:pt idx="1856">24</cx:pt>
          <cx:pt idx="1857">16</cx:pt>
          <cx:pt idx="1858">19</cx:pt>
          <cx:pt idx="1859">19</cx:pt>
          <cx:pt idx="1860">20</cx:pt>
          <cx:pt idx="1861">20</cx:pt>
          <cx:pt idx="1862">20</cx:pt>
          <cx:pt idx="1863">20</cx:pt>
          <cx:pt idx="1864">20</cx:pt>
          <cx:pt idx="1865">20</cx:pt>
          <cx:pt idx="1866">35</cx:pt>
          <cx:pt idx="1867">33</cx:pt>
          <cx:pt idx="1868">31</cx:pt>
          <cx:pt idx="1869">23</cx:pt>
          <cx:pt idx="1870">23</cx:pt>
          <cx:pt idx="1871">21</cx:pt>
          <cx:pt idx="1872">31</cx:pt>
          <cx:pt idx="1873">31</cx:pt>
          <cx:pt idx="1874">22</cx:pt>
          <cx:pt idx="1875">22</cx:pt>
          <cx:pt idx="1876">21</cx:pt>
          <cx:pt idx="1877">25</cx:pt>
          <cx:pt idx="1878">25</cx:pt>
          <cx:pt idx="1879">16</cx:pt>
          <cx:pt idx="1880">16</cx:pt>
          <cx:pt idx="1881">32</cx:pt>
          <cx:pt idx="1882">31</cx:pt>
          <cx:pt idx="1883">16</cx:pt>
          <cx:pt idx="1884">29</cx:pt>
          <cx:pt idx="1885">28</cx:pt>
          <cx:pt idx="1886">17</cx:pt>
          <cx:pt idx="1887">25</cx:pt>
          <cx:pt idx="1888">25</cx:pt>
          <cx:pt idx="1889">16</cx:pt>
          <cx:pt idx="1890">16</cx:pt>
          <cx:pt idx="1891">32</cx:pt>
          <cx:pt idx="1892">31</cx:pt>
          <cx:pt idx="1893">16</cx:pt>
          <cx:pt idx="1894">29</cx:pt>
          <cx:pt idx="1895">28</cx:pt>
          <cx:pt idx="1896">16</cx:pt>
          <cx:pt idx="1897">27</cx:pt>
          <cx:pt idx="1898">21</cx:pt>
          <cx:pt idx="1899">21</cx:pt>
          <cx:pt idx="1900">20</cx:pt>
          <cx:pt idx="1901">20</cx:pt>
          <cx:pt idx="1902">35</cx:pt>
          <cx:pt idx="1903">24</cx:pt>
          <cx:pt idx="1904">23</cx:pt>
          <cx:pt idx="1905">35</cx:pt>
          <cx:pt idx="1906">33</cx:pt>
          <cx:pt idx="1907">24</cx:pt>
          <cx:pt idx="1908">23</cx:pt>
          <cx:pt idx="1909">21</cx:pt>
          <cx:pt idx="1910">23</cx:pt>
          <cx:pt idx="1911">23</cx:pt>
          <cx:pt idx="1912">21</cx:pt>
          <cx:pt idx="1913">20</cx:pt>
          <cx:pt idx="1914">20</cx:pt>
          <cx:pt idx="1915">21</cx:pt>
          <cx:pt idx="1916">21</cx:pt>
          <cx:pt idx="1917">20</cx:pt>
          <cx:pt idx="1918">20</cx:pt>
          <cx:pt idx="1919">21</cx:pt>
          <cx:pt idx="1920">21</cx:pt>
          <cx:pt idx="1921">14</cx:pt>
          <cx:pt idx="1922">14</cx:pt>
          <cx:pt idx="1923">15</cx:pt>
          <cx:pt idx="1924">15</cx:pt>
          <cx:pt idx="1925">22</cx:pt>
          <cx:pt idx="1926">16</cx:pt>
          <cx:pt idx="1927">18</cx:pt>
          <cx:pt idx="1928">18</cx:pt>
          <cx:pt idx="1929">16</cx:pt>
          <cx:pt idx="1930">18</cx:pt>
          <cx:pt idx="1931">18</cx:pt>
          <cx:pt idx="1932">16</cx:pt>
          <cx:pt idx="1933">20</cx:pt>
          <cx:pt idx="1934">20</cx:pt>
          <cx:pt idx="1935">23</cx:pt>
          <cx:pt idx="1936">16</cx:pt>
          <cx:pt idx="1937">20</cx:pt>
          <cx:pt idx="1938">20</cx:pt>
          <cx:pt idx="1939">22</cx:pt>
          <cx:pt idx="1940">16</cx:pt>
          <cx:pt idx="1941">18</cx:pt>
          <cx:pt idx="1942">18</cx:pt>
          <cx:pt idx="1943">16</cx:pt>
          <cx:pt idx="1944">18</cx:pt>
          <cx:pt idx="1945">18</cx:pt>
          <cx:pt idx="1946">16</cx:pt>
          <cx:pt idx="1947">19</cx:pt>
          <cx:pt idx="1948">20</cx:pt>
          <cx:pt idx="1949">23</cx:pt>
          <cx:pt idx="1950">16</cx:pt>
          <cx:pt idx="1951">19</cx:pt>
          <cx:pt idx="1952">20</cx:pt>
          <cx:pt idx="1953">17</cx:pt>
          <cx:pt idx="1954">21</cx:pt>
          <cx:pt idx="1955">16</cx:pt>
          <cx:pt idx="1956">17</cx:pt>
          <cx:pt idx="1957">21</cx:pt>
          <cx:pt idx="1958">16</cx:pt>
          <cx:pt idx="1959">18</cx:pt>
          <cx:pt idx="1960">22</cx:pt>
          <cx:pt idx="1961">18</cx:pt>
          <cx:pt idx="1962">17</cx:pt>
          <cx:pt idx="1963">19</cx:pt>
          <cx:pt idx="1964">16</cx:pt>
          <cx:pt idx="1965">13</cx:pt>
          <cx:pt idx="1966">15</cx:pt>
          <cx:pt idx="1967">15</cx:pt>
          <cx:pt idx="1968">15</cx:pt>
          <cx:pt idx="1969">7</cx:pt>
          <cx:pt idx="1970">7</cx:pt>
          <cx:pt idx="1971">7</cx:pt>
          <cx:pt idx="1972">7</cx:pt>
          <cx:pt idx="1973">7</cx:pt>
          <cx:pt idx="1974">7</cx:pt>
          <cx:pt idx="1975">21</cx:pt>
          <cx:pt idx="1976">21</cx:pt>
          <cx:pt idx="1977">16</cx:pt>
          <cx:pt idx="1978">16</cx:pt>
          <cx:pt idx="1979">15</cx:pt>
          <cx:pt idx="1980">15</cx:pt>
          <cx:pt idx="1981">15</cx:pt>
          <cx:pt idx="1982">17</cx:pt>
          <cx:pt idx="1983">15</cx:pt>
          <cx:pt idx="1984">17</cx:pt>
          <cx:pt idx="1985">16</cx:pt>
          <cx:pt idx="1986">17</cx:pt>
          <cx:pt idx="1987">15</cx:pt>
          <cx:pt idx="1988">20</cx:pt>
          <cx:pt idx="1989">17</cx:pt>
          <cx:pt idx="1990">17</cx:pt>
          <cx:pt idx="1991">19</cx:pt>
          <cx:pt idx="1992">18</cx:pt>
          <cx:pt idx="1993">21</cx:pt>
          <cx:pt idx="1994">19</cx:pt>
          <cx:pt idx="1995">21</cx:pt>
          <cx:pt idx="1996">18</cx:pt>
          <cx:pt idx="1997">15</cx:pt>
          <cx:pt idx="1998">18</cx:pt>
          <cx:pt idx="1999">14</cx:pt>
          <cx:pt idx="2000">15</cx:pt>
          <cx:pt idx="2001">14</cx:pt>
          <cx:pt idx="2002">14</cx:pt>
          <cx:pt idx="2003">14</cx:pt>
          <cx:pt idx="2004">16</cx:pt>
          <cx:pt idx="2005">23</cx:pt>
          <cx:pt idx="2006">21</cx:pt>
          <cx:pt idx="2007">16</cx:pt>
          <cx:pt idx="2008">23</cx:pt>
          <cx:pt idx="2009">15</cx:pt>
          <cx:pt idx="2010">16</cx:pt>
          <cx:pt idx="2011">16</cx:pt>
          <cx:pt idx="2012">15</cx:pt>
          <cx:pt idx="2013">23</cx:pt>
          <cx:pt idx="2014">19</cx:pt>
          <cx:pt idx="2015">15</cx:pt>
          <cx:pt idx="2016">23</cx:pt>
          <cx:pt idx="2017">15</cx:pt>
          <cx:pt idx="2018">16</cx:pt>
          <cx:pt idx="2019">16</cx:pt>
          <cx:pt idx="2020">16</cx:pt>
          <cx:pt idx="2021">15</cx:pt>
          <cx:pt idx="2022">19</cx:pt>
          <cx:pt idx="2023">16</cx:pt>
          <cx:pt idx="2024">17</cx:pt>
          <cx:pt idx="2025">19</cx:pt>
          <cx:pt idx="2026">15</cx:pt>
          <cx:pt idx="2027">15</cx:pt>
          <cx:pt idx="2028">15</cx:pt>
          <cx:pt idx="2029">15</cx:pt>
          <cx:pt idx="2030">18</cx:pt>
          <cx:pt idx="2031">15</cx:pt>
          <cx:pt idx="2032">15</cx:pt>
          <cx:pt idx="2033">18</cx:pt>
          <cx:pt idx="2034">16</cx:pt>
          <cx:pt idx="2035">17</cx:pt>
          <cx:pt idx="2036">16</cx:pt>
          <cx:pt idx="2037">20</cx:pt>
          <cx:pt idx="2038">18</cx:pt>
          <cx:pt idx="2039">16</cx:pt>
          <cx:pt idx="2040">15</cx:pt>
          <cx:pt idx="2041">16</cx:pt>
          <cx:pt idx="2042">15</cx:pt>
          <cx:pt idx="2043">15</cx:pt>
          <cx:pt idx="2044">15</cx:pt>
          <cx:pt idx="2045">18</cx:pt>
          <cx:pt idx="2046">15</cx:pt>
          <cx:pt idx="2047">14</cx:pt>
          <cx:pt idx="2048">15</cx:pt>
          <cx:pt idx="2049">17</cx:pt>
          <cx:pt idx="2050">19</cx:pt>
          <cx:pt idx="2051">21</cx:pt>
          <cx:pt idx="2052">18</cx:pt>
          <cx:pt idx="2053">22</cx:pt>
          <cx:pt idx="2054">19</cx:pt>
          <cx:pt idx="2055">22</cx:pt>
          <cx:pt idx="2056">19</cx:pt>
          <cx:pt idx="2057">23</cx:pt>
          <cx:pt idx="2058">23</cx:pt>
          <cx:pt idx="2059">19</cx:pt>
          <cx:pt idx="2060">21</cx:pt>
          <cx:pt idx="2061">22</cx:pt>
          <cx:pt idx="2062">22</cx:pt>
          <cx:pt idx="2063">23</cx:pt>
          <cx:pt idx="2064">23</cx:pt>
          <cx:pt idx="2065">17</cx:pt>
          <cx:pt idx="2066">21</cx:pt>
          <cx:pt idx="2067">18</cx:pt>
          <cx:pt idx="2068">18</cx:pt>
          <cx:pt idx="2069">15</cx:pt>
          <cx:pt idx="2070">21</cx:pt>
          <cx:pt idx="2071">17</cx:pt>
          <cx:pt idx="2072">16</cx:pt>
          <cx:pt idx="2073">17</cx:pt>
          <cx:pt idx="2074">21</cx:pt>
          <cx:pt idx="2075">18</cx:pt>
          <cx:pt idx="2076">21</cx:pt>
          <cx:pt idx="2077">19</cx:pt>
          <cx:pt idx="2078">17</cx:pt>
          <cx:pt idx="2079">22</cx:pt>
          <cx:pt idx="2080">18</cx:pt>
          <cx:pt idx="2081">15</cx:pt>
          <cx:pt idx="2082">16</cx:pt>
          <cx:pt idx="2083">21</cx:pt>
          <cx:pt idx="2084">21</cx:pt>
          <cx:pt idx="2085">15</cx:pt>
          <cx:pt idx="2086">15</cx:pt>
          <cx:pt idx="2087">17</cx:pt>
          <cx:pt idx="2088">15</cx:pt>
          <cx:pt idx="2089">15</cx:pt>
          <cx:pt idx="2090">18</cx:pt>
          <cx:pt idx="2091">15</cx:pt>
          <cx:pt idx="2092">19</cx:pt>
          <cx:pt idx="2093">15</cx:pt>
          <cx:pt idx="2094">19</cx:pt>
          <cx:pt idx="2095">15</cx:pt>
          <cx:pt idx="2096">15</cx:pt>
          <cx:pt idx="2097">15</cx:pt>
          <cx:pt idx="2098">17</cx:pt>
          <cx:pt idx="2099">15</cx:pt>
          <cx:pt idx="2100">18</cx:pt>
          <cx:pt idx="2101">16</cx:pt>
          <cx:pt idx="2102">19</cx:pt>
          <cx:pt idx="2103">15</cx:pt>
          <cx:pt idx="2104">19</cx:pt>
          <cx:pt idx="2105">15</cx:pt>
          <cx:pt idx="2106">15</cx:pt>
          <cx:pt idx="2107">19</cx:pt>
          <cx:pt idx="2108">16</cx:pt>
          <cx:pt idx="2109">15</cx:pt>
          <cx:pt idx="2110">18</cx:pt>
          <cx:pt idx="2111">15</cx:pt>
          <cx:pt idx="2112">19</cx:pt>
          <cx:pt idx="2113">15</cx:pt>
          <cx:pt idx="2114">19</cx:pt>
          <cx:pt idx="2115">15</cx:pt>
          <cx:pt idx="2116">15</cx:pt>
          <cx:pt idx="2117">19</cx:pt>
          <cx:pt idx="2118">15</cx:pt>
          <cx:pt idx="2119">16</cx:pt>
          <cx:pt idx="2120">12</cx:pt>
          <cx:pt idx="2121">15</cx:pt>
          <cx:pt idx="2122">13</cx:pt>
          <cx:pt idx="2123">15</cx:pt>
          <cx:pt idx="2124">14</cx:pt>
          <cx:pt idx="2125">17</cx:pt>
          <cx:pt idx="2126">15</cx:pt>
          <cx:pt idx="2127">16</cx:pt>
          <cx:pt idx="2128">13</cx:pt>
          <cx:pt idx="2129">15</cx:pt>
          <cx:pt idx="2130">18</cx:pt>
          <cx:pt idx="2131">16</cx:pt>
          <cx:pt idx="2132">13</cx:pt>
          <cx:pt idx="2133">15</cx:pt>
          <cx:pt idx="2134">13</cx:pt>
          <cx:pt idx="2135">18</cx:pt>
          <cx:pt idx="2136">18</cx:pt>
          <cx:pt idx="2137">11</cx:pt>
          <cx:pt idx="2138">15</cx:pt>
          <cx:pt idx="2139">15</cx:pt>
          <cx:pt idx="2140">14</cx:pt>
          <cx:pt idx="2141">17</cx:pt>
          <cx:pt idx="2142">14</cx:pt>
          <cx:pt idx="2143">11</cx:pt>
          <cx:pt idx="2144">16</cx:pt>
          <cx:pt idx="2145">16</cx:pt>
          <cx:pt idx="2146">15</cx:pt>
          <cx:pt idx="2147">16</cx:pt>
          <cx:pt idx="2148">14</cx:pt>
          <cx:pt idx="2149">15</cx:pt>
          <cx:pt idx="2150">15</cx:pt>
          <cx:pt idx="2151">19</cx:pt>
          <cx:pt idx="2152">16</cx:pt>
          <cx:pt idx="2153">14</cx:pt>
          <cx:pt idx="2154">14</cx:pt>
          <cx:pt idx="2155">14</cx:pt>
          <cx:pt idx="2156">18</cx:pt>
          <cx:pt idx="2157">19</cx:pt>
          <cx:pt idx="2158">16</cx:pt>
          <cx:pt idx="2159">22</cx:pt>
          <cx:pt idx="2160">17</cx:pt>
          <cx:pt idx="2161">22</cx:pt>
          <cx:pt idx="2162">15</cx:pt>
          <cx:pt idx="2163">23</cx:pt>
          <cx:pt idx="2164">16</cx:pt>
          <cx:pt idx="2165">21</cx:pt>
          <cx:pt idx="2166">21</cx:pt>
          <cx:pt idx="2167">19</cx:pt>
          <cx:pt idx="2168">17</cx:pt>
          <cx:pt idx="2169">22</cx:pt>
          <cx:pt idx="2170">18</cx:pt>
          <cx:pt idx="2171">22</cx:pt>
          <cx:pt idx="2172">15</cx:pt>
          <cx:pt idx="2173">23</cx:pt>
          <cx:pt idx="2174">16</cx:pt>
          <cx:pt idx="2175">21</cx:pt>
          <cx:pt idx="2176">21</cx:pt>
          <cx:pt idx="2177">19</cx:pt>
          <cx:pt idx="2178">17</cx:pt>
          <cx:pt idx="2179">22</cx:pt>
          <cx:pt idx="2180">17</cx:pt>
          <cx:pt idx="2181">22</cx:pt>
          <cx:pt idx="2182">15</cx:pt>
          <cx:pt idx="2183">23</cx:pt>
          <cx:pt idx="2184">16</cx:pt>
          <cx:pt idx="2185">21</cx:pt>
          <cx:pt idx="2186">21</cx:pt>
          <cx:pt idx="2187">17</cx:pt>
          <cx:pt idx="2188">23</cx:pt>
          <cx:pt idx="2189">21</cx:pt>
          <cx:pt idx="2190">18</cx:pt>
          <cx:pt idx="2191">18</cx:pt>
          <cx:pt idx="2192">23</cx:pt>
          <cx:pt idx="2193">17</cx:pt>
          <cx:pt idx="2194">17</cx:pt>
          <cx:pt idx="2195">21</cx:pt>
          <cx:pt idx="2196">16</cx:pt>
          <cx:pt idx="2197">23</cx:pt>
          <cx:pt idx="2198">21</cx:pt>
          <cx:pt idx="2199">16</cx:pt>
          <cx:pt idx="2200">17</cx:pt>
          <cx:pt idx="2201">23</cx:pt>
          <cx:pt idx="2202">16</cx:pt>
          <cx:pt idx="2203">17</cx:pt>
          <cx:pt idx="2204">21</cx:pt>
          <cx:pt idx="2205">23</cx:pt>
          <cx:pt idx="2206">23</cx:pt>
          <cx:pt idx="2207">23</cx:pt>
          <cx:pt idx="2208">24</cx:pt>
          <cx:pt idx="2209">23</cx:pt>
          <cx:pt idx="2210">24</cx:pt>
          <cx:pt idx="2211">33</cx:pt>
          <cx:pt idx="2212">17</cx:pt>
          <cx:pt idx="2213">21</cx:pt>
          <cx:pt idx="2214">18</cx:pt>
          <cx:pt idx="2215">18</cx:pt>
          <cx:pt idx="2216">15</cx:pt>
          <cx:pt idx="2217">21</cx:pt>
          <cx:pt idx="2218">17</cx:pt>
          <cx:pt idx="2219">16</cx:pt>
          <cx:pt idx="2220">15</cx:pt>
          <cx:pt idx="2221">15</cx:pt>
          <cx:pt idx="2222">15</cx:pt>
          <cx:pt idx="2223">15</cx:pt>
          <cx:pt idx="2224">14</cx:pt>
          <cx:pt idx="2225">15</cx:pt>
          <cx:pt idx="2226">15</cx:pt>
          <cx:pt idx="2227">15</cx:pt>
          <cx:pt idx="2228">14</cx:pt>
          <cx:pt idx="2229">14</cx:pt>
          <cx:pt idx="2230">11</cx:pt>
          <cx:pt idx="2231">14</cx:pt>
          <cx:pt idx="2232">11</cx:pt>
          <cx:pt idx="2233">15</cx:pt>
          <cx:pt idx="2234">15</cx:pt>
          <cx:pt idx="2235">12</cx:pt>
          <cx:pt idx="2236">11</cx:pt>
          <cx:pt idx="2237">15</cx:pt>
          <cx:pt idx="2238">13</cx:pt>
          <cx:pt idx="2239">14</cx:pt>
          <cx:pt idx="2240">16</cx:pt>
          <cx:pt idx="2241">15</cx:pt>
          <cx:pt idx="2242">12</cx:pt>
          <cx:pt idx="2243">14</cx:pt>
          <cx:pt idx="2244">13</cx:pt>
          <cx:pt idx="2245">15</cx:pt>
          <cx:pt idx="2246">14</cx:pt>
          <cx:pt idx="2247">17</cx:pt>
          <cx:pt idx="2248">14</cx:pt>
          <cx:pt idx="2249">16</cx:pt>
          <cx:pt idx="2250">13</cx:pt>
          <cx:pt idx="2251">14</cx:pt>
          <cx:pt idx="2252">15</cx:pt>
          <cx:pt idx="2253">13</cx:pt>
          <cx:pt idx="2254">18</cx:pt>
          <cx:pt idx="2255">10</cx:pt>
          <cx:pt idx="2256">10</cx:pt>
          <cx:pt idx="2257">15</cx:pt>
          <cx:pt idx="2258">14</cx:pt>
          <cx:pt idx="2259">15</cx:pt>
          <cx:pt idx="2260">16</cx:pt>
          <cx:pt idx="2261">18</cx:pt>
          <cx:pt idx="2262">15</cx:pt>
          <cx:pt idx="2263">15</cx:pt>
          <cx:pt idx="2264">16</cx:pt>
          <cx:pt idx="2265">15</cx:pt>
          <cx:pt idx="2266">12</cx:pt>
          <cx:pt idx="2267">18</cx:pt>
          <cx:pt idx="2268">12</cx:pt>
          <cx:pt idx="2269">15</cx:pt>
          <cx:pt idx="2270">11</cx:pt>
          <cx:pt idx="2271">15</cx:pt>
          <cx:pt idx="2272">12</cx:pt>
          <cx:pt idx="2273">14</cx:pt>
          <cx:pt idx="2274">11</cx:pt>
          <cx:pt idx="2275">14</cx:pt>
          <cx:pt idx="2276">12</cx:pt>
          <cx:pt idx="2277">15</cx:pt>
          <cx:pt idx="2278">12</cx:pt>
          <cx:pt idx="2279">14</cx:pt>
          <cx:pt idx="2280">14</cx:pt>
          <cx:pt idx="2281">11</cx:pt>
          <cx:pt idx="2282">12</cx:pt>
          <cx:pt idx="2283">16</cx:pt>
          <cx:pt idx="2284">17</cx:pt>
          <cx:pt idx="2285">11</cx:pt>
          <cx:pt idx="2286">15</cx:pt>
          <cx:pt idx="2287">9</cx:pt>
          <cx:pt idx="2288">15</cx:pt>
          <cx:pt idx="2289">15</cx:pt>
          <cx:pt idx="2290">16</cx:pt>
          <cx:pt idx="2291">15</cx:pt>
          <cx:pt idx="2292">16</cx:pt>
          <cx:pt idx="2293">15</cx:pt>
          <cx:pt idx="2294">16</cx:pt>
          <cx:pt idx="2295">15</cx:pt>
          <cx:pt idx="2296">23</cx:pt>
          <cx:pt idx="2297">26</cx:pt>
          <cx:pt idx="2298">18</cx:pt>
          <cx:pt idx="2299">15</cx:pt>
          <cx:pt idx="2300">17</cx:pt>
          <cx:pt idx="2301">19</cx:pt>
          <cx:pt idx="2302">16</cx:pt>
          <cx:pt idx="2303">19</cx:pt>
          <cx:pt idx="2304">17</cx:pt>
          <cx:pt idx="2305">19</cx:pt>
          <cx:pt idx="2306">15</cx:pt>
          <cx:pt idx="2307">16</cx:pt>
          <cx:pt idx="2308">13</cx:pt>
          <cx:pt idx="2309">14</cx:pt>
          <cx:pt idx="2310">17</cx:pt>
          <cx:pt idx="2311">12</cx:pt>
          <cx:pt idx="2312">17</cx:pt>
          <cx:pt idx="2313">18</cx:pt>
          <cx:pt idx="2314">15</cx:pt>
          <cx:pt idx="2315">26</cx:pt>
          <cx:pt idx="2316">17</cx:pt>
          <cx:pt idx="2317">21</cx:pt>
          <cx:pt idx="2318">26</cx:pt>
          <cx:pt idx="2319">19</cx:pt>
          <cx:pt idx="2320">16</cx:pt>
          <cx:pt idx="2321">25</cx:pt>
          <cx:pt idx="2322">16</cx:pt>
          <cx:pt idx="2323">26</cx:pt>
          <cx:pt idx="2324">20</cx:pt>
          <cx:pt idx="2325">15</cx:pt>
          <cx:pt idx="2326">28</cx:pt>
          <cx:pt idx="2327">32</cx:pt>
          <cx:pt idx="2328">34</cx:pt>
          <cx:pt idx="2329">39</cx:pt>
          <cx:pt idx="2330">12</cx:pt>
          <cx:pt idx="2331">11</cx:pt>
          <cx:pt idx="2332">15</cx:pt>
          <cx:pt idx="2333">11</cx:pt>
          <cx:pt idx="2334">15</cx:pt>
          <cx:pt idx="2335">11</cx:pt>
          <cx:pt idx="2336">15</cx:pt>
          <cx:pt idx="2337">11</cx:pt>
          <cx:pt idx="2338">14</cx:pt>
          <cx:pt idx="2339">10</cx:pt>
          <cx:pt idx="2340">18</cx:pt>
          <cx:pt idx="2341">15</cx:pt>
          <cx:pt idx="2342">15</cx:pt>
          <cx:pt idx="2343">18</cx:pt>
          <cx:pt idx="2344">15</cx:pt>
          <cx:pt idx="2345">15</cx:pt>
          <cx:pt idx="2346">19</cx:pt>
          <cx:pt idx="2347">14</cx:pt>
          <cx:pt idx="2348">15</cx:pt>
          <cx:pt idx="2349">15</cx:pt>
          <cx:pt idx="2350">18</cx:pt>
          <cx:pt idx="2351">15</cx:pt>
          <cx:pt idx="2352">15</cx:pt>
          <cx:pt idx="2353">18</cx:pt>
          <cx:pt idx="2354">15</cx:pt>
          <cx:pt idx="2355">15</cx:pt>
          <cx:pt idx="2356">19</cx:pt>
          <cx:pt idx="2357">15</cx:pt>
          <cx:pt idx="2358">18</cx:pt>
          <cx:pt idx="2359">19</cx:pt>
          <cx:pt idx="2360">17</cx:pt>
          <cx:pt idx="2361">20</cx:pt>
          <cx:pt idx="2362">18</cx:pt>
          <cx:pt idx="2363">19</cx:pt>
          <cx:pt idx="2364">20</cx:pt>
          <cx:pt idx="2365">21</cx:pt>
          <cx:pt idx="2366">17</cx:pt>
          <cx:pt idx="2367">19</cx:pt>
          <cx:pt idx="2368">17</cx:pt>
          <cx:pt idx="2369">18</cx:pt>
          <cx:pt idx="2370">21</cx:pt>
          <cx:pt idx="2371">18</cx:pt>
          <cx:pt idx="2372">18</cx:pt>
          <cx:pt idx="2373">17</cx:pt>
          <cx:pt idx="2374">19</cx:pt>
          <cx:pt idx="2375">18</cx:pt>
          <cx:pt idx="2376">18</cx:pt>
          <cx:pt idx="2377">20</cx:pt>
          <cx:pt idx="2378">18</cx:pt>
          <cx:pt idx="2379">17</cx:pt>
          <cx:pt idx="2380">19</cx:pt>
          <cx:pt idx="2381">18</cx:pt>
          <cx:pt idx="2382">20</cx:pt>
          <cx:pt idx="2383">19</cx:pt>
          <cx:pt idx="2384">20</cx:pt>
          <cx:pt idx="2385">21</cx:pt>
          <cx:pt idx="2386">17</cx:pt>
          <cx:pt idx="2387">17</cx:pt>
          <cx:pt idx="2388">18</cx:pt>
          <cx:pt idx="2389">18</cx:pt>
          <cx:pt idx="2390">18</cx:pt>
          <cx:pt idx="2391">15</cx:pt>
          <cx:pt idx="2392">15</cx:pt>
          <cx:pt idx="2393">17</cx:pt>
          <cx:pt idx="2394">18</cx:pt>
          <cx:pt idx="2395">18</cx:pt>
          <cx:pt idx="2396">18</cx:pt>
          <cx:pt idx="2397">17</cx:pt>
          <cx:pt idx="2398">19</cx:pt>
          <cx:pt idx="2399">18</cx:pt>
          <cx:pt idx="2400">18</cx:pt>
          <cx:pt idx="2401">20</cx:pt>
          <cx:pt idx="2402">18</cx:pt>
          <cx:pt idx="2403">18</cx:pt>
          <cx:pt idx="2404">20</cx:pt>
          <cx:pt idx="2405">18</cx:pt>
          <cx:pt idx="2406">19</cx:pt>
          <cx:pt idx="2407">17</cx:pt>
          <cx:pt idx="2408">18</cx:pt>
          <cx:pt idx="2409">11</cx:pt>
          <cx:pt idx="2410">11</cx:pt>
          <cx:pt idx="2411">12</cx:pt>
          <cx:pt idx="2412">10</cx:pt>
          <cx:pt idx="2413">12</cx:pt>
          <cx:pt idx="2414">18</cx:pt>
          <cx:pt idx="2415">19</cx:pt>
          <cx:pt idx="2416">18</cx:pt>
          <cx:pt idx="2417">21</cx:pt>
          <cx:pt idx="2418">21</cx:pt>
          <cx:pt idx="2419">18</cx:pt>
          <cx:pt idx="2420">22</cx:pt>
          <cx:pt idx="2421">23</cx:pt>
          <cx:pt idx="2422">21</cx:pt>
          <cx:pt idx="2423">22</cx:pt>
          <cx:pt idx="2424">22</cx:pt>
          <cx:pt idx="2425">18</cx:pt>
          <cx:pt idx="2426">19</cx:pt>
          <cx:pt idx="2427">18</cx:pt>
          <cx:pt idx="2428">19</cx:pt>
          <cx:pt idx="2429">20</cx:pt>
          <cx:pt idx="2430">18</cx:pt>
          <cx:pt idx="2431">22</cx:pt>
          <cx:pt idx="2432">23</cx:pt>
          <cx:pt idx="2433">21</cx:pt>
          <cx:pt idx="2434">22</cx:pt>
          <cx:pt idx="2435">22</cx:pt>
          <cx:pt idx="2436">10</cx:pt>
          <cx:pt idx="2437">10</cx:pt>
          <cx:pt idx="2438">10</cx:pt>
          <cx:pt idx="2439">8</cx:pt>
          <cx:pt idx="2440">12</cx:pt>
          <cx:pt idx="2441">12</cx:pt>
          <cx:pt idx="2442">15</cx:pt>
          <cx:pt idx="2443">11</cx:pt>
          <cx:pt idx="2444">11</cx:pt>
          <cx:pt idx="2445">12</cx:pt>
          <cx:pt idx="2446">10</cx:pt>
          <cx:pt idx="2447">13</cx:pt>
          <cx:pt idx="2448">15</cx:pt>
          <cx:pt idx="2449">11</cx:pt>
          <cx:pt idx="2450">12</cx:pt>
          <cx:pt idx="2451">10</cx:pt>
          <cx:pt idx="2452">12</cx:pt>
          <cx:pt idx="2453">9</cx:pt>
          <cx:pt idx="2454">12</cx:pt>
          <cx:pt idx="2455">12</cx:pt>
          <cx:pt idx="2456">14</cx:pt>
          <cx:pt idx="2457">11</cx:pt>
          <cx:pt idx="2458">11</cx:pt>
          <cx:pt idx="2459">11</cx:pt>
          <cx:pt idx="2460">14</cx:pt>
          <cx:pt idx="2461">12</cx:pt>
          <cx:pt idx="2462">11</cx:pt>
          <cx:pt idx="2463">11</cx:pt>
          <cx:pt idx="2464">9</cx:pt>
          <cx:pt idx="2465">10</cx:pt>
          <cx:pt idx="2466">10</cx:pt>
          <cx:pt idx="2467">9</cx:pt>
          <cx:pt idx="2468">16</cx:pt>
          <cx:pt idx="2469">17</cx:pt>
          <cx:pt idx="2470">16</cx:pt>
          <cx:pt idx="2471">16</cx:pt>
          <cx:pt idx="2472">16</cx:pt>
          <cx:pt idx="2473">21</cx:pt>
          <cx:pt idx="2474">21</cx:pt>
          <cx:pt idx="2475">20</cx:pt>
          <cx:pt idx="2476">18</cx:pt>
          <cx:pt idx="2477">18</cx:pt>
          <cx:pt idx="2478">18</cx:pt>
          <cx:pt idx="2479">21</cx:pt>
          <cx:pt idx="2480">26</cx:pt>
          <cx:pt idx="2481">23</cx:pt>
          <cx:pt idx="2482">18</cx:pt>
          <cx:pt idx="2483">17</cx:pt>
          <cx:pt idx="2484">22</cx:pt>
          <cx:pt idx="2485">18</cx:pt>
          <cx:pt idx="2486">22</cx:pt>
          <cx:pt idx="2487">26</cx:pt>
          <cx:pt idx="2488">21</cx:pt>
          <cx:pt idx="2489">21</cx:pt>
          <cx:pt idx="2490">25</cx:pt>
          <cx:pt idx="2491">31</cx:pt>
          <cx:pt idx="2492">31</cx:pt>
          <cx:pt idx="2493">27</cx:pt>
          <cx:pt idx="2494">21</cx:pt>
          <cx:pt idx="2495">21</cx:pt>
          <cx:pt idx="2496">20</cx:pt>
          <cx:pt idx="2497">21</cx:pt>
          <cx:pt idx="2498">21</cx:pt>
          <cx:pt idx="2499">21</cx:pt>
          <cx:pt idx="2500">17</cx:pt>
          <cx:pt idx="2501">17</cx:pt>
          <cx:pt idx="2502">17</cx:pt>
          <cx:pt idx="2503">17</cx:pt>
          <cx:pt idx="2504">16</cx:pt>
          <cx:pt idx="2505">17</cx:pt>
          <cx:pt idx="2506">16</cx:pt>
          <cx:pt idx="2507">17</cx:pt>
          <cx:pt idx="2508">13</cx:pt>
          <cx:pt idx="2509">15</cx:pt>
          <cx:pt idx="2510">11</cx:pt>
          <cx:pt idx="2511">11</cx:pt>
          <cx:pt idx="2512">12</cx:pt>
          <cx:pt idx="2513">10</cx:pt>
          <cx:pt idx="2514">13</cx:pt>
          <cx:pt idx="2515">16</cx:pt>
          <cx:pt idx="2516">15</cx:pt>
          <cx:pt idx="2517">14</cx:pt>
          <cx:pt idx="2518">12</cx:pt>
          <cx:pt idx="2519">11</cx:pt>
          <cx:pt idx="2520">10</cx:pt>
          <cx:pt idx="2521">11</cx:pt>
          <cx:pt idx="2522">8</cx:pt>
          <cx:pt idx="2523">9</cx:pt>
          <cx:pt idx="2524">12</cx:pt>
          <cx:pt idx="2525">15</cx:pt>
          <cx:pt idx="2526">11</cx:pt>
          <cx:pt idx="2527">11</cx:pt>
          <cx:pt idx="2528">10</cx:pt>
          <cx:pt idx="2529">13</cx:pt>
          <cx:pt idx="2530">10</cx:pt>
          <cx:pt idx="2531">10</cx:pt>
          <cx:pt idx="2532">8</cx:pt>
          <cx:pt idx="2533">18</cx:pt>
          <cx:pt idx="2534">20</cx:pt>
          <cx:pt idx="2535">19</cx:pt>
          <cx:pt idx="2536">17</cx:pt>
          <cx:pt idx="2537">21</cx:pt>
          <cx:pt idx="2538">17</cx:pt>
          <cx:pt idx="2539">20</cx:pt>
          <cx:pt idx="2540">15</cx:pt>
          <cx:pt idx="2541">15</cx:pt>
          <cx:pt idx="2542">11</cx:pt>
          <cx:pt idx="2543">17</cx:pt>
          <cx:pt idx="2544">19</cx:pt>
          <cx:pt idx="2545">18</cx:pt>
          <cx:pt idx="2546">20</cx:pt>
          <cx:pt idx="2547">19</cx:pt>
          <cx:pt idx="2548">20</cx:pt>
          <cx:pt idx="2549">21</cx:pt>
          <cx:pt idx="2550">17</cx:pt>
          <cx:pt idx="2551">19</cx:pt>
          <cx:pt idx="2552">21</cx:pt>
          <cx:pt idx="2553">27</cx:pt>
          <cx:pt idx="2554">26</cx:pt>
          <cx:pt idx="2555">26</cx:pt>
          <cx:pt idx="2556">24</cx:pt>
          <cx:pt idx="2557">22</cx:pt>
          <cx:pt idx="2558">18</cx:pt>
          <cx:pt idx="2559">22</cx:pt>
          <cx:pt idx="2560">23</cx:pt>
          <cx:pt idx="2561">18</cx:pt>
          <cx:pt idx="2562">17</cx:pt>
          <cx:pt idx="2563">17</cx:pt>
          <cx:pt idx="2564">17</cx:pt>
          <cx:pt idx="2565">22</cx:pt>
          <cx:pt idx="2566">24</cx:pt>
          <cx:pt idx="2567">17</cx:pt>
          <cx:pt idx="2568">18</cx:pt>
          <cx:pt idx="2569">19</cx:pt>
          <cx:pt idx="2570">21</cx:pt>
          <cx:pt idx="2571">19</cx:pt>
          <cx:pt idx="2572">21</cx:pt>
          <cx:pt idx="2573">21</cx:pt>
          <cx:pt idx="2574">21</cx:pt>
          <cx:pt idx="2575">11</cx:pt>
          <cx:pt idx="2576">11</cx:pt>
          <cx:pt idx="2577">10</cx:pt>
          <cx:pt idx="2578">14</cx:pt>
          <cx:pt idx="2579">10</cx:pt>
          <cx:pt idx="2580">10</cx:pt>
          <cx:pt idx="2581">8</cx:pt>
          <cx:pt idx="2582">11</cx:pt>
          <cx:pt idx="2583">11</cx:pt>
          <cx:pt idx="2584">10</cx:pt>
          <cx:pt idx="2585">10</cx:pt>
          <cx:pt idx="2586">8</cx:pt>
          <cx:pt idx="2587">15</cx:pt>
          <cx:pt idx="2588">9</cx:pt>
          <cx:pt idx="2589">9</cx:pt>
          <cx:pt idx="2590">9</cx:pt>
          <cx:pt idx="2591">13</cx:pt>
          <cx:pt idx="2592">10</cx:pt>
          <cx:pt idx="2593">11</cx:pt>
          <cx:pt idx="2594">12</cx:pt>
          <cx:pt idx="2595">11</cx:pt>
          <cx:pt idx="2596">15</cx:pt>
          <cx:pt idx="2597">15</cx:pt>
          <cx:pt idx="2598">11</cx:pt>
          <cx:pt idx="2599">12</cx:pt>
          <cx:pt idx="2600">13</cx:pt>
          <cx:pt idx="2601">15</cx:pt>
          <cx:pt idx="2602">14</cx:pt>
          <cx:pt idx="2603">23</cx:pt>
          <cx:pt idx="2604">16</cx:pt>
          <cx:pt idx="2605">15</cx:pt>
          <cx:pt idx="2606">12</cx:pt>
          <cx:pt idx="2607">10</cx:pt>
          <cx:pt idx="2608">10</cx:pt>
          <cx:pt idx="2609">13</cx:pt>
          <cx:pt idx="2610">11</cx:pt>
          <cx:pt idx="2611">12</cx:pt>
          <cx:pt idx="2612">15</cx:pt>
          <cx:pt idx="2613">13</cx:pt>
          <cx:pt idx="2614">13</cx:pt>
          <cx:pt idx="2615">10</cx:pt>
          <cx:pt idx="2616">14</cx:pt>
          <cx:pt idx="2617">10</cx:pt>
          <cx:pt idx="2618">14</cx:pt>
          <cx:pt idx="2619">11</cx:pt>
          <cx:pt idx="2620">14</cx:pt>
          <cx:pt idx="2621">11</cx:pt>
          <cx:pt idx="2622">15</cx:pt>
          <cx:pt idx="2623">15</cx:pt>
          <cx:pt idx="2624">15</cx:pt>
          <cx:pt idx="2625">16</cx:pt>
          <cx:pt idx="2626">9</cx:pt>
          <cx:pt idx="2627">13</cx:pt>
          <cx:pt idx="2628">10</cx:pt>
          <cx:pt idx="2629">12</cx:pt>
          <cx:pt idx="2630">12</cx:pt>
          <cx:pt idx="2631">11</cx:pt>
          <cx:pt idx="2632">22</cx:pt>
          <cx:pt idx="2633">21</cx:pt>
          <cx:pt idx="2634">23</cx:pt>
          <cx:pt idx="2635">23</cx:pt>
          <cx:pt idx="2636">24</cx:pt>
          <cx:pt idx="2637">23</cx:pt>
          <cx:pt idx="2638">29</cx:pt>
          <cx:pt idx="2639">28</cx:pt>
          <cx:pt idx="2640">23</cx:pt>
          <cx:pt idx="2641">23</cx:pt>
          <cx:pt idx="2642">22</cx:pt>
          <cx:pt idx="2643">22</cx:pt>
          <cx:pt idx="2644">20</cx:pt>
          <cx:pt idx="2645">23</cx:pt>
          <cx:pt idx="2646">31</cx:pt>
          <cx:pt idx="2647">36</cx:pt>
          <cx:pt idx="2648">22</cx:pt>
          <cx:pt idx="2649">21</cx:pt>
          <cx:pt idx="2650">23</cx:pt>
          <cx:pt idx="2651">24</cx:pt>
          <cx:pt idx="2652">23</cx:pt>
          <cx:pt idx="2653">28</cx:pt>
          <cx:pt idx="2654">23</cx:pt>
          <cx:pt idx="2655">23</cx:pt>
          <cx:pt idx="2656">31</cx:pt>
          <cx:pt idx="2657">22</cx:pt>
          <cx:pt idx="2658">22</cx:pt>
          <cx:pt idx="2659">23</cx:pt>
          <cx:pt idx="2660">31</cx:pt>
          <cx:pt idx="2661">22</cx:pt>
          <cx:pt idx="2662">22</cx:pt>
          <cx:pt idx="2663">20</cx:pt>
          <cx:pt idx="2664">11</cx:pt>
          <cx:pt idx="2665">14</cx:pt>
          <cx:pt idx="2666">12</cx:pt>
          <cx:pt idx="2667">13</cx:pt>
          <cx:pt idx="2668">11</cx:pt>
          <cx:pt idx="2669">14</cx:pt>
          <cx:pt idx="2670">15</cx:pt>
          <cx:pt idx="2671">12</cx:pt>
          <cx:pt idx="2672">13</cx:pt>
          <cx:pt idx="2673">15</cx:pt>
          <cx:pt idx="2674">15</cx:pt>
          <cx:pt idx="2675">15</cx:pt>
          <cx:pt idx="2676">15</cx:pt>
          <cx:pt idx="2677">15</cx:pt>
          <cx:pt idx="2678">17</cx:pt>
          <cx:pt idx="2679">14</cx:pt>
          <cx:pt idx="2680">11</cx:pt>
          <cx:pt idx="2681">10</cx:pt>
          <cx:pt idx="2682">13</cx:pt>
          <cx:pt idx="2683">10</cx:pt>
          <cx:pt idx="2684">12</cx:pt>
          <cx:pt idx="2685">13</cx:pt>
          <cx:pt idx="2686">14</cx:pt>
          <cx:pt idx="2687">13</cx:pt>
          <cx:pt idx="2688">15</cx:pt>
          <cx:pt idx="2689">15</cx:pt>
          <cx:pt idx="2690">12</cx:pt>
          <cx:pt idx="2691">12</cx:pt>
          <cx:pt idx="2692">11</cx:pt>
          <cx:pt idx="2693">11</cx:pt>
          <cx:pt idx="2694">13</cx:pt>
          <cx:pt idx="2695">11</cx:pt>
          <cx:pt idx="2696">14</cx:pt>
          <cx:pt idx="2697">10</cx:pt>
          <cx:pt idx="2698">11</cx:pt>
          <cx:pt idx="2699">12</cx:pt>
          <cx:pt idx="2700">11</cx:pt>
          <cx:pt idx="2701">13</cx:pt>
          <cx:pt idx="2702">15</cx:pt>
          <cx:pt idx="2703">15</cx:pt>
          <cx:pt idx="2704">11</cx:pt>
          <cx:pt idx="2705">15</cx:pt>
          <cx:pt idx="2706">11</cx:pt>
          <cx:pt idx="2707">15</cx:pt>
          <cx:pt idx="2708">12</cx:pt>
          <cx:pt idx="2709">11</cx:pt>
          <cx:pt idx="2710">13</cx:pt>
          <cx:pt idx="2711">10</cx:pt>
          <cx:pt idx="2712">11</cx:pt>
          <cx:pt idx="2713">13</cx:pt>
          <cx:pt idx="2714">13</cx:pt>
          <cx:pt idx="2715">15</cx:pt>
          <cx:pt idx="2716">12</cx:pt>
          <cx:pt idx="2717">10</cx:pt>
          <cx:pt idx="2718">24</cx:pt>
          <cx:pt idx="2719">26</cx:pt>
          <cx:pt idx="2720">27</cx:pt>
          <cx:pt idx="2721">18</cx:pt>
          <cx:pt idx="2722">16</cx:pt>
          <cx:pt idx="2723">19</cx:pt>
          <cx:pt idx="2724">17</cx:pt>
          <cx:pt idx="2725">15</cx:pt>
          <cx:pt idx="2726">14</cx:pt>
          <cx:pt idx="2727">11</cx:pt>
          <cx:pt idx="2728">14</cx:pt>
          <cx:pt idx="2729">16</cx:pt>
          <cx:pt idx="2730">17</cx:pt>
          <cx:pt idx="2731">18</cx:pt>
          <cx:pt idx="2732">17</cx:pt>
          <cx:pt idx="2733">19</cx:pt>
          <cx:pt idx="2734">17</cx:pt>
          <cx:pt idx="2735">15</cx:pt>
          <cx:pt idx="2736">21</cx:pt>
          <cx:pt idx="2737">21</cx:pt>
          <cx:pt idx="2738">17</cx:pt>
          <cx:pt idx="2739">17</cx:pt>
          <cx:pt idx="2740">15</cx:pt>
          <cx:pt idx="2741">19</cx:pt>
          <cx:pt idx="2742">15</cx:pt>
          <cx:pt idx="2743">18</cx:pt>
          <cx:pt idx="2744">16</cx:pt>
          <cx:pt idx="2745">22</cx:pt>
          <cx:pt idx="2746">16</cx:pt>
          <cx:pt idx="2747">20</cx:pt>
          <cx:pt idx="2748">25</cx:pt>
          <cx:pt idx="2749">23</cx:pt>
          <cx:pt idx="2750">15</cx:pt>
          <cx:pt idx="2751">15</cx:pt>
          <cx:pt idx="2752">21</cx:pt>
          <cx:pt idx="2753">16</cx:pt>
          <cx:pt idx="2754">21</cx:pt>
          <cx:pt idx="2755">23</cx:pt>
          <cx:pt idx="2756">17</cx:pt>
          <cx:pt idx="2757">15</cx:pt>
          <cx:pt idx="2758">14</cx:pt>
          <cx:pt idx="2759">19</cx:pt>
          <cx:pt idx="2760">14</cx:pt>
          <cx:pt idx="2761">19</cx:pt>
          <cx:pt idx="2762">21</cx:pt>
          <cx:pt idx="2763">22</cx:pt>
          <cx:pt idx="2764">21</cx:pt>
          <cx:pt idx="2765">19</cx:pt>
          <cx:pt idx="2766">31</cx:pt>
          <cx:pt idx="2767">19</cx:pt>
          <cx:pt idx="2768">22</cx:pt>
          <cx:pt idx="2769">16</cx:pt>
          <cx:pt idx="2770">16</cx:pt>
          <cx:pt idx="2771">17</cx:pt>
          <cx:pt idx="2772">17</cx:pt>
          <cx:pt idx="2773">16</cx:pt>
          <cx:pt idx="2774">15</cx:pt>
          <cx:pt idx="2775">17</cx:pt>
          <cx:pt idx="2776">17</cx:pt>
          <cx:pt idx="2777">16</cx:pt>
          <cx:pt idx="2778">12</cx:pt>
          <cx:pt idx="2779">15</cx:pt>
          <cx:pt idx="2780">13</cx:pt>
          <cx:pt idx="2781">15</cx:pt>
          <cx:pt idx="2782">14</cx:pt>
          <cx:pt idx="2783">17</cx:pt>
          <cx:pt idx="2784">15</cx:pt>
          <cx:pt idx="2785">16</cx:pt>
          <cx:pt idx="2786">13</cx:pt>
          <cx:pt idx="2787">15</cx:pt>
          <cx:pt idx="2788">18</cx:pt>
          <cx:pt idx="2789">16</cx:pt>
          <cx:pt idx="2790">13</cx:pt>
          <cx:pt idx="2791">15</cx:pt>
          <cx:pt idx="2792">13</cx:pt>
          <cx:pt idx="2793">18</cx:pt>
          <cx:pt idx="2794">18</cx:pt>
          <cx:pt idx="2795">12</cx:pt>
          <cx:pt idx="2796">11</cx:pt>
          <cx:pt idx="2797">15</cx:pt>
          <cx:pt idx="2798">11</cx:pt>
          <cx:pt idx="2799">15</cx:pt>
          <cx:pt idx="2800">11</cx:pt>
          <cx:pt idx="2801">15</cx:pt>
          <cx:pt idx="2802">15</cx:pt>
          <cx:pt idx="2803">14</cx:pt>
          <cx:pt idx="2804">17</cx:pt>
          <cx:pt idx="2805">14</cx:pt>
          <cx:pt idx="2806">11</cx:pt>
          <cx:pt idx="2807">16</cx:pt>
          <cx:pt idx="2808">15</cx:pt>
          <cx:pt idx="2809">15</cx:pt>
          <cx:pt idx="2810">14</cx:pt>
          <cx:pt idx="2811">15</cx:pt>
          <cx:pt idx="2812">15</cx:pt>
          <cx:pt idx="2813">15</cx:pt>
          <cx:pt idx="2814">14</cx:pt>
          <cx:pt idx="2815">14</cx:pt>
          <cx:pt idx="2816">11</cx:pt>
          <cx:pt idx="2817">15</cx:pt>
          <cx:pt idx="2818">12</cx:pt>
          <cx:pt idx="2819">11</cx:pt>
          <cx:pt idx="2820">15</cx:pt>
          <cx:pt idx="2821">14</cx:pt>
          <cx:pt idx="2822">11</cx:pt>
          <cx:pt idx="2823">15</cx:pt>
          <cx:pt idx="2824">14</cx:pt>
          <cx:pt idx="2825">13</cx:pt>
          <cx:pt idx="2826">16</cx:pt>
          <cx:pt idx="2827">14</cx:pt>
          <cx:pt idx="2828">13</cx:pt>
          <cx:pt idx="2829">14</cx:pt>
          <cx:pt idx="2830">14</cx:pt>
          <cx:pt idx="2831">10</cx:pt>
          <cx:pt idx="2832">10</cx:pt>
          <cx:pt idx="2833">12</cx:pt>
          <cx:pt idx="2834">15</cx:pt>
          <cx:pt idx="2835">11</cx:pt>
          <cx:pt idx="2836">15</cx:pt>
          <cx:pt idx="2837">12</cx:pt>
          <cx:pt idx="2838">14</cx:pt>
          <cx:pt idx="2839">11</cx:pt>
          <cx:pt idx="2840">14</cx:pt>
          <cx:pt idx="2841">12</cx:pt>
          <cx:pt idx="2842">15</cx:pt>
          <cx:pt idx="2843">12</cx:pt>
          <cx:pt idx="2844">14</cx:pt>
          <cx:pt idx="2845">14</cx:pt>
          <cx:pt idx="2846">11</cx:pt>
          <cx:pt idx="2847">12</cx:pt>
          <cx:pt idx="2848">16</cx:pt>
          <cx:pt idx="2849">17</cx:pt>
          <cx:pt idx="2850">11</cx:pt>
          <cx:pt idx="2851">15</cx:pt>
          <cx:pt idx="2852">11</cx:pt>
          <cx:pt idx="2853">14</cx:pt>
          <cx:pt idx="2854">10</cx:pt>
          <cx:pt idx="2855">11</cx:pt>
          <cx:pt idx="2856">15</cx:pt>
          <cx:pt idx="2857">9</cx:pt>
          <cx:pt idx="2858">15</cx:pt>
          <cx:pt idx="2859">13</cx:pt>
          <cx:pt idx="2860">14</cx:pt>
          <cx:pt idx="2861">17</cx:pt>
          <cx:pt idx="2862">12</cx:pt>
          <cx:pt idx="2863">18</cx:pt>
          <cx:pt idx="2864">15</cx:pt>
          <cx:pt idx="2865">17</cx:pt>
          <cx:pt idx="2866">19</cx:pt>
          <cx:pt idx="2867">16</cx:pt>
          <cx:pt idx="2868">19</cx:pt>
          <cx:pt idx="2869">17</cx:pt>
          <cx:pt idx="2870">19</cx:pt>
          <cx:pt idx="2871">15</cx:pt>
          <cx:pt idx="2872">16</cx:pt>
          <cx:pt idx="2873">17</cx:pt>
          <cx:pt idx="2874">18</cx:pt>
          <cx:pt idx="2875">15</cx:pt>
          <cx:pt idx="2876">26</cx:pt>
          <cx:pt idx="2877">17</cx:pt>
          <cx:pt idx="2878">21</cx:pt>
          <cx:pt idx="2879">26</cx:pt>
          <cx:pt idx="2880">19</cx:pt>
          <cx:pt idx="2881">16</cx:pt>
          <cx:pt idx="2882">25</cx:pt>
          <cx:pt idx="2883">16</cx:pt>
          <cx:pt idx="2884">26</cx:pt>
          <cx:pt idx="2885">20</cx:pt>
          <cx:pt idx="2886">15</cx:pt>
          <cx:pt idx="2887">15</cx:pt>
          <cx:pt idx="2888">18</cx:pt>
          <cx:pt idx="2889">16</cx:pt>
          <cx:pt idx="2890">19</cx:pt>
          <cx:pt idx="2891">15</cx:pt>
          <cx:pt idx="2892">19</cx:pt>
          <cx:pt idx="2893">15</cx:pt>
          <cx:pt idx="2894">15</cx:pt>
          <cx:pt idx="2895">19</cx:pt>
          <cx:pt idx="2896">16</cx:pt>
          <cx:pt idx="2897">18</cx:pt>
          <cx:pt idx="2898">15</cx:pt>
          <cx:pt idx="2899">15</cx:pt>
          <cx:pt idx="2900">19</cx:pt>
          <cx:pt idx="2901">15</cx:pt>
          <cx:pt idx="2902">19</cx:pt>
          <cx:pt idx="2903">15</cx:pt>
          <cx:pt idx="2904">19</cx:pt>
          <cx:pt idx="2905">15</cx:pt>
          <cx:pt idx="2906">15</cx:pt>
          <cx:pt idx="2907">18</cx:pt>
          <cx:pt idx="2908">15</cx:pt>
          <cx:pt idx="2909">15</cx:pt>
          <cx:pt idx="2910">18</cx:pt>
          <cx:pt idx="2911">15</cx:pt>
          <cx:pt idx="2912">15</cx:pt>
          <cx:pt idx="2913">19</cx:pt>
          <cx:pt idx="2914">14</cx:pt>
          <cx:pt idx="2915">15</cx:pt>
          <cx:pt idx="2916">15</cx:pt>
          <cx:pt idx="2917">18</cx:pt>
          <cx:pt idx="2918">15</cx:pt>
          <cx:pt idx="2919">15</cx:pt>
          <cx:pt idx="2920">18</cx:pt>
          <cx:pt idx="2921">15</cx:pt>
          <cx:pt idx="2922">15</cx:pt>
          <cx:pt idx="2923">19</cx:pt>
          <cx:pt idx="2924">15</cx:pt>
          <cx:pt idx="2925">15</cx:pt>
          <cx:pt idx="2926">12</cx:pt>
          <cx:pt idx="2927">15</cx:pt>
          <cx:pt idx="2928">14</cx:pt>
          <cx:pt idx="2929">17</cx:pt>
          <cx:pt idx="2930">16</cx:pt>
          <cx:pt idx="2931">13</cx:pt>
          <cx:pt idx="2932">15</cx:pt>
          <cx:pt idx="2933">13</cx:pt>
          <cx:pt idx="2934">18</cx:pt>
          <cx:pt idx="2935">15</cx:pt>
          <cx:pt idx="2936">14</cx:pt>
          <cx:pt idx="2937">26</cx:pt>
          <cx:pt idx="2938">30</cx:pt>
          <cx:pt idx="2939">22</cx:pt>
          <cx:pt idx="2940">22</cx:pt>
          <cx:pt idx="2941">21</cx:pt>
          <cx:pt idx="2942">21</cx:pt>
          <cx:pt idx="2943">20</cx:pt>
          <cx:pt idx="2944">22</cx:pt>
          <cx:pt idx="2945">22</cx:pt>
          <cx:pt idx="2946">23</cx:pt>
          <cx:pt idx="2947">21</cx:pt>
          <cx:pt idx="2948">25</cx:pt>
          <cx:pt idx="2949">23</cx:pt>
          <cx:pt idx="2950">31</cx:pt>
          <cx:pt idx="2951">32</cx:pt>
          <cx:pt idx="2952">27</cx:pt>
          <cx:pt idx="2953">26</cx:pt>
          <cx:pt idx="2954">24</cx:pt>
          <cx:pt idx="2955">24</cx:pt>
          <cx:pt idx="2956">26</cx:pt>
          <cx:pt idx="2957">27</cx:pt>
          <cx:pt idx="2958">27</cx:pt>
          <cx:pt idx="2959">37</cx:pt>
          <cx:pt idx="2960">40</cx:pt>
          <cx:pt idx="2961">25</cx:pt>
          <cx:pt idx="2962">23</cx:pt>
          <cx:pt idx="2963">27</cx:pt>
          <cx:pt idx="2964">26</cx:pt>
          <cx:pt idx="2965">23</cx:pt>
          <cx:pt idx="2966">21</cx:pt>
          <cx:pt idx="2967">19</cx:pt>
          <cx:pt idx="2968">21</cx:pt>
          <cx:pt idx="2969">22</cx:pt>
          <cx:pt idx="2970">21</cx:pt>
          <cx:pt idx="2971">28</cx:pt>
          <cx:pt idx="2972">32</cx:pt>
          <cx:pt idx="2973">19</cx:pt>
          <cx:pt idx="2974">21</cx:pt>
          <cx:pt idx="2975">21</cx:pt>
          <cx:pt idx="2976">21</cx:pt>
          <cx:pt idx="2977">18</cx:pt>
          <cx:pt idx="2978">19</cx:pt>
          <cx:pt idx="2979">18</cx:pt>
          <cx:pt idx="2980">18</cx:pt>
          <cx:pt idx="2981">19</cx:pt>
          <cx:pt idx="2982">18</cx:pt>
          <cx:pt idx="2983">18</cx:pt>
          <cx:pt idx="2984">18</cx:pt>
          <cx:pt idx="2985">23</cx:pt>
          <cx:pt idx="2986">21</cx:pt>
          <cx:pt idx="2987">22</cx:pt>
          <cx:pt idx="2988">22</cx:pt>
          <cx:pt idx="2989">30</cx:pt>
          <cx:pt idx="2990">19</cx:pt>
          <cx:pt idx="2991">27</cx:pt>
          <cx:pt idx="2992">21</cx:pt>
          <cx:pt idx="2993">28</cx:pt>
          <cx:pt idx="2994">18</cx:pt>
          <cx:pt idx="2995">19</cx:pt>
          <cx:pt idx="2996">23</cx:pt>
          <cx:pt idx="2997">17</cx:pt>
          <cx:pt idx="2998">14</cx:pt>
          <cx:pt idx="2999">11</cx:pt>
          <cx:pt idx="3000">21</cx:pt>
          <cx:pt idx="3001">16</cx:pt>
          <cx:pt idx="3002">15</cx:pt>
          <cx:pt idx="3003">16</cx:pt>
          <cx:pt idx="3004">18</cx:pt>
          <cx:pt idx="3005">16</cx:pt>
          <cx:pt idx="3006">18</cx:pt>
          <cx:pt idx="3007">15</cx:pt>
          <cx:pt idx="3008">25</cx:pt>
          <cx:pt idx="3009">17</cx:pt>
          <cx:pt idx="3010">15</cx:pt>
          <cx:pt idx="3011">17</cx:pt>
          <cx:pt idx="3012">15</cx:pt>
          <cx:pt idx="3013">18</cx:pt>
          <cx:pt idx="3014">15</cx:pt>
          <cx:pt idx="3015">16</cx:pt>
          <cx:pt idx="3016">20</cx:pt>
          <cx:pt idx="3017">18</cx:pt>
          <cx:pt idx="3018">19</cx:pt>
          <cx:pt idx="3019">18</cx:pt>
          <cx:pt idx="3020">18</cx:pt>
          <cx:pt idx="3021">15</cx:pt>
          <cx:pt idx="3022">18</cx:pt>
          <cx:pt idx="3023">15</cx:pt>
          <cx:pt idx="3024">15</cx:pt>
          <cx:pt idx="3025">15</cx:pt>
          <cx:pt idx="3026">17</cx:pt>
          <cx:pt idx="3027">15</cx:pt>
          <cx:pt idx="3028">16</cx:pt>
          <cx:pt idx="3029">17</cx:pt>
          <cx:pt idx="3030">15</cx:pt>
          <cx:pt idx="3031">16</cx:pt>
          <cx:pt idx="3032">15</cx:pt>
          <cx:pt idx="3033">14</cx:pt>
          <cx:pt idx="3034">10</cx:pt>
          <cx:pt idx="3035">14</cx:pt>
          <cx:pt idx="3036">15</cx:pt>
          <cx:pt idx="3037">10</cx:pt>
          <cx:pt idx="3038">14</cx:pt>
          <cx:pt idx="3039">13</cx:pt>
          <cx:pt idx="3040">10</cx:pt>
          <cx:pt idx="3041">15</cx:pt>
          <cx:pt idx="3042">15</cx:pt>
          <cx:pt idx="3043">16</cx:pt>
          <cx:pt idx="3044">17</cx:pt>
          <cx:pt idx="3045">15</cx:pt>
          <cx:pt idx="3046">16</cx:pt>
          <cx:pt idx="3047">15</cx:pt>
          <cx:pt idx="3048">17</cx:pt>
          <cx:pt idx="3049">15</cx:pt>
          <cx:pt idx="3050">20</cx:pt>
          <cx:pt idx="3051">14</cx:pt>
          <cx:pt idx="3052">20</cx:pt>
          <cx:pt idx="3053">14</cx:pt>
          <cx:pt idx="3054">14</cx:pt>
          <cx:pt idx="3055">11</cx:pt>
          <cx:pt idx="3056">11</cx:pt>
          <cx:pt idx="3057">12</cx:pt>
          <cx:pt idx="3058">12</cx:pt>
          <cx:pt idx="3059">12</cx:pt>
          <cx:pt idx="3060">7</cx:pt>
          <cx:pt idx="3061">21</cx:pt>
          <cx:pt idx="3062">23</cx:pt>
          <cx:pt idx="3063">31</cx:pt>
          <cx:pt idx="3064">24</cx:pt>
          <cx:pt idx="3065">26</cx:pt>
          <cx:pt idx="3066">26</cx:pt>
          <cx:pt idx="3067">27</cx:pt>
          <cx:pt idx="3068">19</cx:pt>
          <cx:pt idx="3069">22</cx:pt>
          <cx:pt idx="3070">22</cx:pt>
          <cx:pt idx="3071">15</cx:pt>
          <cx:pt idx="3072">15</cx:pt>
          <cx:pt idx="3073">15</cx:pt>
          <cx:pt idx="3074">15</cx:pt>
          <cx:pt idx="3075">15</cx:pt>
          <cx:pt idx="3076">26</cx:pt>
          <cx:pt idx="3077">17</cx:pt>
          <cx:pt idx="3078">26</cx:pt>
          <cx:pt idx="3079">17</cx:pt>
          <cx:pt idx="3080">19</cx:pt>
          <cx:pt idx="3081">19</cx:pt>
          <cx:pt idx="3082">19</cx:pt>
          <cx:pt idx="3083">19</cx:pt>
          <cx:pt idx="3084">19</cx:pt>
          <cx:pt idx="3085">19</cx:pt>
          <cx:pt idx="3086">14</cx:pt>
          <cx:pt idx="3087">14</cx:pt>
          <cx:pt idx="3088">13</cx:pt>
          <cx:pt idx="3089">13</cx:pt>
          <cx:pt idx="3090">13</cx:pt>
          <cx:pt idx="3091">13</cx:pt>
          <cx:pt idx="3092">12</cx:pt>
          <cx:pt idx="3093">13</cx:pt>
          <cx:pt idx="3094">13</cx:pt>
          <cx:pt idx="3095">12</cx:pt>
          <cx:pt idx="3096">13</cx:pt>
          <cx:pt idx="3097">13</cx:pt>
          <cx:pt idx="3098">18</cx:pt>
          <cx:pt idx="3099">17</cx:pt>
          <cx:pt idx="3100">19</cx:pt>
          <cx:pt idx="3101">17</cx:pt>
          <cx:pt idx="3102">15</cx:pt>
          <cx:pt idx="3103">21</cx:pt>
          <cx:pt idx="3104">21</cx:pt>
          <cx:pt idx="3105">15</cx:pt>
          <cx:pt idx="3106">16</cx:pt>
          <cx:pt idx="3107">16</cx:pt>
          <cx:pt idx="3108">17</cx:pt>
          <cx:pt idx="3109">15</cx:pt>
          <cx:pt idx="3110">17</cx:pt>
          <cx:pt idx="3111">17</cx:pt>
          <cx:pt idx="3112">14</cx:pt>
          <cx:pt idx="3113">14</cx:pt>
          <cx:pt idx="3114">22</cx:pt>
          <cx:pt idx="3115">23</cx:pt>
          <cx:pt idx="3116">23</cx:pt>
          <cx:pt idx="3117">24</cx:pt>
          <cx:pt idx="3118">23</cx:pt>
          <cx:pt idx="3119">29</cx:pt>
          <cx:pt idx="3120">28</cx:pt>
          <cx:pt idx="3121">23</cx:pt>
          <cx:pt idx="3122">31</cx:pt>
          <cx:pt idx="3123">22</cx:pt>
          <cx:pt idx="3124">23</cx:pt>
          <cx:pt idx="3125">36</cx:pt>
          <cx:pt idx="3126">31</cx:pt>
          <cx:pt idx="3127">22</cx:pt>
          <cx:pt idx="3128">23</cx:pt>
          <cx:pt idx="3129">24</cx:pt>
          <cx:pt idx="3130">23</cx:pt>
          <cx:pt idx="3131">28</cx:pt>
          <cx:pt idx="3132">23</cx:pt>
          <cx:pt idx="3133">22</cx:pt>
          <cx:pt idx="3134">23</cx:pt>
          <cx:pt idx="3135">31</cx:pt>
          <cx:pt idx="3136">18</cx:pt>
          <cx:pt idx="3137">16</cx:pt>
          <cx:pt idx="3138">19</cx:pt>
          <cx:pt idx="3139">17</cx:pt>
          <cx:pt idx="3140">15</cx:pt>
          <cx:pt idx="3141">16</cx:pt>
          <cx:pt idx="3142">17</cx:pt>
          <cx:pt idx="3143">21</cx:pt>
          <cx:pt idx="3144">21</cx:pt>
          <cx:pt idx="3145">21</cx:pt>
          <cx:pt idx="3146">19</cx:pt>
          <cx:pt idx="3147">31</cx:pt>
          <cx:pt idx="3148">22</cx:pt>
          <cx:pt idx="3149">19</cx:pt>
          <cx:pt idx="3150">16</cx:pt>
          <cx:pt idx="3151">17</cx:pt>
          <cx:pt idx="3152">21</cx:pt>
          <cx:pt idx="3153">21</cx:pt>
          <cx:pt idx="3154">21</cx:pt>
          <cx:pt idx="3155">21</cx:pt>
          <cx:pt idx="3156">21</cx:pt>
          <cx:pt idx="3157">22</cx:pt>
          <cx:pt idx="3158">19</cx:pt>
          <cx:pt idx="3159">19</cx:pt>
          <cx:pt idx="3160">25</cx:pt>
          <cx:pt idx="3161">26</cx:pt>
          <cx:pt idx="3162">21</cx:pt>
          <cx:pt idx="3163">21</cx:pt>
          <cx:pt idx="3164">31</cx:pt>
          <cx:pt idx="3165">31</cx:pt>
          <cx:pt idx="3166">27</cx:pt>
          <cx:pt idx="3167">21</cx:pt>
          <cx:pt idx="3168">21</cx:pt>
          <cx:pt idx="3169">15</cx:pt>
          <cx:pt idx="3170">14</cx:pt>
          <cx:pt idx="3171">16</cx:pt>
          <cx:pt idx="3172">16</cx:pt>
          <cx:pt idx="3173">21</cx:pt>
          <cx:pt idx="3174">17</cx:pt>
          <cx:pt idx="3175">17</cx:pt>
          <cx:pt idx="3176">16</cx:pt>
          <cx:pt idx="3177">16</cx:pt>
          <cx:pt idx="3178">17</cx:pt>
          <cx:pt idx="3179">17</cx:pt>
          <cx:pt idx="3180">21</cx:pt>
          <cx:pt idx="3181">21</cx:pt>
          <cx:pt idx="3182">21</cx:pt>
          <cx:pt idx="3183">21</cx:pt>
          <cx:pt idx="3184">21</cx:pt>
          <cx:pt idx="3185">22</cx:pt>
          <cx:pt idx="3186">19</cx:pt>
          <cx:pt idx="3187">18</cx:pt>
          <cx:pt idx="3188">19</cx:pt>
          <cx:pt idx="3189">21</cx:pt>
          <cx:pt idx="3190">24</cx:pt>
          <cx:pt idx="3191">21</cx:pt>
          <cx:pt idx="3192">21</cx:pt>
          <cx:pt idx="3193">26</cx:pt>
          <cx:pt idx="3194">18</cx:pt>
          <cx:pt idx="3195">18</cx:pt>
          <cx:pt idx="3196">22</cx:pt>
          <cx:pt idx="3197">24</cx:pt>
          <cx:pt idx="3198">18</cx:pt>
          <cx:pt idx="3199">17</cx:pt>
          <cx:pt idx="3200">18</cx:pt>
          <cx:pt idx="3201">19</cx:pt>
          <cx:pt idx="3202">19</cx:pt>
          <cx:pt idx="3203">19</cx:pt>
          <cx:pt idx="3204">19</cx:pt>
          <cx:pt idx="3205">19</cx:pt>
          <cx:pt idx="3206">15</cx:pt>
          <cx:pt idx="3207">15</cx:pt>
          <cx:pt idx="3208">15</cx:pt>
          <cx:pt idx="3209">15</cx:pt>
          <cx:pt idx="3210">15</cx:pt>
          <cx:pt idx="3211">16</cx:pt>
          <cx:pt idx="3212">17</cx:pt>
          <cx:pt idx="3213">15</cx:pt>
          <cx:pt idx="3214">15</cx:pt>
          <cx:pt idx="3215">16</cx:pt>
          <cx:pt idx="3216">17</cx:pt>
          <cx:pt idx="3217">15</cx:pt>
          <cx:pt idx="3218">17</cx:pt>
          <cx:pt idx="3219">17</cx:pt>
          <cx:pt idx="3220">15</cx:pt>
          <cx:pt idx="3221">23</cx:pt>
          <cx:pt idx="3222">23</cx:pt>
          <cx:pt idx="3223">23</cx:pt>
          <cx:pt idx="3224">26</cx:pt>
          <cx:pt idx="3225">27</cx:pt>
          <cx:pt idx="3226">26</cx:pt>
          <cx:pt idx="3227">23</cx:pt>
          <cx:pt idx="3228">23</cx:pt>
          <cx:pt idx="3229">23</cx:pt>
          <cx:pt idx="3230">38</cx:pt>
          <cx:pt idx="3231">37</cx:pt>
          <cx:pt idx="3232">27</cx:pt>
          <cx:pt idx="3233">26</cx:pt>
          <cx:pt idx="3234">26</cx:pt>
          <cx:pt idx="3235">23</cx:pt>
          <cx:pt idx="3236">23</cx:pt>
          <cx:pt idx="3237">23</cx:pt>
          <cx:pt idx="3238">26</cx:pt>
          <cx:pt idx="3239">27</cx:pt>
          <cx:pt idx="3240">26</cx:pt>
          <cx:pt idx="3241">21</cx:pt>
          <cx:pt idx="3242">21</cx:pt>
          <cx:pt idx="3243">23</cx:pt>
          <cx:pt idx="3244">23</cx:pt>
          <cx:pt idx="3245">18</cx:pt>
          <cx:pt idx="3246">18</cx:pt>
          <cx:pt idx="3247">18</cx:pt>
          <cx:pt idx="3248">24</cx:pt>
          <cx:pt idx="3249">23</cx:pt>
          <cx:pt idx="3250">19</cx:pt>
          <cx:pt idx="3251">26</cx:pt>
          <cx:pt idx="3252">16</cx:pt>
          <cx:pt idx="3253">17</cx:pt>
          <cx:pt idx="3254">14</cx:pt>
          <cx:pt idx="3255">13</cx:pt>
          <cx:pt idx="3256">17</cx:pt>
          <cx:pt idx="3257">21</cx:pt>
          <cx:pt idx="3258">18</cx:pt>
          <cx:pt idx="3259">21</cx:pt>
          <cx:pt idx="3260">15</cx:pt>
          <cx:pt idx="3261">15</cx:pt>
          <cx:pt idx="3262">18</cx:pt>
          <cx:pt idx="3263">16</cx:pt>
          <cx:pt idx="3264">21</cx:pt>
          <cx:pt idx="3265">16</cx:pt>
          <cx:pt idx="3266">23</cx:pt>
          <cx:pt idx="3267">15</cx:pt>
          <cx:pt idx="3268">16</cx:pt>
          <cx:pt idx="3269">16</cx:pt>
          <cx:pt idx="3270">15</cx:pt>
          <cx:pt idx="3271">23</cx:pt>
          <cx:pt idx="3272">19</cx:pt>
          <cx:pt idx="3273">15</cx:pt>
          <cx:pt idx="3274">23</cx:pt>
          <cx:pt idx="3275">15</cx:pt>
          <cx:pt idx="3276">16</cx:pt>
          <cx:pt idx="3277">16</cx:pt>
          <cx:pt idx="3278">16</cx:pt>
          <cx:pt idx="3279">16</cx:pt>
          <cx:pt idx="3280">17</cx:pt>
          <cx:pt idx="3281">20</cx:pt>
          <cx:pt idx="3282">15</cx:pt>
          <cx:pt idx="3283">18</cx:pt>
          <cx:pt idx="3284">15</cx:pt>
          <cx:pt idx="3285">15</cx:pt>
          <cx:pt idx="3286">15</cx:pt>
          <cx:pt idx="3287">15</cx:pt>
          <cx:pt idx="3288">15</cx:pt>
          <cx:pt idx="3289">18</cx:pt>
          <cx:pt idx="3290">15</cx:pt>
          <cx:pt idx="3291">15</cx:pt>
          <cx:pt idx="3292">18</cx:pt>
          <cx:pt idx="3293">19</cx:pt>
          <cx:pt idx="3294">17</cx:pt>
          <cx:pt idx="3295">21</cx:pt>
          <cx:pt idx="3296">22</cx:pt>
          <cx:pt idx="3297">17</cx:pt>
          <cx:pt idx="3298">22</cx:pt>
          <cx:pt idx="3299">15</cx:pt>
          <cx:pt idx="3300">23</cx:pt>
          <cx:pt idx="3301">16</cx:pt>
          <cx:pt idx="3302">23</cx:pt>
          <cx:pt idx="3303">19</cx:pt>
          <cx:pt idx="3304">17</cx:pt>
          <cx:pt idx="3305">21</cx:pt>
          <cx:pt idx="3306">22</cx:pt>
          <cx:pt idx="3307">17</cx:pt>
          <cx:pt idx="3308">22</cx:pt>
          <cx:pt idx="3309">15</cx:pt>
          <cx:pt idx="3310">23</cx:pt>
          <cx:pt idx="3311">16</cx:pt>
          <cx:pt idx="3312">23</cx:pt>
          <cx:pt idx="3313">15</cx:pt>
          <cx:pt idx="3314">19</cx:pt>
          <cx:pt idx="3315">16</cx:pt>
          <cx:pt idx="3316">17</cx:pt>
          <cx:pt idx="3317">19</cx:pt>
          <cx:pt idx="3318">15</cx:pt>
          <cx:pt idx="3319">15</cx:pt>
          <cx:pt idx="3320">18</cx:pt>
          <cx:pt idx="3321">18</cx:pt>
          <cx:pt idx="3322">22</cx:pt>
          <cx:pt idx="3323">17</cx:pt>
          <cx:pt idx="3324">16</cx:pt>
          <cx:pt idx="3325">24</cx:pt>
          <cx:pt idx="3326">18</cx:pt>
          <cx:pt idx="3327">22</cx:pt>
          <cx:pt idx="3328">17</cx:pt>
          <cx:pt idx="3329">18</cx:pt>
          <cx:pt idx="3330">20</cx:pt>
          <cx:pt idx="3331">19</cx:pt>
          <cx:pt idx="3332">17</cx:pt>
          <cx:pt idx="3333">18</cx:pt>
          <cx:pt idx="3334">20</cx:pt>
          <cx:pt idx="3335">18</cx:pt>
          <cx:pt idx="3336">18</cx:pt>
          <cx:pt idx="3337">21</cx:pt>
          <cx:pt idx="3338">21</cx:pt>
          <cx:pt idx="3339">31</cx:pt>
          <cx:pt idx="3340">27</cx:pt>
          <cx:pt idx="3341">21</cx:pt>
          <cx:pt idx="3342">21</cx:pt>
          <cx:pt idx="3343">20</cx:pt>
          <cx:pt idx="3344">21</cx:pt>
          <cx:pt idx="3345">21</cx:pt>
          <cx:pt idx="3346">21</cx:pt>
          <cx:pt idx="3347">17</cx:pt>
          <cx:pt idx="3348">17</cx:pt>
          <cx:pt idx="3349">17</cx:pt>
          <cx:pt idx="3350">17</cx:pt>
          <cx:pt idx="3351">16</cx:pt>
          <cx:pt idx="3352">17</cx:pt>
          <cx:pt idx="3353">16</cx:pt>
          <cx:pt idx="3354">17</cx:pt>
          <cx:pt idx="3355">15</cx:pt>
          <cx:pt idx="3356">15</cx:pt>
          <cx:pt idx="3357">11</cx:pt>
          <cx:pt idx="3358">19</cx:pt>
          <cx:pt idx="3359">21</cx:pt>
          <cx:pt idx="3360">27</cx:pt>
          <cx:pt idx="3361">26</cx:pt>
          <cx:pt idx="3362">26</cx:pt>
          <cx:pt idx="3363">24</cx:pt>
          <cx:pt idx="3364">22</cx:pt>
          <cx:pt idx="3365">22</cx:pt>
          <cx:pt idx="3366">23</cx:pt>
          <cx:pt idx="3367">18</cx:pt>
          <cx:pt idx="3368">19</cx:pt>
          <cx:pt idx="3369">18</cx:pt>
          <cx:pt idx="3370">21</cx:pt>
          <cx:pt idx="3371">21</cx:pt>
          <cx:pt idx="3372">18</cx:pt>
          <cx:pt idx="3373">22</cx:pt>
          <cx:pt idx="3374">23</cx:pt>
          <cx:pt idx="3375">21</cx:pt>
          <cx:pt idx="3376">22</cx:pt>
          <cx:pt idx="3377">22</cx:pt>
          <cx:pt idx="3378">18</cx:pt>
          <cx:pt idx="3379">19</cx:pt>
          <cx:pt idx="3380">18</cx:pt>
          <cx:pt idx="3381">19</cx:pt>
          <cx:pt idx="3382">20</cx:pt>
          <cx:pt idx="3383">18</cx:pt>
          <cx:pt idx="3384">22</cx:pt>
          <cx:pt idx="3385">23</cx:pt>
          <cx:pt idx="3386">21</cx:pt>
          <cx:pt idx="3387">22</cx:pt>
          <cx:pt idx="3388">22</cx:pt>
          <cx:pt idx="3389">18</cx:pt>
          <cx:pt idx="3390">21</cx:pt>
          <cx:pt idx="3391">27</cx:pt>
          <cx:pt idx="3392">26</cx:pt>
          <cx:pt idx="3393">26</cx:pt>
          <cx:pt idx="3394">24</cx:pt>
          <cx:pt idx="3395">22</cx:pt>
          <cx:pt idx="3396">18</cx:pt>
          <cx:pt idx="3397">22</cx:pt>
          <cx:pt idx="3398">23</cx:pt>
          <cx:pt idx="3399">18</cx:pt>
          <cx:pt idx="3400">16</cx:pt>
          <cx:pt idx="3401">17</cx:pt>
          <cx:pt idx="3402">16</cx:pt>
          <cx:pt idx="3403">16</cx:pt>
          <cx:pt idx="3404">18</cx:pt>
          <cx:pt idx="3405">18</cx:pt>
          <cx:pt idx="3406">23</cx:pt>
          <cx:pt idx="3407">23</cx:pt>
          <cx:pt idx="3408">23</cx:pt>
          <cx:pt idx="3409">24</cx:pt>
          <cx:pt idx="3410">23</cx:pt>
          <cx:pt idx="3411">24</cx:pt>
          <cx:pt idx="3412">33</cx:pt>
          <cx:pt idx="3413">17</cx:pt>
          <cx:pt idx="3414">23</cx:pt>
          <cx:pt idx="3415">21</cx:pt>
          <cx:pt idx="3416">18</cx:pt>
          <cx:pt idx="3417">17</cx:pt>
          <cx:pt idx="3418">23</cx:pt>
          <cx:pt idx="3419">17</cx:pt>
          <cx:pt idx="3420">17</cx:pt>
          <cx:pt idx="3421">16</cx:pt>
          <cx:pt idx="3422">23</cx:pt>
          <cx:pt idx="3423">19</cx:pt>
          <cx:pt idx="3424">16</cx:pt>
          <cx:pt idx="3425">17</cx:pt>
          <cx:pt idx="3426">23</cx:pt>
          <cx:pt idx="3427">16</cx:pt>
          <cx:pt idx="3428">17</cx:pt>
          <cx:pt idx="3429">16</cx:pt>
          <cx:pt idx="3430">15</cx:pt>
          <cx:pt idx="3431">17</cx:pt>
          <cx:pt idx="3432">15</cx:pt>
          <cx:pt idx="3433">14</cx:pt>
          <cx:pt idx="3434">22</cx:pt>
          <cx:pt idx="3435">16</cx:pt>
          <cx:pt idx="3436">17</cx:pt>
          <cx:pt idx="3437">21</cx:pt>
          <cx:pt idx="3438">16</cx:pt>
          <cx:pt idx="3439">15</cx:pt>
          <cx:pt idx="3440">19</cx:pt>
          <cx:pt idx="3441">16</cx:pt>
          <cx:pt idx="3442">14</cx:pt>
          <cx:pt idx="3443">15</cx:pt>
          <cx:pt idx="3444">19</cx:pt>
          <cx:pt idx="3445">15</cx:pt>
          <cx:pt idx="3446">21</cx:pt>
          <cx:pt idx="3447">16</cx:pt>
          <cx:pt idx="3448">14</cx:pt>
          <cx:pt idx="3449">34</cx:pt>
          <cx:pt idx="3450">39</cx:pt>
          <cx:pt idx="3451">17</cx:pt>
          <cx:pt idx="3452">21</cx:pt>
          <cx:pt idx="3453">18</cx:pt>
          <cx:pt idx="3454">21</cx:pt>
          <cx:pt idx="3455">16</cx:pt>
          <cx:pt idx="3456">15</cx:pt>
          <cx:pt idx="3457">17</cx:pt>
          <cx:pt idx="3458">15</cx:pt>
          <cx:pt idx="3459">15</cx:pt>
          <cx:pt idx="3460">15</cx:pt>
          <cx:pt idx="3461">15</cx:pt>
          <cx:pt idx="3462">16</cx:pt>
          <cx:pt idx="3463">18</cx:pt>
          <cx:pt idx="3464">15</cx:pt>
          <cx:pt idx="3465">15</cx:pt>
          <cx:pt idx="3466">16</cx:pt>
          <cx:pt idx="3467">15</cx:pt>
          <cx:pt idx="3468">18</cx:pt>
          <cx:pt idx="3469">14</cx:pt>
          <cx:pt idx="3470">14</cx:pt>
          <cx:pt idx="3471">18</cx:pt>
          <cx:pt idx="3472">17</cx:pt>
          <cx:pt idx="3473">18</cx:pt>
          <cx:pt idx="3474">21</cx:pt>
          <cx:pt idx="3475">19</cx:pt>
          <cx:pt idx="3476">22</cx:pt>
          <cx:pt idx="3477">19</cx:pt>
          <cx:pt idx="3478">23</cx:pt>
          <cx:pt idx="3479">23</cx:pt>
          <cx:pt idx="3480">24</cx:pt>
          <cx:pt idx="3481">17</cx:pt>
          <cx:pt idx="3482">18</cx:pt>
          <cx:pt idx="3483">21</cx:pt>
          <cx:pt idx="3484">19</cx:pt>
          <cx:pt idx="3485">19</cx:pt>
          <cx:pt idx="3486">23</cx:pt>
          <cx:pt idx="3487">21</cx:pt>
          <cx:pt idx="3488">22</cx:pt>
          <cx:pt idx="3489">23</cx:pt>
          <cx:pt idx="3490">23</cx:pt>
          <cx:pt idx="3491">18</cx:pt>
          <cx:pt idx="3492">18</cx:pt>
          <cx:pt idx="3493">20</cx:pt>
          <cx:pt idx="3494">22</cx:pt>
          <cx:pt idx="3495">19</cx:pt>
          <cx:pt idx="3496">29</cx:pt>
          <cx:pt idx="3497">26</cx:pt>
          <cx:pt idx="3498">27</cx:pt>
          <cx:pt idx="3499">25</cx:pt>
          <cx:pt idx="3500">18</cx:pt>
          <cx:pt idx="3501">20</cx:pt>
          <cx:pt idx="3502">20</cx:pt>
          <cx:pt idx="3503">7</cx:pt>
          <cx:pt idx="3504">7</cx:pt>
          <cx:pt idx="3505">8</cx:pt>
          <cx:pt idx="3506">7</cx:pt>
          <cx:pt idx="3507">16</cx:pt>
          <cx:pt idx="3508">16</cx:pt>
          <cx:pt idx="3509">17</cx:pt>
          <cx:pt idx="3510">18</cx:pt>
          <cx:pt idx="3511">18</cx:pt>
          <cx:pt idx="3512">18</cx:pt>
          <cx:pt idx="3513">21</cx:pt>
          <cx:pt idx="3514">23</cx:pt>
          <cx:pt idx="3515">21</cx:pt>
          <cx:pt idx="3516">21</cx:pt>
          <cx:pt idx="3517">26</cx:pt>
          <cx:pt idx="3518">23</cx:pt>
          <cx:pt idx="3519">23</cx:pt>
          <cx:pt idx="3520">21</cx:pt>
          <cx:pt idx="3521">23</cx:pt>
          <cx:pt idx="3522">22</cx:pt>
          <cx:pt idx="3523">21</cx:pt>
          <cx:pt idx="3524">23</cx:pt>
          <cx:pt idx="3525">22</cx:pt>
          <cx:pt idx="3526">21</cx:pt>
          <cx:pt idx="3527">27</cx:pt>
          <cx:pt idx="3528">24</cx:pt>
          <cx:pt idx="3529">23</cx:pt>
          <cx:pt idx="3530">18</cx:pt>
          <cx:pt idx="3531">19</cx:pt>
          <cx:pt idx="3532">19</cx:pt>
          <cx:pt idx="3533">21</cx:pt>
          <cx:pt idx="3534">21</cx:pt>
          <cx:pt idx="3535">19</cx:pt>
          <cx:pt idx="3536">22</cx:pt>
          <cx:pt idx="3537">21</cx:pt>
          <cx:pt idx="3538">20</cx:pt>
          <cx:pt idx="3539">23</cx:pt>
          <cx:pt idx="3540">22</cx:pt>
          <cx:pt idx="3541">18</cx:pt>
          <cx:pt idx="3542">19</cx:pt>
          <cx:pt idx="3543">19</cx:pt>
          <cx:pt idx="3544">20</cx:pt>
          <cx:pt idx="3545">19</cx:pt>
          <cx:pt idx="3546">19</cx:pt>
          <cx:pt idx="3547">21</cx:pt>
          <cx:pt idx="3548">21</cx:pt>
          <cx:pt idx="3549">20</cx:pt>
          <cx:pt idx="3550">22</cx:pt>
          <cx:pt idx="3551">19</cx:pt>
          <cx:pt idx="3552">19</cx:pt>
          <cx:pt idx="3553">23</cx:pt>
          <cx:pt idx="3554">34</cx:pt>
          <cx:pt idx="3555">39</cx:pt>
          <cx:pt idx="3556">20</cx:pt>
          <cx:pt idx="3557">20</cx:pt>
          <cx:pt idx="3558">20</cx:pt>
          <cx:pt idx="3559">19</cx:pt>
          <cx:pt idx="3560">18</cx:pt>
          <cx:pt idx="3561">19</cx:pt>
          <cx:pt idx="3562">14</cx:pt>
          <cx:pt idx="3563">15</cx:pt>
          <cx:pt idx="3564">26</cx:pt>
          <cx:pt idx="3565">23</cx:pt>
          <cx:pt idx="3566">25</cx:pt>
          <cx:pt idx="3567">19</cx:pt>
          <cx:pt idx="3568">20</cx:pt>
          <cx:pt idx="3569">21</cx:pt>
          <cx:pt idx="3570">21</cx:pt>
          <cx:pt idx="3571">17</cx:pt>
          <cx:pt idx="3572">18</cx:pt>
          <cx:pt idx="3573">24</cx:pt>
          <cx:pt idx="3574">24</cx:pt>
          <cx:pt idx="3575">29</cx:pt>
          <cx:pt idx="3576">24</cx:pt>
          <cx:pt idx="3577">26</cx:pt>
          <cx:pt idx="3578">32</cx:pt>
          <cx:pt idx="3579">23</cx:pt>
          <cx:pt idx="3580">23</cx:pt>
          <cx:pt idx="3581">25</cx:pt>
          <cx:pt idx="3582">23</cx:pt>
          <cx:pt idx="3583">17</cx:pt>
          <cx:pt idx="3584">18</cx:pt>
          <cx:pt idx="3585">17</cx:pt>
          <cx:pt idx="3586">10</cx:pt>
          <cx:pt idx="3587">23</cx:pt>
          <cx:pt idx="3588">26</cx:pt>
          <cx:pt idx="3589">30</cx:pt>
          <cx:pt idx="3590">30</cx:pt>
          <cx:pt idx="3591">26</cx:pt>
          <cx:pt idx="3592">26</cx:pt>
          <cx:pt idx="3593">25</cx:pt>
          <cx:pt idx="3594">25</cx:pt>
          <cx:pt idx="3595">26</cx:pt>
          <cx:pt idx="3596">26</cx:pt>
          <cx:pt idx="3597">22</cx:pt>
          <cx:pt idx="3598">21</cx:pt>
          <cx:pt idx="3599">23</cx:pt>
          <cx:pt idx="3600">19</cx:pt>
          <cx:pt idx="3601">19</cx:pt>
          <cx:pt idx="3602">20</cx:pt>
          <cx:pt idx="3603">18</cx:pt>
          <cx:pt idx="3604">22</cx:pt>
          <cx:pt idx="3605">23</cx:pt>
          <cx:pt idx="3606">28</cx:pt>
          <cx:pt idx="3607">19</cx:pt>
          <cx:pt idx="3608">26</cx:pt>
          <cx:pt idx="3609">20</cx:pt>
          <cx:pt idx="3610">20</cx:pt>
          <cx:pt idx="3611">27</cx:pt>
          <cx:pt idx="3612">18</cx:pt>
          <cx:pt idx="3613">17</cx:pt>
          <cx:pt idx="3614">18</cx:pt>
          <cx:pt idx="3615">19</cx:pt>
          <cx:pt idx="3616">23</cx:pt>
          <cx:pt idx="3617">19</cx:pt>
          <cx:pt idx="3618">20</cx:pt>
          <cx:pt idx="3619">15</cx:pt>
          <cx:pt idx="3620">15</cx:pt>
          <cx:pt idx="3621">20</cx:pt>
          <cx:pt idx="3622">21</cx:pt>
          <cx:pt idx="3623">21</cx:pt>
          <cx:pt idx="3624">31</cx:pt>
          <cx:pt idx="3625">23</cx:pt>
          <cx:pt idx="3626">23</cx:pt>
          <cx:pt idx="3627">21</cx:pt>
          <cx:pt idx="3628">21</cx:pt>
          <cx:pt idx="3629">31</cx:pt>
          <cx:pt idx="3630">31</cx:pt>
          <cx:pt idx="3631">23</cx:pt>
          <cx:pt idx="3632">23</cx:pt>
          <cx:pt idx="3633">16</cx:pt>
          <cx:pt idx="3634">28</cx:pt>
          <cx:pt idx="3635">17</cx:pt>
          <cx:pt idx="3636">15</cx:pt>
          <cx:pt idx="3637">19</cx:pt>
          <cx:pt idx="3638">28</cx:pt>
          <cx:pt idx="3639">22</cx:pt>
          <cx:pt idx="3640">20</cx:pt>
          <cx:pt idx="3641">21</cx:pt>
          <cx:pt idx="3642">15</cx:pt>
          <cx:pt idx="3643">14</cx:pt>
          <cx:pt idx="3644">16</cx:pt>
          <cx:pt idx="3645">15</cx:pt>
          <cx:pt idx="3646">15</cx:pt>
          <cx:pt idx="3647">18</cx:pt>
          <cx:pt idx="3648">15</cx:pt>
          <cx:pt idx="3649">15</cx:pt>
          <cx:pt idx="3650">20</cx:pt>
          <cx:pt idx="3651">15</cx:pt>
          <cx:pt idx="3652">18</cx:pt>
          <cx:pt idx="3653">15</cx:pt>
          <cx:pt idx="3654">15</cx:pt>
          <cx:pt idx="3655">20</cx:pt>
          <cx:pt idx="3656">17</cx:pt>
          <cx:pt idx="3657">19</cx:pt>
          <cx:pt idx="3658">21</cx:pt>
          <cx:pt idx="3659">16</cx:pt>
          <cx:pt idx="3660">20</cx:pt>
          <cx:pt idx="3661">17</cx:pt>
          <cx:pt idx="3662">22</cx:pt>
          <cx:pt idx="3663">22</cx:pt>
          <cx:pt idx="3664">23</cx:pt>
          <cx:pt idx="3665">17</cx:pt>
          <cx:pt idx="3666">18</cx:pt>
          <cx:pt idx="3667">17</cx:pt>
          <cx:pt idx="3668">19</cx:pt>
          <cx:pt idx="3669">15</cx:pt>
          <cx:pt idx="3670">15</cx:pt>
          <cx:pt idx="3671">16</cx:pt>
          <cx:pt idx="3672">21</cx:pt>
          <cx:pt idx="3673">22</cx:pt>
          <cx:pt idx="3674">15</cx:pt>
          <cx:pt idx="3675">15</cx:pt>
          <cx:pt idx="3676">16</cx:pt>
          <cx:pt idx="3677">16</cx:pt>
          <cx:pt idx="3678">17</cx:pt>
          <cx:pt idx="3679">16</cx:pt>
          <cx:pt idx="3680">15</cx:pt>
          <cx:pt idx="3681">17</cx:pt>
          <cx:pt idx="3682">16</cx:pt>
          <cx:pt idx="3683">17</cx:pt>
          <cx:pt idx="3684">15</cx:pt>
          <cx:pt idx="3685">20</cx:pt>
          <cx:pt idx="3686">14</cx:pt>
          <cx:pt idx="3687">18</cx:pt>
          <cx:pt idx="3688">19</cx:pt>
          <cx:pt idx="3689">21</cx:pt>
          <cx:pt idx="3690">16</cx:pt>
          <cx:pt idx="3691">15</cx:pt>
          <cx:pt idx="3692">18</cx:pt>
          <cx:pt idx="3693">14</cx:pt>
          <cx:pt idx="3694">15</cx:pt>
          <cx:pt idx="3695">14</cx:pt>
          <cx:pt idx="3696">14</cx:pt>
          <cx:pt idx="3697">14</cx:pt>
          <cx:pt idx="3698">19</cx:pt>
          <cx:pt idx="3699">17</cx:pt>
          <cx:pt idx="3700">18</cx:pt>
          <cx:pt idx="3701">17</cx:pt>
          <cx:pt idx="3702">19</cx:pt>
          <cx:pt idx="3703">17</cx:pt>
          <cx:pt idx="3704">17</cx:pt>
          <cx:pt idx="3705">17</cx:pt>
          <cx:pt idx="3706">17</cx:pt>
          <cx:pt idx="3707">16</cx:pt>
          <cx:pt idx="3708">17</cx:pt>
          <cx:pt idx="3709">15</cx:pt>
          <cx:pt idx="3710">16</cx:pt>
          <cx:pt idx="3711">15</cx:pt>
          <cx:pt idx="3712">15</cx:pt>
          <cx:pt idx="3713">16</cx:pt>
          <cx:pt idx="3714">17</cx:pt>
          <cx:pt idx="3715">18</cx:pt>
          <cx:pt idx="3716">21</cx:pt>
          <cx:pt idx="3717">20</cx:pt>
          <cx:pt idx="3718">19</cx:pt>
          <cx:pt idx="3719">22</cx:pt>
          <cx:pt idx="3720">23</cx:pt>
          <cx:pt idx="3721">21</cx:pt>
          <cx:pt idx="3722">20</cx:pt>
          <cx:pt idx="3723">22</cx:pt>
          <cx:pt idx="3724">23</cx:pt>
          <cx:pt idx="3725">20</cx:pt>
          <cx:pt idx="3726">17</cx:pt>
          <cx:pt idx="3727">21</cx:pt>
          <cx:pt idx="3728">19</cx:pt>
          <cx:pt idx="3729">16</cx:pt>
          <cx:pt idx="3730">15</cx:pt>
          <cx:pt idx="3731">21</cx:pt>
          <cx:pt idx="3732">15</cx:pt>
          <cx:pt idx="3733">16</cx:pt>
          <cx:pt idx="3734">15</cx:pt>
          <cx:pt idx="3735">15</cx:pt>
          <cx:pt idx="3736">15</cx:pt>
          <cx:pt idx="3737">18</cx:pt>
          <cx:pt idx="3738">15</cx:pt>
          <cx:pt idx="3739">18</cx:pt>
          <cx:pt idx="3740">16</cx:pt>
          <cx:pt idx="3741">20</cx:pt>
          <cx:pt idx="3742">16</cx:pt>
          <cx:pt idx="3743">18</cx:pt>
          <cx:pt idx="3744">15</cx:pt>
          <cx:pt idx="3745">18</cx:pt>
          <cx:pt idx="3746">15</cx:pt>
          <cx:pt idx="3747">20</cx:pt>
          <cx:pt idx="3748">15</cx:pt>
          <cx:pt idx="3749">16</cx:pt>
          <cx:pt idx="3750">14</cx:pt>
          <cx:pt idx="3751">15</cx:pt>
          <cx:pt idx="3752">15</cx:pt>
          <cx:pt idx="3753">14</cx:pt>
          <cx:pt idx="3754">14</cx:pt>
          <cx:pt idx="3755">17</cx:pt>
          <cx:pt idx="3756">15</cx:pt>
          <cx:pt idx="3757">16</cx:pt>
          <cx:pt idx="3758">13</cx:pt>
          <cx:pt idx="3759">15</cx:pt>
          <cx:pt idx="3760">15</cx:pt>
          <cx:pt idx="3761">14</cx:pt>
          <cx:pt idx="3762">18</cx:pt>
          <cx:pt idx="3763">18</cx:pt>
          <cx:pt idx="3764">16</cx:pt>
          <cx:pt idx="3765">13</cx:pt>
          <cx:pt idx="3766">15</cx:pt>
          <cx:pt idx="3767">14</cx:pt>
          <cx:pt idx="3768">11</cx:pt>
          <cx:pt idx="3769">15</cx:pt>
          <cx:pt idx="3770">14</cx:pt>
          <cx:pt idx="3771">11</cx:pt>
          <cx:pt idx="3772">16</cx:pt>
          <cx:pt idx="3773">17</cx:pt>
          <cx:pt idx="3774">15</cx:pt>
          <cx:pt idx="3775">15</cx:pt>
          <cx:pt idx="3776">21</cx:pt>
          <cx:pt idx="3777">15</cx:pt>
          <cx:pt idx="3778">15</cx:pt>
          <cx:pt idx="3779">16</cx:pt>
          <cx:pt idx="3780">16</cx:pt>
          <cx:pt idx="3781">15</cx:pt>
          <cx:pt idx="3782">16</cx:pt>
          <cx:pt idx="3783">12</cx:pt>
          <cx:pt idx="3784">14</cx:pt>
          <cx:pt idx="3785">15</cx:pt>
          <cx:pt idx="3786">20</cx:pt>
          <cx:pt idx="3787">17</cx:pt>
          <cx:pt idx="3788">23</cx:pt>
          <cx:pt idx="3789">17</cx:pt>
          <cx:pt idx="3790">21</cx:pt>
          <cx:pt idx="3791">19</cx:pt>
          <cx:pt idx="3792">16</cx:pt>
          <cx:pt idx="3793">22</cx:pt>
          <cx:pt idx="3794">16</cx:pt>
          <cx:pt idx="3795">21</cx:pt>
          <cx:pt idx="3796">20</cx:pt>
          <cx:pt idx="3797">16</cx:pt>
          <cx:pt idx="3798">22</cx:pt>
          <cx:pt idx="3799">17</cx:pt>
          <cx:pt idx="3800">21</cx:pt>
          <cx:pt idx="3801">19</cx:pt>
          <cx:pt idx="3802">17</cx:pt>
          <cx:pt idx="3803">16</cx:pt>
          <cx:pt idx="3804">18</cx:pt>
          <cx:pt idx="3805">17</cx:pt>
          <cx:pt idx="3806">21</cx:pt>
          <cx:pt idx="3807">19</cx:pt>
          <cx:pt idx="3808">17</cx:pt>
          <cx:pt idx="3809">16</cx:pt>
          <cx:pt idx="3810">17</cx:pt>
          <cx:pt idx="3811">16</cx:pt>
          <cx:pt idx="3812">21</cx:pt>
          <cx:pt idx="3813">22</cx:pt>
          <cx:pt idx="3814">24</cx:pt>
          <cx:pt idx="3815">23</cx:pt>
          <cx:pt idx="3816">33</cx:pt>
          <cx:pt idx="3817">15</cx:pt>
          <cx:pt idx="3818">15</cx:pt>
          <cx:pt idx="3819">15</cx:pt>
          <cx:pt idx="3820">15</cx:pt>
          <cx:pt idx="3821">15</cx:pt>
          <cx:pt idx="3822">15</cx:pt>
          <cx:pt idx="3823">15</cx:pt>
          <cx:pt idx="3824">15</cx:pt>
          <cx:pt idx="3825">14</cx:pt>
          <cx:pt idx="3826">11</cx:pt>
          <cx:pt idx="3827">15</cx:pt>
          <cx:pt idx="3828">14</cx:pt>
          <cx:pt idx="3829">12</cx:pt>
          <cx:pt idx="3830">11</cx:pt>
          <cx:pt idx="3831">11</cx:pt>
          <cx:pt idx="3832">16</cx:pt>
          <cx:pt idx="3833">14</cx:pt>
          <cx:pt idx="3834">13</cx:pt>
          <cx:pt idx="3835">16</cx:pt>
          <cx:pt idx="3836">15</cx:pt>
          <cx:pt idx="3837">14</cx:pt>
          <cx:pt idx="3838">14</cx:pt>
          <cx:pt idx="3839">15</cx:pt>
          <cx:pt idx="3840">14</cx:pt>
          <cx:pt idx="3841">14</cx:pt>
          <cx:pt idx="3842">17</cx:pt>
          <cx:pt idx="3843">14</cx:pt>
          <cx:pt idx="3844">16</cx:pt>
          <cx:pt idx="3845">14</cx:pt>
          <cx:pt idx="3846">15</cx:pt>
          <cx:pt idx="3847">15</cx:pt>
          <cx:pt idx="3848">14</cx:pt>
          <cx:pt idx="3849">18</cx:pt>
          <cx:pt idx="3850">10</cx:pt>
          <cx:pt idx="3851">10</cx:pt>
          <cx:pt idx="3852">15</cx:pt>
          <cx:pt idx="3853">14</cx:pt>
          <cx:pt idx="3854">12</cx:pt>
          <cx:pt idx="3855">11</cx:pt>
          <cx:pt idx="3856">15</cx:pt>
          <cx:pt idx="3857">12</cx:pt>
          <cx:pt idx="3858">11</cx:pt>
          <cx:pt idx="3859">14</cx:pt>
          <cx:pt idx="3860">14</cx:pt>
          <cx:pt idx="3861">12</cx:pt>
          <cx:pt idx="3862">11</cx:pt>
          <cx:pt idx="3863">15</cx:pt>
          <cx:pt idx="3864">14</cx:pt>
          <cx:pt idx="3865">12</cx:pt>
          <cx:pt idx="3866">14</cx:pt>
          <cx:pt idx="3867">11</cx:pt>
          <cx:pt idx="3868">12</cx:pt>
          <cx:pt idx="3869">16</cx:pt>
          <cx:pt idx="3870">16</cx:pt>
          <cx:pt idx="3871">11</cx:pt>
          <cx:pt idx="3872">15</cx:pt>
          <cx:pt idx="3873">9</cx:pt>
          <cx:pt idx="3874">15</cx:pt>
          <cx:pt idx="3875">16</cx:pt>
          <cx:pt idx="3876">16</cx:pt>
          <cx:pt idx="3877">15</cx:pt>
          <cx:pt idx="3878">24</cx:pt>
          <cx:pt idx="3879">26</cx:pt>
          <cx:pt idx="3880">18</cx:pt>
          <cx:pt idx="3881">15</cx:pt>
          <cx:pt idx="3882">18</cx:pt>
          <cx:pt idx="3883">15</cx:pt>
          <cx:pt idx="3884">20</cx:pt>
          <cx:pt idx="3885">15</cx:pt>
          <cx:pt idx="3886">12</cx:pt>
          <cx:pt idx="3887">17</cx:pt>
          <cx:pt idx="3888">13</cx:pt>
          <cx:pt idx="3889">19</cx:pt>
          <cx:pt idx="3890">16</cx:pt>
          <cx:pt idx="3891">20</cx:pt>
          <cx:pt idx="3892">16</cx:pt>
          <cx:pt idx="3893">21</cx:pt>
          <cx:pt idx="3894">15</cx:pt>
          <cx:pt idx="3895">27</cx:pt>
          <cx:pt idx="3896">32</cx:pt>
          <cx:pt idx="3897">34</cx:pt>
          <cx:pt idx="3898">37</cx:pt>
          <cx:pt idx="3899">44</cx:pt>
          <cx:pt idx="3900">34</cx:pt>
          <cx:pt idx="3901">37</cx:pt>
          <cx:pt idx="3902">12</cx:pt>
          <cx:pt idx="3903">11</cx:pt>
          <cx:pt idx="3904">11</cx:pt>
          <cx:pt idx="3905">16</cx:pt>
          <cx:pt idx="3906">11</cx:pt>
          <cx:pt idx="3907">10</cx:pt>
          <cx:pt idx="3908">15</cx:pt>
          <cx:pt idx="3909">10</cx:pt>
          <cx:pt idx="3910">17</cx:pt>
          <cx:pt idx="3911">14</cx:pt>
          <cx:pt idx="3912">19</cx:pt>
          <cx:pt idx="3913">15</cx:pt>
          <cx:pt idx="3914">18</cx:pt>
          <cx:pt idx="3915">15</cx:pt>
          <cx:pt idx="3916">18</cx:pt>
          <cx:pt idx="3917">14</cx:pt>
          <cx:pt idx="3918">19</cx:pt>
          <cx:pt idx="3919">15</cx:pt>
          <cx:pt idx="3920">18</cx:pt>
          <cx:pt idx="3921">15</cx:pt>
          <cx:pt idx="3922">21</cx:pt>
          <cx:pt idx="3923">18</cx:pt>
          <cx:pt idx="3924">20</cx:pt>
          <cx:pt idx="3925">22</cx:pt>
          <cx:pt idx="3926">17</cx:pt>
          <cx:pt idx="3927">21</cx:pt>
          <cx:pt idx="3928">18</cx:pt>
          <cx:pt idx="3929">21</cx:pt>
          <cx:pt idx="3930">20</cx:pt>
          <cx:pt idx="3931">21</cx:pt>
          <cx:pt idx="3932">18</cx:pt>
          <cx:pt idx="3933">20</cx:pt>
          <cx:pt idx="3934">18</cx:pt>
          <cx:pt idx="3935">21</cx:pt>
          <cx:pt idx="3936">18</cx:pt>
          <cx:pt idx="3937">20</cx:pt>
          <cx:pt idx="3938">22</cx:pt>
          <cx:pt idx="3939">17</cx:pt>
          <cx:pt idx="3940">21</cx:pt>
          <cx:pt idx="3941">17</cx:pt>
          <cx:pt idx="3942">18</cx:pt>
          <cx:pt idx="3943">20</cx:pt>
          <cx:pt idx="3944">15</cx:pt>
          <cx:pt idx="3945">18</cx:pt>
          <cx:pt idx="3946">20</cx:pt>
          <cx:pt idx="3947">21</cx:pt>
          <cx:pt idx="3948">18</cx:pt>
          <cx:pt idx="3949">20</cx:pt>
          <cx:pt idx="3950">21</cx:pt>
          <cx:pt idx="3951">18</cx:pt>
          <cx:pt idx="3952">20</cx:pt>
          <cx:pt idx="3953">18</cx:pt>
          <cx:pt idx="3954">12</cx:pt>
          <cx:pt idx="3955">11</cx:pt>
          <cx:pt idx="3956">12</cx:pt>
          <cx:pt idx="3957">10</cx:pt>
          <cx:pt idx="3958">21</cx:pt>
          <cx:pt idx="3959">21</cx:pt>
          <cx:pt idx="3960">18</cx:pt>
          <cx:pt idx="3961">20</cx:pt>
          <cx:pt idx="3962">22</cx:pt>
          <cx:pt idx="3963">21</cx:pt>
          <cx:pt idx="3964">20</cx:pt>
          <cx:pt idx="3965">22</cx:pt>
          <cx:pt idx="3966">10</cx:pt>
          <cx:pt idx="3967">10</cx:pt>
          <cx:pt idx="3968">9</cx:pt>
          <cx:pt idx="3969">10</cx:pt>
          <cx:pt idx="3970">10</cx:pt>
          <cx:pt idx="3971">12</cx:pt>
          <cx:pt idx="3972">14</cx:pt>
          <cx:pt idx="3973">11</cx:pt>
          <cx:pt idx="3974">12</cx:pt>
          <cx:pt idx="3975">12</cx:pt>
          <cx:pt idx="3976">10</cx:pt>
          <cx:pt idx="3977">12</cx:pt>
          <cx:pt idx="3978">15</cx:pt>
          <cx:pt idx="3979">12</cx:pt>
          <cx:pt idx="3980">11</cx:pt>
          <cx:pt idx="3981">12</cx:pt>
          <cx:pt idx="3982">14</cx:pt>
          <cx:pt idx="3983">11</cx:pt>
          <cx:pt idx="3984">11</cx:pt>
          <cx:pt idx="3985">11</cx:pt>
          <cx:pt idx="3986">10</cx:pt>
          <cx:pt idx="3987">14</cx:pt>
          <cx:pt idx="3988">12</cx:pt>
          <cx:pt idx="3989">11</cx:pt>
          <cx:pt idx="3990">12</cx:pt>
          <cx:pt idx="3991">11</cx:pt>
          <cx:pt idx="3992">10</cx:pt>
          <cx:pt idx="3993">11</cx:pt>
          <cx:pt idx="3994">11</cx:pt>
          <cx:pt idx="3995">9</cx:pt>
          <cx:pt idx="3996">18</cx:pt>
          <cx:pt idx="3997">17</cx:pt>
          <cx:pt idx="3998">17</cx:pt>
          <cx:pt idx="3999">19</cx:pt>
          <cx:pt idx="4000">19</cx:pt>
          <cx:pt idx="4001">18</cx:pt>
          <cx:pt idx="4002">18</cx:pt>
          <cx:pt idx="4003">21</cx:pt>
          <cx:pt idx="4004">26</cx:pt>
          <cx:pt idx="4005">24</cx:pt>
          <cx:pt idx="4006">23</cx:pt>
          <cx:pt idx="4007">19</cx:pt>
          <cx:pt idx="4008">18</cx:pt>
          <cx:pt idx="4009">25</cx:pt>
          <cx:pt idx="4010">21</cx:pt>
          <cx:pt idx="4011">31</cx:pt>
          <cx:pt idx="4012">28</cx:pt>
          <cx:pt idx="4013">21</cx:pt>
          <cx:pt idx="4014">20</cx:pt>
          <cx:pt idx="4015">21</cx:pt>
          <cx:pt idx="4016">17</cx:pt>
          <cx:pt idx="4017">17</cx:pt>
          <cx:pt idx="4018">16</cx:pt>
          <cx:pt idx="4019">12</cx:pt>
          <cx:pt idx="4020">14</cx:pt>
          <cx:pt idx="4021">12</cx:pt>
          <cx:pt idx="4022">12</cx:pt>
          <cx:pt idx="4023">12</cx:pt>
          <cx:pt idx="4024">10</cx:pt>
          <cx:pt idx="4025">12</cx:pt>
          <cx:pt idx="4026">15</cx:pt>
          <cx:pt idx="4027">15</cx:pt>
          <cx:pt idx="4028">12</cx:pt>
          <cx:pt idx="4029">11</cx:pt>
          <cx:pt idx="4030">11</cx:pt>
          <cx:pt idx="4031">10</cx:pt>
          <cx:pt idx="4032">10</cx:pt>
          <cx:pt idx="4033">10</cx:pt>
          <cx:pt idx="4034">14</cx:pt>
          <cx:pt idx="4035">11</cx:pt>
          <cx:pt idx="4036">12</cx:pt>
          <cx:pt idx="4037">10</cx:pt>
          <cx:pt idx="4038">14</cx:pt>
          <cx:pt idx="4039">10</cx:pt>
          <cx:pt idx="4040">11</cx:pt>
          <cx:pt idx="4041">10</cx:pt>
          <cx:pt idx="4042">21</cx:pt>
          <cx:pt idx="4043">18</cx:pt>
          <cx:pt idx="4044">20</cx:pt>
          <cx:pt idx="4045">22</cx:pt>
          <cx:pt idx="4046">17</cx:pt>
          <cx:pt idx="4047">21</cx:pt>
          <cx:pt idx="4048">14</cx:pt>
          <cx:pt idx="4049">15</cx:pt>
          <cx:pt idx="4050">11</cx:pt>
          <cx:pt idx="4051">17</cx:pt>
          <cx:pt idx="4052">18</cx:pt>
          <cx:pt idx="4053">21</cx:pt>
          <cx:pt idx="4054">20</cx:pt>
          <cx:pt idx="4055">22</cx:pt>
          <cx:pt idx="4056">17</cx:pt>
          <cx:pt idx="4057">21</cx:pt>
          <cx:pt idx="4058">21</cx:pt>
          <cx:pt idx="4059">26</cx:pt>
          <cx:pt idx="4060">24</cx:pt>
          <cx:pt idx="4061">23</cx:pt>
          <cx:pt idx="4062">19</cx:pt>
          <cx:pt idx="4063">18</cx:pt>
          <cx:pt idx="4064">17</cx:pt>
          <cx:pt idx="4065">17</cx:pt>
          <cx:pt idx="4066">19</cx:pt>
          <cx:pt idx="4067">19</cx:pt>
          <cx:pt idx="4068">21</cx:pt>
          <cx:pt idx="4069">18</cx:pt>
          <cx:pt idx="4070">11</cx:pt>
          <cx:pt idx="4071">11</cx:pt>
          <cx:pt idx="4072">9</cx:pt>
          <cx:pt idx="4073">14</cx:pt>
          <cx:pt idx="4074">10</cx:pt>
          <cx:pt idx="4075">11</cx:pt>
          <cx:pt idx="4076">10</cx:pt>
          <cx:pt idx="4077">10</cx:pt>
          <cx:pt idx="4078">9</cx:pt>
          <cx:pt idx="4079">10</cx:pt>
          <cx:pt idx="4080">10</cx:pt>
          <cx:pt idx="4081">11</cx:pt>
          <cx:pt idx="4082">11</cx:pt>
          <cx:pt idx="4083">9</cx:pt>
          <cx:pt idx="4084">18</cx:pt>
          <cx:pt idx="4085">15</cx:pt>
          <cx:pt idx="4086">15</cx:pt>
          <cx:pt idx="4087">23</cx:pt>
          <cx:pt idx="4088">16</cx:pt>
          <cx:pt idx="4089">17</cx:pt>
          <cx:pt idx="4090">15</cx:pt>
          <cx:pt idx="4091">15</cx:pt>
          <cx:pt idx="4092">20</cx:pt>
          <cx:pt idx="4093">15</cx:pt>
          <cx:pt idx="4094">15</cx:pt>
          <cx:pt idx="4095">14</cx:pt>
          <cx:pt idx="4096">11</cx:pt>
          <cx:pt idx="4097">12</cx:pt>
          <cx:pt idx="4098">15</cx:pt>
          <cx:pt idx="4099">14</cx:pt>
          <cx:pt idx="4100">12</cx:pt>
          <cx:pt idx="4101">16</cx:pt>
          <cx:pt idx="4102">20</cx:pt>
          <cx:pt idx="4103">17</cx:pt>
          <cx:pt idx="4104">15</cx:pt>
          <cx:pt idx="4105">16</cx:pt>
          <cx:pt idx="4106">19</cx:pt>
          <cx:pt idx="4107">12</cx:pt>
          <cx:pt idx="4108">11</cx:pt>
          <cx:pt idx="4109">13</cx:pt>
          <cx:pt idx="4110">12</cx:pt>
          <cx:pt idx="4111">13</cx:pt>
          <cx:pt idx="4112">14</cx:pt>
          <cx:pt idx="4113">11</cx:pt>
          <cx:pt idx="4114">15</cx:pt>
          <cx:pt idx="4115">13</cx:pt>
          <cx:pt idx="4116">15</cx:pt>
          <cx:pt idx="4117">18</cx:pt>
          <cx:pt idx="4118">14</cx:pt>
          <cx:pt idx="4119">10</cx:pt>
          <cx:pt idx="4120">12</cx:pt>
          <cx:pt idx="4121">21</cx:pt>
          <cx:pt idx="4122">19</cx:pt>
          <cx:pt idx="4123">26</cx:pt>
          <cx:pt idx="4124">23</cx:pt>
          <cx:pt idx="4125">21</cx:pt>
          <cx:pt idx="4126">31</cx:pt>
          <cx:pt idx="4127">34</cx:pt>
          <cx:pt idx="4128">21</cx:pt>
          <cx:pt idx="4129">26</cx:pt>
          <cx:pt idx="4130">23</cx:pt>
          <cx:pt idx="4131">31</cx:pt>
          <cx:pt idx="4132">21</cx:pt>
          <cx:pt idx="4133">19</cx:pt>
          <cx:pt idx="4134">23</cx:pt>
          <cx:pt idx="4135">22</cx:pt>
          <cx:pt idx="4136">14</cx:pt>
          <cx:pt idx="4137">12</cx:pt>
          <cx:pt idx="4138">11</cx:pt>
          <cx:pt idx="4139">15</cx:pt>
          <cx:pt idx="4140">14</cx:pt>
          <cx:pt idx="4141">15</cx:pt>
          <cx:pt idx="4142">18</cx:pt>
          <cx:pt idx="4143">15</cx:pt>
          <cx:pt idx="4144">13</cx:pt>
          <cx:pt idx="4145">15</cx:pt>
          <cx:pt idx="4146">14</cx:pt>
          <cx:pt idx="4147">11</cx:pt>
          <cx:pt idx="4148">12</cx:pt>
          <cx:pt idx="4149">15</cx:pt>
          <cx:pt idx="4150">15</cx:pt>
          <cx:pt idx="4151">14</cx:pt>
          <cx:pt idx="4152">12</cx:pt>
          <cx:pt idx="4153">14</cx:pt>
          <cx:pt idx="4154">11</cx:pt>
          <cx:pt idx="4155">13</cx:pt>
          <cx:pt idx="4156">15</cx:pt>
          <cx:pt idx="4157">12</cx:pt>
          <cx:pt idx="4158">11</cx:pt>
          <cx:pt idx="4159">12</cx:pt>
          <cx:pt idx="4160">14</cx:pt>
          <cx:pt idx="4161">12</cx:pt>
          <cx:pt idx="4162">22</cx:pt>
          <cx:pt idx="4163">23</cx:pt>
          <cx:pt idx="4164">18</cx:pt>
          <cx:pt idx="4165">17</cx:pt>
          <cx:pt idx="4166">16</cx:pt>
          <cx:pt idx="4167">11</cx:pt>
          <cx:pt idx="4168">11</cx:pt>
          <cx:pt idx="4169">16</cx:pt>
          <cx:pt idx="4170">17</cx:pt>
          <cx:pt idx="4171">18</cx:pt>
          <cx:pt idx="4172">17</cx:pt>
          <cx:pt idx="4173">15</cx:pt>
          <cx:pt idx="4174">21</cx:pt>
          <cx:pt idx="4175">18</cx:pt>
          <cx:pt idx="4176">15</cx:pt>
          <cx:pt idx="4177">19</cx:pt>
          <cx:pt idx="4178">16</cx:pt>
          <cx:pt idx="4179">20</cx:pt>
          <cx:pt idx="4180">25</cx:pt>
          <cx:pt idx="4181">23</cx:pt>
          <cx:pt idx="4182">17</cx:pt>
          <cx:pt idx="4183">15</cx:pt>
          <cx:pt idx="4184">22</cx:pt>
          <cx:pt idx="4185">24</cx:pt>
          <cx:pt idx="4186">16</cx:pt>
          <cx:pt idx="4187">16</cx:pt>
          <cx:pt idx="4188">15</cx:pt>
          <cx:pt idx="4189">18</cx:pt>
          <cx:pt idx="4190">18</cx:pt>
          <cx:pt idx="4191">19</cx:pt>
          <cx:pt idx="4192">18</cx:pt>
          <cx:pt idx="4193">16</cx:pt>
          <cx:pt idx="4194">19</cx:pt>
          <cx:pt idx="4195">21</cx:pt>
          <cx:pt idx="4196">31</cx:pt>
          <cx:pt idx="4197">22</cx:pt>
          <cx:pt idx="4198">20</cx:pt>
          <cx:pt idx="4199">16</cx:pt>
          <cx:pt idx="4200">17</cx:pt>
          <cx:pt idx="4201">17</cx:pt>
          <cx:pt idx="4202">16</cx:pt>
          <cx:pt idx="4203">18</cx:pt>
          <cx:pt idx="4204">16</cx:pt>
          <cx:pt idx="4205">14</cx:pt>
          <cx:pt idx="4206">15</cx:pt>
          <cx:pt idx="4207">15</cx:pt>
          <cx:pt idx="4208">14</cx:pt>
          <cx:pt idx="4209">14</cx:pt>
          <cx:pt idx="4210">17</cx:pt>
          <cx:pt idx="4211">15</cx:pt>
          <cx:pt idx="4212">16</cx:pt>
          <cx:pt idx="4213">13</cx:pt>
          <cx:pt idx="4214">15</cx:pt>
          <cx:pt idx="4215">15</cx:pt>
          <cx:pt idx="4216">14</cx:pt>
          <cx:pt idx="4217">18</cx:pt>
          <cx:pt idx="4218">18</cx:pt>
          <cx:pt idx="4219">16</cx:pt>
          <cx:pt idx="4220">13</cx:pt>
          <cx:pt idx="4221">12</cx:pt>
          <cx:pt idx="4222">11</cx:pt>
          <cx:pt idx="4223">11</cx:pt>
          <cx:pt idx="4224">16</cx:pt>
          <cx:pt idx="4225">15</cx:pt>
          <cx:pt idx="4226">14</cx:pt>
          <cx:pt idx="4227">11</cx:pt>
          <cx:pt idx="4228">15</cx:pt>
          <cx:pt idx="4229">14</cx:pt>
          <cx:pt idx="4230">11</cx:pt>
          <cx:pt idx="4231">16</cx:pt>
          <cx:pt idx="4232">15</cx:pt>
          <cx:pt idx="4233">15</cx:pt>
          <cx:pt idx="4234">15</cx:pt>
          <cx:pt idx="4235">15</cx:pt>
          <cx:pt idx="4236">14</cx:pt>
          <cx:pt idx="4237">11</cx:pt>
          <cx:pt idx="4238">15</cx:pt>
          <cx:pt idx="4239">14</cx:pt>
          <cx:pt idx="4240">12</cx:pt>
          <cx:pt idx="4241">11</cx:pt>
          <cx:pt idx="4242">11</cx:pt>
          <cx:pt idx="4243">16</cx:pt>
          <cx:pt idx="4244">14</cx:pt>
          <cx:pt idx="4245">13</cx:pt>
          <cx:pt idx="4246">16</cx:pt>
          <cx:pt idx="4247">15</cx:pt>
          <cx:pt idx="4248">14</cx:pt>
          <cx:pt idx="4249">14</cx:pt>
          <cx:pt idx="4250">15</cx:pt>
          <cx:pt idx="4251">14</cx:pt>
          <cx:pt idx="4252">14</cx:pt>
          <cx:pt idx="4253">17</cx:pt>
          <cx:pt idx="4254">14</cx:pt>
          <cx:pt idx="4255">16</cx:pt>
          <cx:pt idx="4256">14</cx:pt>
          <cx:pt idx="4257">15</cx:pt>
          <cx:pt idx="4258">15</cx:pt>
          <cx:pt idx="4259">14</cx:pt>
          <cx:pt idx="4260">18</cx:pt>
          <cx:pt idx="4261">10</cx:pt>
          <cx:pt idx="4262">10</cx:pt>
          <cx:pt idx="4263">15</cx:pt>
          <cx:pt idx="4264">14</cx:pt>
          <cx:pt idx="4265">12</cx:pt>
          <cx:pt idx="4266">11</cx:pt>
          <cx:pt idx="4267">15</cx:pt>
          <cx:pt idx="4268">12</cx:pt>
          <cx:pt idx="4269">11</cx:pt>
          <cx:pt idx="4270">14</cx:pt>
          <cx:pt idx="4271">14</cx:pt>
          <cx:pt idx="4272">12</cx:pt>
          <cx:pt idx="4273">11</cx:pt>
          <cx:pt idx="4274">15</cx:pt>
          <cx:pt idx="4275">14</cx:pt>
          <cx:pt idx="4276">14</cx:pt>
          <cx:pt idx="4277">12</cx:pt>
          <cx:pt idx="4278">11</cx:pt>
          <cx:pt idx="4279">12</cx:pt>
          <cx:pt idx="4280">16</cx:pt>
          <cx:pt idx="4281">16</cx:pt>
          <cx:pt idx="4282">11</cx:pt>
          <cx:pt idx="4283">10</cx:pt>
          <cx:pt idx="4284">15</cx:pt>
          <cx:pt idx="4285">10</cx:pt>
          <cx:pt idx="4286">11</cx:pt>
          <cx:pt idx="4287">15</cx:pt>
          <cx:pt idx="4288">9</cx:pt>
          <cx:pt idx="4289">15</cx:pt>
          <cx:pt idx="4290">12</cx:pt>
          <cx:pt idx="4291">17</cx:pt>
          <cx:pt idx="4292">13</cx:pt>
          <cx:pt idx="4293">18</cx:pt>
          <cx:pt idx="4294">15</cx:pt>
          <cx:pt idx="4295">18</cx:pt>
          <cx:pt idx="4296">15</cx:pt>
          <cx:pt idx="4297">20</cx:pt>
          <cx:pt idx="4298">15</cx:pt>
          <cx:pt idx="4299">19</cx:pt>
          <cx:pt idx="4300">16</cx:pt>
          <cx:pt idx="4301">20</cx:pt>
          <cx:pt idx="4302">16</cx:pt>
          <cx:pt idx="4303">21</cx:pt>
          <cx:pt idx="4304">15</cx:pt>
          <cx:pt idx="4305">18</cx:pt>
          <cx:pt idx="4306">15</cx:pt>
          <cx:pt idx="4307">18</cx:pt>
          <cx:pt idx="4308">16</cx:pt>
          <cx:pt idx="4309">20</cx:pt>
          <cx:pt idx="4310">16</cx:pt>
          <cx:pt idx="4311">18</cx:pt>
          <cx:pt idx="4312">15</cx:pt>
          <cx:pt idx="4313">18</cx:pt>
          <cx:pt idx="4314">15</cx:pt>
          <cx:pt idx="4315">20</cx:pt>
          <cx:pt idx="4316">15</cx:pt>
          <cx:pt idx="4317">17</cx:pt>
          <cx:pt idx="4318">14</cx:pt>
          <cx:pt idx="4319">19</cx:pt>
          <cx:pt idx="4320">15</cx:pt>
          <cx:pt idx="4321">18</cx:pt>
          <cx:pt idx="4322">15</cx:pt>
          <cx:pt idx="4323">18</cx:pt>
          <cx:pt idx="4324">14</cx:pt>
          <cx:pt idx="4325">19</cx:pt>
          <cx:pt idx="4326">15</cx:pt>
          <cx:pt idx="4327">18</cx:pt>
          <cx:pt idx="4328">15</cx:pt>
          <cx:pt idx="4329">21</cx:pt>
          <cx:pt idx="4330">21</cx:pt>
          <cx:pt idx="4331">23</cx:pt>
          <cx:pt idx="4332">22</cx:pt>
          <cx:pt idx="4333">24</cx:pt>
          <cx:pt idx="4334">31</cx:pt>
          <cx:pt idx="4335">26</cx:pt>
          <cx:pt idx="4336">26</cx:pt>
          <cx:pt idx="4337">25</cx:pt>
          <cx:pt idx="4338">26</cx:pt>
          <cx:pt idx="4339">26</cx:pt>
          <cx:pt idx="4340">42</cx:pt>
          <cx:pt idx="4341">37</cx:pt>
          <cx:pt idx="4342">24</cx:pt>
          <cx:pt idx="4343">26</cx:pt>
          <cx:pt idx="4344">22</cx:pt>
          <cx:pt idx="4345">21</cx:pt>
          <cx:pt idx="4346">21</cx:pt>
          <cx:pt idx="4347">21</cx:pt>
          <cx:pt idx="4348">22</cx:pt>
          <cx:pt idx="4349">23</cx:pt>
          <cx:pt idx="4350">24</cx:pt>
          <cx:pt idx="4351">25</cx:pt>
          <cx:pt idx="4352">27</cx:pt>
          <cx:pt idx="4353">32</cx:pt>
          <cx:pt idx="4354">29</cx:pt>
          <cx:pt idx="4355">18</cx:pt>
          <cx:pt idx="4356">19</cx:pt>
          <cx:pt idx="4357">18</cx:pt>
          <cx:pt idx="4358">18</cx:pt>
          <cx:pt idx="4359">19</cx:pt>
          <cx:pt idx="4360">18</cx:pt>
          <cx:pt idx="4361">23</cx:pt>
          <cx:pt idx="4362">18</cx:pt>
          <cx:pt idx="4363">18</cx:pt>
          <cx:pt idx="4364">21</cx:pt>
          <cx:pt idx="4365">22</cx:pt>
          <cx:pt idx="4366">30</cx:pt>
          <cx:pt idx="4367">26</cx:pt>
          <cx:pt idx="4368">27</cx:pt>
          <cx:pt idx="4369">19</cx:pt>
          <cx:pt idx="4370">19</cx:pt>
          <cx:pt idx="4371">23</cx:pt>
          <cx:pt idx="4372">17</cx:pt>
          <cx:pt idx="4373">17</cx:pt>
          <cx:pt idx="4374">24</cx:pt>
          <cx:pt idx="4375">16</cx:pt>
          <cx:pt idx="4376">16</cx:pt>
          <cx:pt idx="4377">14</cx:pt>
          <cx:pt idx="4378">11</cx:pt>
          <cx:pt idx="4379">18</cx:pt>
          <cx:pt idx="4380">15</cx:pt>
          <cx:pt idx="4381">21</cx:pt>
          <cx:pt idx="4382">18</cx:pt>
          <cx:pt idx="4383">24</cx:pt>
          <cx:pt idx="4384">19</cx:pt>
          <cx:pt idx="4385">15</cx:pt>
          <cx:pt idx="4386">17</cx:pt>
          <cx:pt idx="4387">15</cx:pt>
          <cx:pt idx="4388">19</cx:pt>
          <cx:pt idx="4389">17</cx:pt>
          <cx:pt idx="4390">24</cx:pt>
          <cx:pt idx="4391">18</cx:pt>
          <cx:pt idx="4392">15</cx:pt>
          <cx:pt idx="4393">15</cx:pt>
          <cx:pt idx="4394">17</cx:pt>
          <cx:pt idx="4395">15</cx:pt>
          <cx:pt idx="4396">16</cx:pt>
          <cx:pt idx="4397">15</cx:pt>
          <cx:pt idx="4398">18</cx:pt>
          <cx:pt idx="4399">15</cx:pt>
          <cx:pt idx="4400">21</cx:pt>
          <cx:pt idx="4401">18</cx:pt>
          <cx:pt idx="4402">24</cx:pt>
          <cx:pt idx="4403">19</cx:pt>
          <cx:pt idx="4404">15</cx:pt>
          <cx:pt idx="4405">17</cx:pt>
          <cx:pt idx="4406">15</cx:pt>
          <cx:pt idx="4407">19</cx:pt>
          <cx:pt idx="4408">17</cx:pt>
          <cx:pt idx="4409">24</cx:pt>
          <cx:pt idx="4410">18</cx:pt>
          <cx:pt idx="4411">15</cx:pt>
          <cx:pt idx="4412">14</cx:pt>
          <cx:pt idx="4413">10</cx:pt>
          <cx:pt idx="4414">13</cx:pt>
          <cx:pt idx="4415">15</cx:pt>
          <cx:pt idx="4416">10</cx:pt>
          <cx:pt idx="4417">13</cx:pt>
          <cx:pt idx="4418">10</cx:pt>
          <cx:pt idx="4419">15</cx:pt>
          <cx:pt idx="4420">15</cx:pt>
          <cx:pt idx="4421">15</cx:pt>
          <cx:pt idx="4422">16</cx:pt>
          <cx:pt idx="4423">6</cx:pt>
          <cx:pt idx="4424">16</cx:pt>
          <cx:pt idx="4425">16</cx:pt>
          <cx:pt idx="4426">16</cx:pt>
          <cx:pt idx="4427">16</cx:pt>
          <cx:pt idx="4428">12</cx:pt>
          <cx:pt idx="4429">12</cx:pt>
          <cx:pt idx="4430">12</cx:pt>
          <cx:pt idx="4431">7</cx:pt>
          <cx:pt idx="4432">22</cx:pt>
          <cx:pt idx="4433">23</cx:pt>
          <cx:pt idx="4434">24</cx:pt>
          <cx:pt idx="4435">21</cx:pt>
          <cx:pt idx="4436">23</cx:pt>
          <cx:pt idx="4437">19</cx:pt>
          <cx:pt idx="4438">19</cx:pt>
          <cx:pt idx="4439">19</cx:pt>
          <cx:pt idx="4440">19</cx:pt>
          <cx:pt idx="4441">22</cx:pt>
          <cx:pt idx="4442">22</cx:pt>
          <cx:pt idx="4443">15</cx:pt>
          <cx:pt idx="4444">15</cx:pt>
          <cx:pt idx="4445">18</cx:pt>
          <cx:pt idx="4446">18</cx:pt>
          <cx:pt idx="4447">26</cx:pt>
          <cx:pt idx="4448">17</cx:pt>
          <cx:pt idx="4449">16</cx:pt>
          <cx:pt idx="4450">25</cx:pt>
          <cx:pt idx="4451">16</cx:pt>
          <cx:pt idx="4452">16</cx:pt>
          <cx:pt idx="4453">21</cx:pt>
          <cx:pt idx="4454">14</cx:pt>
          <cx:pt idx="4455">12</cx:pt>
          <cx:pt idx="4456">12</cx:pt>
          <cx:pt idx="4457">12</cx:pt>
          <cx:pt idx="4458">18</cx:pt>
          <cx:pt idx="4459">17</cx:pt>
          <cx:pt idx="4460">15</cx:pt>
          <cx:pt idx="4461">21</cx:pt>
          <cx:pt idx="4462">15</cx:pt>
          <cx:pt idx="4463">16</cx:pt>
          <cx:pt idx="4464">17</cx:pt>
          <cx:pt idx="4465">17</cx:pt>
          <cx:pt idx="4466">16</cx:pt>
          <cx:pt idx="4467">18</cx:pt>
          <cx:pt idx="4468">16</cx:pt>
          <cx:pt idx="4469">16</cx:pt>
          <cx:pt idx="4470">21</cx:pt>
          <cx:pt idx="4471">19</cx:pt>
          <cx:pt idx="4472">26</cx:pt>
          <cx:pt idx="4473">23</cx:pt>
          <cx:pt idx="4474">21</cx:pt>
          <cx:pt idx="4475">31</cx:pt>
          <cx:pt idx="4476">22</cx:pt>
          <cx:pt idx="4477">26</cx:pt>
          <cx:pt idx="4478">23</cx:pt>
          <cx:pt idx="4479">31</cx:pt>
          <cx:pt idx="4480">18</cx:pt>
          <cx:pt idx="4481">17</cx:pt>
          <cx:pt idx="4482">17</cx:pt>
          <cx:pt idx="4483">18</cx:pt>
          <cx:pt idx="4484">18</cx:pt>
          <cx:pt idx="4485">18</cx:pt>
          <cx:pt idx="4486">16</cx:pt>
          <cx:pt idx="4487">21</cx:pt>
          <cx:pt idx="4488">31</cx:pt>
          <cx:pt idx="4489">22</cx:pt>
          <cx:pt idx="4490">20</cx:pt>
          <cx:pt idx="4491">16</cx:pt>
          <cx:pt idx="4492">17</cx:pt>
          <cx:pt idx="4493">21</cx:pt>
          <cx:pt idx="4494">19</cx:pt>
          <cx:pt idx="4495">22</cx:pt>
          <cx:pt idx="4496">18</cx:pt>
          <cx:pt idx="4497">25</cx:pt>
          <cx:pt idx="4498">21</cx:pt>
          <cx:pt idx="4499">31</cx:pt>
          <cx:pt idx="4500">28</cx:pt>
          <cx:pt idx="4501">21</cx:pt>
          <cx:pt idx="4502">15</cx:pt>
          <cx:pt idx="4503">16</cx:pt>
          <cx:pt idx="4504">20</cx:pt>
          <cx:pt idx="4505">17</cx:pt>
          <cx:pt idx="4506">16</cx:pt>
          <cx:pt idx="4507">21</cx:pt>
          <cx:pt idx="4508">19</cx:pt>
          <cx:pt idx="4509">21</cx:pt>
          <cx:pt idx="4510">19</cx:pt>
          <cx:pt idx="4511">21</cx:pt>
          <cx:pt idx="4512">21</cx:pt>
          <cx:pt idx="4513">18</cx:pt>
          <cx:pt idx="4514">18</cx:pt>
          <cx:pt idx="4515">19</cx:pt>
          <cx:pt idx="4516">19</cx:pt>
          <cx:pt idx="4517">19</cx:pt>
          <cx:pt idx="4518">16</cx:pt>
          <cx:pt idx="4519">15</cx:pt>
          <cx:pt idx="4520">16</cx:pt>
          <cx:pt idx="4521">16</cx:pt>
          <cx:pt idx="4522">15</cx:pt>
          <cx:pt idx="4523">16</cx:pt>
          <cx:pt idx="4524">16</cx:pt>
          <cx:pt idx="4525">17</cx:pt>
          <cx:pt idx="4526">16</cx:pt>
          <cx:pt idx="4527">23</cx:pt>
          <cx:pt idx="4528">27</cx:pt>
          <cx:pt idx="4529">23</cx:pt>
          <cx:pt idx="4530">37</cx:pt>
          <cx:pt idx="4531">27</cx:pt>
          <cx:pt idx="4532">23</cx:pt>
          <cx:pt idx="4533">27</cx:pt>
          <cx:pt idx="4534">20</cx:pt>
          <cx:pt idx="4535">23</cx:pt>
          <cx:pt idx="4536">18</cx:pt>
          <cx:pt idx="4537">21</cx:pt>
          <cx:pt idx="4538">17</cx:pt>
          <cx:pt idx="4539">18</cx:pt>
          <cx:pt idx="4540">18</cx:pt>
          <cx:pt idx="4541">23</cx:pt>
          <cx:pt idx="4542">19</cx:pt>
          <cx:pt idx="4543">26</cx:pt>
          <cx:pt idx="4544">18</cx:pt>
          <cx:pt idx="4545">16</cx:pt>
          <cx:pt idx="4546">18</cx:pt>
          <cx:pt idx="4547">15</cx:pt>
          <cx:pt idx="4548">17</cx:pt>
          <cx:pt idx="4549">16</cx:pt>
          <cx:pt idx="4550">16</cx:pt>
          <cx:pt idx="4551">15</cx:pt>
          <cx:pt idx="4552">11</cx:pt>
          <cx:pt idx="4553">14</cx:pt>
          <cx:pt idx="4554">13</cx:pt>
          <cx:pt idx="4555">20</cx:pt>
          <cx:pt idx="4556">17</cx:pt>
          <cx:pt idx="4557">21</cx:pt>
          <cx:pt idx="4558">15</cx:pt>
          <cx:pt idx="4559">19</cx:pt>
          <cx:pt idx="4560">17</cx:pt>
          <cx:pt idx="4561">16</cx:pt>
          <cx:pt idx="4562">18</cx:pt>
          <cx:pt idx="4563">17</cx:pt>
          <cx:pt idx="4564">17</cx:pt>
          <cx:pt idx="4565">19</cx:pt>
          <cx:pt idx="4566">17</cx:pt>
          <cx:pt idx="4567">16</cx:pt>
          <cx:pt idx="4568">17</cx:pt>
          <cx:pt idx="4569">16</cx:pt>
          <cx:pt idx="4570">16</cx:pt>
          <cx:pt idx="4571">15</cx:pt>
          <cx:pt idx="4572">16</cx:pt>
          <cx:pt idx="4573">16</cx:pt>
          <cx:pt idx="4574">17</cx:pt>
          <cx:pt idx="4575">21</cx:pt>
          <cx:pt idx="4576">18</cx:pt>
          <cx:pt idx="4577">20</cx:pt>
          <cx:pt idx="4578">17</cx:pt>
          <cx:pt idx="4579">19</cx:pt>
          <cx:pt idx="4580">22</cx:pt>
          <cx:pt idx="4581">17</cx:pt>
          <cx:pt idx="4582">23</cx:pt>
          <cx:pt idx="4583">21</cx:pt>
          <cx:pt idx="4584">20</cx:pt>
          <cx:pt idx="4585">16</cx:pt>
          <cx:pt idx="4586">22</cx:pt>
          <cx:pt idx="4587">17</cx:pt>
          <cx:pt idx="4588">23</cx:pt>
          <cx:pt idx="4589">17</cx:pt>
          <cx:pt idx="4590">17</cx:pt>
          <cx:pt idx="4591">19</cx:pt>
          <cx:pt idx="4592">19</cx:pt>
          <cx:pt idx="4593">18</cx:pt>
          <cx:pt idx="4594">17</cx:pt>
          <cx:pt idx="4595">21</cx:pt>
          <cx:pt idx="4596">18</cx:pt>
          <cx:pt idx="4597">17</cx:pt>
          <cx:pt idx="4598">24</cx:pt>
          <cx:pt idx="4599">18</cx:pt>
          <cx:pt idx="4600">17</cx:pt>
          <cx:pt idx="4601">21</cx:pt>
          <cx:pt idx="4602">18</cx:pt>
          <cx:pt idx="4603">18</cx:pt>
          <cx:pt idx="4604">21</cx:pt>
          <cx:pt idx="4605">20</cx:pt>
          <cx:pt idx="4606">25</cx:pt>
          <cx:pt idx="4607">21</cx:pt>
          <cx:pt idx="4608">31</cx:pt>
          <cx:pt idx="4609">28</cx:pt>
          <cx:pt idx="4610">21</cx:pt>
          <cx:pt idx="4611">20</cx:pt>
          <cx:pt idx="4612">21</cx:pt>
          <cx:pt idx="4613">17</cx:pt>
          <cx:pt idx="4614">17</cx:pt>
          <cx:pt idx="4615">16</cx:pt>
          <cx:pt idx="4616">15</cx:pt>
          <cx:pt idx="4617">14</cx:pt>
          <cx:pt idx="4618">11</cx:pt>
          <cx:pt idx="4619">21</cx:pt>
          <cx:pt idx="4620">26</cx:pt>
          <cx:pt idx="4621">24</cx:pt>
          <cx:pt idx="4622">23</cx:pt>
          <cx:pt idx="4623">21</cx:pt>
          <cx:pt idx="4624">21</cx:pt>
          <cx:pt idx="4625">20</cx:pt>
          <cx:pt idx="4626">18</cx:pt>
          <cx:pt idx="4627">22</cx:pt>
          <cx:pt idx="4628">21</cx:pt>
          <cx:pt idx="4629">20</cx:pt>
          <cx:pt idx="4630">22</cx:pt>
          <cx:pt idx="4631">21</cx:pt>
          <cx:pt idx="4632">26</cx:pt>
          <cx:pt idx="4633">24</cx:pt>
          <cx:pt idx="4634">23</cx:pt>
          <cx:pt idx="4635">19</cx:pt>
          <cx:pt idx="4636">18</cx:pt>
          <cx:pt idx="4637">17</cx:pt>
          <cx:pt idx="4638">18</cx:pt>
          <cx:pt idx="4639">18</cx:pt>
          <cx:pt idx="4640">22</cx:pt>
          <cx:pt idx="4641">24</cx:pt>
          <cx:pt idx="4642">23</cx:pt>
          <cx:pt idx="4643">19</cx:pt>
          <cx:pt idx="4644">17</cx:pt>
          <cx:pt idx="4645">16</cx:pt>
          <cx:pt idx="4646">18</cx:pt>
          <cx:pt idx="4647">16</cx:pt>
          <cx:pt idx="4648">19</cx:pt>
          <cx:pt idx="4649">17</cx:pt>
          <cx:pt idx="4650">16</cx:pt>
          <cx:pt idx="4651">17</cx:pt>
          <cx:pt idx="4652">16</cx:pt>
          <cx:pt idx="4653">16</cx:pt>
          <cx:pt idx="4654">16</cx:pt>
          <cx:pt idx="4655">16</cx:pt>
          <cx:pt idx="4656">15</cx:pt>
          <cx:pt idx="4657">22</cx:pt>
          <cx:pt idx="4658">16</cx:pt>
          <cx:pt idx="4659">17</cx:pt>
          <cx:pt idx="4660">21</cx:pt>
          <cx:pt idx="4661">16</cx:pt>
          <cx:pt idx="4662">17</cx:pt>
          <cx:pt idx="4663">15</cx:pt>
          <cx:pt idx="4664">15</cx:pt>
          <cx:pt idx="4665">21</cx:pt>
          <cx:pt idx="4666">15</cx:pt>
          <cx:pt idx="4667">15</cx:pt>
          <cx:pt idx="4668">34</cx:pt>
          <cx:pt idx="4669">37</cx:pt>
          <cx:pt idx="4670">34</cx:pt>
          <cx:pt idx="4671">37</cx:pt>
          <cx:pt idx="4672">20</cx:pt>
          <cx:pt idx="4673">17</cx:pt>
          <cx:pt idx="4674">20</cx:pt>
          <cx:pt idx="4675">16</cx:pt>
          <cx:pt idx="4676">16</cx:pt>
          <cx:pt idx="4677">16</cx:pt>
          <cx:pt idx="4678">15</cx:pt>
          <cx:pt idx="4679">16</cx:pt>
          <cx:pt idx="4680">16</cx:pt>
          <cx:pt idx="4681">15</cx:pt>
          <cx:pt idx="4682">16</cx:pt>
          <cx:pt idx="4683">14</cx:pt>
          <cx:pt idx="4684">15</cx:pt>
          <cx:pt idx="4685">21</cx:pt>
          <cx:pt idx="4686">18</cx:pt>
          <cx:pt idx="4687">19</cx:pt>
          <cx:pt idx="4688">22</cx:pt>
          <cx:pt idx="4689">23</cx:pt>
          <cx:pt idx="4690">18</cx:pt>
          <cx:pt idx="4691">21</cx:pt>
          <cx:pt idx="4692">19</cx:pt>
          <cx:pt idx="4693">23</cx:pt>
          <cx:pt idx="4694">21</cx:pt>
          <cx:pt idx="4695">22</cx:pt>
          <cx:pt idx="4696">23</cx:pt>
          <cx:pt idx="4697">27</cx:pt>
          <cx:pt idx="4698">32</cx:pt>
          <cx:pt idx="4699">15</cx:pt>
          <cx:pt idx="4700">15</cx:pt>
          <cx:pt idx="4701">17</cx:pt>
          <cx:pt idx="4702">18</cx:pt>
          <cx:pt idx="4703">17</cx:pt>
          <cx:pt idx="4704">15</cx:pt>
          <cx:pt idx="4705">15</cx:pt>
          <cx:pt idx="4706">18</cx:pt>
          <cx:pt idx="4707">20</cx:pt>
          <cx:pt idx="4708">19</cx:pt>
          <cx:pt idx="4709">23</cx:pt>
          <cx:pt idx="4710">23</cx:pt>
          <cx:pt idx="4711">21</cx:pt>
          <cx:pt idx="4712">30</cx:pt>
          <cx:pt idx="4713">27</cx:pt>
          <cx:pt idx="4714">28</cx:pt>
          <cx:pt idx="4715">26</cx:pt>
          <cx:pt idx="4716">18</cx:pt>
          <cx:pt idx="4717">20</cx:pt>
          <cx:pt idx="4718">7</cx:pt>
          <cx:pt idx="4719">7</cx:pt>
          <cx:pt idx="4720">8</cx:pt>
          <cx:pt idx="4721">7</cx:pt>
          <cx:pt idx="4722">16</cx:pt>
          <cx:pt idx="4723">17</cx:pt>
          <cx:pt idx="4724">18</cx:pt>
          <cx:pt idx="4725">18</cx:pt>
          <cx:pt idx="4726">19</cx:pt>
          <cx:pt idx="4727">19</cx:pt>
          <cx:pt idx="4728">21</cx:pt>
          <cx:pt idx="4729">21</cx:pt>
          <cx:pt idx="4730">21</cx:pt>
          <cx:pt idx="4731">21</cx:pt>
          <cx:pt idx="4732">26</cx:pt>
          <cx:pt idx="4733">24</cx:pt>
          <cx:pt idx="4734">23</cx:pt>
          <cx:pt idx="4735">21</cx:pt>
          <cx:pt idx="4736">21</cx:pt>
          <cx:pt idx="4737">20</cx:pt>
          <cx:pt idx="4738">22</cx:pt>
          <cx:pt idx="4739">23</cx:pt>
          <cx:pt idx="4740">22</cx:pt>
          <cx:pt idx="4741">19</cx:pt>
          <cx:pt idx="4742">19</cx:pt>
          <cx:pt idx="4743">19</cx:pt>
          <cx:pt idx="4744">19</cx:pt>
          <cx:pt idx="4745">21</cx:pt>
          <cx:pt idx="4746">21</cx:pt>
          <cx:pt idx="4747">20</cx:pt>
          <cx:pt idx="4748">22</cx:pt>
          <cx:pt idx="4749">23</cx:pt>
          <cx:pt idx="4750">22</cx:pt>
          <cx:pt idx="4751">19</cx:pt>
          <cx:pt idx="4752">19</cx:pt>
          <cx:pt idx="4753">19</cx:pt>
          <cx:pt idx="4754">21</cx:pt>
          <cx:pt idx="4755">19</cx:pt>
          <cx:pt idx="4756">21</cx:pt>
          <cx:pt idx="4757">20</cx:pt>
          <cx:pt idx="4758">21</cx:pt>
          <cx:pt idx="4759">22</cx:pt>
          <cx:pt idx="4760">22</cx:pt>
          <cx:pt idx="4761">19</cx:pt>
          <cx:pt idx="4762">21</cx:pt>
          <cx:pt idx="4763">22</cx:pt>
          <cx:pt idx="4764">23</cx:pt>
          <cx:pt idx="4765">23</cx:pt>
          <cx:pt idx="4766">11</cx:pt>
          <cx:pt idx="4767">11</cx:pt>
          <cx:pt idx="4768">11</cx:pt>
          <cx:pt idx="4769">11</cx:pt>
          <cx:pt idx="4770">20</cx:pt>
          <cx:pt idx="4771">21</cx:pt>
          <cx:pt idx="4772">15</cx:pt>
          <cx:pt idx="4773">17</cx:pt>
          <cx:pt idx="4774">18</cx:pt>
          <cx:pt idx="4775">12</cx:pt>
          <cx:pt idx="4776">14</cx:pt>
          <cx:pt idx="4777">26</cx:pt>
          <cx:pt idx="4778">23</cx:pt>
          <cx:pt idx="4779">24</cx:pt>
          <cx:pt idx="4780">19</cx:pt>
          <cx:pt idx="4781">19</cx:pt>
          <cx:pt idx="4782">20</cx:pt>
          <cx:pt idx="4783">22</cx:pt>
          <cx:pt idx="4784">20</cx:pt>
          <cx:pt idx="4785">22</cx:pt>
          <cx:pt idx="4786">17</cx:pt>
          <cx:pt idx="4787">16</cx:pt>
          <cx:pt idx="4788">24</cx:pt>
          <cx:pt idx="4789">24</cx:pt>
          <cx:pt idx="4790">26</cx:pt>
          <cx:pt idx="4791">23</cx:pt>
          <cx:pt idx="4792">24</cx:pt>
          <cx:pt idx="4793">23</cx:pt>
          <cx:pt idx="4794">17</cx:pt>
          <cx:pt idx="4795">17</cx:pt>
          <cx:pt idx="4796">17</cx:pt>
          <cx:pt idx="4797">10</cx:pt>
          <cx:pt idx="4798">22</cx:pt>
          <cx:pt idx="4799">23</cx:pt>
          <cx:pt idx="4800">16</cx:pt>
          <cx:pt idx="4801">15</cx:pt>
          <cx:pt idx="4802">26</cx:pt>
          <cx:pt idx="4803">30</cx:pt>
          <cx:pt idx="4804">26</cx:pt>
          <cx:pt idx="4805">24</cx:pt>
          <cx:pt idx="4806">26</cx:pt>
          <cx:pt idx="4807">21</cx:pt>
          <cx:pt idx="4808">23</cx:pt>
          <cx:pt idx="4809">19</cx:pt>
          <cx:pt idx="4810">19</cx:pt>
          <cx:pt idx="4811">20</cx:pt>
          <cx:pt idx="4812">18</cx:pt>
          <cx:pt idx="4813">23</cx:pt>
          <cx:pt idx="4814">22</cx:pt>
          <cx:pt idx="4815">19</cx:pt>
          <cx:pt idx="4816">19</cx:pt>
          <cx:pt idx="4817">21</cx:pt>
          <cx:pt idx="4818">18</cx:pt>
          <cx:pt idx="4819">18</cx:pt>
          <cx:pt idx="4820">16</cx:pt>
          <cx:pt idx="4821">18</cx:pt>
          <cx:pt idx="4822">17</cx:pt>
          <cx:pt idx="4823">16</cx:pt>
          <cx:pt idx="4824">18</cx:pt>
          <cx:pt idx="4825">19</cx:pt>
          <cx:pt idx="4826">19</cx:pt>
          <cx:pt idx="4827">15</cx:pt>
          <cx:pt idx="4828">15</cx:pt>
          <cx:pt idx="4829">15</cx:pt>
          <cx:pt idx="4830">18</cx:pt>
          <cx:pt idx="4831">20</cx:pt>
          <cx:pt idx="4832">21</cx:pt>
          <cx:pt idx="4833">21</cx:pt>
          <cx:pt idx="4834">31</cx:pt>
          <cx:pt idx="4835">23</cx:pt>
          <cx:pt idx="4836">23</cx:pt>
          <cx:pt idx="4837">21</cx:pt>
          <cx:pt idx="4838">31</cx:pt>
          <cx:pt idx="4839">31</cx:pt>
          <cx:pt idx="4840">23</cx:pt>
          <cx:pt idx="4841">21</cx:pt>
          <cx:pt idx="4842">23</cx:pt>
          <cx:pt idx="4843">16</cx:pt>
          <cx:pt idx="4844">17</cx:pt>
          <cx:pt idx="4845">15</cx:pt>
          <cx:pt idx="4846">19</cx:pt>
          <cx:pt idx="4847">16</cx:pt>
          <cx:pt idx="4848">22</cx:pt>
          <cx:pt idx="4849">17</cx:pt>
          <cx:pt idx="4850">20</cx:pt>
          <cx:pt idx="4851">21</cx:pt>
          <cx:pt idx="4852">21</cx:pt>
          <cx:pt idx="4853">14</cx:pt>
          <cx:pt idx="4854">13</cx:pt>
          <cx:pt idx="4855">15</cx:pt>
          <cx:pt idx="4856">18</cx:pt>
          <cx:pt idx="4857">20</cx:pt>
          <cx:pt idx="4858">18</cx:pt>
          <cx:pt idx="4859">20</cx:pt>
          <cx:pt idx="4860">17</cx:pt>
          <cx:pt idx="4861">19</cx:pt>
          <cx:pt idx="4862">21</cx:pt>
          <cx:pt idx="4863">16</cx:pt>
          <cx:pt idx="4864">18</cx:pt>
          <cx:pt idx="4865">20</cx:pt>
          <cx:pt idx="4866">22</cx:pt>
          <cx:pt idx="4867">17</cx:pt>
          <cx:pt idx="4868">19</cx:pt>
          <cx:pt idx="4869">21</cx:pt>
          <cx:pt idx="4870">20</cx:pt>
          <cx:pt idx="4871">18</cx:pt>
          <cx:pt idx="4872">22</cx:pt>
          <cx:pt idx="4873">22</cx:pt>
          <cx:pt idx="4874">23</cx:pt>
          <cx:pt idx="4875">17</cx:pt>
          <cx:pt idx="4876">16</cx:pt>
          <cx:pt idx="4877">18</cx:pt>
          <cx:pt idx="4878">17</cx:pt>
          <cx:pt idx="4879">16</cx:pt>
          <cx:pt idx="4880">16</cx:pt>
          <cx:pt idx="4881">16</cx:pt>
          <cx:pt idx="4882">17</cx:pt>
          <cx:pt idx="4883">19</cx:pt>
          <cx:pt idx="4884">15</cx:pt>
          <cx:pt idx="4885">15</cx:pt>
          <cx:pt idx="4886">14</cx:pt>
          <cx:pt idx="4887">8</cx:pt>
          <cx:pt idx="4888">8</cx:pt>
          <cx:pt idx="4889">8</cx:pt>
          <cx:pt idx="4890">21</cx:pt>
          <cx:pt idx="4891">22</cx:pt>
          <cx:pt idx="4892">16</cx:pt>
          <cx:pt idx="4893">15</cx:pt>
          <cx:pt idx="4894">15</cx:pt>
          <cx:pt idx="4895">16</cx:pt>
          <cx:pt idx="4896">16</cx:pt>
          <cx:pt idx="4897">16</cx:pt>
          <cx:pt idx="4898">17</cx:pt>
          <cx:pt idx="4899">17</cx:pt>
          <cx:pt idx="4900">16</cx:pt>
          <cx:pt idx="4901">16</cx:pt>
          <cx:pt idx="4902">15</cx:pt>
          <cx:pt idx="4903">16</cx:pt>
          <cx:pt idx="4904">17</cx:pt>
          <cx:pt idx="4905">16</cx:pt>
          <cx:pt idx="4906">16</cx:pt>
          <cx:pt idx="4907">16</cx:pt>
          <cx:pt idx="4908">17</cx:pt>
          <cx:pt idx="4909">17</cx:pt>
          <cx:pt idx="4910">15</cx:pt>
          <cx:pt idx="4911">20</cx:pt>
          <cx:pt idx="4912">14</cx:pt>
          <cx:pt idx="4913">14</cx:pt>
          <cx:pt idx="4914">16</cx:pt>
          <cx:pt idx="4915">18</cx:pt>
          <cx:pt idx="4916">16</cx:pt>
          <cx:pt idx="4917">19</cx:pt>
          <cx:pt idx="4918">16</cx:pt>
          <cx:pt idx="4919">15</cx:pt>
          <cx:pt idx="4920">18</cx:pt>
          <cx:pt idx="4921">14</cx:pt>
          <cx:pt idx="4922">15</cx:pt>
          <cx:pt idx="4923">14</cx:pt>
          <cx:pt idx="4924">9</cx:pt>
          <cx:pt idx="4925">14</cx:pt>
          <cx:pt idx="4926">13</cx:pt>
          <cx:pt idx="4927">19</cx:pt>
          <cx:pt idx="4928">18</cx:pt>
          <cx:pt idx="4929">18</cx:pt>
          <cx:pt idx="4930">16</cx:pt>
          <cx:pt idx="4931">18</cx:pt>
          <cx:pt idx="4932">17</cx:pt>
          <cx:pt idx="4933">17</cx:pt>
          <cx:pt idx="4934">16</cx:pt>
          <cx:pt idx="4935">16</cx:pt>
          <cx:pt idx="4936">16</cx:pt>
          <cx:pt idx="4937">15</cx:pt>
          <cx:pt idx="4938">17</cx:pt>
          <cx:pt idx="4939">15</cx:pt>
          <cx:pt idx="4940">15</cx:pt>
          <cx:pt idx="4941">16</cx:pt>
          <cx:pt idx="4942">16</cx:pt>
          <cx:pt idx="4943">21</cx:pt>
          <cx:pt idx="4944">18</cx:pt>
          <cx:pt idx="4945">22</cx:pt>
          <cx:pt idx="4946">22</cx:pt>
          <cx:pt idx="4947">18</cx:pt>
          <cx:pt idx="4948">23</cx:pt>
          <cx:pt idx="4949">21</cx:pt>
          <cx:pt idx="4950">21</cx:pt>
          <cx:pt idx="4951">22</cx:pt>
          <cx:pt idx="4952">23</cx:pt>
          <cx:pt idx="4953">19</cx:pt>
          <cx:pt idx="4954">17</cx:pt>
          <cx:pt idx="4955">19</cx:pt>
          <cx:pt idx="4956">15</cx:pt>
          <cx:pt idx="4957">16</cx:pt>
          <cx:pt idx="4958">21</cx:pt>
          <cx:pt idx="4959">18</cx:pt>
          <cx:pt idx="4960">22</cx:pt>
          <cx:pt idx="4961">17</cx:pt>
          <cx:pt idx="4962">15</cx:pt>
          <cx:pt idx="4963">15</cx:pt>
          <cx:pt idx="4964">15</cx:pt>
          <cx:pt idx="4965">15</cx:pt>
          <cx:pt idx="4966">13</cx:pt>
          <cx:pt idx="4967">17</cx:pt>
          <cx:pt idx="4968">15</cx:pt>
          <cx:pt idx="4969">18</cx:pt>
          <cx:pt idx="4970">19</cx:pt>
          <cx:pt idx="4971">15</cx:pt>
          <cx:pt idx="4972">15</cx:pt>
          <cx:pt idx="4973">15</cx:pt>
          <cx:pt idx="4974">21</cx:pt>
          <cx:pt idx="4975">18</cx:pt>
          <cx:pt idx="4976">22</cx:pt>
          <cx:pt idx="4977">17</cx:pt>
          <cx:pt idx="4978">17</cx:pt>
          <cx:pt idx="4979">15</cx:pt>
          <cx:pt idx="4980">15</cx:pt>
          <cx:pt idx="4981">15</cx:pt>
          <cx:pt idx="4982">15</cx:pt>
          <cx:pt idx="4983">15</cx:pt>
          <cx:pt idx="4984">15</cx:pt>
          <cx:pt idx="4985">15</cx:pt>
          <cx:pt idx="4986">16</cx:pt>
          <cx:pt idx="4987">16</cx:pt>
          <cx:pt idx="4988">15</cx:pt>
          <cx:pt idx="4989">16</cx:pt>
          <cx:pt idx="4990">13</cx:pt>
          <cx:pt idx="4991">15</cx:pt>
          <cx:pt idx="4992">21</cx:pt>
          <cx:pt idx="4993">18</cx:pt>
          <cx:pt idx="4994">22</cx:pt>
          <cx:pt idx="4995">22</cx:pt>
          <cx:pt idx="4996">17</cx:pt>
          <cx:pt idx="4997">21</cx:pt>
          <cx:pt idx="4998">18</cx:pt>
          <cx:pt idx="4999">22</cx:pt>
          <cx:pt idx="5000">22</cx:pt>
          <cx:pt idx="5001">17</cx:pt>
          <cx:pt idx="5002">21</cx:pt>
          <cx:pt idx="5003">18</cx:pt>
          <cx:pt idx="5004">22</cx:pt>
          <cx:pt idx="5005">22</cx:pt>
          <cx:pt idx="5006">17</cx:pt>
          <cx:pt idx="5007">19</cx:pt>
          <cx:pt idx="5008">18</cx:pt>
          <cx:pt idx="5009">18</cx:pt>
          <cx:pt idx="5010">17</cx:pt>
          <cx:pt idx="5011">19</cx:pt>
          <cx:pt idx="5012">17</cx:pt>
          <cx:pt idx="5013">17</cx:pt>
          <cx:pt idx="5014">17</cx:pt>
          <cx:pt idx="5015">22</cx:pt>
          <cx:pt idx="5016">24</cx:pt>
          <cx:pt idx="5017">23</cx:pt>
          <cx:pt idx="5018">21</cx:pt>
          <cx:pt idx="5019">18</cx:pt>
          <cx:pt idx="5020">22</cx:pt>
          <cx:pt idx="5021">17</cx:pt>
          <cx:pt idx="5022">15</cx:pt>
          <cx:pt idx="5023">15</cx:pt>
          <cx:pt idx="5024">16</cx:pt>
          <cx:pt idx="5025">13</cx:pt>
          <cx:pt idx="5026">16</cx:pt>
          <cx:pt idx="5027">15</cx:pt>
          <cx:pt idx="5028">14</cx:pt>
          <cx:pt idx="5029">12</cx:pt>
          <cx:pt idx="5030">11</cx:pt>
          <cx:pt idx="5031">16</cx:pt>
          <cx:pt idx="5032">14</cx:pt>
          <cx:pt idx="5033">16</cx:pt>
          <cx:pt idx="5034">15</cx:pt>
          <cx:pt idx="5035">13</cx:pt>
          <cx:pt idx="5036">15</cx:pt>
          <cx:pt idx="5037">12</cx:pt>
          <cx:pt idx="5038">12</cx:pt>
          <cx:pt idx="5039">17</cx:pt>
          <cx:pt idx="5040">15</cx:pt>
          <cx:pt idx="5041">14</cx:pt>
          <cx:pt idx="5042">14</cx:pt>
          <cx:pt idx="5043">18</cx:pt>
          <cx:pt idx="5044">11</cx:pt>
          <cx:pt idx="5045">14</cx:pt>
          <cx:pt idx="5046">17</cx:pt>
          <cx:pt idx="5047">17</cx:pt>
          <cx:pt idx="5048">15</cx:pt>
          <cx:pt idx="5049">24</cx:pt>
          <cx:pt idx="5050">25</cx:pt>
          <cx:pt idx="5051">15</cx:pt>
          <cx:pt idx="5052">13</cx:pt>
          <cx:pt idx="5053">15</cx:pt>
          <cx:pt idx="5054">12</cx:pt>
          <cx:pt idx="5055">12</cx:pt>
          <cx:pt idx="5056">17</cx:pt>
          <cx:pt idx="5057">15</cx:pt>
          <cx:pt idx="5058">15</cx:pt>
          <cx:pt idx="5059">14</cx:pt>
          <cx:pt idx="5060">14</cx:pt>
          <cx:pt idx="5061">12</cx:pt>
          <cx:pt idx="5062">18</cx:pt>
          <cx:pt idx="5063">18</cx:pt>
          <cx:pt idx="5064">12</cx:pt>
          <cx:pt idx="5065">11</cx:pt>
          <cx:pt idx="5066">16</cx:pt>
          <cx:pt idx="5067">14</cx:pt>
          <cx:pt idx="5068">13</cx:pt>
          <cx:pt idx="5069">14</cx:pt>
          <cx:pt idx="5070">12</cx:pt>
          <cx:pt idx="5071">12</cx:pt>
          <cx:pt idx="5072">15</cx:pt>
          <cx:pt idx="5073">14</cx:pt>
          <cx:pt idx="5074">14</cx:pt>
          <cx:pt idx="5075">12</cx:pt>
          <cx:pt idx="5076">16</cx:pt>
          <cx:pt idx="5077">17</cx:pt>
          <cx:pt idx="5078">15</cx:pt>
          <cx:pt idx="5079">17</cx:pt>
          <cx:pt idx="5080">15</cx:pt>
          <cx:pt idx="5081">18</cx:pt>
          <cx:pt idx="5082">15</cx:pt>
          <cx:pt idx="5083">19</cx:pt>
          <cx:pt idx="5084">15</cx:pt>
          <cx:pt idx="5085">12</cx:pt>
          <cx:pt idx="5086">17</cx:pt>
          <cx:pt idx="5087">13</cx:pt>
          <cx:pt idx="5088">18</cx:pt>
          <cx:pt idx="5089">15</cx:pt>
          <cx:pt idx="5090">18</cx:pt>
          <cx:pt idx="5091">15</cx:pt>
          <cx:pt idx="5092">19</cx:pt>
          <cx:pt idx="5093">16</cx:pt>
          <cx:pt idx="5094">20</cx:pt>
          <cx:pt idx="5095">16</cx:pt>
          <cx:pt idx="5096">26</cx:pt>
          <cx:pt idx="5097">31</cx:pt>
          <cx:pt idx="5098">24</cx:pt>
          <cx:pt idx="5099">32</cx:pt>
          <cx:pt idx="5100">36</cx:pt>
          <cx:pt idx="5101">44</cx:pt>
          <cx:pt idx="5102">17</cx:pt>
          <cx:pt idx="5103">14</cx:pt>
          <cx:pt idx="5104">19</cx:pt>
          <cx:pt idx="5105">15</cx:pt>
          <cx:pt idx="5106">18</cx:pt>
          <cx:pt idx="5107">15</cx:pt>
          <cx:pt idx="5108">17</cx:pt>
          <cx:pt idx="5109">14</cx:pt>
          <cx:pt idx="5110">19</cx:pt>
          <cx:pt idx="5111">15</cx:pt>
          <cx:pt idx="5112">18</cx:pt>
          <cx:pt idx="5113">15</cx:pt>
          <cx:pt idx="5114">31</cx:pt>
          <cx:pt idx="5115">12</cx:pt>
          <cx:pt idx="5116">11</cx:pt>
          <cx:pt idx="5117">15</cx:pt>
          <cx:pt idx="5118">12</cx:pt>
          <cx:pt idx="5119">11</cx:pt>
          <cx:pt idx="5120">12</cx:pt>
          <cx:pt idx="5121">14</cx:pt>
          <cx:pt idx="5122">12</cx:pt>
          <cx:pt idx="5123">11</cx:pt>
          <cx:pt idx="5124">15</cx:pt>
          <cx:pt idx="5125">14</cx:pt>
          <cx:pt idx="5126">14</cx:pt>
          <cx:pt idx="5127">12</cx:pt>
          <cx:pt idx="5128">13</cx:pt>
          <cx:pt idx="5129">11</cx:pt>
          <cx:pt idx="5130">16</cx:pt>
          <cx:pt idx="5131">16</cx:pt>
          <cx:pt idx="5132">14</cx:pt>
          <cx:pt idx="5133">11</cx:pt>
          <cx:pt idx="5134">15</cx:pt>
          <cx:pt idx="5135">11</cx:pt>
          <cx:pt idx="5136">11</cx:pt>
          <cx:pt idx="5137">15</cx:pt>
          <cx:pt idx="5138">11</cx:pt>
          <cx:pt idx="5139">16</cx:pt>
          <cx:pt idx="5140">16</cx:pt>
          <cx:pt idx="5141">16</cx:pt>
          <cx:pt idx="5142">17</cx:pt>
          <cx:pt idx="5143">18</cx:pt>
          <cx:pt idx="5144">17</cx:pt>
          <cx:pt idx="5145">20</cx:pt>
          <cx:pt idx="5146">19</cx:pt>
          <cx:pt idx="5147">18</cx:pt>
          <cx:pt idx="5148">19</cx:pt>
          <cx:pt idx="5149">17</cx:pt>
          <cx:pt idx="5150">19</cx:pt>
          <cx:pt idx="5151">18</cx:pt>
          <cx:pt idx="5152">19</cx:pt>
          <cx:pt idx="5153">20</cx:pt>
          <cx:pt idx="5154">17</cx:pt>
          <cx:pt idx="5155">19</cx:pt>
          <cx:pt idx="5156">21</cx:pt>
          <cx:pt idx="5157">18</cx:pt>
          <cx:pt idx="5158">19</cx:pt>
          <cx:pt idx="5159">17</cx:pt>
          <cx:pt idx="5160">19</cx:pt>
          <cx:pt idx="5161">15</cx:pt>
          <cx:pt idx="5162">17</cx:pt>
          <cx:pt idx="5163">19</cx:pt>
          <cx:pt idx="5164">15</cx:pt>
          <cx:pt idx="5165">15</cx:pt>
          <cx:pt idx="5166">20</cx:pt>
          <cx:pt idx="5167">17</cx:pt>
          <cx:pt idx="5168">19</cx:pt>
          <cx:pt idx="5169">11</cx:pt>
          <cx:pt idx="5170">11</cx:pt>
          <cx:pt idx="5171">12</cx:pt>
          <cx:pt idx="5172">10</cx:pt>
          <cx:pt idx="5173">20</cx:pt>
          <cx:pt idx="5174">20</cx:pt>
          <cx:pt idx="5175">19</cx:pt>
          <cx:pt idx="5176">19</cx:pt>
          <cx:pt idx="5177">22</cx:pt>
          <cx:pt idx="5178">20</cx:pt>
          <cx:pt idx="5179">19</cx:pt>
          <cx:pt idx="5180">21</cx:pt>
          <cx:pt idx="5181">10</cx:pt>
          <cx:pt idx="5182">10</cx:pt>
          <cx:pt idx="5183">8</cx:pt>
          <cx:pt idx="5184">10</cx:pt>
          <cx:pt idx="5185">10</cx:pt>
          <cx:pt idx="5186">12</cx:pt>
          <cx:pt idx="5187">14</cx:pt>
          <cx:pt idx="5188">11</cx:pt>
          <cx:pt idx="5189">11</cx:pt>
          <cx:pt idx="5190">12</cx:pt>
          <cx:pt idx="5191">10</cx:pt>
          <cx:pt idx="5192">15</cx:pt>
          <cx:pt idx="5193">12</cx:pt>
          <cx:pt idx="5194">11</cx:pt>
          <cx:pt idx="5195">11</cx:pt>
          <cx:pt idx="5196">12</cx:pt>
          <cx:pt idx="5197">14</cx:pt>
          <cx:pt idx="5198">11</cx:pt>
          <cx:pt idx="5199">11</cx:pt>
          <cx:pt idx="5200">11</cx:pt>
          <cx:pt idx="5201">9</cx:pt>
          <cx:pt idx="5202">14</cx:pt>
          <cx:pt idx="5203">11</cx:pt>
          <cx:pt idx="5204">11</cx:pt>
          <cx:pt idx="5205">11</cx:pt>
          <cx:pt idx="5206">11</cx:pt>
          <cx:pt idx="5207">10</cx:pt>
          <cx:pt idx="5208">11</cx:pt>
          <cx:pt idx="5209">11</cx:pt>
          <cx:pt idx="5210">9</cx:pt>
          <cx:pt idx="5211">17</cx:pt>
          <cx:pt idx="5212">18</cx:pt>
          <cx:pt idx="5213">17</cx:pt>
          <cx:pt idx="5214">17</cx:pt>
          <cx:pt idx="5215">17</cx:pt>
          <cx:pt idx="5216">19</cx:pt>
          <cx:pt idx="5217">19</cx:pt>
          <cx:pt idx="5218">17</cx:pt>
          <cx:pt idx="5219">21</cx:pt>
          <cx:pt idx="5220">22</cx:pt>
          <cx:pt idx="5221">17</cx:pt>
          <cx:pt idx="5222">18</cx:pt>
          <cx:pt idx="5223">17</cx:pt>
          <cx:pt idx="5224">25</cx:pt>
          <cx:pt idx="5225">21</cx:pt>
          <cx:pt idx="5226">29</cx:pt>
          <cx:pt idx="5227">27</cx:pt>
          <cx:pt idx="5228">22</cx:pt>
          <cx:pt idx="5229">20</cx:pt>
          <cx:pt idx="5230">20</cx:pt>
          <cx:pt idx="5231">21</cx:pt>
          <cx:pt idx="5232">21</cx:pt>
          <cx:pt idx="5233">17</cx:pt>
          <cx:pt idx="5234">18</cx:pt>
          <cx:pt idx="5235">12</cx:pt>
          <cx:pt idx="5236">14</cx:pt>
          <cx:pt idx="5237">11</cx:pt>
          <cx:pt idx="5238">12</cx:pt>
          <cx:pt idx="5239">12</cx:pt>
          <cx:pt idx="5240">10</cx:pt>
          <cx:pt idx="5241">12</cx:pt>
          <cx:pt idx="5242">15</cx:pt>
          <cx:pt idx="5243">15</cx:pt>
          <cx:pt idx="5244">11</cx:pt>
          <cx:pt idx="5245">11</cx:pt>
          <cx:pt idx="5246">10</cx:pt>
          <cx:pt idx="5247">11</cx:pt>
          <cx:pt idx="5248">11</cx:pt>
          <cx:pt idx="5249">9</cx:pt>
          <cx:pt idx="5250">14</cx:pt>
          <cx:pt idx="5251">11</cx:pt>
          <cx:pt idx="5252">11</cx:pt>
          <cx:pt idx="5253">10</cx:pt>
          <cx:pt idx="5254">15</cx:pt>
          <cx:pt idx="5255">10</cx:pt>
          <cx:pt idx="5256">11</cx:pt>
          <cx:pt idx="5257">11</cx:pt>
          <cx:pt idx="5258">11</cx:pt>
          <cx:pt idx="5259">16</cx:pt>
          <cx:pt idx="5260">19</cx:pt>
          <cx:pt idx="5261">16</cx:pt>
          <cx:pt idx="5262">15</cx:pt>
          <cx:pt idx="5263">15</cx:pt>
          <cx:pt idx="5264">17</cx:pt>
          <cx:pt idx="5265">19</cx:pt>
          <cx:pt idx="5266">18</cx:pt>
          <cx:pt idx="5267">19</cx:pt>
          <cx:pt idx="5268">15</cx:pt>
          <cx:pt idx="5269">13</cx:pt>
          <cx:pt idx="5270">11</cx:pt>
          <cx:pt idx="5271">20</cx:pt>
          <cx:pt idx="5272">17</cx:pt>
          <cx:pt idx="5273">19</cx:pt>
          <cx:pt idx="5274">15</cx:pt>
          <cx:pt idx="5275">15</cx:pt>
          <cx:pt idx="5276">21</cx:pt>
          <cx:pt idx="5277">18</cx:pt>
          <cx:pt idx="5278">19</cx:pt>
          <cx:pt idx="5279">17</cx:pt>
          <cx:pt idx="5280">17</cx:pt>
          <cx:pt idx="5281">18</cx:pt>
          <cx:pt idx="5282">21</cx:pt>
          <cx:pt idx="5283">22</cx:pt>
          <cx:pt idx="5284">17</cx:pt>
          <cx:pt idx="5285">17</cx:pt>
          <cx:pt idx="5286">17</cx:pt>
          <cx:pt idx="5287">15</cx:pt>
          <cx:pt idx="5288">15</cx:pt>
          <cx:pt idx="5289">21</cx:pt>
          <cx:pt idx="5290">18</cx:pt>
          <cx:pt idx="5291">21</cx:pt>
          <cx:pt idx="5292">18</cx:pt>
          <cx:pt idx="5293">21</cx:pt>
          <cx:pt idx="5294">17</cx:pt>
          <cx:pt idx="5295">20</cx:pt>
          <cx:pt idx="5296">17</cx:pt>
          <cx:pt idx="5297">22</cx:pt>
          <cx:pt idx="5298">22</cx:pt>
          <cx:pt idx="5299">18</cx:pt>
          <cx:pt idx="5300">17</cx:pt>
          <cx:pt idx="5301">15</cx:pt>
          <cx:pt idx="5302">11</cx:pt>
          <cx:pt idx="5303">11</cx:pt>
          <cx:pt idx="5304">9</cx:pt>
          <cx:pt idx="5305">12</cx:pt>
          <cx:pt idx="5306">10</cx:pt>
          <cx:pt idx="5307">11</cx:pt>
          <cx:pt idx="5308">10</cx:pt>
          <cx:pt idx="5309">10</cx:pt>
          <cx:pt idx="5310">8</cx:pt>
          <cx:pt idx="5311">10</cx:pt>
          <cx:pt idx="5312">10</cx:pt>
          <cx:pt idx="5313">12</cx:pt>
          <cx:pt idx="5314">11</cx:pt>
          <cx:pt idx="5315">11</cx:pt>
          <cx:pt idx="5316">9</cx:pt>
          <cx:pt idx="5317">18</cx:pt>
          <cx:pt idx="5318">16</cx:pt>
          <cx:pt idx="5319">23</cx:pt>
          <cx:pt idx="5320">17</cx:pt>
          <cx:pt idx="5321">15</cx:pt>
          <cx:pt idx="5322">19</cx:pt>
          <cx:pt idx="5323">15</cx:pt>
          <cx:pt idx="5324">13</cx:pt>
          <cx:pt idx="5325">11</cx:pt>
          <cx:pt idx="5326">10</cx:pt>
          <cx:pt idx="5327">10</cx:pt>
          <cx:pt idx="5328">11</cx:pt>
          <cx:pt idx="5329">14</cx:pt>
          <cx:pt idx="5330">14</cx:pt>
          <cx:pt idx="5331">12</cx:pt>
          <cx:pt idx="5332">15</cx:pt>
          <cx:pt idx="5333">17</cx:pt>
          <cx:pt idx="5334">15</cx:pt>
          <cx:pt idx="5335">16</cx:pt>
          <cx:pt idx="5336">18</cx:pt>
          <cx:pt idx="5337">18</cx:pt>
          <cx:pt idx="5338">19</cx:pt>
          <cx:pt idx="5339">14</cx:pt>
          <cx:pt idx="5340">12</cx:pt>
          <cx:pt idx="5341">10</cx:pt>
          <cx:pt idx="5342">10</cx:pt>
          <cx:pt idx="5343">14</cx:pt>
          <cx:pt idx="5344">12</cx:pt>
          <cx:pt idx="5345">14</cx:pt>
          <cx:pt idx="5346">14</cx:pt>
          <cx:pt idx="5347">14</cx:pt>
          <cx:pt idx="5348">10</cx:pt>
          <cx:pt idx="5349">10</cx:pt>
          <cx:pt idx="5350">14</cx:pt>
          <cx:pt idx="5351">12</cx:pt>
          <cx:pt idx="5352">15</cx:pt>
          <cx:pt idx="5353">13</cx:pt>
          <cx:pt idx="5354">10</cx:pt>
          <cx:pt idx="5355">10</cx:pt>
          <cx:pt idx="5356">11</cx:pt>
          <cx:pt idx="5357">23</cx:pt>
          <cx:pt idx="5358">27</cx:pt>
          <cx:pt idx="5359">24</cx:pt>
          <cx:pt idx="5360">22</cx:pt>
          <cx:pt idx="5361">31</cx:pt>
          <cx:pt idx="5362">23</cx:pt>
          <cx:pt idx="5363">27</cx:pt>
          <cx:pt idx="5364">24</cx:pt>
          <cx:pt idx="5365">23</cx:pt>
          <cx:pt idx="5366">24</cx:pt>
          <cx:pt idx="5367">22</cx:pt>
          <cx:pt idx="5368">12</cx:pt>
          <cx:pt idx="5369">14</cx:pt>
          <cx:pt idx="5370">12</cx:pt>
          <cx:pt idx="5371">11</cx:pt>
          <cx:pt idx="5372">12</cx:pt>
          <cx:pt idx="5373">15</cx:pt>
          <cx:pt idx="5374">15</cx:pt>
          <cx:pt idx="5375">15</cx:pt>
          <cx:pt idx="5376">14</cx:pt>
          <cx:pt idx="5377">12</cx:pt>
          <cx:pt idx="5378">13</cx:pt>
          <cx:pt idx="5379">11</cx:pt>
          <cx:pt idx="5380">10</cx:pt>
          <cx:pt idx="5381">10</cx:pt>
          <cx:pt idx="5382">12</cx:pt>
          <cx:pt idx="5383">15</cx:pt>
          <cx:pt idx="5384">14</cx:pt>
          <cx:pt idx="5385">12</cx:pt>
          <cx:pt idx="5386">12</cx:pt>
          <cx:pt idx="5387">14</cx:pt>
          <cx:pt idx="5388">11</cx:pt>
          <cx:pt idx="5389">12</cx:pt>
          <cx:pt idx="5390">14</cx:pt>
          <cx:pt idx="5391">14</cx:pt>
          <cx:pt idx="5392">12</cx:pt>
          <cx:pt idx="5393">10</cx:pt>
          <cx:pt idx="5394">10</cx:pt>
          <cx:pt idx="5395">12</cx:pt>
          <cx:pt idx="5396">13</cx:pt>
          <cx:pt idx="5397">12</cx:pt>
          <cx:pt idx="5398">22</cx:pt>
          <cx:pt idx="5399">23</cx:pt>
          <cx:pt idx="5400">16</cx:pt>
          <cx:pt idx="5401">11</cx:pt>
          <cx:pt idx="5402">16</cx:pt>
          <cx:pt idx="5403">19</cx:pt>
          <cx:pt idx="5404">19</cx:pt>
          <cx:pt idx="5405">16</cx:pt>
          <cx:pt idx="5406">22</cx:pt>
          <cx:pt idx="5407">15</cx:pt>
          <cx:pt idx="5408">18</cx:pt>
          <cx:pt idx="5409">16</cx:pt>
          <cx:pt idx="5410">20</cx:pt>
          <cx:pt idx="5411">24</cx:pt>
          <cx:pt idx="5412">22</cx:pt>
          <cx:pt idx="5413">17</cx:pt>
          <cx:pt idx="5414">15</cx:pt>
          <cx:pt idx="5415">23</cx:pt>
          <cx:pt idx="5416">21</cx:pt>
          <cx:pt idx="5417">16</cx:pt>
          <cx:pt idx="5418">18</cx:pt>
          <cx:pt idx="5419">17</cx:pt>
          <cx:pt idx="5420">21</cx:pt>
          <cx:pt idx="5421">17</cx:pt>
          <cx:pt idx="5422">19</cx:pt>
          <cx:pt idx="5423">17</cx:pt>
          <cx:pt idx="5424">19</cx:pt>
          <cx:pt idx="5425">22</cx:pt>
          <cx:pt idx="5426">19</cx:pt>
          <cx:pt idx="5427">18</cx:pt>
          <cx:pt idx="5428">16</cx:pt>
          <cx:pt idx="5429">17</cx:pt>
          <cx:pt idx="5430">16</cx:pt>
          <cx:pt idx="5431">16</cx:pt>
          <cx:pt idx="5432">16</cx:pt>
          <cx:pt idx="5433">13</cx:pt>
          <cx:pt idx="5434">16</cx:pt>
          <cx:pt idx="5435">15</cx:pt>
          <cx:pt idx="5436">14</cx:pt>
          <cx:pt idx="5437">12</cx:pt>
          <cx:pt idx="5438">11</cx:pt>
          <cx:pt idx="5439">16</cx:pt>
          <cx:pt idx="5440">14</cx:pt>
          <cx:pt idx="5441">16</cx:pt>
          <cx:pt idx="5442">15</cx:pt>
          <cx:pt idx="5443">13</cx:pt>
          <cx:pt idx="5444">15</cx:pt>
          <cx:pt idx="5445">12</cx:pt>
          <cx:pt idx="5446">12</cx:pt>
          <cx:pt idx="5447">17</cx:pt>
          <cx:pt idx="5448">15</cx:pt>
          <cx:pt idx="5449">14</cx:pt>
          <cx:pt idx="5450">14</cx:pt>
          <cx:pt idx="5451">18</cx:pt>
          <cx:pt idx="5452">11</cx:pt>
          <cx:pt idx="5453">14</cx:pt>
          <cx:pt idx="5454">15</cx:pt>
          <cx:pt idx="5455">13</cx:pt>
          <cx:pt idx="5456">15</cx:pt>
          <cx:pt idx="5457">12</cx:pt>
          <cx:pt idx="5458">12</cx:pt>
          <cx:pt idx="5459">17</cx:pt>
          <cx:pt idx="5460">15</cx:pt>
          <cx:pt idx="5461">15</cx:pt>
          <cx:pt idx="5462">14</cx:pt>
          <cx:pt idx="5463">14</cx:pt>
          <cx:pt idx="5464">12</cx:pt>
          <cx:pt idx="5465">18</cx:pt>
          <cx:pt idx="5466">18</cx:pt>
          <cx:pt idx="5467">12</cx:pt>
          <cx:pt idx="5468">11</cx:pt>
          <cx:pt idx="5469">16</cx:pt>
          <cx:pt idx="5470">14</cx:pt>
          <cx:pt idx="5471">13</cx:pt>
          <cx:pt idx="5472">14</cx:pt>
          <cx:pt idx="5473">12</cx:pt>
          <cx:pt idx="5474">12</cx:pt>
          <cx:pt idx="5475">15</cx:pt>
          <cx:pt idx="5476">14</cx:pt>
          <cx:pt idx="5477">14</cx:pt>
          <cx:pt idx="5478">12</cx:pt>
          <cx:pt idx="5479">16</cx:pt>
          <cx:pt idx="5480">12</cx:pt>
          <cx:pt idx="5481">17</cx:pt>
          <cx:pt idx="5482">13</cx:pt>
          <cx:pt idx="5483">17</cx:pt>
          <cx:pt idx="5484">15</cx:pt>
          <cx:pt idx="5485">17</cx:pt>
          <cx:pt idx="5486">15</cx:pt>
          <cx:pt idx="5487">18</cx:pt>
          <cx:pt idx="5488">15</cx:pt>
          <cx:pt idx="5489">19</cx:pt>
          <cx:pt idx="5490">15</cx:pt>
          <cx:pt idx="5491">18</cx:pt>
          <cx:pt idx="5492">15</cx:pt>
          <cx:pt idx="5493">18</cx:pt>
          <cx:pt idx="5494">15</cx:pt>
          <cx:pt idx="5495">19</cx:pt>
          <cx:pt idx="5496">16</cx:pt>
          <cx:pt idx="5497">20</cx:pt>
          <cx:pt idx="5498">16</cx:pt>
          <cx:pt idx="5499">17</cx:pt>
          <cx:pt idx="5500">15</cx:pt>
          <cx:pt idx="5501">18</cx:pt>
          <cx:pt idx="5502">19</cx:pt>
          <cx:pt idx="5503">15</cx:pt>
          <cx:pt idx="5504">15</cx:pt>
          <cx:pt idx="5505">15</cx:pt>
          <cx:pt idx="5506">17</cx:pt>
          <cx:pt idx="5507">14</cx:pt>
          <cx:pt idx="5508">19</cx:pt>
          <cx:pt idx="5509">15</cx:pt>
          <cx:pt idx="5510">18</cx:pt>
          <cx:pt idx="5511">15</cx:pt>
          <cx:pt idx="5512">17</cx:pt>
          <cx:pt idx="5513">14</cx:pt>
          <cx:pt idx="5514">19</cx:pt>
          <cx:pt idx="5515">15</cx:pt>
          <cx:pt idx="5516">18</cx:pt>
          <cx:pt idx="5517">15</cx:pt>
          <cx:pt idx="5518">12</cx:pt>
          <cx:pt idx="5519">11</cx:pt>
          <cx:pt idx="5520">15</cx:pt>
          <cx:pt idx="5521">12</cx:pt>
          <cx:pt idx="5522">11</cx:pt>
          <cx:pt idx="5523">12</cx:pt>
          <cx:pt idx="5524">14</cx:pt>
          <cx:pt idx="5525">12</cx:pt>
          <cx:pt idx="5526">11</cx:pt>
          <cx:pt idx="5527">15</cx:pt>
          <cx:pt idx="5528">14</cx:pt>
          <cx:pt idx="5529">14</cx:pt>
          <cx:pt idx="5530">12</cx:pt>
          <cx:pt idx="5531">13</cx:pt>
          <cx:pt idx="5532">11</cx:pt>
          <cx:pt idx="5533">16</cx:pt>
          <cx:pt idx="5534">16</cx:pt>
          <cx:pt idx="5535">14</cx:pt>
          <cx:pt idx="5536">11</cx:pt>
          <cx:pt idx="5537">15</cx:pt>
          <cx:pt idx="5538">11</cx:pt>
          <cx:pt idx="5539">11</cx:pt>
          <cx:pt idx="5540">15</cx:pt>
          <cx:pt idx="5541">11</cx:pt>
          <cx:pt idx="5542">16</cx:pt>
          <cx:pt idx="5543">21</cx:pt>
          <cx:pt idx="5544">21</cx:pt>
          <cx:pt idx="5545">23</cx:pt>
          <cx:pt idx="5546">22</cx:pt>
          <cx:pt idx="5547">23</cx:pt>
          <cx:pt idx="5548">31</cx:pt>
          <cx:pt idx="5549">26</cx:pt>
          <cx:pt idx="5550">26</cx:pt>
          <cx:pt idx="5551">25</cx:pt>
          <cx:pt idx="5552">26</cx:pt>
          <cx:pt idx="5553">26</cx:pt>
          <cx:pt idx="5554">42</cx:pt>
          <cx:pt idx="5555">37</cx:pt>
          <cx:pt idx="5556">24</cx:pt>
          <cx:pt idx="5557">26</cx:pt>
          <cx:pt idx="5558">22</cx:pt>
          <cx:pt idx="5559">21</cx:pt>
          <cx:pt idx="5560">21</cx:pt>
          <cx:pt idx="5561">22</cx:pt>
          <cx:pt idx="5562">22</cx:pt>
          <cx:pt idx="5563">23</cx:pt>
          <cx:pt idx="5564">24</cx:pt>
          <cx:pt idx="5565">25</cx:pt>
          <cx:pt idx="5566">26</cx:pt>
          <cx:pt idx="5567">31</cx:pt>
          <cx:pt idx="5568">28</cx:pt>
          <cx:pt idx="5569">24</cx:pt>
          <cx:pt idx="5570">18</cx:pt>
          <cx:pt idx="5571">18</cx:pt>
          <cx:pt idx="5572">18</cx:pt>
          <cx:pt idx="5573">18</cx:pt>
          <cx:pt idx="5574">18</cx:pt>
          <cx:pt idx="5575">18</cx:pt>
          <cx:pt idx="5576">22</cx:pt>
          <cx:pt idx="5577">21</cx:pt>
          <cx:pt idx="5578">30</cx:pt>
          <cx:pt idx="5579">26</cx:pt>
          <cx:pt idx="5580">27</cx:pt>
          <cx:pt idx="5581">19</cx:pt>
          <cx:pt idx="5582">19</cx:pt>
          <cx:pt idx="5583">23</cx:pt>
          <cx:pt idx="5584">17</cx:pt>
          <cx:pt idx="5585">17</cx:pt>
          <cx:pt idx="5586">22</cx:pt>
          <cx:pt idx="5587">15</cx:pt>
          <cx:pt idx="5588">16</cx:pt>
          <cx:pt idx="5589">12</cx:pt>
          <cx:pt idx="5590">14</cx:pt>
          <cx:pt idx="5591">12</cx:pt>
          <cx:pt idx="5592">17</cx:pt>
          <cx:pt idx="5593">15</cx:pt>
          <cx:pt idx="5594">19</cx:pt>
          <cx:pt idx="5595">18</cx:pt>
          <cx:pt idx="5596">16</cx:pt>
          <cx:pt idx="5597">17</cx:pt>
          <cx:pt idx="5598">15</cx:pt>
          <cx:pt idx="5599">19</cx:pt>
          <cx:pt idx="5600">24</cx:pt>
          <cx:pt idx="5601">18</cx:pt>
          <cx:pt idx="5602">16</cx:pt>
          <cx:pt idx="5603">17</cx:pt>
          <cx:pt idx="5604">15</cx:pt>
          <cx:pt idx="5605">19</cx:pt>
          <cx:pt idx="5606">24</cx:pt>
          <cx:pt idx="5607">18</cx:pt>
          <cx:pt idx="5608">16</cx:pt>
          <cx:pt idx="5609">17</cx:pt>
          <cx:pt idx="5610">15</cx:pt>
          <cx:pt idx="5611">19</cx:pt>
          <cx:pt idx="5612">18</cx:pt>
          <cx:pt idx="5613">15</cx:pt>
          <cx:pt idx="5614">14</cx:pt>
          <cx:pt idx="5615">10</cx:pt>
          <cx:pt idx="5616">13</cx:pt>
          <cx:pt idx="5617">15</cx:pt>
          <cx:pt idx="5618">10</cx:pt>
          <cx:pt idx="5619">13</cx:pt>
          <cx:pt idx="5620">10</cx:pt>
          <cx:pt idx="5621">15</cx:pt>
          <cx:pt idx="5622">16</cx:pt>
          <cx:pt idx="5623">15</cx:pt>
          <cx:pt idx="5624">6</cx:pt>
          <cx:pt idx="5625">12</cx:pt>
          <cx:pt idx="5626">16</cx:pt>
          <cx:pt idx="5627">16</cx:pt>
          <cx:pt idx="5628">16</cx:pt>
          <cx:pt idx="5629">16</cx:pt>
          <cx:pt idx="5630">16</cx:pt>
          <cx:pt idx="5631">12</cx:pt>
          <cx:pt idx="5632">12</cx:pt>
          <cx:pt idx="5633">12</cx:pt>
          <cx:pt idx="5634">12</cx:pt>
          <cx:pt idx="5635">12</cx:pt>
          <cx:pt idx="5636">12</cx:pt>
          <cx:pt idx="5637">22</cx:pt>
          <cx:pt idx="5638">23</cx:pt>
          <cx:pt idx="5639">24</cx:pt>
          <cx:pt idx="5640">20</cx:pt>
          <cx:pt idx="5641">23</cx:pt>
          <cx:pt idx="5642">19</cx:pt>
          <cx:pt idx="5643">22</cx:pt>
          <cx:pt idx="5644">24</cx:pt>
          <cx:pt idx="5645">18</cx:pt>
          <cx:pt idx="5646">16</cx:pt>
          <cx:pt idx="5647">19</cx:pt>
          <cx:pt idx="5648">19</cx:pt>
          <cx:pt idx="5649">18</cx:pt>
          <cx:pt idx="5650">16</cx:pt>
          <cx:pt idx="5651">19</cx:pt>
          <cx:pt idx="5652">15</cx:pt>
          <cx:pt idx="5653">14</cx:pt>
          <cx:pt idx="5654">15</cx:pt>
          <cx:pt idx="5655">15</cx:pt>
          <cx:pt idx="5656">15</cx:pt>
          <cx:pt idx="5657">18</cx:pt>
          <cx:pt idx="5658">18</cx:pt>
          <cx:pt idx="5659">18</cx:pt>
          <cx:pt idx="5660">18</cx:pt>
          <cx:pt idx="5661">26</cx:pt>
          <cx:pt idx="5662">25</cx:pt>
          <cx:pt idx="5663">24</cx:pt>
          <cx:pt idx="5664">18</cx:pt>
          <cx:pt idx="5665">19</cx:pt>
          <cx:pt idx="5666">18</cx:pt>
          <cx:pt idx="5667">17</cx:pt>
          <cx:pt idx="5668">17</cx:pt>
          <cx:pt idx="5669">17</cx:pt>
          <cx:pt idx="5670">22</cx:pt>
          <cx:pt idx="5671">16</cx:pt>
          <cx:pt idx="5672">19</cx:pt>
          <cx:pt idx="5673">21</cx:pt>
          <cx:pt idx="5674">14</cx:pt>
          <cx:pt idx="5675">12</cx:pt>
          <cx:pt idx="5676">12</cx:pt>
          <cx:pt idx="5677">12</cx:pt>
          <cx:pt idx="5678">17</cx:pt>
          <cx:pt idx="5679">16</cx:pt>
          <cx:pt idx="5680">16</cx:pt>
          <cx:pt idx="5681">16</cx:pt>
          <cx:pt idx="5682">23</cx:pt>
          <cx:pt idx="5683">27</cx:pt>
          <cx:pt idx="5684">24</cx:pt>
          <cx:pt idx="5685">22</cx:pt>
          <cx:pt idx="5686">31</cx:pt>
          <cx:pt idx="5687">23</cx:pt>
          <cx:pt idx="5688">27</cx:pt>
          <cx:pt idx="5689">24</cx:pt>
          <cx:pt idx="5690">17</cx:pt>
          <cx:pt idx="5691">17</cx:pt>
          <cx:pt idx="5692">17</cx:pt>
          <cx:pt idx="5693">19</cx:pt>
          <cx:pt idx="5694">22</cx:pt>
          <cx:pt idx="5695">19</cx:pt>
          <cx:pt idx="5696">18</cx:pt>
          <cx:pt idx="5697">16</cx:pt>
          <cx:pt idx="5698">18</cx:pt>
          <cx:pt idx="5699">21</cx:pt>
          <cx:pt idx="5700">19</cx:pt>
          <cx:pt idx="5701">22</cx:pt>
          <cx:pt idx="5702">18</cx:pt>
          <cx:pt idx="5703">18</cx:pt>
          <cx:pt idx="5704">25</cx:pt>
          <cx:pt idx="5705">21</cx:pt>
          <cx:pt idx="5706">29</cx:pt>
          <cx:pt idx="5707">27</cx:pt>
          <cx:pt idx="5708">22</cx:pt>
          <cx:pt idx="5709">15</cx:pt>
          <cx:pt idx="5710">15</cx:pt>
          <cx:pt idx="5711">23</cx:pt>
          <cx:pt idx="5712">24</cx:pt>
          <cx:pt idx="5713">25</cx:pt>
          <cx:pt idx="5714">20</cx:pt>
          <cx:pt idx="5715">20</cx:pt>
          <cx:pt idx="5716">16</cx:pt>
          <cx:pt idx="5717">16</cx:pt>
          <cx:pt idx="5718">21</cx:pt>
          <cx:pt idx="5719">19</cx:pt>
          <cx:pt idx="5720">21</cx:pt>
          <cx:pt idx="5721">21</cx:pt>
          <cx:pt idx="5722">18</cx:pt>
          <cx:pt idx="5723">21</cx:pt>
          <cx:pt idx="5724">18</cx:pt>
          <cx:pt idx="5725">17</cx:pt>
          <cx:pt idx="5726">17</cx:pt>
          <cx:pt idx="5727">17</cx:pt>
          <cx:pt idx="5728">16</cx:pt>
          <cx:pt idx="5729">19</cx:pt>
          <cx:pt idx="5730">16</cx:pt>
          <cx:pt idx="5731">19</cx:pt>
          <cx:pt idx="5732">17</cx:pt>
          <cx:pt idx="5733">15</cx:pt>
          <cx:pt idx="5734">16</cx:pt>
          <cx:pt idx="5735">16</cx:pt>
          <cx:pt idx="5736">16</cx:pt>
          <cx:pt idx="5737">16</cx:pt>
          <cx:pt idx="5738">16</cx:pt>
          <cx:pt idx="5739">16</cx:pt>
          <cx:pt idx="5740">16</cx:pt>
          <cx:pt idx="5741">16</cx:pt>
          <cx:pt idx="5742">14</cx:pt>
          <cx:pt idx="5743">15</cx:pt>
          <cx:pt idx="5744">13</cx:pt>
          <cx:pt idx="5745">21</cx:pt>
          <cx:pt idx="5746">21</cx:pt>
          <cx:pt idx="5747">23</cx:pt>
          <cx:pt idx="5748">23</cx:pt>
          <cx:pt idx="5749">24</cx:pt>
          <cx:pt idx="5750">22</cx:pt>
          <cx:pt idx="5751">23</cx:pt>
          <cx:pt idx="5752">23</cx:pt>
          <cx:pt idx="5753">28</cx:pt>
          <cx:pt idx="5754">22</cx:pt>
          <cx:pt idx="5755">24</cx:pt>
          <cx:pt idx="5756">21</cx:pt>
          <cx:pt idx="5757">18</cx:pt>
          <cx:pt idx="5758">20</cx:pt>
          <cx:pt idx="5759">18</cx:pt>
          <cx:pt idx="5760">19</cx:pt>
          <cx:pt idx="5761">17</cx:pt>
          <cx:pt idx="5762">18</cx:pt>
          <cx:pt idx="5763">15</cx:pt>
          <cx:pt idx="5764">19</cx:pt>
          <cx:pt idx="5765">15</cx:pt>
          <cx:pt idx="5766">14</cx:pt>
          <cx:pt idx="5767">15</cx:pt>
          <cx:pt idx="5768">14</cx:pt>
          <cx:pt idx="5769">11</cx:pt>
          <cx:pt idx="5770">12</cx:pt>
          <cx:pt idx="5771">16</cx:pt>
          <cx:pt idx="5772">16</cx:pt>
          <cx:pt idx="5773">16</cx:pt>
          <cx:pt idx="5774">16</cx:pt>
          <cx:pt idx="5775">19</cx:pt>
          <cx:pt idx="5776">17</cx:pt>
          <cx:pt idx="5777">19</cx:pt>
          <cx:pt idx="5778">15</cx:pt>
          <cx:pt idx="5779">19</cx:pt>
          <cx:pt idx="5780">18</cx:pt>
          <cx:pt idx="5781">18</cx:pt>
          <cx:pt idx="5782">16</cx:pt>
          <cx:pt idx="5783">18</cx:pt>
          <cx:pt idx="5784">17</cx:pt>
          <cx:pt idx="5785">17</cx:pt>
          <cx:pt idx="5786">16</cx:pt>
          <cx:pt idx="5787">17</cx:pt>
          <cx:pt idx="5788">15</cx:pt>
          <cx:pt idx="5789">16</cx:pt>
          <cx:pt idx="5790">16</cx:pt>
          <cx:pt idx="5791">21</cx:pt>
          <cx:pt idx="5792">22</cx:pt>
          <cx:pt idx="5793">18</cx:pt>
          <cx:pt idx="5794">22</cx:pt>
          <cx:pt idx="5795">23</cx:pt>
          <cx:pt idx="5796">17</cx:pt>
          <cx:pt idx="5797">21</cx:pt>
          <cx:pt idx="5798">22</cx:pt>
          <cx:pt idx="5799">22</cx:pt>
          <cx:pt idx="5800">23</cx:pt>
          <cx:pt idx="5801">16</cx:pt>
          <cx:pt idx="5802">16</cx:pt>
          <cx:pt idx="5803">18</cx:pt>
          <cx:pt idx="5804">17</cx:pt>
          <cx:pt idx="5805">18</cx:pt>
          <cx:pt idx="5806">21</cx:pt>
          <cx:pt idx="5807">16</cx:pt>
          <cx:pt idx="5808">17</cx:pt>
          <cx:pt idx="5809">16</cx:pt>
          <cx:pt idx="5810">16</cx:pt>
          <cx:pt idx="5811">18</cx:pt>
          <cx:pt idx="5812">17</cx:pt>
          <cx:pt idx="5813">21</cx:pt>
          <cx:pt idx="5814">20</cx:pt>
          <cx:pt idx="5815">17</cx:pt>
          <cx:pt idx="5816">19</cx:pt>
          <cx:pt idx="5817">25</cx:pt>
          <cx:pt idx="5818">21</cx:pt>
          <cx:pt idx="5819">29</cx:pt>
          <cx:pt idx="5820">27</cx:pt>
          <cx:pt idx="5821">22</cx:pt>
          <cx:pt idx="5822">20</cx:pt>
          <cx:pt idx="5823">20</cx:pt>
          <cx:pt idx="5824">21</cx:pt>
          <cx:pt idx="5825">21</cx:pt>
          <cx:pt idx="5826">17</cx:pt>
          <cx:pt idx="5827">18</cx:pt>
          <cx:pt idx="5828">15</cx:pt>
          <cx:pt idx="5829">13</cx:pt>
          <cx:pt idx="5830">11</cx:pt>
          <cx:pt idx="5831">21</cx:pt>
          <cx:pt idx="5832">22</cx:pt>
          <cx:pt idx="5833">20</cx:pt>
          <cx:pt idx="5834">20</cx:pt>
          <cx:pt idx="5835">19</cx:pt>
          <cx:pt idx="5836">19</cx:pt>
          <cx:pt idx="5837">22</cx:pt>
          <cx:pt idx="5838">20</cx:pt>
          <cx:pt idx="5839">19</cx:pt>
          <cx:pt idx="5840">21</cx:pt>
          <cx:pt idx="5841">17</cx:pt>
          <cx:pt idx="5842">20</cx:pt>
          <cx:pt idx="5843">17</cx:pt>
          <cx:pt idx="5844">21</cx:pt>
          <cx:pt idx="5845">22</cx:pt>
          <cx:pt idx="5846">22</cx:pt>
          <cx:pt idx="5847">18</cx:pt>
          <cx:pt idx="5848">17</cx:pt>
          <cx:pt idx="5849">21</cx:pt>
          <cx:pt idx="5850">22</cx:pt>
          <cx:pt idx="5851">18</cx:pt>
          <cx:pt idx="5852">17</cx:pt>
          <cx:pt idx="5853">17</cx:pt>
          <cx:pt idx="5854">17</cx:pt>
          <cx:pt idx="5855">19</cx:pt>
          <cx:pt idx="5856">19</cx:pt>
          <cx:pt idx="5857">17</cx:pt>
          <cx:pt idx="5858">22</cx:pt>
          <cx:pt idx="5859">24</cx:pt>
          <cx:pt idx="5860">23</cx:pt>
          <cx:pt idx="5861">19</cx:pt>
          <cx:pt idx="5862">18</cx:pt>
          <cx:pt idx="5863">17</cx:pt>
          <cx:pt idx="5864">17</cx:pt>
          <cx:pt idx="5865">18</cx:pt>
          <cx:pt idx="5866">17</cx:pt>
          <cx:pt idx="5867">17</cx:pt>
          <cx:pt idx="5868">17</cx:pt>
          <cx:pt idx="5869">16</cx:pt>
          <cx:pt idx="5870">21</cx:pt>
          <cx:pt idx="5871">16</cx:pt>
          <cx:pt idx="5872">22</cx:pt>
          <cx:pt idx="5873">16</cx:pt>
          <cx:pt idx="5874">17</cx:pt>
          <cx:pt idx="5875">15</cx:pt>
          <cx:pt idx="5876">15</cx:pt>
          <cx:pt idx="5877">15</cx:pt>
          <cx:pt idx="5878">15</cx:pt>
          <cx:pt idx="5879">15</cx:pt>
          <cx:pt idx="5880">15</cx:pt>
          <cx:pt idx="5881">15</cx:pt>
          <cx:pt idx="5882">32</cx:pt>
          <cx:pt idx="5883">36</cx:pt>
          <cx:pt idx="5884">18</cx:pt>
          <cx:pt idx="5885">19</cx:pt>
          <cx:pt idx="5886">17</cx:pt>
          <cx:pt idx="5887">18</cx:pt>
          <cx:pt idx="5888">19</cx:pt>
          <cx:pt idx="5889">17</cx:pt>
          <cx:pt idx="5890">17</cx:pt>
          <cx:pt idx="5891">17</cx:pt>
          <cx:pt idx="5892">15</cx:pt>
          <cx:pt idx="5893">15</cx:pt>
          <cx:pt idx="5894">18</cx:pt>
          <cx:pt idx="5895">22</cx:pt>
          <cx:pt idx="5896">22</cx:pt>
          <cx:pt idx="5897">18</cx:pt>
          <cx:pt idx="5898">23</cx:pt>
          <cx:pt idx="5899">18</cx:pt>
          <cx:pt idx="5900">21</cx:pt>
          <cx:pt idx="5901">18</cx:pt>
          <cx:pt idx="5902">23</cx:pt>
          <cx:pt idx="5903">22</cx:pt>
          <cx:pt idx="5904">22</cx:pt>
          <cx:pt idx="5905">23</cx:pt>
          <cx:pt idx="5906">26</cx:pt>
          <cx:pt idx="5907">31</cx:pt>
          <cx:pt idx="5908">31</cx:pt>
          <cx:pt idx="5909">15</cx:pt>
          <cx:pt idx="5910">16</cx:pt>
          <cx:pt idx="5911">17</cx:pt>
          <cx:pt idx="5912">17</cx:pt>
          <cx:pt idx="5913">18</cx:pt>
          <cx:pt idx="5914">17</cx:pt>
          <cx:pt idx="5915">17</cx:pt>
          <cx:pt idx="5916">18</cx:pt>
          <cx:pt idx="5917">18</cx:pt>
          <cx:pt idx="5918">15</cx:pt>
          <cx:pt idx="5919">14</cx:pt>
          <cx:pt idx="5920">19</cx:pt>
          <cx:pt idx="5921">23</cx:pt>
          <cx:pt idx="5922">21</cx:pt>
          <cx:pt idx="5923">29</cx:pt>
          <cx:pt idx="5924">28</cx:pt>
          <cx:pt idx="5925">28</cx:pt>
          <cx:pt idx="5926">25</cx:pt>
          <cx:pt idx="5927">21</cx:pt>
          <cx:pt idx="5928">24</cx:pt>
          <cx:pt idx="5929">23</cx:pt>
          <cx:pt idx="5930">21</cx:pt>
          <cx:pt idx="5931">7</cx:pt>
          <cx:pt idx="5932">7</cx:pt>
          <cx:pt idx="5933">8</cx:pt>
          <cx:pt idx="5934">8</cx:pt>
          <cx:pt idx="5935">7</cx:pt>
          <cx:pt idx="5936">8</cx:pt>
          <cx:pt idx="5937">7</cx:pt>
          <cx:pt idx="5938">8</cx:pt>
          <cx:pt idx="5939">8</cx:pt>
          <cx:pt idx="5940">8</cx:pt>
          <cx:pt idx="5941">8</cx:pt>
          <cx:pt idx="5942">8</cx:pt>
          <cx:pt idx="5943">8</cx:pt>
          <cx:pt idx="5944">8</cx:pt>
          <cx:pt idx="5945">8</cx:pt>
          <cx:pt idx="5946">7</cx:pt>
          <cx:pt idx="5947">11</cx:pt>
          <cx:pt idx="5948">11</cx:pt>
          <cx:pt idx="5949">17</cx:pt>
          <cx:pt idx="5950">17</cx:pt>
          <cx:pt idx="5951">17</cx:pt>
          <cx:pt idx="5952">18</cx:pt>
          <cx:pt idx="5953">18</cx:pt>
          <cx:pt idx="5954">18</cx:pt>
          <cx:pt idx="5955">18</cx:pt>
          <cx:pt idx="5956">16</cx:pt>
          <cx:pt idx="5957">17</cx:pt>
          <cx:pt idx="5958">18</cx:pt>
          <cx:pt idx="5959">18</cx:pt>
          <cx:pt idx="5960">18</cx:pt>
          <cx:pt idx="5961">16</cx:pt>
          <cx:pt idx="5962">18</cx:pt>
          <cx:pt idx="5963">15</cx:pt>
          <cx:pt idx="5964">16</cx:pt>
          <cx:pt idx="5965">21</cx:pt>
          <cx:pt idx="5966">21</cx:pt>
          <cx:pt idx="5967">21</cx:pt>
          <cx:pt idx="5968">26</cx:pt>
          <cx:pt idx="5969">24</cx:pt>
          <cx:pt idx="5970">21</cx:pt>
          <cx:pt idx="5971">21</cx:pt>
          <cx:pt idx="5972">32</cx:pt>
          <cx:pt idx="5973">19</cx:pt>
          <cx:pt idx="5974">21</cx:pt>
          <cx:pt idx="5975">21</cx:pt>
          <cx:pt idx="5976">22</cx:pt>
          <cx:pt idx="5977">19</cx:pt>
          <cx:pt idx="5978">20</cx:pt>
          <cx:pt idx="5979">19</cx:pt>
          <cx:pt idx="5980">21</cx:pt>
          <cx:pt idx="5981">18</cx:pt>
          <cx:pt idx="5982">19</cx:pt>
          <cx:pt idx="5983">19</cx:pt>
          <cx:pt idx="5984">21</cx:pt>
          <cx:pt idx="5985">21</cx:pt>
          <cx:pt idx="5986">22</cx:pt>
          <cx:pt idx="5987">18</cx:pt>
          <cx:pt idx="5988">19</cx:pt>
          <cx:pt idx="5989">19</cx:pt>
          <cx:pt idx="5990">21</cx:pt>
          <cx:pt idx="5991">18</cx:pt>
          <cx:pt idx="5992">19</cx:pt>
          <cx:pt idx="5993">21</cx:pt>
          <cx:pt idx="5994">19</cx:pt>
          <cx:pt idx="5995">19</cx:pt>
          <cx:pt idx="5996">21</cx:pt>
          <cx:pt idx="5997">21</cx:pt>
          <cx:pt idx="5998">21</cx:pt>
          <cx:pt idx="5999">22</cx:pt>
          <cx:pt idx="6000">22</cx:pt>
          <cx:pt idx="6001">19</cx:pt>
          <cx:pt idx="6002">19</cx:pt>
          <cx:pt idx="6003">21</cx:pt>
          <cx:pt idx="6004">19</cx:pt>
          <cx:pt idx="6005">21</cx:pt>
          <cx:pt idx="6006">22</cx:pt>
          <cx:pt idx="6007">22</cx:pt>
          <cx:pt idx="6008">32</cx:pt>
          <cx:pt idx="6009">36</cx:pt>
          <cx:pt idx="6010">31</cx:pt>
          <cx:pt idx="6011">23</cx:pt>
          <cx:pt idx="6012">23</cx:pt>
          <cx:pt idx="6013">20</cx:pt>
          <cx:pt idx="6014">21</cx:pt>
          <cx:pt idx="6015">15</cx:pt>
          <cx:pt idx="6016">17</cx:pt>
          <cx:pt idx="6017">18</cx:pt>
          <cx:pt idx="6018">12</cx:pt>
          <cx:pt idx="6019">14</cx:pt>
          <cx:pt idx="6020">22</cx:pt>
          <cx:pt idx="6021">23</cx:pt>
          <cx:pt idx="6022">22</cx:pt>
          <cx:pt idx="6023">23</cx:pt>
          <cx:pt idx="6024">18</cx:pt>
          <cx:pt idx="6025">19</cx:pt>
          <cx:pt idx="6026">18</cx:pt>
          <cx:pt idx="6027">18</cx:pt>
          <cx:pt idx="6028">20</cx:pt>
          <cx:pt idx="6029">23</cx:pt>
          <cx:pt idx="6030">23</cx:pt>
          <cx:pt idx="6031">20</cx:pt>
          <cx:pt idx="6032">23</cx:pt>
          <cx:pt idx="6033">23</cx:pt>
          <cx:pt idx="6034">24</cx:pt>
          <cx:pt idx="6035">24</cx:pt>
          <cx:pt idx="6036">26</cx:pt>
          <cx:pt idx="6037">21</cx:pt>
          <cx:pt idx="6038">22</cx:pt>
          <cx:pt idx="6039">23</cx:pt>
          <cx:pt idx="6040">24</cx:pt>
          <cx:pt idx="6041">23</cx:pt>
          <cx:pt idx="6042">16</cx:pt>
          <cx:pt idx="6043">17</cx:pt>
          <cx:pt idx="6044">16</cx:pt>
          <cx:pt idx="6045">10</cx:pt>
          <cx:pt idx="6046">22</cx:pt>
          <cx:pt idx="6047">23</cx:pt>
          <cx:pt idx="6048">16</cx:pt>
          <cx:pt idx="6049">16</cx:pt>
          <cx:pt idx="6050">16</cx:pt>
          <cx:pt idx="6051">16</cx:pt>
          <cx:pt idx="6052">25</cx:pt>
          <cx:pt idx="6053">31</cx:pt>
          <cx:pt idx="6054">27</cx:pt>
          <cx:pt idx="6055">25</cx:pt>
          <cx:pt idx="6056">25</cx:pt>
          <cx:pt idx="6057">21</cx:pt>
          <cx:pt idx="6058">23</cx:pt>
          <cx:pt idx="6059">19</cx:pt>
          <cx:pt idx="6060">19</cx:pt>
          <cx:pt idx="6061">20</cx:pt>
          <cx:pt idx="6062">21</cx:pt>
          <cx:pt idx="6063">23</cx:pt>
          <cx:pt idx="6064">19</cx:pt>
          <cx:pt idx="6065">19</cx:pt>
          <cx:pt idx="6066">18</cx:pt>
          <cx:pt idx="6067">21</cx:pt>
          <cx:pt idx="6068">18</cx:pt>
          <cx:pt idx="6069">17</cx:pt>
          <cx:pt idx="6070">17</cx:pt>
          <cx:pt idx="6071">16</cx:pt>
          <cx:pt idx="6072">18</cx:pt>
          <cx:pt idx="6073">18</cx:pt>
          <cx:pt idx="6074">19</cx:pt>
          <cx:pt idx="6075">18</cx:pt>
          <cx:pt idx="6076">18</cx:pt>
          <cx:pt idx="6077">20</cx:pt>
          <cx:pt idx="6078">21</cx:pt>
          <cx:pt idx="6079">23</cx:pt>
          <cx:pt idx="6080">23</cx:pt>
          <cx:pt idx="6081">21</cx:pt>
          <cx:pt idx="6082">31</cx:pt>
          <cx:pt idx="6083">23</cx:pt>
          <cx:pt idx="6084">21</cx:pt>
          <cx:pt idx="6085">21</cx:pt>
          <cx:pt idx="6086">23</cx:pt>
          <cx:pt idx="6087">21</cx:pt>
          <cx:pt idx="6088">23</cx:pt>
          <cx:pt idx="6089">21</cx:pt>
          <cx:pt idx="6090">21</cx:pt>
          <cx:pt idx="6091">23</cx:pt>
          <cx:pt idx="6092">16</cx:pt>
          <cx:pt idx="6093">17</cx:pt>
          <cx:pt idx="6094">15</cx:pt>
          <cx:pt idx="6095">16</cx:pt>
          <cx:pt idx="6096">17</cx:pt>
          <cx:pt idx="6097">20</cx:pt>
          <cx:pt idx="6098">21</cx:pt>
          <cx:pt idx="6099">21</cx:pt>
          <cx:pt idx="6100">14</cx:pt>
          <cx:pt idx="6101">13</cx:pt>
          <cx:pt idx="6102">15</cx:pt>
          <cx:pt idx="6103">15</cx:pt>
          <cx:pt idx="6104">15</cx:pt>
          <cx:pt idx="6105">18</cx:pt>
          <cx:pt idx="6106">19</cx:pt>
          <cx:pt idx="6107">18</cx:pt>
          <cx:pt idx="6108">19</cx:pt>
          <cx:pt idx="6109">17</cx:pt>
          <cx:pt idx="6110">19</cx:pt>
          <cx:pt idx="6111">15</cx:pt>
          <cx:pt idx="6112">16</cx:pt>
          <cx:pt idx="6113">20</cx:pt>
          <cx:pt idx="6114">18</cx:pt>
          <cx:pt idx="6115">17</cx:pt>
          <cx:pt idx="6116">18</cx:pt>
          <cx:pt idx="6117">18</cx:pt>
          <cx:pt idx="6118">19</cx:pt>
          <cx:pt idx="6119">24</cx:pt>
          <cx:pt idx="6120">22</cx:pt>
          <cx:pt idx="6121">23</cx:pt>
          <cx:pt idx="6122">16</cx:pt>
          <cx:pt idx="6123">17</cx:pt>
          <cx:pt idx="6124">16</cx:pt>
          <cx:pt idx="6125">16</cx:pt>
          <cx:pt idx="6126">16</cx:pt>
          <cx:pt idx="6127">19</cx:pt>
          <cx:pt idx="6128">8</cx:pt>
          <cx:pt idx="6129">8</cx:pt>
          <cx:pt idx="6130">8</cx:pt>
          <cx:pt idx="6131">15</cx:pt>
          <cx:pt idx="6132">15</cx:pt>
          <cx:pt idx="6133">16</cx:pt>
          <cx:pt idx="6134">16</cx:pt>
          <cx:pt idx="6135">17</cx:pt>
          <cx:pt idx="6136">18</cx:pt>
          <cx:pt idx="6137">16</cx:pt>
          <cx:pt idx="6138">16</cx:pt>
          <cx:pt idx="6139">16</cx:pt>
          <cx:pt idx="6140">21</cx:pt>
          <cx:pt idx="6141">19</cx:pt>
          <cx:pt idx="6142">18</cx:pt>
          <cx:pt idx="6143">16</cx:pt>
          <cx:pt idx="6144">12</cx:pt>
          <cx:pt idx="6145">20</cx:pt>
          <cx:pt idx="6146">17</cx:pt>
          <cx:pt idx="6147">15</cx:pt>
          <cx:pt idx="6148">16</cx:pt>
          <cx:pt idx="6149">18</cx:pt>
          <cx:pt idx="6150">15</cx:pt>
          <cx:pt idx="6151">15</cx:pt>
          <cx:pt idx="6152">16</cx:pt>
          <cx:pt idx="6153">18</cx:pt>
          <cx:pt idx="6154">17</cx:pt>
          <cx:pt idx="6155">15</cx:pt>
          <cx:pt idx="6156">17</cx:pt>
          <cx:pt idx="6157">14</cx:pt>
          <cx:pt idx="6158">9</cx:pt>
          <cx:pt idx="6159">13</cx:pt>
          <cx:pt idx="6160">14</cx:pt>
          <cx:pt idx="6161">9</cx:pt>
          <cx:pt idx="6162">13</cx:pt>
          <cx:pt idx="6163">14</cx:pt>
          <cx:pt idx="6164">11</cx:pt>
          <cx:pt idx="6165">21</cx:pt>
          <cx:pt idx="6166">18</cx:pt>
          <cx:pt idx="6167">18</cx:pt>
          <cx:pt idx="6168">17</cx:pt>
          <cx:pt idx="6169">19</cx:pt>
          <cx:pt idx="6170">18</cx:pt>
          <cx:pt idx="6171">17</cx:pt>
          <cx:pt idx="6172">17</cx:pt>
          <cx:pt idx="6173">17</cx:pt>
          <cx:pt idx="6174">15</cx:pt>
          <cx:pt idx="6175">17</cx:pt>
          <cx:pt idx="6176">18</cx:pt>
          <cx:pt idx="6177">17</cx:pt>
          <cx:pt idx="6178">22</cx:pt>
          <cx:pt idx="6179">23</cx:pt>
          <cx:pt idx="6180">22</cx:pt>
          <cx:pt idx="6181">23</cx:pt>
          <cx:pt idx="6182">22</cx:pt>
          <cx:pt idx="6183">21</cx:pt>
          <cx:pt idx="6184">22</cx:pt>
          <cx:pt idx="6185">23</cx:pt>
          <cx:pt idx="6186">21</cx:pt>
          <cx:pt idx="6187">21</cx:pt>
          <cx:pt idx="6188">17</cx:pt>
          <cx:pt idx="6189">21</cx:pt>
          <cx:pt idx="6190">15</cx:pt>
          <cx:pt idx="6191">15</cx:pt>
          <cx:pt idx="6192">18</cx:pt>
          <cx:pt idx="6193">18</cx:pt>
          <cx:pt idx="6194">15</cx:pt>
          <cx:pt idx="6195">15</cx:pt>
          <cx:pt idx="6196">15</cx:pt>
          <cx:pt idx="6197">15</cx:pt>
          <cx:pt idx="6198">15</cx:pt>
          <cx:pt idx="6199">13</cx:pt>
          <cx:pt idx="6200">18</cx:pt>
          <cx:pt idx="6201">15</cx:pt>
          <cx:pt idx="6202">19</cx:pt>
          <cx:pt idx="6203">15</cx:pt>
          <cx:pt idx="6204">15</cx:pt>
          <cx:pt idx="6205">15</cx:pt>
          <cx:pt idx="6206">21</cx:pt>
          <cx:pt idx="6207">18</cx:pt>
          <cx:pt idx="6208">22</cx:pt>
          <cx:pt idx="6209">17</cx:pt>
          <cx:pt idx="6210">17</cx:pt>
          <cx:pt idx="6211">15</cx:pt>
          <cx:pt idx="6212">13</cx:pt>
          <cx:pt idx="6213">15</cx:pt>
          <cx:pt idx="6214">13</cx:pt>
          <cx:pt idx="6215">14</cx:pt>
          <cx:pt idx="6216">17</cx:pt>
          <cx:pt idx="6217">15</cx:pt>
          <cx:pt idx="6218">15</cx:pt>
          <cx:pt idx="6219">13</cx:pt>
          <cx:pt idx="6220">18</cx:pt>
          <cx:pt idx="6221">15</cx:pt>
          <cx:pt idx="6222">13</cx:pt>
          <cx:pt idx="6223">12</cx:pt>
          <cx:pt idx="6224">15</cx:pt>
          <cx:pt idx="6225">13</cx:pt>
          <cx:pt idx="6226">15</cx:pt>
          <cx:pt idx="6227">13</cx:pt>
          <cx:pt idx="6228">13</cx:pt>
          <cx:pt idx="6229">16</cx:pt>
          <cx:pt idx="6230">14</cx:pt>
          <cx:pt idx="6231">12</cx:pt>
          <cx:pt idx="6232">18</cx:pt>
          <cx:pt idx="6233">15</cx:pt>
          <cx:pt idx="6234">13</cx:pt>
          <cx:pt idx="6235">12</cx:pt>
          <cx:pt idx="6236">17</cx:pt>
          <cx:pt idx="6237">15</cx:pt>
          <cx:pt idx="6238">15</cx:pt>
          <cx:pt idx="6239">15</cx:pt>
          <cx:pt idx="6240">15</cx:pt>
          <cx:pt idx="6241">15</cx:pt>
          <cx:pt idx="6242">15</cx:pt>
          <cx:pt idx="6243">17</cx:pt>
          <cx:pt idx="6244">15</cx:pt>
          <cx:pt idx="6245">12</cx:pt>
          <cx:pt idx="6246">15</cx:pt>
          <cx:pt idx="6247">22</cx:pt>
          <cx:pt idx="6248">18</cx:pt>
          <cx:pt idx="6249">22</cx:pt>
          <cx:pt idx="6250">18</cx:pt>
          <cx:pt idx="6251">18</cx:pt>
          <cx:pt idx="6252">18</cx:pt>
          <cx:pt idx="6253">22</cx:pt>
          <cx:pt idx="6254">18</cx:pt>
          <cx:pt idx="6255">22</cx:pt>
          <cx:pt idx="6256">18</cx:pt>
          <cx:pt idx="6257">21</cx:pt>
          <cx:pt idx="6258">18</cx:pt>
          <cx:pt idx="6259">18</cx:pt>
          <cx:pt idx="6260">18</cx:pt>
          <cx:pt idx="6261">21</cx:pt>
          <cx:pt idx="6262">18</cx:pt>
          <cx:pt idx="6263">17</cx:pt>
          <cx:pt idx="6264">21</cx:pt>
          <cx:pt idx="6265">18</cx:pt>
          <cx:pt idx="6266">22</cx:pt>
          <cx:pt idx="6267">17</cx:pt>
          <cx:pt idx="6268">17</cx:pt>
          <cx:pt idx="6269">15</cx:pt>
          <cx:pt idx="6270">15</cx:pt>
          <cx:pt idx="6271">15</cx:pt>
          <cx:pt idx="6272">15</cx:pt>
          <cx:pt idx="6273">15</cx:pt>
          <cx:pt idx="6274">12</cx:pt>
          <cx:pt idx="6275">12</cx:pt>
          <cx:pt idx="6276">15</cx:pt>
          <cx:pt idx="6277">14</cx:pt>
          <cx:pt idx="6278">16</cx:pt>
          <cx:pt idx="6279">15</cx:pt>
          <cx:pt idx="6280">13</cx:pt>
          <cx:pt idx="6281">15</cx:pt>
          <cx:pt idx="6282">13</cx:pt>
          <cx:pt idx="6283">14</cx:pt>
          <cx:pt idx="6284">16</cx:pt>
          <cx:pt idx="6285">14</cx:pt>
          <cx:pt idx="6286">13</cx:pt>
          <cx:pt idx="6287">18</cx:pt>
          <cx:pt idx="6288">11</cx:pt>
          <cx:pt idx="6289">15</cx:pt>
          <cx:pt idx="6290">14</cx:pt>
          <cx:pt idx="6291">11</cx:pt>
          <cx:pt idx="6292">15</cx:pt>
          <cx:pt idx="6293">12</cx:pt>
          <cx:pt idx="6294">12</cx:pt>
          <cx:pt idx="6295">15</cx:pt>
          <cx:pt idx="6296">15</cx:pt>
          <cx:pt idx="6297">12</cx:pt>
          <cx:pt idx="6298">16</cx:pt>
          <cx:pt idx="6299">15</cx:pt>
          <cx:pt idx="6300">12</cx:pt>
          <cx:pt idx="6301">11</cx:pt>
          <cx:pt idx="6302">14</cx:pt>
          <cx:pt idx="6303">11</cx:pt>
          <cx:pt idx="6304">14</cx:pt>
          <cx:pt idx="6305">12</cx:pt>
          <cx:pt idx="6306">12</cx:pt>
          <cx:pt idx="6307">15</cx:pt>
          <cx:pt idx="6308">15</cx:pt>
          <cx:pt idx="6309">11</cx:pt>
          <cx:pt idx="6310">16</cx:pt>
          <cx:pt idx="6311">15</cx:pt>
          <cx:pt idx="6312">12</cx:pt>
          <cx:pt idx="6313">11</cx:pt>
          <cx:pt idx="6314">17</cx:pt>
          <cx:pt idx="6315">15</cx:pt>
          <cx:pt idx="6316">23</cx:pt>
          <cx:pt idx="6317">21</cx:pt>
          <cx:pt idx="6318">26</cx:pt>
          <cx:pt idx="6319">22</cx:pt>
          <cx:pt idx="6320">11</cx:pt>
          <cx:pt idx="6321">15</cx:pt>
          <cx:pt idx="6322">18</cx:pt>
          <cx:pt idx="6323">15</cx:pt>
          <cx:pt idx="6324">16</cx:pt>
          <cx:pt idx="6325">16</cx:pt>
          <cx:pt idx="6326">19</cx:pt>
          <cx:pt idx="6327">16</cx:pt>
          <cx:pt idx="6328">14</cx:pt>
          <cx:pt idx="6329">14</cx:pt>
          <cx:pt idx="6330">18</cx:pt>
          <cx:pt idx="6331">15</cx:pt>
          <cx:pt idx="6332">16</cx:pt>
          <cx:pt idx="6333">17</cx:pt>
          <cx:pt idx="6334">21</cx:pt>
          <cx:pt idx="6335">17</cx:pt>
          <cx:pt idx="6336">26</cx:pt>
          <cx:pt idx="6337">31</cx:pt>
          <cx:pt idx="6338">24</cx:pt>
          <cx:pt idx="6339">32</cx:pt>
          <cx:pt idx="6340">36</cx:pt>
          <cx:pt idx="6341">44</cx:pt>
          <cx:pt idx="6342">15</cx:pt>
          <cx:pt idx="6343">15</cx:pt>
          <cx:pt idx="6344">15</cx:pt>
          <cx:pt idx="6345">15</cx:pt>
          <cx:pt idx="6346">18</cx:pt>
          <cx:pt idx="6347">15</cx:pt>
          <cx:pt idx="6348">15</cx:pt>
          <cx:pt idx="6349">16</cx:pt>
          <cx:pt idx="6350">18</cx:pt>
          <cx:pt idx="6351">16</cx:pt>
          <cx:pt idx="6352">31</cx:pt>
          <cx:pt idx="6353">11</cx:pt>
          <cx:pt idx="6354">15</cx:pt>
          <cx:pt idx="6355">11</cx:pt>
          <cx:pt idx="6356">11</cx:pt>
          <cx:pt idx="6357">15</cx:pt>
          <cx:pt idx="6358">11</cx:pt>
          <cx:pt idx="6359">16</cx:pt>
          <cx:pt idx="6360">16</cx:pt>
          <cx:pt idx="6361">18</cx:pt>
          <cx:pt idx="6362">21</cx:pt>
          <cx:pt idx="6363">20</cx:pt>
          <cx:pt idx="6364">18</cx:pt>
          <cx:pt idx="6365">19</cx:pt>
          <cx:pt idx="6366">18</cx:pt>
          <cx:pt idx="6367">20</cx:pt>
          <cx:pt idx="6368">18</cx:pt>
          <cx:pt idx="6369">19</cx:pt>
          <cx:pt idx="6370">18</cx:pt>
          <cx:pt idx="6371">21</cx:pt>
          <cx:pt idx="6372">20</cx:pt>
          <cx:pt idx="6373">18</cx:pt>
          <cx:pt idx="6374">22</cx:pt>
          <cx:pt idx="6375">19</cx:pt>
          <cx:pt idx="6376">18</cx:pt>
          <cx:pt idx="6377">17</cx:pt>
          <cx:pt idx="6378">16</cx:pt>
          <cx:pt idx="6379">17</cx:pt>
          <cx:pt idx="6380">16</cx:pt>
          <cx:pt idx="6381">18</cx:pt>
          <cx:pt idx="6382">20</cx:pt>
          <cx:pt idx="6383">16</cx:pt>
          <cx:pt idx="6384">16</cx:pt>
          <cx:pt idx="6385">16</cx:pt>
          <cx:pt idx="6386">16</cx:pt>
          <cx:pt idx="6387">16</cx:pt>
          <cx:pt idx="6388">21</cx:pt>
          <cx:pt idx="6389">21</cx:pt>
          <cx:pt idx="6390">21</cx:pt>
          <cx:pt idx="6391">32</cx:pt>
          <cx:pt idx="6392">18</cx:pt>
          <cx:pt idx="6393">21</cx:pt>
          <cx:pt idx="6394">20</cx:pt>
          <cx:pt idx="6395">11</cx:pt>
          <cx:pt idx="6396">12</cx:pt>
          <cx:pt idx="6397">10</cx:pt>
          <cx:pt idx="6398">22</cx:pt>
          <cx:pt idx="6399">20</cx:pt>
          <cx:pt idx="6400">22</cx:pt>
          <cx:pt idx="6401">21</cx:pt>
          <cx:pt idx="6402">20</cx:pt>
          <cx:pt idx="6403">22</cx:pt>
          <cx:pt idx="6404">11</cx:pt>
          <cx:pt idx="6405">8</cx:pt>
          <cx:pt idx="6406">11</cx:pt>
          <cx:pt idx="6407">10</cx:pt>
          <cx:pt idx="6408">14</cx:pt>
          <cx:pt idx="6409">11</cx:pt>
          <cx:pt idx="6410">12</cx:pt>
          <cx:pt idx="6411">10</cx:pt>
          <cx:pt idx="6412">14</cx:pt>
          <cx:pt idx="6413">12</cx:pt>
          <cx:pt idx="6414">12</cx:pt>
          <cx:pt idx="6415">14</cx:pt>
          <cx:pt idx="6416">11</cx:pt>
          <cx:pt idx="6417">12</cx:pt>
          <cx:pt idx="6418">10</cx:pt>
          <cx:pt idx="6419">14</cx:pt>
          <cx:pt idx="6420">12</cx:pt>
          <cx:pt idx="6421">12</cx:pt>
          <cx:pt idx="6422">11</cx:pt>
          <cx:pt idx="6423">10</cx:pt>
          <cx:pt idx="6424">12</cx:pt>
          <cx:pt idx="6425">11</cx:pt>
          <cx:pt idx="6426">9</cx:pt>
          <cx:pt idx="6427">11</cx:pt>
          <cx:pt idx="6428">18</cx:pt>
          <cx:pt idx="6429">16</cx:pt>
          <cx:pt idx="6430">18</cx:pt>
          <cx:pt idx="6431">26</cx:pt>
          <cx:pt idx="6432">21</cx:pt>
          <cx:pt idx="6433">29</cx:pt>
          <cx:pt idx="6434">27</cx:pt>
          <cx:pt idx="6435">22</cx:pt>
          <cx:pt idx="6436">20</cx:pt>
          <cx:pt idx="6437">21</cx:pt>
          <cx:pt idx="6438">18</cx:pt>
          <cx:pt idx="6439">24</cx:pt>
          <cx:pt idx="6440">26</cx:pt>
          <cx:pt idx="6441">14</cx:pt>
          <cx:pt idx="6442">11</cx:pt>
          <cx:pt idx="6443">12</cx:pt>
          <cx:pt idx="6444">10</cx:pt>
          <cx:pt idx="6445">12</cx:pt>
          <cx:pt idx="6446">14</cx:pt>
          <cx:pt idx="6447">11</cx:pt>
          <cx:pt idx="6448">10</cx:pt>
          <cx:pt idx="6449">12</cx:pt>
          <cx:pt idx="6450">10</cx:pt>
          <cx:pt idx="6451">14</cx:pt>
          <cx:pt idx="6452">11</cx:pt>
          <cx:pt idx="6453">10</cx:pt>
          <cx:pt idx="6454">12</cx:pt>
          <cx:pt idx="6455">14</cx:pt>
          <cx:pt idx="6456">11</cx:pt>
          <cx:pt idx="6457">10</cx:pt>
          <cx:pt idx="6458">14</cx:pt>
          <cx:pt idx="6459">14</cx:pt>
          <cx:pt idx="6460">11</cx:pt>
          <cx:pt idx="6461">15</cx:pt>
          <cx:pt idx="6462">15</cx:pt>
          <cx:pt idx="6463">20</cx:pt>
          <cx:pt idx="6464">15</cx:pt>
          <cx:pt idx="6465">14</cx:pt>
          <cx:pt idx="6466">14</cx:pt>
          <cx:pt idx="6467">15</cx:pt>
          <cx:pt idx="6468">18</cx:pt>
          <cx:pt idx="6469">20</cx:pt>
          <cx:pt idx="6470">18</cx:pt>
          <cx:pt idx="6471">19</cx:pt>
          <cx:pt idx="6472">14</cx:pt>
          <cx:pt idx="6473">16</cx:pt>
          <cx:pt idx="6474">11</cx:pt>
          <cx:pt idx="6475">20</cx:pt>
          <cx:pt idx="6476">17</cx:pt>
          <cx:pt idx="6477">18</cx:pt>
          <cx:pt idx="6478">21</cx:pt>
          <cx:pt idx="6479">20</cx:pt>
          <cx:pt idx="6480">22</cx:pt>
          <cx:pt idx="6481">18</cx:pt>
          <cx:pt idx="6482">19</cx:pt>
          <cx:pt idx="6483">22</cx:pt>
          <cx:pt idx="6484">22</cx:pt>
          <cx:pt idx="6485">16</cx:pt>
          <cx:pt idx="6486">17</cx:pt>
          <cx:pt idx="6487">15</cx:pt>
          <cx:pt idx="6488">15</cx:pt>
          <cx:pt idx="6489">21</cx:pt>
          <cx:pt idx="6490">18</cx:pt>
          <cx:pt idx="6491">21</cx:pt>
          <cx:pt idx="6492">18</cx:pt>
          <cx:pt idx="6493">18</cx:pt>
          <cx:pt idx="6494">21</cx:pt>
          <cx:pt idx="6495">20</cx:pt>
          <cx:pt idx="6496">22</cx:pt>
          <cx:pt idx="6497">18</cx:pt>
          <cx:pt idx="6498">20</cx:pt>
          <cx:pt idx="6499">11</cx:pt>
          <cx:pt idx="6500">8</cx:pt>
          <cx:pt idx="6501">11</cx:pt>
          <cx:pt idx="6502">10</cx:pt>
          <cx:pt idx="6503">11</cx:pt>
          <cx:pt idx="6504">8</cx:pt>
          <cx:pt idx="6505">11</cx:pt>
          <cx:pt idx="6506">10</cx:pt>
          <cx:pt idx="6507">19</cx:pt>
          <cx:pt idx="6508">16</cx:pt>
          <cx:pt idx="6509">21</cx:pt>
          <cx:pt idx="6510">18</cx:pt>
          <cx:pt idx="6511">22</cx:pt>
          <cx:pt idx="6512">17</cx:pt>
          <cx:pt idx="6513">21</cx:pt>
          <cx:pt idx="6514">15</cx:pt>
          <cx:pt idx="6515">11</cx:pt>
          <cx:pt idx="6516">11</cx:pt>
          <cx:pt idx="6517">9</cx:pt>
          <cx:pt idx="6518">15</cx:pt>
          <cx:pt idx="6519">16</cx:pt>
          <cx:pt idx="6520">15</cx:pt>
          <cx:pt idx="6521">15</cx:pt>
          <cx:pt idx="6522">12</cx:pt>
          <cx:pt idx="6523">11</cx:pt>
          <cx:pt idx="6524">10</cx:pt>
          <cx:pt idx="6525">11</cx:pt>
          <cx:pt idx="6526">13</cx:pt>
          <cx:pt idx="6527">11</cx:pt>
          <cx:pt idx="6528">11</cx:pt>
          <cx:pt idx="6529">14</cx:pt>
          <cx:pt idx="6530">13</cx:pt>
          <cx:pt idx="6531">15</cx:pt>
          <cx:pt idx="6532">17</cx:pt>
          <cx:pt idx="6533">15</cx:pt>
          <cx:pt idx="6534">16</cx:pt>
          <cx:pt idx="6535">18</cx:pt>
          <cx:pt idx="6536">18</cx:pt>
          <cx:pt idx="6537">15</cx:pt>
          <cx:pt idx="6538">12</cx:pt>
          <cx:pt idx="6539">10</cx:pt>
          <cx:pt idx="6540">13</cx:pt>
          <cx:pt idx="6541">12</cx:pt>
          <cx:pt idx="6542">14</cx:pt>
          <cx:pt idx="6543">10</cx:pt>
          <cx:pt idx="6544">14</cx:pt>
          <cx:pt idx="6545">12</cx:pt>
          <cx:pt idx="6546">14</cx:pt>
          <cx:pt idx="6547">12</cx:pt>
          <cx:pt idx="6548">10</cx:pt>
          <cx:pt idx="6549">11</cx:pt>
          <cx:pt idx="6550">21</cx:pt>
          <cx:pt idx="6551">28</cx:pt>
          <cx:pt idx="6552">22</cx:pt>
          <cx:pt idx="6553">24</cx:pt>
          <cx:pt idx="6554">21</cx:pt>
          <cx:pt idx="6555">28</cx:pt>
          <cx:pt idx="6556">24</cx:pt>
          <cx:pt idx="6557">21</cx:pt>
          <cx:pt idx="6558">23</cx:pt>
          <cx:pt idx="6559">24</cx:pt>
          <cx:pt idx="6560">15</cx:pt>
          <cx:pt idx="6561">12</cx:pt>
          <cx:pt idx="6562">11</cx:pt>
          <cx:pt idx="6563">14</cx:pt>
          <cx:pt idx="6564">12</cx:pt>
          <cx:pt idx="6565">15</cx:pt>
          <cx:pt idx="6566">13</cx:pt>
          <cx:pt idx="6567">14</cx:pt>
          <cx:pt idx="6568">14</cx:pt>
          <cx:pt idx="6569">13</cx:pt>
          <cx:pt idx="6570">14</cx:pt>
          <cx:pt idx="6571">11</cx:pt>
          <cx:pt idx="6572">11</cx:pt>
          <cx:pt idx="6573">11</cx:pt>
          <cx:pt idx="6574">12</cx:pt>
          <cx:pt idx="6575">14</cx:pt>
          <cx:pt idx="6576">12</cx:pt>
          <cx:pt idx="6577">12</cx:pt>
          <cx:pt idx="6578">14</cx:pt>
          <cx:pt idx="6579">14</cx:pt>
          <cx:pt idx="6580">14</cx:pt>
          <cx:pt idx="6581">11</cx:pt>
          <cx:pt idx="6582">12</cx:pt>
          <cx:pt idx="6583">14</cx:pt>
          <cx:pt idx="6584">13</cx:pt>
          <cx:pt idx="6585">13</cx:pt>
          <cx:pt idx="6586">14</cx:pt>
          <cx:pt idx="6587">13</cx:pt>
          <cx:pt idx="6588">10</cx:pt>
          <cx:pt idx="6589">11</cx:pt>
          <cx:pt idx="6590">11</cx:pt>
          <cx:pt idx="6591">14</cx:pt>
          <cx:pt idx="6592">32</cx:pt>
          <cx:pt idx="6593">33</cx:pt>
          <cx:pt idx="6594">21</cx:pt>
          <cx:pt idx="6595">23</cx:pt>
          <cx:pt idx="6596">15</cx:pt>
          <cx:pt idx="6597">11</cx:pt>
          <cx:pt idx="6598">15</cx:pt>
          <cx:pt idx="6599">19</cx:pt>
          <cx:pt idx="6600">16</cx:pt>
          <cx:pt idx="6601">22</cx:pt>
          <cx:pt idx="6602">14</cx:pt>
          <cx:pt idx="6603">19</cx:pt>
          <cx:pt idx="6604">16</cx:pt>
          <cx:pt idx="6605">19</cx:pt>
          <cx:pt idx="6606">21</cx:pt>
          <cx:pt idx="6607">17</cx:pt>
          <cx:pt idx="6608">15</cx:pt>
          <cx:pt idx="6609">19</cx:pt>
          <cx:pt idx="6610">16</cx:pt>
          <cx:pt idx="6611">18</cx:pt>
          <cx:pt idx="6612">18</cx:pt>
          <cx:pt idx="6613">16</cx:pt>
          <cx:pt idx="6614">21</cx:pt>
          <cx:pt idx="6615">18</cx:pt>
          <cx:pt idx="6616">16</cx:pt>
          <cx:pt idx="6617">15</cx:pt>
          <cx:pt idx="6618">17</cx:pt>
          <cx:pt idx="6619">15</cx:pt>
          <cx:pt idx="6620">19</cx:pt>
          <cx:pt idx="6621">18</cx:pt>
          <cx:pt idx="6622">21</cx:pt>
          <cx:pt idx="6623">17</cx:pt>
          <cx:pt idx="6624">15</cx:pt>
          <cx:pt idx="6625">18</cx:pt>
          <cx:pt idx="6626">16</cx:pt>
          <cx:pt idx="6627">16</cx:pt>
          <cx:pt idx="6628">15</cx:pt>
          <cx:pt idx="6629">13</cx:pt>
          <cx:pt idx="6630">15</cx:pt>
          <cx:pt idx="6631">13</cx:pt>
          <cx:pt idx="6632">14</cx:pt>
          <cx:pt idx="6633">17</cx:pt>
          <cx:pt idx="6634">15</cx:pt>
          <cx:pt idx="6635">15</cx:pt>
          <cx:pt idx="6636">13</cx:pt>
          <cx:pt idx="6637">18</cx:pt>
          <cx:pt idx="6638">15</cx:pt>
          <cx:pt idx="6639">13</cx:pt>
          <cx:pt idx="6640">12</cx:pt>
          <cx:pt idx="6641">15</cx:pt>
          <cx:pt idx="6642">13</cx:pt>
          <cx:pt idx="6643">15</cx:pt>
          <cx:pt idx="6644">13</cx:pt>
          <cx:pt idx="6645">13</cx:pt>
          <cx:pt idx="6646">16</cx:pt>
          <cx:pt idx="6647">14</cx:pt>
          <cx:pt idx="6648">12</cx:pt>
          <cx:pt idx="6649">18</cx:pt>
          <cx:pt idx="6650">15</cx:pt>
          <cx:pt idx="6651">13</cx:pt>
          <cx:pt idx="6652">12</cx:pt>
          <cx:pt idx="6653">15</cx:pt>
          <cx:pt idx="6654">12</cx:pt>
          <cx:pt idx="6655">12</cx:pt>
          <cx:pt idx="6656">15</cx:pt>
          <cx:pt idx="6657">14</cx:pt>
          <cx:pt idx="6658">16</cx:pt>
          <cx:pt idx="6659">15</cx:pt>
          <cx:pt idx="6660">13</cx:pt>
          <cx:pt idx="6661">15</cx:pt>
          <cx:pt idx="6662">13</cx:pt>
          <cx:pt idx="6663">14</cx:pt>
          <cx:pt idx="6664">16</cx:pt>
          <cx:pt idx="6665">14</cx:pt>
          <cx:pt idx="6666">13</cx:pt>
          <cx:pt idx="6667">18</cx:pt>
          <cx:pt idx="6668">11</cx:pt>
          <cx:pt idx="6669">15</cx:pt>
          <cx:pt idx="6670">14</cx:pt>
          <cx:pt idx="6671">11</cx:pt>
          <cx:pt idx="6672">15</cx:pt>
          <cx:pt idx="6673">12</cx:pt>
          <cx:pt idx="6674">12</cx:pt>
          <cx:pt idx="6675">15</cx:pt>
          <cx:pt idx="6676">15</cx:pt>
          <cx:pt idx="6677">12</cx:pt>
          <cx:pt idx="6678">16</cx:pt>
          <cx:pt idx="6679">15</cx:pt>
          <cx:pt idx="6680">12</cx:pt>
          <cx:pt idx="6681">11</cx:pt>
          <cx:pt idx="6682">14</cx:pt>
          <cx:pt idx="6683">11</cx:pt>
          <cx:pt idx="6684">14</cx:pt>
          <cx:pt idx="6685">12</cx:pt>
          <cx:pt idx="6686">12</cx:pt>
          <cx:pt idx="6687">15</cx:pt>
          <cx:pt idx="6688">15</cx:pt>
          <cx:pt idx="6689">11</cx:pt>
          <cx:pt idx="6690">16</cx:pt>
          <cx:pt idx="6691">15</cx:pt>
          <cx:pt idx="6692">12</cx:pt>
          <cx:pt idx="6693">11</cx:pt>
          <cx:pt idx="6694">11</cx:pt>
          <cx:pt idx="6695">15</cx:pt>
          <cx:pt idx="6696">14</cx:pt>
          <cx:pt idx="6697">14</cx:pt>
          <cx:pt idx="6698">18</cx:pt>
          <cx:pt idx="6699">15</cx:pt>
          <cx:pt idx="6700">16</cx:pt>
          <cx:pt idx="6701">16</cx:pt>
          <cx:pt idx="6702">19</cx:pt>
          <cx:pt idx="6703">16</cx:pt>
          <cx:pt idx="6704">18</cx:pt>
          <cx:pt idx="6705">15</cx:pt>
          <cx:pt idx="6706">16</cx:pt>
          <cx:pt idx="6707">17</cx:pt>
          <cx:pt idx="6708">21</cx:pt>
          <cx:pt idx="6709">17</cx:pt>
          <cx:pt idx="6710">18</cx:pt>
          <cx:pt idx="6711">15</cx:pt>
          <cx:pt idx="6712">19</cx:pt>
          <cx:pt idx="6713">15</cx:pt>
          <cx:pt idx="6714">15</cx:pt>
          <cx:pt idx="6715">15</cx:pt>
          <cx:pt idx="6716">15</cx:pt>
          <cx:pt idx="6717">15</cx:pt>
          <cx:pt idx="6718">15</cx:pt>
          <cx:pt idx="6719">15</cx:pt>
          <cx:pt idx="6720">18</cx:pt>
          <cx:pt idx="6721">15</cx:pt>
          <cx:pt idx="6722">15</cx:pt>
          <cx:pt idx="6723">16</cx:pt>
          <cx:pt idx="6724">18</cx:pt>
          <cx:pt idx="6725">16</cx:pt>
          <cx:pt idx="6726">11</cx:pt>
          <cx:pt idx="6727">15</cx:pt>
          <cx:pt idx="6728">11</cx:pt>
          <cx:pt idx="6729">11</cx:pt>
          <cx:pt idx="6730">15</cx:pt>
          <cx:pt idx="6731">11</cx:pt>
          <cx:pt idx="6732">16</cx:pt>
          <cx:pt idx="6733">21</cx:pt>
          <cx:pt idx="6734">20</cx:pt>
          <cx:pt idx="6735">23</cx:pt>
          <cx:pt idx="6736">22</cx:pt>
          <cx:pt idx="6737">25</cx:pt>
          <cx:pt idx="6738">24</cx:pt>
          <cx:pt idx="6739">24</cx:pt>
          <cx:pt idx="6740">30</cx:pt>
          <cx:pt idx="6741">30</cx:pt>
          <cx:pt idx="6742">28</cx:pt>
          <cx:pt idx="6743">28</cx:pt>
          <cx:pt idx="6744">26</cx:pt>
          <cx:pt idx="6745">29</cx:pt>
          <cx:pt idx="6746">25</cx:pt>
          <cx:pt idx="6747">41</cx:pt>
          <cx:pt idx="6748">37</cx:pt>
          <cx:pt idx="6749">24</cx:pt>
          <cx:pt idx="6750">24</cx:pt>
          <cx:pt idx="6751">27</cx:pt>
          <cx:pt idx="6752">22</cx:pt>
          <cx:pt idx="6753">18</cx:pt>
          <cx:pt idx="6754">19</cx:pt>
          <cx:pt idx="6755">20</cx:pt>
          <cx:pt idx="6756">20</cx:pt>
          <cx:pt idx="6757">23</cx:pt>
          <cx:pt idx="6758">23</cx:pt>
          <cx:pt idx="6759">24</cx:pt>
          <cx:pt idx="6760">26</cx:pt>
          <cx:pt idx="6761">31</cx:pt>
          <cx:pt idx="6762">28</cx:pt>
          <cx:pt idx="6763">24</cx:pt>
          <cx:pt idx="6764">18</cx:pt>
          <cx:pt idx="6765">18</cx:pt>
          <cx:pt idx="6766">19</cx:pt>
          <cx:pt idx="6767">18</cx:pt>
          <cx:pt idx="6768">17</cx:pt>
          <cx:pt idx="6769">19</cx:pt>
          <cx:pt idx="6770">17</cx:pt>
          <cx:pt idx="6771">16</cx:pt>
          <cx:pt idx="6772">15</cx:pt>
          <cx:pt idx="6773">15</cx:pt>
          <cx:pt idx="6774">15</cx:pt>
          <cx:pt idx="6775">14</cx:pt>
          <cx:pt idx="6776">11</cx:pt>
          <cx:pt idx="6777">11</cx:pt>
          <cx:pt idx="6778">15</cx:pt>
          <cx:pt idx="6779">16</cx:pt>
          <cx:pt idx="6780">15</cx:pt>
          <cx:pt idx="6781">16</cx:pt>
          <cx:pt idx="6782">15</cx:pt>
          <cx:pt idx="6783">19</cx:pt>
          <cx:pt idx="6784">18</cx:pt>
          <cx:pt idx="6785">16</cx:pt>
          <cx:pt idx="6786">16</cx:pt>
          <cx:pt idx="6787">15</cx:pt>
          <cx:pt idx="6788">19</cx:pt>
          <cx:pt idx="6789">18</cx:pt>
          <cx:pt idx="6790">16</cx:pt>
          <cx:pt idx="6791">16</cx:pt>
          <cx:pt idx="6792">15</cx:pt>
          <cx:pt idx="6793">19</cx:pt>
          <cx:pt idx="6794">18</cx:pt>
          <cx:pt idx="6795">16</cx:pt>
          <cx:pt idx="6796">16</cx:pt>
          <cx:pt idx="6797">15</cx:pt>
          <cx:pt idx="6798">19</cx:pt>
          <cx:pt idx="6799">18</cx:pt>
          <cx:pt idx="6800">16</cx:pt>
          <cx:pt idx="6801">10</cx:pt>
          <cx:pt idx="6802">10</cx:pt>
          <cx:pt idx="6803">14</cx:pt>
          <cx:pt idx="6804">10</cx:pt>
          <cx:pt idx="6805">14</cx:pt>
          <cx:pt idx="6806">16</cx:pt>
          <cx:pt idx="6807">15</cx:pt>
          <cx:pt idx="6808">6</cx:pt>
          <cx:pt idx="6809">13</cx:pt>
          <cx:pt idx="6810">15</cx:pt>
          <cx:pt idx="6811">15</cx:pt>
          <cx:pt idx="6812">15</cx:pt>
          <cx:pt idx="6813">15</cx:pt>
          <cx:pt idx="6814">17</cx:pt>
          <cx:pt idx="6815">19</cx:pt>
          <cx:pt idx="6816">21</cx:pt>
          <cx:pt idx="6817">23</cx:pt>
          <cx:pt idx="6818">19</cx:pt>
          <cx:pt idx="6819">24</cx:pt>
          <cx:pt idx="6820">17</cx:pt>
          <cx:pt idx="6821">16</cx:pt>
          <cx:pt idx="6822">21</cx:pt>
          <cx:pt idx="6823">24</cx:pt>
          <cx:pt idx="6824">17</cx:pt>
          <cx:pt idx="6825">19</cx:pt>
          <cx:pt idx="6826">21</cx:pt>
          <cx:pt idx="6827">18</cx:pt>
          <cx:pt idx="6828">18</cx:pt>
          <cx:pt idx="6829">16</cx:pt>
          <cx:pt idx="6830">18</cx:pt>
          <cx:pt idx="6831">18</cx:pt>
          <cx:pt idx="6832">16</cx:pt>
          <cx:pt idx="6833">15</cx:pt>
          <cx:pt idx="6834">15</cx:pt>
          <cx:pt idx="6835">15</cx:pt>
          <cx:pt idx="6836">15</cx:pt>
          <cx:pt idx="6837">15</cx:pt>
          <cx:pt idx="6838">18</cx:pt>
          <cx:pt idx="6839">18</cx:pt>
          <cx:pt idx="6840">26</cx:pt>
          <cx:pt idx="6841">18</cx:pt>
          <cx:pt idx="6842">19</cx:pt>
          <cx:pt idx="6843">18</cx:pt>
          <cx:pt idx="6844">16</cx:pt>
          <cx:pt idx="6845">18</cx:pt>
          <cx:pt idx="6846">16</cx:pt>
          <cx:pt idx="6847">16</cx:pt>
          <cx:pt idx="6848">16</cx:pt>
          <cx:pt idx="6849">15</cx:pt>
          <cx:pt idx="6850">15</cx:pt>
          <cx:pt idx="6851">15</cx:pt>
          <cx:pt idx="6852">15</cx:pt>
          <cx:pt idx="6853">14</cx:pt>
          <cx:pt idx="6854">12</cx:pt>
          <cx:pt idx="6855">12</cx:pt>
          <cx:pt idx="6856">12</cx:pt>
          <cx:pt idx="6857">18</cx:pt>
          <cx:pt idx="6858">16</cx:pt>
          <cx:pt idx="6859">15</cx:pt>
          <cx:pt idx="6860">15</cx:pt>
          <cx:pt idx="6861">18</cx:pt>
          <cx:pt idx="6862">16</cx:pt>
          <cx:pt idx="6863">18</cx:pt>
          <cx:pt idx="6864">15</cx:pt>
          <cx:pt idx="6865">17</cx:pt>
          <cx:pt idx="6866">15</cx:pt>
          <cx:pt idx="6867">19</cx:pt>
          <cx:pt idx="6868">18</cx:pt>
          <cx:pt idx="6869">21</cx:pt>
          <cx:pt idx="6870">17</cx:pt>
          <cx:pt idx="6871">22</cx:pt>
          <cx:pt idx="6872">24</cx:pt>
          <cx:pt idx="6873">22</cx:pt>
          <cx:pt idx="6874">24</cx:pt>
          <cx:pt idx="6875">15</cx:pt>
          <cx:pt idx="6876">15</cx:pt>
          <cx:pt idx="6877">16</cx:pt>
          <cx:pt idx="6878">18</cx:pt>
          <cx:pt idx="6879">21</cx:pt>
          <cx:pt idx="6880">19</cx:pt>
          <cx:pt idx="6881">21</cx:pt>
          <cx:pt idx="6882">16</cx:pt>
          <cx:pt idx="6883">15</cx:pt>
          <cx:pt idx="6884">25</cx:pt>
          <cx:pt idx="6885">21</cx:pt>
          <cx:pt idx="6886">29</cx:pt>
          <cx:pt idx="6887">27</cx:pt>
          <cx:pt idx="6888">22</cx:pt>
          <cx:pt idx="6889">24</cx:pt>
          <cx:pt idx="6890">26</cx:pt>
          <cx:pt idx="6891">15</cx:pt>
          <cx:pt idx="6892">15</cx:pt>
          <cx:pt idx="6893">23</cx:pt>
          <cx:pt idx="6894">23</cx:pt>
          <cx:pt idx="6895">24</cx:pt>
          <cx:pt idx="6896">20</cx:pt>
          <cx:pt idx="6897">16</cx:pt>
          <cx:pt idx="6898">16</cx:pt>
          <cx:pt idx="6899">21</cx:pt>
          <cx:pt idx="6900">19</cx:pt>
          <cx:pt idx="6901">21</cx:pt>
          <cx:pt idx="6902">21</cx:pt>
          <cx:pt idx="6903">18</cx:pt>
          <cx:pt idx="6904">21</cx:pt>
          <cx:pt idx="6905">18</cx:pt>
          <cx:pt idx="6906">16</cx:pt>
          <cx:pt idx="6907">17</cx:pt>
          <cx:pt idx="6908">17</cx:pt>
          <cx:pt idx="6909">16</cx:pt>
          <cx:pt idx="6910">19</cx:pt>
          <cx:pt idx="6911">16</cx:pt>
          <cx:pt idx="6912">20</cx:pt>
          <cx:pt idx="6913">17</cx:pt>
          <cx:pt idx="6914">15</cx:pt>
          <cx:pt idx="6915">16</cx:pt>
          <cx:pt idx="6916">15</cx:pt>
          <cx:pt idx="6917">15</cx:pt>
          <cx:pt idx="6918">16</cx:pt>
          <cx:pt idx="6919">15</cx:pt>
          <cx:pt idx="6920">16</cx:pt>
          <cx:pt idx="6921">16</cx:pt>
          <cx:pt idx="6922">16</cx:pt>
          <cx:pt idx="6923">14</cx:pt>
          <cx:pt idx="6924">15</cx:pt>
          <cx:pt idx="6925">13</cx:pt>
          <cx:pt idx="6926">22</cx:pt>
          <cx:pt idx="6927">18</cx:pt>
          <cx:pt idx="6928">23</cx:pt>
          <cx:pt idx="6929">20</cx:pt>
          <cx:pt idx="6930">23</cx:pt>
          <cx:pt idx="6931">25</cx:pt>
          <cx:pt idx="6932">25</cx:pt>
          <cx:pt idx="6933">23</cx:pt>
          <cx:pt idx="6934">25</cx:pt>
          <cx:pt idx="6935">23</cx:pt>
          <cx:pt idx="6936">24</cx:pt>
          <cx:pt idx="6937">22</cx:pt>
          <cx:pt idx="6938">18</cx:pt>
          <cx:pt idx="6939">19</cx:pt>
          <cx:pt idx="6940">18</cx:pt>
          <cx:pt idx="6941">19</cx:pt>
          <cx:pt idx="6942">17</cx:pt>
          <cx:pt idx="6943">18</cx:pt>
          <cx:pt idx="6944">18</cx:pt>
          <cx:pt idx="6945">16</cx:pt>
          <cx:pt idx="6946">18</cx:pt>
          <cx:pt idx="6947">19</cx:pt>
          <cx:pt idx="6948">15</cx:pt>
          <cx:pt idx="6949">14</cx:pt>
          <cx:pt idx="6950">15</cx:pt>
          <cx:pt idx="6951">14</cx:pt>
          <cx:pt idx="6952">11</cx:pt>
          <cx:pt idx="6953">13</cx:pt>
          <cx:pt idx="6954">16</cx:pt>
          <cx:pt idx="6955">16</cx:pt>
          <cx:pt idx="6956">15</cx:pt>
          <cx:pt idx="6957">16</cx:pt>
          <cx:pt idx="6958">15</cx:pt>
          <cx:pt idx="6959">21</cx:pt>
          <cx:pt idx="6960">20</cx:pt>
          <cx:pt idx="6961">17</cx:pt>
          <cx:pt idx="6962">22</cx:pt>
          <cx:pt idx="6963">21</cx:pt>
          <cx:pt idx="6964">21</cx:pt>
          <cx:pt idx="6965">18</cx:pt>
          <cx:pt idx="6966">18</cx:pt>
          <cx:pt idx="6967">17</cx:pt>
          <cx:pt idx="6968">19</cx:pt>
          <cx:pt idx="6969">18</cx:pt>
          <cx:pt idx="6970">17</cx:pt>
          <cx:pt idx="6971">18</cx:pt>
          <cx:pt idx="6972">17</cx:pt>
          <cx:pt idx="6973">16</cx:pt>
          <cx:pt idx="6974">17</cx:pt>
          <cx:pt idx="6975">22</cx:pt>
          <cx:pt idx="6976">23</cx:pt>
          <cx:pt idx="6977">22</cx:pt>
          <cx:pt idx="6978">23</cx:pt>
          <cx:pt idx="6979">22</cx:pt>
          <cx:pt idx="6980">23</cx:pt>
          <cx:pt idx="6981">22</cx:pt>
          <cx:pt idx="6982">23</cx:pt>
          <cx:pt idx="6983">17</cx:pt>
          <cx:pt idx="6984">17</cx:pt>
          <cx:pt idx="6985">19</cx:pt>
          <cx:pt idx="6986">18</cx:pt>
          <cx:pt idx="6987">16</cx:pt>
          <cx:pt idx="6988">17</cx:pt>
          <cx:pt idx="6989">16</cx:pt>
          <cx:pt idx="6990">16</cx:pt>
          <cx:pt idx="6991">16</cx:pt>
          <cx:pt idx="6992">16</cx:pt>
          <cx:pt idx="6993">16</cx:pt>
          <cx:pt idx="6994">17</cx:pt>
          <cx:pt idx="6995">16</cx:pt>
          <cx:pt idx="6996">18</cx:pt>
          <cx:pt idx="6997">21</cx:pt>
          <cx:pt idx="6998">20</cx:pt>
          <cx:pt idx="6999">26</cx:pt>
          <cx:pt idx="7000">21</cx:pt>
          <cx:pt idx="7001">29</cx:pt>
          <cx:pt idx="7002">27</cx:pt>
          <cx:pt idx="7003">22</cx:pt>
          <cx:pt idx="7004">20</cx:pt>
          <cx:pt idx="7005">21</cx:pt>
          <cx:pt idx="7006">18</cx:pt>
          <cx:pt idx="7007">24</cx:pt>
          <cx:pt idx="7008">26</cx:pt>
          <cx:pt idx="7009">16</cx:pt>
          <cx:pt idx="7010">14</cx:pt>
          <cx:pt idx="7011">11</cx:pt>
          <cx:pt idx="7012">22</cx:pt>
          <cx:pt idx="7013">22</cx:pt>
          <cx:pt idx="7014">22</cx:pt>
          <cx:pt idx="7015">20</cx:pt>
          <cx:pt idx="7016">22</cx:pt>
          <cx:pt idx="7017">21</cx:pt>
          <cx:pt idx="7018">20</cx:pt>
          <cx:pt idx="7019">22</cx:pt>
          <cx:pt idx="7020">18</cx:pt>
          <cx:pt idx="7021">21</cx:pt>
          <cx:pt idx="7022">20</cx:pt>
          <cx:pt idx="7023">22</cx:pt>
          <cx:pt idx="7024">18</cx:pt>
          <cx:pt idx="7025">20</cx:pt>
          <cx:pt idx="7026">18</cx:pt>
          <cx:pt idx="7027">16</cx:pt>
          <cx:pt idx="7028">18</cx:pt>
          <cx:pt idx="7029">15</cx:pt>
          <cx:pt idx="7030">21</cx:pt>
          <cx:pt idx="7031">18</cx:pt>
          <cx:pt idx="7032">18</cx:pt>
          <cx:pt idx="7033">18</cx:pt>
          <cx:pt idx="7034">19</cx:pt>
          <cx:pt idx="7035">18</cx:pt>
          <cx:pt idx="7036">17</cx:pt>
          <cx:pt idx="7037">17</cx:pt>
          <cx:pt idx="7038">21</cx:pt>
          <cx:pt idx="7039">16</cx:pt>
          <cx:pt idx="7040">21</cx:pt>
          <cx:pt idx="7041">15</cx:pt>
          <cx:pt idx="7042">17</cx:pt>
          <cx:pt idx="7043">15</cx:pt>
          <cx:pt idx="7044">15</cx:pt>
          <cx:pt idx="7045">15</cx:pt>
          <cx:pt idx="7046">15</cx:pt>
          <cx:pt idx="7047">15</cx:pt>
          <cx:pt idx="7048">15</cx:pt>
          <cx:pt idx="7049">32</cx:pt>
          <cx:pt idx="7050">36</cx:pt>
          <cx:pt idx="7051">18</cx:pt>
          <cx:pt idx="7052">21</cx:pt>
          <cx:pt idx="7053">21</cx:pt>
          <cx:pt idx="7054">18</cx:pt>
          <cx:pt idx="7055">22</cx:pt>
          <cx:pt idx="7056">21</cx:pt>
          <cx:pt idx="7057">18</cx:pt>
          <cx:pt idx="7058">17</cx:pt>
          <cx:pt idx="7059">23</cx:pt>
          <cx:pt idx="7060">26</cx:pt>
          <cx:pt idx="7061">27</cx:pt>
          <cx:pt idx="7062">21</cx:pt>
          <cx:pt idx="7063">15</cx:pt>
          <cx:pt idx="7064">18</cx:pt>
          <cx:pt idx="7065">23</cx:pt>
          <cx:pt idx="7066">18</cx:pt>
          <cx:pt idx="7067">23</cx:pt>
          <cx:pt idx="7068">18</cx:pt>
          <cx:pt idx="7069">21</cx:pt>
          <cx:pt idx="7070">18</cx:pt>
          <cx:pt idx="7071">22</cx:pt>
          <cx:pt idx="7072">23</cx:pt>
          <cx:pt idx="7073">23</cx:pt>
          <cx:pt idx="7074">26</cx:pt>
          <cx:pt idx="7075">31</cx:pt>
          <cx:pt idx="7076">31</cx:pt>
          <cx:pt idx="7077">17</cx:pt>
          <cx:pt idx="7078">18</cx:pt>
          <cx:pt idx="7079">16</cx:pt>
          <cx:pt idx="7080">14</cx:pt>
          <cx:pt idx="7081">15</cx:pt>
          <cx:pt idx="7082">18</cx:pt>
          <cx:pt idx="7083">18</cx:pt>
          <cx:pt idx="7084">15</cx:pt>
          <cx:pt idx="7085">14</cx:pt>
          <cx:pt idx="7086">17</cx:pt>
          <cx:pt idx="7087">17</cx:pt>
          <cx:pt idx="7088">19</cx:pt>
          <cx:pt idx="7089">8</cx:pt>
          <cx:pt idx="7090">8</cx:pt>
          <cx:pt idx="7091">8</cx:pt>
          <cx:pt idx="7092">8</cx:pt>
          <cx:pt idx="7093">8</cx:pt>
          <cx:pt idx="7094">11</cx:pt>
          <cx:pt idx="7095">17</cx:pt>
          <cx:pt idx="7096">17</cx:pt>
          <cx:pt idx="7097">18</cx:pt>
          <cx:pt idx="7098">19</cx:pt>
          <cx:pt idx="7099">19</cx:pt>
          <cx:pt idx="7100">19</cx:pt>
          <cx:pt idx="7101">18</cx:pt>
          <cx:pt idx="7102">17</cx:pt>
          <cx:pt idx="7103">15</cx:pt>
          <cx:pt idx="7104">18</cx:pt>
          <cx:pt idx="7105">19</cx:pt>
          <cx:pt idx="7106">18</cx:pt>
          <cx:pt idx="7107">19</cx:pt>
          <cx:pt idx="7108">16</cx:pt>
          <cx:pt idx="7109">17</cx:pt>
          <cx:pt idx="7110">16</cx:pt>
          <cx:pt idx="7111">17</cx:pt>
          <cx:pt idx="7112">21</cx:pt>
          <cx:pt idx="7113">23</cx:pt>
          <cx:pt idx="7114">22</cx:pt>
          <cx:pt idx="7115">31</cx:pt>
          <cx:pt idx="7116">26</cx:pt>
          <cx:pt idx="7117">19</cx:pt>
          <cx:pt idx="7118">22</cx:pt>
          <cx:pt idx="7119">22</cx:pt>
          <cx:pt idx="7120">21</cx:pt>
          <cx:pt idx="7121">21</cx:pt>
          <cx:pt idx="7122">19</cx:pt>
          <cx:pt idx="7123">19</cx:pt>
          <cx:pt idx="7124">19</cx:pt>
          <cx:pt idx="7125">22</cx:pt>
          <cx:pt idx="7126">22</cx:pt>
          <cx:pt idx="7127">21</cx:pt>
          <cx:pt idx="7128">21</cx:pt>
          <cx:pt idx="7129">19</cx:pt>
          <cx:pt idx="7130">19</cx:pt>
          <cx:pt idx="7131">21</cx:pt>
          <cx:pt idx="7132">18</cx:pt>
          <cx:pt idx="7133">22</cx:pt>
          <cx:pt idx="7134">17</cx:pt>
          <cx:pt idx="7135">21</cx:pt>
          <cx:pt idx="7136">16</cx:pt>
          <cx:pt idx="7137">22</cx:pt>
          <cx:pt idx="7138">32</cx:pt>
          <cx:pt idx="7139">36</cx:pt>
          <cx:pt idx="7140">31</cx:pt>
          <cx:pt idx="7141">24</cx:pt>
          <cx:pt idx="7142">24</cx:pt>
          <cx:pt idx="7143">19</cx:pt>
          <cx:pt idx="7144">17</cx:pt>
          <cx:pt idx="7145">15</cx:pt>
          <cx:pt idx="7146">14</cx:pt>
          <cx:pt idx="7147">17</cx:pt>
          <cx:pt idx="7148">15</cx:pt>
          <cx:pt idx="7149">12</cx:pt>
          <cx:pt idx="7150">14</cx:pt>
          <cx:pt idx="7151">19</cx:pt>
          <cx:pt idx="7152">22</cx:pt>
          <cx:pt idx="7153">22</cx:pt>
          <cx:pt idx="7154">17</cx:pt>
          <cx:pt idx="7155">23</cx:pt>
          <cx:pt idx="7156">17</cx:pt>
          <cx:pt idx="7157">22</cx:pt>
          <cx:pt idx="7158">17</cx:pt>
          <cx:pt idx="7159">23</cx:pt>
          <cx:pt idx="7160">17</cx:pt>
          <cx:pt idx="7161">19</cx:pt>
          <cx:pt idx="7162">22</cx:pt>
          <cx:pt idx="7163">23</cx:pt>
          <cx:pt idx="7164">19</cx:pt>
          <cx:pt idx="7165">22</cx:pt>
          <cx:pt idx="7166">23</cx:pt>
          <cx:pt idx="7167">23</cx:pt>
          <cx:pt idx="7168">23</cx:pt>
          <cx:pt idx="7169">26</cx:pt>
          <cx:pt idx="7170">22</cx:pt>
          <cx:pt idx="7171">21</cx:pt>
          <cx:pt idx="7172">20</cx:pt>
          <cx:pt idx="7173">23</cx:pt>
          <cx:pt idx="7174">21</cx:pt>
          <cx:pt idx="7175">26</cx:pt>
          <cx:pt idx="7176">22</cx:pt>
          <cx:pt idx="7177">23</cx:pt>
          <cx:pt idx="7178">26</cx:pt>
          <cx:pt idx="7179">16</cx:pt>
          <cx:pt idx="7180">11</cx:pt>
          <cx:pt idx="7181">22</cx:pt>
          <cx:pt idx="7182">19</cx:pt>
          <cx:pt idx="7183">23</cx:pt>
          <cx:pt idx="7184">21</cx:pt>
          <cx:pt idx="7185">16</cx:pt>
          <cx:pt idx="7186">16</cx:pt>
          <cx:pt idx="7187">16</cx:pt>
          <cx:pt idx="7188">16</cx:pt>
          <cx:pt idx="7189">24</cx:pt>
          <cx:pt idx="7190">26</cx:pt>
          <cx:pt idx="7191">26</cx:pt>
          <cx:pt idx="7192">30</cx:pt>
          <cx:pt idx="7193">21</cx:pt>
          <cx:pt idx="7194">23</cx:pt>
          <cx:pt idx="7195">19</cx:pt>
          <cx:pt idx="7196">21</cx:pt>
          <cx:pt idx="7197">18</cx:pt>
          <cx:pt idx="7198">18</cx:pt>
          <cx:pt idx="7199">18</cx:pt>
          <cx:pt idx="7200">18</cx:pt>
          <cx:pt idx="7201">21</cx:pt>
          <cx:pt idx="7202">16</cx:pt>
          <cx:pt idx="7203">14</cx:pt>
          <cx:pt idx="7204">18</cx:pt>
          <cx:pt idx="7205">15</cx:pt>
          <cx:pt idx="7206">19</cx:pt>
          <cx:pt idx="7207">19</cx:pt>
          <cx:pt idx="7208">19</cx:pt>
          <cx:pt idx="7209">19</cx:pt>
          <cx:pt idx="7210">17</cx:pt>
          <cx:pt idx="7211">18</cx:pt>
          <cx:pt idx="7212">17</cx:pt>
          <cx:pt idx="7213">18</cx:pt>
          <cx:pt idx="7214">19</cx:pt>
          <cx:pt idx="7215">21</cx:pt>
          <cx:pt idx="7216">22</cx:pt>
          <cx:pt idx="7217">21</cx:pt>
          <cx:pt idx="7218">22</cx:pt>
          <cx:pt idx="7219">21</cx:pt>
          <cx:pt idx="7220">22</cx:pt>
          <cx:pt idx="7221">19</cx:pt>
          <cx:pt idx="7222">21</cx:pt>
          <cx:pt idx="7223">22</cx:pt>
          <cx:pt idx="7224">19</cx:pt>
          <cx:pt idx="7225">16</cx:pt>
          <cx:pt idx="7226">17</cx:pt>
          <cx:pt idx="7227">15</cx:pt>
          <cx:pt idx="7228">16</cx:pt>
          <cx:pt idx="7229">17</cx:pt>
          <cx:pt idx="7230">19</cx:pt>
          <cx:pt idx="7231">14</cx:pt>
          <cx:pt idx="7232">14</cx:pt>
          <cx:pt idx="7233">16</cx:pt>
          <cx:pt idx="7234">15</cx:pt>
          <cx:pt idx="7235">18</cx:pt>
          <cx:pt idx="7236">19</cx:pt>
          <cx:pt idx="7237">18</cx:pt>
          <cx:pt idx="7238">19</cx:pt>
          <cx:pt idx="7239">17</cx:pt>
          <cx:pt idx="7240">18</cx:pt>
          <cx:pt idx="7241">15</cx:pt>
          <cx:pt idx="7242">18</cx:pt>
          <cx:pt idx="7243">19</cx:pt>
          <cx:pt idx="7244">17</cx:pt>
          <cx:pt idx="7245">18</cx:pt>
          <cx:pt idx="7246">18</cx:pt>
          <cx:pt idx="7247">19</cx:pt>
          <cx:pt idx="7248">24</cx:pt>
          <cx:pt idx="7249">23</cx:pt>
          <cx:pt idx="7250">22</cx:pt>
          <cx:pt idx="7251">23</cx:pt>
          <cx:pt idx="7252">16</cx:pt>
          <cx:pt idx="7253">17</cx:pt>
          <cx:pt idx="7254">16</cx:pt>
          <cx:pt idx="7255">16</cx:pt>
          <cx:pt idx="7256">16</cx:pt>
          <cx:pt idx="7257">19</cx:pt>
          <cx:pt idx="7258">8</cx:pt>
          <cx:pt idx="7259">8</cx:pt>
          <cx:pt idx="7260">8</cx:pt>
          <cx:pt idx="7261">17</cx:pt>
          <cx:pt idx="7262">16</cx:pt>
          <cx:pt idx="7263">16</cx:pt>
          <cx:pt idx="7264">16</cx:pt>
          <cx:pt idx="7265">16</cx:pt>
          <cx:pt idx="7266">17</cx:pt>
          <cx:pt idx="7267">16</cx:pt>
          <cx:pt idx="7268">15</cx:pt>
          <cx:pt idx="7269">15</cx:pt>
          <cx:pt idx="7270">20</cx:pt>
          <cx:pt idx="7271">17</cx:pt>
          <cx:pt idx="7272">19</cx:pt>
          <cx:pt idx="7273">18</cx:pt>
          <cx:pt idx="7274">16</cx:pt>
          <cx:pt idx="7275">20</cx:pt>
          <cx:pt idx="7276">16</cx:pt>
          <cx:pt idx="7277">16</cx:pt>
          <cx:pt idx="7278">16</cx:pt>
          <cx:pt idx="7279">16</cx:pt>
          <cx:pt idx="7280">17</cx:pt>
          <cx:pt idx="7281">15</cx:pt>
          <cx:pt idx="7282">16</cx:pt>
          <cx:pt idx="7283">16</cx:pt>
          <cx:pt idx="7284">14</cx:pt>
          <cx:pt idx="7285">14</cx:pt>
          <cx:pt idx="7286">14</cx:pt>
          <cx:pt idx="7287">14</cx:pt>
          <cx:pt idx="7288">14</cx:pt>
          <cx:pt idx="7289">14</cx:pt>
          <cx:pt idx="7290">14</cx:pt>
          <cx:pt idx="7291">14</cx:pt>
          <cx:pt idx="7292">14</cx:pt>
          <cx:pt idx="7293">14</cx:pt>
          <cx:pt idx="7294">11</cx:pt>
          <cx:pt idx="7295">11</cx:pt>
          <cx:pt idx="7296">15</cx:pt>
          <cx:pt idx="7297">9</cx:pt>
          <cx:pt idx="7298">21</cx:pt>
          <cx:pt idx="7299">18</cx:pt>
          <cx:pt idx="7300">18</cx:pt>
          <cx:pt idx="7301">18</cx:pt>
          <cx:pt idx="7302">18</cx:pt>
          <cx:pt idx="7303">21</cx:pt>
          <cx:pt idx="7304">17</cx:pt>
          <cx:pt idx="7305">18</cx:pt>
          <cx:pt idx="7306">17</cx:pt>
          <cx:pt idx="7307">17</cx:pt>
          <cx:pt idx="7308">17</cx:pt>
          <cx:pt idx="7309">15</cx:pt>
          <cx:pt idx="7310">17</cx:pt>
          <cx:pt idx="7311">18</cx:pt>
          <cx:pt idx="7312">17</cx:pt>
          <cx:pt idx="7313">17</cx:pt>
          <cx:pt idx="7314">22</cx:pt>
          <cx:pt idx="7315">23</cx:pt>
          <cx:pt idx="7316">22</cx:pt>
          <cx:pt idx="7317">23</cx:pt>
          <cx:pt idx="7318">21</cx:pt>
          <cx:pt idx="7319">21</cx:pt>
          <cx:pt idx="7320">18</cx:pt>
          <cx:pt idx="7321">14</cx:pt>
          <cx:pt idx="7322">15</cx:pt>
          <cx:pt idx="7323">15</cx:pt>
          <cx:pt idx="7324">15</cx:pt>
          <cx:pt idx="7325">15</cx:pt>
          <cx:pt idx="7326">15</cx:pt>
          <cx:pt idx="7327">17</cx:pt>
          <cx:pt idx="7328">15</cx:pt>
          <cx:pt idx="7329">18</cx:pt>
          <cx:pt idx="7330">15</cx:pt>
          <cx:pt idx="7331">15</cx:pt>
          <cx:pt idx="7332">15</cx:pt>
          <cx:pt idx="7333">21</cx:pt>
          <cx:pt idx="7334">18</cx:pt>
          <cx:pt idx="7335">21</cx:pt>
          <cx:pt idx="7336">16</cx:pt>
          <cx:pt idx="7337">12</cx:pt>
          <cx:pt idx="7338">15</cx:pt>
          <cx:pt idx="7339">12</cx:pt>
          <cx:pt idx="7340">12</cx:pt>
          <cx:pt idx="7341">15</cx:pt>
          <cx:pt idx="7342">13</cx:pt>
          <cx:pt idx="7343">15</cx:pt>
          <cx:pt idx="7344">13</cx:pt>
          <cx:pt idx="7345">14</cx:pt>
          <cx:pt idx="7346">17</cx:pt>
          <cx:pt idx="7347">16</cx:pt>
          <cx:pt idx="7348">12</cx:pt>
          <cx:pt idx="7349">16</cx:pt>
          <cx:pt idx="7350">15</cx:pt>
          <cx:pt idx="7351">13</cx:pt>
          <cx:pt idx="7352">12</cx:pt>
          <cx:pt idx="7353">15</cx:pt>
          <cx:pt idx="7354">12</cx:pt>
          <cx:pt idx="7355">15</cx:pt>
          <cx:pt idx="7356">14</cx:pt>
          <cx:pt idx="7357">13</cx:pt>
          <cx:pt idx="7358">16</cx:pt>
          <cx:pt idx="7359">14</cx:pt>
          <cx:pt idx="7360">12</cx:pt>
          <cx:pt idx="7361">16</cx:pt>
          <cx:pt idx="7362">15</cx:pt>
          <cx:pt idx="7363">13</cx:pt>
          <cx:pt idx="7364">11</cx:pt>
          <cx:pt idx="7365">17</cx:pt>
          <cx:pt idx="7366">15</cx:pt>
          <cx:pt idx="7367">15</cx:pt>
          <cx:pt idx="7368">15</cx:pt>
          <cx:pt idx="7369">16</cx:pt>
          <cx:pt idx="7370">15</cx:pt>
          <cx:pt idx="7371">15</cx:pt>
          <cx:pt idx="7372">17</cx:pt>
          <cx:pt idx="7373">15</cx:pt>
          <cx:pt idx="7374">13</cx:pt>
          <cx:pt idx="7375">15</cx:pt>
          <cx:pt idx="7376">22</cx:pt>
          <cx:pt idx="7377">18</cx:pt>
          <cx:pt idx="7378">23</cx:pt>
          <cx:pt idx="7379">16</cx:pt>
          <cx:pt idx="7380">18</cx:pt>
          <cx:pt idx="7381">16</cx:pt>
          <cx:pt idx="7382">22</cx:pt>
          <cx:pt idx="7383">18</cx:pt>
          <cx:pt idx="7384">23</cx:pt>
          <cx:pt idx="7385">16</cx:pt>
          <cx:pt idx="7386">21</cx:pt>
          <cx:pt idx="7387">18</cx:pt>
          <cx:pt idx="7388">18</cx:pt>
          <cx:pt idx="7389">21</cx:pt>
          <cx:pt idx="7390">18</cx:pt>
          <cx:pt idx="7391">21</cx:pt>
          <cx:pt idx="7392">18</cx:pt>
          <cx:pt idx="7393">21</cx:pt>
          <cx:pt idx="7394">16</cx:pt>
          <cx:pt idx="7395">15</cx:pt>
          <cx:pt idx="7396">15</cx:pt>
          <cx:pt idx="7397">15</cx:pt>
          <cx:pt idx="7398">15</cx:pt>
          <cx:pt idx="7399">15</cx:pt>
          <cx:pt idx="7400">13</cx:pt>
          <cx:pt idx="7401">12</cx:pt>
          <cx:pt idx="7402">15</cx:pt>
          <cx:pt idx="7403">15</cx:pt>
          <cx:pt idx="7404">16</cx:pt>
          <cx:pt idx="7405">15</cx:pt>
          <cx:pt idx="7406">12</cx:pt>
          <cx:pt idx="7407">15</cx:pt>
          <cx:pt idx="7408">13</cx:pt>
          <cx:pt idx="7409">14</cx:pt>
          <cx:pt idx="7410">16</cx:pt>
          <cx:pt idx="7411">15</cx:pt>
          <cx:pt idx="7412">13</cx:pt>
          <cx:pt idx="7413">18</cx:pt>
          <cx:pt idx="7414">11</cx:pt>
          <cx:pt idx="7415">12</cx:pt>
          <cx:pt idx="7416">15</cx:pt>
          <cx:pt idx="7417">14</cx:pt>
          <cx:pt idx="7418">11</cx:pt>
          <cx:pt idx="7419">15</cx:pt>
          <cx:pt idx="7420">13</cx:pt>
          <cx:pt idx="7421">12</cx:pt>
          <cx:pt idx="7422">15</cx:pt>
          <cx:pt idx="7423">14</cx:pt>
          <cx:pt idx="7424">11</cx:pt>
          <cx:pt idx="7425">16</cx:pt>
          <cx:pt idx="7426">15</cx:pt>
          <cx:pt idx="7427">12</cx:pt>
          <cx:pt idx="7428">11</cx:pt>
          <cx:pt idx="7429">14</cx:pt>
          <cx:pt idx="7430">11</cx:pt>
          <cx:pt idx="7431">15</cx:pt>
          <cx:pt idx="7432">12</cx:pt>
          <cx:pt idx="7433">12</cx:pt>
          <cx:pt idx="7434">15</cx:pt>
          <cx:pt idx="7435">14</cx:pt>
          <cx:pt idx="7436">11</cx:pt>
          <cx:pt idx="7437">15</cx:pt>
          <cx:pt idx="7438">15</cx:pt>
          <cx:pt idx="7439">12</cx:pt>
          <cx:pt idx="7440">11</cx:pt>
          <cx:pt idx="7441">12</cx:pt>
          <cx:pt idx="7442">15</cx:pt>
          <cx:pt idx="7443">16</cx:pt>
          <cx:pt idx="7444">17</cx:pt>
          <cx:pt idx="7445">15</cx:pt>
          <cx:pt idx="7446">15</cx:pt>
          <cx:pt idx="7447">15</cx:pt>
          <cx:pt idx="7448">16</cx:pt>
          <cx:pt idx="7449">18</cx:pt>
          <cx:pt idx="7450">16</cx:pt>
          <cx:pt idx="7451">20</cx:pt>
          <cx:pt idx="7452">17</cx:pt>
          <cx:pt idx="7453">15</cx:pt>
          <cx:pt idx="7454">15</cx:pt>
          <cx:pt idx="7455">16</cx:pt>
          <cx:pt idx="7456">32</cx:pt>
          <cx:pt idx="7457">38</cx:pt>
          <cx:pt idx="7458">11</cx:pt>
          <cx:pt idx="7459">15</cx:pt>
          <cx:pt idx="7460">11</cx:pt>
          <cx:pt idx="7461">11</cx:pt>
          <cx:pt idx="7462">31</cx:pt>
          <cx:pt idx="7463">16</cx:pt>
          <cx:pt idx="7464">16</cx:pt>
          <cx:pt idx="7465">16</cx:pt>
          <cx:pt idx="7466">20</cx:pt>
          <cx:pt idx="7467">18</cx:pt>
          <cx:pt idx="7468">21</cx:pt>
          <cx:pt idx="7469">18</cx:pt>
          <cx:pt idx="7470">16</cx:pt>
          <cx:pt idx="7471">19</cx:pt>
          <cx:pt idx="7472">18</cx:pt>
          <cx:pt idx="7473">20</cx:pt>
          <cx:pt idx="7474">16</cx:pt>
          <cx:pt idx="7475">21</cx:pt>
          <cx:pt idx="7476">17</cx:pt>
          <cx:pt idx="7477">20</cx:pt>
          <cx:pt idx="7478">21</cx:pt>
          <cx:pt idx="7479">18</cx:pt>
          <cx:pt idx="7480">18</cx:pt>
          <cx:pt idx="7481">21</cx:pt>
          <cx:pt idx="7482">16</cx:pt>
          <cx:pt idx="7483">16</cx:pt>
          <cx:pt idx="7484">15</cx:pt>
          <cx:pt idx="7485">16</cx:pt>
          <cx:pt idx="7486">15</cx:pt>
          <cx:pt idx="7487">15</cx:pt>
          <cx:pt idx="7488">16</cx:pt>
          <cx:pt idx="7489">15</cx:pt>
          <cx:pt idx="7490">15</cx:pt>
          <cx:pt idx="7491">27</cx:pt>
          <cx:pt idx="7492">32</cx:pt>
          <cx:pt idx="7493">30</cx:pt>
          <cx:pt idx="7494">32</cx:pt>
          <cx:pt idx="7495">21</cx:pt>
          <cx:pt idx="7496">17</cx:pt>
          <cx:pt idx="7497">20</cx:pt>
          <cx:pt idx="7498">11</cx:pt>
          <cx:pt idx="7499">10</cx:pt>
          <cx:pt idx="7500">11</cx:pt>
          <cx:pt idx="7501">21</cx:pt>
          <cx:pt idx="7502">21</cx:pt>
          <cx:pt idx="7503">22</cx:pt>
          <cx:pt idx="7504">10</cx:pt>
          <cx:pt idx="7505">9</cx:pt>
          <cx:pt idx="7506">10</cx:pt>
          <cx:pt idx="7507">9</cx:pt>
          <cx:pt idx="7508">14</cx:pt>
          <cx:pt idx="7509">11</cx:pt>
          <cx:pt idx="7510">12</cx:pt>
          <cx:pt idx="7511">10</cx:pt>
          <cx:pt idx="7512">13</cx:pt>
          <cx:pt idx="7513">14</cx:pt>
          <cx:pt idx="7514">11</cx:pt>
          <cx:pt idx="7515">12</cx:pt>
          <cx:pt idx="7516">13</cx:pt>
          <cx:pt idx="7517">11</cx:pt>
          <cx:pt idx="7518">11</cx:pt>
          <cx:pt idx="7519">9</cx:pt>
          <cx:pt idx="7520">12</cx:pt>
          <cx:pt idx="7521">13</cx:pt>
          <cx:pt idx="7522">11</cx:pt>
          <cx:pt idx="7523">11</cx:pt>
          <cx:pt idx="7524">11</cx:pt>
          <cx:pt idx="7525">10</cx:pt>
          <cx:pt idx="7526">11</cx:pt>
          <cx:pt idx="7527">11</cx:pt>
          <cx:pt idx="7528">9</cx:pt>
          <cx:pt idx="7529">11</cx:pt>
          <cx:pt idx="7530">16</cx:pt>
          <cx:pt idx="7531">18</cx:pt>
          <cx:pt idx="7532">16</cx:pt>
          <cx:pt idx="7533">16</cx:pt>
          <cx:pt idx="7534">18</cx:pt>
          <cx:pt idx="7535">16</cx:pt>
          <cx:pt idx="7536">24</cx:pt>
          <cx:pt idx="7537">28</cx:pt>
          <cx:pt idx="7538">26</cx:pt>
          <cx:pt idx="7539">21</cx:pt>
          <cx:pt idx="7540">19</cx:pt>
          <cx:pt idx="7541">19</cx:pt>
          <cx:pt idx="7542">17</cx:pt>
          <cx:pt idx="7543">23</cx:pt>
          <cx:pt idx="7544">26</cx:pt>
          <cx:pt idx="7545">21</cx:pt>
          <cx:pt idx="7546">18</cx:pt>
          <cx:pt idx="7547">14</cx:pt>
          <cx:pt idx="7548">11</cx:pt>
          <cx:pt idx="7549">12</cx:pt>
          <cx:pt idx="7550">10</cx:pt>
          <cx:pt idx="7551">14</cx:pt>
          <cx:pt idx="7552">11</cx:pt>
          <cx:pt idx="7553">12</cx:pt>
          <cx:pt idx="7554">12</cx:pt>
          <cx:pt idx="7555">12</cx:pt>
          <cx:pt idx="7556">10</cx:pt>
          <cx:pt idx="7557">12</cx:pt>
          <cx:pt idx="7558">9</cx:pt>
          <cx:pt idx="7559">13</cx:pt>
          <cx:pt idx="7560">11</cx:pt>
          <cx:pt idx="7561">10</cx:pt>
          <cx:pt idx="7562">11</cx:pt>
          <cx:pt idx="7563">12</cx:pt>
          <cx:pt idx="7564">12</cx:pt>
          <cx:pt idx="7565">10</cx:pt>
          <cx:pt idx="7566">13</cx:pt>
          <cx:pt idx="7567">11</cx:pt>
          <cx:pt idx="7568">18</cx:pt>
          <cx:pt idx="7569">14</cx:pt>
          <cx:pt idx="7570">12</cx:pt>
          <cx:pt idx="7571">19</cx:pt>
          <cx:pt idx="7572">15</cx:pt>
          <cx:pt idx="7573">13</cx:pt>
          <cx:pt idx="7574">14</cx:pt>
          <cx:pt idx="7575">16</cx:pt>
          <cx:pt idx="7576">20</cx:pt>
          <cx:pt idx="7577">18</cx:pt>
          <cx:pt idx="7578">21</cx:pt>
          <cx:pt idx="7579">18</cx:pt>
          <cx:pt idx="7580">13</cx:pt>
          <cx:pt idx="7581">15</cx:pt>
          <cx:pt idx="7582">11</cx:pt>
          <cx:pt idx="7583">19</cx:pt>
          <cx:pt idx="7584">16</cx:pt>
          <cx:pt idx="7585">21</cx:pt>
          <cx:pt idx="7586">17</cx:pt>
          <cx:pt idx="7587">20</cx:pt>
          <cx:pt idx="7588">21</cx:pt>
          <cx:pt idx="7589">18</cx:pt>
          <cx:pt idx="7590">18</cx:pt>
          <cx:pt idx="7591">21</cx:pt>
          <cx:pt idx="7592">21</cx:pt>
          <cx:pt idx="7593">23</cx:pt>
          <cx:pt idx="7594">15</cx:pt>
          <cx:pt idx="7595">16</cx:pt>
          <cx:pt idx="7596">15</cx:pt>
          <cx:pt idx="7597">15</cx:pt>
          <cx:pt idx="7598">14</cx:pt>
          <cx:pt idx="7599">21</cx:pt>
          <cx:pt idx="7600">18</cx:pt>
          <cx:pt idx="7601">21</cx:pt>
          <cx:pt idx="7602">18</cx:pt>
          <cx:pt idx="7603">21</cx:pt>
          <cx:pt idx="7604">17</cx:pt>
          <cx:pt idx="7605">20</cx:pt>
          <cx:pt idx="7606">21</cx:pt>
          <cx:pt idx="7607">18</cx:pt>
          <cx:pt idx="7608">21</cx:pt>
          <cx:pt idx="7609">21</cx:pt>
          <cx:pt idx="7610">17</cx:pt>
          <cx:pt idx="7611">20</cx:pt>
          <cx:pt idx="7612">21</cx:pt>
          <cx:pt idx="7613">21</cx:pt>
          <cx:pt idx="7614">21</cx:pt>
          <cx:pt idx="7615">17</cx:pt>
          <cx:pt idx="7616">20</cx:pt>
          <cx:pt idx="7617">16</cx:pt>
          <cx:pt idx="7618">21</cx:pt>
          <cx:pt idx="7619">18</cx:pt>
          <cx:pt idx="7620">12</cx:pt>
          <cx:pt idx="7621">11</cx:pt>
          <cx:pt idx="7622">10</cx:pt>
          <cx:pt idx="7623">11</cx:pt>
          <cx:pt idx="7624">10</cx:pt>
          <cx:pt idx="7625">9</cx:pt>
          <cx:pt idx="7626">10</cx:pt>
          <cx:pt idx="7627">9</cx:pt>
          <cx:pt idx="7628">10</cx:pt>
          <cx:pt idx="7629">9</cx:pt>
          <cx:pt idx="7630">18</cx:pt>
          <cx:pt idx="7631">21</cx:pt>
          <cx:pt idx="7632">18</cx:pt>
          <cx:pt idx="7633">21</cx:pt>
          <cx:pt idx="7634">19</cx:pt>
          <cx:pt idx="7635">16</cx:pt>
          <cx:pt idx="7636">23</cx:pt>
          <cx:pt idx="7637">21</cx:pt>
          <cx:pt idx="7638">25</cx:pt>
          <cx:pt idx="7639">21</cx:pt>
          <cx:pt idx="7640">15</cx:pt>
          <cx:pt idx="7641">17</cx:pt>
          <cx:pt idx="7642">11</cx:pt>
          <cx:pt idx="7643">11</cx:pt>
          <cx:pt idx="7644">11</cx:pt>
          <cx:pt idx="7645">11</cx:pt>
          <cx:pt idx="7646">9</cx:pt>
          <cx:pt idx="7647">15</cx:pt>
          <cx:pt idx="7648">16</cx:pt>
          <cx:pt idx="7649">15</cx:pt>
          <cx:pt idx="7650">15</cx:pt>
          <cx:pt idx="7651">12</cx:pt>
          <cx:pt idx="7652">11</cx:pt>
          <cx:pt idx="7653">10</cx:pt>
          <cx:pt idx="7654">12</cx:pt>
          <cx:pt idx="7655">13</cx:pt>
          <cx:pt idx="7656">11</cx:pt>
          <cx:pt idx="7657">14</cx:pt>
          <cx:pt idx="7658">13</cx:pt>
          <cx:pt idx="7659">11</cx:pt>
          <cx:pt idx="7660">15</cx:pt>
          <cx:pt idx="7661">15</cx:pt>
          <cx:pt idx="7662">16</cx:pt>
          <cx:pt idx="7663">15</cx:pt>
          <cx:pt idx="7664">15</cx:pt>
          <cx:pt idx="7665">18</cx:pt>
          <cx:pt idx="7666">18</cx:pt>
          <cx:pt idx="7667">12</cx:pt>
          <cx:pt idx="7668">10</cx:pt>
          <cx:pt idx="7669">13</cx:pt>
          <cx:pt idx="7670">12</cx:pt>
          <cx:pt idx="7671">13</cx:pt>
          <cx:pt idx="7672">10</cx:pt>
          <cx:pt idx="7673">13</cx:pt>
          <cx:pt idx="7674">12</cx:pt>
          <cx:pt idx="7675">14</cx:pt>
          <cx:pt idx="7676">13</cx:pt>
          <cx:pt idx="7677">10</cx:pt>
          <cx:pt idx="7678">11</cx:pt>
          <cx:pt idx="7679">23</cx:pt>
          <cx:pt idx="7680">28</cx:pt>
          <cx:pt idx="7681">23</cx:pt>
          <cx:pt idx="7682">22</cx:pt>
          <cx:pt idx="7683">22</cx:pt>
          <cx:pt idx="7684">23</cx:pt>
          <cx:pt idx="7685">13</cx:pt>
          <cx:pt idx="7686">12</cx:pt>
          <cx:pt idx="7687">11</cx:pt>
          <cx:pt idx="7688">12</cx:pt>
          <cx:pt idx="7689">14</cx:pt>
          <cx:pt idx="7690">12</cx:pt>
          <cx:pt idx="7691">14</cx:pt>
          <cx:pt idx="7692">14</cx:pt>
          <cx:pt idx="7693">12</cx:pt>
          <cx:pt idx="7694">13</cx:pt>
          <cx:pt idx="7695">11</cx:pt>
          <cx:pt idx="7696">10</cx:pt>
          <cx:pt idx="7697">12</cx:pt>
          <cx:pt idx="7698">14</cx:pt>
          <cx:pt idx="7699">12</cx:pt>
          <cx:pt idx="7700">14</cx:pt>
          <cx:pt idx="7701">14</cx:pt>
          <cx:pt idx="7702">12</cx:pt>
          <cx:pt idx="7703">13</cx:pt>
          <cx:pt idx="7704">10</cx:pt>
          <cx:pt idx="7705">12</cx:pt>
          <cx:pt idx="7706">14</cx:pt>
          <cx:pt idx="7707">12</cx:pt>
          <cx:pt idx="7708">14</cx:pt>
          <cx:pt idx="7709">14</cx:pt>
          <cx:pt idx="7710">12</cx:pt>
          <cx:pt idx="7711">10</cx:pt>
          <cx:pt idx="7712">12</cx:pt>
          <cx:pt idx="7713">13</cx:pt>
          <cx:pt idx="7714">11</cx:pt>
          <cx:pt idx="7715">26</cx:pt>
          <cx:pt idx="7716">32</cx:pt>
          <cx:pt idx="7717">33</cx:pt>
          <cx:pt idx="7718">21</cx:pt>
          <cx:pt idx="7719">23</cx:pt>
          <cx:pt idx="7720">15</cx:pt>
          <cx:pt idx="7721">11</cx:pt>
          <cx:pt idx="7722">15</cx:pt>
          <cx:pt idx="7723">18</cx:pt>
          <cx:pt idx="7724">15</cx:pt>
          <cx:pt idx="7725">20</cx:pt>
          <cx:pt idx="7726">15</cx:pt>
          <cx:pt idx="7727">19</cx:pt>
          <cx:pt idx="7728">19</cx:pt>
          <cx:pt idx="7729">21</cx:pt>
          <cx:pt idx="7730">15</cx:pt>
          <cx:pt idx="7731">18</cx:pt>
          <cx:pt idx="7732">15</cx:pt>
          <cx:pt idx="7733">21</cx:pt>
          <cx:pt idx="7734">16</cx:pt>
          <cx:pt idx="7735">15</cx:pt>
          <cx:pt idx="7736">15</cx:pt>
          <cx:pt idx="7737">18</cx:pt>
          <cx:pt idx="7738">16</cx:pt>
          <cx:pt idx="7739">19</cx:pt>
          <cx:pt idx="7740">18</cx:pt>
          <cx:pt idx="7741">17</cx:pt>
          <cx:pt idx="7742">16</cx:pt>
          <cx:pt idx="7743">18</cx:pt>
          <cx:pt idx="7744">17</cx:pt>
          <cx:pt idx="7745">17</cx:pt>
          <cx:pt idx="7746">16</cx:pt>
          <cx:pt idx="7747">19</cx:pt>
          <cx:pt idx="7748">21</cx:pt>
          <cx:pt idx="7749">18</cx:pt>
          <cx:pt idx="7750">17</cx:pt>
          <cx:pt idx="7751">15</cx:pt>
          <cx:pt idx="7752">17</cx:pt>
          <cx:pt idx="7753">15</cx:pt>
          <cx:pt idx="7754">15</cx:pt>
          <cx:pt idx="7755">43</cx:pt>
          <cx:pt idx="7756">32</cx:pt>
          <cx:pt idx="7757">38</cx:pt>
          <cx:pt idx="7758">21</cx:pt>
          <cx:pt idx="7759">23</cx:pt>
          <cx:pt idx="7760">26</cx:pt>
          <cx:pt idx="7761">31</cx:pt>
          <cx:pt idx="7762">24</cx:pt>
          <cx:pt idx="7763">22</cx:pt>
          <cx:pt idx="7764">24</cx:pt>
          <cx:pt idx="7765">15</cx:pt>
          <cx:pt idx="7766">12</cx:pt>
          <cx:pt idx="7767">15</cx:pt>
          <cx:pt idx="7768">14</cx:pt>
          <cx:pt idx="7769">13</cx:pt>
          <cx:pt idx="7770">16</cx:pt>
          <cx:pt idx="7771">14</cx:pt>
          <cx:pt idx="7772">12</cx:pt>
          <cx:pt idx="7773">16</cx:pt>
          <cx:pt idx="7774">15</cx:pt>
          <cx:pt idx="7775">13</cx:pt>
          <cx:pt idx="7776">11</cx:pt>
          <cx:pt idx="7777">15</cx:pt>
          <cx:pt idx="7778">13</cx:pt>
          <cx:pt idx="7779">12</cx:pt>
          <cx:pt idx="7780">15</cx:pt>
          <cx:pt idx="7781">15</cx:pt>
          <cx:pt idx="7782">16</cx:pt>
          <cx:pt idx="7783">15</cx:pt>
          <cx:pt idx="7784">12</cx:pt>
          <cx:pt idx="7785">15</cx:pt>
          <cx:pt idx="7786">13</cx:pt>
          <cx:pt idx="7787">14</cx:pt>
          <cx:pt idx="7788">16</cx:pt>
          <cx:pt idx="7789">15</cx:pt>
          <cx:pt idx="7790">13</cx:pt>
          <cx:pt idx="7791">18</cx:pt>
          <cx:pt idx="7792">11</cx:pt>
          <cx:pt idx="7793">12</cx:pt>
          <cx:pt idx="7794">15</cx:pt>
          <cx:pt idx="7795">12</cx:pt>
          <cx:pt idx="7796">15</cx:pt>
          <cx:pt idx="7797">12</cx:pt>
          <cx:pt idx="7798">12</cx:pt>
          <cx:pt idx="7799">14</cx:pt>
          <cx:pt idx="7800">11</cx:pt>
          <cx:pt idx="7801">15</cx:pt>
          <cx:pt idx="7802">12</cx:pt>
          <cx:pt idx="7803">12</cx:pt>
          <cx:pt idx="7804">15</cx:pt>
          <cx:pt idx="7805">14</cx:pt>
          <cx:pt idx="7806">11</cx:pt>
          <cx:pt idx="7807">15</cx:pt>
          <cx:pt idx="7808">15</cx:pt>
          <cx:pt idx="7809">12</cx:pt>
          <cx:pt idx="7810">11</cx:pt>
          <cx:pt idx="7811">12</cx:pt>
          <cx:pt idx="7812">15</cx:pt>
          <cx:pt idx="7813">16</cx:pt>
          <cx:pt idx="7814">17</cx:pt>
          <cx:pt idx="7815">15</cx:pt>
          <cx:pt idx="7816">15</cx:pt>
          <cx:pt idx="7817">15</cx:pt>
          <cx:pt idx="7818">18</cx:pt>
          <cx:pt idx="7819">16</cx:pt>
          <cx:pt idx="7820">20</cx:pt>
          <cx:pt idx="7821">17</cx:pt>
          <cx:pt idx="7822">15</cx:pt>
          <cx:pt idx="7823">15</cx:pt>
          <cx:pt idx="7824">16</cx:pt>
          <cx:pt idx="7825">17</cx:pt>
          <cx:pt idx="7826">15</cx:pt>
          <cx:pt idx="7827">18</cx:pt>
          <cx:pt idx="7828">15</cx:pt>
          <cx:pt idx="7829">15</cx:pt>
          <cx:pt idx="7830">15</cx:pt>
          <cx:pt idx="7831">15</cx:pt>
          <cx:pt idx="7832">13</cx:pt>
          <cx:pt idx="7833">15</cx:pt>
          <cx:pt idx="7834">13</cx:pt>
          <cx:pt idx="7835">14</cx:pt>
          <cx:pt idx="7836">17</cx:pt>
          <cx:pt idx="7837">16</cx:pt>
          <cx:pt idx="7838">12</cx:pt>
          <cx:pt idx="7839">16</cx:pt>
          <cx:pt idx="7840">15</cx:pt>
          <cx:pt idx="7841">13</cx:pt>
          <cx:pt idx="7842">12</cx:pt>
          <cx:pt idx="7843">14</cx:pt>
          <cx:pt idx="7844">11</cx:pt>
          <cx:pt idx="7845">15</cx:pt>
          <cx:pt idx="7846">13</cx:pt>
          <cx:pt idx="7847">12</cx:pt>
          <cx:pt idx="7848">15</cx:pt>
          <cx:pt idx="7849">14</cx:pt>
          <cx:pt idx="7850">11</cx:pt>
          <cx:pt idx="7851">16</cx:pt>
          <cx:pt idx="7852">15</cx:pt>
          <cx:pt idx="7853">12</cx:pt>
          <cx:pt idx="7854">11</cx:pt>
          <cx:pt idx="7855">11</cx:pt>
          <cx:pt idx="7856">15</cx:pt>
          <cx:pt idx="7857">11</cx:pt>
          <cx:pt idx="7858">11</cx:pt>
          <cx:pt idx="7859">21</cx:pt>
          <cx:pt idx="7860">19</cx:pt>
          <cx:pt idx="7861">22</cx:pt>
          <cx:pt idx="7862">23</cx:pt>
          <cx:pt idx="7863">29</cx:pt>
          <cx:pt idx="7864">27</cx:pt>
          <cx:pt idx="7865">24</cx:pt>
          <cx:pt idx="7866">25</cx:pt>
          <cx:pt idx="7867">29</cx:pt>
          <cx:pt idx="7868">24</cx:pt>
          <cx:pt idx="7869">41</cx:pt>
          <cx:pt idx="7870">37</cx:pt>
          <cx:pt idx="7871">23</cx:pt>
          <cx:pt idx="7872">26</cx:pt>
          <cx:pt idx="7873">21</cx:pt>
          <cx:pt idx="7874">22</cx:pt>
          <cx:pt idx="7875">18</cx:pt>
          <cx:pt idx="7876">18</cx:pt>
          <cx:pt idx="7877">20</cx:pt>
          <cx:pt idx="7878">20</cx:pt>
          <cx:pt idx="7879">23</cx:pt>
          <cx:pt idx="7880">23</cx:pt>
          <cx:pt idx="7881">24</cx:pt>
          <cx:pt idx="7882">18</cx:pt>
          <cx:pt idx="7883">16</cx:pt>
          <cx:pt idx="7884">18</cx:pt>
          <cx:pt idx="7885">17</cx:pt>
          <cx:pt idx="7886">15</cx:pt>
          <cx:pt idx="7887">15</cx:pt>
          <cx:pt idx="7888">26</cx:pt>
          <cx:pt idx="7889">31</cx:pt>
          <cx:pt idx="7890">28</cx:pt>
          <cx:pt idx="7891">23</cx:pt>
          <cx:pt idx="7892">21</cx:pt>
          <cx:pt idx="7893">18</cx:pt>
          <cx:pt idx="7894">18</cx:pt>
          <cx:pt idx="7895">19</cx:pt>
          <cx:pt idx="7896">18</cx:pt>
          <cx:pt idx="7897">17</cx:pt>
          <cx:pt idx="7898">19</cx:pt>
          <cx:pt idx="7899">17</cx:pt>
          <cx:pt idx="7900">16</cx:pt>
          <cx:pt idx="7901">15</cx:pt>
          <cx:pt idx="7902">15</cx:pt>
          <cx:pt idx="7903">14</cx:pt>
          <cx:pt idx="7904">14</cx:pt>
          <cx:pt idx="7905">15</cx:pt>
          <cx:pt idx="7906">11</cx:pt>
          <cx:pt idx="7907">11</cx:pt>
          <cx:pt idx="7908">11</cx:pt>
          <cx:pt idx="7909">11</cx:pt>
          <cx:pt idx="7910">16</cx:pt>
          <cx:pt idx="7911">14</cx:pt>
          <cx:pt idx="7912">18</cx:pt>
          <cx:pt idx="7913">17</cx:pt>
          <cx:pt idx="7914">15</cx:pt>
          <cx:pt idx="7915">16</cx:pt>
          <cx:pt idx="7916">14</cx:pt>
          <cx:pt idx="7917">18</cx:pt>
          <cx:pt idx="7918">17</cx:pt>
          <cx:pt idx="7919">15</cx:pt>
          <cx:pt idx="7920">16</cx:pt>
          <cx:pt idx="7921">14</cx:pt>
          <cx:pt idx="7922">19</cx:pt>
          <cx:pt idx="7923">18</cx:pt>
          <cx:pt idx="7924">18</cx:pt>
          <cx:pt idx="7925">17</cx:pt>
          <cx:pt idx="7926">15</cx:pt>
          <cx:pt idx="7927">16</cx:pt>
          <cx:pt idx="7928">14</cx:pt>
          <cx:pt idx="7929">19</cx:pt>
          <cx:pt idx="7930">18</cx:pt>
          <cx:pt idx="7931">18</cx:pt>
          <cx:pt idx="7932">17</cx:pt>
          <cx:pt idx="7933">15</cx:pt>
          <cx:pt idx="7934">10</cx:pt>
          <cx:pt idx="7935">14</cx:pt>
          <cx:pt idx="7936">14</cx:pt>
          <cx:pt idx="7937">16</cx:pt>
          <cx:pt idx="7938">15</cx:pt>
          <cx:pt idx="7939">15</cx:pt>
          <cx:pt idx="7940">10</cx:pt>
          <cx:pt idx="7941">6</cx:pt>
          <cx:pt idx="7942">11</cx:pt>
          <cx:pt idx="7943">15</cx:pt>
          <cx:pt idx="7944">15</cx:pt>
          <cx:pt idx="7945">15</cx:pt>
          <cx:pt idx="7946">16</cx:pt>
          <cx:pt idx="7947">15</cx:pt>
          <cx:pt idx="7948">15</cx:pt>
          <cx:pt idx="7949">14</cx:pt>
          <cx:pt idx="7950">13</cx:pt>
          <cx:pt idx="7951">12</cx:pt>
          <cx:pt idx="7952">13</cx:pt>
          <cx:pt idx="7953">14</cx:pt>
          <cx:pt idx="7954">14</cx:pt>
          <cx:pt idx="7955">13</cx:pt>
          <cx:pt idx="7956">14</cx:pt>
          <cx:pt idx="7957">14</cx:pt>
          <cx:pt idx="7958">14</cx:pt>
          <cx:pt idx="7959">19</cx:pt>
          <cx:pt idx="7960">21</cx:pt>
          <cx:pt idx="7961">23</cx:pt>
          <cx:pt idx="7962">19</cx:pt>
          <cx:pt idx="7963">24</cx:pt>
          <cx:pt idx="7964">17</cx:pt>
          <cx:pt idx="7965">16</cx:pt>
          <cx:pt idx="7966">21</cx:pt>
          <cx:pt idx="7967">24</cx:pt>
          <cx:pt idx="7968">19</cx:pt>
          <cx:pt idx="7969">17</cx:pt>
          <cx:pt idx="7970">21</cx:pt>
          <cx:pt idx="7971">18</cx:pt>
          <cx:pt idx="7972">18</cx:pt>
          <cx:pt idx="7973">18</cx:pt>
          <cx:pt idx="7974">18</cx:pt>
          <cx:pt idx="7975">16</cx:pt>
          <cx:pt idx="7976">17</cx:pt>
          <cx:pt idx="7977">15</cx:pt>
          <cx:pt idx="7978">15</cx:pt>
          <cx:pt idx="7979">18</cx:pt>
          <cx:pt idx="7980">16</cx:pt>
          <cx:pt idx="7981">16</cx:pt>
          <cx:pt idx="7982">14</cx:pt>
          <cx:pt idx="7983">15</cx:pt>
          <cx:pt idx="7984">15</cx:pt>
          <cx:pt idx="7985">15</cx:pt>
          <cx:pt idx="7986">24</cx:pt>
          <cx:pt idx="7987">18</cx:pt>
          <cx:pt idx="7988">17</cx:pt>
          <cx:pt idx="7989">18</cx:pt>
          <cx:pt idx="7990">16</cx:pt>
          <cx:pt idx="7991">16</cx:pt>
          <cx:pt idx="7992">15</cx:pt>
          <cx:pt idx="7993">15</cx:pt>
          <cx:pt idx="7994">15</cx:pt>
          <cx:pt idx="7995">15</cx:pt>
          <cx:pt idx="7996">14</cx:pt>
          <cx:pt idx="7997">12</cx:pt>
          <cx:pt idx="7998">12</cx:pt>
          <cx:pt idx="7999">12</cx:pt>
          <cx:pt idx="8000">17</cx:pt>
          <cx:pt idx="8001">15</cx:pt>
          <cx:pt idx="8002">15</cx:pt>
          <cx:pt idx="8003">15</cx:pt>
          <cx:pt idx="8004">15</cx:pt>
          <cx:pt idx="8005">18</cx:pt>
          <cx:pt idx="8006">17</cx:pt>
          <cx:pt idx="8007">18</cx:pt>
          <cx:pt idx="8008">17</cx:pt>
          <cx:pt idx="8009">17</cx:pt>
          <cx:pt idx="8010">16</cx:pt>
          <cx:pt idx="8011">19</cx:pt>
          <cx:pt idx="8012">21</cx:pt>
          <cx:pt idx="8013">18</cx:pt>
          <cx:pt idx="8014">17</cx:pt>
          <cx:pt idx="8015">23</cx:pt>
          <cx:pt idx="8016">24</cx:pt>
          <cx:pt idx="8017">23</cx:pt>
          <cx:pt idx="8018">24</cx:pt>
          <cx:pt idx="8019">15</cx:pt>
          <cx:pt idx="8020">16</cx:pt>
          <cx:pt idx="8021">16</cx:pt>
          <cx:pt idx="8022">17</cx:pt>
          <cx:pt idx="8023">19</cx:pt>
          <cx:pt idx="8024">18</cx:pt>
          <cx:pt idx="8025">21</cx:pt>
          <cx:pt idx="8026">23</cx:pt>
          <cx:pt idx="8027">28</cx:pt>
          <cx:pt idx="8028">25</cx:pt>
          <cx:pt idx="8029">21</cx:pt>
          <cx:pt idx="8030">23</cx:pt>
          <cx:pt idx="8031">26</cx:pt>
          <cx:pt idx="8032">15</cx:pt>
          <cx:pt idx="8033">15</cx:pt>
          <cx:pt idx="8034">14</cx:pt>
          <cx:pt idx="8035">23</cx:pt>
          <cx:pt idx="8036">23</cx:pt>
          <cx:pt idx="8037">24</cx:pt>
          <cx:pt idx="8038">16</cx:pt>
          <cx:pt idx="8039">16</cx:pt>
          <cx:pt idx="8040">19</cx:pt>
          <cx:pt idx="8041">17</cx:pt>
          <cx:pt idx="8042">16</cx:pt>
          <cx:pt idx="8043">16</cx:pt>
          <cx:pt idx="8044">21</cx:pt>
          <cx:pt idx="8045">18</cx:pt>
          <cx:pt idx="8046">21</cx:pt>
          <cx:pt idx="8047">18</cx:pt>
          <cx:pt idx="8048">15</cx:pt>
          <cx:pt idx="8049">16</cx:pt>
          <cx:pt idx="8050">18</cx:pt>
          <cx:pt idx="8051">16</cx:pt>
          <cx:pt idx="8052">18</cx:pt>
          <cx:pt idx="8053">18</cx:pt>
          <cx:pt idx="8054">16</cx:pt>
          <cx:pt idx="8055">15</cx:pt>
          <cx:pt idx="8056">15</cx:pt>
          <cx:pt idx="8057">15</cx:pt>
          <cx:pt idx="8058">16</cx:pt>
          <cx:pt idx="8059">15</cx:pt>
          <cx:pt idx="8060">17</cx:pt>
          <cx:pt idx="8061">18</cx:pt>
          <cx:pt idx="8062">15</cx:pt>
          <cx:pt idx="8063">14</cx:pt>
          <cx:pt idx="8064">13</cx:pt>
          <cx:pt idx="8065">15</cx:pt>
          <cx:pt idx="8066">14</cx:pt>
          <cx:pt idx="8067">21</cx:pt>
          <cx:pt idx="8068">18</cx:pt>
          <cx:pt idx="8069">23</cx:pt>
          <cx:pt idx="8070">20</cx:pt>
          <cx:pt idx="8071">23</cx:pt>
          <cx:pt idx="8072">25</cx:pt>
          <cx:pt idx="8073">24</cx:pt>
          <cx:pt idx="8074">23</cx:pt>
          <cx:pt idx="8075">23</cx:pt>
          <cx:pt idx="8076">23</cx:pt>
          <cx:pt idx="8077">23</cx:pt>
          <cx:pt idx="8078">20</cx:pt>
          <cx:pt idx="8079">22</cx:pt>
          <cx:pt idx="8080">19</cx:pt>
          <cx:pt idx="8081">19</cx:pt>
          <cx:pt idx="8082">18</cx:pt>
          <cx:pt idx="8083">16</cx:pt>
          <cx:pt idx="8084">18</cx:pt>
          <cx:pt idx="8085">19</cx:pt>
          <cx:pt idx="8086">15</cx:pt>
          <cx:pt idx="8087">13</cx:pt>
          <cx:pt idx="8088">15</cx:pt>
          <cx:pt idx="8089">14</cx:pt>
          <cx:pt idx="8090">11</cx:pt>
          <cx:pt idx="8091">13</cx:pt>
          <cx:pt idx="8092">15</cx:pt>
          <cx:pt idx="8093">21</cx:pt>
          <cx:pt idx="8094">21</cx:pt>
          <cx:pt idx="8095">18</cx:pt>
          <cx:pt idx="8096">21</cx:pt>
          <cx:pt idx="8097">21</cx:pt>
          <cx:pt idx="8098">21</cx:pt>
          <cx:pt idx="8099">18</cx:pt>
          <cx:pt idx="8100">18</cx:pt>
          <cx:pt idx="8101">18</cx:pt>
          <cx:pt idx="8102">21</cx:pt>
          <cx:pt idx="8103">18</cx:pt>
          <cx:pt idx="8104">17</cx:pt>
          <cx:pt idx="8105">18</cx:pt>
          <cx:pt idx="8106">17</cx:pt>
          <cx:pt idx="8107">16</cx:pt>
          <cx:pt idx="8108">17</cx:pt>
          <cx:pt idx="8109">16</cx:pt>
          <cx:pt idx="8110">17</cx:pt>
          <cx:pt idx="8111">18</cx:pt>
          <cx:pt idx="8112">18</cx:pt>
          <cx:pt idx="8113">18</cx:pt>
          <cx:pt idx="8114">18</cx:pt>
          <cx:pt idx="8115">18</cx:pt>
          <cx:pt idx="8116">18</cx:pt>
          <cx:pt idx="8117">16</cx:pt>
          <cx:pt idx="8118">17</cx:pt>
          <cx:pt idx="8119">16</cx:pt>
          <cx:pt idx="8120">16</cx:pt>
          <cx:pt idx="8121">16</cx:pt>
          <cx:pt idx="8122">16</cx:pt>
          <cx:pt idx="8123">16</cx:pt>
          <cx:pt idx="8124">17</cx:pt>
          <cx:pt idx="8125">16</cx:pt>
          <cx:pt idx="8126">21</cx:pt>
          <cx:pt idx="8127">17</cx:pt>
          <cx:pt idx="8128">20</cx:pt>
          <cx:pt idx="8129">16</cx:pt>
          <cx:pt idx="8130">18</cx:pt>
          <cx:pt idx="8131">21</cx:pt>
          <cx:pt idx="8132">21</cx:pt>
          <cx:pt idx="8133">17</cx:pt>
          <cx:pt idx="8134">20</cx:pt>
          <cx:pt idx="8135">24</cx:pt>
          <cx:pt idx="8136">28</cx:pt>
          <cx:pt idx="8137">26</cx:pt>
          <cx:pt idx="8138">21</cx:pt>
          <cx:pt idx="8139">19</cx:pt>
          <cx:pt idx="8140">19</cx:pt>
          <cx:pt idx="8141">17</cx:pt>
          <cx:pt idx="8142">23</cx:pt>
          <cx:pt idx="8143">26</cx:pt>
          <cx:pt idx="8144">21</cx:pt>
          <cx:pt idx="8145">13</cx:pt>
          <cx:pt idx="8146">15</cx:pt>
          <cx:pt idx="8147">11</cx:pt>
          <cx:pt idx="8148">21</cx:pt>
          <cx:pt idx="8149">23</cx:pt>
          <cx:pt idx="8150">21</cx:pt>
          <cx:pt idx="8151">21</cx:pt>
          <cx:pt idx="8152">22</cx:pt>
          <cx:pt idx="8153">21</cx:pt>
          <cx:pt idx="8154">17</cx:pt>
          <cx:pt idx="8155">20</cx:pt>
          <cx:pt idx="8156">21</cx:pt>
          <cx:pt idx="8157">18</cx:pt>
          <cx:pt idx="8158">21</cx:pt>
          <cx:pt idx="8159">21</cx:pt>
          <cx:pt idx="8160">17</cx:pt>
          <cx:pt idx="8161">20</cx:pt>
          <cx:pt idx="8162">21</cx:pt>
          <cx:pt idx="8163">21</cx:pt>
          <cx:pt idx="8164">18</cx:pt>
          <cx:pt idx="8165">16</cx:pt>
          <cx:pt idx="8166">16</cx:pt>
          <cx:pt idx="8167">16</cx:pt>
          <cx:pt idx="8168">18</cx:pt>
          <cx:pt idx="8169">16</cx:pt>
          <cx:pt idx="8170">16</cx:pt>
          <cx:pt idx="8171">21</cx:pt>
          <cx:pt idx="8172">18</cx:pt>
          <cx:pt idx="8173">18</cx:pt>
          <cx:pt idx="8174">15</cx:pt>
          <cx:pt idx="8175">21</cx:pt>
          <cx:pt idx="8176">18</cx:pt>
          <cx:pt idx="8177">16</cx:pt>
          <cx:pt idx="8178">17</cx:pt>
          <cx:pt idx="8179">15</cx:pt>
          <cx:pt idx="8180">15</cx:pt>
          <cx:pt idx="8181">15</cx:pt>
          <cx:pt idx="8182">16</cx:pt>
          <cx:pt idx="8183">15</cx:pt>
          <cx:pt idx="8184">15</cx:pt>
          <cx:pt idx="8185">32</cx:pt>
          <cx:pt idx="8186">32</cx:pt>
          <cx:pt idx="8187">38</cx:pt>
          <cx:pt idx="8188">38</cx:pt>
          <cx:pt idx="8189">18</cx:pt>
          <cx:pt idx="8190">21</cx:pt>
          <cx:pt idx="8191">21</cx:pt>
          <cx:pt idx="8192">18</cx:pt>
          <cx:pt idx="8193">21</cx:pt>
          <cx:pt idx="8194">21</cx:pt>
          <cx:pt idx="8195">18</cx:pt>
          <cx:pt idx="8196">17</cx:pt>
          <cx:pt idx="8197">16</cx:pt>
          <cx:pt idx="8198">15</cx:pt>
          <cx:pt idx="8199">23</cx:pt>
          <cx:pt idx="8200">19</cx:pt>
          <cx:pt idx="8201">26</cx:pt>
          <cx:pt idx="8202">27</cx:pt>
          <cx:pt idx="8203">21</cx:pt>
          <cx:pt idx="8204">15</cx:pt>
          <cx:pt idx="8205">21</cx:pt>
          <cx:pt idx="8206">18</cx:pt>
          <cx:pt idx="8207">23</cx:pt>
          <cx:pt idx="8208">18</cx:pt>
          <cx:pt idx="8209">19</cx:pt>
          <cx:pt idx="8210">18</cx:pt>
          <cx:pt idx="8211">21</cx:pt>
          <cx:pt idx="8212">18</cx:pt>
          <cx:pt idx="8213">26</cx:pt>
          <cx:pt idx="8214">31</cx:pt>
          <cx:pt idx="8215">31</cx:pt>
          <cx:pt idx="8216">16</cx:pt>
          <cx:pt idx="8217">17</cx:pt>
          <cx:pt idx="8218">16</cx:pt>
          <cx:pt idx="8219">11</cx:pt>
          <cx:pt idx="8220">14</cx:pt>
          <cx:pt idx="8221">14</cx:pt>
          <cx:pt idx="8222">13</cx:pt>
          <cx:pt idx="8223">14</cx:pt>
          <cx:pt idx="8224">13</cx:pt>
          <cx:pt idx="8225">11</cx:pt>
          <cx:pt idx="8226">15</cx:pt>
          <cx:pt idx="8227">17</cx:pt>
          <cx:pt idx="8228">9</cx:pt>
          <cx:pt idx="8229">9</cx:pt>
          <cx:pt idx="8230">9</cx:pt>
          <cx:pt idx="8231">9</cx:pt>
          <cx:pt idx="8232">9</cx:pt>
          <cx:pt idx="8233">17</cx:pt>
          <cx:pt idx="8234">17</cx:pt>
          <cx:pt idx="8235">19</cx:pt>
          <cx:pt idx="8236">19</cx:pt>
          <cx:pt idx="8237">19</cx:pt>
          <cx:pt idx="8238">17</cx:pt>
          <cx:pt idx="8239">16</cx:pt>
          <cx:pt idx="8240">19</cx:pt>
          <cx:pt idx="8241">19</cx:pt>
          <cx:pt idx="8242">16</cx:pt>
          <cx:pt idx="8243">19</cx:pt>
          <cx:pt idx="8244">14</cx:pt>
          <cx:pt idx="8245">16</cx:pt>
          <cx:pt idx="8246">17</cx:pt>
          <cx:pt idx="8247">21</cx:pt>
          <cx:pt idx="8248">23</cx:pt>
          <cx:pt idx="8249">22</cx:pt>
          <cx:pt idx="8250">28</cx:pt>
          <cx:pt idx="8251">29</cx:pt>
          <cx:pt idx="8252">25</cx:pt>
          <cx:pt idx="8253">19</cx:pt>
          <cx:pt idx="8254">22</cx:pt>
          <cx:pt idx="8255">22</cx:pt>
          <cx:pt idx="8256">21</cx:pt>
          <cx:pt idx="8257">21</cx:pt>
          <cx:pt idx="8258">18</cx:pt>
          <cx:pt idx="8259">19</cx:pt>
          <cx:pt idx="8260">19</cx:pt>
          <cx:pt idx="8261">22</cx:pt>
          <cx:pt idx="8262">22</cx:pt>
          <cx:pt idx="8263">20</cx:pt>
          <cx:pt idx="8264">21</cx:pt>
          <cx:pt idx="8265">18</cx:pt>
          <cx:pt idx="8266">19</cx:pt>
          <cx:pt idx="8267">20</cx:pt>
          <cx:pt idx="8268">18</cx:pt>
          <cx:pt idx="8269">21</cx:pt>
          <cx:pt idx="8270">19</cx:pt>
          <cx:pt idx="8271">17</cx:pt>
          <cx:pt idx="8272">21</cx:pt>
          <cx:pt idx="8273">16</cx:pt>
          <cx:pt idx="8274">21</cx:pt>
          <cx:pt idx="8275">24</cx:pt>
          <cx:pt idx="8276">24</cx:pt>
          <cx:pt idx="8277">22</cx:pt>
          <cx:pt idx="8278">24</cx:pt>
          <cx:pt idx="8279">24</cx:pt>
          <cx:pt idx="8280">22</cx:pt>
          <cx:pt idx="8281">24</cx:pt>
          <cx:pt idx="8282">32</cx:pt>
          <cx:pt idx="8283">26</cx:pt>
          <cx:pt idx="8284">38</cx:pt>
          <cx:pt idx="8285">33</cx:pt>
          <cx:pt idx="8286">33</cx:pt>
          <cx:pt idx="8287">22</cx:pt>
          <cx:pt idx="8288">25</cx:pt>
          <cx:pt idx="8289">17</cx:pt>
          <cx:pt idx="8290">17</cx:pt>
          <cx:pt idx="8291">16</cx:pt>
          <cx:pt idx="8292">14</cx:pt>
          <cx:pt idx="8293">17</cx:pt>
          <cx:pt idx="8294">15</cx:pt>
          <cx:pt idx="8295">10</cx:pt>
          <cx:pt idx="8296">11</cx:pt>
          <cx:pt idx="8297">19</cx:pt>
          <cx:pt idx="8298">19</cx:pt>
          <cx:pt idx="8299">21</cx:pt>
          <cx:pt idx="8300">23</cx:pt>
          <cx:pt idx="8301">17</cx:pt>
          <cx:pt idx="8302">23</cx:pt>
          <cx:pt idx="8303">17</cx:pt>
          <cx:pt idx="8304">21</cx:pt>
          <cx:pt idx="8305">17</cx:pt>
          <cx:pt idx="8306">23</cx:pt>
          <cx:pt idx="8307">17</cx:pt>
          <cx:pt idx="8308">19</cx:pt>
          <cx:pt idx="8309">23</cx:pt>
          <cx:pt idx="8310">23</cx:pt>
          <cx:pt idx="8311">19</cx:pt>
          <cx:pt idx="8312">23</cx:pt>
          <cx:pt idx="8313">23</cx:pt>
          <cx:pt idx="8314">21</cx:pt>
          <cx:pt idx="8315">20</cx:pt>
          <cx:pt idx="8316">23</cx:pt>
          <cx:pt idx="8317">23</cx:pt>
          <cx:pt idx="8318">26</cx:pt>
          <cx:pt idx="8319">23</cx:pt>
          <cx:pt idx="8320">21</cx:pt>
          <cx:pt idx="8321">20</cx:pt>
          <cx:pt idx="8322">23</cx:pt>
          <cx:pt idx="8323">26</cx:pt>
          <cx:pt idx="8324">17</cx:pt>
          <cx:pt idx="8325">11</cx:pt>
          <cx:pt idx="8326">22</cx:pt>
          <cx:pt idx="8327">19</cx:pt>
          <cx:pt idx="8328">21</cx:pt>
          <cx:pt idx="8329">23</cx:pt>
          <cx:pt idx="8330">16</cx:pt>
          <cx:pt idx="8331">16</cx:pt>
          <cx:pt idx="8332">15</cx:pt>
          <cx:pt idx="8333">16</cx:pt>
          <cx:pt idx="8334">24</cx:pt>
          <cx:pt idx="8335">30</cx:pt>
          <cx:pt idx="8336">27</cx:pt>
          <cx:pt idx="8337">20</cx:pt>
          <cx:pt idx="8338">17</cx:pt>
          <cx:pt idx="8339">18</cx:pt>
          <cx:pt idx="8340">20</cx:pt>
          <cx:pt idx="8341">18</cx:pt>
          <cx:pt idx="8342">19</cx:pt>
          <cx:pt idx="8343">17</cx:pt>
          <cx:pt idx="8344">16</cx:pt>
          <cx:pt idx="8345">14</cx:pt>
          <cx:pt idx="8346">17</cx:pt>
          <cx:pt idx="8347">15</cx:pt>
          <cx:pt idx="8348">19</cx:pt>
          <cx:pt idx="8349">19</cx:pt>
          <cx:pt idx="8350">19</cx:pt>
          <cx:pt idx="8351">19</cx:pt>
          <cx:pt idx="8352">18</cx:pt>
          <cx:pt idx="8353">18</cx:pt>
          <cx:pt idx="8354">18</cx:pt>
          <cx:pt idx="8355">19</cx:pt>
          <cx:pt idx="8356">21</cx:pt>
          <cx:pt idx="8357">22</cx:pt>
          <cx:pt idx="8358">21</cx:pt>
          <cx:pt idx="8359">22</cx:pt>
          <cx:pt idx="8360">20</cx:pt>
          <cx:pt idx="8361">31</cx:pt>
          <cx:pt idx="8362">22</cx:pt>
          <cx:pt idx="8363">19</cx:pt>
          <cx:pt idx="8364">20</cx:pt>
          <cx:pt idx="8365">31</cx:pt>
          <cx:pt idx="8366">22</cx:pt>
          <cx:pt idx="8367">19</cx:pt>
          <cx:pt idx="8368">14</cx:pt>
          <cx:pt idx="8369">15</cx:pt>
          <cx:pt idx="8370">16</cx:pt>
          <cx:pt idx="8371">17</cx:pt>
          <cx:pt idx="8372">17</cx:pt>
          <cx:pt idx="8373">18</cx:pt>
          <cx:pt idx="8374">16</cx:pt>
          <cx:pt idx="8375">16</cx:pt>
          <cx:pt idx="8376">18</cx:pt>
          <cx:pt idx="8377">19</cx:pt>
          <cx:pt idx="8378">18</cx:pt>
          <cx:pt idx="8379">17</cx:pt>
          <cx:pt idx="8380">15</cx:pt>
          <cx:pt idx="8381">17</cx:pt>
          <cx:pt idx="8382">15</cx:pt>
          <cx:pt idx="8383">17</cx:pt>
          <cx:pt idx="8384">17</cx:pt>
          <cx:pt idx="8385">19</cx:pt>
          <cx:pt idx="8386">18</cx:pt>
          <cx:pt idx="8387">16</cx:pt>
          <cx:pt idx="8388">17</cx:pt>
          <cx:pt idx="8389">18</cx:pt>
          <cx:pt idx="8390">18</cx:pt>
          <cx:pt idx="8391">17</cx:pt>
          <cx:pt idx="8392">18</cx:pt>
          <cx:pt idx="8393">17</cx:pt>
          <cx:pt idx="8394">17</cx:pt>
          <cx:pt idx="8395">16</cx:pt>
          <cx:pt idx="8396">16</cx:pt>
          <cx:pt idx="8397">18</cx:pt>
          <cx:pt idx="8398">19</cx:pt>
          <cx:pt idx="8399">18</cx:pt>
          <cx:pt idx="8400">17</cx:pt>
          <cx:pt idx="8401">24</cx:pt>
          <cx:pt idx="8402">23</cx:pt>
          <cx:pt idx="8403">20</cx:pt>
          <cx:pt idx="8404">21</cx:pt>
          <cx:pt idx="8405">16</cx:pt>
          <cx:pt idx="8406">17</cx:pt>
          <cx:pt idx="8407">20</cx:pt>
          <cx:pt idx="8408">20</cx:pt>
          <cx:pt idx="8409">19</cx:pt>
          <cx:pt idx="8410">17</cx:pt>
          <cx:pt idx="8411">18</cx:pt>
          <cx:pt idx="8412">16</cx:pt>
          <cx:pt idx="8413">16</cx:pt>
          <cx:pt idx="8414">16</cx:pt>
          <cx:pt idx="8415">16</cx:pt>
          <cx:pt idx="8416">15</cx:pt>
          <cx:pt idx="8417">15</cx:pt>
          <cx:pt idx="8418">16</cx:pt>
          <cx:pt idx="8419">16</cx:pt>
          <cx:pt idx="8420">16</cx:pt>
          <cx:pt idx="8421">13</cx:pt>
          <cx:pt idx="8422">13</cx:pt>
          <cx:pt idx="8423">16</cx:pt>
          <cx:pt idx="8424">16</cx:pt>
          <cx:pt idx="8425">16</cx:pt>
          <cx:pt idx="8426">16</cx:pt>
          <cx:pt idx="8427">17</cx:pt>
          <cx:pt idx="8428">15</cx:pt>
          <cx:pt idx="8429">16</cx:pt>
          <cx:pt idx="8430">16</cx:pt>
          <cx:pt idx="8431">14</cx:pt>
          <cx:pt idx="8432">14</cx:pt>
          <cx:pt idx="8433">14</cx:pt>
          <cx:pt idx="8434">14</cx:pt>
          <cx:pt idx="8435">14</cx:pt>
          <cx:pt idx="8436">11</cx:pt>
          <cx:pt idx="8437">15</cx:pt>
          <cx:pt idx="8438">20</cx:pt>
          <cx:pt idx="8439">18</cx:pt>
          <cx:pt idx="8440">18</cx:pt>
          <cx:pt idx="8441">18</cx:pt>
          <cx:pt idx="8442">17</cx:pt>
          <cx:pt idx="8443">18</cx:pt>
          <cx:pt idx="8444">15</cx:pt>
          <cx:pt idx="8445">16</cx:pt>
          <cx:pt idx="8446">15</cx:pt>
          <cx:pt idx="8447">16</cx:pt>
          <cx:pt idx="8448">16</cx:pt>
          <cx:pt idx="8449">17</cx:pt>
          <cx:pt idx="8450">16</cx:pt>
          <cx:pt idx="8451">16</cx:pt>
          <cx:pt idx="8452">20</cx:pt>
          <cx:pt idx="8453">20</cx:pt>
          <cx:pt idx="8454">18</cx:pt>
          <cx:pt idx="8455">14</cx:pt>
          <cx:pt idx="8456">15</cx:pt>
          <cx:pt idx="8457">13</cx:pt>
          <cx:pt idx="8458">14</cx:pt>
          <cx:pt idx="8459">15</cx:pt>
          <cx:pt idx="8460">15</cx:pt>
          <cx:pt idx="8461">15</cx:pt>
          <cx:pt idx="8462">17</cx:pt>
          <cx:pt idx="8463">15</cx:pt>
          <cx:pt idx="8464">18</cx:pt>
          <cx:pt idx="8465">15</cx:pt>
          <cx:pt idx="8466">15</cx:pt>
          <cx:pt idx="8467">15</cx:pt>
          <cx:pt idx="8468">21</cx:pt>
          <cx:pt idx="8469">18</cx:pt>
          <cx:pt idx="8470">21</cx:pt>
          <cx:pt idx="8471">19</cx:pt>
          <cx:pt idx="8472">17</cx:pt>
          <cx:pt idx="8473">11</cx:pt>
          <cx:pt idx="8474">15</cx:pt>
          <cx:pt idx="8475">11</cx:pt>
          <cx:pt idx="8476">16</cx:pt>
          <cx:pt idx="8477">14</cx:pt>
          <cx:pt idx="8478">9</cx:pt>
          <cx:pt idx="8479">14</cx:pt>
          <cx:pt idx="8480">14</cx:pt>
          <cx:pt idx="8481">16</cx:pt>
          <cx:pt idx="8482">16</cx:pt>
          <cx:pt idx="8483">11</cx:pt>
          <cx:pt idx="8484">17</cx:pt>
          <cx:pt idx="8485">16</cx:pt>
          <cx:pt idx="8486">14</cx:pt>
          <cx:pt idx="8487">12</cx:pt>
          <cx:pt idx="8488">15</cx:pt>
          <cx:pt idx="8489">13</cx:pt>
          <cx:pt idx="8490">14</cx:pt>
          <cx:pt idx="8491">12</cx:pt>
          <cx:pt idx="8492">15</cx:pt>
          <cx:pt idx="8493">14</cx:pt>
          <cx:pt idx="8494">11</cx:pt>
          <cx:pt idx="8495">16</cx:pt>
          <cx:pt idx="8496">15</cx:pt>
          <cx:pt idx="8497">14</cx:pt>
          <cx:pt idx="8498">11</cx:pt>
          <cx:pt idx="8499">16</cx:pt>
          <cx:pt idx="8500">15</cx:pt>
          <cx:pt idx="8501">15</cx:pt>
          <cx:pt idx="8502">15</cx:pt>
          <cx:pt idx="8503">15</cx:pt>
          <cx:pt idx="8504">15</cx:pt>
          <cx:pt idx="8505">15</cx:pt>
          <cx:pt idx="8506">17</cx:pt>
          <cx:pt idx="8507">15</cx:pt>
          <cx:pt idx="8508">13</cx:pt>
          <cx:pt idx="8509">15</cx:pt>
          <cx:pt idx="8510">22</cx:pt>
          <cx:pt idx="8511">18</cx:pt>
          <cx:pt idx="8512">22</cx:pt>
          <cx:pt idx="8513">17</cx:pt>
          <cx:pt idx="8514">21</cx:pt>
          <cx:pt idx="8515">18</cx:pt>
          <cx:pt idx="8516">22</cx:pt>
          <cx:pt idx="8517">17</cx:pt>
          <cx:pt idx="8518">20</cx:pt>
          <cx:pt idx="8519">17</cx:pt>
          <cx:pt idx="8520">21</cx:pt>
          <cx:pt idx="8521">18</cx:pt>
          <cx:pt idx="8522">21</cx:pt>
          <cx:pt idx="8523">17</cx:pt>
          <cx:pt idx="8524">15</cx:pt>
          <cx:pt idx="8525">15</cx:pt>
          <cx:pt idx="8526">15</cx:pt>
          <cx:pt idx="8527">14</cx:pt>
          <cx:pt idx="8528">13</cx:pt>
          <cx:pt idx="8529">11</cx:pt>
          <cx:pt idx="8530">15</cx:pt>
          <cx:pt idx="8531">15</cx:pt>
          <cx:pt idx="8532">13</cx:pt>
          <cx:pt idx="8533">14</cx:pt>
          <cx:pt idx="8534">14</cx:pt>
          <cx:pt idx="8535">16</cx:pt>
          <cx:pt idx="8536">12</cx:pt>
          <cx:pt idx="8537">12</cx:pt>
          <cx:pt idx="8538">14</cx:pt>
          <cx:pt idx="8539">12</cx:pt>
          <cx:pt idx="8540">15</cx:pt>
          <cx:pt idx="8541">13</cx:pt>
          <cx:pt idx="8542">12</cx:pt>
          <cx:pt idx="8543">15</cx:pt>
          <cx:pt idx="8544">14</cx:pt>
          <cx:pt idx="8545">11</cx:pt>
          <cx:pt idx="8546">15</cx:pt>
          <cx:pt idx="8547">15</cx:pt>
          <cx:pt idx="8548">12</cx:pt>
          <cx:pt idx="8549">11</cx:pt>
          <cx:pt idx="8550">14</cx:pt>
          <cx:pt idx="8551">11</cx:pt>
          <cx:pt idx="8552">14</cx:pt>
          <cx:pt idx="8553">12</cx:pt>
          <cx:pt idx="8554">11</cx:pt>
          <cx:pt idx="8555">15</cx:pt>
          <cx:pt idx="8556">14</cx:pt>
          <cx:pt idx="8557">11</cx:pt>
          <cx:pt idx="8558">15</cx:pt>
          <cx:pt idx="8559">15</cx:pt>
          <cx:pt idx="8560">12</cx:pt>
          <cx:pt idx="8561">11</cx:pt>
          <cx:pt idx="8562">18</cx:pt>
          <cx:pt idx="8563">17</cx:pt>
          <cx:pt idx="8564">17</cx:pt>
          <cx:pt idx="8565">16</cx:pt>
          <cx:pt idx="8566">12</cx:pt>
          <cx:pt idx="8567">15</cx:pt>
          <cx:pt idx="8568">16</cx:pt>
          <cx:pt idx="8569">15</cx:pt>
          <cx:pt idx="8570">15</cx:pt>
          <cx:pt idx="8571">15</cx:pt>
          <cx:pt idx="8572">16</cx:pt>
          <cx:pt idx="8573">18</cx:pt>
          <cx:pt idx="8574">16</cx:pt>
          <cx:pt idx="8575">21</cx:pt>
          <cx:pt idx="8576">17</cx:pt>
          <cx:pt idx="8577">15</cx:pt>
          <cx:pt idx="8578">15</cx:pt>
          <cx:pt idx="8579">15</cx:pt>
          <cx:pt idx="8580">32</cx:pt>
          <cx:pt idx="8581">38</cx:pt>
          <cx:pt idx="8582">11</cx:pt>
          <cx:pt idx="8583">14</cx:pt>
          <cx:pt idx="8584">11</cx:pt>
          <cx:pt idx="8585">31</cx:pt>
          <cx:pt idx="8586">13</cx:pt>
          <cx:pt idx="8587">17</cx:pt>
          <cx:pt idx="8588">19</cx:pt>
          <cx:pt idx="8589">17</cx:pt>
          <cx:pt idx="8590">18</cx:pt>
          <cx:pt idx="8591">17</cx:pt>
          <cx:pt idx="8592">17</cx:pt>
          <cx:pt idx="8593">19</cx:pt>
          <cx:pt idx="8594">17</cx:pt>
          <cx:pt idx="8595">18</cx:pt>
          <cx:pt idx="8596">17</cx:pt>
          <cx:pt idx="8597">17</cx:pt>
          <cx:pt idx="8598">17</cx:pt>
          <cx:pt idx="8599">17</cx:pt>
          <cx:pt idx="8600">16</cx:pt>
          <cx:pt idx="8601">15</cx:pt>
          <cx:pt idx="8602">16</cx:pt>
          <cx:pt idx="8603">16</cx:pt>
          <cx:pt idx="8604">18</cx:pt>
          <cx:pt idx="8605">26</cx:pt>
          <cx:pt idx="8606">32</cx:pt>
          <cx:pt idx="8607">30</cx:pt>
          <cx:pt idx="8608">20</cx:pt>
          <cx:pt idx="8609">11</cx:pt>
          <cx:pt idx="8610">10</cx:pt>
          <cx:pt idx="8611">10</cx:pt>
          <cx:pt idx="8612">10</cx:pt>
          <cx:pt idx="8613">11</cx:pt>
          <cx:pt idx="8614">9</cx:pt>
          <cx:pt idx="8615">14</cx:pt>
          <cx:pt idx="8616">12</cx:pt>
          <cx:pt idx="8617">14</cx:pt>
          <cx:pt idx="8618">11</cx:pt>
          <cx:pt idx="8619">12</cx:pt>
          <cx:pt idx="8620">10</cx:pt>
          <cx:pt idx="8621">12</cx:pt>
          <cx:pt idx="8622">13</cx:pt>
          <cx:pt idx="8623">11</cx:pt>
          <cx:pt idx="8624">14</cx:pt>
          <cx:pt idx="8625">11</cx:pt>
          <cx:pt idx="8626">11</cx:pt>
          <cx:pt idx="8627">10</cx:pt>
          <cx:pt idx="8628">11</cx:pt>
          <cx:pt idx="8629">13</cx:pt>
          <cx:pt idx="8630">11</cx:pt>
          <cx:pt idx="8631">12</cx:pt>
          <cx:pt idx="8632">10</cx:pt>
          <cx:pt idx="8633">11</cx:pt>
          <cx:pt idx="8634">11</cx:pt>
          <cx:pt idx="8635">9</cx:pt>
          <cx:pt idx="8636">17</cx:pt>
          <cx:pt idx="8637">18</cx:pt>
          <cx:pt idx="8638">17</cx:pt>
          <cx:pt idx="8639">17</cx:pt>
          <cx:pt idx="8640">16</cx:pt>
          <cx:pt idx="8641">19</cx:pt>
          <cx:pt idx="8642">16</cx:pt>
          <cx:pt idx="8643">23</cx:pt>
          <cx:pt idx="8644">21</cx:pt>
          <cx:pt idx="8645">27</cx:pt>
          <cx:pt idx="8646">24</cx:pt>
          <cx:pt idx="8647">21</cx:pt>
          <cx:pt idx="8648">19</cx:pt>
          <cx:pt idx="8649">20</cx:pt>
          <cx:pt idx="8650">17</cx:pt>
          <cx:pt idx="8651">23</cx:pt>
          <cx:pt idx="8652">24</cx:pt>
          <cx:pt idx="8653">21</cx:pt>
          <cx:pt idx="8654">14</cx:pt>
          <cx:pt idx="8655">12</cx:pt>
          <cx:pt idx="8656">15</cx:pt>
          <cx:pt idx="8657">11</cx:pt>
          <cx:pt idx="8658">12</cx:pt>
          <cx:pt idx="8659">10</cx:pt>
          <cx:pt idx="8660">14</cx:pt>
          <cx:pt idx="8661">12</cx:pt>
          <cx:pt idx="8662">12</cx:pt>
          <cx:pt idx="8663">9</cx:pt>
          <cx:pt idx="8664">12</cx:pt>
          <cx:pt idx="8665">10</cx:pt>
          <cx:pt idx="8666">13</cx:pt>
          <cx:pt idx="8667">11</cx:pt>
          <cx:pt idx="8668">12</cx:pt>
          <cx:pt idx="8669">10</cx:pt>
          <cx:pt idx="8670">13</cx:pt>
          <cx:pt idx="8671">11</cx:pt>
          <cx:pt idx="8672">9</cx:pt>
          <cx:pt idx="8673">11</cx:pt>
          <cx:pt idx="8674">11</cx:pt>
          <cx:pt idx="8675">15</cx:pt>
          <cx:pt idx="8676">19</cx:pt>
          <cx:pt idx="8677">15</cx:pt>
          <cx:pt idx="8678">14</cx:pt>
          <cx:pt idx="8679">14</cx:pt>
          <cx:pt idx="8680">17</cx:pt>
          <cx:pt idx="8681">19</cx:pt>
          <cx:pt idx="8682">17</cx:pt>
          <cx:pt idx="8683">18</cx:pt>
          <cx:pt idx="8684">18</cx:pt>
          <cx:pt idx="8685">21</cx:pt>
          <cx:pt idx="8686">17</cx:pt>
          <cx:pt idx="8687">19</cx:pt>
          <cx:pt idx="8688">17</cx:pt>
          <cx:pt idx="8689">17</cx:pt>
          <cx:pt idx="8690">15</cx:pt>
          <cx:pt idx="8691">22</cx:pt>
          <cx:pt idx="8692">22</cx:pt>
          <cx:pt idx="8693">16</cx:pt>
          <cx:pt idx="8694">15</cx:pt>
          <cx:pt idx="8695">17</cx:pt>
          <cx:pt idx="8696">15</cx:pt>
          <cx:pt idx="8697">15</cx:pt>
          <cx:pt idx="8698">15</cx:pt>
          <cx:pt idx="8699">14</cx:pt>
          <cx:pt idx="8700">17</cx:pt>
          <cx:pt idx="8701">17</cx:pt>
          <cx:pt idx="8702">20</cx:pt>
          <cx:pt idx="8703">18</cx:pt>
          <cx:pt idx="8704">19</cx:pt>
          <cx:pt idx="8705">18</cx:pt>
          <cx:pt idx="8706">21</cx:pt>
          <cx:pt idx="8707">18</cx:pt>
          <cx:pt idx="8708">21</cx:pt>
          <cx:pt idx="8709">17</cx:pt>
          <cx:pt idx="8710">19</cx:pt>
          <cx:pt idx="8711">17</cx:pt>
          <cx:pt idx="8712">18</cx:pt>
          <cx:pt idx="8713">21</cx:pt>
          <cx:pt idx="8714">13</cx:pt>
          <cx:pt idx="8715">11</cx:pt>
          <cx:pt idx="8716">10</cx:pt>
          <cx:pt idx="8717">12</cx:pt>
          <cx:pt idx="8718">11</cx:pt>
          <cx:pt idx="8719">9</cx:pt>
          <cx:pt idx="8720">10</cx:pt>
          <cx:pt idx="8721">10</cx:pt>
          <cx:pt idx="8722">11</cx:pt>
          <cx:pt idx="8723">9</cx:pt>
          <cx:pt idx="8724">15</cx:pt>
          <cx:pt idx="8725">23</cx:pt>
          <cx:pt idx="8726">21</cx:pt>
          <cx:pt idx="8727">24</cx:pt>
          <cx:pt idx="8728">21</cx:pt>
          <cx:pt idx="8729">18</cx:pt>
          <cx:pt idx="8730">19</cx:pt>
          <cx:pt idx="8731">19</cx:pt>
          <cx:pt idx="8732">19</cx:pt>
          <cx:pt idx="8733">17</cx:pt>
          <cx:pt idx="8734">12</cx:pt>
          <cx:pt idx="8735">11</cx:pt>
          <cx:pt idx="8736">11</cx:pt>
          <cx:pt idx="8737">9</cx:pt>
          <cx:pt idx="8738">15</cx:pt>
          <cx:pt idx="8739">15</cx:pt>
          <cx:pt idx="8740">16</cx:pt>
          <cx:pt idx="8741">14</cx:pt>
          <cx:pt idx="8742">15</cx:pt>
          <cx:pt idx="8743">15</cx:pt>
          <cx:pt idx="8744">15</cx:pt>
          <cx:pt idx="8745">14</cx:pt>
          <cx:pt idx="8746">11</cx:pt>
          <cx:pt idx="8747">12</cx:pt>
          <cx:pt idx="8748">11</cx:pt>
          <cx:pt idx="8749">11</cx:pt>
          <cx:pt idx="8750">10</cx:pt>
          <cx:pt idx="8751">13</cx:pt>
          <cx:pt idx="8752">11</cx:pt>
          <cx:pt idx="8753">15</cx:pt>
          <cx:pt idx="8754">16</cx:pt>
          <cx:pt idx="8755">15</cx:pt>
          <cx:pt idx="8756">15</cx:pt>
          <cx:pt idx="8757">12</cx:pt>
          <cx:pt idx="8758">11</cx:pt>
          <cx:pt idx="8759">10</cx:pt>
          <cx:pt idx="8760">13</cx:pt>
          <cx:pt idx="8761">14</cx:pt>
          <cx:pt idx="8762">12</cx:pt>
          <cx:pt idx="8763">10</cx:pt>
          <cx:pt idx="8764">13</cx:pt>
          <cx:pt idx="8765">12</cx:pt>
          <cx:pt idx="8766">12</cx:pt>
          <cx:pt idx="8767">11</cx:pt>
          <cx:pt idx="8768">10</cx:pt>
          <cx:pt idx="8769">23</cx:pt>
          <cx:pt idx="8770">28</cx:pt>
          <cx:pt idx="8771">21</cx:pt>
          <cx:pt idx="8772">23</cx:pt>
          <cx:pt idx="8773">23</cx:pt>
          <cx:pt idx="8774">23</cx:pt>
          <cx:pt idx="8775">13</cx:pt>
          <cx:pt idx="8776">12</cx:pt>
          <cx:pt idx="8777">14</cx:pt>
          <cx:pt idx="8778">12</cx:pt>
          <cx:pt idx="8779">13</cx:pt>
          <cx:pt idx="8780">11</cx:pt>
          <cx:pt idx="8781">15</cx:pt>
          <cx:pt idx="8782">15</cx:pt>
          <cx:pt idx="8783">12</cx:pt>
          <cx:pt idx="8784">15</cx:pt>
          <cx:pt idx="8785">13</cx:pt>
          <cx:pt idx="8786">13</cx:pt>
          <cx:pt idx="8787">11</cx:pt>
          <cx:pt idx="8788">13</cx:pt>
          <cx:pt idx="8789">12</cx:pt>
          <cx:pt idx="8790">12</cx:pt>
          <cx:pt idx="8791">10</cx:pt>
          <cx:pt idx="8792">15</cx:pt>
          <cx:pt idx="8793">11</cx:pt>
          <cx:pt idx="8794">14</cx:pt>
          <cx:pt idx="8795">11</cx:pt>
          <cx:pt idx="8796">13</cx:pt>
          <cx:pt idx="8797">14</cx:pt>
          <cx:pt idx="8798">12</cx:pt>
          <cx:pt idx="8799">13</cx:pt>
          <cx:pt idx="8800">10</cx:pt>
          <cx:pt idx="8801">15</cx:pt>
          <cx:pt idx="8802">14</cx:pt>
          <cx:pt idx="8803">12</cx:pt>
          <cx:pt idx="8804">14</cx:pt>
          <cx:pt idx="8805">14</cx:pt>
          <cx:pt idx="8806">13</cx:pt>
          <cx:pt idx="8807">11</cx:pt>
          <cx:pt idx="8808">11</cx:pt>
          <cx:pt idx="8809">10</cx:pt>
          <cx:pt idx="8810">11</cx:pt>
          <cx:pt idx="8811">13</cx:pt>
          <cx:pt idx="8812">11</cx:pt>
          <cx:pt idx="8813">27</cx:pt>
          <cx:pt idx="8814">30</cx:pt>
          <cx:pt idx="8815">15</cx:pt>
          <cx:pt idx="8816">11</cx:pt>
          <cx:pt idx="8817">15</cx:pt>
          <cx:pt idx="8818">18</cx:pt>
          <cx:pt idx="8819">15</cx:pt>
          <cx:pt idx="8820">21</cx:pt>
          <cx:pt idx="8821">15</cx:pt>
          <cx:pt idx="8822">18</cx:pt>
          <cx:pt idx="8823">17</cx:pt>
          <cx:pt idx="8824">18</cx:pt>
          <cx:pt idx="8825">21</cx:pt>
          <cx:pt idx="8826">18</cx:pt>
          <cx:pt idx="8827">17</cx:pt>
          <cx:pt idx="8828">18</cx:pt>
          <cx:pt idx="8829">15</cx:pt>
          <cx:pt idx="8830">15</cx:pt>
          <cx:pt idx="8831">21</cx:pt>
          <cx:pt idx="8832">16</cx:pt>
          <cx:pt idx="8833">15</cx:pt>
          <cx:pt idx="8834">14</cx:pt>
          <cx:pt idx="8835">19</cx:pt>
          <cx:pt idx="8836">16</cx:pt>
          <cx:pt idx="8837">18</cx:pt>
          <cx:pt idx="8838">18</cx:pt>
          <cx:pt idx="8839">17</cx:pt>
          <cx:pt idx="8840">16</cx:pt>
          <cx:pt idx="8841">18</cx:pt>
          <cx:pt idx="8842">16</cx:pt>
          <cx:pt idx="8843">17</cx:pt>
          <cx:pt idx="8844">19</cx:pt>
          <cx:pt idx="8845">21</cx:pt>
          <cx:pt idx="8846">18</cx:pt>
          <cx:pt idx="8847">17</cx:pt>
          <cx:pt idx="8848">17</cx:pt>
          <cx:pt idx="8849">15</cx:pt>
          <cx:pt idx="8850">15</cx:pt>
          <cx:pt idx="8851">31</cx:pt>
          <cx:pt idx="8852">38</cx:pt>
          <cx:pt idx="8853">31</cx:pt>
          <cx:pt idx="8854">38</cx:pt>
          <cx:pt idx="8855">28</cx:pt>
          <cx:pt idx="8856">34</cx:pt>
          <cx:pt idx="8857">43</cx:pt>
          <cx:pt idx="8858">22</cx:pt>
          <cx:pt idx="8859">21</cx:pt>
          <cx:pt idx="8860">24</cx:pt>
          <cx:pt idx="8861">22</cx:pt>
          <cx:pt idx="8862">22</cx:pt>
          <cx:pt idx="8863">21</cx:pt>
          <cx:pt idx="8864">26</cx:pt>
          <cx:pt idx="8865">23</cx:pt>
          <cx:pt idx="8866">21</cx:pt>
          <cx:pt idx="8867">23</cx:pt>
          <cx:pt idx="8868">21</cx:pt>
          <cx:pt idx="8869">23</cx:pt>
          <cx:pt idx="8870">15</cx:pt>
          <cx:pt idx="8871">13</cx:pt>
          <cx:pt idx="8872">14</cx:pt>
          <cx:pt idx="8873">12</cx:pt>
          <cx:pt idx="8874">15</cx:pt>
          <cx:pt idx="8875">14</cx:pt>
          <cx:pt idx="8876">11</cx:pt>
          <cx:pt idx="8877">16</cx:pt>
          <cx:pt idx="8878">15</cx:pt>
          <cx:pt idx="8879">14</cx:pt>
          <cx:pt idx="8880">11</cx:pt>
          <cx:pt idx="8881">14</cx:pt>
          <cx:pt idx="8882">13</cx:pt>
          <cx:pt idx="8883">11</cx:pt>
          <cx:pt idx="8884">15</cx:pt>
          <cx:pt idx="8885">15</cx:pt>
          <cx:pt idx="8886">13</cx:pt>
          <cx:pt idx="8887">14</cx:pt>
          <cx:pt idx="8888">14</cx:pt>
          <cx:pt idx="8889">16</cx:pt>
          <cx:pt idx="8890">12</cx:pt>
          <cx:pt idx="8891">12</cx:pt>
          <cx:pt idx="8892">11</cx:pt>
          <cx:pt idx="8893">15</cx:pt>
          <cx:pt idx="8894">11</cx:pt>
          <cx:pt idx="8895">14</cx:pt>
          <cx:pt idx="8896">11</cx:pt>
          <cx:pt idx="8897">14</cx:pt>
          <cx:pt idx="8898">12</cx:pt>
          <cx:pt idx="8899">11</cx:pt>
          <cx:pt idx="8900">15</cx:pt>
          <cx:pt idx="8901">14</cx:pt>
          <cx:pt idx="8902">11</cx:pt>
          <cx:pt idx="8903">15</cx:pt>
          <cx:pt idx="8904">15</cx:pt>
          <cx:pt idx="8905">12</cx:pt>
          <cx:pt idx="8906">11</cx:pt>
          <cx:pt idx="8907">12</cx:pt>
          <cx:pt idx="8908">15</cx:pt>
          <cx:pt idx="8909">16</cx:pt>
          <cx:pt idx="8910">15</cx:pt>
          <cx:pt idx="8911">15</cx:pt>
          <cx:pt idx="8912">15</cx:pt>
          <cx:pt idx="8913">18</cx:pt>
          <cx:pt idx="8914">16</cx:pt>
          <cx:pt idx="8915">21</cx:pt>
          <cx:pt idx="8916">17</cx:pt>
          <cx:pt idx="8917">15</cx:pt>
          <cx:pt idx="8918">15</cx:pt>
          <cx:pt idx="8919">15</cx:pt>
          <cx:pt idx="8920">17</cx:pt>
          <cx:pt idx="8921">15</cx:pt>
          <cx:pt idx="8922">18</cx:pt>
          <cx:pt idx="8923">15</cx:pt>
          <cx:pt idx="8924">15</cx:pt>
          <cx:pt idx="8925">15</cx:pt>
          <cx:pt idx="8926">16</cx:pt>
          <cx:pt idx="8927">14</cx:pt>
          <cx:pt idx="8928">14</cx:pt>
          <cx:pt idx="8929">14</cx:pt>
          <cx:pt idx="8930">16</cx:pt>
          <cx:pt idx="8931">16</cx:pt>
          <cx:pt idx="8932">11</cx:pt>
          <cx:pt idx="8933">17</cx:pt>
          <cx:pt idx="8934">16</cx:pt>
          <cx:pt idx="8935">14</cx:pt>
          <cx:pt idx="8936">12</cx:pt>
          <cx:pt idx="8937">14</cx:pt>
          <cx:pt idx="8938">12</cx:pt>
          <cx:pt idx="8939">15</cx:pt>
          <cx:pt idx="8940">13</cx:pt>
          <cx:pt idx="8941">12</cx:pt>
          <cx:pt idx="8942">15</cx:pt>
          <cx:pt idx="8943">14</cx:pt>
          <cx:pt idx="8944">11</cx:pt>
          <cx:pt idx="8945">15</cx:pt>
          <cx:pt idx="8946">15</cx:pt>
          <cx:pt idx="8947">12</cx:pt>
          <cx:pt idx="8948">11</cx:pt>
          <cx:pt idx="8949">11</cx:pt>
          <cx:pt idx="8950">14</cx:pt>
          <cx:pt idx="8951">11</cx:pt>
          <cx:pt idx="8952">19</cx:pt>
          <cx:pt idx="8953">21</cx:pt>
          <cx:pt idx="8954">24</cx:pt>
          <cx:pt idx="8955">22</cx:pt>
          <cx:pt idx="8956">28</cx:pt>
          <cx:pt idx="8957">27</cx:pt>
          <cx:pt idx="8958">24</cx:pt>
          <cx:pt idx="8959">25</cx:pt>
          <cx:pt idx="8960">27</cx:pt>
          <cx:pt idx="8961">24</cx:pt>
          <cx:pt idx="8962">40</cx:pt>
          <cx:pt idx="8963">36</cx:pt>
          <cx:pt idx="8964">24</cx:pt>
          <cx:pt idx="8965">27</cx:pt>
          <cx:pt idx="8966">21</cx:pt>
          <cx:pt idx="8967">21</cx:pt>
          <cx:pt idx="8968">18</cx:pt>
          <cx:pt idx="8969">19</cx:pt>
          <cx:pt idx="8970">18</cx:pt>
          <cx:pt idx="8971">19</cx:pt>
          <cx:pt idx="8972">20</cx:pt>
          <cx:pt idx="8973">19</cx:pt>
          <cx:pt idx="8974">24</cx:pt>
          <cx:pt idx="8975">25</cx:pt>
          <cx:pt idx="8976">25</cx:pt>
          <cx:pt idx="8977">18</cx:pt>
          <cx:pt idx="8978">16</cx:pt>
          <cx:pt idx="8979">18</cx:pt>
          <cx:pt idx="8980">17</cx:pt>
          <cx:pt idx="8981">15</cx:pt>
          <cx:pt idx="8982">17</cx:pt>
          <cx:pt idx="8983">15</cx:pt>
          <cx:pt idx="8984">15</cx:pt>
          <cx:pt idx="8985">19</cx:pt>
          <cx:pt idx="8986">21</cx:pt>
          <cx:pt idx="8987">23</cx:pt>
          <cx:pt idx="8988">17</cx:pt>
          <cx:pt idx="8989">19</cx:pt>
          <cx:pt idx="8990">17</cx:pt>
          <cx:pt idx="8991">16</cx:pt>
          <cx:pt idx="8992">15</cx:pt>
          <cx:pt idx="8993">23</cx:pt>
          <cx:pt idx="8994">27</cx:pt>
          <cx:pt idx="8995">22</cx:pt>
          <cx:pt idx="8996">14</cx:pt>
          <cx:pt idx="8997">14</cx:pt>
          <cx:pt idx="8998">15</cx:pt>
          <cx:pt idx="8999">14</cx:pt>
          <cx:pt idx="9000">15</cx:pt>
          <cx:pt idx="9001">11</cx:pt>
          <cx:pt idx="9002">12</cx:pt>
          <cx:pt idx="9003">16</cx:pt>
          <cx:pt idx="9004">15</cx:pt>
          <cx:pt idx="9005">18</cx:pt>
          <cx:pt idx="9006">17</cx:pt>
          <cx:pt idx="9007">15</cx:pt>
          <cx:pt idx="9008">16</cx:pt>
          <cx:pt idx="9009">16</cx:pt>
          <cx:pt idx="9010">15</cx:pt>
          <cx:pt idx="9011">18</cx:pt>
          <cx:pt idx="9012">17</cx:pt>
          <cx:pt idx="9013">15</cx:pt>
          <cx:pt idx="9014">16</cx:pt>
          <cx:pt idx="9015">15</cx:pt>
          <cx:pt idx="9016">19</cx:pt>
          <cx:pt idx="9017">18</cx:pt>
          <cx:pt idx="9018">18</cx:pt>
          <cx:pt idx="9019">17</cx:pt>
          <cx:pt idx="9020">15</cx:pt>
          <cx:pt idx="9021">16</cx:pt>
          <cx:pt idx="9022">14</cx:pt>
          <cx:pt idx="9023">19</cx:pt>
          <cx:pt idx="9024">18</cx:pt>
          <cx:pt idx="9025">18</cx:pt>
          <cx:pt idx="9026">17</cx:pt>
          <cx:pt idx="9027">15</cx:pt>
          <cx:pt idx="9028">10</cx:pt>
          <cx:pt idx="9029">15</cx:pt>
          <cx:pt idx="9030">14</cx:pt>
          <cx:pt idx="9031">16</cx:pt>
          <cx:pt idx="9032">15</cx:pt>
          <cx:pt idx="9033">15</cx:pt>
          <cx:pt idx="9034">10</cx:pt>
          <cx:pt idx="9035">6</cx:pt>
          <cx:pt idx="9036">8</cx:pt>
          <cx:pt idx="9037">11</cx:pt>
          <cx:pt idx="9038">17</cx:pt>
          <cx:pt idx="9039">17</cx:pt>
          <cx:pt idx="9040">16</cx:pt>
          <cx:pt idx="9041">16</cx:pt>
          <cx:pt idx="9042">15</cx:pt>
          <cx:pt idx="9043">15</cx:pt>
          <cx:pt idx="9044">15</cx:pt>
          <cx:pt idx="9045">13</cx:pt>
          <cx:pt idx="9046">12</cx:pt>
          <cx:pt idx="9047">13</cx:pt>
          <cx:pt idx="9048">14</cx:pt>
          <cx:pt idx="9049">14</cx:pt>
          <cx:pt idx="9050">14</cx:pt>
          <cx:pt idx="9051">13</cx:pt>
          <cx:pt idx="9052">14</cx:pt>
          <cx:pt idx="9053">14</cx:pt>
          <cx:pt idx="9054">14</cx:pt>
          <cx:pt idx="9055">17</cx:pt>
          <cx:pt idx="9056">16</cx:pt>
          <cx:pt idx="9057">19</cx:pt>
          <cx:pt idx="9058">21</cx:pt>
          <cx:pt idx="9059">23</cx:pt>
          <cx:pt idx="9060">21</cx:pt>
          <cx:pt idx="9061">21</cx:pt>
          <cx:pt idx="9062">25</cx:pt>
          <cx:pt idx="9063">24</cx:pt>
          <cx:pt idx="9064">22</cx:pt>
          <cx:pt idx="9065">19</cx:pt>
          <cx:pt idx="9066">17</cx:pt>
          <cx:pt idx="9067">21</cx:pt>
          <cx:pt idx="9068">18</cx:pt>
          <cx:pt idx="9069">18</cx:pt>
          <cx:pt idx="9070">18</cx:pt>
          <cx:pt idx="9071">17</cx:pt>
          <cx:pt idx="9072">18</cx:pt>
          <cx:pt idx="9073">18</cx:pt>
          <cx:pt idx="9074">21</cx:pt>
          <cx:pt idx="9075">17</cx:pt>
          <cx:pt idx="9076">15</cx:pt>
          <cx:pt idx="9077">16</cx:pt>
          <cx:pt idx="9078">17</cx:pt>
          <cx:pt idx="9079">15</cx:pt>
          <cx:pt idx="9080">18</cx:pt>
          <cx:pt idx="9081">16</cx:pt>
          <cx:pt idx="9082">14</cx:pt>
          <cx:pt idx="9083">15</cx:pt>
          <cx:pt idx="9084">21</cx:pt>
          <cx:pt idx="9085">22</cx:pt>
          <cx:pt idx="9086">15</cx:pt>
          <cx:pt idx="9087">15</cx:pt>
          <cx:pt idx="9088">15</cx:pt>
          <cx:pt idx="9089">17</cx:pt>
          <cx:pt idx="9090">17</cx:pt>
          <cx:pt idx="9091">15</cx:pt>
          <cx:pt idx="9092">23</cx:pt>
          <cx:pt idx="9093">16</cx:pt>
          <cx:pt idx="9094">17</cx:pt>
          <cx:pt idx="9095">15</cx:pt>
          <cx:pt idx="9096">15</cx:pt>
          <cx:pt idx="9097">15</cx:pt>
          <cx:pt idx="9098">15</cx:pt>
          <cx:pt idx="9099">14</cx:pt>
          <cx:pt idx="9100">15</cx:pt>
          <cx:pt idx="9101">15</cx:pt>
          <cx:pt idx="9102">19</cx:pt>
          <cx:pt idx="9103">12</cx:pt>
          <cx:pt idx="9104">14</cx:pt>
          <cx:pt idx="9105">12</cx:pt>
          <cx:pt idx="9106">12</cx:pt>
          <cx:pt idx="9107">12</cx:pt>
          <cx:pt idx="9108">15</cx:pt>
          <cx:pt idx="9109">17</cx:pt>
          <cx:pt idx="9110">15</cx:pt>
          <cx:pt idx="9111">15</cx:pt>
          <cx:pt idx="9112">15</cx:pt>
          <cx:pt idx="9113">18</cx:pt>
          <cx:pt idx="9114">17</cx:pt>
          <cx:pt idx="9115">18</cx:pt>
          <cx:pt idx="9116">16</cx:pt>
          <cx:pt idx="9117">17</cx:pt>
          <cx:pt idx="9118">19</cx:pt>
          <cx:pt idx="9119">21</cx:pt>
          <cx:pt idx="9120">18</cx:pt>
          <cx:pt idx="9121">17</cx:pt>
          <cx:pt idx="9122">18</cx:pt>
          <cx:pt idx="9123">21</cx:pt>
          <cx:pt idx="9124">19</cx:pt>
          <cx:pt idx="9125">21</cx:pt>
          <cx:pt idx="9126">19</cx:pt>
          <cx:pt idx="9127">19</cx:pt>
          <cx:pt idx="9128">18</cx:pt>
          <cx:pt idx="9129">18</cx:pt>
          <cx:pt idx="9130">19</cx:pt>
          <cx:pt idx="9131">18</cx:pt>
          <cx:pt idx="9132">20</cx:pt>
          <cx:pt idx="9133">23</cx:pt>
          <cx:pt idx="9134">21</cx:pt>
          <cx:pt idx="9135">27</cx:pt>
          <cx:pt idx="9136">24</cx:pt>
          <cx:pt idx="9137">21</cx:pt>
          <cx:pt idx="9138">23</cx:pt>
          <cx:pt idx="9139">24</cx:pt>
          <cx:pt idx="9140">15</cx:pt>
          <cx:pt idx="9141">15</cx:pt>
          <cx:pt idx="9142">14</cx:pt>
          <cx:pt idx="9143">24</cx:pt>
          <cx:pt idx="9144">25</cx:pt>
          <cx:pt idx="9145">25</cx:pt>
          <cx:pt idx="9146">16</cx:pt>
          <cx:pt idx="9147">19</cx:pt>
          <cx:pt idx="9148">17</cx:pt>
          <cx:pt idx="9149">17</cx:pt>
          <cx:pt idx="9150">16</cx:pt>
          <cx:pt idx="9151">17</cx:pt>
          <cx:pt idx="9152">15</cx:pt>
          <cx:pt idx="9153">18</cx:pt>
          <cx:pt idx="9154">16</cx:pt>
          <cx:pt idx="9155">18</cx:pt>
          <cx:pt idx="9156">18</cx:pt>
          <cx:pt idx="9157">17</cx:pt>
          <cx:pt idx="9158">16</cx:pt>
          <cx:pt idx="9159">16</cx:pt>
          <cx:pt idx="9160">16</cx:pt>
          <cx:pt idx="9161">17</cx:pt>
          <cx:pt idx="9162">16</cx:pt>
          <cx:pt idx="9163">18</cx:pt>
          <cx:pt idx="9164">19</cx:pt>
          <cx:pt idx="9165">16</cx:pt>
          <cx:pt idx="9166">17</cx:pt>
          <cx:pt idx="9167">19</cx:pt>
          <cx:pt idx="9168">16</cx:pt>
          <cx:pt idx="9169">20</cx:pt>
          <cx:pt idx="9170">17</cx:pt>
          <cx:pt idx="9171">14</cx:pt>
          <cx:pt idx="9172">17</cx:pt>
          <cx:pt idx="9173">14</cx:pt>
          <cx:pt idx="9174">17</cx:pt>
          <cx:pt idx="9175">18</cx:pt>
          <cx:pt idx="9176">15</cx:pt>
          <cx:pt idx="9177">14</cx:pt>
          <cx:pt idx="9178">14</cx:pt>
          <cx:pt idx="9179">14</cx:pt>
          <cx:pt idx="9180">22</cx:pt>
          <cx:pt idx="9181">19</cx:pt>
          <cx:pt idx="9182">23</cx:pt>
          <cx:pt idx="9183">20</cx:pt>
          <cx:pt idx="9184">23</cx:pt>
          <cx:pt idx="9185">25</cx:pt>
          <cx:pt idx="9186">24</cx:pt>
          <cx:pt idx="9187">23</cx:pt>
          <cx:pt idx="9188">24</cx:pt>
          <cx:pt idx="9189">23</cx:pt>
          <cx:pt idx="9190">23</cx:pt>
          <cx:pt idx="9191">18</cx:pt>
          <cx:pt idx="9192">19</cx:pt>
          <cx:pt idx="9193">15</cx:pt>
          <cx:pt idx="9194">16</cx:pt>
          <cx:pt idx="9195">15</cx:pt>
          <cx:pt idx="9196">20</cx:pt>
          <cx:pt idx="9197">20</cx:pt>
          <cx:pt idx="9198">18</cx:pt>
          <cx:pt idx="9199">19</cx:pt>
          <cx:pt idx="9200">19</cx:pt>
          <cx:pt idx="9201">20</cx:pt>
          <cx:pt idx="9202">18</cx:pt>
          <cx:pt idx="9203">18</cx:pt>
          <cx:pt idx="9204">18</cx:pt>
          <cx:pt idx="9205">18</cx:pt>
          <cx:pt idx="9206">19</cx:pt>
          <cx:pt idx="9207">17</cx:pt>
          <cx:pt idx="9208">19</cx:pt>
          <cx:pt idx="9209">16</cx:pt>
          <cx:pt idx="9210">16</cx:pt>
          <cx:pt idx="9211">16</cx:pt>
          <cx:pt idx="9212">16</cx:pt>
          <cx:pt idx="9213">18</cx:pt>
          <cx:pt idx="9214">18</cx:pt>
          <cx:pt idx="9215">18</cx:pt>
          <cx:pt idx="9216">18</cx:pt>
          <cx:pt idx="9217">18</cx:pt>
          <cx:pt idx="9218">16</cx:pt>
          <cx:pt idx="9219">17</cx:pt>
          <cx:pt idx="9220">16</cx:pt>
          <cx:pt idx="9221">19</cx:pt>
          <cx:pt idx="9222">17</cx:pt>
          <cx:pt idx="9223">18</cx:pt>
          <cx:pt idx="9224">21</cx:pt>
          <cx:pt idx="9225">23</cx:pt>
          <cx:pt idx="9226">21</cx:pt>
          <cx:pt idx="9227">27</cx:pt>
          <cx:pt idx="9228">24</cx:pt>
          <cx:pt idx="9229">21</cx:pt>
          <cx:pt idx="9230">19</cx:pt>
          <cx:pt idx="9231">20</cx:pt>
          <cx:pt idx="9232">17</cx:pt>
          <cx:pt idx="9233">23</cx:pt>
          <cx:pt idx="9234">24</cx:pt>
          <cx:pt idx="9235">21</cx:pt>
          <cx:pt idx="9236">22</cx:pt>
          <cx:pt idx="9237">22</cx:pt>
          <cx:pt idx="9238">21</cx:pt>
          <cx:pt idx="9239">19</cx:pt>
          <cx:pt idx="9240">21</cx:pt>
          <cx:pt idx="9241">19</cx:pt>
          <cx:pt idx="9242">19</cx:pt>
          <cx:pt idx="9243">20</cx:pt>
          <cx:pt idx="9244">18</cx:pt>
          <cx:pt idx="9245">19</cx:pt>
          <cx:pt idx="9246">21</cx:pt>
          <cx:pt idx="9247">18</cx:pt>
          <cx:pt idx="9248">21</cx:pt>
          <cx:pt idx="9249">17</cx:pt>
          <cx:pt idx="9250">18</cx:pt>
          <cx:pt idx="9251">17</cx:pt>
          <cx:pt idx="9252">17</cx:pt>
          <cx:pt idx="9253">16</cx:pt>
          <cx:pt idx="9254">19</cx:pt>
          <cx:pt idx="9255">16</cx:pt>
          <cx:pt idx="9256">15</cx:pt>
          <cx:pt idx="9257">20</cx:pt>
          <cx:pt idx="9258">18</cx:pt>
          <cx:pt idx="9259">17</cx:pt>
          <cx:pt idx="9260">18</cx:pt>
          <cx:pt idx="9261">17</cx:pt>
          <cx:pt idx="9262">16</cx:pt>
          <cx:pt idx="9263">16</cx:pt>
          <cx:pt idx="9264">15</cx:pt>
          <cx:pt idx="9265">15</cx:pt>
          <cx:pt idx="9266">15</cx:pt>
          <cx:pt idx="9267">15</cx:pt>
          <cx:pt idx="9268">15</cx:pt>
          <cx:pt idx="9269">15</cx:pt>
          <cx:pt idx="9270">32</cx:pt>
          <cx:pt idx="9271">38</cx:pt>
          <cx:pt idx="9272">20</cx:pt>
          <cx:pt idx="9273">20</cx:pt>
          <cx:pt idx="9274">19</cx:pt>
          <cx:pt idx="9275">19</cx:pt>
          <cx:pt idx="9276">19</cx:pt>
          <cx:pt idx="9277">17</cx:pt>
          <cx:pt idx="9278">15</cx:pt>
          <cx:pt idx="9279">15</cx:pt>
          <cx:pt idx="9280">15</cx:pt>
          <cx:pt idx="9281">23</cx:pt>
          <cx:pt idx="9282">21</cx:pt>
          <cx:pt idx="9283">25</cx:pt>
          <cx:pt idx="9284">27</cx:pt>
          <cx:pt idx="9285">22</cx:pt>
          <cx:pt idx="9286">21</cx:pt>
          <cx:pt idx="9287">18</cx:pt>
          <cx:pt idx="9288">23</cx:pt>
          <cx:pt idx="9289">18</cx:pt>
          <cx:pt idx="9290">18</cx:pt>
          <cx:pt idx="9291">19</cx:pt>
          <cx:pt idx="9292">21</cx:pt>
          <cx:pt idx="9293">18</cx:pt>
          <cx:pt idx="9294">16</cx:pt>
          <cx:pt idx="9295">31</cx:pt>
          <cx:pt idx="9296">14</cx:pt>
          <cx:pt idx="9297">14</cx:pt>
          <cx:pt idx="9298">15</cx:pt>
          <cx:pt idx="9299">14</cx:pt>
          <cx:pt idx="9300">11</cx:pt>
          <cx:pt idx="9301">15</cx:pt>
          <cx:pt idx="9302">9</cx:pt>
          <cx:pt idx="9303">9</cx:pt>
          <cx:pt idx="9304">9</cx:pt>
          <cx:pt idx="9305">9</cx:pt>
          <cx:pt idx="9306">17</cx:pt>
          <cx:pt idx="9307">17</cx:pt>
          <cx:pt idx="9308">18</cx:pt>
          <cx:pt idx="9309">19</cx:pt>
          <cx:pt idx="9310">19</cx:pt>
          <cx:pt idx="9311">18</cx:pt>
          <cx:pt idx="9312">16</cx:pt>
          <cx:pt idx="9313">16</cx:pt>
          <cx:pt idx="9314">15</cx:pt>
          <cx:pt idx="9315">18</cx:pt>
          <cx:pt idx="9316">19</cx:pt>
          <cx:pt idx="9317">18</cx:pt>
          <cx:pt idx="9318">16</cx:pt>
          <cx:pt idx="9319">19</cx:pt>
          <cx:pt idx="9320">13</cx:pt>
          <cx:pt idx="9321">16</cx:pt>
          <cx:pt idx="9322">17</cx:pt>
          <cx:pt idx="9323">29</cx:pt>
          <cx:pt idx="9324">28</cx:pt>
          <cx:pt idx="9325">28</cx:pt>
          <cx:pt idx="9326">27</cx:pt>
          <cx:pt idx="9327">25</cx:pt>
          <cx:pt idx="9328">19</cx:pt>
          <cx:pt idx="9329">19</cx:pt>
          <cx:pt idx="9330">18</cx:pt>
          <cx:pt idx="9331">18</cx:pt>
          <cx:pt idx="9332">18</cx:pt>
          <cx:pt idx="9333">19</cx:pt>
          <cx:pt idx="9334">18</cx:pt>
          <cx:pt idx="9335">18</cx:pt>
          <cx:pt idx="9336">19</cx:pt>
          <cx:pt idx="9337">21</cx:pt>
          <cx:pt idx="9338">22</cx:pt>
          <cx:pt idx="9339">19</cx:pt>
          <cx:pt idx="9340">21</cx:pt>
          <cx:pt idx="9341">18</cx:pt>
          <cx:pt idx="9342">19</cx:pt>
          <cx:pt idx="9343">21</cx:pt>
          <cx:pt idx="9344">22</cx:pt>
          <cx:pt idx="9345">19</cx:pt>
          <cx:pt idx="9346">21</cx:pt>
          <cx:pt idx="9347">18</cx:pt>
          <cx:pt idx="9348">20</cx:pt>
          <cx:pt idx="9349">18</cx:pt>
          <cx:pt idx="9350">22</cx:pt>
          <cx:pt idx="9351">19</cx:pt>
          <cx:pt idx="9352">17</cx:pt>
          <cx:pt idx="9353">21</cx:pt>
          <cx:pt idx="9354">16</cx:pt>
          <cx:pt idx="9355">24</cx:pt>
          <cx:pt idx="9356">24</cx:pt>
          <cx:pt idx="9357">23</cx:pt>
          <cx:pt idx="9358">21</cx:pt>
          <cx:pt idx="9359">23</cx:pt>
          <cx:pt idx="9360">21</cx:pt>
          <cx:pt idx="9361">23</cx:pt>
          <cx:pt idx="9362">32</cx:pt>
          <cx:pt idx="9363">26</cx:pt>
          <cx:pt idx="9364">38</cx:pt>
          <cx:pt idx="9365">33</cx:pt>
          <cx:pt idx="9366">22</cx:pt>
          <cx:pt idx="9367">25</cx:pt>
          <cx:pt idx="9368">16</cx:pt>
          <cx:pt idx="9369">17</cx:pt>
          <cx:pt idx="9370">17</cx:pt>
          <cx:pt idx="9371">15</cx:pt>
          <cx:pt idx="9372">15</cx:pt>
          <cx:pt idx="9373">14</cx:pt>
          <cx:pt idx="9374">17</cx:pt>
          <cx:pt idx="9375">14</cx:pt>
          <cx:pt idx="9376">10</cx:pt>
          <cx:pt idx="9377">11</cx:pt>
          <cx:pt idx="9378">19</cx:pt>
          <cx:pt idx="9379">19</cx:pt>
          <cx:pt idx="9380">22</cx:pt>
          <cx:pt idx="9381">21</cx:pt>
          <cx:pt idx="9382">17</cx:pt>
          <cx:pt idx="9383">23</cx:pt>
          <cx:pt idx="9384">17</cx:pt>
          <cx:pt idx="9385">22</cx:pt>
          <cx:pt idx="9386">17</cx:pt>
          <cx:pt idx="9387">17</cx:pt>
          <cx:pt idx="9388">22</cx:pt>
          <cx:pt idx="9389">19</cx:pt>
          <cx:pt idx="9390">21</cx:pt>
          <cx:pt idx="9391">24</cx:pt>
          <cx:pt idx="9392">20</cx:pt>
          <cx:pt idx="9393">21</cx:pt>
          <cx:pt idx="9394">20</cx:pt>
          <cx:pt idx="9395">21</cx:pt>
          <cx:pt idx="9396">19</cx:pt>
          <cx:pt idx="9397">23</cx:pt>
          <cx:pt idx="9398">22</cx:pt>
          <cx:pt idx="9399">24</cx:pt>
          <cx:pt idx="9400">22</cx:pt>
          <cx:pt idx="9401">21</cx:pt>
          <cx:pt idx="9402">19</cx:pt>
          <cx:pt idx="9403">23</cx:pt>
          <cx:pt idx="9404">24</cx:pt>
          <cx:pt idx="9405">17</cx:pt>
          <cx:pt idx="9406">11</cx:pt>
          <cx:pt idx="9407">16</cx:pt>
          <cx:pt idx="9408">16</cx:pt>
          <cx:pt idx="9409">16</cx:pt>
          <cx:pt idx="9410">15</cx:pt>
          <cx:pt idx="9411">25</cx:pt>
          <cx:pt idx="9412">23</cx:pt>
          <cx:pt idx="9413">27</cx:pt>
          <cx:pt idx="9414">26</cx:pt>
          <cx:pt idx="9415">20</cx:pt>
          <cx:pt idx="9416">16</cx:pt>
          <cx:pt idx="9417">18</cx:pt>
          <cx:pt idx="9418">21</cx:pt>
          <cx:pt idx="9419">18</cx:pt>
          <cx:pt idx="9420">19</cx:pt>
          <cx:pt idx="9421">17</cx:pt>
          <cx:pt idx="9422">16</cx:pt>
          <cx:pt idx="9423">14</cx:pt>
          <cx:pt idx="9424">17</cx:pt>
          <cx:pt idx="9425">14</cx:pt>
          <cx:pt idx="9426">21</cx:pt>
          <cx:pt idx="9427">22</cx:pt>
          <cx:pt idx="9428">18</cx:pt>
          <cx:pt idx="9429">22</cx:pt>
          <cx:pt idx="9430">21</cx:pt>
          <cx:pt idx="9431">22</cx:pt>
          <cx:pt idx="9432">21</cx:pt>
          <cx:pt idx="9433">22</cx:pt>
          <cx:pt idx="9434">19</cx:pt>
          <cx:pt idx="9435">21</cx:pt>
          <cx:pt idx="9436">31</cx:pt>
          <cx:pt idx="9437">22</cx:pt>
          <cx:pt idx="9438">19</cx:pt>
          <cx:pt idx="9439">18</cx:pt>
          <cx:pt idx="9440">18</cx:pt>
          <cx:pt idx="9441">18</cx:pt>
          <cx:pt idx="9442">18</cx:pt>
          <cx:pt idx="9443">14</cx:pt>
          <cx:pt idx="9444">15</cx:pt>
          <cx:pt idx="9445">16</cx:pt>
          <cx:pt idx="9446">17</cx:pt>
          <cx:pt idx="9447">17</cx:pt>
          <cx:pt idx="9448">18</cx:pt>
          <cx:pt idx="9449">18</cx:pt>
          <cx:pt idx="9450">19</cx:pt>
          <cx:pt idx="9451">19</cx:pt>
          <cx:pt idx="9452">18</cx:pt>
          <cx:pt idx="9453">16</cx:pt>
          <cx:pt idx="9454">18</cx:pt>
          <cx:pt idx="9455">18</cx:pt>
          <cx:pt idx="9456">18</cx:pt>
          <cx:pt idx="9457">19</cx:pt>
          <cx:pt idx="9458">16</cx:pt>
          <cx:pt idx="9459">15</cx:pt>
          <cx:pt idx="9460">16</cx:pt>
          <cx:pt idx="9461">15</cx:pt>
          <cx:pt idx="9462">17</cx:pt>
          <cx:pt idx="9463">17</cx:pt>
          <cx:pt idx="9464">17</cx:pt>
          <cx:pt idx="9465">18</cx:pt>
          <cx:pt idx="9466">19</cx:pt>
          <cx:pt idx="9467">18</cx:pt>
          <cx:pt idx="9468">16</cx:pt>
          <cx:pt idx="9469">16</cx:pt>
          <cx:pt idx="9470">16</cx:pt>
          <cx:pt idx="9471">16</cx:pt>
          <cx:pt idx="9472">18</cx:pt>
          <cx:pt idx="9473">16</cx:pt>
          <cx:pt idx="9474">18</cx:pt>
          <cx:pt idx="9475">18</cx:pt>
          <cx:pt idx="9476">18</cx:pt>
          <cx:pt idx="9477">19</cx:pt>
          <cx:pt idx="9478">16</cx:pt>
          <cx:pt idx="9479">21</cx:pt>
          <cx:pt idx="9480">23</cx:pt>
          <cx:pt idx="9481">21</cx:pt>
          <cx:pt idx="9482">21</cx:pt>
          <cx:pt idx="9483">17</cx:pt>
          <cx:pt idx="9484">16</cx:pt>
          <cx:pt idx="9485">16</cx:pt>
          <cx:pt idx="9486">16</cx:pt>
          <cx:pt idx="9487">16</cx:pt>
          <cx:pt idx="9488">16</cx:pt>
          <cx:pt idx="9489">15</cx:pt>
          <cx:pt idx="9490">19</cx:pt>
          <cx:pt idx="9491">19</cx:pt>
          <cx:pt idx="9492">10</cx:pt>
          <cx:pt idx="9493">11</cx:pt>
          <cx:pt idx="9494">16</cx:pt>
          <cx:pt idx="9495">16</cx:pt>
          <cx:pt idx="9496">16</cx:pt>
          <cx:pt idx="9497">16</cx:pt>
          <cx:pt idx="9498">16</cx:pt>
          <cx:pt idx="9499">16</cx:pt>
          <cx:pt idx="9500">16</cx:pt>
          <cx:pt idx="9501">18</cx:pt>
          <cx:pt idx="9502">15</cx:pt>
          <cx:pt idx="9503">15</cx:pt>
          <cx:pt idx="9504">14</cx:pt>
          <cx:pt idx="9505">13</cx:pt>
          <cx:pt idx="9506">17</cx:pt>
          <cx:pt idx="9507">19</cx:pt>
          <cx:pt idx="9508">19</cx:pt>
          <cx:pt idx="9509">17</cx:pt>
          <cx:pt idx="9510">18</cx:pt>
          <cx:pt idx="9511">15</cx:pt>
          <cx:pt idx="9512">16</cx:pt>
          <cx:pt idx="9513">15</cx:pt>
          <cx:pt idx="9514">16</cx:pt>
          <cx:pt idx="9515">16</cx:pt>
          <cx:pt idx="9516">15</cx:pt>
          <cx:pt idx="9517">15</cx:pt>
          <cx:pt idx="9518">17</cx:pt>
          <cx:pt idx="9519">15</cx:pt>
          <cx:pt idx="9520">15</cx:pt>
          <cx:pt idx="9521">15</cx:pt>
          <cx:pt idx="9522">15</cx:pt>
          <cx:pt idx="9523">15</cx:pt>
          <cx:pt idx="9524">14</cx:pt>
          <cx:pt idx="9525">15</cx:pt>
          <cx:pt idx="9526">14</cx:pt>
          <cx:pt idx="9527">11</cx:pt>
          <cx:pt idx="9528">15</cx:pt>
          <cx:pt idx="9529">11</cx:pt>
          <cx:pt idx="9530">11</cx:pt>
          <cx:pt idx="9531">11</cx:pt>
          <cx:pt idx="9532">11</cx:pt>
          <cx:pt idx="9533">11</cx:pt>
          <cx:pt idx="9534">11</cx:pt>
          <cx:pt idx="9535">15</cx:pt>
          <cx:pt idx="9536">10</cx:pt>
          <cx:pt idx="9537">19</cx:pt>
          <cx:pt idx="9538">17</cx:pt>
          <cx:pt idx="9539">17</cx:pt>
          <cx:pt idx="9540">18</cx:pt>
          <cx:pt idx="9541">17</cx:pt>
          <cx:pt idx="9542">17</cx:pt>
          <cx:pt idx="9543">15</cx:pt>
          <cx:pt idx="9544">17</cx:pt>
          <cx:pt idx="9545">16</cx:pt>
          <cx:pt idx="9546">16</cx:pt>
          <cx:pt idx="9547">17</cx:pt>
          <cx:pt idx="9548">17</cx:pt>
          <cx:pt idx="9549">16</cx:pt>
          <cx:pt idx="9550">15</cx:pt>
          <cx:pt idx="9551">21</cx:pt>
          <cx:pt idx="9552">19</cx:pt>
          <cx:pt idx="9553">17</cx:pt>
          <cx:pt idx="9554">14</cx:pt>
          <cx:pt idx="9555">15</cx:pt>
          <cx:pt idx="9556">14</cx:pt>
          <cx:pt idx="9557">14</cx:pt>
          <cx:pt idx="9558">15</cx:pt>
          <cx:pt idx="9559">15</cx:pt>
          <cx:pt idx="9560">15</cx:pt>
          <cx:pt idx="9561">15</cx:pt>
          <cx:pt idx="9562">15</cx:pt>
          <cx:pt idx="9563">15</cx:pt>
          <cx:pt idx="9564">14</cx:pt>
          <cx:pt idx="9565">21</cx:pt>
          <cx:pt idx="9566">18</cx:pt>
          <cx:pt idx="9567">21</cx:pt>
          <cx:pt idx="9568">21</cx:pt>
          <cx:pt idx="9569">17</cx:pt>
          <cx:pt idx="9570">11</cx:pt>
          <cx:pt idx="9571">15</cx:pt>
          <cx:pt idx="9572">11</cx:pt>
          <cx:pt idx="9573">15</cx:pt>
          <cx:pt idx="9574">14</cx:pt>
          <cx:pt idx="9575">14</cx:pt>
          <cx:pt idx="9576">16</cx:pt>
          <cx:pt idx="9577">9</cx:pt>
          <cx:pt idx="9578">16</cx:pt>
          <cx:pt idx="9579">12</cx:pt>
          <cx:pt idx="9580">17</cx:pt>
          <cx:pt idx="9581">15</cx:pt>
          <cx:pt idx="9582">15</cx:pt>
          <cx:pt idx="9583">14</cx:pt>
          <cx:pt idx="9584">12</cx:pt>
          <cx:pt idx="9585">12</cx:pt>
          <cx:pt idx="9586">18</cx:pt>
          <cx:pt idx="9587">15</cx:pt>
          <cx:pt idx="9588">13</cx:pt>
          <cx:pt idx="9589">12</cx:pt>
          <cx:pt idx="9590">15</cx:pt>
          <cx:pt idx="9591">15</cx:pt>
          <cx:pt idx="9592">12</cx:pt>
          <cx:pt idx="9593">17</cx:pt>
          <cx:pt idx="9594">15</cx:pt>
          <cx:pt idx="9595">15</cx:pt>
          <cx:pt idx="9596">14</cx:pt>
          <cx:pt idx="9597">11</cx:pt>
          <cx:pt idx="9598">12</cx:pt>
          <cx:pt idx="9599">17</cx:pt>
          <cx:pt idx="9600">16</cx:pt>
          <cx:pt idx="9601">15</cx:pt>
          <cx:pt idx="9602">15</cx:pt>
          <cx:pt idx="9603">15</cx:pt>
          <cx:pt idx="9604">15</cx:pt>
          <cx:pt idx="9605">15</cx:pt>
          <cx:pt idx="9606">15</cx:pt>
          <cx:pt idx="9607">15</cx:pt>
          <cx:pt idx="9608">13</cx:pt>
          <cx:pt idx="9609">15</cx:pt>
          <cx:pt idx="9610">21</cx:pt>
          <cx:pt idx="9611">18</cx:pt>
          <cx:pt idx="9612">21</cx:pt>
          <cx:pt idx="9613">17</cx:pt>
          <cx:pt idx="9614">18</cx:pt>
          <cx:pt idx="9615">17</cx:pt>
          <cx:pt idx="9616">21</cx:pt>
          <cx:pt idx="9617">18</cx:pt>
          <cx:pt idx="9618">21</cx:pt>
          <cx:pt idx="9619">21</cx:pt>
          <cx:pt idx="9620">18</cx:pt>
          <cx:pt idx="9621">21</cx:pt>
          <cx:pt idx="9622">17</cx:pt>
          <cx:pt idx="9623">15</cx:pt>
          <cx:pt idx="9624">15</cx:pt>
          <cx:pt idx="9625">15</cx:pt>
          <cx:pt idx="9626">14</cx:pt>
          <cx:pt idx="9627">12</cx:pt>
          <cx:pt idx="9628">12</cx:pt>
          <cx:pt idx="9629">15</cx:pt>
          <cx:pt idx="9630">15</cx:pt>
          <cx:pt idx="9631">13</cx:pt>
          <cx:pt idx="9632">14</cx:pt>
          <cx:pt idx="9633">15</cx:pt>
          <cx:pt idx="9634">11</cx:pt>
          <cx:pt idx="9635">15</cx:pt>
          <cx:pt idx="9636">14</cx:pt>
          <cx:pt idx="9637">12</cx:pt>
          <cx:pt idx="9638">11</cx:pt>
          <cx:pt idx="9639">15</cx:pt>
          <cx:pt idx="9640">14</cx:pt>
          <cx:pt idx="9641">11</cx:pt>
          <cx:pt idx="9642">15</cx:pt>
          <cx:pt idx="9643">16</cx:pt>
          <cx:pt idx="9644">15</cx:pt>
          <cx:pt idx="9645">15</cx:pt>
          <cx:pt idx="9646">12</cx:pt>
          <cx:pt idx="9647">11</cx:pt>
          <cx:pt idx="9648">11</cx:pt>
          <cx:pt idx="9649">14</cx:pt>
          <cx:pt idx="9650">12</cx:pt>
          <cx:pt idx="9651">11</cx:pt>
          <cx:pt idx="9652">15</cx:pt>
          <cx:pt idx="9653">14</cx:pt>
          <cx:pt idx="9654">11</cx:pt>
          <cx:pt idx="9655">15</cx:pt>
          <cx:pt idx="9656">17</cx:pt>
          <cx:pt idx="9657">15</cx:pt>
          <cx:pt idx="9658">15</cx:pt>
          <cx:pt idx="9659">12</cx:pt>
          <cx:pt idx="9660">11</cx:pt>
          <cx:pt idx="9661">11</cx:pt>
          <cx:pt idx="9662">18</cx:pt>
          <cx:pt idx="9663">17</cx:pt>
          <cx:pt idx="9664">17</cx:pt>
          <cx:pt idx="9665">15</cx:pt>
          <cx:pt idx="9666">15</cx:pt>
          <cx:pt idx="9667">16</cx:pt>
          <cx:pt idx="9668">15</cx:pt>
          <cx:pt idx="9669">11</cx:pt>
          <cx:pt idx="9670">15</cx:pt>
          <cx:pt idx="9671">16</cx:pt>
          <cx:pt idx="9672">15</cx:pt>
          <cx:pt idx="9673">15</cx:pt>
          <cx:pt idx="9674">14</cx:pt>
          <cx:pt idx="9675">16</cx:pt>
          <cx:pt idx="9676">19</cx:pt>
          <cx:pt idx="9677">16</cx:pt>
          <cx:pt idx="9678">21</cx:pt>
          <cx:pt idx="9679">17</cx:pt>
          <cx:pt idx="9680">15</cx:pt>
          <cx:pt idx="9681">15</cx:pt>
          <cx:pt idx="9682">14</cx:pt>
          <cx:pt idx="9683">31</cx:pt>
          <cx:pt idx="9684">37</cx:pt>
          <cx:pt idx="9685">11</cx:pt>
          <cx:pt idx="9686">14</cx:pt>
          <cx:pt idx="9687">13</cx:pt>
          <cx:pt idx="9688">20</cx:pt>
          <cx:pt idx="9689">17</cx:pt>
          <cx:pt idx="9690">18</cx:pt>
          <cx:pt idx="9691">18</cx:pt>
          <cx:pt idx="9692">17</cx:pt>
          <cx:pt idx="9693">18</cx:pt>
          <cx:pt idx="9694">17</cx:pt>
          <cx:pt idx="9695">18</cx:pt>
          <cx:pt idx="9696">18</cx:pt>
          <cx:pt idx="9697">16</cx:pt>
          <cx:pt idx="9698">17</cx:pt>
          <cx:pt idx="9699">16</cx:pt>
          <cx:pt idx="9700">15</cx:pt>
          <cx:pt idx="9701">16</cx:pt>
          <cx:pt idx="9702">16</cx:pt>
          <cx:pt idx="9703">18</cx:pt>
          <cx:pt idx="9704">14</cx:pt>
          <cx:pt idx="9705">26</cx:pt>
          <cx:pt idx="9706">32</cx:pt>
          <cx:pt idx="9707">30</cx:pt>
          <cx:pt idx="9708">20</cx:pt>
          <cx:pt idx="9709">11</cx:pt>
          <cx:pt idx="9710">10</cx:pt>
          <cx:pt idx="9711">11</cx:pt>
          <cx:pt idx="9712">10</cx:pt>
          <cx:pt idx="9713">10</cx:pt>
          <cx:pt idx="9714">8</cx:pt>
          <cx:pt idx="9715">14</cx:pt>
          <cx:pt idx="9716">11</cx:pt>
          <cx:pt idx="9717">14</cx:pt>
          <cx:pt idx="9718">11</cx:pt>
          <cx:pt idx="9719">12</cx:pt>
          <cx:pt idx="9720">10</cx:pt>
          <cx:pt idx="9721">12</cx:pt>
          <cx:pt idx="9722">14</cx:pt>
          <cx:pt idx="9723">11</cx:pt>
          <cx:pt idx="9724">14</cx:pt>
          <cx:pt idx="9725">11</cx:pt>
          <cx:pt idx="9726">11</cx:pt>
          <cx:pt idx="9727">10</cx:pt>
          <cx:pt idx="9728">11</cx:pt>
          <cx:pt idx="9729">14</cx:pt>
          <cx:pt idx="9730">12</cx:pt>
          <cx:pt idx="9731">12</cx:pt>
          <cx:pt idx="9732">10</cx:pt>
          <cx:pt idx="9733">11</cx:pt>
          <cx:pt idx="9734">11</cx:pt>
          <cx:pt idx="9735">9</cx:pt>
          <cx:pt idx="9736">18</cx:pt>
          <cx:pt idx="9737">17</cx:pt>
          <cx:pt idx="9738">17</cx:pt>
          <cx:pt idx="9739">16</cx:pt>
          <cx:pt idx="9740">15</cx:pt>
          <cx:pt idx="9741">24</cx:pt>
          <cx:pt idx="9742">27</cx:pt>
          <cx:pt idx="9743">25</cx:pt>
          <cx:pt idx="9744">19</cx:pt>
          <cx:pt idx="9745">19</cx:pt>
          <cx:pt idx="9746">17</cx:pt>
          <cx:pt idx="9747">14</cx:pt>
          <cx:pt idx="9748">12</cx:pt>
          <cx:pt idx="9749">15</cx:pt>
          <cx:pt idx="9750">11</cx:pt>
          <cx:pt idx="9751">12</cx:pt>
          <cx:pt idx="9752">10</cx:pt>
          <cx:pt idx="9753">13</cx:pt>
          <cx:pt idx="9754">11</cx:pt>
          <cx:pt idx="9755">9</cx:pt>
          <cx:pt idx="9756">12</cx:pt>
          <cx:pt idx="9757">10</cx:pt>
          <cx:pt idx="9758">14</cx:pt>
          <cx:pt idx="9759">11</cx:pt>
          <cx:pt idx="9760">12</cx:pt>
          <cx:pt idx="9761">10</cx:pt>
          <cx:pt idx="9762">12</cx:pt>
          <cx:pt idx="9763">11</cx:pt>
          <cx:pt idx="9764">9</cx:pt>
          <cx:pt idx="9765">11</cx:pt>
          <cx:pt idx="9766">12</cx:pt>
          <cx:pt idx="9767">11</cx:pt>
          <cx:pt idx="9768">15</cx:pt>
          <cx:pt idx="9769">13</cx:pt>
          <cx:pt idx="9770">18</cx:pt>
          <cx:pt idx="9771">15</cx:pt>
          <cx:pt idx="9772">14</cx:pt>
          <cx:pt idx="9773">11</cx:pt>
          <cx:pt idx="9774">14</cx:pt>
          <cx:pt idx="9775">20</cx:pt>
          <cx:pt idx="9776">17</cx:pt>
          <cx:pt idx="9777">18</cx:pt>
          <cx:pt idx="9778">18</cx:pt>
          <cx:pt idx="9779">21</cx:pt>
          <cx:pt idx="9780">17</cx:pt>
          <cx:pt idx="9781">18</cx:pt>
          <cx:pt idx="9782">18</cx:pt>
          <cx:pt idx="9783">17</cx:pt>
          <cx:pt idx="9784">16</cx:pt>
          <cx:pt idx="9785">16</cx:pt>
          <cx:pt idx="9786">15</cx:pt>
          <cx:pt idx="9787">17</cx:pt>
          <cx:pt idx="9788">15</cx:pt>
          <cx:pt idx="9789">17</cx:pt>
          <cx:pt idx="9790">17</cx:pt>
          <cx:pt idx="9791">20</cx:pt>
          <cx:pt idx="9792">20</cx:pt>
          <cx:pt idx="9793">17</cx:pt>
          <cx:pt idx="9794">21</cx:pt>
          <cx:pt idx="9795">21</cx:pt>
          <cx:pt idx="9796">18</cx:pt>
          <cx:pt idx="9797">20</cx:pt>
          <cx:pt idx="9798">17</cx:pt>
          <cx:pt idx="9799">18</cx:pt>
          <cx:pt idx="9800">18</cx:pt>
          <cx:pt idx="9801">21</cx:pt>
          <cx:pt idx="9802">20</cx:pt>
          <cx:pt idx="9803">17</cx:pt>
          <cx:pt idx="9804">18</cx:pt>
          <cx:pt idx="9805">17</cx:pt>
          <cx:pt idx="9806">21</cx:pt>
          <cx:pt idx="9807">18</cx:pt>
          <cx:pt idx="9808">16</cx:pt>
          <cx:pt idx="9809">16</cx:pt>
          <cx:pt idx="9810">16</cx:pt>
          <cx:pt idx="9811">16</cx:pt>
          <cx:pt idx="9812">17</cx:pt>
          <cx:pt idx="9813">13</cx:pt>
          <cx:pt idx="9814">11</cx:pt>
          <cx:pt idx="9815">10</cx:pt>
          <cx:pt idx="9816">11</cx:pt>
          <cx:pt idx="9817">10</cx:pt>
          <cx:pt idx="9818">8</cx:pt>
          <cx:pt idx="9819">11</cx:pt>
          <cx:pt idx="9820">10</cx:pt>
          <cx:pt idx="9821">10</cx:pt>
          <cx:pt idx="9822">8</cx:pt>
          <cx:pt idx="9823">16</cx:pt>
          <cx:pt idx="9824">24</cx:pt>
          <cx:pt idx="9825">23</cx:pt>
          <cx:pt idx="9826">27</cx:pt>
          <cx:pt idx="9827">25</cx:pt>
          <cx:pt idx="9828">16</cx:pt>
          <cx:pt idx="9829">18</cx:pt>
          <cx:pt idx="9830">17</cx:pt>
          <cx:pt idx="9831">19</cx:pt>
          <cx:pt idx="9832">19</cx:pt>
          <cx:pt idx="9833">19</cx:pt>
          <cx:pt idx="9834">17</cx:pt>
          <cx:pt idx="9835">12</cx:pt>
          <cx:pt idx="9836">11</cx:pt>
          <cx:pt idx="9837">11</cx:pt>
          <cx:pt idx="9838">9</cx:pt>
          <cx:pt idx="9839">9</cx:pt>
          <cx:pt idx="9840">16</cx:pt>
          <cx:pt idx="9841">15</cx:pt>
          <cx:pt idx="9842">17</cx:pt>
          <cx:pt idx="9843">14</cx:pt>
          <cx:pt idx="9844">15</cx:pt>
          <cx:pt idx="9845">15</cx:pt>
          <cx:pt idx="9846">16</cx:pt>
          <cx:pt idx="9847">14</cx:pt>
          <cx:pt idx="9848">12</cx:pt>
          <cx:pt idx="9849">11</cx:pt>
          <cx:pt idx="9850">10</cx:pt>
          <cx:pt idx="9851">13</cx:pt>
          <cx:pt idx="9852">11</cx:pt>
          <cx:pt idx="9853">13</cx:pt>
          <cx:pt idx="9854">11</cx:pt>
          <cx:pt idx="9855">10</cx:pt>
          <cx:pt idx="9856">13</cx:pt>
          <cx:pt idx="9857">14</cx:pt>
          <cx:pt idx="9858">12</cx:pt>
          <cx:pt idx="9859">10</cx:pt>
          <cx:pt idx="9860">12</cx:pt>
          <cx:pt idx="9861">13</cx:pt>
          <cx:pt idx="9862">11</cx:pt>
          <cx:pt idx="9863">10</cx:pt>
          <cx:pt idx="9864">21</cx:pt>
          <cx:pt idx="9865">22</cx:pt>
          <cx:pt idx="9866">23</cx:pt>
          <cx:pt idx="9867">25</cx:pt>
          <cx:pt idx="9868">27</cx:pt>
          <cx:pt idx="9869">22</cx:pt>
          <cx:pt idx="9870">25</cx:pt>
          <cx:pt idx="9871">15</cx:pt>
          <cx:pt idx="9872">16</cx:pt>
          <cx:pt idx="9873">14</cx:pt>
          <cx:pt idx="9874">15</cx:pt>
          <cx:pt idx="9875">14</cx:pt>
          <cx:pt idx="9876">12</cx:pt>
          <cx:pt idx="9877">12</cx:pt>
          <cx:pt idx="9878">11</cx:pt>
          <cx:pt idx="9879">15</cx:pt>
          <cx:pt idx="9880">12</cx:pt>
          <cx:pt idx="9881">15</cx:pt>
          <cx:pt idx="9882">13</cx:pt>
          <cx:pt idx="9883">14</cx:pt>
          <cx:pt idx="9884">12</cx:pt>
          <cx:pt idx="9885">11</cx:pt>
          <cx:pt idx="9886">10</cx:pt>
          <cx:pt idx="9887">15</cx:pt>
          <cx:pt idx="9888">12</cx:pt>
          <cx:pt idx="9889">13</cx:pt>
          <cx:pt idx="9890">11</cx:pt>
          <cx:pt idx="9891">14</cx:pt>
          <cx:pt idx="9892">12</cx:pt>
          <cx:pt idx="9893">11</cx:pt>
          <cx:pt idx="9894">15</cx:pt>
          <cx:pt idx="9895">12</cx:pt>
          <cx:pt idx="9896">15</cx:pt>
          <cx:pt idx="9897">12</cx:pt>
          <cx:pt idx="9898">11</cx:pt>
          <cx:pt idx="9899">10</cx:pt>
          <cx:pt idx="9900">11</cx:pt>
          <cx:pt idx="9901">13</cx:pt>
          <cx:pt idx="9902">11</cx:pt>
          <cx:pt idx="9903">27</cx:pt>
          <cx:pt idx="9904">30</cx:pt>
          <cx:pt idx="9905">15</cx:pt>
          <cx:pt idx="9906">11</cx:pt>
          <cx:pt idx="9907">15</cx:pt>
          <cx:pt idx="9908">19</cx:pt>
          <cx:pt idx="9909">16</cx:pt>
          <cx:pt idx="9910">19</cx:pt>
          <cx:pt idx="9911">15</cx:pt>
          <cx:pt idx="9912">17</cx:pt>
          <cx:pt idx="9913">18</cx:pt>
          <cx:pt idx="9914">17</cx:pt>
          <cx:pt idx="9915">21</cx:pt>
          <cx:pt idx="9916">18</cx:pt>
          <cx:pt idx="9917">17</cx:pt>
          <cx:pt idx="9918">18</cx:pt>
          <cx:pt idx="9919">16</cx:pt>
          <cx:pt idx="9920">15</cx:pt>
          <cx:pt idx="9921">21</cx:pt>
          <cx:pt idx="9922">17</cx:pt>
          <cx:pt idx="9923">16</cx:pt>
          <cx:pt idx="9924">15</cx:pt>
          <cx:pt idx="9925">15</cx:pt>
          <cx:pt idx="9926">19</cx:pt>
          <cx:pt idx="9927">16</cx:pt>
          <cx:pt idx="9928">15</cx:pt>
          <cx:pt idx="9929">18</cx:pt>
          <cx:pt idx="9930">16</cx:pt>
          <cx:pt idx="9931">16</cx:pt>
          <cx:pt idx="9932">18</cx:pt>
          <cx:pt idx="9933">16</cx:pt>
          <cx:pt idx="9934">19</cx:pt>
          <cx:pt idx="9935">19</cx:pt>
          <cx:pt idx="9936">19</cx:pt>
          <cx:pt idx="9937">18</cx:pt>
          <cx:pt idx="9938">17</cx:pt>
          <cx:pt idx="9939">15</cx:pt>
          <cx:pt idx="9940">16</cx:pt>
          <cx:pt idx="9941">15</cx:pt>
          <cx:pt idx="9942">31</cx:pt>
          <cx:pt idx="9943">37</cx:pt>
          <cx:pt idx="9944">31</cx:pt>
          <cx:pt idx="9945">37</cx:pt>
          <cx:pt idx="9946">28</cx:pt>
          <cx:pt idx="9947">34</cx:pt>
          <cx:pt idx="9948">43</cx:pt>
          <cx:pt idx="9949">23</cx:pt>
          <cx:pt idx="9950">20</cx:pt>
          <cx:pt idx="9951">24</cx:pt>
          <cx:pt idx="9952">22</cx:pt>
          <cx:pt idx="9953">21</cx:pt>
          <cx:pt idx="9954">21</cx:pt>
          <cx:pt idx="9955">26</cx:pt>
          <cx:pt idx="9956">22</cx:pt>
          <cx:pt idx="9957">20</cx:pt>
          <cx:pt idx="9958">22</cx:pt>
          <cx:pt idx="9959">22</cx:pt>
          <cx:pt idx="9960">20</cx:pt>
          <cx:pt idx="9961">22</cx:pt>
          <cx:pt idx="9962">15</cx:pt>
          <cx:pt idx="9963">13</cx:pt>
          <cx:pt idx="9964">12</cx:pt>
          <cx:pt idx="9965">15</cx:pt>
          <cx:pt idx="9966">15</cx:pt>
          <cx:pt idx="9967">12</cx:pt>
          <cx:pt idx="9968">17</cx:pt>
          <cx:pt idx="9969">15</cx:pt>
          <cx:pt idx="9970">15</cx:pt>
          <cx:pt idx="9971">14</cx:pt>
          <cx:pt idx="9972">11</cx:pt>
          <cx:pt idx="9973">12</cx:pt>
          <cx:pt idx="9974">17</cx:pt>
          <cx:pt idx="9975">14</cx:pt>
          <cx:pt idx="9976">12</cx:pt>
          <cx:pt idx="9977">12</cx:pt>
          <cx:pt idx="9978">15</cx:pt>
          <cx:pt idx="9979">15</cx:pt>
          <cx:pt idx="9980">13</cx:pt>
          <cx:pt idx="9981">14</cx:pt>
          <cx:pt idx="9982">15</cx:pt>
          <cx:pt idx="9983">11</cx:pt>
          <cx:pt idx="9984">15</cx:pt>
          <cx:pt idx="9985">16</cx:pt>
          <cx:pt idx="9986">15</cx:pt>
          <cx:pt idx="9987">15</cx:pt>
          <cx:pt idx="9988">14</cx:pt>
          <cx:pt idx="9989">11</cx:pt>
          <cx:pt idx="9990">15</cx:pt>
          <cx:pt idx="9991">11</cx:pt>
          <cx:pt idx="9992">14</cx:pt>
          <cx:pt idx="9993">12</cx:pt>
          <cx:pt idx="9994">11</cx:pt>
          <cx:pt idx="9995">15</cx:pt>
          <cx:pt idx="9996">14</cx:pt>
          <cx:pt idx="9997">11</cx:pt>
          <cx:pt idx="9998">15</cx:pt>
          <cx:pt idx="9999">15</cx:pt>
          <cx:pt idx="10000">15</cx:pt>
          <cx:pt idx="10001">12</cx:pt>
          <cx:pt idx="10002">11</cx:pt>
          <cx:pt idx="10003">11</cx:pt>
          <cx:pt idx="10004">11</cx:pt>
          <cx:pt idx="10005">15</cx:pt>
          <cx:pt idx="10006">15</cx:pt>
          <cx:pt idx="10007">15</cx:pt>
          <cx:pt idx="10008">15</cx:pt>
          <cx:pt idx="10009">14</cx:pt>
          <cx:pt idx="10010">15</cx:pt>
          <cx:pt idx="10011">14</cx:pt>
          <cx:pt idx="10012">14</cx:pt>
          <cx:pt idx="10013">16</cx:pt>
          <cx:pt idx="10014">16</cx:pt>
          <cx:pt idx="10015">12</cx:pt>
          <cx:pt idx="10016">17</cx:pt>
          <cx:pt idx="10017">15</cx:pt>
          <cx:pt idx="10018">15</cx:pt>
          <cx:pt idx="10019">14</cx:pt>
          <cx:pt idx="10020">12</cx:pt>
          <cx:pt idx="10021">12</cx:pt>
          <cx:pt idx="10022">18</cx:pt>
          <cx:pt idx="10023">14</cx:pt>
          <cx:pt idx="10024">12</cx:pt>
          <cx:pt idx="10025">11</cx:pt>
          <cx:pt idx="10026">15</cx:pt>
          <cx:pt idx="10027">14</cx:pt>
          <cx:pt idx="10028">11</cx:pt>
          <cx:pt idx="10029">15</cx:pt>
          <cx:pt idx="10030">16</cx:pt>
          <cx:pt idx="10031">15</cx:pt>
          <cx:pt idx="10032">15</cx:pt>
          <cx:pt idx="10033">12</cx:pt>
          <cx:pt idx="10034">11</cx:pt>
          <cx:pt idx="10035">11</cx:pt>
          <cx:pt idx="10036">17</cx:pt>
          <cx:pt idx="10037">19</cx:pt>
          <cx:pt idx="10038">16</cx:pt>
          <cx:pt idx="10039">21</cx:pt>
          <cx:pt idx="10040">17</cx:pt>
          <cx:pt idx="10041">15</cx:pt>
          <cx:pt idx="10042">15</cx:pt>
          <cx:pt idx="10043">14</cx:pt>
          <cx:pt idx="10044">11</cx:pt>
          <cx:pt idx="10045">14</cx:pt>
          <cx:pt idx="10046">16</cx:pt>
          <cx:pt idx="10047">19</cx:pt>
          <cx:pt idx="10048">21</cx:pt>
          <cx:pt idx="10049">18</cx:pt>
          <cx:pt idx="10050">19</cx:pt>
          <cx:pt idx="10051">24</cx:pt>
          <cx:pt idx="10052">21</cx:pt>
          <cx:pt idx="10053">28</cx:pt>
          <cx:pt idx="10054">27</cx:pt>
          <cx:pt idx="10055">24</cx:pt>
          <cx:pt idx="10056">25</cx:pt>
          <cx:pt idx="10057">27</cx:pt>
          <cx:pt idx="10058">24</cx:pt>
          <cx:pt idx="10059">40</cx:pt>
          <cx:pt idx="10060">36</cx:pt>
          <cx:pt idx="10061">24</cx:pt>
          <cx:pt idx="10062">27</cx:pt>
          <cx:pt idx="10063">22</cx:pt>
          <cx:pt idx="10064">21</cx:pt>
          <cx:pt idx="10065">18</cx:pt>
          <cx:pt idx="10066">19</cx:pt>
          <cx:pt idx="10067">18</cx:pt>
          <cx:pt idx="10068">19</cx:pt>
          <cx:pt idx="10069">20</cx:pt>
          <cx:pt idx="10070">19</cx:pt>
          <cx:pt idx="10071">23</cx:pt>
          <cx:pt idx="10072">24</cx:pt>
          <cx:pt idx="10073">26</cx:pt>
          <cx:pt idx="10074">25</cx:pt>
          <cx:pt idx="10075">25</cx:pt>
          <cx:pt idx="10076">22</cx:pt>
          <cx:pt idx="10077">23</cx:pt>
          <cx:pt idx="10078">18</cx:pt>
          <cx:pt idx="10079">16</cx:pt>
          <cx:pt idx="10080">18</cx:pt>
          <cx:pt idx="10081">15</cx:pt>
          <cx:pt idx="10082">15</cx:pt>
          <cx:pt idx="10083">15</cx:pt>
          <cx:pt idx="10084">15</cx:pt>
          <cx:pt idx="10085">15</cx:pt>
          <cx:pt idx="10086">15</cx:pt>
          <cx:pt idx="10087">15</cx:pt>
          <cx:pt idx="10088">14</cx:pt>
          <cx:pt idx="10089">15</cx:pt>
          <cx:pt idx="10090">13</cx:pt>
          <cx:pt idx="10091">19</cx:pt>
          <cx:pt idx="10092">21</cx:pt>
          <cx:pt idx="10093">17</cx:pt>
          <cx:pt idx="10094">15</cx:pt>
          <cx:pt idx="10095">13</cx:pt>
          <cx:pt idx="10096">17</cx:pt>
          <cx:pt idx="10097">15</cx:pt>
          <cx:pt idx="10098">15</cx:pt>
          <cx:pt idx="10099">19</cx:pt>
          <cx:pt idx="10100">21</cx:pt>
          <cx:pt idx="10101">23</cx:pt>
          <cx:pt idx="10102">17</cx:pt>
          <cx:pt idx="10103">19</cx:pt>
          <cx:pt idx="10104">17</cx:pt>
          <cx:pt idx="10105">15</cx:pt>
          <cx:pt idx="10106">15</cx:pt>
          <cx:pt idx="10107">14</cx:pt>
          <cx:pt idx="10108">14</cx:pt>
          <cx:pt idx="10109">16</cx:pt>
          <cx:pt idx="10110">14</cx:pt>
          <cx:pt idx="10111">13</cx:pt>
          <cx:pt idx="10112">14</cx:pt>
          <cx:pt idx="10113">24</cx:pt>
          <cx:pt idx="10114">27</cx:pt>
          <cx:pt idx="10115">22</cx:pt>
          <cx:pt idx="10116">14</cx:pt>
          <cx:pt idx="10117">14</cx:pt>
          <cx:pt idx="10118">15</cx:pt>
          <cx:pt idx="10119">14</cx:pt>
          <cx:pt idx="10120">9</cx:pt>
          <cx:pt idx="10121">9</cx:pt>
          <cx:pt idx="10122">15</cx:pt>
          <cx:pt idx="10123">11</cx:pt>
          <cx:pt idx="10124">12</cx:pt>
          <cx:pt idx="10125">14</cx:pt>
          <cx:pt idx="10126">17</cx:pt>
          <cx:pt idx="10127">15</cx:pt>
          <cx:pt idx="10128">14</cx:pt>
          <cx:pt idx="10129">16</cx:pt>
          <cx:pt idx="10130">15</cx:pt>
          <cx:pt idx="10131">14</cx:pt>
          <cx:pt idx="10132">18</cx:pt>
          <cx:pt idx="10133">17</cx:pt>
          <cx:pt idx="10134">15</cx:pt>
          <cx:pt idx="10135">13</cx:pt>
          <cx:pt idx="10136">16</cx:pt>
          <cx:pt idx="10137">16</cx:pt>
          <cx:pt idx="10138">15</cx:pt>
          <cx:pt idx="10139">10</cx:pt>
          <cx:pt idx="10140">13</cx:pt>
          <cx:pt idx="10141">16</cx:pt>
          <cx:pt idx="10142">15</cx:pt>
          <cx:pt idx="10143">8</cx:pt>
          <cx:pt idx="10144">11</cx:pt>
          <cx:pt idx="10145">16</cx:pt>
          <cx:pt idx="10146">17</cx:pt>
          <cx:pt idx="10147">16</cx:pt>
          <cx:pt idx="10148">15</cx:pt>
          <cx:pt idx="10149">15</cx:pt>
          <cx:pt idx="10150">15</cx:pt>
          <cx:pt idx="10151">21</cx:pt>
          <cx:pt idx="10152">15</cx:pt>
          <cx:pt idx="10153">13</cx:pt>
          <cx:pt idx="10154">14</cx:pt>
          <cx:pt idx="10155">12</cx:pt>
          <cx:pt idx="10156">17</cx:pt>
          <cx:pt idx="10157">16</cx:pt>
          <cx:pt idx="10158">19</cx:pt>
          <cx:pt idx="10159">21</cx:pt>
          <cx:pt idx="10160">23</cx:pt>
          <cx:pt idx="10161">21</cx:pt>
          <cx:pt idx="10162">21</cx:pt>
          <cx:pt idx="10163">25</cx:pt>
          <cx:pt idx="10164">24</cx:pt>
          <cx:pt idx="10165">22</cx:pt>
          <cx:pt idx="10166">17</cx:pt>
          <cx:pt idx="10167">19</cx:pt>
          <cx:pt idx="10168">18</cx:pt>
          <cx:pt idx="10169">21</cx:pt>
          <cx:pt idx="10170">18</cx:pt>
          <cx:pt idx="10171">18</cx:pt>
          <cx:pt idx="10172">17</cx:pt>
          <cx:pt idx="10173">18</cx:pt>
          <cx:pt idx="10174">18</cx:pt>
          <cx:pt idx="10175">21</cx:pt>
          <cx:pt idx="10176">17</cx:pt>
          <cx:pt idx="10177">15</cx:pt>
          <cx:pt idx="10178">16</cx:pt>
          <cx:pt idx="10179">16</cx:pt>
          <cx:pt idx="10180">15</cx:pt>
          <cx:pt idx="10181">18</cx:pt>
          <cx:pt idx="10182">14</cx:pt>
          <cx:pt idx="10183">15</cx:pt>
          <cx:pt idx="10184">21</cx:pt>
          <cx:pt idx="10185">22</cx:pt>
          <cx:pt idx="10186">14</cx:pt>
          <cx:pt idx="10187">14</cx:pt>
          <cx:pt idx="10188">15</cx:pt>
          <cx:pt idx="10189">15</cx:pt>
          <cx:pt idx="10190">15</cx:pt>
          <cx:pt idx="10191">15</cx:pt>
          <cx:pt idx="10192">15</cx:pt>
          <cx:pt idx="10193">16</cx:pt>
          <cx:pt idx="10194">18</cx:pt>
          <cx:pt idx="10195">18</cx:pt>
          <cx:pt idx="10196">18</cx:pt>
          <cx:pt idx="10197">17</cx:pt>
          <cx:pt idx="10198">17</cx:pt>
          <cx:pt idx="10199">18</cx:pt>
          <cx:pt idx="10200">18</cx:pt>
          <cx:pt idx="10201">16</cx:pt>
          <cx:pt idx="10202">18</cx:pt>
          <cx:pt idx="10203">18</cx:pt>
          <cx:pt idx="10204">15</cx:pt>
          <cx:pt idx="10205">15</cx:pt>
          <cx:pt idx="10206">23</cx:pt>
          <cx:pt idx="10207">16</cx:pt>
          <cx:pt idx="10208">15</cx:pt>
          <cx:pt idx="10209">17</cx:pt>
          <cx:pt idx="10210">15</cx:pt>
          <cx:pt idx="10211">15</cx:pt>
          <cx:pt idx="10212">14</cx:pt>
          <cx:pt idx="10213">15</cx:pt>
          <cx:pt idx="10214">15</cx:pt>
          <cx:pt idx="10215">15</cx:pt>
          <cx:pt idx="10216">14</cx:pt>
          <cx:pt idx="10217">15</cx:pt>
          <cx:pt idx="10218">14</cx:pt>
          <cx:pt idx="10219">15</cx:pt>
          <cx:pt idx="10220">15</cx:pt>
          <cx:pt idx="10221">19</cx:pt>
          <cx:pt idx="10222">19</cx:pt>
          <cx:pt idx="10223">11</cx:pt>
          <cx:pt idx="10224">14</cx:pt>
          <cx:pt idx="10225">12</cx:pt>
          <cx:pt idx="10226">13</cx:pt>
          <cx:pt idx="10227">12</cx:pt>
          <cx:pt idx="10228">12</cx:pt>
          <cx:pt idx="10229">21</cx:pt>
          <cx:pt idx="10230">21</cx:pt>
          <cx:pt idx="10231">22</cx:pt>
          <cx:pt idx="10232">17</cx:pt>
          <cx:pt idx="10233">16</cx:pt>
          <cx:pt idx="10234">15</cx:pt>
          <cx:pt idx="10235">15</cx:pt>
          <cx:pt idx="10236">18</cx:pt>
          <cx:pt idx="10237">16</cx:pt>
          <cx:pt idx="10238">18</cx:pt>
          <cx:pt idx="10239">16</cx:pt>
          <cx:pt idx="10240">19</cx:pt>
          <cx:pt idx="10241">19</cx:pt>
          <cx:pt idx="10242">19</cx:pt>
          <cx:pt idx="10243">18</cx:pt>
          <cx:pt idx="10244">21</cx:pt>
          <cx:pt idx="10245">22</cx:pt>
          <cx:pt idx="10246">23</cx:pt>
          <cx:pt idx="10247">25</cx:pt>
          <cx:pt idx="10248">22</cx:pt>
          <cx:pt idx="10249">25</cx:pt>
          <cx:pt idx="10250">16</cx:pt>
          <cx:pt idx="10251">16</cx:pt>
          <cx:pt idx="10252">17</cx:pt>
          <cx:pt idx="10253">16</cx:pt>
          <cx:pt idx="10254">18</cx:pt>
          <cx:pt idx="10255">21</cx:pt>
          <cx:pt idx="10256">17</cx:pt>
          <cx:pt idx="10257">19</cx:pt>
          <cx:pt idx="10258">21</cx:pt>
          <cx:pt idx="10259">19</cx:pt>
          <cx:pt idx="10260">19</cx:pt>
          <cx:pt idx="10261">17</cx:pt>
          <cx:pt idx="10262">17</cx:pt>
          <cx:pt idx="10263">18</cx:pt>
          <cx:pt idx="10264">19</cx:pt>
          <cx:pt idx="10265">18</cx:pt>
          <cx:pt idx="10266">19</cx:pt>
          <cx:pt idx="10267">18</cx:pt>
          <cx:pt idx="10268">24</cx:pt>
          <cx:pt idx="10269">23</cx:pt>
          <cx:pt idx="10270">19</cx:pt>
          <cx:pt idx="10271">19</cx:pt>
          <cx:pt idx="10272">27</cx:pt>
          <cx:pt idx="10273">25</cx:pt>
          <cx:pt idx="10274">21</cx:pt>
          <cx:pt idx="10275">21</cx:pt>
          <cx:pt idx="10276">15</cx:pt>
          <cx:pt idx="10277">14</cx:pt>
          <cx:pt idx="10278">24</cx:pt>
          <cx:pt idx="10279">25</cx:pt>
          <cx:pt idx="10280">25</cx:pt>
          <cx:pt idx="10281">19</cx:pt>
          <cx:pt idx="10282">17</cx:pt>
          <cx:pt idx="10283">17</cx:pt>
          <cx:pt idx="10284">16</cx:pt>
          <cx:pt idx="10285">17</cx:pt>
          <cx:pt idx="10286">15</cx:pt>
          <cx:pt idx="10287">18</cx:pt>
          <cx:pt idx="10288">19</cx:pt>
          <cx:pt idx="10289">17</cx:pt>
          <cx:pt idx="10290">16</cx:pt>
          <cx:pt idx="10291">16</cx:pt>
          <cx:pt idx="10292">16</cx:pt>
          <cx:pt idx="10293">17</cx:pt>
          <cx:pt idx="10294">16</cx:pt>
          <cx:pt idx="10295">18</cx:pt>
          <cx:pt idx="10296">19</cx:pt>
          <cx:pt idx="10297">16</cx:pt>
          <cx:pt idx="10298">17</cx:pt>
          <cx:pt idx="10299">17</cx:pt>
          <cx:pt idx="10300">18</cx:pt>
          <cx:pt idx="10301">23</cx:pt>
          <cx:pt idx="10302">20</cx:pt>
          <cx:pt idx="10303">24</cx:pt>
          <cx:pt idx="10304">21</cx:pt>
          <cx:pt idx="10305">15</cx:pt>
          <cx:pt idx="10306">14</cx:pt>
          <cx:pt idx="10307">14</cx:pt>
          <cx:pt idx="10308">14</cx:pt>
          <cx:pt idx="10309">24</cx:pt>
          <cx:pt idx="10310">23</cx:pt>
          <cx:pt idx="10311">20</cx:pt>
          <cx:pt idx="10312">25</cx:pt>
          <cx:pt idx="10313">25</cx:pt>
          <cx:pt idx="10314">21</cx:pt>
          <cx:pt idx="10315">21</cx:pt>
          <cx:pt idx="10316">18</cx:pt>
          <cx:pt idx="10317">19</cx:pt>
          <cx:pt idx="10318">18</cx:pt>
          <cx:pt idx="10319">16</cx:pt>
          <cx:pt idx="10320">21</cx:pt>
          <cx:pt idx="10321">17</cx:pt>
          <cx:pt idx="10322">14</cx:pt>
          <cx:pt idx="10323">17</cx:pt>
          <cx:pt idx="10324">14</cx:pt>
          <cx:pt idx="10325">15</cx:pt>
          <cx:pt idx="10326">15</cx:pt>
          <cx:pt idx="10327">21</cx:pt>
          <cx:pt idx="10328">19</cx:pt>
          <cx:pt idx="10329">17</cx:pt>
          <cx:pt idx="10330">21</cx:pt>
          <cx:pt idx="10331">17</cx:pt>
          <cx:pt idx="10332">19</cx:pt>
          <cx:pt idx="10333">19</cx:pt>
          <cx:pt idx="10334">17</cx:pt>
          <cx:pt idx="10335">17</cx:pt>
          <cx:pt idx="10336">18</cx:pt>
          <cx:pt idx="10337">17</cx:pt>
          <cx:pt idx="10338">17</cx:pt>
          <cx:pt idx="10339">19</cx:pt>
          <cx:pt idx="10340">17</cx:pt>
          <cx:pt idx="10341">15</cx:pt>
          <cx:pt idx="10342">15</cx:pt>
          <cx:pt idx="10343">17</cx:pt>
          <cx:pt idx="10344">16</cx:pt>
          <cx:pt idx="10345">16</cx:pt>
          <cx:pt idx="10346">16</cx:pt>
          <cx:pt idx="10347">13</cx:pt>
          <cx:pt idx="10348">18</cx:pt>
          <cx:pt idx="10349">18</cx:pt>
          <cx:pt idx="10350">18</cx:pt>
          <cx:pt idx="10351">18</cx:pt>
          <cx:pt idx="10352">18</cx:pt>
          <cx:pt idx="10353">16</cx:pt>
          <cx:pt idx="10354">17</cx:pt>
          <cx:pt idx="10355">16</cx:pt>
          <cx:pt idx="10356">20</cx:pt>
          <cx:pt idx="10357">18</cx:pt>
          <cx:pt idx="10358">21</cx:pt>
          <cx:pt idx="10359">24</cx:pt>
          <cx:pt idx="10360">27</cx:pt>
          <cx:pt idx="10361">25</cx:pt>
          <cx:pt idx="10362">19</cx:pt>
          <cx:pt idx="10363">19</cx:pt>
          <cx:pt idx="10364">17</cx:pt>
          <cx:pt idx="10365">21</cx:pt>
          <cx:pt idx="10366">17</cx:pt>
          <cx:pt idx="10367">19</cx:pt>
          <cx:pt idx="10368">21</cx:pt>
          <cx:pt idx="10369">19</cx:pt>
          <cx:pt idx="10370">19</cx:pt>
          <cx:pt idx="10371">20</cx:pt>
          <cx:pt idx="10372">20</cx:pt>
          <cx:pt idx="10373">17</cx:pt>
          <cx:pt idx="10374">21</cx:pt>
          <cx:pt idx="10375">18</cx:pt>
          <cx:pt idx="10376">21</cx:pt>
          <cx:pt idx="10377">18</cx:pt>
          <cx:pt idx="10378">17</cx:pt>
          <cx:pt idx="10379">17</cx:pt>
          <cx:pt idx="10380">16</cx:pt>
          <cx:pt idx="10381">15</cx:pt>
          <cx:pt idx="10382">19</cx:pt>
          <cx:pt idx="10383">18</cx:pt>
          <cx:pt idx="10384">17</cx:pt>
          <cx:pt idx="10385">18</cx:pt>
          <cx:pt idx="10386">17</cx:pt>
          <cx:pt idx="10387">17</cx:pt>
          <cx:pt idx="10388">16</cx:pt>
          <cx:pt idx="10389">15</cx:pt>
          <cx:pt idx="10390">15</cx:pt>
          <cx:pt idx="10391">15</cx:pt>
          <cx:pt idx="10392">15</cx:pt>
          <cx:pt idx="10393">15</cx:pt>
          <cx:pt idx="10394">15</cx:pt>
          <cx:pt idx="10395">31</cx:pt>
          <cx:pt idx="10396">37</cx:pt>
          <cx:pt idx="10397">21</cx:pt>
          <cx:pt idx="10398">19</cx:pt>
          <cx:pt idx="10399">21</cx:pt>
          <cx:pt idx="10400">19</cx:pt>
          <cx:pt idx="10401">19</cx:pt>
          <cx:pt idx="10402">17</cx:pt>
          <cx:pt idx="10403">15</cx:pt>
          <cx:pt idx="10404">15</cx:pt>
          <cx:pt idx="10405">23</cx:pt>
          <cx:pt idx="10406">21</cx:pt>
          <cx:pt idx="10407">25</cx:pt>
          <cx:pt idx="10408">27</cx:pt>
          <cx:pt idx="10409">22</cx:pt>
          <cx:pt idx="10410">21</cx:pt>
          <cx:pt idx="10411">18</cx:pt>
          <cx:pt idx="10412">23</cx:pt>
          <cx:pt idx="10413">17</cx:pt>
          <cx:pt idx="10414">19</cx:pt>
          <cx:pt idx="10415">18</cx:pt>
          <cx:pt idx="10416">21</cx:pt>
          <cx:pt idx="10417">17</cx:pt>
          <cx:pt idx="10418">16</cx:pt>
          <cx:pt idx="10419">14</cx:pt>
          <cx:pt idx="10420">14</cx:pt>
          <cx:pt idx="10421">15</cx:pt>
          <cx:pt idx="10422">12</cx:pt>
          <cx:pt idx="10423">14</cx:pt>
          <cx:pt idx="10424">14</cx:pt>
          <cx:pt idx="10425">11</cx:pt>
          <cx:pt idx="10426">15</cx:pt>
          <cx:pt idx="10427">14</cx:pt>
          <cx:pt idx="10428">12</cx:pt>
          <cx:pt idx="10429">9</cx:pt>
          <cx:pt idx="10430">9</cx:pt>
          <cx:pt idx="10431">9</cx:pt>
          <cx:pt idx="10432">9</cx:pt>
          <cx:pt idx="10433">9</cx:pt>
          <cx:pt idx="10434">17</cx:pt>
          <cx:pt idx="10435">17</cx:pt>
          <cx:pt idx="10436">18</cx:pt>
          <cx:pt idx="10437">19</cx:pt>
          <cx:pt idx="10438">18</cx:pt>
          <cx:pt idx="10439">15</cx:pt>
          <cx:pt idx="10440">15</cx:pt>
          <cx:pt idx="10441">17</cx:pt>
          <cx:pt idx="10442">18</cx:pt>
          <cx:pt idx="10443">16</cx:pt>
          <cx:pt idx="10444">18</cx:pt>
          <cx:pt idx="10445">21</cx:pt>
          <cx:pt idx="10446">21</cx:pt>
          <cx:pt idx="10447">23</cx:pt>
          <cx:pt idx="10448">21</cx:pt>
          <cx:pt idx="10449">23</cx:pt>
          <cx:pt idx="10450">21</cx:pt>
          <cx:pt idx="10451">16</cx:pt>
          <cx:pt idx="10452">16</cx:pt>
          <cx:pt idx="10453">28</cx:pt>
          <cx:pt idx="10454">28</cx:pt>
          <cx:pt idx="10455">28</cx:pt>
          <cx:pt idx="10456">27</cx:pt>
          <cx:pt idx="10457">25</cx:pt>
          <cx:pt idx="10458">19</cx:pt>
          <cx:pt idx="10459">19</cx:pt>
          <cx:pt idx="10460">18</cx:pt>
          <cx:pt idx="10461">18</cx:pt>
          <cx:pt idx="10462">16</cx:pt>
          <cx:pt idx="10463">17</cx:pt>
          <cx:pt idx="10464">17</cx:pt>
          <cx:pt idx="10465">18</cx:pt>
          <cx:pt idx="10466">19</cx:pt>
          <cx:pt idx="10467">18</cx:pt>
          <cx:pt idx="10468">18</cx:pt>
          <cx:pt idx="10469">21</cx:pt>
          <cx:pt idx="10470">22</cx:pt>
          <cx:pt idx="10471">19</cx:pt>
          <cx:pt idx="10472">21</cx:pt>
          <cx:pt idx="10473">21</cx:pt>
          <cx:pt idx="10474">22</cx:pt>
          <cx:pt idx="10475">19</cx:pt>
          <cx:pt idx="10476">21</cx:pt>
          <cx:pt idx="10477">20</cx:pt>
          <cx:pt idx="10478">18</cx:pt>
          <cx:pt idx="10479">22</cx:pt>
          <cx:pt idx="10480">19</cx:pt>
          <cx:pt idx="10481">17</cx:pt>
          <cx:pt idx="10482">21</cx:pt>
          <cx:pt idx="10483">16</cx:pt>
          <cx:pt idx="10484">24</cx:pt>
          <cx:pt idx="10485">24</cx:pt>
          <cx:pt idx="10486">24</cx:pt>
          <cx:pt idx="10487">22</cx:pt>
          <cx:pt idx="10488">19</cx:pt>
          <cx:pt idx="10489">20</cx:pt>
          <cx:pt idx="10490">21</cx:pt>
          <cx:pt idx="10491">22</cx:pt>
          <cx:pt idx="10492">20</cx:pt>
          <cx:pt idx="10493">22</cx:pt>
          <cx:pt idx="10494">31</cx:pt>
          <cx:pt idx="10495">25</cx:pt>
          <cx:pt idx="10496">37</cx:pt>
          <cx:pt idx="10497">33</cx:pt>
          <cx:pt idx="10498">24</cx:pt>
          <cx:pt idx="10499">16</cx:pt>
          <cx:pt idx="10500">16</cx:pt>
          <cx:pt idx="10501">17</cx:pt>
          <cx:pt idx="10502">15</cx:pt>
          <cx:pt idx="10503">16</cx:pt>
          <cx:pt idx="10504">13</cx:pt>
          <cx:pt idx="10505">17</cx:pt>
          <cx:pt idx="10506">14</cx:pt>
          <cx:pt idx="10507">10</cx:pt>
          <cx:pt idx="10508">10</cx:pt>
          <cx:pt idx="10509">19</cx:pt>
          <cx:pt idx="10510">21</cx:pt>
          <cx:pt idx="10511">21</cx:pt>
          <cx:pt idx="10512">16</cx:pt>
          <cx:pt idx="10513">23</cx:pt>
          <cx:pt idx="10514">17</cx:pt>
          <cx:pt idx="10515">21</cx:pt>
          <cx:pt idx="10516">16</cx:pt>
          <cx:pt idx="10517">17</cx:pt>
          <cx:pt idx="10518">22</cx:pt>
          <cx:pt idx="10519">19</cx:pt>
          <cx:pt idx="10520">21</cx:pt>
          <cx:pt idx="10521">24</cx:pt>
          <cx:pt idx="10522">19</cx:pt>
          <cx:pt idx="10523">21</cx:pt>
          <cx:pt idx="10524">19</cx:pt>
          <cx:pt idx="10525">23</cx:pt>
          <cx:pt idx="10526">22</cx:pt>
          <cx:pt idx="10527">22</cx:pt>
          <cx:pt idx="10528">24</cx:pt>
          <cx:pt idx="10529">21</cx:pt>
          <cx:pt idx="10530">19</cx:pt>
          <cx:pt idx="10531">23</cx:pt>
          <cx:pt idx="10532">24</cx:pt>
          <cx:pt idx="10533">17</cx:pt>
          <cx:pt idx="10534">11</cx:pt>
          <cx:pt idx="10535">19</cx:pt>
          <cx:pt idx="10536">18</cx:pt>
          <cx:pt idx="10537">19</cx:pt>
          <cx:pt idx="10538">16</cx:pt>
          <cx:pt idx="10539">17</cx:pt>
          <cx:pt idx="10540">15</cx:pt>
          <cx:pt idx="10541">16</cx:pt>
          <cx:pt idx="10542">16</cx:pt>
          <cx:pt idx="10543">16</cx:pt>
          <cx:pt idx="10544">16</cx:pt>
          <cx:pt idx="10545">16</cx:pt>
          <cx:pt idx="10546">23</cx:pt>
          <cx:pt idx="10547">28</cx:pt>
          <cx:pt idx="10548">25</cx:pt>
          <cx:pt idx="10549">19</cx:pt>
          <cx:pt idx="10550">16</cx:pt>
          <cx:pt idx="10551">19</cx:pt>
          <cx:pt idx="10552">16</cx:pt>
          <cx:pt idx="10553">16</cx:pt>
          <cx:pt idx="10554">14</cx:pt>
          <cx:pt idx="10555">17</cx:pt>
          <cx:pt idx="10556">14</cx:pt>
          <cx:pt idx="10557">21</cx:pt>
          <cx:pt idx="10558">22</cx:pt>
          <cx:pt idx="10559">17</cx:pt>
          <cx:pt idx="10560">18</cx:pt>
          <cx:pt idx="10561">22</cx:pt>
          <cx:pt idx="10562">22</cx:pt>
          <cx:pt idx="10563">21</cx:pt>
          <cx:pt idx="10564">22</cx:pt>
          <cx:pt idx="10565">19</cx:pt>
          <cx:pt idx="10566">21</cx:pt>
          <cx:pt idx="10567">31</cx:pt>
          <cx:pt idx="10568">31</cx:pt>
          <cx:pt idx="10569">22</cx:pt>
          <cx:pt idx="10570">19</cx:pt>
          <cx:pt idx="10571">18</cx:pt>
          <cx:pt idx="10572">18</cx:pt>
          <cx:pt idx="10573">18</cx:pt>
          <cx:pt idx="10574">18</cx:pt>
          <cx:pt idx="10575">14</cx:pt>
          <cx:pt idx="10576">15</cx:pt>
          <cx:pt idx="10577">16</cx:pt>
          <cx:pt idx="10578">18</cx:pt>
          <cx:pt idx="10579">19</cx:pt>
          <cx:pt idx="10580">17</cx:pt>
          <cx:pt idx="10581">18</cx:pt>
          <cx:pt idx="10582">18</cx:pt>
          <cx:pt idx="10583">19</cx:pt>
          <cx:pt idx="10584">18</cx:pt>
          <cx:pt idx="10585">19</cx:pt>
          <cx:pt idx="10586">17</cx:pt>
          <cx:pt idx="10587">18</cx:pt>
          <cx:pt idx="10588">18</cx:pt>
          <cx:pt idx="10589">19</cx:pt>
          <cx:pt idx="10590">16</cx:pt>
          <cx:pt idx="10591">16</cx:pt>
          <cx:pt idx="10592">17</cx:pt>
          <cx:pt idx="10593">17</cx:pt>
          <cx:pt idx="10594">17</cx:pt>
          <cx:pt idx="10595">17</cx:pt>
          <cx:pt idx="10596">17</cx:pt>
          <cx:pt idx="10597">17</cx:pt>
          <cx:pt idx="10598">17</cx:pt>
          <cx:pt idx="10599">15</cx:pt>
          <cx:pt idx="10600">15</cx:pt>
          <cx:pt idx="10601">11</cx:pt>
          <cx:pt idx="10602">15</cx:pt>
          <cx:pt idx="10603">15</cx:pt>
          <cx:pt idx="10604">8</cx:pt>
          <cx:pt idx="10605">11</cx:pt>
          <cx:pt idx="10606">11</cx:pt>
          <cx:pt idx="10607">11</cx:pt>
          <cx:pt idx="10608">11</cx:pt>
          <cx:pt idx="10609">11</cx:pt>
          <cx:pt idx="10610">11</cx:pt>
          <cx:pt idx="10611">11</cx:pt>
          <cx:pt idx="10612">9</cx:pt>
          <cx:pt idx="10613">21</cx:pt>
          <cx:pt idx="10614">21</cx:pt>
          <cx:pt idx="10615">22</cx:pt>
          <cx:pt idx="10616">17</cx:pt>
          <cx:pt idx="10617">16</cx:pt>
          <cx:pt idx="10618">16</cx:pt>
          <cx:pt idx="10619">17</cx:pt>
          <cx:pt idx="10620">18</cx:pt>
          <cx:pt idx="10621">18</cx:pt>
          <cx:pt idx="10622">16</cx:pt>
          <cx:pt idx="10623">16</cx:pt>
          <cx:pt idx="10624">15</cx:pt>
          <cx:pt idx="10625">19</cx:pt>
          <cx:pt idx="10626">19</cx:pt>
          <cx:pt idx="10627">10</cx:pt>
          <cx:pt idx="10628">11</cx:pt>
          <cx:pt idx="10629">16</cx:pt>
          <cx:pt idx="10630">18</cx:pt>
          <cx:pt idx="10631">15</cx:pt>
          <cx:pt idx="10632">17</cx:pt>
          <cx:pt idx="10633">17</cx:pt>
          <cx:pt idx="10634">16</cx:pt>
          <cx:pt idx="10635">16</cx:pt>
          <cx:pt idx="10636">16</cx:pt>
          <cx:pt idx="10637">16</cx:pt>
          <cx:pt idx="10638">16</cx:pt>
          <cx:pt idx="10639">13</cx:pt>
          <cx:pt idx="10640">13</cx:pt>
          <cx:pt idx="10641">18</cx:pt>
          <cx:pt idx="10642">19</cx:pt>
          <cx:pt idx="10643">16</cx:pt>
          <cx:pt idx="10644">15</cx:pt>
          <cx:pt idx="10645">16</cx:pt>
          <cx:pt idx="10646">16</cx:pt>
          <cx:pt idx="10647">15</cx:pt>
          <cx:pt idx="10648">15</cx:pt>
          <cx:pt idx="10649">15</cx:pt>
          <cx:pt idx="10650">15</cx:pt>
          <cx:pt idx="10651">14</cx:pt>
          <cx:pt idx="10652">14</cx:pt>
          <cx:pt idx="10653">14</cx:pt>
          <cx:pt idx="10654">11</cx:pt>
          <cx:pt idx="10655">11</cx:pt>
          <cx:pt idx="10656">11</cx:pt>
          <cx:pt idx="10657">11</cx:pt>
          <cx:pt idx="10658">11</cx:pt>
          <cx:pt idx="10659">19</cx:pt>
          <cx:pt idx="10660">17</cx:pt>
          <cx:pt idx="10661">17</cx:pt>
          <cx:pt idx="10662">18</cx:pt>
          <cx:pt idx="10663">17</cx:pt>
          <cx:pt idx="10664">17</cx:pt>
          <cx:pt idx="10665">15</cx:pt>
          <cx:pt idx="10666">15</cx:pt>
          <cx:pt idx="10667">16</cx:pt>
          <cx:pt idx="10668">15</cx:pt>
          <cx:pt idx="10669">16</cx:pt>
          <cx:pt idx="10670">17</cx:pt>
          <cx:pt idx="10671">17</cx:pt>
          <cx:pt idx="10672">16</cx:pt>
          <cx:pt idx="10673">16</cx:pt>
          <cx:pt idx="10674">15</cx:pt>
          <cx:pt idx="10675">15</cx:pt>
          <cx:pt idx="10676">15</cx:pt>
          <cx:pt idx="10677">20</cx:pt>
          <cx:pt idx="10678">17</cx:pt>
          <cx:pt idx="10679">14</cx:pt>
          <cx:pt idx="10680">15</cx:pt>
          <cx:pt idx="10681">15</cx:pt>
          <cx:pt idx="10682">14</cx:pt>
          <cx:pt idx="10683">15</cx:pt>
          <cx:pt idx="10684">15</cx:pt>
          <cx:pt idx="10685">15</cx:pt>
          <cx:pt idx="10686">15</cx:pt>
          <cx:pt idx="10687">15</cx:pt>
          <cx:pt idx="10688">14</cx:pt>
          <cx:pt idx="10689">15</cx:pt>
          <cx:pt idx="10690">14</cx:pt>
          <cx:pt idx="10691">14</cx:pt>
          <cx:pt idx="10692">14</cx:pt>
          <cx:pt idx="10693">14</cx:pt>
          <cx:pt idx="10694">21</cx:pt>
          <cx:pt idx="10695">18</cx:pt>
          <cx:pt idx="10696">22</cx:pt>
          <cx:pt idx="10697">19</cx:pt>
          <cx:pt idx="10698">17</cx:pt>
          <cx:pt idx="10699">11</cx:pt>
          <cx:pt idx="10700">11</cx:pt>
          <cx:pt idx="10701">15</cx:pt>
          <cx:pt idx="10702">14</cx:pt>
          <cx:pt idx="10703">13</cx:pt>
          <cx:pt idx="10704">16</cx:pt>
          <cx:pt idx="10705">9</cx:pt>
          <cx:pt idx="10706">15</cx:pt>
          <cx:pt idx="10707">12</cx:pt>
          <cx:pt idx="10708">16</cx:pt>
          <cx:pt idx="10709">15</cx:pt>
          <cx:pt idx="10710">14</cx:pt>
          <cx:pt idx="10711">13</cx:pt>
          <cx:pt idx="10712">18</cx:pt>
          <cx:pt idx="10713">15</cx:pt>
          <cx:pt idx="10714">13</cx:pt>
          <cx:pt idx="10715">13</cx:pt>
          <cx:pt idx="10716">15</cx:pt>
          <cx:pt idx="10717">12</cx:pt>
          <cx:pt idx="10718">15</cx:pt>
          <cx:pt idx="10719">15</cx:pt>
          <cx:pt idx="10720">13</cx:pt>
          <cx:pt idx="10721">12</cx:pt>
          <cx:pt idx="10722">17</cx:pt>
          <cx:pt idx="10723">16</cx:pt>
          <cx:pt idx="10724">15</cx:pt>
          <cx:pt idx="10725">15</cx:pt>
          <cx:pt idx="10726">15</cx:pt>
          <cx:pt idx="10727">15</cx:pt>
          <cx:pt idx="10728">15</cx:pt>
          <cx:pt idx="10729">15</cx:pt>
          <cx:pt idx="10730">16</cx:pt>
          <cx:pt idx="10731">15</cx:pt>
          <cx:pt idx="10732">13</cx:pt>
          <cx:pt idx="10733">15</cx:pt>
          <cx:pt idx="10734">15</cx:pt>
          <cx:pt idx="10735">21</cx:pt>
          <cx:pt idx="10736">18</cx:pt>
          <cx:pt idx="10737">22</cx:pt>
          <cx:pt idx="10738">17</cx:pt>
          <cx:pt idx="10739">21</cx:pt>
          <cx:pt idx="10740">18</cx:pt>
          <cx:pt idx="10741">15</cx:pt>
          <cx:pt idx="10742">15</cx:pt>
          <cx:pt idx="10743">21</cx:pt>
          <cx:pt idx="10744">18</cx:pt>
          <cx:pt idx="10745">22</cx:pt>
          <cx:pt idx="10746">17</cx:pt>
          <cx:pt idx="10747">15</cx:pt>
          <cx:pt idx="10748">15</cx:pt>
          <cx:pt idx="10749">15</cx:pt>
          <cx:pt idx="10750">14</cx:pt>
          <cx:pt idx="10751">12</cx:pt>
          <cx:pt idx="10752">11</cx:pt>
          <cx:pt idx="10753">14</cx:pt>
          <cx:pt idx="10754">15</cx:pt>
          <cx:pt idx="10755">13</cx:pt>
          <cx:pt idx="10756">13</cx:pt>
          <cx:pt idx="10757">15</cx:pt>
          <cx:pt idx="10758">11</cx:pt>
          <cx:pt idx="10759">15</cx:pt>
          <cx:pt idx="10760">13</cx:pt>
          <cx:pt idx="10761">13</cx:pt>
          <cx:pt idx="10762">12</cx:pt>
          <cx:pt idx="10763">11</cx:pt>
          <cx:pt idx="10764">15</cx:pt>
          <cx:pt idx="10765">11</cx:pt>
          <cx:pt idx="10766">14</cx:pt>
          <cx:pt idx="10767">14</cx:pt>
          <cx:pt idx="10768">12</cx:pt>
          <cx:pt idx="10769">11</cx:pt>
          <cx:pt idx="10770">16</cx:pt>
          <cx:pt idx="10771">14</cx:pt>
          <cx:pt idx="10772">12</cx:pt>
          <cx:pt idx="10773">11</cx:pt>
          <cx:pt idx="10774">15</cx:pt>
          <cx:pt idx="10775">11</cx:pt>
          <cx:pt idx="10776">14</cx:pt>
          <cx:pt idx="10777">14</cx:pt>
          <cx:pt idx="10778">12</cx:pt>
          <cx:pt idx="10779">11</cx:pt>
          <cx:pt idx="10780">17</cx:pt>
          <cx:pt idx="10781">18</cx:pt>
          <cx:pt idx="10782">17</cx:pt>
          <cx:pt idx="10783">17</cx:pt>
          <cx:pt idx="10784">15</cx:pt>
          <cx:pt idx="10785">15</cx:pt>
          <cx:pt idx="10786">16</cx:pt>
          <cx:pt idx="10787">15</cx:pt>
          <cx:pt idx="10788">15</cx:pt>
          <cx:pt idx="10789">15</cx:pt>
          <cx:pt idx="10790">15</cx:pt>
          <cx:pt idx="10791">15</cx:pt>
          <cx:pt idx="10792">14</cx:pt>
          <cx:pt idx="10793">14</cx:pt>
          <cx:pt idx="10794">14</cx:pt>
          <cx:pt idx="10795">18</cx:pt>
          <cx:pt idx="10796">16</cx:pt>
          <cx:pt idx="10797">15</cx:pt>
          <cx:pt idx="10798">20</cx:pt>
          <cx:pt idx="10799">17</cx:pt>
          <cx:pt idx="10800">15</cx:pt>
          <cx:pt idx="10801">14</cx:pt>
          <cx:pt idx="10802">15</cx:pt>
          <cx:pt idx="10803">15</cx:pt>
          <cx:pt idx="10804">31</cx:pt>
          <cx:pt idx="10805">38</cx:pt>
          <cx:pt idx="10806">11</cx:pt>
          <cx:pt idx="10807">11</cx:pt>
          <cx:pt idx="10808">17</cx:pt>
          <cx:pt idx="10809">16</cx:pt>
          <cx:pt idx="10810">20</cx:pt>
          <cx:pt idx="10811">18</cx:pt>
          <cx:pt idx="10812">18</cx:pt>
          <cx:pt idx="10813">18</cx:pt>
          <cx:pt idx="10814">18</cx:pt>
          <cx:pt idx="10815">18</cx:pt>
          <cx:pt idx="10816">16</cx:pt>
          <cx:pt idx="10817">19</cx:pt>
          <cx:pt idx="10818">18</cx:pt>
          <cx:pt idx="10819">18</cx:pt>
          <cx:pt idx="10820">16</cx:pt>
          <cx:pt idx="10821">17</cx:pt>
          <cx:pt idx="10822">16</cx:pt>
          <cx:pt idx="10823">14</cx:pt>
          <cx:pt idx="10824">18</cx:pt>
          <cx:pt idx="10825">13</cx:pt>
          <cx:pt idx="10826">13</cx:pt>
          <cx:pt idx="10827">14</cx:pt>
          <cx:pt idx="10828">13</cx:pt>
          <cx:pt idx="10829">13</cx:pt>
          <cx:pt idx="10830">26</cx:pt>
          <cx:pt idx="10831">32</cx:pt>
          <cx:pt idx="10832">30</cx:pt>
          <cx:pt idx="10833">20</cx:pt>
          <cx:pt idx="10834">14</cx:pt>
          <cx:pt idx="10835">11</cx:pt>
          <cx:pt idx="10836">11</cx:pt>
          <cx:pt idx="10837">10</cx:pt>
          <cx:pt idx="10838">12</cx:pt>
          <cx:pt idx="10839">14</cx:pt>
          <cx:pt idx="10840">11</cx:pt>
          <cx:pt idx="10841">11</cx:pt>
          <cx:pt idx="10842">10</cx:pt>
          <cx:pt idx="10843">12</cx:pt>
          <cx:pt idx="10844">14</cx:pt>
          <cx:pt idx="10845">11</cx:pt>
          <cx:pt idx="10846">10</cx:pt>
          <cx:pt idx="10847">10</cx:pt>
          <cx:pt idx="10848">9</cx:pt>
          <cx:pt idx="10849">18</cx:pt>
          <cx:pt idx="10850">17</cx:pt>
          <cx:pt idx="10851">16</cx:pt>
          <cx:pt idx="10852">18</cx:pt>
          <cx:pt idx="10853">15</cx:pt>
          <cx:pt idx="10854">18</cx:pt>
          <cx:pt idx="10855">17</cx:pt>
          <cx:pt idx="10856">16</cx:pt>
          <cx:pt idx="10857">16</cx:pt>
          <cx:pt idx="10858">18</cx:pt>
          <cx:pt idx="10859">14</cx:pt>
          <cx:pt idx="10860">24</cx:pt>
          <cx:pt idx="10861">27</cx:pt>
          <cx:pt idx="10862">25</cx:pt>
          <cx:pt idx="10863">14</cx:pt>
          <cx:pt idx="10864">14</cx:pt>
          <cx:pt idx="10865">11</cx:pt>
          <cx:pt idx="10866">10</cx:pt>
          <cx:pt idx="10867">14</cx:pt>
          <cx:pt idx="10868">11</cx:pt>
          <cx:pt idx="10869">10</cx:pt>
          <cx:pt idx="10870">10</cx:pt>
          <cx:pt idx="10871">14</cx:pt>
          <cx:pt idx="10872">11</cx:pt>
          <cx:pt idx="10873">10</cx:pt>
          <cx:pt idx="10874">13</cx:pt>
          <cx:pt idx="10875">11</cx:pt>
          <cx:pt idx="10876">10</cx:pt>
          <cx:pt idx="10877">11</cx:pt>
          <cx:pt idx="10878">11</cx:pt>
          <cx:pt idx="10879">11</cx:pt>
          <cx:pt idx="10880">14</cx:pt>
          <cx:pt idx="10881">12</cx:pt>
          <cx:pt idx="10882">19</cx:pt>
          <cx:pt idx="10883">14</cx:pt>
          <cx:pt idx="10884">14</cx:pt>
          <cx:pt idx="10885">11</cx:pt>
          <cx:pt idx="10886">13</cx:pt>
          <cx:pt idx="10887">16</cx:pt>
          <cx:pt idx="10888">20</cx:pt>
          <cx:pt idx="10889">18</cx:pt>
          <cx:pt idx="10890">17</cx:pt>
          <cx:pt idx="10891">18</cx:pt>
          <cx:pt idx="10892">20</cx:pt>
          <cx:pt idx="10893">17</cx:pt>
          <cx:pt idx="10894">19</cx:pt>
          <cx:pt idx="10895">18</cx:pt>
          <cx:pt idx="10896">17</cx:pt>
          <cx:pt idx="10897">16</cx:pt>
          <cx:pt idx="10898">16</cx:pt>
          <cx:pt idx="10899">15</cx:pt>
          <cx:pt idx="10900">17</cx:pt>
          <cx:pt idx="10901">15</cx:pt>
          <cx:pt idx="10902">17</cx:pt>
          <cx:pt idx="10903">17</cx:pt>
          <cx:pt idx="10904">11</cx:pt>
          <cx:pt idx="10905">10</cx:pt>
          <cx:pt idx="10906">10</cx:pt>
          <cx:pt idx="10907">11</cx:pt>
          <cx:pt idx="10908">10</cx:pt>
          <cx:pt idx="10909">11</cx:pt>
          <cx:pt idx="10910">8</cx:pt>
          <cx:pt idx="10911">21</cx:pt>
          <cx:pt idx="10912">20</cx:pt>
          <cx:pt idx="10913">18</cx:pt>
          <cx:pt idx="10914">18</cx:pt>
          <cx:pt idx="10915">23</cx:pt>
          <cx:pt idx="10916">20</cx:pt>
          <cx:pt idx="10917">18</cx:pt>
          <cx:pt idx="10918">18</cx:pt>
          <cx:pt idx="10919">20</cx:pt>
          <cx:pt idx="10920">17</cx:pt>
          <cx:pt idx="10921">18</cx:pt>
          <cx:pt idx="10922">20</cx:pt>
          <cx:pt idx="10923">18</cx:pt>
          <cx:pt idx="10924">16</cx:pt>
          <cx:pt idx="10925">20</cx:pt>
          <cx:pt idx="10926">17</cx:pt>
          <cx:pt idx="10927">18</cx:pt>
          <cx:pt idx="10928">18</cx:pt>
          <cx:pt idx="10929">17</cx:pt>
          <cx:pt idx="10930">20</cx:pt>
          <cx:pt idx="10931">18</cx:pt>
          <cx:pt idx="10932">16</cx:pt>
          <cx:pt idx="10933">16</cx:pt>
          <cx:pt idx="10934">16</cx:pt>
          <cx:pt idx="10935">17</cx:pt>
          <cx:pt idx="10936">16</cx:pt>
          <cx:pt idx="10937">11</cx:pt>
          <cx:pt idx="10938">13</cx:pt>
          <cx:pt idx="10939">10</cx:pt>
          <cx:pt idx="10940">11</cx:pt>
          <cx:pt idx="10941">10</cx:pt>
          <cx:pt idx="10942">11</cx:pt>
          <cx:pt idx="10943">12</cx:pt>
          <cx:pt idx="10944">8</cx:pt>
          <cx:pt idx="10945">10</cx:pt>
          <cx:pt idx="10946">11</cx:pt>
          <cx:pt idx="10947">10</cx:pt>
          <cx:pt idx="10948">12</cx:pt>
          <cx:pt idx="10949">8</cx:pt>
          <cx:pt idx="10950">16</cx:pt>
          <cx:pt idx="10951">24</cx:pt>
          <cx:pt idx="10952">23</cx:pt>
          <cx:pt idx="10953">27</cx:pt>
          <cx:pt idx="10954">25</cx:pt>
          <cx:pt idx="10955">18</cx:pt>
          <cx:pt idx="10956">17</cx:pt>
          <cx:pt idx="10957">19</cx:pt>
          <cx:pt idx="10958">17</cx:pt>
          <cx:pt idx="10959">20</cx:pt>
          <cx:pt idx="10960">18</cx:pt>
          <cx:pt idx="10961">21</cx:pt>
          <cx:pt idx="10962">18</cx:pt>
          <cx:pt idx="10963">16</cx:pt>
          <cx:pt idx="10964">18</cx:pt>
          <cx:pt idx="10965">17</cx:pt>
          <cx:pt idx="10966">19</cx:pt>
          <cx:pt idx="10967">19</cx:pt>
          <cx:pt idx="10968">19</cx:pt>
          <cx:pt idx="10969">12</cx:pt>
          <cx:pt idx="10970">11</cx:pt>
          <cx:pt idx="10971">11</cx:pt>
          <cx:pt idx="10972">11</cx:pt>
          <cx:pt idx="10973">10</cx:pt>
          <cx:pt idx="10974">16</cx:pt>
          <cx:pt idx="10975">15</cx:pt>
          <cx:pt idx="10976">18</cx:pt>
          <cx:pt idx="10977">14</cx:pt>
          <cx:pt idx="10978">15</cx:pt>
          <cx:pt idx="10979">15</cx:pt>
          <cx:pt idx="10980">15</cx:pt>
          <cx:pt idx="10981">14</cx:pt>
          <cx:pt idx="10982">12</cx:pt>
          <cx:pt idx="10983">11</cx:pt>
          <cx:pt idx="10984">11</cx:pt>
          <cx:pt idx="10985">12</cx:pt>
          <cx:pt idx="10986">12</cx:pt>
          <cx:pt idx="10987">12</cx:pt>
          <cx:pt idx="10988">12</cx:pt>
          <cx:pt idx="10989">10</cx:pt>
          <cx:pt idx="10990">13</cx:pt>
          <cx:pt idx="10991">14</cx:pt>
          <cx:pt idx="10992">12</cx:pt>
          <cx:pt idx="10993">11</cx:pt>
          <cx:pt idx="10994">12</cx:pt>
          <cx:pt idx="10995">13</cx:pt>
          <cx:pt idx="10996">10</cx:pt>
          <cx:pt idx="10997">21</cx:pt>
          <cx:pt idx="10998">22</cx:pt>
          <cx:pt idx="10999">23</cx:pt>
          <cx:pt idx="11000">26</cx:pt>
          <cx:pt idx="11001">27</cx:pt>
          <cx:pt idx="11002">22</cx:pt>
          <cx:pt idx="11003">26</cx:pt>
          <cx:pt idx="11004">15</cx:pt>
          <cx:pt idx="11005">15</cx:pt>
          <cx:pt idx="11006">14</cx:pt>
          <cx:pt idx="11007">15</cx:pt>
          <cx:pt idx="11008">14</cx:pt>
          <cx:pt idx="11009">13</cx:pt>
          <cx:pt idx="11010">12</cx:pt>
          <cx:pt idx="11011">11</cx:pt>
          <cx:pt idx="11012">14</cx:pt>
          <cx:pt idx="11013">13</cx:pt>
          <cx:pt idx="11014">14</cx:pt>
          <cx:pt idx="11015">12</cx:pt>
          <cx:pt idx="11016">12</cx:pt>
          <cx:pt idx="11017">12</cx:pt>
          <cx:pt idx="11018">11</cx:pt>
          <cx:pt idx="11019">11</cx:pt>
          <cx:pt idx="11020">14</cx:pt>
          <cx:pt idx="11021">12</cx:pt>
          <cx:pt idx="11022">13</cx:pt>
          <cx:pt idx="11023">12</cx:pt>
          <cx:pt idx="11024">14</cx:pt>
          <cx:pt idx="11025">12</cx:pt>
          <cx:pt idx="11026">11</cx:pt>
          <cx:pt idx="11027">14</cx:pt>
          <cx:pt idx="11028">13</cx:pt>
          <cx:pt idx="11029">14</cx:pt>
          <cx:pt idx="11030">12</cx:pt>
          <cx:pt idx="11031">27</cx:pt>
          <cx:pt idx="11032">30</cx:pt>
          <cx:pt idx="11033">17</cx:pt>
          <cx:pt idx="11034">16</cx:pt>
          <cx:pt idx="11035">19</cx:pt>
          <cx:pt idx="11036">16</cx:pt>
          <cx:pt idx="11037">19</cx:pt>
          <cx:pt idx="11038">15</cx:pt>
          <cx:pt idx="11039">18</cx:pt>
          <cx:pt idx="11040">17</cx:pt>
          <cx:pt idx="11041">16</cx:pt>
          <cx:pt idx="11042">21</cx:pt>
          <cx:pt idx="11043">18</cx:pt>
          <cx:pt idx="11044">17</cx:pt>
          <cx:pt idx="11045">18</cx:pt>
          <cx:pt idx="11046">16</cx:pt>
          <cx:pt idx="11047">15</cx:pt>
          <cx:pt idx="11048">20</cx:pt>
          <cx:pt idx="11049">18</cx:pt>
          <cx:pt idx="11050">16</cx:pt>
          <cx:pt idx="11051">15</cx:pt>
          <cx:pt idx="11052">14</cx:pt>
          <cx:pt idx="11053">18</cx:pt>
          <cx:pt idx="11054">16</cx:pt>
          <cx:pt idx="11055">16</cx:pt>
          <cx:pt idx="11056">18</cx:pt>
          <cx:pt idx="11057">16</cx:pt>
          <cx:pt idx="11058">16</cx:pt>
          <cx:pt idx="11059">18</cx:pt>
          <cx:pt idx="11060">16</cx:pt>
          <cx:pt idx="11061">18</cx:pt>
          <cx:pt idx="11062">18</cx:pt>
          <cx:pt idx="11063">21</cx:pt>
          <cx:pt idx="11064">19</cx:pt>
          <cx:pt idx="11065">19</cx:pt>
          <cx:pt idx="11066">18</cx:pt>
          <cx:pt idx="11067">15</cx:pt>
          <cx:pt idx="11068">15</cx:pt>
          <cx:pt idx="11069">15</cx:pt>
          <cx:pt idx="11070">31</cx:pt>
          <cx:pt idx="11071">38</cx:pt>
          <cx:pt idx="11072">31</cx:pt>
          <cx:pt idx="11073">38</cx:pt>
          <cx:pt idx="11074">28</cx:pt>
          <cx:pt idx="11075">35</cx:pt>
          <cx:pt idx="11076">43</cx:pt>
          <cx:pt idx="11077">22</cx:pt>
          <cx:pt idx="11078">20</cx:pt>
          <cx:pt idx="11079">22</cx:pt>
          <cx:pt idx="11080">24</cx:pt>
          <cx:pt idx="11081">21</cx:pt>
          <cx:pt idx="11082">19</cx:pt>
          <cx:pt idx="11083">26</cx:pt>
          <cx:pt idx="11084">21</cx:pt>
          <cx:pt idx="11085">20</cx:pt>
          <cx:pt idx="11086">22</cx:pt>
          <cx:pt idx="11087">20</cx:pt>
          <cx:pt idx="11088">22</cx:pt>
          <cx:pt idx="11089">20</cx:pt>
          <cx:pt idx="11090">22</cx:pt>
          <cx:pt idx="11091">15</cx:pt>
          <cx:pt idx="11092">13</cx:pt>
          <cx:pt idx="11093">13</cx:pt>
          <cx:pt idx="11094">15</cx:pt>
          <cx:pt idx="11095">12</cx:pt>
          <cx:pt idx="11096">15</cx:pt>
          <cx:pt idx="11097">15</cx:pt>
          <cx:pt idx="11098">13</cx:pt>
          <cx:pt idx="11099">12</cx:pt>
          <cx:pt idx="11100">17</cx:pt>
          <cx:pt idx="11101">14</cx:pt>
          <cx:pt idx="11102">12</cx:pt>
          <cx:pt idx="11103">11</cx:pt>
          <cx:pt idx="11104">14</cx:pt>
          <cx:pt idx="11105">15</cx:pt>
          <cx:pt idx="11106">13</cx:pt>
          <cx:pt idx="11107">13</cx:pt>
          <cx:pt idx="11108">15</cx:pt>
          <cx:pt idx="11109">11</cx:pt>
          <cx:pt idx="11110">15</cx:pt>
          <cx:pt idx="11111">13</cx:pt>
          <cx:pt idx="11112">15</cx:pt>
          <cx:pt idx="11113">15</cx:pt>
          <cx:pt idx="11114">15</cx:pt>
          <cx:pt idx="11115">14</cx:pt>
          <cx:pt idx="11116">14</cx:pt>
          <cx:pt idx="11117">14</cx:pt>
          <cx:pt idx="11118">14</cx:pt>
          <cx:pt idx="11119">12</cx:pt>
          <cx:pt idx="11120">11</cx:pt>
          <cx:pt idx="11121">15</cx:pt>
          <cx:pt idx="11122">11</cx:pt>
          <cx:pt idx="11123">14</cx:pt>
          <cx:pt idx="11124">14</cx:pt>
          <cx:pt idx="11125">12</cx:pt>
          <cx:pt idx="11126">11</cx:pt>
          <cx:pt idx="11127">17</cx:pt>
          <cx:pt idx="11128">15</cx:pt>
          <cx:pt idx="11129">15</cx:pt>
          <cx:pt idx="11130">14</cx:pt>
          <cx:pt idx="11131">15</cx:pt>
          <cx:pt idx="11132">14</cx:pt>
          <cx:pt idx="11133">14</cx:pt>
          <cx:pt idx="11134">14</cx:pt>
          <cx:pt idx="11135">14</cx:pt>
          <cx:pt idx="11136">15</cx:pt>
          <cx:pt idx="11137">14</cx:pt>
          <cx:pt idx="11138">13</cx:pt>
          <cx:pt idx="11139">16</cx:pt>
          <cx:pt idx="11140">12</cx:pt>
          <cx:pt idx="11141">16</cx:pt>
          <cx:pt idx="11142">15</cx:pt>
          <cx:pt idx="11143">14</cx:pt>
          <cx:pt idx="11144">13</cx:pt>
          <cx:pt idx="11145">18</cx:pt>
          <cx:pt idx="11146">13</cx:pt>
          <cx:pt idx="11147">12</cx:pt>
          <cx:pt idx="11148">11</cx:pt>
          <cx:pt idx="11149">15</cx:pt>
          <cx:pt idx="11150">11</cx:pt>
          <cx:pt idx="11151">14</cx:pt>
          <cx:pt idx="11152">15</cx:pt>
          <cx:pt idx="11153">12</cx:pt>
          <cx:pt idx="11154">11</cx:pt>
          <cx:pt idx="11155">16</cx:pt>
          <cx:pt idx="11156">18</cx:pt>
          <cx:pt idx="11157">16</cx:pt>
          <cx:pt idx="11158">15</cx:pt>
          <cx:pt idx="11159">20</cx:pt>
          <cx:pt idx="11160">17</cx:pt>
          <cx:pt idx="11161">15</cx:pt>
          <cx:pt idx="11162">14</cx:pt>
          <cx:pt idx="11163">15</cx:pt>
          <cx:pt idx="11164">15</cx:pt>
          <cx:pt idx="11165">11</cx:pt>
          <cx:pt idx="11166">11</cx:pt>
          <cx:pt idx="11167">11</cx:pt>
          <cx:pt idx="11168">11</cx:pt>
          <cx:pt idx="11169">19</cx:pt>
          <cx:pt idx="11170">19</cx:pt>
          <cx:pt idx="11171">21</cx:pt>
          <cx:pt idx="11172">21</cx:pt>
          <cx:pt idx="11173">18</cx:pt>
          <cx:pt idx="11174">19</cx:pt>
          <cx:pt idx="11175">26</cx:pt>
          <cx:pt idx="11176">23</cx:pt>
          <cx:pt idx="11177">35</cx:pt>
          <cx:pt idx="11178">33</cx:pt>
          <cx:pt idx="11179">30</cx:pt>
          <cx:pt idx="11180">25</cx:pt>
          <cx:pt idx="11181">39</cx:pt>
          <cx:pt idx="11182">36</cx:pt>
          <cx:pt idx="11183">19</cx:pt>
          <cx:pt idx="11184">19</cx:pt>
          <cx:pt idx="11185">21</cx:pt>
          <cx:pt idx="11186">19</cx:pt>
          <cx:pt idx="11187">23</cx:pt>
          <cx:pt idx="11188">24</cx:pt>
          <cx:pt idx="11189">26</cx:pt>
          <cx:pt idx="11190">25</cx:pt>
          <cx:pt idx="11191">25</cx:pt>
          <cx:pt idx="11192">19</cx:pt>
          <cx:pt idx="11193">19</cx:pt>
          <cx:pt idx="11194">22</cx:pt>
          <cx:pt idx="11195">23</cx:pt>
          <cx:pt idx="11196">18</cx:pt>
          <cx:pt idx="11197">16</cx:pt>
          <cx:pt idx="11198">18</cx:pt>
          <cx:pt idx="11199">14</cx:pt>
          <cx:pt idx="11200">15</cx:pt>
          <cx:pt idx="11201">15</cx:pt>
          <cx:pt idx="11202">19</cx:pt>
          <cx:pt idx="11203">21</cx:pt>
          <cx:pt idx="11204">17</cx:pt>
          <cx:pt idx="11205">15</cx:pt>
          <cx:pt idx="11206">13</cx:pt>
          <cx:pt idx="11207">16</cx:pt>
          <cx:pt idx="11208">15</cx:pt>
          <cx:pt idx="11209">17</cx:pt>
          <cx:pt idx="11210">15</cx:pt>
          <cx:pt idx="11211">15</cx:pt>
          <cx:pt idx="11212">19</cx:pt>
          <cx:pt idx="11213">19</cx:pt>
          <cx:pt idx="11214">21</cx:pt>
          <cx:pt idx="11215">17</cx:pt>
          <cx:pt idx="11216">19</cx:pt>
          <cx:pt idx="11217">17</cx:pt>
          <cx:pt idx="11218">15</cx:pt>
          <cx:pt idx="11219">15</cx:pt>
          <cx:pt idx="11220">14</cx:pt>
          <cx:pt idx="11221">14</cx:pt>
          <cx:pt idx="11222">16</cx:pt>
          <cx:pt idx="11223">14</cx:pt>
          <cx:pt idx="11224">13</cx:pt>
          <cx:pt idx="11225">14</cx:pt>
          <cx:pt idx="11226">24</cx:pt>
          <cx:pt idx="11227">27</cx:pt>
          <cx:pt idx="11228">21</cx:pt>
          <cx:pt idx="11229">14</cx:pt>
          <cx:pt idx="11230">14</cx:pt>
          <cx:pt idx="11231">14</cx:pt>
          <cx:pt idx="11232">15</cx:pt>
          <cx:pt idx="11233">14</cx:pt>
          <cx:pt idx="11234">14</cx:pt>
          <cx:pt idx="11235">14</cx:pt>
          <cx:pt idx="11236">14</cx:pt>
          <cx:pt idx="11237">14</cx:pt>
          <cx:pt idx="11238">12</cx:pt>
          <cx:pt idx="11239">12</cx:pt>
          <cx:pt idx="11240">12</cx:pt>
          <cx:pt idx="11241">12</cx:pt>
          <cx:pt idx="11242">12</cx:pt>
          <cx:pt idx="11243">14</cx:pt>
          <cx:pt idx="11244">14</cx:pt>
          <cx:pt idx="11245">14</cx:pt>
          <cx:pt idx="11246">14</cx:pt>
          <cx:pt idx="11247">14</cx:pt>
          <cx:pt idx="11248">14</cx:pt>
          <cx:pt idx="11249">9</cx:pt>
          <cx:pt idx="11250">15</cx:pt>
          <cx:pt idx="11251">11</cx:pt>
          <cx:pt idx="11252">12</cx:pt>
          <cx:pt idx="11253">14</cx:pt>
          <cx:pt idx="11254">17</cx:pt>
          <cx:pt idx="11255">16</cx:pt>
          <cx:pt idx="11256">14</cx:pt>
          <cx:pt idx="11257">17</cx:pt>
          <cx:pt idx="11258">15</cx:pt>
          <cx:pt idx="11259">14</cx:pt>
          <cx:pt idx="11260">18</cx:pt>
          <cx:pt idx="11261">17</cx:pt>
          <cx:pt idx="11262">16</cx:pt>
          <cx:pt idx="11263">14</cx:pt>
          <cx:pt idx="11264">18</cx:pt>
          <cx:pt idx="11265">17</cx:pt>
          <cx:pt idx="11266">15</cx:pt>
          <cx:pt idx="11267">14</cx:pt>
          <cx:pt idx="11268">16</cx:pt>
          <cx:pt idx="11269">15</cx:pt>
          <cx:pt idx="11270">8</cx:pt>
          <cx:pt idx="11271">11</cx:pt>
          <cx:pt idx="11272">15</cx:pt>
          <cx:pt idx="11273">17</cx:pt>
          <cx:pt idx="11274">16</cx:pt>
          <cx:pt idx="11275">16</cx:pt>
          <cx:pt idx="11276">16</cx:pt>
          <cx:pt idx="11277">16</cx:pt>
          <cx:pt idx="11278">15</cx:pt>
          <cx:pt idx="11279">15</cx:pt>
          <cx:pt idx="11280">17</cx:pt>
          <cx:pt idx="11281">15</cx:pt>
          <cx:pt idx="11282">21</cx:pt>
          <cx:pt idx="11283">15</cx:pt>
          <cx:pt idx="11284">23</cx:pt>
          <cx:pt idx="11285">25</cx:pt>
          <cx:pt idx="11286">17</cx:pt>
          <cx:pt idx="11287">17</cx:pt>
          <cx:pt idx="11288">19</cx:pt>
          <cx:pt idx="11289">18</cx:pt>
          <cx:pt idx="11290">21</cx:pt>
          <cx:pt idx="11291">18</cx:pt>
          <cx:pt idx="11292">18</cx:pt>
          <cx:pt idx="11293">17</cx:pt>
          <cx:pt idx="11294">18</cx:pt>
          <cx:pt idx="11295">21</cx:pt>
          <cx:pt idx="11296">17</cx:pt>
          <cx:pt idx="11297">15</cx:pt>
          <cx:pt idx="11298">16</cx:pt>
          <cx:pt idx="11299">16</cx:pt>
          <cx:pt idx="11300">15</cx:pt>
          <cx:pt idx="11301">14</cx:pt>
          <cx:pt idx="11302">14</cx:pt>
          <cx:pt idx="11303">22</cx:pt>
          <cx:pt idx="11304">18</cx:pt>
          <cx:pt idx="11305">25</cx:pt>
          <cx:pt idx="11306">20</cx:pt>
          <cx:pt idx="11307">21</cx:pt>
          <cx:pt idx="11308">21</cx:pt>
          <cx:pt idx="11309">15</cx:pt>
          <cx:pt idx="11310">15</cx:pt>
          <cx:pt idx="11311">14</cx:pt>
          <cx:pt idx="11312">15</cx:pt>
          <cx:pt idx="11313">21</cx:pt>
          <cx:pt idx="11314">21</cx:pt>
          <cx:pt idx="11315">24</cx:pt>
          <cx:pt idx="11316">22</cx:pt>
          <cx:pt idx="11317">15</cx:pt>
          <cx:pt idx="11318">15</cx:pt>
          <cx:pt idx="11319">18</cx:pt>
          <cx:pt idx="11320">18</cx:pt>
          <cx:pt idx="11321">18</cx:pt>
          <cx:pt idx="11322">17</cx:pt>
          <cx:pt idx="11323">15</cx:pt>
          <cx:pt idx="11324">23</cx:pt>
          <cx:pt idx="11325">16</cx:pt>
          <cx:pt idx="11326">18</cx:pt>
          <cx:pt idx="11327">15</cx:pt>
          <cx:pt idx="11328">18</cx:pt>
          <cx:pt idx="11329">14</cx:pt>
          <cx:pt idx="11330">15</cx:pt>
          <cx:pt idx="11331">15</cx:pt>
          <cx:pt idx="11332">15</cx:pt>
          <cx:pt idx="11333">15</cx:pt>
          <cx:pt idx="11334">15</cx:pt>
          <cx:pt idx="11335">12</cx:pt>
          <cx:pt idx="11336">13</cx:pt>
          <cx:pt idx="11337">10</cx:pt>
          <cx:pt idx="11338">10</cx:pt>
          <cx:pt idx="11339">11</cx:pt>
          <cx:pt idx="11340">10</cx:pt>
          <cx:pt idx="11341">13</cx:pt>
          <cx:pt idx="11342">10</cx:pt>
          <cx:pt idx="11343">10</cx:pt>
          <cx:pt idx="11344">10</cx:pt>
          <cx:pt idx="11345">10</cx:pt>
          <cx:pt idx="11346">10</cx:pt>
          <cx:pt idx="11347">10</cx:pt>
          <cx:pt idx="11348">21</cx:pt>
          <cx:pt idx="11349">22</cx:pt>
          <cx:pt idx="11350">21</cx:pt>
          <cx:pt idx="11351">18</cx:pt>
          <cx:pt idx="11352">15</cx:pt>
          <cx:pt idx="11353">17</cx:pt>
          <cx:pt idx="11354">16</cx:pt>
          <cx:pt idx="11355">18</cx:pt>
          <cx:pt idx="11356">16</cx:pt>
          <cx:pt idx="11357">18</cx:pt>
          <cx:pt idx="11358">16</cx:pt>
          <cx:pt idx="11359">18</cx:pt>
          <cx:pt idx="11360">18</cx:pt>
          <cx:pt idx="11361">21</cx:pt>
          <cx:pt idx="11362">19</cx:pt>
          <cx:pt idx="11363">21</cx:pt>
          <cx:pt idx="11364">22</cx:pt>
          <cx:pt idx="11365">23</cx:pt>
          <cx:pt idx="11366">26</cx:pt>
          <cx:pt idx="11367">22</cx:pt>
          <cx:pt idx="11368">26</cx:pt>
          <cx:pt idx="11369">16</cx:pt>
          <cx:pt idx="11370">16</cx:pt>
          <cx:pt idx="11371">17</cx:pt>
          <cx:pt idx="11372">16</cx:pt>
          <cx:pt idx="11373">16</cx:pt>
          <cx:pt idx="11374">16</cx:pt>
          <cx:pt idx="11375">18</cx:pt>
          <cx:pt idx="11376">21</cx:pt>
          <cx:pt idx="11377">17</cx:pt>
          <cx:pt idx="11378">19</cx:pt>
          <cx:pt idx="11379">21</cx:pt>
          <cx:pt idx="11380">19</cx:pt>
          <cx:pt idx="11381">19</cx:pt>
          <cx:pt idx="11382">17</cx:pt>
          <cx:pt idx="11383">17</cx:pt>
          <cx:pt idx="11384">18</cx:pt>
          <cx:pt idx="11385">18</cx:pt>
          <cx:pt idx="11386">18</cx:pt>
          <cx:pt idx="11387">19</cx:pt>
          <cx:pt idx="11388">20</cx:pt>
          <cx:pt idx="11389">21</cx:pt>
          <cx:pt idx="11390">17</cx:pt>
          <cx:pt idx="11391">17</cx:pt>
          <cx:pt idx="11392">18</cx:pt>
          <cx:pt idx="11393">19</cx:pt>
          <cx:pt idx="11394">18</cx:pt>
          <cx:pt idx="11395">21</cx:pt>
          <cx:pt idx="11396">18</cx:pt>
          <cx:pt idx="11397">24</cx:pt>
          <cx:pt idx="11398">23</cx:pt>
          <cx:pt idx="11399">19</cx:pt>
          <cx:pt idx="11400">27</cx:pt>
          <cx:pt idx="11401">25</cx:pt>
          <cx:pt idx="11402">21</cx:pt>
          <cx:pt idx="11403">14</cx:pt>
          <cx:pt idx="11404">14</cx:pt>
          <cx:pt idx="11405">24</cx:pt>
          <cx:pt idx="11406">25</cx:pt>
          <cx:pt idx="11407">25</cx:pt>
          <cx:pt idx="11408">17</cx:pt>
          <cx:pt idx="11409">17</cx:pt>
          <cx:pt idx="11410">16</cx:pt>
          <cx:pt idx="11411">17</cx:pt>
          <cx:pt idx="11412">15</cx:pt>
          <cx:pt idx="11413">18</cx:pt>
          <cx:pt idx="11414">19</cx:pt>
          <cx:pt idx="11415">16</cx:pt>
          <cx:pt idx="11416">16</cx:pt>
          <cx:pt idx="11417">16</cx:pt>
          <cx:pt idx="11418">16</cx:pt>
          <cx:pt idx="11419">16</cx:pt>
          <cx:pt idx="11420">16</cx:pt>
          <cx:pt idx="11421">18</cx:pt>
          <cx:pt idx="11422">19</cx:pt>
          <cx:pt idx="11423">16</cx:pt>
          <cx:pt idx="11424">17</cx:pt>
          <cx:pt idx="11425">17</cx:pt>
          <cx:pt idx="11426">17</cx:pt>
          <cx:pt idx="11427">18</cx:pt>
          <cx:pt idx="11428">23</cx:pt>
          <cx:pt idx="11429">20</cx:pt>
          <cx:pt idx="11430">24</cx:pt>
          <cx:pt idx="11431">20</cx:pt>
          <cx:pt idx="11432">15</cx:pt>
          <cx:pt idx="11433">14</cx:pt>
          <cx:pt idx="11434">14</cx:pt>
          <cx:pt idx="11435">14</cx:pt>
          <cx:pt idx="11436">14</cx:pt>
          <cx:pt idx="11437">24</cx:pt>
          <cx:pt idx="11438">23</cx:pt>
          <cx:pt idx="11439">21</cx:pt>
          <cx:pt idx="11440">25</cx:pt>
          <cx:pt idx="11441">25</cx:pt>
          <cx:pt idx="11442">21</cx:pt>
          <cx:pt idx="11443">18</cx:pt>
          <cx:pt idx="11444">19</cx:pt>
          <cx:pt idx="11445">18</cx:pt>
          <cx:pt idx="11446">16</cx:pt>
          <cx:pt idx="11447">21</cx:pt>
          <cx:pt idx="11448">17</cx:pt>
          <cx:pt idx="11449">14</cx:pt>
          <cx:pt idx="11450">17</cx:pt>
          <cx:pt idx="11451">14</cx:pt>
          <cx:pt idx="11452">19</cx:pt>
          <cx:pt idx="11453">20</cx:pt>
          <cx:pt idx="11454">17</cx:pt>
          <cx:pt idx="11455">19</cx:pt>
          <cx:pt idx="11456">22</cx:pt>
          <cx:pt idx="11457">17</cx:pt>
          <cx:pt idx="11458">14</cx:pt>
          <cx:pt idx="11459">14</cx:pt>
          <cx:pt idx="11460">15</cx:pt>
          <cx:pt idx="11461">15</cx:pt>
          <cx:pt idx="11462">19</cx:pt>
          <cx:pt idx="11463">17</cx:pt>
          <cx:pt idx="11464">17</cx:pt>
          <cx:pt idx="11465">18</cx:pt>
          <cx:pt idx="11466">17</cx:pt>
          <cx:pt idx="11467">17</cx:pt>
          <cx:pt idx="11468">17</cx:pt>
          <cx:pt idx="11469">17</cx:pt>
          <cx:pt idx="11470">15</cx:pt>
          <cx:pt idx="11471">15</cx:pt>
          <cx:pt idx="11472">16</cx:pt>
          <cx:pt idx="11473">15</cx:pt>
          <cx:pt idx="11474">16</cx:pt>
          <cx:pt idx="11475">16</cx:pt>
          <cx:pt idx="11476">15</cx:pt>
          <cx:pt idx="11477">16</cx:pt>
          <cx:pt idx="11478">14</cx:pt>
          <cx:pt idx="11479">14</cx:pt>
          <cx:pt idx="11480">18</cx:pt>
          <cx:pt idx="11481">18</cx:pt>
          <cx:pt idx="11482">18</cx:pt>
          <cx:pt idx="11483">18</cx:pt>
          <cx:pt idx="11484">18</cx:pt>
          <cx:pt idx="11485">17</cx:pt>
          <cx:pt idx="11486">16</cx:pt>
          <cx:pt idx="11487">20</cx:pt>
          <cx:pt idx="11488">18</cx:pt>
          <cx:pt idx="11489">18</cx:pt>
          <cx:pt idx="11490">20</cx:pt>
          <cx:pt idx="11491">24</cx:pt>
          <cx:pt idx="11492">27</cx:pt>
          <cx:pt idx="11493">25</cx:pt>
          <cx:pt idx="11494">18</cx:pt>
          <cx:pt idx="11495">17</cx:pt>
          <cx:pt idx="11496">19</cx:pt>
          <cx:pt idx="11497">17</cx:pt>
          <cx:pt idx="11498">20</cx:pt>
          <cx:pt idx="11499">18</cx:pt>
          <cx:pt idx="11500">21</cx:pt>
          <cx:pt idx="11501">18</cx:pt>
          <cx:pt idx="11502">18</cx:pt>
          <cx:pt idx="11503">21</cx:pt>
          <cx:pt idx="11504">17</cx:pt>
          <cx:pt idx="11505">19</cx:pt>
          <cx:pt idx="11506">21</cx:pt>
          <cx:pt idx="11507">19</cx:pt>
          <cx:pt idx="11508">19</cx:pt>
          <cx:pt idx="11509">21</cx:pt>
          <cx:pt idx="11510">20</cx:pt>
          <cx:pt idx="11511">18</cx:pt>
          <cx:pt idx="11512">18</cx:pt>
          <cx:pt idx="11513">23</cx:pt>
          <cx:pt idx="11514">20</cx:pt>
          <cx:pt idx="11515">18</cx:pt>
          <cx:pt idx="11516">18</cx:pt>
          <cx:pt idx="11517">18</cx:pt>
          <cx:pt idx="11518">17</cx:pt>
          <cx:pt idx="11519">16</cx:pt>
          <cx:pt idx="11520">16</cx:pt>
          <cx:pt idx="11521">18</cx:pt>
          <cx:pt idx="11522">14</cx:pt>
          <cx:pt idx="11523">15</cx:pt>
          <cx:pt idx="11524">16</cx:pt>
          <cx:pt idx="11525">16</cx:pt>
          <cx:pt idx="11526">15</cx:pt>
          <cx:pt idx="11527">15</cx:pt>
          <cx:pt idx="11528">15</cx:pt>
          <cx:pt idx="11529">15</cx:pt>
          <cx:pt idx="11530">15</cx:pt>
          <cx:pt idx="11531">15</cx:pt>
          <cx:pt idx="11532">31</cx:pt>
          <cx:pt idx="11533">38</cx:pt>
          <cx:pt idx="11534">19</cx:pt>
          <cx:pt idx="11535">20</cx:pt>
          <cx:pt idx="11536">17</cx:pt>
          <cx:pt idx="11537">22</cx:pt>
          <cx:pt idx="11538">19</cx:pt>
          <cx:pt idx="11539">17</cx:pt>
          <cx:pt idx="11540">17</cx:pt>
          <cx:pt idx="11541">15</cx:pt>
          <cx:pt idx="11542">15</cx:pt>
          <cx:pt idx="11543">23</cx:pt>
          <cx:pt idx="11544">24</cx:pt>
          <cx:pt idx="11545">26</cx:pt>
          <cx:pt idx="11546">21</cx:pt>
          <cx:pt idx="11547">18</cx:pt>
          <cx:pt idx="11548">22</cx:pt>
          <cx:pt idx="11549">17</cx:pt>
          <cx:pt idx="11550">16</cx:pt>
          <cx:pt idx="11551">15</cx:pt>
          <cx:pt idx="11552">15</cx:pt>
          <cx:pt idx="11553">15</cx:pt>
          <cx:pt idx="11554">15</cx:pt>
          <cx:pt idx="11555">15</cx:pt>
          <cx:pt idx="11556">14</cx:pt>
          <cx:pt idx="11557">14</cx:pt>
          <cx:pt idx="11558">15</cx:pt>
          <cx:pt idx="11559">15</cx:pt>
          <cx:pt idx="11560">15</cx:pt>
          <cx:pt idx="11561">15</cx:pt>
          <cx:pt idx="11562">12</cx:pt>
          <cx:pt idx="11563">9</cx:pt>
          <cx:pt idx="11564">9</cx:pt>
          <cx:pt idx="11565">9</cx:pt>
          <cx:pt idx="11566">9</cx:pt>
          <cx:pt idx="11567">10</cx:pt>
          <cx:pt idx="11568">17</cx:pt>
          <cx:pt idx="11569">17</cx:pt>
          <cx:pt idx="11570">18</cx:pt>
          <cx:pt idx="11571">18</cx:pt>
          <cx:pt idx="11572">15</cx:pt>
          <cx:pt idx="11573">15</cx:pt>
          <cx:pt idx="11574">17</cx:pt>
          <cx:pt idx="11575">18</cx:pt>
          <cx:pt idx="11576">16</cx:pt>
          <cx:pt idx="11577">16</cx:pt>
          <cx:pt idx="11578">18</cx:pt>
          <cx:pt idx="11579">18</cx:pt>
          <cx:pt idx="11580">21</cx:pt>
          <cx:pt idx="11581">21</cx:pt>
          <cx:pt idx="11582">23</cx:pt>
          <cx:pt idx="11583">21</cx:pt>
          <cx:pt idx="11584">24</cx:pt>
          <cx:pt idx="11585">21</cx:pt>
          <cx:pt idx="11586">28</cx:pt>
          <cx:pt idx="11587">28</cx:pt>
          <cx:pt idx="11588">28</cx:pt>
          <cx:pt idx="11589">27</cx:pt>
          <cx:pt idx="11590">24</cx:pt>
          <cx:pt idx="11591">19</cx:pt>
          <cx:pt idx="11592">20</cx:pt>
          <cx:pt idx="11593">18</cx:pt>
          <cx:pt idx="11594">18</cx:pt>
          <cx:pt idx="11595">16</cx:pt>
          <cx:pt idx="11596">17</cx:pt>
          <cx:pt idx="11597">19</cx:pt>
          <cx:pt idx="11598">20</cx:pt>
          <cx:pt idx="11599">18</cx:pt>
          <cx:pt idx="11600">18</cx:pt>
          <cx:pt idx="11601">16</cx:pt>
          <cx:pt idx="11602">17</cx:pt>
          <cx:pt idx="11603">21</cx:pt>
          <cx:pt idx="11604">22</cx:pt>
          <cx:pt idx="11605">19</cx:pt>
          <cx:pt idx="11606">21</cx:pt>
          <cx:pt idx="11607">21</cx:pt>
          <cx:pt idx="11608">22</cx:pt>
          <cx:pt idx="11609">19</cx:pt>
          <cx:pt idx="11610">21</cx:pt>
          <cx:pt idx="11611">15</cx:pt>
          <cx:pt idx="11612">24</cx:pt>
          <cx:pt idx="11613">24</cx:pt>
          <cx:pt idx="11614">22</cx:pt>
          <cx:pt idx="11615">21</cx:pt>
          <cx:pt idx="11616">20</cx:pt>
          <cx:pt idx="11617">19</cx:pt>
          <cx:pt idx="11618">22</cx:pt>
          <cx:pt idx="11619">21</cx:pt>
          <cx:pt idx="11620">20</cx:pt>
          <cx:pt idx="11621">22</cx:pt>
          <cx:pt idx="11622">31</cx:pt>
          <cx:pt idx="11623">25</cx:pt>
          <cx:pt idx="11624">38</cx:pt>
          <cx:pt idx="11625">33</cx:pt>
          <cx:pt idx="11626">24</cx:pt>
          <cx:pt idx="11627">16</cx:pt>
          <cx:pt idx="11628">16</cx:pt>
          <cx:pt idx="11629">15</cx:pt>
          <cx:pt idx="11630">16</cx:pt>
          <cx:pt idx="11631">12</cx:pt>
          <cx:pt idx="11632">17</cx:pt>
          <cx:pt idx="11633">13</cx:pt>
          <cx:pt idx="11634">10</cx:pt>
          <cx:pt idx="11635">10</cx:pt>
          <cx:pt idx="11636">18</cx:pt>
          <cx:pt idx="11637">16</cx:pt>
          <cx:pt idx="11638">19</cx:pt>
          <cx:pt idx="11639">19</cx:pt>
          <cx:pt idx="11640">17</cx:pt>
          <cx:pt idx="11641">18</cx:pt>
          <cx:pt idx="11642">16</cx:pt>
          <cx:pt idx="11643">17</cx:pt>
          <cx:pt idx="11644">21</cx:pt>
          <cx:pt idx="11645">18</cx:pt>
          <cx:pt idx="11646">22</cx:pt>
          <cx:pt idx="11647">19</cx:pt>
          <cx:pt idx="11648">19</cx:pt>
          <cx:pt idx="11649">18</cx:pt>
          <cx:pt idx="11650">19</cx:pt>
          <cx:pt idx="11651">19</cx:pt>
          <cx:pt idx="11652">23</cx:pt>
          <cx:pt idx="11653">23</cx:pt>
          <cx:pt idx="11654">24</cx:pt>
          <cx:pt idx="11655">21</cx:pt>
          <cx:pt idx="11656">19</cx:pt>
          <cx:pt idx="11657">23</cx:pt>
          <cx:pt idx="11658">24</cx:pt>
          <cx:pt idx="11659">17</cx:pt>
          <cx:pt idx="11660">10</cx:pt>
          <cx:pt idx="11661">19</cx:pt>
          <cx:pt idx="11662">18</cx:pt>
          <cx:pt idx="11663">19</cx:pt>
          <cx:pt idx="11664">23</cx:pt>
          <cx:pt idx="11665">24</cx:pt>
          <cx:pt idx="11666">15</cx:pt>
          <cx:pt idx="11667">16</cx:pt>
          <cx:pt idx="11668">15</cx:pt>
          <cx:pt idx="11669">15</cx:pt>
          <cx:pt idx="11670">16</cx:pt>
          <cx:pt idx="11671">16</cx:pt>
          <cx:pt idx="11672">16</cx:pt>
          <cx:pt idx="11673">16</cx:pt>
          <cx:pt idx="11674">23</cx:pt>
          <cx:pt idx="11675">27</cx:pt>
          <cx:pt idx="11676">25</cx:pt>
          <cx:pt idx="11677">19</cx:pt>
          <cx:pt idx="11678">16</cx:pt>
          <cx:pt idx="11679">19</cx:pt>
          <cx:pt idx="11680">16</cx:pt>
          <cx:pt idx="11681">16</cx:pt>
          <cx:pt idx="11682">12</cx:pt>
          <cx:pt idx="11683">17</cx:pt>
          <cx:pt idx="11684">14</cx:pt>
          <cx:pt idx="11685">7</cx:pt>
          <cx:pt idx="11686">21</cx:pt>
          <cx:pt idx="11687">22</cx:pt>
          <cx:pt idx="11688">17</cx:pt>
          <cx:pt idx="11689">18</cx:pt>
          <cx:pt idx="11690">15</cx:pt>
          <cx:pt idx="11691">16</cx:pt>
          <cx:pt idx="11692">22</cx:pt>
          <cx:pt idx="11693">22</cx:pt>
          <cx:pt idx="11694">21</cx:pt>
          <cx:pt idx="11695">22</cx:pt>
          <cx:pt idx="11696">18</cx:pt>
          <cx:pt idx="11697">21</cx:pt>
          <cx:pt idx="11698">31</cx:pt>
          <cx:pt idx="11699">22</cx:pt>
          <cx:pt idx="11700">18</cx:pt>
          <cx:pt idx="11701">18</cx:pt>
          <cx:pt idx="11702">18</cx:pt>
          <cx:pt idx="11703">18</cx:pt>
          <cx:pt idx="11704">18</cx:pt>
          <cx:pt idx="11705">18</cx:pt>
          <cx:pt idx="11706">19</cx:pt>
          <cx:pt idx="11707">17</cx:pt>
          <cx:pt idx="11708">18</cx:pt>
          <cx:pt idx="11709">17</cx:pt>
          <cx:pt idx="11710">18</cx:pt>
          <cx:pt idx="11711">16</cx:pt>
          <cx:pt idx="11712">18</cx:pt>
          <cx:pt idx="11713">19</cx:pt>
          <cx:pt idx="11714">17</cx:pt>
          <cx:pt idx="11715">18</cx:pt>
          <cx:pt idx="11716">17</cx:pt>
          <cx:pt idx="11717">16</cx:pt>
          <cx:pt idx="11718">17</cx:pt>
          <cx:pt idx="11719">17</cx:pt>
          <cx:pt idx="11720">15</cx:pt>
          <cx:pt idx="11721">15</cx:pt>
          <cx:pt idx="11722">15</cx:pt>
          <cx:pt idx="11723">15</cx:pt>
          <cx:pt idx="11724">9</cx:pt>
          <cx:pt idx="11725">11</cx:pt>
          <cx:pt idx="11726">11</cx:pt>
          <cx:pt idx="11727">11</cx:pt>
          <cx:pt idx="11728">11</cx:pt>
          <cx:pt idx="11729">11</cx:pt>
          <cx:pt idx="11730">11</cx:pt>
          <cx:pt idx="11731">11</cx:pt>
          <cx:pt idx="11732">10</cx:pt>
          <cx:pt idx="11733">9</cx:pt>
          <cx:pt idx="11734">21</cx:pt>
          <cx:pt idx="11735">21</cx:pt>
          <cx:pt idx="11736">22</cx:pt>
          <cx:pt idx="11737">16</cx:pt>
          <cx:pt idx="11738">17</cx:pt>
          <cx:pt idx="11739">16</cx:pt>
          <cx:pt idx="11740">15</cx:pt>
          <cx:pt idx="11741">16</cx:pt>
          <cx:pt idx="11742">17</cx:pt>
          <cx:pt idx="11743">18</cx:pt>
          <cx:pt idx="11744">18</cx:pt>
          <cx:pt idx="11745">16</cx:pt>
          <cx:pt idx="11746">16</cx:pt>
          <cx:pt idx="11747">15</cx:pt>
          <cx:pt idx="11748">19</cx:pt>
          <cx:pt idx="11749">19</cx:pt>
          <cx:pt idx="11750">10</cx:pt>
          <cx:pt idx="11751">11</cx:pt>
          <cx:pt idx="11752">15</cx:pt>
          <cx:pt idx="11753">18</cx:pt>
          <cx:pt idx="11754">17</cx:pt>
          <cx:pt idx="11755">17</cx:pt>
          <cx:pt idx="11756">16</cx:pt>
          <cx:pt idx="11757">16</cx:pt>
          <cx:pt idx="11758">16</cx:pt>
          <cx:pt idx="11759">15</cx:pt>
          <cx:pt idx="11760">16</cx:pt>
          <cx:pt idx="11761">13</cx:pt>
          <cx:pt idx="11762">13</cx:pt>
          <cx:pt idx="11763">19</cx:pt>
          <cx:pt idx="11764">19</cx:pt>
          <cx:pt idx="11765">15</cx:pt>
          <cx:pt idx="11766">18</cx:pt>
          <cx:pt idx="11767">17</cx:pt>
          <cx:pt idx="11768">16</cx:pt>
          <cx:pt idx="11769">17</cx:pt>
          <cx:pt idx="11770">16</cx:pt>
          <cx:pt idx="11771">15</cx:pt>
          <cx:pt idx="11772">14</cx:pt>
          <cx:pt idx="11773">14</cx:pt>
          <cx:pt idx="11774">14</cx:pt>
          <cx:pt idx="11775">11</cx:pt>
          <cx:pt idx="11776">11</cx:pt>
          <cx:pt idx="11777">11</cx:pt>
          <cx:pt idx="11778">11</cx:pt>
          <cx:pt idx="11779">21</cx:pt>
          <cx:pt idx="11780">17</cx:pt>
          <cx:pt idx="11781">18</cx:pt>
          <cx:pt idx="11782">18</cx:pt>
          <cx:pt idx="11783">17</cx:pt>
          <cx:pt idx="11784">18</cx:pt>
          <cx:pt idx="11785">15</cx:pt>
          <cx:pt idx="11786">17</cx:pt>
          <cx:pt idx="11787">15</cx:pt>
          <cx:pt idx="11788">17</cx:pt>
          <cx:pt idx="11789">17</cx:pt>
          <cx:pt idx="11790">17</cx:pt>
          <cx:pt idx="11791">17</cx:pt>
          <cx:pt idx="11792">17</cx:pt>
          <cx:pt idx="11793">15</cx:pt>
          <cx:pt idx="11794">15</cx:pt>
          <cx:pt idx="11795">19</cx:pt>
          <cx:pt idx="11796">18</cx:pt>
          <cx:pt idx="11797">13</cx:pt>
          <cx:pt idx="11798">14</cx:pt>
          <cx:pt idx="11799">15</cx:pt>
          <cx:pt idx="11800">15</cx:pt>
          <cx:pt idx="11801">15</cx:pt>
          <cx:pt idx="11802">15</cx:pt>
          <cx:pt idx="11803">15</cx:pt>
          <cx:pt idx="11804">15</cx:pt>
          <cx:pt idx="11805">15</cx:pt>
          <cx:pt idx="11806">15</cx:pt>
          <cx:pt idx="11807">14</cx:pt>
          <cx:pt idx="11808">15</cx:pt>
          <cx:pt idx="11809">14</cx:pt>
          <cx:pt idx="11810">14</cx:pt>
          <cx:pt idx="11811">21</cx:pt>
          <cx:pt idx="11812">18</cx:pt>
          <cx:pt idx="11813">22</cx:pt>
          <cx:pt idx="11814">18</cx:pt>
          <cx:pt idx="11815">17</cx:pt>
          <cx:pt idx="11816">11</cx:pt>
          <cx:pt idx="11817">11</cx:pt>
          <cx:pt idx="11818">15</cx:pt>
          <cx:pt idx="11819">14</cx:pt>
          <cx:pt idx="11820">13</cx:pt>
          <cx:pt idx="11821">9</cx:pt>
          <cx:pt idx="11822">16</cx:pt>
          <cx:pt idx="11823">15</cx:pt>
          <cx:pt idx="11824">14</cx:pt>
          <cx:pt idx="11825">15</cx:pt>
          <cx:pt idx="11826">13</cx:pt>
          <cx:pt idx="11827">12</cx:pt>
          <cx:pt idx="11828">12</cx:pt>
          <cx:pt idx="11829">16</cx:pt>
          <cx:pt idx="11830">15</cx:pt>
          <cx:pt idx="11831">16</cx:pt>
          <cx:pt idx="11832">17</cx:pt>
          <cx:pt idx="11833">15</cx:pt>
          <cx:pt idx="11834">17</cx:pt>
          <cx:pt idx="11835">15</cx:pt>
          <cx:pt idx="11836">16</cx:pt>
          <cx:pt idx="11837">15</cx:pt>
          <cx:pt idx="11838">15</cx:pt>
          <cx:pt idx="11839">13</cx:pt>
          <cx:pt idx="11840">15</cx:pt>
          <cx:pt idx="11841">15</cx:pt>
          <cx:pt idx="11842">21</cx:pt>
          <cx:pt idx="11843">18</cx:pt>
          <cx:pt idx="11844">22</cx:pt>
          <cx:pt idx="11845">17</cx:pt>
          <cx:pt idx="11846">21</cx:pt>
          <cx:pt idx="11847">18</cx:pt>
          <cx:pt idx="11848">15</cx:pt>
          <cx:pt idx="11849">21</cx:pt>
          <cx:pt idx="11850">18</cx:pt>
          <cx:pt idx="11851">22</cx:pt>
          <cx:pt idx="11852">15</cx:pt>
          <cx:pt idx="11853">15</cx:pt>
          <cx:pt idx="11854">15</cx:pt>
          <cx:pt idx="11855">15</cx:pt>
          <cx:pt idx="11856">15</cx:pt>
          <cx:pt idx="11857">13</cx:pt>
          <cx:pt idx="11858">13</cx:pt>
          <cx:pt idx="11859">15</cx:pt>
          <cx:pt idx="11860">15</cx:pt>
          <cx:pt idx="11861">13</cx:pt>
          <cx:pt idx="11862">14</cx:pt>
          <cx:pt idx="11863">12</cx:pt>
          <cx:pt idx="11864">11</cx:pt>
          <cx:pt idx="11865">15</cx:pt>
          <cx:pt idx="11866">14</cx:pt>
          <cx:pt idx="11867">14</cx:pt>
          <cx:pt idx="11868">12</cx:pt>
          <cx:pt idx="11869">11</cx:pt>
          <cx:pt idx="11870">11</cx:pt>
          <cx:pt idx="11871">16</cx:pt>
          <cx:pt idx="11872">16</cx:pt>
          <cx:pt idx="11873">18</cx:pt>
          <cx:pt idx="11874">17</cx:pt>
          <cx:pt idx="11875">17</cx:pt>
          <cx:pt idx="11876">15</cx:pt>
          <cx:pt idx="11877">15</cx:pt>
          <cx:pt idx="11878">16</cx:pt>
          <cx:pt idx="11879">15</cx:pt>
          <cx:pt idx="11880">15</cx:pt>
          <cx:pt idx="11881">13</cx:pt>
          <cx:pt idx="11882">13</cx:pt>
          <cx:pt idx="11883">14</cx:pt>
          <cx:pt idx="11884">15</cx:pt>
          <cx:pt idx="11885">13</cx:pt>
          <cx:pt idx="11886">12</cx:pt>
          <cx:pt idx="11887">11</cx:pt>
          <cx:pt idx="11888">14</cx:pt>
          <cx:pt idx="11889">12</cx:pt>
          <cx:pt idx="11890">11</cx:pt>
          <cx:pt idx="11891">15</cx:pt>
          <cx:pt idx="11892">13</cx:pt>
          <cx:pt idx="11893">14</cx:pt>
          <cx:pt idx="11894">12</cx:pt>
          <cx:pt idx="11895">11</cx:pt>
          <cx:pt idx="11896">11</cx:pt>
          <cx:pt idx="11897">15</cx:pt>
          <cx:pt idx="11898">15</cx:pt>
          <cx:pt idx="11899">16</cx:pt>
          <cx:pt idx="11900">15</cx:pt>
          <cx:pt idx="11901">15</cx:pt>
          <cx:pt idx="11902">18</cx:pt>
          <cx:pt idx="11903">16</cx:pt>
          <cx:pt idx="11904">20</cx:pt>
          <cx:pt idx="11905">17</cx:pt>
          <cx:pt idx="11906">16</cx:pt>
          <cx:pt idx="11907">15</cx:pt>
          <cx:pt idx="11908">15</cx:pt>
          <cx:pt idx="11909">14</cx:pt>
          <cx:pt idx="11910">12</cx:pt>
          <cx:pt idx="11911">11</cx:pt>
          <cx:pt idx="11912">11</cx:pt>
          <cx:pt idx="11913">30</cx:pt>
          <cx:pt idx="11914">38</cx:pt>
          <cx:pt idx="11915">11</cx:pt>
          <cx:pt idx="11916">11</cx:pt>
          <cx:pt idx="11917">18</cx:pt>
          <cx:pt idx="11918">16</cx:pt>
          <cx:pt idx="11919">18</cx:pt>
          <cx:pt idx="11920">17</cx:pt>
          <cx:pt idx="11921">21</cx:pt>
          <cx:pt idx="11922">18</cx:pt>
          <cx:pt idx="11923">18</cx:pt>
          <cx:pt idx="11924">17</cx:pt>
          <cx:pt idx="11925">18</cx:pt>
          <cx:pt idx="11926">18</cx:pt>
          <cx:pt idx="11927">17</cx:pt>
          <cx:pt idx="11928">18</cx:pt>
          <cx:pt idx="11929">16</cx:pt>
          <cx:pt idx="11930">15</cx:pt>
          <cx:pt idx="11931">13</cx:pt>
          <cx:pt idx="11932">13</cx:pt>
          <cx:pt idx="11933">13</cx:pt>
          <cx:pt idx="11934">14</cx:pt>
          <cx:pt idx="11935">11</cx:pt>
          <cx:pt idx="11936">13</cx:pt>
          <cx:pt idx="11937">11</cx:pt>
          <cx:pt idx="11938">11</cx:pt>
          <cx:pt idx="11939">12</cx:pt>
          <cx:pt idx="11940">13</cx:pt>
          <cx:pt idx="11941">11</cx:pt>
          <cx:pt idx="11942">12</cx:pt>
          <cx:pt idx="11943">11</cx:pt>
          <cx:pt idx="11944">11</cx:pt>
          <cx:pt idx="11945">12</cx:pt>
          <cx:pt idx="11946">14</cx:pt>
          <cx:pt idx="11947">11</cx:pt>
          <cx:pt idx="11948">11</cx:pt>
          <cx:pt idx="11949">11</cx:pt>
          <cx:pt idx="11950">10</cx:pt>
          <cx:pt idx="11951">18</cx:pt>
          <cx:pt idx="11952">17</cx:pt>
          <cx:pt idx="11953">16</cx:pt>
          <cx:pt idx="11954">18</cx:pt>
          <cx:pt idx="11955">18</cx:pt>
          <cx:pt idx="11956">17</cx:pt>
          <cx:pt idx="11957">16</cx:pt>
          <cx:pt idx="11958">15</cx:pt>
          <cx:pt idx="11959">18</cx:pt>
          <cx:pt idx="11960">15</cx:pt>
          <cx:pt idx="11961">25</cx:pt>
          <cx:pt idx="11962">23</cx:pt>
          <cx:pt idx="11963">28</cx:pt>
          <cx:pt idx="11964">23</cx:pt>
          <cx:pt idx="11965">14</cx:pt>
          <cx:pt idx="11966">14</cx:pt>
          <cx:pt idx="11967">11</cx:pt>
          <cx:pt idx="11968">11</cx:pt>
          <cx:pt idx="11969">14</cx:pt>
          <cx:pt idx="11970">12</cx:pt>
          <cx:pt idx="11971">10</cx:pt>
          <cx:pt idx="11972">11</cx:pt>
          <cx:pt idx="11973">14</cx:pt>
          <cx:pt idx="11974">11</cx:pt>
          <cx:pt idx="11975">11</cx:pt>
          <cx:pt idx="11976">11</cx:pt>
          <cx:pt idx="11977">12</cx:pt>
          <cx:pt idx="11978">10</cx:pt>
          <cx:pt idx="11979">11</cx:pt>
          <cx:pt idx="11980">11</cx:pt>
          <cx:pt idx="11981">11</cx:pt>
          <cx:pt idx="11982">14</cx:pt>
          <cx:pt idx="11983">13</cx:pt>
          <cx:pt idx="11984">19</cx:pt>
          <cx:pt idx="11985">14</cx:pt>
          <cx:pt idx="11986">13</cx:pt>
          <cx:pt idx="11987">11</cx:pt>
          <cx:pt idx="11988">14</cx:pt>
          <cx:pt idx="11989">21</cx:pt>
          <cx:pt idx="11990">18</cx:pt>
          <cx:pt idx="11991">17</cx:pt>
          <cx:pt idx="11992">22</cx:pt>
          <cx:pt idx="11993">17</cx:pt>
          <cx:pt idx="11994">18</cx:pt>
          <cx:pt idx="11995">18</cx:pt>
          <cx:pt idx="11996">18</cx:pt>
          <cx:pt idx="11997">18</cx:pt>
          <cx:pt idx="11998">16</cx:pt>
          <cx:pt idx="11999">16</cx:pt>
          <cx:pt idx="12000">17</cx:pt>
          <cx:pt idx="12001">17</cx:pt>
          <cx:pt idx="12002">17</cx:pt>
          <cx:pt idx="12003">11</cx:pt>
          <cx:pt idx="12004">11</cx:pt>
          <cx:pt idx="12005">11</cx:pt>
          <cx:pt idx="12006">10</cx:pt>
          <cx:pt idx="12007">21</cx:pt>
          <cx:pt idx="12008">21</cx:pt>
          <cx:pt idx="12009">18</cx:pt>
          <cx:pt idx="12010">23</cx:pt>
          <cx:pt idx="12011">22</cx:pt>
          <cx:pt idx="12012">17</cx:pt>
          <cx:pt idx="12013">21</cx:pt>
          <cx:pt idx="12014">18</cx:pt>
          <cx:pt idx="12015">22</cx:pt>
          <cx:pt idx="12016">17</cx:pt>
          <cx:pt idx="12017">19</cx:pt>
          <cx:pt idx="12018">21</cx:pt>
          <cx:pt idx="12019">18</cx:pt>
          <cx:pt idx="12020">18</cx:pt>
          <cx:pt idx="12021">22</cx:pt>
          <cx:pt idx="12022">17</cx:pt>
          <cx:pt idx="12023">16</cx:pt>
          <cx:pt idx="12024">16</cx:pt>
          <cx:pt idx="12025">16</cx:pt>
          <cx:pt idx="12026">16</cx:pt>
          <cx:pt idx="12027">12</cx:pt>
          <cx:pt idx="12028">12</cx:pt>
          <cx:pt idx="12029">11</cx:pt>
          <cx:pt idx="12030">10</cx:pt>
          <cx:pt idx="12031">11</cx:pt>
          <cx:pt idx="12032">12</cx:pt>
          <cx:pt idx="12033">10</cx:pt>
          <cx:pt idx="12034">11</cx:pt>
          <cx:pt idx="12035">10</cx:pt>
          <cx:pt idx="12036">12</cx:pt>
          <cx:pt idx="12037">10</cx:pt>
          <cx:pt idx="12038">25</cx:pt>
          <cx:pt idx="12039">23</cx:pt>
          <cx:pt idx="12040">28</cx:pt>
          <cx:pt idx="12041">23</cx:pt>
          <cx:pt idx="12042">18</cx:pt>
          <cx:pt idx="12043">17</cx:pt>
          <cx:pt idx="12044">19</cx:pt>
          <cx:pt idx="12045">17</cx:pt>
          <cx:pt idx="12046">21</cx:pt>
          <cx:pt idx="12047">18</cx:pt>
          <cx:pt idx="12048">21</cx:pt>
          <cx:pt idx="12049">19</cx:pt>
          <cx:pt idx="12050">16</cx:pt>
          <cx:pt idx="12051">18</cx:pt>
          <cx:pt idx="12052">21</cx:pt>
          <cx:pt idx="12053">17</cx:pt>
          <cx:pt idx="12054">19</cx:pt>
          <cx:pt idx="12055">21</cx:pt>
          <cx:pt idx="12056">19</cx:pt>
          <cx:pt idx="12057">19</cx:pt>
          <cx:pt idx="12058">18</cx:pt>
          <cx:pt idx="12059">16</cx:pt>
          <cx:pt idx="12060">11</cx:pt>
          <cx:pt idx="12061">12</cx:pt>
          <cx:pt idx="12062">10</cx:pt>
          <cx:pt idx="12063">11</cx:pt>
          <cx:pt idx="12064">11</cx:pt>
          <cx:pt idx="12065">16</cx:pt>
          <cx:pt idx="12066">15</cx:pt>
          <cx:pt idx="12067">17</cx:pt>
          <cx:pt idx="12068">15</cx:pt>
          <cx:pt idx="12069">15</cx:pt>
          <cx:pt idx="12070">15</cx:pt>
          <cx:pt idx="12071">15</cx:pt>
          <cx:pt idx="12072">14</cx:pt>
          <cx:pt idx="12073">12</cx:pt>
          <cx:pt idx="12074">11</cx:pt>
          <cx:pt idx="12075">12</cx:pt>
          <cx:pt idx="12076">15</cx:pt>
          <cx:pt idx="12077">12</cx:pt>
          <cx:pt idx="12078">12</cx:pt>
          <cx:pt idx="12079">11</cx:pt>
          <cx:pt idx="12080">10</cx:pt>
          <cx:pt idx="12081">13</cx:pt>
          <cx:pt idx="12082">13</cx:pt>
          <cx:pt idx="12083">12</cx:pt>
          <cx:pt idx="12084">12</cx:pt>
          <cx:pt idx="12085">11</cx:pt>
          <cx:pt idx="12086">12</cx:pt>
          <cx:pt idx="12087">12</cx:pt>
          <cx:pt idx="12088">10</cx:pt>
          <cx:pt idx="12089">21</cx:pt>
          <cx:pt idx="12090">22</cx:pt>
          <cx:pt idx="12091">23</cx:pt>
          <cx:pt idx="12092">26</cx:pt>
          <cx:pt idx="12093">26</cx:pt>
          <cx:pt idx="12094">22</cx:pt>
          <cx:pt idx="12095">25</cx:pt>
          <cx:pt idx="12096">15</cx:pt>
          <cx:pt idx="12097">16</cx:pt>
          <cx:pt idx="12098">14</cx:pt>
          <cx:pt idx="12099">15</cx:pt>
          <cx:pt idx="12100">14</cx:pt>
          <cx:pt idx="12101">13</cx:pt>
          <cx:pt idx="12102">13</cx:pt>
          <cx:pt idx="12103">11</cx:pt>
          <cx:pt idx="12104">15</cx:pt>
          <cx:pt idx="12105">14</cx:pt>
          <cx:pt idx="12106">14</cx:pt>
          <cx:pt idx="12107">14</cx:pt>
          <cx:pt idx="12108">13</cx:pt>
          <cx:pt idx="12109">12</cx:pt>
          <cx:pt idx="12110">12</cx:pt>
          <cx:pt idx="12111">11</cx:pt>
          <cx:pt idx="12112">14</cx:pt>
          <cx:pt idx="12113">12</cx:pt>
          <cx:pt idx="12114">14</cx:pt>
          <cx:pt idx="12115">12</cx:pt>
          <cx:pt idx="12116">14</cx:pt>
          <cx:pt idx="12117">13</cx:pt>
          <cx:pt idx="12118">11</cx:pt>
          <cx:pt idx="12119">15</cx:pt>
          <cx:pt idx="12120">13</cx:pt>
          <cx:pt idx="12121">14</cx:pt>
          <cx:pt idx="12122">14</cx:pt>
          <cx:pt idx="12123">27</cx:pt>
          <cx:pt idx="12124">30</cx:pt>
          <cx:pt idx="12125">16</cx:pt>
          <cx:pt idx="12126">19</cx:pt>
          <cx:pt idx="12127">15</cx:pt>
          <cx:pt idx="12128">19</cx:pt>
          <cx:pt idx="12129">15</cx:pt>
          <cx:pt idx="12130">21</cx:pt>
          <cx:pt idx="12131">18</cx:pt>
          <cx:pt idx="12132">23</cx:pt>
          <cx:pt idx="12133">18</cx:pt>
          <cx:pt idx="12134">18</cx:pt>
          <cx:pt idx="12135">16</cx:pt>
          <cx:pt idx="12136">15</cx:pt>
          <cx:pt idx="12137">20</cx:pt>
          <cx:pt idx="12138">17</cx:pt>
          <cx:pt idx="12139">16</cx:pt>
          <cx:pt idx="12140">16</cx:pt>
          <cx:pt idx="12141">15</cx:pt>
          <cx:pt idx="12142">19</cx:pt>
          <cx:pt idx="12143">16</cx:pt>
          <cx:pt idx="12144">16</cx:pt>
          <cx:pt idx="12145">18</cx:pt>
          <cx:pt idx="12146">17</cx:pt>
          <cx:pt idx="12147">17</cx:pt>
          <cx:pt idx="12148">16</cx:pt>
          <cx:pt idx="12149">16</cx:pt>
          <cx:pt idx="12150">18</cx:pt>
          <cx:pt idx="12151">17</cx:pt>
          <cx:pt idx="12152">19</cx:pt>
          <cx:pt idx="12153">18</cx:pt>
          <cx:pt idx="12154">21</cx:pt>
          <cx:pt idx="12155">19</cx:pt>
          <cx:pt idx="12156">17</cx:pt>
          <cx:pt idx="12157">15</cx:pt>
          <cx:pt idx="12158">15</cx:pt>
          <cx:pt idx="12159">15</cx:pt>
          <cx:pt idx="12160">31</cx:pt>
          <cx:pt idx="12161">38</cx:pt>
          <cx:pt idx="12162">31</cx:pt>
          <cx:pt idx="12163">38</cx:pt>
          <cx:pt idx="12164">28</cx:pt>
          <cx:pt idx="12165">35</cx:pt>
          <cx:pt idx="12166">43</cx:pt>
          <cx:pt idx="12167">23</cx:pt>
          <cx:pt idx="12168">23</cx:pt>
          <cx:pt idx="12169">23</cx:pt>
          <cx:pt idx="12170">24</cx:pt>
          <cx:pt idx="12171">22</cx:pt>
          <cx:pt idx="12172">19</cx:pt>
          <cx:pt idx="12173">25</cx:pt>
          <cx:pt idx="12174">21</cx:pt>
          <cx:pt idx="12175">20</cx:pt>
          <cx:pt idx="12176">22</cx:pt>
          <cx:pt idx="12177">20</cx:pt>
          <cx:pt idx="12178">22</cx:pt>
          <cx:pt idx="12179">20</cx:pt>
          <cx:pt idx="12180">22</cx:pt>
          <cx:pt idx="12181">15</cx:pt>
          <cx:pt idx="12182">16</cx:pt>
          <cx:pt idx="12183">15</cx:pt>
          <cx:pt idx="12184">15</cx:pt>
          <cx:pt idx="12185">14</cx:pt>
          <cx:pt idx="12186">12</cx:pt>
          <cx:pt idx="12187">11</cx:pt>
          <cx:pt idx="12188">15</cx:pt>
          <cx:pt idx="12189">11</cx:pt>
          <cx:pt idx="12190">15</cx:pt>
          <cx:pt idx="12191">15</cx:pt>
          <cx:pt idx="12192">14</cx:pt>
          <cx:pt idx="12193">15</cx:pt>
          <cx:pt idx="12194">14</cx:pt>
          <cx:pt idx="12195">14</cx:pt>
          <cx:pt idx="12196">15</cx:pt>
          <cx:pt idx="12197">14</cx:pt>
          <cx:pt idx="12198">13</cx:pt>
          <cx:pt idx="12199">16</cx:pt>
          <cx:pt idx="12200">15</cx:pt>
          <cx:pt idx="12201">14</cx:pt>
          <cx:pt idx="12202">15</cx:pt>
          <cx:pt idx="12203">13</cx:pt>
          <cx:pt idx="12204">12</cx:pt>
          <cx:pt idx="12205">12</cx:pt>
          <cx:pt idx="12206">16</cx:pt>
          <cx:pt idx="12207">14</cx:pt>
          <cx:pt idx="12208">12</cx:pt>
          <cx:pt idx="12209">11</cx:pt>
          <cx:pt idx="12210">15</cx:pt>
          <cx:pt idx="12211">14</cx:pt>
          <cx:pt idx="12212">14</cx:pt>
          <cx:pt idx="12213">12</cx:pt>
          <cx:pt idx="12214">11</cx:pt>
          <cx:pt idx="12215">11</cx:pt>
          <cx:pt idx="12216">16</cx:pt>
          <cx:pt idx="12217">15</cx:pt>
          <cx:pt idx="12218">13</cx:pt>
          <cx:pt idx="12219">13</cx:pt>
          <cx:pt idx="12220">15</cx:pt>
          <cx:pt idx="12221">14</cx:pt>
          <cx:pt idx="12222">15</cx:pt>
          <cx:pt idx="12223">13</cx:pt>
          <cx:pt idx="12224">12</cx:pt>
          <cx:pt idx="12225">11</cx:pt>
          <cx:pt idx="12226">16</cx:pt>
          <cx:pt idx="12227">14</cx:pt>
          <cx:pt idx="12228">12</cx:pt>
          <cx:pt idx="12229">11</cx:pt>
          <cx:pt idx="12230">15</cx:pt>
          <cx:pt idx="12231">13</cx:pt>
          <cx:pt idx="12232">14</cx:pt>
          <cx:pt idx="12233">11</cx:pt>
          <cx:pt idx="12234">11</cx:pt>
          <cx:pt idx="12235">11</cx:pt>
          <cx:pt idx="12236">16</cx:pt>
          <cx:pt idx="12237">18</cx:pt>
          <cx:pt idx="12238">16</cx:pt>
          <cx:pt idx="12239">15</cx:pt>
          <cx:pt idx="12240">20</cx:pt>
          <cx:pt idx="12241">17</cx:pt>
          <cx:pt idx="12242">16</cx:pt>
          <cx:pt idx="12243">15</cx:pt>
          <cx:pt idx="12244">15</cx:pt>
          <cx:pt idx="12245">15</cx:pt>
          <cx:pt idx="12246">11</cx:pt>
          <cx:pt idx="12247">11</cx:pt>
          <cx:pt idx="12248">15</cx:pt>
          <cx:pt idx="12249">13</cx:pt>
          <cx:pt idx="12250">13</cx:pt>
          <cx:pt idx="12251">15</cx:pt>
          <cx:pt idx="12252">15</cx:pt>
          <cx:pt idx="12253">13</cx:pt>
          <cx:pt idx="12254">11</cx:pt>
          <cx:pt idx="12255">11</cx:pt>
          <cx:pt idx="12256">19</cx:pt>
          <cx:pt idx="12257">21</cx:pt>
          <cx:pt idx="12258">18</cx:pt>
          <cx:pt idx="12259">20</cx:pt>
          <cx:pt idx="12260">26</cx:pt>
          <cx:pt idx="12261">23</cx:pt>
          <cx:pt idx="12262">35</cx:pt>
          <cx:pt idx="12263">29</cx:pt>
          <cx:pt idx="12264">33</cx:pt>
          <cx:pt idx="12265">25</cx:pt>
          <cx:pt idx="12266">26</cx:pt>
          <cx:pt idx="12267">23</cx:pt>
          <cx:pt idx="12268">29</cx:pt>
          <cx:pt idx="12269">25</cx:pt>
          <cx:pt idx="12270">39</cx:pt>
          <cx:pt idx="12271">37</cx:pt>
          <cx:pt idx="12272">20</cx:pt>
          <cx:pt idx="12273">20</cx:pt>
          <cx:pt idx="12274">19</cx:pt>
          <cx:pt idx="12275">19</cx:pt>
          <cx:pt idx="12276">21</cx:pt>
          <cx:pt idx="12277">19</cx:pt>
          <cx:pt idx="12278">20</cx:pt>
          <cx:pt idx="12279">19</cx:pt>
          <cx:pt idx="12280">19</cx:pt>
          <cx:pt idx="12281">24</cx:pt>
          <cx:pt idx="12282">25</cx:pt>
          <cx:pt idx="12283">25</cx:pt>
          <cx:pt idx="12284">23</cx:pt>
          <cx:pt idx="12285">23</cx:pt>
          <cx:pt idx="12286">23</cx:pt>
          <cx:pt idx="12287">18</cx:pt>
          <cx:pt idx="12288">16</cx:pt>
          <cx:pt idx="12289">18</cx:pt>
          <cx:pt idx="12290">19</cx:pt>
          <cx:pt idx="12291">19</cx:pt>
          <cx:pt idx="12292">21</cx:pt>
          <cx:pt idx="12293">16</cx:pt>
          <cx:pt idx="12294">15</cx:pt>
          <cx:pt idx="12295">14</cx:pt>
          <cx:pt idx="12296">15</cx:pt>
          <cx:pt idx="12297">16</cx:pt>
          <cx:pt idx="12298">15</cx:pt>
          <cx:pt idx="12299">16</cx:pt>
          <cx:pt idx="12300">19</cx:pt>
          <cx:pt idx="12301">21</cx:pt>
          <cx:pt idx="12302">17</cx:pt>
          <cx:pt idx="12303">19</cx:pt>
          <cx:pt idx="12304">16</cx:pt>
          <cx:pt idx="12305">15</cx:pt>
          <cx:pt idx="12306">14</cx:pt>
          <cx:pt idx="12307">15</cx:pt>
          <cx:pt idx="12308">16</cx:pt>
          <cx:pt idx="12309">15</cx:pt>
          <cx:pt idx="12310">15</cx:pt>
          <cx:pt idx="12311">15</cx:pt>
          <cx:pt idx="12312">23</cx:pt>
          <cx:pt idx="12313">26</cx:pt>
          <cx:pt idx="12314">21</cx:pt>
          <cx:pt idx="12315">14</cx:pt>
          <cx:pt idx="12316">14</cx:pt>
          <cx:pt idx="12317">13</cx:pt>
          <cx:pt idx="12318">14</cx:pt>
          <cx:pt idx="12319">16</cx:pt>
          <cx:pt idx="12320">16</cx:pt>
          <cx:pt idx="12321">14</cx:pt>
          <cx:pt idx="12322">12</cx:pt>
          <cx:pt idx="12323">12</cx:pt>
          <cx:pt idx="12324">12</cx:pt>
          <cx:pt idx="12325">12</cx:pt>
          <cx:pt idx="12326">12</cx:pt>
          <cx:pt idx="12327">14</cx:pt>
          <cx:pt idx="12328">14</cx:pt>
          <cx:pt idx="12329">14</cx:pt>
          <cx:pt idx="12330">14</cx:pt>
          <cx:pt idx="12331">14</cx:pt>
          <cx:pt idx="12332">16</cx:pt>
          <cx:pt idx="12333">14</cx:pt>
          <cx:pt idx="12334">9</cx:pt>
          <cx:pt idx="12335">9</cx:pt>
          <cx:pt idx="12336">15</cx:pt>
          <cx:pt idx="12337">11</cx:pt>
          <cx:pt idx="12338">11</cx:pt>
          <cx:pt idx="12339">15</cx:pt>
          <cx:pt idx="12340">13</cx:pt>
          <cx:pt idx="12341">15</cx:pt>
          <cx:pt idx="12342">13</cx:pt>
          <cx:pt idx="12343">14</cx:pt>
          <cx:pt idx="12344">18</cx:pt>
          <cx:pt idx="12345">15</cx:pt>
          <cx:pt idx="12346">14</cx:pt>
          <cx:pt idx="12347">17</cx:pt>
          <cx:pt idx="12348">15</cx:pt>
          <cx:pt idx="12349">14</cx:pt>
          <cx:pt idx="12350">18</cx:pt>
          <cx:pt idx="12351">17</cx:pt>
          <cx:pt idx="12352">15</cx:pt>
          <cx:pt idx="12353">14</cx:pt>
          <cx:pt idx="12354">18</cx:pt>
          <cx:pt idx="12355">17</cx:pt>
          <cx:pt idx="12356">15</cx:pt>
          <cx:pt idx="12357">13</cx:pt>
          <cx:pt idx="12358">13</cx:pt>
          <cx:pt idx="12359">13</cx:pt>
          <cx:pt idx="12360">12</cx:pt>
          <cx:pt idx="12361">15</cx:pt>
          <cx:pt idx="12362">15</cx:pt>
          <cx:pt idx="12363">14</cx:pt>
          <cx:pt idx="12364">16</cx:pt>
          <cx:pt idx="12365">15</cx:pt>
          <cx:pt idx="12366">22</cx:pt>
          <cx:pt idx="12367">24</cx:pt>
          <cx:pt idx="12368">8</cx:pt>
          <cx:pt idx="12369">9</cx:pt>
          <cx:pt idx="12370">11</cx:pt>
          <cx:pt idx="12371">11</cx:pt>
          <cx:pt idx="12372">16</cx:pt>
          <cx:pt idx="12373">16</cx:pt>
          <cx:pt idx="12374">16</cx:pt>
          <cx:pt idx="12375">16</cx:pt>
          <cx:pt idx="12376">16</cx:pt>
          <cx:pt idx="12377">16</cx:pt>
          <cx:pt idx="12378">16</cx:pt>
          <cx:pt idx="12379">15</cx:pt>
          <cx:pt idx="12380">16</cx:pt>
          <cx:pt idx="12381">16</cx:pt>
          <cx:pt idx="12382">20</cx:pt>
          <cx:pt idx="12383">15</cx:pt>
          <cx:pt idx="12384">23</cx:pt>
          <cx:pt idx="12385">22</cx:pt>
          <cx:pt idx="12386">24</cx:pt>
          <cx:pt idx="12387">25</cx:pt>
          <cx:pt idx="12388">21</cx:pt>
          <cx:pt idx="12389">17</cx:pt>
          <cx:pt idx="12390">23</cx:pt>
          <cx:pt idx="12391">18</cx:pt>
          <cx:pt idx="12392">17</cx:pt>
          <cx:pt idx="12393">18</cx:pt>
          <cx:pt idx="12394">18</cx:pt>
          <cx:pt idx="12395">17</cx:pt>
          <cx:pt idx="12396">18</cx:pt>
          <cx:pt idx="12397">21</cx:pt>
          <cx:pt idx="12398">17</cx:pt>
          <cx:pt idx="12399">15</cx:pt>
          <cx:pt idx="12400">16</cx:pt>
          <cx:pt idx="12401">16</cx:pt>
          <cx:pt idx="12402">15</cx:pt>
          <cx:pt idx="12403">14</cx:pt>
          <cx:pt idx="12404">22</cx:pt>
          <cx:pt idx="12405">18</cx:pt>
          <cx:pt idx="12406">24</cx:pt>
          <cx:pt idx="12407">20</cx:pt>
          <cx:pt idx="12408">21</cx:pt>
          <cx:pt idx="12409">21</cx:pt>
          <cx:pt idx="12410">21</cx:pt>
          <cx:pt idx="12411">17</cx:pt>
          <cx:pt idx="12412">23</cx:pt>
          <cx:pt idx="12413">18</cx:pt>
          <cx:pt idx="12414">15</cx:pt>
          <cx:pt idx="12415">16</cx:pt>
          <cx:pt idx="12416">14</cx:pt>
          <cx:pt idx="12417">16</cx:pt>
          <cx:pt idx="12418">21</cx:pt>
          <cx:pt idx="12419">21</cx:pt>
          <cx:pt idx="12420">22</cx:pt>
          <cx:pt idx="12421">24</cx:pt>
          <cx:pt idx="12422">16</cx:pt>
          <cx:pt idx="12423">15</cx:pt>
          <cx:pt idx="12424">18</cx:pt>
          <cx:pt idx="12425">18</cx:pt>
          <cx:pt idx="12426">18</cx:pt>
          <cx:pt idx="12427">17</cx:pt>
          <cx:pt idx="12428">17</cx:pt>
          <cx:pt idx="12429">23</cx:pt>
          <cx:pt idx="12430">17</cx:pt>
          <cx:pt idx="12431">17</cx:pt>
          <cx:pt idx="12432">15</cx:pt>
          <cx:pt idx="12433">18</cx:pt>
          <cx:pt idx="12434">14</cx:pt>
          <cx:pt idx="12435">14</cx:pt>
          <cx:pt idx="12436">14</cx:pt>
          <cx:pt idx="12437">16</cx:pt>
          <cx:pt idx="12438">15</cx:pt>
          <cx:pt idx="12439">16</cx:pt>
          <cx:pt idx="12440">13</cx:pt>
          <cx:pt idx="12441">14</cx:pt>
          <cx:pt idx="12442">12</cx:pt>
          <cx:pt idx="12443">12</cx:pt>
          <cx:pt idx="12444">14</cx:pt>
          <cx:pt idx="12445">11</cx:pt>
          <cx:pt idx="12446">12</cx:pt>
          <cx:pt idx="12447">20</cx:pt>
          <cx:pt idx="12448">21</cx:pt>
          <cx:pt idx="12449">22</cx:pt>
          <cx:pt idx="12450">17</cx:pt>
          <cx:pt idx="12451">15</cx:pt>
          <cx:pt idx="12452">16</cx:pt>
          <cx:pt idx="12453">18</cx:pt>
          <cx:pt idx="12454">17</cx:pt>
          <cx:pt idx="12455">18</cx:pt>
          <cx:pt idx="12456">17</cx:pt>
          <cx:pt idx="12457">19</cx:pt>
          <cx:pt idx="12458">18</cx:pt>
          <cx:pt idx="12459">21</cx:pt>
          <cx:pt idx="12460">19</cx:pt>
          <cx:pt idx="12461">21</cx:pt>
          <cx:pt idx="12462">22</cx:pt>
          <cx:pt idx="12463">23</cx:pt>
          <cx:pt idx="12464">25</cx:pt>
          <cx:pt idx="12465">22</cx:pt>
          <cx:pt idx="12466">25</cx:pt>
          <cx:pt idx="12467">16</cx:pt>
          <cx:pt idx="12468">16</cx:pt>
          <cx:pt idx="12469">17</cx:pt>
          <cx:pt idx="12470">16</cx:pt>
          <cx:pt idx="12471">16</cx:pt>
          <cx:pt idx="12472">16</cx:pt>
          <cx:pt idx="12473">16</cx:pt>
          <cx:pt idx="12474">17</cx:pt>
          <cx:pt idx="12475">16</cx:pt>
          <cx:pt idx="12476">18</cx:pt>
          <cx:pt idx="12477">21</cx:pt>
          <cx:pt idx="12478">17</cx:pt>
          <cx:pt idx="12479">19</cx:pt>
          <cx:pt idx="12480">21</cx:pt>
          <cx:pt idx="12481">19</cx:pt>
          <cx:pt idx="12482">19</cx:pt>
          <cx:pt idx="12483">17</cx:pt>
          <cx:pt idx="12484">17</cx:pt>
          <cx:pt idx="12485">18</cx:pt>
          <cx:pt idx="12486">19</cx:pt>
          <cx:pt idx="12487">18</cx:pt>
          <cx:pt idx="12488">17</cx:pt>
          <cx:pt idx="12489">19</cx:pt>
          <cx:pt idx="12490">17</cx:pt>
          <cx:pt idx="12491">21</cx:pt>
          <cx:pt idx="12492">18</cx:pt>
          <cx:pt idx="12493">21</cx:pt>
          <cx:pt idx="12494">19</cx:pt>
          <cx:pt idx="12495">18</cx:pt>
          <cx:pt idx="12496">18</cx:pt>
          <cx:pt idx="12497">19</cx:pt>
          <cx:pt idx="12498">25</cx:pt>
          <cx:pt idx="12499">23</cx:pt>
          <cx:pt idx="12500">28</cx:pt>
          <cx:pt idx="12501">23</cx:pt>
          <cx:pt idx="12502">14</cx:pt>
          <cx:pt idx="12503">14</cx:pt>
          <cx:pt idx="12504">24</cx:pt>
          <cx:pt idx="12505">25</cx:pt>
          <cx:pt idx="12506">17</cx:pt>
          <cx:pt idx="12507">17</cx:pt>
          <cx:pt idx="12508">16</cx:pt>
          <cx:pt idx="12509">17</cx:pt>
          <cx:pt idx="12510">15</cx:pt>
          <cx:pt idx="12511">18</cx:pt>
          <cx:pt idx="12512">19</cx:pt>
          <cx:pt idx="12513">16</cx:pt>
          <cx:pt idx="12514">16</cx:pt>
          <cx:pt idx="12515">16</cx:pt>
          <cx:pt idx="12516">16</cx:pt>
          <cx:pt idx="12517">16</cx:pt>
          <cx:pt idx="12518">16</cx:pt>
          <cx:pt idx="12519">18</cx:pt>
          <cx:pt idx="12520">21</cx:pt>
          <cx:pt idx="12521">17</cx:pt>
          <cx:pt idx="12522">17</cx:pt>
          <cx:pt idx="12523">18</cx:pt>
          <cx:pt idx="12524">23</cx:pt>
          <cx:pt idx="12525">19</cx:pt>
          <cx:pt idx="12526">24</cx:pt>
          <cx:pt idx="12527">20</cx:pt>
          <cx:pt idx="12528">15</cx:pt>
          <cx:pt idx="12529">14</cx:pt>
          <cx:pt idx="12530">14</cx:pt>
          <cx:pt idx="12531">14</cx:pt>
          <cx:pt idx="12532">16</cx:pt>
          <cx:pt idx="12533">23</cx:pt>
          <cx:pt idx="12534">21</cx:pt>
          <cx:pt idx="12535">25</cx:pt>
          <cx:pt idx="12536">21</cx:pt>
          <cx:pt idx="12537">18</cx:pt>
          <cx:pt idx="12538">16</cx:pt>
          <cx:pt idx="12539">21</cx:pt>
          <cx:pt idx="12540">17</cx:pt>
          <cx:pt idx="12541">14</cx:pt>
          <cx:pt idx="12542">16</cx:pt>
          <cx:pt idx="12543">14</cx:pt>
          <cx:pt idx="12544">19</cx:pt>
          <cx:pt idx="12545">19</cx:pt>
          <cx:pt idx="12546">18</cx:pt>
          <cx:pt idx="12547">17</cx:pt>
          <cx:pt idx="12548">21</cx:pt>
          <cx:pt idx="12549">18</cx:pt>
          <cx:pt idx="12550">14</cx:pt>
          <cx:pt idx="12551">21</cx:pt>
          <cx:pt idx="12552">17</cx:pt>
          <cx:pt idx="12553">18</cx:pt>
          <cx:pt idx="12554">18</cx:pt>
          <cx:pt idx="12555">17</cx:pt>
          <cx:pt idx="12556">18</cx:pt>
          <cx:pt idx="12557">17</cx:pt>
          <cx:pt idx="12558">17</cx:pt>
          <cx:pt idx="12559">15</cx:pt>
          <cx:pt idx="12560">15</cx:pt>
          <cx:pt idx="12561">17</cx:pt>
          <cx:pt idx="12562">17</cx:pt>
          <cx:pt idx="12563">15</cx:pt>
          <cx:pt idx="12564">16</cx:pt>
          <cx:pt idx="12565">15</cx:pt>
          <cx:pt idx="12566">17</cx:pt>
          <cx:pt idx="12567">13</cx:pt>
          <cx:pt idx="12568">13</cx:pt>
          <cx:pt idx="12569">19</cx:pt>
          <cx:pt idx="12570">21</cx:pt>
          <cx:pt idx="12571">18</cx:pt>
          <cx:pt idx="12572">18</cx:pt>
          <cx:pt idx="12573">22</cx:pt>
          <cx:pt idx="12574">25</cx:pt>
          <cx:pt idx="12575">23</cx:pt>
          <cx:pt idx="12576">28</cx:pt>
          <cx:pt idx="12577">23</cx:pt>
          <cx:pt idx="12578">18</cx:pt>
          <cx:pt idx="12579">17</cx:pt>
          <cx:pt idx="12580">19</cx:pt>
          <cx:pt idx="12581">17</cx:pt>
          <cx:pt idx="12582">21</cx:pt>
          <cx:pt idx="12583">18</cx:pt>
          <cx:pt idx="12584">21</cx:pt>
          <cx:pt idx="12585">19</cx:pt>
          <cx:pt idx="12586">16</cx:pt>
          <cx:pt idx="12587">18</cx:pt>
          <cx:pt idx="12588">21</cx:pt>
          <cx:pt idx="12589">17</cx:pt>
          <cx:pt idx="12590">19</cx:pt>
          <cx:pt idx="12591">21</cx:pt>
          <cx:pt idx="12592">19</cx:pt>
          <cx:pt idx="12593">19</cx:pt>
          <cx:pt idx="12594">21</cx:pt>
          <cx:pt idx="12595">21</cx:pt>
          <cx:pt idx="12596">18</cx:pt>
          <cx:pt idx="12597">23</cx:pt>
          <cx:pt idx="12598">22</cx:pt>
          <cx:pt idx="12599">17</cx:pt>
          <cx:pt idx="12600">18</cx:pt>
          <cx:pt idx="12601">17</cx:pt>
          <cx:pt idx="12602">16</cx:pt>
          <cx:pt idx="12603">18</cx:pt>
          <cx:pt idx="12604">15</cx:pt>
          <cx:pt idx="12605">15</cx:pt>
          <cx:pt idx="12606">17</cx:pt>
          <cx:pt idx="12607">17</cx:pt>
          <cx:pt idx="12608">15</cx:pt>
          <cx:pt idx="12609">17</cx:pt>
          <cx:pt idx="12610">15</cx:pt>
          <cx:pt idx="12611">30</cx:pt>
          <cx:pt idx="12612">38</cx:pt>
          <cx:pt idx="12613">19</cx:pt>
          <cx:pt idx="12614">19</cx:pt>
          <cx:pt idx="12615">18</cx:pt>
          <cx:pt idx="12616">21</cx:pt>
          <cx:pt idx="12617">18</cx:pt>
          <cx:pt idx="12618">17</cx:pt>
          <cx:pt idx="12619">17</cx:pt>
          <cx:pt idx="12620">15</cx:pt>
          <cx:pt idx="12621">15</cx:pt>
          <cx:pt idx="12622">23</cx:pt>
          <cx:pt idx="12623">24</cx:pt>
          <cx:pt idx="12624">26</cx:pt>
          <cx:pt idx="12625">21</cx:pt>
          <cx:pt idx="12626">18</cx:pt>
          <cx:pt idx="12627">22</cx:pt>
          <cx:pt idx="12628">17</cx:pt>
          <cx:pt idx="12629">16</cx:pt>
          <cx:pt idx="12630">15</cx:pt>
          <cx:pt idx="12631">15</cx:pt>
          <cx:pt idx="12632">15</cx:pt>
          <cx:pt idx="12633">15</cx:pt>
          <cx:pt idx="12634">15</cx:pt>
          <cx:pt idx="12635">14</cx:pt>
          <cx:pt idx="12636">14</cx:pt>
          <cx:pt idx="12637">15</cx:pt>
          <cx:pt idx="12638">15</cx:pt>
          <cx:pt idx="12639">15</cx:pt>
          <cx:pt idx="12640">15</cx:pt>
          <cx:pt idx="12641">14</cx:pt>
          <cx:pt idx="12642">11</cx:pt>
          <cx:pt idx="12643">9</cx:pt>
          <cx:pt idx="12644">9</cx:pt>
          <cx:pt idx="12645">10</cx:pt>
          <cx:pt idx="12646">9</cx:pt>
          <cx:pt idx="12647">9</cx:pt>
          <cx:pt idx="12648">9</cx:pt>
          <cx:pt idx="12649">10</cx:pt>
          <cx:pt idx="12650">17</cx:pt>
          <cx:pt idx="12651">16</cx:pt>
          <cx:pt idx="12652">18</cx:pt>
          <cx:pt idx="12653">18</cx:pt>
          <cx:pt idx="12654">18</cx:pt>
          <cx:pt idx="12655">15</cx:pt>
          <cx:pt idx="12656">16</cx:pt>
          <cx:pt idx="12657">17</cx:pt>
          <cx:pt idx="12658">17</cx:pt>
          <cx:pt idx="12659">17</cx:pt>
          <cx:pt idx="12660">16</cx:pt>
          <cx:pt idx="12661">16</cx:pt>
          <cx:pt idx="12662">18</cx:pt>
          <cx:pt idx="12663">18</cx:pt>
          <cx:pt idx="12664">12</cx:pt>
          <cx:pt idx="12665">23</cx:pt>
          <cx:pt idx="12666">21</cx:pt>
          <cx:pt idx="12667">21</cx:pt>
          <cx:pt idx="12668">24</cx:pt>
          <cx:pt idx="12669">23</cx:pt>
          <cx:pt idx="12670">21</cx:pt>
          <cx:pt idx="12671">24</cx:pt>
          <cx:pt idx="12672">21</cx:pt>
          <cx:pt idx="12673">22</cx:pt>
          <cx:pt idx="12674">21</cx:pt>
          <cx:pt idx="12675">24</cx:pt>
          <cx:pt idx="12676">21</cx:pt>
          <cx:pt idx="12677">21</cx:pt>
          <cx:pt idx="12678">22</cx:pt>
          <cx:pt idx="12679">20</cx:pt>
          <cx:pt idx="12680">21</cx:pt>
          <cx:pt idx="12681">21</cx:pt>
          <cx:pt idx="12682">22</cx:pt>
          <cx:pt idx="12683">20</cx:pt>
          <cx:pt idx="12684">21</cx:pt>
          <cx:pt idx="12685">28</cx:pt>
          <cx:pt idx="12686">28</cx:pt>
          <cx:pt idx="12687">27</cx:pt>
          <cx:pt idx="12688">24</cx:pt>
          <cx:pt idx="12689">19</cx:pt>
          <cx:pt idx="12690">20</cx:pt>
          <cx:pt idx="12691">18</cx:pt>
          <cx:pt idx="12692">18</cx:pt>
          <cx:pt idx="12693">16</cx:pt>
          <cx:pt idx="12694">17</cx:pt>
          <cx:pt idx="12695">19</cx:pt>
          <cx:pt idx="12696">20</cx:pt>
          <cx:pt idx="12697">18</cx:pt>
          <cx:pt idx="12698">18</cx:pt>
          <cx:pt idx="12699">16</cx:pt>
          <cx:pt idx="12700">21</cx:pt>
          <cx:pt idx="12701">22</cx:pt>
          <cx:pt idx="12702">19</cx:pt>
          <cx:pt idx="12703">21</cx:pt>
          <cx:pt idx="12704">21</cx:pt>
          <cx:pt idx="12705">22</cx:pt>
          <cx:pt idx="12706">19</cx:pt>
          <cx:pt idx="12707">21</cx:pt>
          <cx:pt idx="12708">16</cx:pt>
          <cx:pt idx="12709">15</cx:pt>
          <cx:pt idx="12710">24</cx:pt>
          <cx:pt idx="12711">24</cx:pt>
          <cx:pt idx="12712">20</cx:pt>
          <cx:pt idx="12713">22</cx:pt>
          <cx:pt idx="12714">21</cx:pt>
          <cx:pt idx="12715">20</cx:pt>
          <cx:pt idx="12716">20</cx:pt>
          <cx:pt idx="12717">19</cx:pt>
          <cx:pt idx="12718">19</cx:pt>
          <cx:pt idx="12719">20</cx:pt>
          <cx:pt idx="12720">22</cx:pt>
          <cx:pt idx="12721">21</cx:pt>
          <cx:pt idx="12722">20</cx:pt>
          <cx:pt idx="12723">22</cx:pt>
          <cx:pt idx="12724">31</cx:pt>
          <cx:pt idx="12725">25</cx:pt>
          <cx:pt idx="12726">38</cx:pt>
          <cx:pt idx="12727">33</cx:pt>
          <cx:pt idx="12728">24</cx:pt>
          <cx:pt idx="12729">15</cx:pt>
          <cx:pt idx="12730">16</cx:pt>
          <cx:pt idx="12731">12</cx:pt>
          <cx:pt idx="12732">17</cx:pt>
          <cx:pt idx="12733">13</cx:pt>
          <cx:pt idx="12734">10</cx:pt>
          <cx:pt idx="12735">10</cx:pt>
          <cx:pt idx="12736">10</cx:pt>
          <cx:pt idx="12737">10</cx:pt>
          <cx:pt idx="12738">18</cx:pt>
          <cx:pt idx="12739">16</cx:pt>
          <cx:pt idx="12740">19</cx:pt>
          <cx:pt idx="12741">16</cx:pt>
          <cx:pt idx="12742">18</cx:pt>
          <cx:pt idx="12743">16</cx:pt>
          <cx:pt idx="12744">17</cx:pt>
          <cx:pt idx="12745">21</cx:pt>
          <cx:pt idx="12746">18</cx:pt>
          <cx:pt idx="12747">22</cx:pt>
          <cx:pt idx="12748">19</cx:pt>
          <cx:pt idx="12749">18</cx:pt>
          <cx:pt idx="12750">19</cx:pt>
          <cx:pt idx="12751">23</cx:pt>
          <cx:pt idx="12752">23</cx:pt>
          <cx:pt idx="12753">23</cx:pt>
          <cx:pt idx="12754">23</cx:pt>
          <cx:pt idx="12755">23</cx:pt>
          <cx:pt idx="12756">23</cx:pt>
          <cx:pt idx="12757">11</cx:pt>
          <cx:pt idx="12758">19</cx:pt>
          <cx:pt idx="12759">18</cx:pt>
          <cx:pt idx="12760">19</cx:pt>
          <cx:pt idx="12761">23</cx:pt>
          <cx:pt idx="12762">24</cx:pt>
          <cx:pt idx="12763">15</cx:pt>
          <cx:pt idx="12764">16</cx:pt>
          <cx:pt idx="12765">15</cx:pt>
          <cx:pt idx="12766">16</cx:pt>
          <cx:pt idx="12767">17</cx:pt>
          <cx:pt idx="12768">16</cx:pt>
          <cx:pt idx="12769">15</cx:pt>
          <cx:pt idx="12770">19</cx:pt>
          <cx:pt idx="12771">16</cx:pt>
          <cx:pt idx="12772">15</cx:pt>
          <cx:pt idx="12773">20</cx:pt>
          <cx:pt idx="12774">15</cx:pt>
          <cx:pt idx="12775">23</cx:pt>
          <cx:pt idx="12776">27</cx:pt>
          <cx:pt idx="12777">24</cx:pt>
          <cx:pt idx="12778">14</cx:pt>
          <cx:pt idx="12779">16</cx:pt>
          <cx:pt idx="12780">15</cx:pt>
          <cx:pt idx="12781">16</cx:pt>
          <cx:pt idx="12782">12</cx:pt>
          <cx:pt idx="12783">13</cx:pt>
          <cx:pt idx="12784">12</cx:pt>
          <cx:pt idx="12785">17</cx:pt>
          <cx:pt idx="12786">14</cx:pt>
          <cx:pt idx="12787">13</cx:pt>
          <cx:pt idx="12788">7</cx:pt>
          <cx:pt idx="12789">21</cx:pt>
          <cx:pt idx="12790">21</cx:pt>
          <cx:pt idx="12791">16</cx:pt>
          <cx:pt idx="12792">15</cx:pt>
          <cx:pt idx="12793">16</cx:pt>
          <cx:pt idx="12794">15</cx:pt>
          <cx:pt idx="12795">14</cx:pt>
          <cx:pt idx="12796">15</cx:pt>
          <cx:pt idx="12797">22</cx:pt>
          <cx:pt idx="12798">18</cx:pt>
          <cx:pt idx="12799">19</cx:pt>
          <cx:pt idx="12800">21</cx:pt>
          <cx:pt idx="12801">18</cx:pt>
          <cx:pt idx="12802">19</cx:pt>
          <cx:pt idx="12803">20</cx:pt>
          <cx:pt idx="12804">18</cx:pt>
          <cx:pt idx="12805">15</cx:pt>
          <cx:pt idx="12806">18</cx:pt>
          <cx:pt idx="12807">16</cx:pt>
          <cx:pt idx="12808">18</cx:pt>
          <cx:pt idx="12809">17</cx:pt>
          <cx:pt idx="12810">18</cx:pt>
          <cx:pt idx="12811">15</cx:pt>
          <cx:pt idx="12812">16</cx:pt>
          <cx:pt idx="12813">18</cx:pt>
          <cx:pt idx="12814">17</cx:pt>
          <cx:pt idx="12815">18</cx:pt>
          <cx:pt idx="12816">19</cx:pt>
          <cx:pt idx="12817">18</cx:pt>
          <cx:pt idx="12818">18</cx:pt>
          <cx:pt idx="12819">17</cx:pt>
          <cx:pt idx="12820">17</cx:pt>
          <cx:pt idx="12821">15</cx:pt>
          <cx:pt idx="12822">18</cx:pt>
          <cx:pt idx="12823">18</cx:pt>
          <cx:pt idx="12824">17</cx:pt>
          <cx:pt idx="12825">17</cx:pt>
          <cx:pt idx="12826">15</cx:pt>
          <cx:pt idx="12827">21</cx:pt>
          <cx:pt idx="12828">22</cx:pt>
          <cx:pt idx="12829">22</cx:pt>
          <cx:pt idx="12830">16</cx:pt>
          <cx:pt idx="12831">17</cx:pt>
          <cx:pt idx="12832">16</cx:pt>
          <cx:pt idx="12833">16</cx:pt>
          <cx:pt idx="12834">16</cx:pt>
          <cx:pt idx="12835">17</cx:pt>
          <cx:pt idx="12836">18</cx:pt>
          <cx:pt idx="12837">18</cx:pt>
          <cx:pt idx="12838">14</cx:pt>
          <cx:pt idx="12839">15</cx:pt>
          <cx:pt idx="12840">19</cx:pt>
          <cx:pt idx="12841">16</cx:pt>
          <cx:pt idx="12842">18</cx:pt>
          <cx:pt idx="12843">16</cx:pt>
          <cx:pt idx="12844">17</cx:pt>
          <cx:pt idx="12845">16</cx:pt>
          <cx:pt idx="12846">16</cx:pt>
          <cx:pt idx="12847">16</cx:pt>
          <cx:pt idx="12848">16</cx:pt>
          <cx:pt idx="12849">17</cx:pt>
          <cx:pt idx="12850">16</cx:pt>
          <cx:pt idx="12851">16</cx:pt>
          <cx:pt idx="12852">13</cx:pt>
          <cx:pt idx="12853">18</cx:pt>
          <cx:pt idx="12854">19</cx:pt>
          <cx:pt idx="12855">19</cx:pt>
          <cx:pt idx="12856">18</cx:pt>
          <cx:pt idx="12857">19</cx:pt>
          <cx:pt idx="12858">19</cx:pt>
          <cx:pt idx="12859">18</cx:pt>
          <cx:pt idx="12860">17</cx:pt>
          <cx:pt idx="12861">18</cx:pt>
          <cx:pt idx="12862">17</cx:pt>
          <cx:pt idx="12863">16</cx:pt>
          <cx:pt idx="12864">17</cx:pt>
          <cx:pt idx="12865">16</cx:pt>
          <cx:pt idx="12866">15</cx:pt>
          <cx:pt idx="12867">15</cx:pt>
          <cx:pt idx="12868">15</cx:pt>
          <cx:pt idx="12869">15</cx:pt>
          <cx:pt idx="12870">15</cx:pt>
          <cx:pt idx="12871">15</cx:pt>
          <cx:pt idx="12872">15</cx:pt>
          <cx:pt idx="12873">15</cx:pt>
          <cx:pt idx="12874">15</cx:pt>
          <cx:pt idx="12875">11</cx:pt>
          <cx:pt idx="12876">13</cx:pt>
          <cx:pt idx="12877">11</cx:pt>
          <cx:pt idx="12878">11</cx:pt>
          <cx:pt idx="12879">22</cx:pt>
          <cx:pt idx="12880">17</cx:pt>
          <cx:pt idx="12881">19</cx:pt>
          <cx:pt idx="12882">17</cx:pt>
          <cx:pt idx="12883">15</cx:pt>
          <cx:pt idx="12884">17</cx:pt>
          <cx:pt idx="12885">15</cx:pt>
          <cx:pt idx="12886">17</cx:pt>
          <cx:pt idx="12887">17</cx:pt>
          <cx:pt idx="12888">17</cx:pt>
          <cx:pt idx="12889">15</cx:pt>
          <cx:pt idx="12890">15</cx:pt>
          <cx:pt idx="12891">19</cx:pt>
          <cx:pt idx="12892">19</cx:pt>
          <cx:pt idx="12893">18</cx:pt>
          <cx:pt idx="12894">15</cx:pt>
          <cx:pt idx="12895">14</cx:pt>
          <cx:pt idx="12896">15</cx:pt>
          <cx:pt idx="12897">15</cx:pt>
          <cx:pt idx="12898">15</cx:pt>
          <cx:pt idx="12899">15</cx:pt>
          <cx:pt idx="12900">15</cx:pt>
          <cx:pt idx="12901">14</cx:pt>
          <cx:pt idx="12902">15</cx:pt>
          <cx:pt idx="12903">15</cx:pt>
          <cx:pt idx="12904">14</cx:pt>
          <cx:pt idx="12905">22</cx:pt>
          <cx:pt idx="12906">18</cx:pt>
          <cx:pt idx="12907">18</cx:pt>
          <cx:pt idx="12908">22</cx:pt>
          <cx:pt idx="12909">18</cx:pt>
          <cx:pt idx="12910">17</cx:pt>
          <cx:pt idx="12911">11</cx:pt>
          <cx:pt idx="12912">14</cx:pt>
          <cx:pt idx="12913">11</cx:pt>
          <cx:pt idx="12914">15</cx:pt>
          <cx:pt idx="12915">13</cx:pt>
          <cx:pt idx="12916">12</cx:pt>
          <cx:pt idx="12917">15</cx:pt>
          <cx:pt idx="12918">15</cx:pt>
          <cx:pt idx="12919">16</cx:pt>
          <cx:pt idx="12920">14</cx:pt>
          <cx:pt idx="12921">15</cx:pt>
          <cx:pt idx="12922">13</cx:pt>
          <cx:pt idx="12923">12</cx:pt>
          <cx:pt idx="12924">12</cx:pt>
          <cx:pt idx="12925">17</cx:pt>
          <cx:pt idx="12926">17</cx:pt>
          <cx:pt idx="12927">15</cx:pt>
          <cx:pt idx="12928">17</cx:pt>
          <cx:pt idx="12929">15</cx:pt>
          <cx:pt idx="12930">16</cx:pt>
          <cx:pt idx="12931">15</cx:pt>
          <cx:pt idx="12932">15</cx:pt>
          <cx:pt idx="12933">15</cx:pt>
          <cx:pt idx="12934">20</cx:pt>
          <cx:pt idx="12935">18</cx:pt>
          <cx:pt idx="12936">22</cx:pt>
          <cx:pt idx="12937">17</cx:pt>
          <cx:pt idx="12938">22</cx:pt>
          <cx:pt idx="12939">18</cx:pt>
          <cx:pt idx="12940">15</cx:pt>
          <cx:pt idx="12941">22</cx:pt>
          <cx:pt idx="12942">18</cx:pt>
          <cx:pt idx="12943">18</cx:pt>
          <cx:pt idx="12944">15</cx:pt>
          <cx:pt idx="12945">15</cx:pt>
          <cx:pt idx="12946">15</cx:pt>
          <cx:pt idx="12947">15</cx:pt>
          <cx:pt idx="12948">13</cx:pt>
          <cx:pt idx="12949">12</cx:pt>
          <cx:pt idx="12950">15</cx:pt>
          <cx:pt idx="12951">15</cx:pt>
          <cx:pt idx="12952">12</cx:pt>
          <cx:pt idx="12953">14</cx:pt>
          <cx:pt idx="12954">12</cx:pt>
          <cx:pt idx="12955">11</cx:pt>
          <cx:pt idx="12956">15</cx:pt>
          <cx:pt idx="12957">14</cx:pt>
          <cx:pt idx="12958">14</cx:pt>
          <cx:pt idx="12959">15</cx:pt>
          <cx:pt idx="12960">12</cx:pt>
          <cx:pt idx="12961">11</cx:pt>
          <cx:pt idx="12962">11</cx:pt>
          <cx:pt idx="12963">15</cx:pt>
          <cx:pt idx="12964">17</cx:pt>
          <cx:pt idx="12965">15</cx:pt>
          <cx:pt idx="12966">17</cx:pt>
          <cx:pt idx="12967">15</cx:pt>
          <cx:pt idx="12968">15</cx:pt>
          <cx:pt idx="12969">13</cx:pt>
          <cx:pt idx="12970">12</cx:pt>
          <cx:pt idx="12971">15</cx:pt>
          <cx:pt idx="12972">15</cx:pt>
          <cx:pt idx="12973">15</cx:pt>
          <cx:pt idx="12974">15</cx:pt>
          <cx:pt idx="12975">12</cx:pt>
          <cx:pt idx="12976">11</cx:pt>
          <cx:pt idx="12977">11</cx:pt>
          <cx:pt idx="12978">17</cx:pt>
          <cx:pt idx="12979">14</cx:pt>
          <cx:pt idx="12980">12</cx:pt>
          <cx:pt idx="12981">11</cx:pt>
          <cx:pt idx="12982">15</cx:pt>
          <cx:pt idx="12983">14</cx:pt>
          <cx:pt idx="12984">13</cx:pt>
          <cx:pt idx="12985">14</cx:pt>
          <cx:pt idx="12986">11</cx:pt>
          <cx:pt idx="12987">11</cx:pt>
          <cx:pt idx="12988">11</cx:pt>
          <cx:pt idx="12989">15</cx:pt>
          <cx:pt idx="12990">16</cx:pt>
          <cx:pt idx="12991">15</cx:pt>
          <cx:pt idx="12992">15</cx:pt>
          <cx:pt idx="12993">15</cx:pt>
          <cx:pt idx="12994">15</cx:pt>
          <cx:pt idx="12995">17</cx:pt>
          <cx:pt idx="12996">15</cx:pt>
          <cx:pt idx="12997">16</cx:pt>
          <cx:pt idx="12998">20</cx:pt>
          <cx:pt idx="12999">16</cx:pt>
          <cx:pt idx="13000">16</cx:pt>
          <cx:pt idx="13001">16</cx:pt>
          <cx:pt idx="13002">15</cx:pt>
          <cx:pt idx="13003">15</cx:pt>
          <cx:pt idx="13004">15</cx:pt>
          <cx:pt idx="13005">14</cx:pt>
          <cx:pt idx="13006">12</cx:pt>
          <cx:pt idx="13007">11</cx:pt>
          <cx:pt idx="13008">15</cx:pt>
          <cx:pt idx="13009">11</cx:pt>
          <cx:pt idx="13010">31</cx:pt>
          <cx:pt idx="13011">38</cx:pt>
          <cx:pt idx="13012">11</cx:pt>
          <cx:pt idx="13013">11</cx:pt>
          <cx:pt idx="13014">18</cx:pt>
          <cx:pt idx="13015">16</cx:pt>
          <cx:pt idx="13016">16</cx:pt>
          <cx:pt idx="13017">19</cx:pt>
          <cx:pt idx="13018">18</cx:pt>
          <cx:pt idx="13019">18</cx:pt>
          <cx:pt idx="13020">18</cx:pt>
          <cx:pt idx="13021">16</cx:pt>
          <cx:pt idx="13022">15</cx:pt>
          <cx:pt idx="13023">14</cx:pt>
          <cx:pt idx="13024">14</cx:pt>
          <cx:pt idx="13025">11</cx:pt>
          <cx:pt idx="13026">12</cx:pt>
          <cx:pt idx="13027">11</cx:pt>
          <cx:pt idx="13028">14</cx:pt>
          <cx:pt idx="13029">11</cx:pt>
          <cx:pt idx="13030">11</cx:pt>
          <cx:pt idx="13031">11</cx:pt>
          <cx:pt idx="13032">12</cx:pt>
          <cx:pt idx="13033">11</cx:pt>
          <cx:pt idx="13034">11</cx:pt>
          <cx:pt idx="13035">10</cx:pt>
          <cx:pt idx="13036">18</cx:pt>
          <cx:pt idx="13037">17</cx:pt>
          <cx:pt idx="13038">16</cx:pt>
          <cx:pt idx="13039">18</cx:pt>
          <cx:pt idx="13040">18</cx:pt>
          <cx:pt idx="13041">17</cx:pt>
          <cx:pt idx="13042">16</cx:pt>
          <cx:pt idx="13043">15</cx:pt>
          <cx:pt idx="13044">16</cx:pt>
          <cx:pt idx="13045">15</cx:pt>
          <cx:pt idx="13046">18</cx:pt>
          <cx:pt idx="13047">15</cx:pt>
          <cx:pt idx="13048">14</cx:pt>
          <cx:pt idx="13049">24</cx:pt>
          <cx:pt idx="13050">23</cx:pt>
          <cx:pt idx="13051">28</cx:pt>
          <cx:pt idx="13052">23</cx:pt>
          <cx:pt idx="13053">14</cx:pt>
          <cx:pt idx="13054">12</cx:pt>
          <cx:pt idx="13055">12</cx:pt>
          <cx:pt idx="13056">11</cx:pt>
          <cx:pt idx="13057">15</cx:pt>
          <cx:pt idx="13058">13</cx:pt>
          <cx:pt idx="13059">20</cx:pt>
          <cx:pt idx="13060">15</cx:pt>
          <cx:pt idx="13061">14</cx:pt>
          <cx:pt idx="13062">14</cx:pt>
          <cx:pt idx="13063">12</cx:pt>
          <cx:pt idx="13064">14</cx:pt>
          <cx:pt idx="13065">13</cx:pt>
          <cx:pt idx="13066">18</cx:pt>
          <cx:pt idx="13067">16</cx:pt>
          <cx:pt idx="13068">16</cx:pt>
          <cx:pt idx="13069">14</cx:pt>
          <cx:pt idx="13070">12</cx:pt>
          <cx:pt idx="13071">11</cx:pt>
          <cx:pt idx="13072">15</cx:pt>
          <cx:pt idx="13073">12</cx:pt>
          <cx:pt idx="13074">11</cx:pt>
          <cx:pt idx="13075">11</cx:pt>
          <cx:pt idx="13076">12</cx:pt>
          <cx:pt idx="13077">11</cx:pt>
          <cx:pt idx="13078">11</cx:pt>
          <cx:pt idx="13079">11</cx:pt>
          <cx:pt idx="13080">11</cx:pt>
          <cx:pt idx="13081">11</cx:pt>
          <cx:pt idx="13082">10</cx:pt>
          <cx:pt idx="13083">11</cx:pt>
          <cx:pt idx="13084">11</cx:pt>
          <cx:pt idx="13085">21</cx:pt>
          <cx:pt idx="13086">19</cx:pt>
          <cx:pt idx="13087">17</cx:pt>
          <cx:pt idx="13088">23</cx:pt>
          <cx:pt idx="13089">21</cx:pt>
          <cx:pt idx="13090">15</cx:pt>
          <cx:pt idx="13091">19</cx:pt>
          <cx:pt idx="13092">19</cx:pt>
          <cx:pt idx="13093">18</cx:pt>
          <cx:pt idx="13094">17</cx:pt>
          <cx:pt idx="13095">21</cx:pt>
          <cx:pt idx="13096">16</cx:pt>
          <cx:pt idx="13097">16</cx:pt>
          <cx:pt idx="13098">16</cx:pt>
          <cx:pt idx="13099">17</cx:pt>
          <cx:pt idx="13100">17</cx:pt>
          <cx:pt idx="13101">12</cx:pt>
          <cx:pt idx="13102">24</cx:pt>
          <cx:pt idx="13103">23</cx:pt>
          <cx:pt idx="13104">28</cx:pt>
          <cx:pt idx="13105">23</cx:pt>
          <cx:pt idx="13106">17</cx:pt>
          <cx:pt idx="13107">18</cx:pt>
          <cx:pt idx="13108">21</cx:pt>
          <cx:pt idx="13109">18</cx:pt>
          <cx:pt idx="13110">21</cx:pt>
          <cx:pt idx="13111">19</cx:pt>
          <cx:pt idx="13112">17</cx:pt>
          <cx:pt idx="13113">18</cx:pt>
          <cx:pt idx="13114">21</cx:pt>
          <cx:pt idx="13115">17</cx:pt>
          <cx:pt idx="13116">19</cx:pt>
          <cx:pt idx="13117">21</cx:pt>
          <cx:pt idx="13118">19</cx:pt>
          <cx:pt idx="13119">19</cx:pt>
          <cx:pt idx="13120">18</cx:pt>
          <cx:pt idx="13121">16</cx:pt>
          <cx:pt idx="13122">16</cx:pt>
          <cx:pt idx="13123">12</cx:pt>
          <cx:pt idx="13124">11</cx:pt>
          <cx:pt idx="13125">10</cx:pt>
          <cx:pt idx="13126">11</cx:pt>
          <cx:pt idx="13127">11</cx:pt>
          <cx:pt idx="13128">16</cx:pt>
          <cx:pt idx="13129">14</cx:pt>
          <cx:pt idx="13130">17</cx:pt>
          <cx:pt idx="13131">14</cx:pt>
          <cx:pt idx="13132">15</cx:pt>
          <cx:pt idx="13133">14</cx:pt>
          <cx:pt idx="13134">15</cx:pt>
          <cx:pt idx="13135">14</cx:pt>
          <cx:pt idx="13136">25</cx:pt>
          <cx:pt idx="13137">31</cx:pt>
          <cx:pt idx="13138">12</cx:pt>
          <cx:pt idx="13139">11</cx:pt>
          <cx:pt idx="13140">12</cx:pt>
          <cx:pt idx="13141">15</cx:pt>
          <cx:pt idx="13142">12</cx:pt>
          <cx:pt idx="13143">12</cx:pt>
          <cx:pt idx="13144">11</cx:pt>
          <cx:pt idx="13145">13</cx:pt>
          <cx:pt idx="13146">13</cx:pt>
          <cx:pt idx="13147">12</cx:pt>
          <cx:pt idx="13148">11</cx:pt>
          <cx:pt idx="13149">11</cx:pt>
          <cx:pt idx="13150">12</cx:pt>
          <cx:pt idx="13151">11</cx:pt>
          <cx:pt idx="13152">21</cx:pt>
          <cx:pt idx="13153">23</cx:pt>
          <cx:pt idx="13154">23</cx:pt>
          <cx:pt idx="13155">26</cx:pt>
          <cx:pt idx="13156">23</cx:pt>
          <cx:pt idx="13157">26</cx:pt>
          <cx:pt idx="13158">14</cx:pt>
          <cx:pt idx="13159">16</cx:pt>
          <cx:pt idx="13160">14</cx:pt>
          <cx:pt idx="13161">15</cx:pt>
          <cx:pt idx="13162">14</cx:pt>
          <cx:pt idx="13163">14</cx:pt>
          <cx:pt idx="13164">11</cx:pt>
          <cx:pt idx="13165">14</cx:pt>
          <cx:pt idx="13166">14</cx:pt>
          <cx:pt idx="13167">14</cx:pt>
          <cx:pt idx="13168">12</cx:pt>
          <cx:pt idx="13169">11</cx:pt>
          <cx:pt idx="13170">13</cx:pt>
          <cx:pt idx="13171">12</cx:pt>
          <cx:pt idx="13172">13</cx:pt>
          <cx:pt idx="13173">12</cx:pt>
          <cx:pt idx="13174">11</cx:pt>
          <cx:pt idx="13175">13</cx:pt>
          <cx:pt idx="13176">12</cx:pt>
          <cx:pt idx="13177">11</cx:pt>
          <cx:pt idx="13178">16</cx:pt>
          <cx:pt idx="13179">17</cx:pt>
          <cx:pt idx="13180">15</cx:pt>
          <cx:pt idx="13181">18</cx:pt>
          <cx:pt idx="13182">15</cx:pt>
          <cx:pt idx="13183">19</cx:pt>
          <cx:pt idx="13184">18</cx:pt>
          <cx:pt idx="13185">23</cx:pt>
          <cx:pt idx="13186">18</cx:pt>
          <cx:pt idx="13187">18</cx:pt>
          <cx:pt idx="13188">16</cx:pt>
          <cx:pt idx="13189">15</cx:pt>
          <cx:pt idx="13190">19</cx:pt>
          <cx:pt idx="13191">17</cx:pt>
          <cx:pt idx="13192">16</cx:pt>
          <cx:pt idx="13193">15</cx:pt>
          <cx:pt idx="13194">14</cx:pt>
          <cx:pt idx="13195">18</cx:pt>
          <cx:pt idx="13196">17</cx:pt>
          <cx:pt idx="13197">15</cx:pt>
          <cx:pt idx="13198">17</cx:pt>
          <cx:pt idx="13199">18</cx:pt>
          <cx:pt idx="13200">17</cx:pt>
          <cx:pt idx="13201">16</cx:pt>
          <cx:pt idx="13202">16</cx:pt>
          <cx:pt idx="13203">18</cx:pt>
          <cx:pt idx="13204">17</cx:pt>
          <cx:pt idx="13205">19</cx:pt>
          <cx:pt idx="13206">18</cx:pt>
          <cx:pt idx="13207">21</cx:pt>
          <cx:pt idx="13208">18</cx:pt>
          <cx:pt idx="13209">16</cx:pt>
          <cx:pt idx="13210">17</cx:pt>
          <cx:pt idx="13211">16</cx:pt>
          <cx:pt idx="13212">16</cx:pt>
          <cx:pt idx="13213">31</cx:pt>
          <cx:pt idx="13214">38</cx:pt>
          <cx:pt idx="13215">43</cx:pt>
          <cx:pt idx="13216">23</cx:pt>
          <cx:pt idx="13217">23</cx:pt>
          <cx:pt idx="13218">23</cx:pt>
          <cx:pt idx="13219">24</cx:pt>
          <cx:pt idx="13220">21</cx:pt>
          <cx:pt idx="13221">21</cx:pt>
          <cx:pt idx="13222">21</cx:pt>
          <cx:pt idx="13223">22</cx:pt>
          <cx:pt idx="13224">21</cx:pt>
          <cx:pt idx="13225">21</cx:pt>
          <cx:pt idx="13226">21</cx:pt>
          <cx:pt idx="13227">22</cx:pt>
          <cx:pt idx="13228">21</cx:pt>
          <cx:pt idx="13229">21</cx:pt>
          <cx:pt idx="13230">21</cx:pt>
          <cx:pt idx="13231">22</cx:pt>
          <cx:pt idx="13232">15</cx:pt>
          <cx:pt idx="13233">15</cx:pt>
          <cx:pt idx="13234">15</cx:pt>
          <cx:pt idx="13235">15</cx:pt>
          <cx:pt idx="13236">14</cx:pt>
          <cx:pt idx="13237">12</cx:pt>
          <cx:pt idx="13238">11</cx:pt>
          <cx:pt idx="13239">15</cx:pt>
          <cx:pt idx="13240">11</cx:pt>
          <cx:pt idx="13241">15</cx:pt>
          <cx:pt idx="13242">15</cx:pt>
          <cx:pt idx="13243">14</cx:pt>
          <cx:pt idx="13244">15</cx:pt>
          <cx:pt idx="13245">15</cx:pt>
          <cx:pt idx="13246">14</cx:pt>
          <cx:pt idx="13247">15</cx:pt>
          <cx:pt idx="13248">13</cx:pt>
          <cx:pt idx="13249">12</cx:pt>
          <cx:pt idx="13250">15</cx:pt>
          <cx:pt idx="13251">15</cx:pt>
          <cx:pt idx="13252">16</cx:pt>
          <cx:pt idx="13253">14</cx:pt>
          <cx:pt idx="13254">15</cx:pt>
          <cx:pt idx="13255">13</cx:pt>
          <cx:pt idx="13256">12</cx:pt>
          <cx:pt idx="13257">12</cx:pt>
          <cx:pt idx="13258">17</cx:pt>
          <cx:pt idx="13259">14</cx:pt>
          <cx:pt idx="13260">12</cx:pt>
          <cx:pt idx="13261">11</cx:pt>
          <cx:pt idx="13262">14</cx:pt>
          <cx:pt idx="13263">14</cx:pt>
          <cx:pt idx="13264">14</cx:pt>
          <cx:pt idx="13265">15</cx:pt>
          <cx:pt idx="13266">12</cx:pt>
          <cx:pt idx="13267">11</cx:pt>
          <cx:pt idx="13268">11</cx:pt>
          <cx:pt idx="13269">15</cx:pt>
          <cx:pt idx="13270">15</cx:pt>
          <cx:pt idx="13271">15</cx:pt>
          <cx:pt idx="13272">13</cx:pt>
          <cx:pt idx="13273">12</cx:pt>
          <cx:pt idx="13274">15</cx:pt>
          <cx:pt idx="13275">17</cx:pt>
          <cx:pt idx="13276">15</cx:pt>
          <cx:pt idx="13277">15</cx:pt>
          <cx:pt idx="13278">11</cx:pt>
          <cx:pt idx="13279">11</cx:pt>
          <cx:pt idx="13280">12</cx:pt>
          <cx:pt idx="13281">12</cx:pt>
          <cx:pt idx="13282">11</cx:pt>
          <cx:pt idx="13283">15</cx:pt>
          <cx:pt idx="13284">14</cx:pt>
          <cx:pt idx="13285">13</cx:pt>
          <cx:pt idx="13286">15</cx:pt>
          <cx:pt idx="13287">13</cx:pt>
          <cx:pt idx="13288">11</cx:pt>
          <cx:pt idx="13289">11</cx:pt>
          <cx:pt idx="13290">11</cx:pt>
          <cx:pt idx="13291">17</cx:pt>
          <cx:pt idx="13292">15</cx:pt>
          <cx:pt idx="13293">16</cx:pt>
          <cx:pt idx="13294">19</cx:pt>
          <cx:pt idx="13295">16</cx:pt>
          <cx:pt idx="13296">16</cx:pt>
          <cx:pt idx="13297">16</cx:pt>
          <cx:pt idx="13298">15</cx:pt>
          <cx:pt idx="13299">15</cx:pt>
          <cx:pt idx="13300">15</cx:pt>
          <cx:pt idx="13301">11</cx:pt>
          <cx:pt idx="13302">11</cx:pt>
          <cx:pt idx="13303">15</cx:pt>
          <cx:pt idx="13304">13</cx:pt>
          <cx:pt idx="13305">12</cx:pt>
          <cx:pt idx="13306">15</cx:pt>
          <cx:pt idx="13307">15</cx:pt>
          <cx:pt idx="13308">12</cx:pt>
          <cx:pt idx="13309">11</cx:pt>
          <cx:pt idx="13310">14</cx:pt>
          <cx:pt idx="13311">11</cx:pt>
          <cx:pt idx="13312">20</cx:pt>
          <cx:pt idx="13313">20</cx:pt>
          <cx:pt idx="13314">22</cx:pt>
          <cx:pt idx="13315">22</cx:pt>
          <cx:pt idx="13316">19</cx:pt>
          <cx:pt idx="13317">20</cx:pt>
          <cx:pt idx="13318">21</cx:pt>
          <cx:pt idx="13319">22</cx:pt>
          <cx:pt idx="13320">25</cx:pt>
          <cx:pt idx="13321">23</cx:pt>
          <cx:pt idx="13322">35</cx:pt>
          <cx:pt idx="13323">33</cx:pt>
          <cx:pt idx="13324">29</cx:pt>
          <cx:pt idx="13325">25</cx:pt>
          <cx:pt idx="13326">25</cx:pt>
          <cx:pt idx="13327">23</cx:pt>
          <cx:pt idx="13328">30</cx:pt>
          <cx:pt idx="13329">25</cx:pt>
          <cx:pt idx="13330">23</cx:pt>
          <cx:pt idx="13331">39</cx:pt>
          <cx:pt idx="13332">37</cx:pt>
          <cx:pt idx="13333">15</cx:pt>
          <cx:pt idx="13334">15</cx:pt>
          <cx:pt idx="13335">15</cx:pt>
          <cx:pt idx="13336">14</cx:pt>
          <cx:pt idx="13337">15</cx:pt>
          <cx:pt idx="13338">20</cx:pt>
          <cx:pt idx="13339">19</cx:pt>
          <cx:pt idx="13340">19</cx:pt>
          <cx:pt idx="13341">21</cx:pt>
          <cx:pt idx="13342">19</cx:pt>
          <cx:pt idx="13343">20</cx:pt>
          <cx:pt idx="13344">19</cx:pt>
          <cx:pt idx="13345">19</cx:pt>
          <cx:pt idx="13346">23</cx:pt>
          <cx:pt idx="13347">24</cx:pt>
          <cx:pt idx="13348">23</cx:pt>
          <cx:pt idx="13349">23</cx:pt>
          <cx:pt idx="13350">23</cx:pt>
          <cx:pt idx="13351">23</cx:pt>
          <cx:pt idx="13352">18</cx:pt>
          <cx:pt idx="13353">16</cx:pt>
          <cx:pt idx="13354">18</cx:pt>
          <cx:pt idx="13355">18</cx:pt>
          <cx:pt idx="13356">16</cx:pt>
          <cx:pt idx="13357">19</cx:pt>
          <cx:pt idx="13358">19</cx:pt>
          <cx:pt idx="13359">21</cx:pt>
          <cx:pt idx="13360">16</cx:pt>
          <cx:pt idx="13361">15</cx:pt>
          <cx:pt idx="13362">14</cx:pt>
          <cx:pt idx="13363">15</cx:pt>
          <cx:pt idx="13364">15</cx:pt>
          <cx:pt idx="13365">18</cx:pt>
          <cx:pt idx="13366">19</cx:pt>
          <cx:pt idx="13367">19</cx:pt>
          <cx:pt idx="13368">17</cx:pt>
          <cx:pt idx="13369">15</cx:pt>
          <cx:pt idx="13370">14</cx:pt>
          <cx:pt idx="13371">15</cx:pt>
          <cx:pt idx="13372">15</cx:pt>
          <cx:pt idx="13373">15</cx:pt>
          <cx:pt idx="13374">14</cx:pt>
          <cx:pt idx="13375">15</cx:pt>
          <cx:pt idx="13376">14</cx:pt>
          <cx:pt idx="13377">14</cx:pt>
          <cx:pt idx="13378">13</cx:pt>
          <cx:pt idx="13379">14</cx:pt>
          <cx:pt idx="13380">11</cx:pt>
          <cx:pt idx="13381">15</cx:pt>
          <cx:pt idx="13382">13</cx:pt>
          <cx:pt idx="13383">15</cx:pt>
          <cx:pt idx="13384">15</cx:pt>
          <cx:pt idx="13385">15</cx:pt>
          <cx:pt idx="13386">15</cx:pt>
          <cx:pt idx="13387">11</cx:pt>
          <cx:pt idx="13388">14</cx:pt>
          <cx:pt idx="13389">18</cx:pt>
          <cx:pt idx="13390">15</cx:pt>
          <cx:pt idx="13391">15</cx:pt>
          <cx:pt idx="13392">14</cx:pt>
          <cx:pt idx="13393">17</cx:pt>
          <cx:pt idx="13394">15</cx:pt>
          <cx:pt idx="13395">14</cx:pt>
          <cx:pt idx="13396">14</cx:pt>
          <cx:pt idx="13397">12</cx:pt>
          <cx:pt idx="13398">14</cx:pt>
          <cx:pt idx="13399">15</cx:pt>
          <cx:pt idx="13400">13</cx:pt>
          <cx:pt idx="13401">17</cx:pt>
          <cx:pt idx="13402">14</cx:pt>
          <cx:pt idx="13403">22</cx:pt>
          <cx:pt idx="13404">23</cx:pt>
          <cx:pt idx="13405">9</cx:pt>
          <cx:pt idx="13406">12</cx:pt>
          <cx:pt idx="13407">11</cx:pt>
          <cx:pt idx="13408">11</cx:pt>
          <cx:pt idx="13409">11</cx:pt>
          <cx:pt idx="13410">11</cx:pt>
          <cx:pt idx="13411">16</cx:pt>
          <cx:pt idx="13412">16</cx:pt>
          <cx:pt idx="13413">16</cx:pt>
          <cx:pt idx="13414">16</cx:pt>
          <cx:pt idx="13415">16</cx:pt>
          <cx:pt idx="13416">16</cx:pt>
          <cx:pt idx="13417">16</cx:pt>
          <cx:pt idx="13418">16</cx:pt>
          <cx:pt idx="13419">16</cx:pt>
          <cx:pt idx="13420">15</cx:pt>
          <cx:pt idx="13421">23</cx:pt>
          <cx:pt idx="13422">22</cx:pt>
          <cx:pt idx="13423">25</cx:pt>
          <cx:pt idx="13424">24</cx:pt>
          <cx:pt idx="13425">20</cx:pt>
          <cx:pt idx="13426">18</cx:pt>
          <cx:pt idx="13427">23</cx:pt>
          <cx:pt idx="13428">18</cx:pt>
          <cx:pt idx="13429">17</cx:pt>
          <cx:pt idx="13430">18</cx:pt>
          <cx:pt idx="13431">17</cx:pt>
          <cx:pt idx="13432">15</cx:pt>
          <cx:pt idx="13433">19</cx:pt>
          <cx:pt idx="13434">17</cx:pt>
          <cx:pt idx="13435">16</cx:pt>
          <cx:pt idx="13436">15</cx:pt>
          <cx:pt idx="13437">15</cx:pt>
          <cx:pt idx="13438">18</cx:pt>
          <cx:pt idx="13439">16</cx:pt>
          <cx:pt idx="13440">16</cx:pt>
          <cx:pt idx="13441">16</cx:pt>
          <cx:pt idx="13442">15</cx:pt>
          <cx:pt idx="13443">15</cx:pt>
          <cx:pt idx="13444">14</cx:pt>
          <cx:pt idx="13445">14</cx:pt>
          <cx:pt idx="13446">22</cx:pt>
          <cx:pt idx="13447">18</cx:pt>
          <cx:pt idx="13448">25</cx:pt>
          <cx:pt idx="13449">20</cx:pt>
          <cx:pt idx="13450">20</cx:pt>
          <cx:pt idx="13451">19</cx:pt>
          <cx:pt idx="13452">20</cx:pt>
          <cx:pt idx="13453">18</cx:pt>
          <cx:pt idx="13454">23</cx:pt>
          <cx:pt idx="13455">18</cx:pt>
          <cx:pt idx="13456">16</cx:pt>
          <cx:pt idx="13457">14</cx:pt>
          <cx:pt idx="13458">15</cx:pt>
          <cx:pt idx="13459">14</cx:pt>
          <cx:pt idx="13460">21</cx:pt>
          <cx:pt idx="13461">20</cx:pt>
          <cx:pt idx="13462">24</cx:pt>
          <cx:pt idx="13463">21</cx:pt>
          <cx:pt idx="13464">16</cx:pt>
          <cx:pt idx="13465">15</cx:pt>
          <cx:pt idx="13466">19</cx:pt>
          <cx:pt idx="13467">18</cx:pt>
          <cx:pt idx="13468">16</cx:pt>
          <cx:pt idx="13469">17</cx:pt>
          <cx:pt idx="13470">17</cx:pt>
          <cx:pt idx="13471">16</cx:pt>
          <cx:pt idx="13472">16</cx:pt>
          <cx:pt idx="13473">14</cx:pt>
          <cx:pt idx="13474">15</cx:pt>
          <cx:pt idx="13475">19</cx:pt>
          <cx:pt idx="13476">14</cx:pt>
          <cx:pt idx="13477">13</cx:pt>
          <cx:pt idx="13478">12</cx:pt>
          <cx:pt idx="13479">11</cx:pt>
          <cx:pt idx="13480">11</cx:pt>
          <cx:pt idx="13481">15</cx:pt>
          <cx:pt idx="13482">14</cx:pt>
          <cx:pt idx="13483">11</cx:pt>
          <cx:pt idx="13484">20</cx:pt>
          <cx:pt idx="13485">21</cx:pt>
          <cx:pt idx="13486">22</cx:pt>
          <cx:pt idx="13487">17</cx:pt>
          <cx:pt idx="13488">16</cx:pt>
          <cx:pt idx="13489">16</cx:pt>
          <cx:pt idx="13490">18</cx:pt>
          <cx:pt idx="13491">17</cx:pt>
          <cx:pt idx="13492">18</cx:pt>
          <cx:pt idx="13493">17</cx:pt>
          <cx:pt idx="13494">19</cx:pt>
          <cx:pt idx="13495">18</cx:pt>
          <cx:pt idx="13496">21</cx:pt>
          <cx:pt idx="13497">18</cx:pt>
          <cx:pt idx="13498">21</cx:pt>
          <cx:pt idx="13499">23</cx:pt>
          <cx:pt idx="13500">23</cx:pt>
          <cx:pt idx="13501">26</cx:pt>
          <cx:pt idx="13502">23</cx:pt>
          <cx:pt idx="13503">26</cx:pt>
          <cx:pt idx="13504">15</cx:pt>
          <cx:pt idx="13505">15</cx:pt>
          <cx:pt idx="13506">16</cx:pt>
          <cx:pt idx="13507">16</cx:pt>
          <cx:pt idx="13508">17</cx:pt>
          <cx:pt idx="13509">16</cx:pt>
          <cx:pt idx="13510">16</cx:pt>
          <cx:pt idx="13511">16</cx:pt>
          <cx:pt idx="13512">17</cx:pt>
          <cx:pt idx="13513">18</cx:pt>
          <cx:pt idx="13514">21</cx:pt>
          <cx:pt idx="13515">17</cx:pt>
          <cx:pt idx="13516">19</cx:pt>
          <cx:pt idx="13517">21</cx:pt>
          <cx:pt idx="13518">19</cx:pt>
          <cx:pt idx="13519">19</cx:pt>
          <cx:pt idx="13520">17</cx:pt>
          <cx:pt idx="13521">18</cx:pt>
          <cx:pt idx="13522">18</cx:pt>
          <cx:pt idx="13523">19</cx:pt>
          <cx:pt idx="13524">21</cx:pt>
          <cx:pt idx="13525">18</cx:pt>
          <cx:pt idx="13526">21</cx:pt>
          <cx:pt idx="13527">19</cx:pt>
          <cx:pt idx="13528">18</cx:pt>
          <cx:pt idx="13529">19</cx:pt>
          <cx:pt idx="13530">21</cx:pt>
          <cx:pt idx="13531">19</cx:pt>
          <cx:pt idx="13532">24</cx:pt>
          <cx:pt idx="13533">23</cx:pt>
          <cx:pt idx="13534">28</cx:pt>
          <cx:pt idx="13535">23</cx:pt>
          <cx:pt idx="13536">14</cx:pt>
          <cx:pt idx="13537">13</cx:pt>
          <cx:pt idx="13538">14</cx:pt>
          <cx:pt idx="13539">17</cx:pt>
          <cx:pt idx="13540">18</cx:pt>
          <cx:pt idx="13541">15</cx:pt>
          <cx:pt idx="13542">18</cx:pt>
          <cx:pt idx="13543">16</cx:pt>
          <cx:pt idx="13544">16</cx:pt>
          <cx:pt idx="13545">16</cx:pt>
          <cx:pt idx="13546">16</cx:pt>
          <cx:pt idx="13547">16</cx:pt>
          <cx:pt idx="13548">16</cx:pt>
          <cx:pt idx="13549">19</cx:pt>
          <cx:pt idx="13550">21</cx:pt>
          <cx:pt idx="13551">17</cx:pt>
          <cx:pt idx="13552">17</cx:pt>
          <cx:pt idx="13553">18</cx:pt>
          <cx:pt idx="13554">14</cx:pt>
          <cx:pt idx="13555">14</cx:pt>
          <cx:pt idx="13556">14</cx:pt>
          <cx:pt idx="13557">14</cx:pt>
          <cx:pt idx="13558">16</cx:pt>
          <cx:pt idx="13559">23</cx:pt>
          <cx:pt idx="13560">21</cx:pt>
          <cx:pt idx="13561">25</cx:pt>
          <cx:pt idx="13562">21</cx:pt>
          <cx:pt idx="13563">18</cx:pt>
          <cx:pt idx="13564">16</cx:pt>
          <cx:pt idx="13565">20</cx:pt>
          <cx:pt idx="13566">17</cx:pt>
          <cx:pt idx="13567">14</cx:pt>
          <cx:pt idx="13568">16</cx:pt>
          <cx:pt idx="13569">14</cx:pt>
          <cx:pt idx="13570">19</cx:pt>
          <cx:pt idx="13571">18</cx:pt>
          <cx:pt idx="13572">19</cx:pt>
          <cx:pt idx="13573">18</cx:pt>
          <cx:pt idx="13574">21</cx:pt>
          <cx:pt idx="13575">18</cx:pt>
          <cx:pt idx="13576">15</cx:pt>
          <cx:pt idx="13577">22</cx:pt>
          <cx:pt idx="13578">17</cx:pt>
          <cx:pt idx="13579">17</cx:pt>
          <cx:pt idx="13580">17</cx:pt>
          <cx:pt idx="13581">15</cx:pt>
          <cx:pt idx="13582">17</cx:pt>
          <cx:pt idx="13583">15</cx:pt>
          <cx:pt idx="13584">17</cx:pt>
          <cx:pt idx="13585">17</cx:pt>
          <cx:pt idx="13586">15</cx:pt>
          <cx:pt idx="13587">19</cx:pt>
          <cx:pt idx="13588">19</cx:pt>
          <cx:pt idx="13589">18</cx:pt>
          <cx:pt idx="13590">17</cx:pt>
          <cx:pt idx="13591">21</cx:pt>
          <cx:pt idx="13592">24</cx:pt>
          <cx:pt idx="13593">23</cx:pt>
          <cx:pt idx="13594">28</cx:pt>
          <cx:pt idx="13595">23</cx:pt>
          <cx:pt idx="13596">17</cx:pt>
          <cx:pt idx="13597">18</cx:pt>
          <cx:pt idx="13598">21</cx:pt>
          <cx:pt idx="13599">18</cx:pt>
          <cx:pt idx="13600">21</cx:pt>
          <cx:pt idx="13601">19</cx:pt>
          <cx:pt idx="13602">17</cx:pt>
          <cx:pt idx="13603">18</cx:pt>
          <cx:pt idx="13604">21</cx:pt>
          <cx:pt idx="13605">17</cx:pt>
          <cx:pt idx="13606">19</cx:pt>
          <cx:pt idx="13607">21</cx:pt>
          <cx:pt idx="13608">19</cx:pt>
          <cx:pt idx="13609">19</cx:pt>
          <cx:pt idx="13610">21</cx:pt>
          <cx:pt idx="13611">19</cx:pt>
          <cx:pt idx="13612">17</cx:pt>
          <cx:pt idx="13613">23</cx:pt>
          <cx:pt idx="13614">21</cx:pt>
          <cx:pt idx="13615">15</cx:pt>
          <cx:pt idx="13616">18</cx:pt>
          <cx:pt idx="13617">17</cx:pt>
          <cx:pt idx="13618">16</cx:pt>
          <cx:pt idx="13619">15</cx:pt>
          <cx:pt idx="13620">16</cx:pt>
          <cx:pt idx="13621">18</cx:pt>
          <cx:pt idx="13622">15</cx:pt>
          <cx:pt idx="13623">14</cx:pt>
          <cx:pt idx="13624">17</cx:pt>
          <cx:pt idx="13625">15</cx:pt>
          <cx:pt idx="13626">17</cx:pt>
          <cx:pt idx="13627">15</cx:pt>
          <cx:pt idx="13628">17</cx:pt>
          <cx:pt idx="13629">15</cx:pt>
          <cx:pt idx="13630">31</cx:pt>
          <cx:pt idx="13631">38</cx:pt>
          <cx:pt idx="13632">19</cx:pt>
          <cx:pt idx="13633">19</cx:pt>
          <cx:pt idx="13634">18</cx:pt>
          <cx:pt idx="13635">18</cx:pt>
          <cx:pt idx="13636">18</cx:pt>
          <cx:pt idx="13637">21</cx:pt>
          <cx:pt idx="13638">17</cx:pt>
          <cx:pt idx="13639">15</cx:pt>
          <cx:pt idx="13640">21</cx:pt>
          <cx:pt idx="13641">18</cx:pt>
          <cx:pt idx="13642">22</cx:pt>
          <cx:pt idx="13643">17</cx:pt>
          <cx:pt idx="13644">17</cx:pt>
          <cx:pt idx="13645">15</cx:pt>
          <cx:pt idx="13646">15</cx:pt>
          <cx:pt idx="13647">15</cx:pt>
          <cx:pt idx="13648">15</cx:pt>
          <cx:pt idx="13649">15</cx:pt>
          <cx:pt idx="13650">14</cx:pt>
          <cx:pt idx="13651">14</cx:pt>
          <cx:pt idx="13652">15</cx:pt>
          <cx:pt idx="13653">15</cx:pt>
          <cx:pt idx="13654">15</cx:pt>
          <cx:pt idx="13655">15</cx:pt>
          <cx:pt idx="13656">12</cx:pt>
          <cx:pt idx="13657">14</cx:pt>
          <cx:pt idx="13658">11</cx:pt>
          <cx:pt idx="13659">9</cx:pt>
          <cx:pt idx="13660">9</cx:pt>
          <cx:pt idx="13661">9</cx:pt>
          <cx:pt idx="13662">9</cx:pt>
          <cx:pt idx="13663">9</cx:pt>
          <cx:pt idx="13664">9</cx:pt>
          <cx:pt idx="13665">9</cx:pt>
          <cx:pt idx="13666">17</cx:pt>
          <cx:pt idx="13667">17</cx:pt>
          <cx:pt idx="13668">18</cx:pt>
          <cx:pt idx="13669">16</cx:pt>
          <cx:pt idx="13670">16</cx:pt>
          <cx:pt idx="13671">15</cx:pt>
          <cx:pt idx="13672">18</cx:pt>
          <cx:pt idx="13673">18</cx:pt>
          <cx:pt idx="13674">17</cx:pt>
          <cx:pt idx="13675">16</cx:pt>
          <cx:pt idx="13676">16</cx:pt>
          <cx:pt idx="13677">18</cx:pt>
          <cx:pt idx="13678">18</cx:pt>
          <cx:pt idx="13679">18</cx:pt>
          <cx:pt idx="13680">11</cx:pt>
          <cx:pt idx="13681">23</cx:pt>
          <cx:pt idx="13682">21</cx:pt>
          <cx:pt idx="13683">24</cx:pt>
          <cx:pt idx="13684">22</cx:pt>
          <cx:pt idx="13685">23</cx:pt>
          <cx:pt idx="13686">21</cx:pt>
          <cx:pt idx="13687">22</cx:pt>
          <cx:pt idx="13688">24</cx:pt>
          <cx:pt idx="13689">22</cx:pt>
          <cx:pt idx="13690">21</cx:pt>
          <cx:pt idx="13691">22</cx:pt>
          <cx:pt idx="13692">24</cx:pt>
          <cx:pt idx="13693">21</cx:pt>
          <cx:pt idx="13694">22</cx:pt>
          <cx:pt idx="13695">19</cx:pt>
          <cx:pt idx="13696">21</cx:pt>
          <cx:pt idx="13697">21</cx:pt>
          <cx:pt idx="13698">22</cx:pt>
          <cx:pt idx="13699">19</cx:pt>
          <cx:pt idx="13700">21</cx:pt>
          <cx:pt idx="13701">28</cx:pt>
          <cx:pt idx="13702">24</cx:pt>
          <cx:pt idx="13703">19</cx:pt>
          <cx:pt idx="13704">20</cx:pt>
          <cx:pt idx="13705">18</cx:pt>
          <cx:pt idx="13706">18</cx:pt>
          <cx:pt idx="13707">16</cx:pt>
          <cx:pt idx="13708">17</cx:pt>
          <cx:pt idx="13709">19</cx:pt>
          <cx:pt idx="13710">20</cx:pt>
          <cx:pt idx="13711">18</cx:pt>
          <cx:pt idx="13712">18</cx:pt>
          <cx:pt idx="13713">16</cx:pt>
          <cx:pt idx="13714">19</cx:pt>
          <cx:pt idx="13715">21</cx:pt>
          <cx:pt idx="13716">15</cx:pt>
          <cx:pt idx="13717">15</cx:pt>
          <cx:pt idx="13718">24</cx:pt>
          <cx:pt idx="13719">21</cx:pt>
          <cx:pt idx="13720">21</cx:pt>
          <cx:pt idx="13721">21</cx:pt>
          <cx:pt idx="13722">22</cx:pt>
          <cx:pt idx="13723">21</cx:pt>
          <cx:pt idx="13724">21</cx:pt>
          <cx:pt idx="13725">21</cx:pt>
          <cx:pt idx="13726">22</cx:pt>
          <cx:pt idx="13727">19</cx:pt>
          <cx:pt idx="13728">20</cx:pt>
          <cx:pt idx="13729">19</cx:pt>
          <cx:pt idx="13730">20</cx:pt>
          <cx:pt idx="13731">25</cx:pt>
          <cx:pt idx="13732">31</cx:pt>
          <cx:pt idx="13733">24</cx:pt>
          <cx:pt idx="13734">15</cx:pt>
          <cx:pt idx="13735">12</cx:pt>
          <cx:pt idx="13736">17</cx:pt>
          <cx:pt idx="13737">13</cx:pt>
          <cx:pt idx="13738">18</cx:pt>
          <cx:pt idx="13739">16</cx:pt>
          <cx:pt idx="13740">20</cx:pt>
          <cx:pt idx="13741">18</cx:pt>
          <cx:pt idx="13742">16</cx:pt>
          <cx:pt idx="13743">23</cx:pt>
          <cx:pt idx="13744">21</cx:pt>
          <cx:pt idx="13745">23</cx:pt>
          <cx:pt idx="13746">21</cx:pt>
          <cx:pt idx="13747">23</cx:pt>
          <cx:pt idx="13748">23</cx:pt>
          <cx:pt idx="13749">23</cx:pt>
          <cx:pt idx="13750">23</cx:pt>
          <cx:pt idx="13751">23</cx:pt>
          <cx:pt idx="13752">23</cx:pt>
          <cx:pt idx="13753">11</cx:pt>
          <cx:pt idx="13754">19</cx:pt>
          <cx:pt idx="13755">18</cx:pt>
          <cx:pt idx="13756">19</cx:pt>
          <cx:pt idx="13757">23</cx:pt>
          <cx:pt idx="13758">24</cx:pt>
          <cx:pt idx="13759">17</cx:pt>
          <cx:pt idx="13760">15</cx:pt>
          <cx:pt idx="13761">15</cx:pt>
          <cx:pt idx="13762">15</cx:pt>
          <cx:pt idx="13763">17</cx:pt>
          <cx:pt idx="13764">16</cx:pt>
          <cx:pt idx="13765">16</cx:pt>
          <cx:pt idx="13766">15</cx:pt>
          <cx:pt idx="13767">15</cx:pt>
          <cx:pt idx="13768">18</cx:pt>
          <cx:pt idx="13769">15</cx:pt>
          <cx:pt idx="13770">13</cx:pt>
          <cx:pt idx="13771">14</cx:pt>
          <cx:pt idx="13772">23</cx:pt>
          <cx:pt idx="13773">27</cx:pt>
          <cx:pt idx="13774">24</cx:pt>
          <cx:pt idx="13775">19</cx:pt>
          <cx:pt idx="13776">16</cx:pt>
          <cx:pt idx="13777">19</cx:pt>
          <cx:pt idx="13778">15</cx:pt>
          <cx:pt idx="13779">16</cx:pt>
          <cx:pt idx="13780">12</cx:pt>
          <cx:pt idx="13781">17</cx:pt>
          <cx:pt idx="13782">14</cx:pt>
          <cx:pt idx="13783">16</cx:pt>
          <cx:pt idx="13784">16</cx:pt>
          <cx:pt idx="13785">14</cx:pt>
          <cx:pt idx="13786">15</cx:pt>
          <cx:pt idx="13787">18</cx:pt>
          <cx:pt idx="13788">21</cx:pt>
          <cx:pt idx="13789">18</cx:pt>
          <cx:pt idx="13790">21</cx:pt>
          <cx:pt idx="13791">16</cx:pt>
          <cx:pt idx="13792">16</cx:pt>
          <cx:pt idx="13793">16</cx:pt>
          <cx:pt idx="13794">16</cx:pt>
          <cx:pt idx="13795">16</cx:pt>
          <cx:pt idx="13796">16</cx:pt>
          <cx:pt idx="13797">17</cx:pt>
          <cx:pt idx="13798">18</cx:pt>
          <cx:pt idx="13799">18</cx:pt>
          <cx:pt idx="13800">17</cx:pt>
          <cx:pt idx="13801">17</cx:pt>
          <cx:pt idx="13802">15</cx:pt>
          <cx:pt idx="13803">17</cx:pt>
          <cx:pt idx="13804">18</cx:pt>
          <cx:pt idx="13805">18</cx:pt>
          <cx:pt idx="13806">17</cx:pt>
          <cx:pt idx="13807">17</cx:pt>
          <cx:pt idx="13808">15</cx:pt>
          <cx:pt idx="13809">18</cx:pt>
          <cx:pt idx="13810">21</cx:pt>
          <cx:pt idx="13811">22</cx:pt>
          <cx:pt idx="13812">22</cx:pt>
          <cx:pt idx="13813">16</cx:pt>
          <cx:pt idx="13814">17</cx:pt>
          <cx:pt idx="13815">16</cx:pt>
          <cx:pt idx="13816">16</cx:pt>
          <cx:pt idx="13817">16</cx:pt>
          <cx:pt idx="13818">16</cx:pt>
          <cx:pt idx="13819">14</cx:pt>
          <cx:pt idx="13820">15</cx:pt>
          <cx:pt idx="13821">16</cx:pt>
          <cx:pt idx="13822">17</cx:pt>
          <cx:pt idx="13823">17</cx:pt>
          <cx:pt idx="13824">17</cx:pt>
          <cx:pt idx="13825">17</cx:pt>
          <cx:pt idx="13826">17</cx:pt>
          <cx:pt idx="13827">16</cx:pt>
          <cx:pt idx="13828">16</cx:pt>
          <cx:pt idx="13829">16</cx:pt>
          <cx:pt idx="13830">17</cx:pt>
          <cx:pt idx="13831">16</cx:pt>
          <cx:pt idx="13832">17</cx:pt>
          <cx:pt idx="13833">16</cx:pt>
          <cx:pt idx="13834">16</cx:pt>
          <cx:pt idx="13835">18</cx:pt>
          <cx:pt idx="13836">19</cx:pt>
          <cx:pt idx="13837">18</cx:pt>
          <cx:pt idx="13838">19</cx:pt>
          <cx:pt idx="13839">18</cx:pt>
          <cx:pt idx="13840">19</cx:pt>
          <cx:pt idx="13841">18</cx:pt>
          <cx:pt idx="13842">17</cx:pt>
          <cx:pt idx="13843">18</cx:pt>
          <cx:pt idx="13844">17</cx:pt>
          <cx:pt idx="13845">16</cx:pt>
          <cx:pt idx="13846">17</cx:pt>
          <cx:pt idx="13847">16</cx:pt>
          <cx:pt idx="13848">15</cx:pt>
          <cx:pt idx="13849">15</cx:pt>
          <cx:pt idx="13850">15</cx:pt>
          <cx:pt idx="13851">15</cx:pt>
          <cx:pt idx="13852">13</cx:pt>
          <cx:pt idx="13853">15</cx:pt>
          <cx:pt idx="13854">15</cx:pt>
          <cx:pt idx="13855">14</cx:pt>
          <cx:pt idx="13856">15</cx:pt>
          <cx:pt idx="13857">12</cx:pt>
          <cx:pt idx="13858">10</cx:pt>
          <cx:pt idx="13859">17</cx:pt>
          <cx:pt idx="13860">17</cx:pt>
          <cx:pt idx="13861">17</cx:pt>
          <cx:pt idx="13862">17</cx:pt>
          <cx:pt idx="13863">17</cx:pt>
          <cx:pt idx="13864">17</cx:pt>
          <cx:pt idx="13865">15</cx:pt>
          <cx:pt idx="13866">17</cx:pt>
          <cx:pt idx="13867">17</cx:pt>
          <cx:pt idx="13868">17</cx:pt>
          <cx:pt idx="13869">17</cx:pt>
          <cx:pt idx="13870">17</cx:pt>
          <cx:pt idx="13871">17</cx:pt>
          <cx:pt idx="13872">15</cx:pt>
          <cx:pt idx="13873">15</cx:pt>
          <cx:pt idx="13874">19</cx:pt>
          <cx:pt idx="13875">19</cx:pt>
          <cx:pt idx="13876">17</cx:pt>
          <cx:pt idx="13877">17</cx:pt>
          <cx:pt idx="13878">15</cx:pt>
          <cx:pt idx="13879">14</cx:pt>
          <cx:pt idx="13880">15</cx:pt>
          <cx:pt idx="13881">15</cx:pt>
          <cx:pt idx="13882">15</cx:pt>
          <cx:pt idx="13883">15</cx:pt>
          <cx:pt idx="13884">15</cx:pt>
          <cx:pt idx="13885">15</cx:pt>
          <cx:pt idx="13886">14</cx:pt>
          <cx:pt idx="13887">18</cx:pt>
          <cx:pt idx="13888">18</cx:pt>
          <cx:pt idx="13889">21</cx:pt>
          <cx:pt idx="13890">15</cx:pt>
          <cx:pt idx="13891">15</cx:pt>
          <cx:pt idx="13892">15</cx:pt>
          <cx:pt idx="13893">15</cx:pt>
          <cx:pt idx="13894">15</cx:pt>
          <cx:pt idx="13895">13</cx:pt>
          <cx:pt idx="13896">15</cx:pt>
          <cx:pt idx="13897">15</cx:pt>
          <cx:pt idx="13898">13</cx:pt>
          <cx:pt idx="13899">15</cx:pt>
          <cx:pt idx="13900">15</cx:pt>
          <cx:pt idx="13901">12</cx:pt>
          <cx:pt idx="13902">12</cx:pt>
          <cx:pt idx="13903">13</cx:pt>
          <cx:pt idx="13904">17</cx:pt>
          <cx:pt idx="13905">17</cx:pt>
          <cx:pt idx="13906">17</cx:pt>
          <cx:pt idx="13907">15</cx:pt>
          <cx:pt idx="13908">17</cx:pt>
          <cx:pt idx="13909">15</cx:pt>
          <cx:pt idx="13910">16</cx:pt>
          <cx:pt idx="13911">15</cx:pt>
          <cx:pt idx="13912">15</cx:pt>
          <cx:pt idx="13913">19</cx:pt>
          <cx:pt idx="13914">22</cx:pt>
          <cx:pt idx="13915">19</cx:pt>
          <cx:pt idx="13916">18</cx:pt>
          <cx:pt idx="13917">18</cx:pt>
          <cx:pt idx="13918">15</cx:pt>
          <cx:pt idx="13919">15</cx:pt>
          <cx:pt idx="13920">15</cx:pt>
          <cx:pt idx="13921">15</cx:pt>
          <cx:pt idx="13922">12</cx:pt>
          <cx:pt idx="13923">15</cx:pt>
          <cx:pt idx="13924">11</cx:pt>
          <cx:pt idx="13925">13</cx:pt>
          <cx:pt idx="13926">11</cx:pt>
          <cx:pt idx="13927">14</cx:pt>
          <cx:pt idx="13928">11</cx:pt>
          <cx:pt idx="13929">11</cx:pt>
          <cx:pt idx="13930">14</cx:pt>
          <cx:pt idx="13931">14</cx:pt>
          <cx:pt idx="13932">13</cx:pt>
          <cx:pt idx="13933">14</cx:pt>
          <cx:pt idx="13934">11</cx:pt>
          <cx:pt idx="13935">11</cx:pt>
          <cx:pt idx="13936">12</cx:pt>
          <cx:pt idx="13937">14</cx:pt>
          <cx:pt idx="13938">17</cx:pt>
          <cx:pt idx="13939">15</cx:pt>
          <cx:pt idx="13940">17</cx:pt>
          <cx:pt idx="13941">17</cx:pt>
          <cx:pt idx="13942">15</cx:pt>
          <cx:pt idx="13943">15</cx:pt>
          <cx:pt idx="13944">12</cx:pt>
          <cx:pt idx="13945">14</cx:pt>
          <cx:pt idx="13946">15</cx:pt>
          <cx:pt idx="13947">11</cx:pt>
          <cx:pt idx="13948">15</cx:pt>
          <cx:pt idx="13949">15</cx:pt>
          <cx:pt idx="13950">12</cx:pt>
          <cx:pt idx="13951">11</cx:pt>
          <cx:pt idx="13952">13</cx:pt>
          <cx:pt idx="13953">17</cx:pt>
          <cx:pt idx="13954">13</cx:pt>
          <cx:pt idx="13955">11</cx:pt>
          <cx:pt idx="13956">11</cx:pt>
          <cx:pt idx="13957">14</cx:pt>
          <cx:pt idx="13958">13</cx:pt>
          <cx:pt idx="13959">13</cx:pt>
          <cx:pt idx="13960">14</cx:pt>
          <cx:pt idx="13961">11</cx:pt>
          <cx:pt idx="13962">11</cx:pt>
          <cx:pt idx="13963">11</cx:pt>
          <cx:pt idx="13964">14</cx:pt>
          <cx:pt idx="13965">18</cx:pt>
          <cx:pt idx="13966">16</cx:pt>
          <cx:pt idx="13967">15</cx:pt>
          <cx:pt idx="13968">21</cx:pt>
          <cx:pt idx="13969">15</cx:pt>
          <cx:pt idx="13970">15</cx:pt>
          <cx:pt idx="13971">15</cx:pt>
          <cx:pt idx="13972">15</cx:pt>
          <cx:pt idx="13973">15</cx:pt>
          <cx:pt idx="13974">13</cx:pt>
          <cx:pt idx="13975">12</cx:pt>
          <cx:pt idx="13976">15</cx:pt>
          <cx:pt idx="13977">11</cx:pt>
          <cx:pt idx="13978">11</cx:pt>
          <cx:pt idx="13979">12</cx:pt>
          <cx:pt idx="13980">11</cx:pt>
          <cx:pt idx="13981">11</cx:pt>
          <cx:pt idx="13982">11</cx:pt>
          <cx:pt idx="13983">13</cx:pt>
          <cx:pt idx="13984">11</cx:pt>
          <cx:pt idx="13985">18</cx:pt>
          <cx:pt idx="13986">18</cx:pt>
          <cx:pt idx="13987">16</cx:pt>
          <cx:pt idx="13988">18</cx:pt>
          <cx:pt idx="13989">16</cx:pt>
          <cx:pt idx="13990">18</cx:pt>
          <cx:pt idx="13991">16</cx:pt>
          <cx:pt idx="13992">18</cx:pt>
          <cx:pt idx="13993">19</cx:pt>
          <cx:pt idx="13994">18</cx:pt>
          <cx:pt idx="13995">19</cx:pt>
          <cx:pt idx="13996">19</cx:pt>
          <cx:pt idx="13997">15</cx:pt>
          <cx:pt idx="13998">15</cx:pt>
          <cx:pt idx="13999">14</cx:pt>
          <cx:pt idx="14000">14</cx:pt>
          <cx:pt idx="14001">15</cx:pt>
          <cx:pt idx="14002">14</cx:pt>
          <cx:pt idx="14003">13</cx:pt>
          <cx:pt idx="14004">14</cx:pt>
          <cx:pt idx="14005">13</cx:pt>
          <cx:pt idx="14006">14</cx:pt>
          <cx:pt idx="14007">13</cx:pt>
          <cx:pt idx="14008">18</cx:pt>
          <cx:pt idx="14009">19</cx:pt>
          <cx:pt idx="14010">18</cx:pt>
          <cx:pt idx="14011">19</cx:pt>
          <cx:pt idx="14012">19</cx:pt>
          <cx:pt idx="14013">14</cx:pt>
          <cx:pt idx="14014">11</cx:pt>
          <cx:pt idx="14015">12</cx:pt>
          <cx:pt idx="14016">11</cx:pt>
          <cx:pt idx="14017">14</cx:pt>
          <cx:pt idx="14018">11</cx:pt>
          <cx:pt idx="14019">12</cx:pt>
          <cx:pt idx="14020">11</cx:pt>
          <cx:pt idx="14021">12</cx:pt>
          <cx:pt idx="14022">11</cx:pt>
          <cx:pt idx="14023">11</cx:pt>
          <cx:pt idx="14024">10</cx:pt>
          <cx:pt idx="14025">18</cx:pt>
          <cx:pt idx="14026">18</cx:pt>
          <cx:pt idx="14027">16</cx:pt>
          <cx:pt idx="14028">16</cx:pt>
          <cx:pt idx="14029">18</cx:pt>
          <cx:pt idx="14030">18</cx:pt>
          <cx:pt idx="14031">17</cx:pt>
          <cx:pt idx="14032">16</cx:pt>
          <cx:pt idx="14033">16</cx:pt>
          <cx:pt idx="14034">15</cx:pt>
          <cx:pt idx="14035">15</cx:pt>
          <cx:pt idx="14036">19</cx:pt>
          <cx:pt idx="14037">15</cx:pt>
          <cx:pt idx="14038">15</cx:pt>
          <cx:pt idx="14039">14</cx:pt>
          <cx:pt idx="14040">12</cx:pt>
          <cx:pt idx="14041">15</cx:pt>
          <cx:pt idx="14042">13</cx:pt>
          <cx:pt idx="14043">20</cx:pt>
          <cx:pt idx="14044">15</cx:pt>
          <cx:pt idx="14045">14</cx:pt>
          <cx:pt idx="14046">14</cx:pt>
          <cx:pt idx="14047">12</cx:pt>
          <cx:pt idx="14048">14</cx:pt>
          <cx:pt idx="14049">11</cx:pt>
          <cx:pt idx="14050">18</cx:pt>
          <cx:pt idx="14051">16</cx:pt>
          <cx:pt idx="14052">16</cx:pt>
          <cx:pt idx="14053">23</cx:pt>
          <cx:pt idx="14054">25</cx:pt>
          <cx:pt idx="14055">14</cx:pt>
          <cx:pt idx="14056">12</cx:pt>
          <cx:pt idx="14057">11</cx:pt>
          <cx:pt idx="14058">15</cx:pt>
          <cx:pt idx="14059">12</cx:pt>
          <cx:pt idx="14060">11</cx:pt>
          <cx:pt idx="14061">10</cx:pt>
          <cx:pt idx="14062">11</cx:pt>
          <cx:pt idx="14063">12</cx:pt>
          <cx:pt idx="14064">11</cx:pt>
          <cx:pt idx="14065">11</cx:pt>
          <cx:pt idx="14066">11</cx:pt>
          <cx:pt idx="14067">11</cx:pt>
          <cx:pt idx="14068">10</cx:pt>
          <cx:pt idx="14069">11</cx:pt>
          <cx:pt idx="14070">11</cx:pt>
          <cx:pt idx="14071">19</cx:pt>
          <cx:pt idx="14072">19</cx:pt>
          <cx:pt idx="14073">16</cx:pt>
          <cx:pt idx="14074">16</cx:pt>
          <cx:pt idx="14075">16</cx:pt>
          <cx:pt idx="14076">17</cx:pt>
          <cx:pt idx="14077">17</cx:pt>
          <cx:pt idx="14078">18</cx:pt>
          <cx:pt idx="14079">18</cx:pt>
          <cx:pt idx="14080">11</cx:pt>
          <cx:pt idx="14081">24</cx:pt>
          <cx:pt idx="14082">23</cx:pt>
          <cx:pt idx="14083">28</cx:pt>
          <cx:pt idx="14084">23</cx:pt>
          <cx:pt idx="14085">17</cx:pt>
          <cx:pt idx="14086">18</cx:pt>
          <cx:pt idx="14087">21</cx:pt>
          <cx:pt idx="14088">18</cx:pt>
          <cx:pt idx="14089">21</cx:pt>
          <cx:pt idx="14090">19</cx:pt>
          <cx:pt idx="14091">17</cx:pt>
          <cx:pt idx="14092">19</cx:pt>
          <cx:pt idx="14093">18</cx:pt>
          <cx:pt idx="14094">19</cx:pt>
          <cx:pt idx="14095">20</cx:pt>
          <cx:pt idx="14096">19</cx:pt>
          <cx:pt idx="14097">19</cx:pt>
          <cx:pt idx="14098">21</cx:pt>
          <cx:pt idx="14099">18</cx:pt>
          <cx:pt idx="14100">16</cx:pt>
          <cx:pt idx="14101">16</cx:pt>
          <cx:pt idx="14102">13</cx:pt>
          <cx:pt idx="14103">13</cx:pt>
          <cx:pt idx="14104">13</cx:pt>
          <cx:pt idx="14105">13</cx:pt>
          <cx:pt idx="14106">13</cx:pt>
          <cx:pt idx="14107">14</cx:pt>
          <cx:pt idx="14108">14</cx:pt>
          <cx:pt idx="14109">14</cx:pt>
          <cx:pt idx="14110">14</cx:pt>
          <cx:pt idx="14111">15</cx:pt>
          <cx:pt idx="14112">14</cx:pt>
          <cx:pt idx="14113">13</cx:pt>
          <cx:pt idx="14114">13</cx:pt>
          <cx:pt idx="14115">13</cx:pt>
          <cx:pt idx="14116">11</cx:pt>
          <cx:pt idx="14117">9</cx:pt>
          <cx:pt idx="14118">9</cx:pt>
          <cx:pt idx="14119">7</cx:pt>
          <cx:pt idx="14120">10</cx:pt>
          <cx:pt idx="14121">16</cx:pt>
          <cx:pt idx="14122">15</cx:pt>
          <cx:pt idx="14123">15</cx:pt>
          <cx:pt idx="14124">14</cx:pt>
          <cx:pt idx="14125">25</cx:pt>
          <cx:pt idx="14126">31</cx:pt>
          <cx:pt idx="14127">12</cx:pt>
          <cx:pt idx="14128">11</cx:pt>
          <cx:pt idx="14129">12</cx:pt>
          <cx:pt idx="14130">21</cx:pt>
          <cx:pt idx="14131">19</cx:pt>
          <cx:pt idx="14132">18</cx:pt>
          <cx:pt idx="14133">21</cx:pt>
          <cx:pt idx="14134">15</cx:pt>
          <cx:pt idx="14135">15</cx:pt>
          <cx:pt idx="14136">11</cx:pt>
          <cx:pt idx="14137">12</cx:pt>
          <cx:pt idx="14138">11</cx:pt>
          <cx:pt idx="14139">13</cx:pt>
          <cx:pt idx="14140">12</cx:pt>
          <cx:pt idx="14141">12</cx:pt>
          <cx:pt idx="14142">11</cx:pt>
          <cx:pt idx="14143">11</cx:pt>
          <cx:pt idx="14144">11</cx:pt>
          <cx:pt idx="14145">11</cx:pt>
          <cx:pt idx="14146">20</cx:pt>
          <cx:pt idx="14147">23</cx:pt>
          <cx:pt idx="14148">22</cx:pt>
          <cx:pt idx="14149">26</cx:pt>
          <cx:pt idx="14150">23</cx:pt>
          <cx:pt idx="14151">26</cx:pt>
          <cx:pt idx="14152">14</cx:pt>
          <cx:pt idx="14153">16</cx:pt>
          <cx:pt idx="14154">14</cx:pt>
          <cx:pt idx="14155">15</cx:pt>
          <cx:pt idx="14156">14</cx:pt>
          <cx:pt idx="14157">11</cx:pt>
          <cx:pt idx="14158">12</cx:pt>
          <cx:pt idx="14159">14</cx:pt>
          <cx:pt idx="14160">13</cx:pt>
          <cx:pt idx="14161">14</cx:pt>
          <cx:pt idx="14162">12</cx:pt>
          <cx:pt idx="14163">12</cx:pt>
          <cx:pt idx="14164">11</cx:pt>
          <cx:pt idx="14165">14</cx:pt>
          <cx:pt idx="14166">12</cx:pt>
          <cx:pt idx="14167">12</cx:pt>
          <cx:pt idx="14168">12</cx:pt>
          <cx:pt idx="14169">11</cx:pt>
          <cx:pt idx="14170">13</cx:pt>
          <cx:pt idx="14171">12</cx:pt>
          <cx:pt idx="14172">11</cx:pt>
          <cx:pt idx="14173">17</cx:pt>
          <cx:pt idx="14174">15</cx:pt>
          <cx:pt idx="14175">18</cx:pt>
          <cx:pt idx="14176">15</cx:pt>
          <cx:pt idx="14177">12</cx:pt>
          <cx:pt idx="14178">19</cx:pt>
          <cx:pt idx="14179">18</cx:pt>
          <cx:pt idx="14180">23</cx:pt>
          <cx:pt idx="14181">18</cx:pt>
          <cx:pt idx="14182">18</cx:pt>
          <cx:pt idx="14183">16</cx:pt>
          <cx:pt idx="14184">15</cx:pt>
          <cx:pt idx="14185">20</cx:pt>
          <cx:pt idx="14186">17</cx:pt>
          <cx:pt idx="14187">17</cx:pt>
          <cx:pt idx="14188">15</cx:pt>
          <cx:pt idx="14189">15</cx:pt>
          <cx:pt idx="14190">19</cx:pt>
          <cx:pt idx="14191">16</cx:pt>
          <cx:pt idx="14192">15</cx:pt>
          <cx:pt idx="14193">18</cx:pt>
          <cx:pt idx="14194">17</cx:pt>
          <cx:pt idx="14195">17</cx:pt>
          <cx:pt idx="14196">16</cx:pt>
          <cx:pt idx="14197">16</cx:pt>
          <cx:pt idx="14198">18</cx:pt>
          <cx:pt idx="14199">16</cx:pt>
          <cx:pt idx="14200">16</cx:pt>
          <cx:pt idx="14201">17</cx:pt>
          <cx:pt idx="14202">15</cx:pt>
          <cx:pt idx="14203">16</cx:pt>
          <cx:pt idx="14204">16</cx:pt>
          <cx:pt idx="14205">15</cx:pt>
          <cx:pt idx="14206">16</cx:pt>
          <cx:pt idx="14207">15</cx:pt>
          <cx:pt idx="14208">26</cx:pt>
          <cx:pt idx="14209">37</cx:pt>
          <cx:pt idx="14210">33</cx:pt>
          <cx:pt idx="14211">23</cx:pt>
          <cx:pt idx="14212">23</cx:pt>
          <cx:pt idx="14213">24</cx:pt>
          <cx:pt idx="14214">25</cx:pt>
          <cx:pt idx="14215">15</cx:pt>
          <cx:pt idx="14216">15</cx:pt>
          <cx:pt idx="14217">15</cx:pt>
          <cx:pt idx="14218">15</cx:pt>
          <cx:pt idx="14219">13</cx:pt>
          <cx:pt idx="14220">12</cx:pt>
          <cx:pt idx="14221">15</cx:pt>
          <cx:pt idx="14222">11</cx:pt>
          <cx:pt idx="14223">15</cx:pt>
          <cx:pt idx="14224">15</cx:pt>
          <cx:pt idx="14225">15</cx:pt>
          <cx:pt idx="14226">14</cx:pt>
          <cx:pt idx="14227">15</cx:pt>
          <cx:pt idx="14228">13</cx:pt>
          <cx:pt idx="14229">15</cx:pt>
          <cx:pt idx="14230">15</cx:pt>
          <cx:pt idx="14231">13</cx:pt>
          <cx:pt idx="14232">15</cx:pt>
          <cx:pt idx="14233">15</cx:pt>
          <cx:pt idx="14234">12</cx:pt>
          <cx:pt idx="14235">12</cx:pt>
          <cx:pt idx="14236">13</cx:pt>
          <cx:pt idx="14237">17</cx:pt>
          <cx:pt idx="14238">14</cx:pt>
          <cx:pt idx="14239">11</cx:pt>
          <cx:pt idx="14240">11</cx:pt>
          <cx:pt idx="14241">14</cx:pt>
          <cx:pt idx="14242">14</cx:pt>
          <cx:pt idx="14243">13</cx:pt>
          <cx:pt idx="14244">14</cx:pt>
          <cx:pt idx="14245">11</cx:pt>
          <cx:pt idx="14246">11</cx:pt>
          <cx:pt idx="14247">12</cx:pt>
          <cx:pt idx="14248">14</cx:pt>
          <cx:pt idx="14249">15</cx:pt>
          <cx:pt idx="14250">12</cx:pt>
          <cx:pt idx="14251">15</cx:pt>
          <cx:pt idx="14252">14</cx:pt>
          <cx:pt idx="14253">11</cx:pt>
          <cx:pt idx="14254">15</cx:pt>
          <cx:pt idx="14255">15</cx:pt>
          <cx:pt idx="14256">12</cx:pt>
          <cx:pt idx="14257">11</cx:pt>
          <cx:pt idx="14258">13</cx:pt>
          <cx:pt idx="14259">17</cx:pt>
          <cx:pt idx="14260">14</cx:pt>
          <cx:pt idx="14261">11</cx:pt>
          <cx:pt idx="14262">11</cx:pt>
          <cx:pt idx="14263">13</cx:pt>
          <cx:pt idx="14264">14</cx:pt>
          <cx:pt idx="14265">11</cx:pt>
          <cx:pt idx="14266">13</cx:pt>
          <cx:pt idx="14267">14</cx:pt>
          <cx:pt idx="14268">11</cx:pt>
          <cx:pt idx="14269">11</cx:pt>
          <cx:pt idx="14270">11</cx:pt>
          <cx:pt idx="14271">14</cx:pt>
          <cx:pt idx="14272">18</cx:pt>
          <cx:pt idx="14273">15</cx:pt>
          <cx:pt idx="14274">16</cx:pt>
          <cx:pt idx="14275">21</cx:pt>
          <cx:pt idx="14276">15</cx:pt>
          <cx:pt idx="14277">15</cx:pt>
          <cx:pt idx="14278">15</cx:pt>
          <cx:pt idx="14279">15</cx:pt>
          <cx:pt idx="14280">15</cx:pt>
          <cx:pt idx="14281">12</cx:pt>
          <cx:pt idx="14282">11</cx:pt>
          <cx:pt idx="14283">11</cx:pt>
          <cx:pt idx="14284">15</cx:pt>
          <cx:pt idx="14285">12</cx:pt>
          <cx:pt idx="14286">15</cx:pt>
          <cx:pt idx="14287">11</cx:pt>
          <cx:pt idx="14288">13</cx:pt>
          <cx:pt idx="14289">11</cx:pt>
          <cx:pt idx="14290">11</cx:pt>
          <cx:pt idx="14291">11</cx:pt>
          <cx:pt idx="14292">13</cx:pt>
          <cx:pt idx="14293">11</cx:pt>
          <cx:pt idx="14294">21</cx:pt>
          <cx:pt idx="14295">20</cx:pt>
          <cx:pt idx="14296">17</cx:pt>
          <cx:pt idx="14297">22</cx:pt>
          <cx:pt idx="14298">22</cx:pt>
          <cx:pt idx="14299">19</cx:pt>
          <cx:pt idx="14300">21</cx:pt>
          <cx:pt idx="14301">21</cx:pt>
          <cx:pt idx="14302">22</cx:pt>
          <cx:pt idx="14303">25</cx:pt>
          <cx:pt idx="14304">23</cx:pt>
          <cx:pt idx="14305">35</cx:pt>
          <cx:pt idx="14306">29</cx:pt>
          <cx:pt idx="14307">33</cx:pt>
          <cx:pt idx="14308">25</cx:pt>
          <cx:pt idx="14309">25</cx:pt>
          <cx:pt idx="14310">23</cx:pt>
          <cx:pt idx="14311">30</cx:pt>
          <cx:pt idx="14312">23</cx:pt>
          <cx:pt idx="14313">25</cx:pt>
          <cx:pt idx="14314">39</cx:pt>
          <cx:pt idx="14315">37</cx:pt>
          <cx:pt idx="14316">18</cx:pt>
          <cx:pt idx="14317">14</cx:pt>
          <cx:pt idx="14318">16</cx:pt>
          <cx:pt idx="14319">15</cx:pt>
          <cx:pt idx="14320">14</cx:pt>
          <cx:pt idx="14321">15</cx:pt>
          <cx:pt idx="14322">20</cx:pt>
          <cx:pt idx="14323">19</cx:pt>
          <cx:pt idx="14324">19</cx:pt>
          <cx:pt idx="14325">21</cx:pt>
          <cx:pt idx="14326">19</cx:pt>
          <cx:pt idx="14327">24</cx:pt>
          <cx:pt idx="14328">25</cx:pt>
          <cx:pt idx="14329">19</cx:pt>
          <cx:pt idx="14330">19</cx:pt>
          <cx:pt idx="14331">19</cx:pt>
          <cx:pt idx="14332">18</cx:pt>
          <cx:pt idx="14333">19</cx:pt>
          <cx:pt idx="14334">22</cx:pt>
          <cx:pt idx="14335">24</cx:pt>
          <cx:pt idx="14336">23</cx:pt>
          <cx:pt idx="14337">18</cx:pt>
          <cx:pt idx="14338">16</cx:pt>
          <cx:pt idx="14339">19</cx:pt>
          <cx:pt idx="14340">19</cx:pt>
          <cx:pt idx="14341">19</cx:pt>
          <cx:pt idx="14342">21</cx:pt>
          <cx:pt idx="14343">21</cx:pt>
          <cx:pt idx="14344">16</cx:pt>
          <cx:pt idx="14345">15</cx:pt>
          <cx:pt idx="14346">14</cx:pt>
          <cx:pt idx="14347">16</cx:pt>
          <cx:pt idx="14348">19</cx:pt>
          <cx:pt idx="14349">15</cx:pt>
          <cx:pt idx="14350">14</cx:pt>
          <cx:pt idx="14351">16</cx:pt>
          <cx:pt idx="14352">15</cx:pt>
          <cx:pt idx="14353">14</cx:pt>
          <cx:pt idx="14354">15</cx:pt>
          <cx:pt idx="14355">14</cx:pt>
          <cx:pt idx="14356">12</cx:pt>
          <cx:pt idx="14357">14</cx:pt>
          <cx:pt idx="14358">13</cx:pt>
          <cx:pt idx="14359">11</cx:pt>
          <cx:pt idx="14360">15</cx:pt>
          <cx:pt idx="14361">13</cx:pt>
          <cx:pt idx="14362">16</cx:pt>
          <cx:pt idx="14363">15</cx:pt>
          <cx:pt idx="14364">11</cx:pt>
          <cx:pt idx="14365">11</cx:pt>
          <cx:pt idx="14366">15</cx:pt>
          <cx:pt idx="14367">14</cx:pt>
          <cx:pt idx="14368">18</cx:pt>
          <cx:pt idx="14369">15</cx:pt>
          <cx:pt idx="14370">15</cx:pt>
          <cx:pt idx="14371">13</cx:pt>
          <cx:pt idx="14372">17</cx:pt>
          <cx:pt idx="14373">15</cx:pt>
          <cx:pt idx="14374">14</cx:pt>
          <cx:pt idx="14375">14</cx:pt>
          <cx:pt idx="14376">12</cx:pt>
          <cx:pt idx="14377">14</cx:pt>
          <cx:pt idx="14378">15</cx:pt>
          <cx:pt idx="14379">14</cx:pt>
          <cx:pt idx="14380">17</cx:pt>
          <cx:pt idx="14381">14</cx:pt>
          <cx:pt idx="14382">22</cx:pt>
          <cx:pt idx="14383">20</cx:pt>
          <cx:pt idx="14384">22</cx:pt>
          <cx:pt idx="14385">25</cx:pt>
          <cx:pt idx="14386">21</cx:pt>
          <cx:pt idx="14387">21</cx:pt>
          <cx:pt idx="14388">17</cx:pt>
          <cx:pt idx="14389">16</cx:pt>
          <cx:pt idx="14390">18</cx:pt>
          <cx:pt idx="14391">17</cx:pt>
          <cx:pt idx="14392">8</cx:pt>
          <cx:pt idx="14393">8</cx:pt>
          <cx:pt idx="14394">12</cx:pt>
          <cx:pt idx="14395">11</cx:pt>
          <cx:pt idx="14396">11</cx:pt>
          <cx:pt idx="14397">11</cx:pt>
          <cx:pt idx="14398">11</cx:pt>
          <cx:pt idx="14399">11</cx:pt>
          <cx:pt idx="14400">18</cx:pt>
          <cx:pt idx="14401">16</cx:pt>
          <cx:pt idx="14402">17</cx:pt>
          <cx:pt idx="14403">16</cx:pt>
          <cx:pt idx="14404">16</cx:pt>
          <cx:pt idx="14405">16</cx:pt>
          <cx:pt idx="14406">15</cx:pt>
          <cx:pt idx="14407">16</cx:pt>
          <cx:pt idx="14408">15</cx:pt>
          <cx:pt idx="14409">15</cx:pt>
          <cx:pt idx="14410">23</cx:pt>
          <cx:pt idx="14411">25</cx:pt>
          <cx:pt idx="14412">20</cx:pt>
          <cx:pt idx="14413">18</cx:pt>
          <cx:pt idx="14414">23</cx:pt>
          <cx:pt idx="14415">18</cx:pt>
          <cx:pt idx="14416">17</cx:pt>
          <cx:pt idx="14417">18</cx:pt>
          <cx:pt idx="14418">16</cx:pt>
          <cx:pt idx="14419">15</cx:pt>
          <cx:pt idx="14420">20</cx:pt>
          <cx:pt idx="14421">17</cx:pt>
          <cx:pt idx="14422">17</cx:pt>
          <cx:pt idx="14423">15</cx:pt>
          <cx:pt idx="14424">15</cx:pt>
          <cx:pt idx="14425">19</cx:pt>
          <cx:pt idx="14426">16</cx:pt>
          <cx:pt idx="14427">15</cx:pt>
          <cx:pt idx="14428">18</cx:pt>
          <cx:pt idx="14429">18</cx:pt>
          <cx:pt idx="14430">16</cx:pt>
          <cx:pt idx="14431">15</cx:pt>
          <cx:pt idx="14432">14</cx:pt>
          <cx:pt idx="14433">22</cx:pt>
          <cx:pt idx="14434">18</cx:pt>
          <cx:pt idx="14435">25</cx:pt>
          <cx:pt idx="14436">20</cx:pt>
          <cx:pt idx="14437">19</cx:pt>
          <cx:pt idx="14438">21</cx:pt>
          <cx:pt idx="14439">20</cx:pt>
          <cx:pt idx="14440">18</cx:pt>
          <cx:pt idx="14441">23</cx:pt>
          <cx:pt idx="14442">18</cx:pt>
          <cx:pt idx="14443">23</cx:pt>
          <cx:pt idx="14444">21</cx:pt>
          <cx:pt idx="14445">20</cx:pt>
          <cx:pt idx="14446">26</cx:pt>
          <cx:pt idx="14447">24</cx:pt>
          <cx:pt idx="14448">23</cx:pt>
          <cx:pt idx="14449">15</cx:pt>
          <cx:pt idx="14450">15</cx:pt>
          <cx:pt idx="14451">20</cx:pt>
          <cx:pt idx="14452">18</cx:pt>
          <cx:pt idx="14453">16</cx:pt>
          <cx:pt idx="14454">23</cx:pt>
          <cx:pt idx="14455">16</cx:pt>
          <cx:pt idx="14456">18</cx:pt>
          <cx:pt idx="14457">18</cx:pt>
          <cx:pt idx="14458">16</cx:pt>
          <cx:pt idx="14459">16</cx:pt>
          <cx:pt idx="14460">15</cx:pt>
          <cx:pt idx="14461">15</cx:pt>
          <cx:pt idx="14462">19</cx:pt>
          <cx:pt idx="14463">14</cx:pt>
          <cx:pt idx="14464">13</cx:pt>
          <cx:pt idx="14465">14</cx:pt>
          <cx:pt idx="14466">11</cx:pt>
          <cx:pt idx="14467">11</cx:pt>
          <cx:pt idx="14468">15</cx:pt>
          <cx:pt idx="14469">15</cx:pt>
          <cx:pt idx="14470">12</cx:pt>
          <cx:pt idx="14471">17</cx:pt>
          <cx:pt idx="14472">15</cx:pt>
          <cx:pt idx="14473">15</cx:pt>
          <cx:pt idx="14474">21</cx:pt>
          <cx:pt idx="14475">19</cx:pt>
          <cx:pt idx="14476">18</cx:pt>
          <cx:pt idx="14477">21</cx:pt>
          <cx:pt idx="14478">18</cx:pt>
          <cx:pt idx="14479">17</cx:pt>
          <cx:pt idx="14480">18</cx:pt>
          <cx:pt idx="14481">16</cx:pt>
          <cx:pt idx="14482">20</cx:pt>
          <cx:pt idx="14483">23</cx:pt>
          <cx:pt idx="14484">22</cx:pt>
          <cx:pt idx="14485">26</cx:pt>
          <cx:pt idx="14486">23</cx:pt>
          <cx:pt idx="14487">26</cx:pt>
          <cx:pt idx="14488">15</cx:pt>
          <cx:pt idx="14489">15</cx:pt>
          <cx:pt idx="14490">16</cx:pt>
          <cx:pt idx="14491">16</cx:pt>
          <cx:pt idx="14492">17</cx:pt>
          <cx:pt idx="14493">15</cx:pt>
          <cx:pt idx="14494">16</cx:pt>
          <cx:pt idx="14495">16</cx:pt>
          <cx:pt idx="14496">16</cx:pt>
          <cx:pt idx="14497">17</cx:pt>
          <cx:pt idx="14498">19</cx:pt>
          <cx:pt idx="14499">19</cx:pt>
          <cx:pt idx="14500">18</cx:pt>
          <cx:pt idx="14501">20</cx:pt>
          <cx:pt idx="14502">19</cx:pt>
          <cx:pt idx="14503">19</cx:pt>
          <cx:pt idx="14504">21</cx:pt>
          <cx:pt idx="14505">17</cx:pt>
          <cx:pt idx="14506">18</cx:pt>
          <cx:pt idx="14507">18</cx:pt>
          <cx:pt idx="14508">19</cx:pt>
          <cx:pt idx="14509">18</cx:pt>
          <cx:pt idx="14510">19</cx:pt>
          <cx:pt idx="14511">19</cx:pt>
          <cx:pt idx="14512">18</cx:pt>
          <cx:pt idx="14513">21</cx:pt>
          <cx:pt idx="14514">24</cx:pt>
          <cx:pt idx="14515">23</cx:pt>
          <cx:pt idx="14516">21</cx:pt>
          <cx:pt idx="14517">28</cx:pt>
          <cx:pt idx="14518">23</cx:pt>
          <cx:pt idx="14519">22</cx:pt>
          <cx:pt idx="14520">14</cx:pt>
          <cx:pt idx="14521">14</cx:pt>
          <cx:pt idx="14522">13</cx:pt>
          <cx:pt idx="14523">14</cx:pt>
          <cx:pt idx="14524">14</cx:pt>
          <cx:pt idx="14525">17</cx:pt>
          <cx:pt idx="14526">18</cx:pt>
          <cx:pt idx="14527">15</cx:pt>
          <cx:pt idx="14528">18</cx:pt>
          <cx:pt idx="14529">19</cx:pt>
          <cx:pt idx="14530">16</cx:pt>
          <cx:pt idx="14531">16</cx:pt>
          <cx:pt idx="14532">17</cx:pt>
          <cx:pt idx="14533">16</cx:pt>
          <cx:pt idx="14534">16</cx:pt>
          <cx:pt idx="14535">17</cx:pt>
          <cx:pt idx="14536">18</cx:pt>
          <cx:pt idx="14537">21</cx:pt>
          <cx:pt idx="14538">18</cx:pt>
          <cx:pt idx="14539">19</cx:pt>
          <cx:pt idx="14540">14</cx:pt>
          <cx:pt idx="14541">14</cx:pt>
          <cx:pt idx="14542">14</cx:pt>
          <cx:pt idx="14543">14</cx:pt>
          <cx:pt idx="14544">14</cx:pt>
          <cx:pt idx="14545">16</cx:pt>
          <cx:pt idx="14546">23</cx:pt>
          <cx:pt idx="14547">25</cx:pt>
          <cx:pt idx="14548">24</cx:pt>
          <cx:pt idx="14549">21</cx:pt>
          <cx:pt idx="14550">26</cx:pt>
          <cx:pt idx="14551">21</cx:pt>
          <cx:pt idx="14552">18</cx:pt>
          <cx:pt idx="14553">15</cx:pt>
          <cx:pt idx="14554">19</cx:pt>
          <cx:pt idx="14555">16</cx:pt>
          <cx:pt idx="14556">14</cx:pt>
          <cx:pt idx="14557">16</cx:pt>
          <cx:pt idx="14558">14</cx:pt>
          <cx:pt idx="14559">19</cx:pt>
          <cx:pt idx="14560">19</cx:pt>
          <cx:pt idx="14561">17</cx:pt>
          <cx:pt idx="14562">17</cx:pt>
          <cx:pt idx="14563">19</cx:pt>
          <cx:pt idx="14564">15</cx:pt>
          <cx:pt idx="14565">17</cx:pt>
          <cx:pt idx="14566">17</cx:pt>
          <cx:pt idx="14567">17</cx:pt>
          <cx:pt idx="14568">17</cx:pt>
          <cx:pt idx="14569">17</cx:pt>
          <cx:pt idx="14570">17</cx:pt>
          <cx:pt idx="14571">15</cx:pt>
          <cx:pt idx="14572">17</cx:pt>
          <cx:pt idx="14573">17</cx:pt>
          <cx:pt idx="14574">17</cx:pt>
          <cx:pt idx="14575">15</cx:pt>
          <cx:pt idx="14576">18</cx:pt>
          <cx:pt idx="14577">19</cx:pt>
          <cx:pt idx="14578">19</cx:pt>
          <cx:pt idx="14579">23</cx:pt>
          <cx:pt idx="14580">25</cx:pt>
          <cx:pt idx="14581">18</cx:pt>
          <cx:pt idx="14582">18</cx:pt>
          <cx:pt idx="14583">17</cx:pt>
          <cx:pt idx="14584">16</cx:pt>
          <cx:pt idx="14585">16</cx:pt>
          <cx:pt idx="14586">15</cx:pt>
          <cx:pt idx="14587">19</cx:pt>
          <cx:pt idx="14588">15</cx:pt>
          <cx:pt idx="14589">15</cx:pt>
          <cx:pt idx="14590">17</cx:pt>
          <cx:pt idx="14591">15</cx:pt>
          <cx:pt idx="14592">17</cx:pt>
          <cx:pt idx="14593">17</cx:pt>
          <cx:pt idx="14594">15</cx:pt>
          <cx:pt idx="14595">15</cx:pt>
          <cx:pt idx="14596">15</cx:pt>
          <cx:pt idx="14597">17</cx:pt>
          <cx:pt idx="14598">15</cx:pt>
          <cx:pt idx="14599">19</cx:pt>
          <cx:pt idx="14600">19</cx:pt>
          <cx:pt idx="14601">17</cx:pt>
          <cx:pt idx="14602">18</cx:pt>
          <cx:pt idx="14603">19</cx:pt>
          <cx:pt idx="14604">17</cx:pt>
          <cx:pt idx="14605">17</cx:pt>
          <cx:pt idx="14606">15</cx:pt>
          <cx:pt idx="14607">19</cx:pt>
          <cx:pt idx="14608">21</cx:pt>
          <cx:pt idx="14609">19</cx:pt>
          <cx:pt idx="14610">17</cx:pt>
          <cx:pt idx="14611">15</cx:pt>
          <cx:pt idx="14612">15</cx:pt>
          <cx:pt idx="14613">15</cx:pt>
          <cx:pt idx="14614">15</cx:pt>
          <cx:pt idx="14615">15</cx:pt>
          <cx:pt idx="14616">15</cx:pt>
          <cx:pt idx="14617">15</cx:pt>
          <cx:pt idx="14618">15</cx:pt>
          <cx:pt idx="14619">14</cx:pt>
          <cx:pt idx="14620">11</cx:pt>
          <cx:pt idx="14621">9</cx:pt>
          <cx:pt idx="14622">9</cx:pt>
          <cx:pt idx="14623">9</cx:pt>
          <cx:pt idx="14624">9</cx:pt>
          <cx:pt idx="14625">9</cx:pt>
          <cx:pt idx="14626">9</cx:pt>
          <cx:pt idx="14627">10</cx:pt>
          <cx:pt idx="14628">9</cx:pt>
          <cx:pt idx="14629">9</cx:pt>
          <cx:pt idx="14630">9</cx:pt>
          <cx:pt idx="14631">18</cx:pt>
          <cx:pt idx="14632">17</cx:pt>
          <cx:pt idx="14633">18</cx:pt>
          <cx:pt idx="14634">18</cx:pt>
          <cx:pt idx="14635">16</cx:pt>
          <cx:pt idx="14636">16</cx:pt>
          <cx:pt idx="14637">15</cx:pt>
          <cx:pt idx="14638">16</cx:pt>
          <cx:pt idx="14639">18</cx:pt>
          <cx:pt idx="14640">18</cx:pt>
          <cx:pt idx="14641">18</cx:pt>
          <cx:pt idx="14642">18</cx:pt>
          <cx:pt idx="14643">17</cx:pt>
          <cx:pt idx="14644">18</cx:pt>
          <cx:pt idx="14645">18</cx:pt>
          <cx:pt idx="14646">16</cx:pt>
          <cx:pt idx="14647">13</cx:pt>
          <cx:pt idx="14648">21</cx:pt>
          <cx:pt idx="14649">23</cx:pt>
          <cx:pt idx="14650">24</cx:pt>
          <cx:pt idx="14651">22</cx:pt>
          <cx:pt idx="14652">21</cx:pt>
          <cx:pt idx="14653">23</cx:pt>
          <cx:pt idx="14654">24</cx:pt>
          <cx:pt idx="14655">22</cx:pt>
          <cx:pt idx="14656">23</cx:pt>
          <cx:pt idx="14657">21</cx:pt>
          <cx:pt idx="14658">24</cx:pt>
          <cx:pt idx="14659">22</cx:pt>
          <cx:pt idx="14660">21</cx:pt>
          <cx:pt idx="14661">21</cx:pt>
          <cx:pt idx="14662">19</cx:pt>
          <cx:pt idx="14663">19</cx:pt>
          <cx:pt idx="14664">20</cx:pt>
          <cx:pt idx="14665">21</cx:pt>
          <cx:pt idx="14666">21</cx:pt>
          <cx:pt idx="14667">19</cx:pt>
          <cx:pt idx="14668">19</cx:pt>
          <cx:pt idx="14669">20</cx:pt>
          <cx:pt idx="14670">20</cx:pt>
          <cx:pt idx="14671">21</cx:pt>
          <cx:pt idx="14672">19</cx:pt>
          <cx:pt idx="14673">19</cx:pt>
          <cx:pt idx="14674">20</cx:pt>
          <cx:pt idx="14675">21</cx:pt>
          <cx:pt idx="14676">19</cx:pt>
          <cx:pt idx="14677">19</cx:pt>
          <cx:pt idx="14678">15</cx:pt>
          <cx:pt idx="14679">15</cx:pt>
          <cx:pt idx="14680">24</cx:pt>
          <cx:pt idx="14681">30</cx:pt>
          <cx:pt idx="14682">37</cx:pt>
          <cx:pt idx="14683">15</cx:pt>
          <cx:pt idx="14684">12</cx:pt>
          <cx:pt idx="14685">17</cx:pt>
          <cx:pt idx="14686">13</cx:pt>
          <cx:pt idx="14687">18</cx:pt>
          <cx:pt idx="14688">19</cx:pt>
          <cx:pt idx="14689">18</cx:pt>
          <cx:pt idx="14690">20</cx:pt>
          <cx:pt idx="14691">19</cx:pt>
          <cx:pt idx="14692">18</cx:pt>
          <cx:pt idx="14693">23</cx:pt>
          <cx:pt idx="14694">20</cx:pt>
          <cx:pt idx="14695">24</cx:pt>
          <cx:pt idx="14696">19</cx:pt>
          <cx:pt idx="14697">19</cx:pt>
          <cx:pt idx="14698">19</cx:pt>
          <cx:pt idx="14699">23</cx:pt>
          <cx:pt idx="14700">23</cx:pt>
          <cx:pt idx="14701">24</cx:pt>
          <cx:pt idx="14702">24</cx:pt>
          <cx:pt idx="14703">23</cx:pt>
          <cx:pt idx="14704">24</cx:pt>
          <cx:pt idx="14705">12</cx:pt>
          <cx:pt idx="14706">19</cx:pt>
          <cx:pt idx="14707">18</cx:pt>
          <cx:pt idx="14708">19</cx:pt>
          <cx:pt idx="14709">23</cx:pt>
          <cx:pt idx="14710">25</cx:pt>
          <cx:pt idx="14711">15</cx:pt>
          <cx:pt idx="14712">16</cx:pt>
          <cx:pt idx="14713">15</cx:pt>
          <cx:pt idx="14714">15</cx:pt>
          <cx:pt idx="14715">16</cx:pt>
          <cx:pt idx="14716">17</cx:pt>
          <cx:pt idx="14717">16</cx:pt>
          <cx:pt idx="14718">15</cx:pt>
          <cx:pt idx="14719">18</cx:pt>
          <cx:pt idx="14720">15</cx:pt>
          <cx:pt idx="14721">18</cx:pt>
          <cx:pt idx="14722">16</cx:pt>
          <cx:pt idx="14723">15</cx:pt>
          <cx:pt idx="14724">15</cx:pt>
          <cx:pt idx="14725">19</cx:pt>
          <cx:pt idx="14726">17</cx:pt>
          <cx:pt idx="14727">19</cx:pt>
          <cx:pt idx="14728">17</cx:pt>
          <cx:pt idx="14729">16</cx:pt>
          <cx:pt idx="14730">15</cx:pt>
          <cx:pt idx="14731">16</cx:pt>
          <cx:pt idx="14732">15</cx:pt>
          <cx:pt idx="14733">27</cx:pt>
          <cx:pt idx="14734">26</cx:pt>
          <cx:pt idx="14735">28</cx:pt>
          <cx:pt idx="14736">27</cx:pt>
          <cx:pt idx="14737">19</cx:pt>
          <cx:pt idx="14738">16</cx:pt>
          <cx:pt idx="14739">19</cx:pt>
          <cx:pt idx="14740">16</cx:pt>
          <cx:pt idx="14741">16</cx:pt>
          <cx:pt idx="14742">12</cx:pt>
          <cx:pt idx="14743">17</cx:pt>
          <cx:pt idx="14744">14</cx:pt>
          <cx:pt idx="14745">19</cx:pt>
          <cx:pt idx="14746">21</cx:pt>
          <cx:pt idx="14747">14</cx:pt>
          <cx:pt idx="14748">14</cx:pt>
          <cx:pt idx="14749">20</cx:pt>
          <cx:pt idx="14750">21</cx:pt>
          <cx:pt idx="14751">17</cx:pt>
          <cx:pt idx="14752">20</cx:pt>
          <cx:pt idx="14753">21</cx:pt>
          <cx:pt idx="14754">16</cx:pt>
          <cx:pt idx="14755">17</cx:pt>
          <cx:pt idx="14756">18</cx:pt>
          <cx:pt idx="14757">16</cx:pt>
          <cx:pt idx="14758">18</cx:pt>
          <cx:pt idx="14759">16</cx:pt>
          <cx:pt idx="14760">16</cx:pt>
          <cx:pt idx="14761">16</cx:pt>
          <cx:pt idx="14762">17</cx:pt>
          <cx:pt idx="14763">18</cx:pt>
          <cx:pt idx="14764">18</cx:pt>
          <cx:pt idx="14765">17</cx:pt>
          <cx:pt idx="14766">17</cx:pt>
          <cx:pt idx="14767">15</cx:pt>
          <cx:pt idx="14768">17</cx:pt>
          <cx:pt idx="14769">18</cx:pt>
          <cx:pt idx="14770">18</cx:pt>
          <cx:pt idx="14771">18</cx:pt>
          <cx:pt idx="14772">18</cx:pt>
          <cx:pt idx="14773">17</cx:pt>
          <cx:pt idx="14774">17</cx:pt>
          <cx:pt idx="14775">15</cx:pt>
          <cx:pt idx="14776">18</cx:pt>
          <cx:pt idx="14777">17</cx:pt>
          <cx:pt idx="14778">17</cx:pt>
          <cx:pt idx="14779">21</cx:pt>
          <cx:pt idx="14780">22</cx:pt>
          <cx:pt idx="14781">22</cx:pt>
          <cx:pt idx="14782">16</cx:pt>
          <cx:pt idx="14783">16</cx:pt>
          <cx:pt idx="14784">13</cx:pt>
          <cx:pt idx="14785">14</cx:pt>
          <cx:pt idx="14786">16</cx:pt>
          <cx:pt idx="14787">17</cx:pt>
          <cx:pt idx="14788">16</cx:pt>
          <cx:pt idx="14789">17</cx:pt>
          <cx:pt idx="14790">17</cx:pt>
          <cx:pt idx="14791">17</cx:pt>
          <cx:pt idx="14792">17</cx:pt>
          <cx:pt idx="14793">17</cx:pt>
          <cx:pt idx="14794">17</cx:pt>
          <cx:pt idx="14795">19</cx:pt>
          <cx:pt idx="14796">20</cx:pt>
          <cx:pt idx="14797">19</cx:pt>
          <cx:pt idx="14798">20</cx:pt>
          <cx:pt idx="14799">20</cx:pt>
          <cx:pt idx="14800">20</cx:pt>
          <cx:pt idx="14801">18</cx:pt>
          <cx:pt idx="14802">18</cx:pt>
          <cx:pt idx="14803">18</cx:pt>
          <cx:pt idx="14804">18</cx:pt>
          <cx:pt idx="14805">15</cx:pt>
          <cx:pt idx="14806">14</cx:pt>
          <cx:pt idx="14807">14</cx:pt>
          <cx:pt idx="14808">12</cx:pt>
          <cx:pt idx="14809">18</cx:pt>
          <cx:pt idx="14810">20</cx:pt>
          <cx:pt idx="14811">20</cx:pt>
          <cx:pt idx="14812">21</cx:pt>
          <cx:pt idx="14813">18</cx:pt>
          <cx:pt idx="14814">18</cx:pt>
          <cx:pt idx="14815">15</cx:pt>
          <cx:pt idx="14816">17</cx:pt>
          <cx:pt idx="14817">17</cx:pt>
          <cx:pt idx="14818">16</cx:pt>
          <cx:pt idx="14819">18</cx:pt>
          <cx:pt idx="14820">17</cx:pt>
          <cx:pt idx="14821">17</cx:pt>
          <cx:pt idx="14822">16</cx:pt>
          <cx:pt idx="14823">15</cx:pt>
          <cx:pt idx="14824">15</cx:pt>
          <cx:pt idx="14825">19</cx:pt>
          <cx:pt idx="14826">18</cx:pt>
          <cx:pt idx="14827">15</cx:pt>
          <cx:pt idx="14828">15</cx:pt>
          <cx:pt idx="14829">15</cx:pt>
          <cx:pt idx="14830">15</cx:pt>
          <cx:pt idx="14831">15</cx:pt>
          <cx:pt idx="14832">15</cx:pt>
          <cx:pt idx="14833">15</cx:pt>
          <cx:pt idx="14834">14</cx:pt>
          <cx:pt idx="14835">21</cx:pt>
          <cx:pt idx="14836">18</cx:pt>
          <cx:pt idx="14837">22</cx:pt>
          <cx:pt idx="14838">15</cx:pt>
          <cx:pt idx="14839">16</cx:pt>
          <cx:pt idx="14840">15</cx:pt>
          <cx:pt idx="14841">15</cx:pt>
          <cx:pt idx="14842">15</cx:pt>
          <cx:pt idx="14843">15</cx:pt>
          <cx:pt idx="14844">14</cx:pt>
          <cx:pt idx="14845">14</cx:pt>
          <cx:pt idx="14846">15</cx:pt>
          <cx:pt idx="14847">16</cx:pt>
          <cx:pt idx="14848">14</cx:pt>
          <cx:pt idx="14849">13</cx:pt>
          <cx:pt idx="14850">17</cx:pt>
          <cx:pt idx="14851">15</cx:pt>
          <cx:pt idx="14852">17</cx:pt>
          <cx:pt idx="14853">15</cx:pt>
          <cx:pt idx="14854">16</cx:pt>
          <cx:pt idx="14855">15</cx:pt>
          <cx:pt idx="14856">15</cx:pt>
          <cx:pt idx="14857">21</cx:pt>
          <cx:pt idx="14858">22</cx:pt>
          <cx:pt idx="14859">19</cx:pt>
          <cx:pt idx="14860">22</cx:pt>
          <cx:pt idx="14861">20</cx:pt>
          <cx:pt idx="14862">21</cx:pt>
          <cx:pt idx="14863">18</cx:pt>
          <cx:pt idx="14864">15</cx:pt>
          <cx:pt idx="14865">15</cx:pt>
          <cx:pt idx="14866">14</cx:pt>
          <cx:pt idx="14867">11</cx:pt>
          <cx:pt idx="14868">12</cx:pt>
          <cx:pt idx="14869">15</cx:pt>
          <cx:pt idx="14870">13</cx:pt>
          <cx:pt idx="14871">12</cx:pt>
          <cx:pt idx="14872">14</cx:pt>
          <cx:pt idx="14873">14</cx:pt>
          <cx:pt idx="14874">13</cx:pt>
          <cx:pt idx="14875">12</cx:pt>
          <cx:pt idx="14876">17</cx:pt>
          <cx:pt idx="14877">18</cx:pt>
          <cx:pt idx="14878">15</cx:pt>
          <cx:pt idx="14879">14</cx:pt>
          <cx:pt idx="14880">13</cx:pt>
          <cx:pt idx="14881">15</cx:pt>
          <cx:pt idx="14882">14</cx:pt>
          <cx:pt idx="14883">11</cx:pt>
          <cx:pt idx="14884">18</cx:pt>
          <cx:pt idx="14885">18</cx:pt>
          <cx:pt idx="14886">20</cx:pt>
          <cx:pt idx="14887">16</cx:pt>
          <cx:pt idx="14888">15</cx:pt>
          <cx:pt idx="14889">15</cx:pt>
          <cx:pt idx="14890">12</cx:pt>
          <cx:pt idx="14891">11</cx:pt>
          <cx:pt idx="14892">12</cx:pt>
          <cx:pt idx="14893">12</cx:pt>
          <cx:pt idx="14894">14</cx:pt>
          <cx:pt idx="14895">14</cx:pt>
          <cx:pt idx="14896">13</cx:pt>
          <cx:pt idx="14897">12</cx:pt>
          <cx:pt idx="14898">18</cx:pt>
          <cx:pt idx="14899">18</cx:pt>
          <cx:pt idx="14900">17</cx:pt>
          <cx:pt idx="14901">16</cx:pt>
          <cx:pt idx="14902">16</cx:pt>
          <cx:pt idx="14903">18</cx:pt>
          <cx:pt idx="14904">18</cx:pt>
          <cx:pt idx="14905">19</cx:pt>
          <cx:pt idx="14906">18</cx:pt>
          <cx:pt idx="14907">18</cx:pt>
          <cx:pt idx="14908">15</cx:pt>
          <cx:pt idx="14909">15</cx:pt>
          <cx:pt idx="14910">14</cx:pt>
          <cx:pt idx="14911">18</cx:pt>
          <cx:pt idx="14912">18</cx:pt>
          <cx:pt idx="14913">19</cx:pt>
          <cx:pt idx="14914">13</cx:pt>
          <cx:pt idx="14915">11</cx:pt>
          <cx:pt idx="14916">12</cx:pt>
          <cx:pt idx="14917">11</cx:pt>
          <cx:pt idx="14918">13</cx:pt>
          <cx:pt idx="14919">11</cx:pt>
          <cx:pt idx="14920">12</cx:pt>
          <cx:pt idx="14921">11</cx:pt>
          <cx:pt idx="14922">12</cx:pt>
          <cx:pt idx="14923">11</cx:pt>
          <cx:pt idx="14924">11</cx:pt>
          <cx:pt idx="14925">10</cx:pt>
          <cx:pt idx="14926">18</cx:pt>
          <cx:pt idx="14927">17</cx:pt>
          <cx:pt idx="14928">16</cx:pt>
          <cx:pt idx="14929">16</cx:pt>
          <cx:pt idx="14930">15</cx:pt>
          <cx:pt idx="14931">14</cx:pt>
          <cx:pt idx="14932">14</cx:pt>
          <cx:pt idx="14933">13</cx:pt>
          <cx:pt idx="14934">19</cx:pt>
          <cx:pt idx="14935">15</cx:pt>
          <cx:pt idx="14936">13</cx:pt>
          <cx:pt idx="14937">13</cx:pt>
          <cx:pt idx="14938">12</cx:pt>
          <cx:pt idx="14939">14</cx:pt>
          <cx:pt idx="14940">12</cx:pt>
          <cx:pt idx="14941">17</cx:pt>
          <cx:pt idx="14942">15</cx:pt>
          <cx:pt idx="14943">16</cx:pt>
          <cx:pt idx="14944">22</cx:pt>
          <cx:pt idx="14945">24</cx:pt>
          <cx:pt idx="14946">13</cx:pt>
          <cx:pt idx="14947">12</cx:pt>
          <cx:pt idx="14948">11</cx:pt>
          <cx:pt idx="14949">15</cx:pt>
          <cx:pt idx="14950">13</cx:pt>
          <cx:pt idx="14951">11</cx:pt>
          <cx:pt idx="14952">10</cx:pt>
          <cx:pt idx="14953">12</cx:pt>
          <cx:pt idx="14954">12</cx:pt>
          <cx:pt idx="14955">11</cx:pt>
          <cx:pt idx="14956">11</cx:pt>
          <cx:pt idx="14957">11</cx:pt>
          <cx:pt idx="14958">11</cx:pt>
          <cx:pt idx="14959">10</cx:pt>
          <cx:pt idx="14960">11</cx:pt>
          <cx:pt idx="14961">11</cx:pt>
          <cx:pt idx="14962">16</cx:pt>
          <cx:pt idx="14963">16</cx:pt>
          <cx:pt idx="14964">16</cx:pt>
          <cx:pt idx="14965">17</cx:pt>
          <cx:pt idx="14966">17</cx:pt>
          <cx:pt idx="14967">19</cx:pt>
          <cx:pt idx="14968">18</cx:pt>
          <cx:pt idx="14969">17</cx:pt>
          <cx:pt idx="14970">18</cx:pt>
          <cx:pt idx="14971">22</cx:pt>
          <cx:pt idx="14972">11</cx:pt>
          <cx:pt idx="14973">24</cx:pt>
          <cx:pt idx="14974">23</cx:pt>
          <cx:pt idx="14975">28</cx:pt>
          <cx:pt idx="14976">23</cx:pt>
          <cx:pt idx="14977">16</cx:pt>
          <cx:pt idx="14978">18</cx:pt>
          <cx:pt idx="14979">21</cx:pt>
          <cx:pt idx="14980">18</cx:pt>
          <cx:pt idx="14981">21</cx:pt>
          <cx:pt idx="14982">19</cx:pt>
          <cx:pt idx="14983">17</cx:pt>
          <cx:pt idx="14984">19</cx:pt>
          <cx:pt idx="14985">18</cx:pt>
          <cx:pt idx="14986">18</cx:pt>
          <cx:pt idx="14987">19</cx:pt>
          <cx:pt idx="14988">21</cx:pt>
          <cx:pt idx="14989">17</cx:pt>
          <cx:pt idx="14990">15</cx:pt>
          <cx:pt idx="14991">16</cx:pt>
          <cx:pt idx="14992">9</cx:pt>
          <cx:pt idx="14993">16</cx:pt>
          <cx:pt idx="14994">15</cx:pt>
          <cx:pt idx="14995">15</cx:pt>
          <cx:pt idx="14996">13</cx:pt>
          <cx:pt idx="14997">25</cx:pt>
          <cx:pt idx="14998">29</cx:pt>
          <cx:pt idx="14999">11</cx:pt>
          <cx:pt idx="15000">11</cx:pt>
          <cx:pt idx="15001">13</cx:pt>
          <cx:pt idx="15002">20</cx:pt>
          <cx:pt idx="15003">18</cx:pt>
          <cx:pt idx="15004">21</cx:pt>
          <cx:pt idx="15005">18</cx:pt>
          <cx:pt idx="15006">15</cx:pt>
          <cx:pt idx="15007">15</cx:pt>
          <cx:pt idx="15008">15</cx:pt>
          <cx:pt idx="15009">11</cx:pt>
          <cx:pt idx="15010">12</cx:pt>
          <cx:pt idx="15011">11</cx:pt>
          <cx:pt idx="15012">12</cx:pt>
          <cx:pt idx="15013">12</cx:pt>
          <cx:pt idx="15014">12</cx:pt>
          <cx:pt idx="15015">11</cx:pt>
          <cx:pt idx="15016">11</cx:pt>
          <cx:pt idx="15017">11</cx:pt>
          <cx:pt idx="15018">11</cx:pt>
          <cx:pt idx="15019">20</cx:pt>
          <cx:pt idx="15020">22</cx:pt>
          <cx:pt idx="15021">22</cx:pt>
          <cx:pt idx="15022">26</cx:pt>
          <cx:pt idx="15023">22</cx:pt>
          <cx:pt idx="15024">26</cx:pt>
          <cx:pt idx="15025">14</cx:pt>
          <cx:pt idx="15026">12</cx:pt>
          <cx:pt idx="15027">16</cx:pt>
          <cx:pt idx="15028">13</cx:pt>
          <cx:pt idx="15029">12</cx:pt>
          <cx:pt idx="15030">15</cx:pt>
          <cx:pt idx="15031">12</cx:pt>
          <cx:pt idx="15032">12</cx:pt>
          <cx:pt idx="15033">11</cx:pt>
          <cx:pt idx="15034">14</cx:pt>
          <cx:pt idx="15035">14</cx:pt>
          <cx:pt idx="15036">12</cx:pt>
          <cx:pt idx="15037">11</cx:pt>
          <cx:pt idx="15038">11</cx:pt>
          <cx:pt idx="15039">13</cx:pt>
          <cx:pt idx="15040">13</cx:pt>
          <cx:pt idx="15041">12</cx:pt>
          <cx:pt idx="15042">12</cx:pt>
          <cx:pt idx="15043">11</cx:pt>
          <cx:pt idx="15044">13</cx:pt>
          <cx:pt idx="15045">13</cx:pt>
          <cx:pt idx="15046">18</cx:pt>
          <cx:pt idx="15047">15</cx:pt>
          <cx:pt idx="15048">18</cx:pt>
          <cx:pt idx="15049">16</cx:pt>
          <cx:pt idx="15050">16</cx:pt>
          <cx:pt idx="15051">20</cx:pt>
          <cx:pt idx="15052">18</cx:pt>
          <cx:pt idx="15053">23</cx:pt>
          <cx:pt idx="15054">18</cx:pt>
          <cx:pt idx="15055">18</cx:pt>
          <cx:pt idx="15056">16</cx:pt>
          <cx:pt idx="15057">15</cx:pt>
          <cx:pt idx="15058">19</cx:pt>
          <cx:pt idx="15059">17</cx:pt>
          <cx:pt idx="15060">16</cx:pt>
          <cx:pt idx="15061">15</cx:pt>
          <cx:pt idx="15062">15</cx:pt>
          <cx:pt idx="15063">18</cx:pt>
          <cx:pt idx="15064">16</cx:pt>
          <cx:pt idx="15065">15</cx:pt>
          <cx:pt idx="15066">18</cx:pt>
          <cx:pt idx="15067">18</cx:pt>
          <cx:pt idx="15068">17</cx:pt>
          <cx:pt idx="15069">15</cx:pt>
          <cx:pt idx="15070">17</cx:pt>
          <cx:pt idx="15071">17</cx:pt>
          <cx:pt idx="15072">17</cx:pt>
          <cx:pt idx="15073">15</cx:pt>
          <cx:pt idx="15074">15</cx:pt>
          <cx:pt idx="15075">15</cx:pt>
          <cx:pt idx="15076">15</cx:pt>
          <cx:pt idx="15077">15</cx:pt>
          <cx:pt idx="15078">26</cx:pt>
          <cx:pt idx="15079">37</cx:pt>
          <cx:pt idx="15080">33</cx:pt>
          <cx:pt idx="15081">23</cx:pt>
          <cx:pt idx="15082">23</cx:pt>
          <cx:pt idx="15083">26</cx:pt>
          <cx:pt idx="15084">25</cx:pt>
          <cx:pt idx="15085">21</cx:pt>
          <cx:pt idx="15086">21</cx:pt>
          <cx:pt idx="15087">21</cx:pt>
          <cx:pt idx="15088">21</cx:pt>
          <cx:pt idx="15089">19</cx:pt>
          <cx:pt idx="15090">21</cx:pt>
          <cx:pt idx="15091">19</cx:pt>
          <cx:pt idx="15092">21</cx:pt>
          <cx:pt idx="15093">15</cx:pt>
          <cx:pt idx="15094">16</cx:pt>
          <cx:pt idx="15095">15</cx:pt>
          <cx:pt idx="15096">15</cx:pt>
          <cx:pt idx="15097">15</cx:pt>
          <cx:pt idx="15098">15</cx:pt>
          <cx:pt idx="15099">15</cx:pt>
          <cx:pt idx="15100">15</cx:pt>
          <cx:pt idx="15101">14</cx:pt>
          <cx:pt idx="15102">14</cx:pt>
          <cx:pt idx="15103">13</cx:pt>
          <cx:pt idx="15104">12</cx:pt>
          <cx:pt idx="15105">14</cx:pt>
          <cx:pt idx="15106">11</cx:pt>
          <cx:pt idx="15107">12</cx:pt>
          <cx:pt idx="15108">15</cx:pt>
          <cx:pt idx="15109">14</cx:pt>
          <cx:pt idx="15110">14</cx:pt>
          <cx:pt idx="15111">15</cx:pt>
          <cx:pt idx="15112">16</cx:pt>
          <cx:pt idx="15113">14</cx:pt>
          <cx:pt idx="15114">13</cx:pt>
          <cx:pt idx="15115">15</cx:pt>
          <cx:pt idx="15116">13</cx:pt>
          <cx:pt idx="15117">12</cx:pt>
          <cx:pt idx="15118">14</cx:pt>
          <cx:pt idx="15119">14</cx:pt>
          <cx:pt idx="15120">13</cx:pt>
          <cx:pt idx="15121">12</cx:pt>
          <cx:pt idx="15122">14</cx:pt>
          <cx:pt idx="15123">12</cx:pt>
          <cx:pt idx="15124">15</cx:pt>
          <cx:pt idx="15125">14</cx:pt>
          <cx:pt idx="15126">11</cx:pt>
          <cx:pt idx="15127">18</cx:pt>
          <cx:pt idx="15128">17</cx:pt>
          <cx:pt idx="15129">20</cx:pt>
          <cx:pt idx="15130">16</cx:pt>
          <cx:pt idx="15131">15</cx:pt>
          <cx:pt idx="15132">15</cx:pt>
          <cx:pt idx="15133">12</cx:pt>
          <cx:pt idx="15134">11</cx:pt>
          <cx:pt idx="15135">12</cx:pt>
          <cx:pt idx="15136">12</cx:pt>
          <cx:pt idx="15137">14</cx:pt>
          <cx:pt idx="15138">20</cx:pt>
          <cx:pt idx="15139">20</cx:pt>
          <cx:pt idx="15140">17</cx:pt>
          <cx:pt idx="15141">22</cx:pt>
          <cx:pt idx="15142">22</cx:pt>
          <cx:pt idx="15143">19</cx:pt>
          <cx:pt idx="15144">20</cx:pt>
          <cx:pt idx="15145">20</cx:pt>
          <cx:pt idx="15146">25</cx:pt>
          <cx:pt idx="15147">24</cx:pt>
          <cx:pt idx="15148">26</cx:pt>
          <cx:pt idx="15149">28</cx:pt>
          <cx:pt idx="15150">30</cx:pt>
          <cx:pt idx="15151">33</cx:pt>
          <cx:pt idx="15152">25</cx:pt>
          <cx:pt idx="15153">24</cx:pt>
          <cx:pt idx="15154">23</cx:pt>
          <cx:pt idx="15155">29</cx:pt>
          <cx:pt idx="15156">26</cx:pt>
          <cx:pt idx="15157">18</cx:pt>
          <cx:pt idx="15158">14</cx:pt>
          <cx:pt idx="15159">17</cx:pt>
          <cx:pt idx="15160">15</cx:pt>
          <cx:pt idx="15161">14</cx:pt>
          <cx:pt idx="15162">15</cx:pt>
          <cx:pt idx="15163">19</cx:pt>
          <cx:pt idx="15164">19</cx:pt>
          <cx:pt idx="15165">19</cx:pt>
          <cx:pt idx="15166">21</cx:pt>
          <cx:pt idx="15167">19</cx:pt>
          <cx:pt idx="15168">23</cx:pt>
          <cx:pt idx="15169">23</cx:pt>
          <cx:pt idx="15170">24</cx:pt>
          <cx:pt idx="15171">23</cx:pt>
          <cx:pt idx="15172">22</cx:pt>
          <cx:pt idx="15173">23</cx:pt>
          <cx:pt idx="15174">20</cx:pt>
          <cx:pt idx="15175">21</cx:pt>
          <cx:pt idx="15176">19</cx:pt>
          <cx:pt idx="15177">21</cx:pt>
          <cx:pt idx="15178">18</cx:pt>
          <cx:pt idx="15179">16</cx:pt>
          <cx:pt idx="15180">19</cx:pt>
          <cx:pt idx="15181">19</cx:pt>
          <cx:pt idx="15182">21</cx:pt>
          <cx:pt idx="15183">18</cx:pt>
          <cx:pt idx="15184">19</cx:pt>
          <cx:pt idx="15185">16</cx:pt>
          <cx:pt idx="15186">15</cx:pt>
          <cx:pt idx="15187">20</cx:pt>
          <cx:pt idx="15188">18</cx:pt>
          <cx:pt idx="15189">14</cx:pt>
          <cx:pt idx="15190">17</cx:pt>
          <cx:pt idx="15191">15</cx:pt>
          <cx:pt idx="15192">14</cx:pt>
          <cx:pt idx="15193">15</cx:pt>
          <cx:pt idx="15194">13</cx:pt>
          <cx:pt idx="15195">14</cx:pt>
          <cx:pt idx="15196">15</cx:pt>
          <cx:pt idx="15197">11</cx:pt>
          <cx:pt idx="15198">15</cx:pt>
          <cx:pt idx="15199">12</cx:pt>
          <cx:pt idx="15200">16</cx:pt>
          <cx:pt idx="15201">14</cx:pt>
          <cx:pt idx="15202">17</cx:pt>
          <cx:pt idx="15203">16</cx:pt>
          <cx:pt idx="15204">14</cx:pt>
          <cx:pt idx="15205">17</cx:pt>
          <cx:pt idx="15206">15</cx:pt>
          <cx:pt idx="15207">14</cx:pt>
          <cx:pt idx="15208">14</cx:pt>
          <cx:pt idx="15209">12</cx:pt>
          <cx:pt idx="15210">21</cx:pt>
          <cx:pt idx="15211">18</cx:pt>
          <cx:pt idx="15212">24</cx:pt>
          <cx:pt idx="15213">22</cx:pt>
          <cx:pt idx="15214">17</cx:pt>
          <cx:pt idx="15215">16</cx:pt>
          <cx:pt idx="15216">16</cx:pt>
          <cx:pt idx="15217">8</cx:pt>
          <cx:pt idx="15218">13</cx:pt>
          <cx:pt idx="15219">11</cx:pt>
          <cx:pt idx="15220">11</cx:pt>
          <cx:pt idx="15221">18</cx:pt>
          <cx:pt idx="15222">16</cx:pt>
          <cx:pt idx="15223">17</cx:pt>
          <cx:pt idx="15224">12</cx:pt>
          <cx:pt idx="15225">16</cx:pt>
          <cx:pt idx="15226">16</cx:pt>
          <cx:pt idx="15227">17</cx:pt>
          <cx:pt idx="15228">15</cx:pt>
          <cx:pt idx="15229">16</cx:pt>
          <cx:pt idx="15230">15</cx:pt>
          <cx:pt idx="15231">20</cx:pt>
          <cx:pt idx="15232">18</cx:pt>
          <cx:pt idx="15233">23</cx:pt>
          <cx:pt idx="15234">18</cx:pt>
          <cx:pt idx="15235">18</cx:pt>
          <cx:pt idx="15236">16</cx:pt>
          <cx:pt idx="15237">15</cx:pt>
          <cx:pt idx="15238">19</cx:pt>
          <cx:pt idx="15239">17</cx:pt>
          <cx:pt idx="15240">16</cx:pt>
          <cx:pt idx="15241">15</cx:pt>
          <cx:pt idx="15242">15</cx:pt>
          <cx:pt idx="15243">18</cx:pt>
          <cx:pt idx="15244">16</cx:pt>
          <cx:pt idx="15245">15</cx:pt>
          <cx:pt idx="15246">18</cx:pt>
          <cx:pt idx="15247">18</cx:pt>
          <cx:pt idx="15248">15</cx:pt>
          <cx:pt idx="15249">14</cx:pt>
          <cx:pt idx="15250">23</cx:pt>
          <cx:pt idx="15251">18</cx:pt>
          <cx:pt idx="15252">26</cx:pt>
          <cx:pt idx="15253">20</cx:pt>
          <cx:pt idx="15254">19</cx:pt>
          <cx:pt idx="15255">21</cx:pt>
          <cx:pt idx="15256">20</cx:pt>
          <cx:pt idx="15257">18</cx:pt>
          <cx:pt idx="15258">23</cx:pt>
          <cx:pt idx="15259">18</cx:pt>
          <cx:pt idx="15260">23</cx:pt>
          <cx:pt idx="15261">20</cx:pt>
          <cx:pt idx="15262">27</cx:pt>
          <cx:pt idx="15263">23</cx:pt>
          <cx:pt idx="15264">21</cx:pt>
          <cx:pt idx="15265">17</cx:pt>
          <cx:pt idx="15266">16</cx:pt>
          <cx:pt idx="15267">24</cx:pt>
          <cx:pt idx="15268">17</cx:pt>
          <cx:pt idx="15269">15</cx:pt>
          <cx:pt idx="15270">15</cx:pt>
          <cx:pt idx="15271">14</cx:pt>
          <cx:pt idx="15272">14</cx:pt>
          <cx:pt idx="15273">14</cx:pt>
          <cx:pt idx="15274">11</cx:pt>
          <cx:pt idx="15275">11</cx:pt>
          <cx:pt idx="15276">15</cx:pt>
          <cx:pt idx="15277">15</cx:pt>
          <cx:pt idx="15278">12</cx:pt>
          <cx:pt idx="15279">17</cx:pt>
          <cx:pt idx="15280">15</cx:pt>
          <cx:pt idx="15281">15</cx:pt>
          <cx:pt idx="15282">20</cx:pt>
          <cx:pt idx="15283">18</cx:pt>
          <cx:pt idx="15284">21</cx:pt>
          <cx:pt idx="15285">18</cx:pt>
          <cx:pt idx="15286">18</cx:pt>
          <cx:pt idx="15287">18</cx:pt>
          <cx:pt idx="15288">17</cx:pt>
          <cx:pt idx="15289">17</cx:pt>
          <cx:pt idx="15290">20</cx:pt>
          <cx:pt idx="15291">22</cx:pt>
          <cx:pt idx="15292">22</cx:pt>
          <cx:pt idx="15293">26</cx:pt>
          <cx:pt idx="15294">22</cx:pt>
          <cx:pt idx="15295">26</cx:pt>
          <cx:pt idx="15296">16</cx:pt>
          <cx:pt idx="15297">16</cx:pt>
          <cx:pt idx="15298">16</cx:pt>
          <cx:pt idx="15299">16</cx:pt>
          <cx:pt idx="15300">17</cx:pt>
          <cx:pt idx="15301">15</cx:pt>
          <cx:pt idx="15302">16</cx:pt>
          <cx:pt idx="15303">16</cx:pt>
          <cx:pt idx="15304">16</cx:pt>
          <cx:pt idx="15305">17</cx:pt>
          <cx:pt idx="15306">19</cx:pt>
          <cx:pt idx="15307">18</cx:pt>
          <cx:pt idx="15308">18</cx:pt>
          <cx:pt idx="15309">19</cx:pt>
          <cx:pt idx="15310">21</cx:pt>
          <cx:pt idx="15311">18</cx:pt>
          <cx:pt idx="15312">18</cx:pt>
          <cx:pt idx="15313">20</cx:pt>
          <cx:pt idx="15314">19</cx:pt>
          <cx:pt idx="15315">18</cx:pt>
          <cx:pt idx="15316">19</cx:pt>
          <cx:pt idx="15317">21</cx:pt>
          <cx:pt idx="15318">24</cx:pt>
          <cx:pt idx="15319">23</cx:pt>
          <cx:pt idx="15320">28</cx:pt>
          <cx:pt idx="15321">23</cx:pt>
          <cx:pt idx="15322">14</cx:pt>
          <cx:pt idx="15323">14</cx:pt>
          <cx:pt idx="15324">13</cx:pt>
          <cx:pt idx="15325">14</cx:pt>
          <cx:pt idx="15326">14</cx:pt>
          <cx:pt idx="15327">17</cx:pt>
          <cx:pt idx="15328">18</cx:pt>
          <cx:pt idx="15329">18</cx:pt>
          <cx:pt idx="15330">19</cx:pt>
          <cx:pt idx="15331">16</cx:pt>
          <cx:pt idx="15332">16</cx:pt>
          <cx:pt idx="15333">17</cx:pt>
          <cx:pt idx="15334">16</cx:pt>
          <cx:pt idx="15335">16</cx:pt>
          <cx:pt idx="15336">17</cx:pt>
          <cx:pt idx="15337">18</cx:pt>
          <cx:pt idx="15338">21</cx:pt>
          <cx:pt idx="15339">18</cx:pt>
          <cx:pt idx="15340">19</cx:pt>
          <cx:pt idx="15341">15</cx:pt>
          <cx:pt idx="15342">15</cx:pt>
          <cx:pt idx="15343">14</cx:pt>
          <cx:pt idx="15344">15</cx:pt>
          <cx:pt idx="15345">16</cx:pt>
          <cx:pt idx="15346">24</cx:pt>
          <cx:pt idx="15347">21</cx:pt>
          <cx:pt idx="15348">26</cx:pt>
          <cx:pt idx="15349">21</cx:pt>
          <cx:pt idx="15350">17</cx:pt>
          <cx:pt idx="15351">19</cx:pt>
          <cx:pt idx="15352">15</cx:pt>
          <cx:pt idx="15353">19</cx:pt>
          <cx:pt idx="15354">18</cx:pt>
          <cx:pt idx="15355">20</cx:pt>
          <cx:pt idx="15356">15</cx:pt>
          <cx:pt idx="15357">15</cx:pt>
          <cx:pt idx="15358">21</cx:pt>
          <cx:pt idx="15359">18</cx:pt>
          <cx:pt idx="15360">18</cx:pt>
          <cx:pt idx="15361">18</cx:pt>
          <cx:pt idx="15362">15</cx:pt>
          <cx:pt idx="15363">17</cx:pt>
          <cx:pt idx="15364">16</cx:pt>
          <cx:pt idx="15365">17</cx:pt>
          <cx:pt idx="15366">17</cx:pt>
          <cx:pt idx="15367">19</cx:pt>
          <cx:pt idx="15368">18</cx:pt>
          <cx:pt idx="15369">22</cx:pt>
          <cx:pt idx="15370">22</cx:pt>
          <cx:pt idx="15371">24</cx:pt>
          <cx:pt idx="15372">18</cx:pt>
          <cx:pt idx="15373">17</cx:pt>
          <cx:pt idx="15374">16</cx:pt>
          <cx:pt idx="15375">16</cx:pt>
          <cx:pt idx="15376">14</cx:pt>
          <cx:pt idx="15377">15</cx:pt>
          <cx:pt idx="15378">17</cx:pt>
          <cx:pt idx="15379">17</cx:pt>
          <cx:pt idx="15380">15</cx:pt>
          <cx:pt idx="15381">17</cx:pt>
          <cx:pt idx="15382">15</cx:pt>
          <cx:pt idx="15383">19</cx:pt>
          <cx:pt idx="15384">18</cx:pt>
          <cx:pt idx="15385">20</cx:pt>
          <cx:pt idx="15386">18</cx:pt>
          <cx:pt idx="15387">15</cx:pt>
          <cx:pt idx="15388">21</cx:pt>
          <cx:pt idx="15389">22</cx:pt>
          <cx:pt idx="15390">19</cx:pt>
          <cx:pt idx="15391">22</cx:pt>
          <cx:pt idx="15392">20</cx:pt>
          <cx:pt idx="15393">17</cx:pt>
          <cx:pt idx="15394">15</cx:pt>
          <cx:pt idx="15395">15</cx:pt>
          <cx:pt idx="15396">15</cx:pt>
          <cx:pt idx="15397">11</cx:pt>
          <cx:pt idx="15398">10</cx:pt>
          <cx:pt idx="15399">11</cx:pt>
          <cx:pt idx="15400">10</cx:pt>
          <cx:pt idx="15401">10</cx:pt>
          <cx:pt idx="15402">10</cx:pt>
          <cx:pt idx="15403">11</cx:pt>
          <cx:pt idx="15404">10</cx:pt>
          <cx:pt idx="15405">16</cx:pt>
          <cx:pt idx="15406">17</cx:pt>
          <cx:pt idx="15407">15</cx:pt>
          <cx:pt idx="15408">18</cx:pt>
          <cx:pt idx="15409">17</cx:pt>
          <cx:pt idx="15410">16</cx:pt>
          <cx:pt idx="15411">15</cx:pt>
          <cx:pt idx="15412">18</cx:pt>
          <cx:pt idx="15413">18</cx:pt>
          <cx:pt idx="15414">16</cx:pt>
          <cx:pt idx="15415">17</cx:pt>
          <cx:pt idx="15416">15</cx:pt>
          <cx:pt idx="15417">18</cx:pt>
          <cx:pt idx="15418">17</cx:pt>
          <cx:pt idx="15419">23</cx:pt>
          <cx:pt idx="15420">21</cx:pt>
          <cx:pt idx="15421">22</cx:pt>
          <cx:pt idx="15422">25</cx:pt>
          <cx:pt idx="15423">21</cx:pt>
          <cx:pt idx="15424">23</cx:pt>
          <cx:pt idx="15425">22</cx:pt>
          <cx:pt idx="15426">25</cx:pt>
          <cx:pt idx="15427">21</cx:pt>
          <cx:pt idx="15428">23</cx:pt>
          <cx:pt idx="15429">22</cx:pt>
          <cx:pt idx="15430">24</cx:pt>
          <cx:pt idx="15431">21</cx:pt>
          <cx:pt idx="15432">22</cx:pt>
          <cx:pt idx="15433">19</cx:pt>
          <cx:pt idx="15434">21</cx:pt>
          <cx:pt idx="15435">19</cx:pt>
          <cx:pt idx="15436">19</cx:pt>
          <cx:pt idx="15437">19</cx:pt>
          <cx:pt idx="15438">21</cx:pt>
          <cx:pt idx="15439">21</cx:pt>
          <cx:pt idx="15440">19</cx:pt>
          <cx:pt idx="15441">18</cx:pt>
          <cx:pt idx="15442">19</cx:pt>
          <cx:pt idx="15443">21</cx:pt>
          <cx:pt idx="15444">19</cx:pt>
          <cx:pt idx="15445">18</cx:pt>
          <cx:pt idx="15446">19</cx:pt>
          <cx:pt idx="15447">15</cx:pt>
          <cx:pt idx="15448">23</cx:pt>
          <cx:pt idx="15449">26</cx:pt>
          <cx:pt idx="15450">21</cx:pt>
          <cx:pt idx="15451">21</cx:pt>
          <cx:pt idx="15452">21</cx:pt>
          <cx:pt idx="15453">21</cx:pt>
          <cx:pt idx="15454">19</cx:pt>
          <cx:pt idx="15455">21</cx:pt>
          <cx:pt idx="15456">19</cx:pt>
          <cx:pt idx="15457">21</cx:pt>
          <cx:pt idx="15458">19</cx:pt>
          <cx:pt idx="15459">20</cx:pt>
          <cx:pt idx="15460">26</cx:pt>
          <cx:pt idx="15461">33</cx:pt>
          <cx:pt idx="15462">22</cx:pt>
          <cx:pt idx="15463">21</cx:pt>
          <cx:pt idx="15464">22</cx:pt>
          <cx:pt idx="15465">18</cx:pt>
          <cx:pt idx="15466">16</cx:pt>
          <cx:pt idx="15467">18</cx:pt>
          <cx:pt idx="15468">17</cx:pt>
          <cx:pt idx="15469">15</cx:pt>
          <cx:pt idx="15470">15</cx:pt>
          <cx:pt idx="15471">15</cx:pt>
          <cx:pt idx="15472">18</cx:pt>
          <cx:pt idx="15473">18</cx:pt>
          <cx:pt idx="15474">18</cx:pt>
          <cx:pt idx="15475">20</cx:pt>
          <cx:pt idx="15476">18</cx:pt>
          <cx:pt idx="15477">18</cx:pt>
          <cx:pt idx="15478">23</cx:pt>
          <cx:pt idx="15479">19</cx:pt>
          <cx:pt idx="15480">25</cx:pt>
          <cx:pt idx="15481">19</cx:pt>
          <cx:pt idx="15482">18</cx:pt>
          <cx:pt idx="15483">19</cx:pt>
          <cx:pt idx="15484">23</cx:pt>
          <cx:pt idx="15485">23</cx:pt>
          <cx:pt idx="15486">26</cx:pt>
          <cx:pt idx="15487">25</cx:pt>
          <cx:pt idx="15488">23</cx:pt>
          <cx:pt idx="15489">25</cx:pt>
          <cx:pt idx="15490">12</cx:pt>
          <cx:pt idx="15491">24</cx:pt>
          <cx:pt idx="15492">26</cx:pt>
          <cx:pt idx="15493">16</cx:pt>
          <cx:pt idx="15494">15</cx:pt>
          <cx:pt idx="15495">21</cx:pt>
          <cx:pt idx="15496">21</cx:pt>
          <cx:pt idx="15497">19</cx:pt>
          <cx:pt idx="15498">19</cx:pt>
          <cx:pt idx="15499">16</cx:pt>
          <cx:pt idx="15500">16</cx:pt>
          <cx:pt idx="15501">16</cx:pt>
          <cx:pt idx="15502">17</cx:pt>
          <cx:pt idx="15503">15</cx:pt>
          <cx:pt idx="15504">18</cx:pt>
          <cx:pt idx="15505">15</cx:pt>
          <cx:pt idx="15506">15</cx:pt>
          <cx:pt idx="15507">15</cx:pt>
          <cx:pt idx="15508">19</cx:pt>
          <cx:pt idx="15509">17</cx:pt>
          <cx:pt idx="15510">20</cx:pt>
          <cx:pt idx="15511">17</cx:pt>
          <cx:pt idx="15512">16</cx:pt>
          <cx:pt idx="15513">15</cx:pt>
          <cx:pt idx="15514">17</cx:pt>
          <cx:pt idx="15515">15</cx:pt>
          <cx:pt idx="15516">27</cx:pt>
          <cx:pt idx="15517">26</cx:pt>
          <cx:pt idx="15518">29</cx:pt>
          <cx:pt idx="15519">27</cx:pt>
          <cx:pt idx="15520">7</cx:pt>
          <cx:pt idx="15521">19</cx:pt>
          <cx:pt idx="15522">20</cx:pt>
          <cx:pt idx="15523">19</cx:pt>
          <cx:pt idx="15524">34</cx:pt>
          <cx:pt idx="15525">20</cx:pt>
          <cx:pt idx="15526">17</cx:pt>
          <cx:pt idx="15527">19</cx:pt>
          <cx:pt idx="15528">34</cx:pt>
          <cx:pt idx="15529">20</cx:pt>
          <cx:pt idx="15530">16</cx:pt>
          <cx:pt idx="15531">17</cx:pt>
          <cx:pt idx="15532">18</cx:pt>
          <cx:pt idx="15533">16</cx:pt>
          <cx:pt idx="15534">31</cx:pt>
          <cx:pt idx="15535">18</cx:pt>
          <cx:pt idx="15536">17</cx:pt>
          <cx:pt idx="15537">16</cx:pt>
          <cx:pt idx="15538">31</cx:pt>
          <cx:pt idx="15539">17</cx:pt>
          <cx:pt idx="15540">17</cx:pt>
          <cx:pt idx="15541">18</cx:pt>
          <cx:pt idx="15542">18</cx:pt>
          <cx:pt idx="15543">16</cx:pt>
          <cx:pt idx="15544">17</cx:pt>
          <cx:pt idx="15545">18</cx:pt>
          <cx:pt idx="15546">18</cx:pt>
          <cx:pt idx="15547">16</cx:pt>
          <cx:pt idx="15548">16</cx:pt>
          <cx:pt idx="15549">20</cx:pt>
          <cx:pt idx="15550">18</cx:pt>
          <cx:pt idx="15551">22</cx:pt>
          <cx:pt idx="15552">18</cx:pt>
          <cx:pt idx="15553">17</cx:pt>
          <cx:pt idx="15554">17</cx:pt>
          <cx:pt idx="15555">21</cx:pt>
          <cx:pt idx="15556">22</cx:pt>
          <cx:pt idx="15557">22</cx:pt>
          <cx:pt idx="15558">13</cx:pt>
          <cx:pt idx="15559">14</cx:pt>
          <cx:pt idx="15560">13</cx:pt>
          <cx:pt idx="15561">12</cx:pt>
          <cx:pt idx="15562">13</cx:pt>
          <cx:pt idx="15563">12</cx:pt>
          <cx:pt idx="15564">18</cx:pt>
          <cx:pt idx="15565">16</cx:pt>
          <cx:pt idx="15566">17</cx:pt>
          <cx:pt idx="15567">18</cx:pt>
          <cx:pt idx="15568">16</cx:pt>
          <cx:pt idx="15569">17</cx:pt>
          <cx:pt idx="15570">17</cx:pt>
          <cx:pt idx="15571">17</cx:pt>
          <cx:pt idx="15572">17</cx:pt>
          <cx:pt idx="15573">17</cx:pt>
          <cx:pt idx="15574">15</cx:pt>
          <cx:pt idx="15575">15</cx:pt>
          <cx:pt idx="15576">17</cx:pt>
          <cx:pt idx="15577">19</cx:pt>
          <cx:pt idx="15578">20</cx:pt>
          <cx:pt idx="15579">20</cx:pt>
          <cx:pt idx="15580">19</cx:pt>
          <cx:pt idx="15581">19</cx:pt>
          <cx:pt idx="15582">20</cx:pt>
          <cx:pt idx="15583">20</cx:pt>
          <cx:pt idx="15584">20</cx:pt>
          <cx:pt idx="15585">20</cx:pt>
          <cx:pt idx="15586">20</cx:pt>
          <cx:pt idx="15587">20</cx:pt>
          <cx:pt idx="15588">17</cx:pt>
          <cx:pt idx="15589">18</cx:pt>
          <cx:pt idx="15590">17</cx:pt>
          <cx:pt idx="15591">18</cx:pt>
          <cx:pt idx="15592">17</cx:pt>
          <cx:pt idx="15593">18</cx:pt>
          <cx:pt idx="15594">16</cx:pt>
          <cx:pt idx="15595">14</cx:pt>
          <cx:pt idx="15596">15</cx:pt>
          <cx:pt idx="15597">14</cx:pt>
          <cx:pt idx="15598">14</cx:pt>
          <cx:pt idx="15599">12</cx:pt>
          <cx:pt idx="15600">17</cx:pt>
          <cx:pt idx="15601">18</cx:pt>
          <cx:pt idx="15602">20</cx:pt>
          <cx:pt idx="15603">20</cx:pt>
          <cx:pt idx="15604">16</cx:pt>
          <cx:pt idx="15605">20</cx:pt>
          <cx:pt idx="15606">20</cx:pt>
          <cx:pt idx="15607">17</cx:pt>
          <cx:pt idx="15608">17</cx:pt>
          <cx:pt idx="15609">17</cx:pt>
          <cx:pt idx="15610">16</cx:pt>
          <cx:pt idx="15611">18</cx:pt>
          <cx:pt idx="15612">17</cx:pt>
          <cx:pt idx="15613">16</cx:pt>
          <cx:pt idx="15614">17</cx:pt>
          <cx:pt idx="15615">16</cx:pt>
          <cx:pt idx="15616">19</cx:pt>
          <cx:pt idx="15617">18</cx:pt>
          <cx:pt idx="15618">16</cx:pt>
          <cx:pt idx="15619">15</cx:pt>
          <cx:pt idx="15620">15</cx:pt>
          <cx:pt idx="15621">15</cx:pt>
          <cx:pt idx="15622">15</cx:pt>
          <cx:pt idx="15623">15</cx:pt>
          <cx:pt idx="15624">15</cx:pt>
          <cx:pt idx="15625">14</cx:pt>
          <cx:pt idx="15626">15</cx:pt>
          <cx:pt idx="15627">16</cx:pt>
          <cx:pt idx="15628">15</cx:pt>
          <cx:pt idx="15629">15</cx:pt>
          <cx:pt idx="15630">15</cx:pt>
          <cx:pt idx="15631">15</cx:pt>
          <cx:pt idx="15632">14</cx:pt>
          <cx:pt idx="15633">14</cx:pt>
          <cx:pt idx="15634">15</cx:pt>
          <cx:pt idx="15635">14</cx:pt>
          <cx:pt idx="15636">13</cx:pt>
          <cx:pt idx="15637">17</cx:pt>
          <cx:pt idx="15638">15</cx:pt>
          <cx:pt idx="15639">17</cx:pt>
          <cx:pt idx="15640">15</cx:pt>
          <cx:pt idx="15641">21</cx:pt>
          <cx:pt idx="15642">22</cx:pt>
          <cx:pt idx="15643">19</cx:pt>
          <cx:pt idx="15644">22</cx:pt>
          <cx:pt idx="15645">20</cx:pt>
          <cx:pt idx="15646">20</cx:pt>
          <cx:pt idx="15647">16</cx:pt>
          <cx:pt idx="15648">16</cx:pt>
          <cx:pt idx="15649">14</cx:pt>
          <cx:pt idx="15650">13</cx:pt>
          <cx:pt idx="15651">12</cx:pt>
          <cx:pt idx="15652">14</cx:pt>
          <cx:pt idx="15653">13</cx:pt>
          <cx:pt idx="15654">12</cx:pt>
          <cx:pt idx="15655">14</cx:pt>
          <cx:pt idx="15656">14</cx:pt>
          <cx:pt idx="15657">11</cx:pt>
          <cx:pt idx="15658">11</cx:pt>
          <cx:pt idx="15659">18</cx:pt>
          <cx:pt idx="15660">15</cx:pt>
          <cx:pt idx="15661">18</cx:pt>
          <cx:pt idx="15662">14</cx:pt>
          <cx:pt idx="15663">14</cx:pt>
          <cx:pt idx="15664">13</cx:pt>
          <cx:pt idx="15665">14</cx:pt>
          <cx:pt idx="15666">13</cx:pt>
          <cx:pt idx="15667">18</cx:pt>
          <cx:pt idx="15668">15</cx:pt>
          <cx:pt idx="15669">20</cx:pt>
          <cx:pt idx="15670">16</cx:pt>
          <cx:pt idx="15671">15</cx:pt>
          <cx:pt idx="15672">15</cx:pt>
          <cx:pt idx="15673">12</cx:pt>
          <cx:pt idx="15674">11</cx:pt>
          <cx:pt idx="15675">14</cx:pt>
          <cx:pt idx="15676">12</cx:pt>
          <cx:pt idx="15677">14</cx:pt>
          <cx:pt idx="15678">14</cx:pt>
          <cx:pt idx="15679">13</cx:pt>
          <cx:pt idx="15680">13</cx:pt>
          <cx:pt idx="15681">16</cx:pt>
          <cx:pt idx="15682">18</cx:pt>
          <cx:pt idx="15683">18</cx:pt>
          <cx:pt idx="15684">18</cx:pt>
          <cx:pt idx="15685">17</cx:pt>
          <cx:pt idx="15686">16</cx:pt>
          <cx:pt idx="15687">16</cx:pt>
          <cx:pt idx="15688">18</cx:pt>
          <cx:pt idx="15689">18</cx:pt>
          <cx:pt idx="15690">19</cx:pt>
          <cx:pt idx="15691">18</cx:pt>
          <cx:pt idx="15692">16</cx:pt>
          <cx:pt idx="15693">16</cx:pt>
          <cx:pt idx="15694">15</cx:pt>
          <cx:pt idx="15695">15</cx:pt>
          <cx:pt idx="15696">14</cx:pt>
          <cx:pt idx="15697">18</cx:pt>
          <cx:pt idx="15698">18</cx:pt>
          <cx:pt idx="15699">19</cx:pt>
          <cx:pt idx="15700">14</cx:pt>
          <cx:pt idx="15701">11</cx:pt>
          <cx:pt idx="15702">12</cx:pt>
          <cx:pt idx="15703">11</cx:pt>
          <cx:pt idx="15704">14</cx:pt>
          <cx:pt idx="15705">12</cx:pt>
          <cx:pt idx="15706">11</cx:pt>
          <cx:pt idx="15707">12</cx:pt>
          <cx:pt idx="15708">11</cx:pt>
          <cx:pt idx="15709">11</cx:pt>
          <cx:pt idx="15710">10</cx:pt>
          <cx:pt idx="15711">18</cx:pt>
          <cx:pt idx="15712">17</cx:pt>
          <cx:pt idx="15713">16</cx:pt>
          <cx:pt idx="15714">16</cx:pt>
          <cx:pt idx="15715">15</cx:pt>
          <cx:pt idx="15716">14</cx:pt>
          <cx:pt idx="15717">15</cx:pt>
          <cx:pt idx="15718">12</cx:pt>
          <cx:pt idx="15719">18</cx:pt>
          <cx:pt idx="15720">15</cx:pt>
          <cx:pt idx="15721">13</cx:pt>
          <cx:pt idx="15722">14</cx:pt>
          <cx:pt idx="15723">12</cx:pt>
          <cx:pt idx="15724">14</cx:pt>
          <cx:pt idx="15725">12</cx:pt>
          <cx:pt idx="15726">17</cx:pt>
          <cx:pt idx="15727">16</cx:pt>
          <cx:pt idx="15728">15</cx:pt>
          <cx:pt idx="15729">22</cx:pt>
          <cx:pt idx="15730">25</cx:pt>
          <cx:pt idx="15731">14</cx:pt>
          <cx:pt idx="15732">12</cx:pt>
          <cx:pt idx="15733">11</cx:pt>
          <cx:pt idx="15734">14</cx:pt>
          <cx:pt idx="15735">12</cx:pt>
          <cx:pt idx="15736">11</cx:pt>
          <cx:pt idx="15737">11</cx:pt>
          <cx:pt idx="15738">12</cx:pt>
          <cx:pt idx="15739">19</cx:pt>
          <cx:pt idx="15740">18</cx:pt>
          <cx:pt idx="15741">18</cx:pt>
          <cx:pt idx="15742">18</cx:pt>
          <cx:pt idx="15743">23</cx:pt>
          <cx:pt idx="15744">17</cx:pt>
          <cx:pt idx="15745">19</cx:pt>
          <cx:pt idx="15746">18</cx:pt>
          <cx:pt idx="15747">18</cx:pt>
          <cx:pt idx="15748">19</cx:pt>
          <cx:pt idx="15749">21</cx:pt>
          <cx:pt idx="15750">17</cx:pt>
          <cx:pt idx="15751">15</cx:pt>
          <cx:pt idx="15752">16</cx:pt>
          <cx:pt idx="15753">8</cx:pt>
          <cx:pt idx="15754">9</cx:pt>
          <cx:pt idx="15755">9</cx:pt>
          <cx:pt idx="15756">15</cx:pt>
          <cx:pt idx="15757">15</cx:pt>
          <cx:pt idx="15758">15</cx:pt>
          <cx:pt idx="15759">13</cx:pt>
          <cx:pt idx="15760">24</cx:pt>
          <cx:pt idx="15761">29</cx:pt>
          <cx:pt idx="15762">20</cx:pt>
          <cx:pt idx="15763">18</cx:pt>
          <cx:pt idx="15764">21</cx:pt>
          <cx:pt idx="15765">18</cx:pt>
          <cx:pt idx="15766">15</cx:pt>
          <cx:pt idx="15767">15</cx:pt>
          <cx:pt idx="15768">15</cx:pt>
          <cx:pt idx="15769">12</cx:pt>
          <cx:pt idx="15770">12</cx:pt>
          <cx:pt idx="15771">11</cx:pt>
          <cx:pt idx="15772">14</cx:pt>
          <cx:pt idx="15773">14</cx:pt>
          <cx:pt idx="15774">11</cx:pt>
          <cx:pt idx="15775">12</cx:pt>
          <cx:pt idx="15776">11</cx:pt>
          <cx:pt idx="15777">23</cx:pt>
          <cx:pt idx="15778">24</cx:pt>
          <cx:pt idx="15779">23</cx:pt>
          <cx:pt idx="15780">24</cx:pt>
          <cx:pt idx="15781">14</cx:pt>
          <cx:pt idx="15782">12</cx:pt>
          <cx:pt idx="15783">12</cx:pt>
          <cx:pt idx="15784">11</cx:pt>
          <cx:pt idx="15785">12</cx:pt>
          <cx:pt idx="15786">14</cx:pt>
          <cx:pt idx="15787">14</cx:pt>
          <cx:pt idx="15788">16</cx:pt>
          <cx:pt idx="15789">12</cx:pt>
          <cx:pt idx="15790">14</cx:pt>
          <cx:pt idx="15791">13</cx:pt>
          <cx:pt idx="15792">15</cx:pt>
          <cx:pt idx="15793">15</cx:pt>
          <cx:pt idx="15794">14</cx:pt>
          <cx:pt idx="15795">12</cx:pt>
          <cx:pt idx="15796">15</cx:pt>
          <cx:pt idx="15797">14</cx:pt>
          <cx:pt idx="15798">14</cx:pt>
          <cx:pt idx="15799">13</cx:pt>
          <cx:pt idx="15800">12</cx:pt>
          <cx:pt idx="15801">15</cx:pt>
          <cx:pt idx="15802">14</cx:pt>
          <cx:pt idx="15803">14</cx:pt>
          <cx:pt idx="15804">12</cx:pt>
          <cx:pt idx="15805">12</cx:pt>
          <cx:pt idx="15806">12</cx:pt>
          <cx:pt idx="15807">11</cx:pt>
          <cx:pt idx="15808">12</cx:pt>
          <cx:pt idx="15809">18</cx:pt>
          <cx:pt idx="15810">15</cx:pt>
          <cx:pt idx="15811">18</cx:pt>
          <cx:pt idx="15812">16</cx:pt>
          <cx:pt idx="15813">15</cx:pt>
          <cx:pt idx="15814">20</cx:pt>
          <cx:pt idx="15815">18</cx:pt>
          <cx:pt idx="15816">23</cx:pt>
          <cx:pt idx="15817">18</cx:pt>
          <cx:pt idx="15818">18</cx:pt>
          <cx:pt idx="15819">15</cx:pt>
          <cx:pt idx="15820">15</cx:pt>
          <cx:pt idx="15821">21</cx:pt>
          <cx:pt idx="15822">16</cx:pt>
          <cx:pt idx="15823">16</cx:pt>
          <cx:pt idx="15824">14</cx:pt>
          <cx:pt idx="15825">14</cx:pt>
          <cx:pt idx="15826">15</cx:pt>
          <cx:pt idx="15827">15</cx:pt>
          <cx:pt idx="15828">17</cx:pt>
          <cx:pt idx="15829">18</cx:pt>
          <cx:pt idx="15830">15</cx:pt>
          <cx:pt idx="15831">16</cx:pt>
          <cx:pt idx="15832">17</cx:pt>
          <cx:pt idx="15833">16</cx:pt>
          <cx:pt idx="15834">15</cx:pt>
          <cx:pt idx="15835">15</cx:pt>
          <cx:pt idx="15836">15</cx:pt>
          <cx:pt idx="15837">15</cx:pt>
          <cx:pt idx="15838">15</cx:pt>
          <cx:pt idx="15839">26</cx:pt>
          <cx:pt idx="15840">37</cx:pt>
          <cx:pt idx="15841">33</cx:pt>
          <cx:pt idx="15842">22</cx:pt>
          <cx:pt idx="15843">23</cx:pt>
          <cx:pt idx="15844">26</cx:pt>
          <cx:pt idx="15845">25</cx:pt>
          <cx:pt idx="15846">21</cx:pt>
          <cx:pt idx="15847">21</cx:pt>
          <cx:pt idx="15848">21</cx:pt>
          <cx:pt idx="15849">21</cx:pt>
          <cx:pt idx="15850">19</cx:pt>
          <cx:pt idx="15851">21</cx:pt>
          <cx:pt idx="15852">19</cx:pt>
          <cx:pt idx="15853">21</cx:pt>
          <cx:pt idx="15854">15</cx:pt>
          <cx:pt idx="15855">16</cx:pt>
          <cx:pt idx="15856">15</cx:pt>
          <cx:pt idx="15857">15</cx:pt>
          <cx:pt idx="15858">15</cx:pt>
          <cx:pt idx="15859">15</cx:pt>
          <cx:pt idx="15860">15</cx:pt>
          <cx:pt idx="15861">15</cx:pt>
          <cx:pt idx="15862">14</cx:pt>
          <cx:pt idx="15863">14</cx:pt>
          <cx:pt idx="15864">13</cx:pt>
          <cx:pt idx="15865">13</cx:pt>
          <cx:pt idx="15866">14</cx:pt>
          <cx:pt idx="15867">13</cx:pt>
          <cx:pt idx="15868">12</cx:pt>
          <cx:pt idx="15869">15</cx:pt>
          <cx:pt idx="15870">14</cx:pt>
          <cx:pt idx="15871">14</cx:pt>
          <cx:pt idx="15872">15</cx:pt>
          <cx:pt idx="15873">14</cx:pt>
          <cx:pt idx="15874">13</cx:pt>
          <cx:pt idx="15875">14</cx:pt>
          <cx:pt idx="15876">13</cx:pt>
          <cx:pt idx="15877">12</cx:pt>
          <cx:pt idx="15878">14</cx:pt>
          <cx:pt idx="15879">14</cx:pt>
          <cx:pt idx="15880">11</cx:pt>
          <cx:pt idx="15881">11</cx:pt>
          <cx:pt idx="15882">14</cx:pt>
          <cx:pt idx="15883">14</cx:pt>
          <cx:pt idx="15884">14</cx:pt>
          <cx:pt idx="15885">14</cx:pt>
          <cx:pt idx="15886">13</cx:pt>
          <cx:pt idx="15887">18</cx:pt>
          <cx:pt idx="15888">15</cx:pt>
          <cx:pt idx="15889">20</cx:pt>
          <cx:pt idx="15890">16</cx:pt>
          <cx:pt idx="15891">15</cx:pt>
          <cx:pt idx="15892">15</cx:pt>
          <cx:pt idx="15893">12</cx:pt>
          <cx:pt idx="15894">11</cx:pt>
          <cx:pt idx="15895">14</cx:pt>
          <cx:pt idx="15896">12</cx:pt>
          <cx:pt idx="15897">14</cx:pt>
          <cx:pt idx="15898">21</cx:pt>
          <cx:pt idx="15899">20</cx:pt>
          <cx:pt idx="15900">17</cx:pt>
          <cx:pt idx="15901">22</cx:pt>
          <cx:pt idx="15902">22</cx:pt>
          <cx:pt idx="15903">18</cx:pt>
          <cx:pt idx="15904">20</cx:pt>
          <cx:pt idx="15905">20</cx:pt>
          <cx:pt idx="15906">29</cx:pt>
          <cx:pt idx="15907">24</cx:pt>
          <cx:pt idx="15908">25</cx:pt>
          <cx:pt idx="15909">31</cx:pt>
          <cx:pt idx="15910">26</cx:pt>
          <cx:pt idx="15911">28</cx:pt>
          <cx:pt idx="15912">19</cx:pt>
          <cx:pt idx="15913">24</cx:pt>
          <cx:pt idx="15914">24</cx:pt>
          <cx:pt idx="15915">28</cx:pt>
          <cx:pt idx="15916">23</cx:pt>
          <cx:pt idx="15917">26</cx:pt>
          <cx:pt idx="15918">18</cx:pt>
          <cx:pt idx="15919">14</cx:pt>
          <cx:pt idx="15920">17</cx:pt>
          <cx:pt idx="15921">15</cx:pt>
          <cx:pt idx="15922">14</cx:pt>
          <cx:pt idx="15923">15</cx:pt>
          <cx:pt idx="15924">23</cx:pt>
          <cx:pt idx="15925">24</cx:pt>
          <cx:pt idx="15926">20</cx:pt>
          <cx:pt idx="15927">20</cx:pt>
          <cx:pt idx="15928">21</cx:pt>
          <cx:pt idx="15929">19</cx:pt>
          <cx:pt idx="15930">21</cx:pt>
          <cx:pt idx="15931">18</cx:pt>
          <cx:pt idx="15932">16</cx:pt>
          <cx:pt idx="15933">19</cx:pt>
          <cx:pt idx="15934">20</cx:pt>
          <cx:pt idx="15935">18</cx:pt>
          <cx:pt idx="15936">19</cx:pt>
          <cx:pt idx="15937">19</cx:pt>
          <cx:pt idx="15938">18</cx:pt>
          <cx:pt idx="15939">19</cx:pt>
          <cx:pt idx="15940">16</cx:pt>
          <cx:pt idx="15941">16</cx:pt>
          <cx:pt idx="15942">14</cx:pt>
          <cx:pt idx="15943">15</cx:pt>
          <cx:pt idx="15944">20</cx:pt>
          <cx:pt idx="15945">16</cx:pt>
          <cx:pt idx="15946">18</cx:pt>
          <cx:pt idx="15947">14</cx:pt>
          <cx:pt idx="15948">17</cx:pt>
          <cx:pt idx="15949">15</cx:pt>
          <cx:pt idx="15950">14</cx:pt>
          <cx:pt idx="15951">15</cx:pt>
          <cx:pt idx="15952">13</cx:pt>
          <cx:pt idx="15953">14</cx:pt>
          <cx:pt idx="15954">15</cx:pt>
          <cx:pt idx="15955">15</cx:pt>
          <cx:pt idx="15956">15</cx:pt>
          <cx:pt idx="15957">14</cx:pt>
          <cx:pt idx="15958">18</cx:pt>
          <cx:pt idx="15959">15</cx:pt>
          <cx:pt idx="15960">13</cx:pt>
          <cx:pt idx="15961">17</cx:pt>
          <cx:pt idx="15962">15</cx:pt>
          <cx:pt idx="15963">14</cx:pt>
          <cx:pt idx="15964">12</cx:pt>
          <cx:pt idx="15965">14</cx:pt>
          <cx:pt idx="15966">12</cx:pt>
          <cx:pt idx="15967">15</cx:pt>
          <cx:pt idx="15968">13</cx:pt>
          <cx:pt idx="15969">17</cx:pt>
          <cx:pt idx="15970">15</cx:pt>
          <cx:pt idx="15971">21</cx:pt>
          <cx:pt idx="15972">21</cx:pt>
          <cx:pt idx="15973">24</cx:pt>
          <cx:pt idx="15974">21</cx:pt>
          <cx:pt idx="15975">17</cx:pt>
          <cx:pt idx="15976">17</cx:pt>
          <cx:pt idx="15977">17</cx:pt>
          <cx:pt idx="15978">17</cx:pt>
          <cx:pt idx="15979">8</cx:pt>
          <cx:pt idx="15980">12</cx:pt>
          <cx:pt idx="15981">12</cx:pt>
          <cx:pt idx="15982">11</cx:pt>
          <cx:pt idx="15983">11</cx:pt>
          <cx:pt idx="15984">11</cx:pt>
          <cx:pt idx="15985">17</cx:pt>
          <cx:pt idx="15986">16</cx:pt>
          <cx:pt idx="15987">17</cx:pt>
          <cx:pt idx="15988">12</cx:pt>
          <cx:pt idx="15989">16</cx:pt>
          <cx:pt idx="15990">16</cx:pt>
          <cx:pt idx="15991">17</cx:pt>
          <cx:pt idx="15992">15</cx:pt>
          <cx:pt idx="15993">16</cx:pt>
          <cx:pt idx="15994">15</cx:pt>
          <cx:pt idx="15995">14</cx:pt>
          <cx:pt idx="15996">21</cx:pt>
          <cx:pt idx="15997">18</cx:pt>
          <cx:pt idx="15998">23</cx:pt>
          <cx:pt idx="15999">18</cx:pt>
          <cx:pt idx="16000">18</cx:pt>
          <cx:pt idx="16001">15</cx:pt>
          <cx:pt idx="16002">15</cx:pt>
          <cx:pt idx="16003">16</cx:pt>
          <cx:pt idx="16004">21</cx:pt>
          <cx:pt idx="16005">16</cx:pt>
          <cx:pt idx="16006">14</cx:pt>
          <cx:pt idx="16007">14</cx:pt>
          <cx:pt idx="16008">15</cx:pt>
          <cx:pt idx="16009">15</cx:pt>
          <cx:pt idx="16010">18</cx:pt>
          <cx:pt idx="16011">18</cx:pt>
          <cx:pt idx="16012">15</cx:pt>
          <cx:pt idx="16013">14</cx:pt>
          <cx:pt idx="16014">19</cx:pt>
          <cx:pt idx="16015">20</cx:pt>
          <cx:pt idx="16016">21</cx:pt>
          <cx:pt idx="16017">18</cx:pt>
          <cx:pt idx="16018">23</cx:pt>
          <cx:pt idx="16019">18</cx:pt>
          <cx:pt idx="16020">22</cx:pt>
          <cx:pt idx="16021">20</cx:pt>
          <cx:pt idx="16022">26</cx:pt>
          <cx:pt idx="16023">23</cx:pt>
          <cx:pt idx="16024">20</cx:pt>
          <cx:pt idx="16025">18</cx:pt>
          <cx:pt idx="16026">16</cx:pt>
          <cx:pt idx="16027">23</cx:pt>
          <cx:pt idx="16028">18</cx:pt>
          <cx:pt idx="16029">16</cx:pt>
          <cx:pt idx="16030">15</cx:pt>
          <cx:pt idx="16031">15</cx:pt>
          <cx:pt idx="16032">14</cx:pt>
          <cx:pt idx="16033">14</cx:pt>
          <cx:pt idx="16034">14</cx:pt>
          <cx:pt idx="16035">11</cx:pt>
          <cx:pt idx="16036">11</cx:pt>
          <cx:pt idx="16037">16</cx:pt>
          <cx:pt idx="16038">14</cx:pt>
          <cx:pt idx="16039">12</cx:pt>
          <cx:pt idx="16040">16</cx:pt>
          <cx:pt idx="16041">15</cx:pt>
          <cx:pt idx="16042">15</cx:pt>
          <cx:pt idx="16043">12</cx:pt>
          <cx:pt idx="16044">12</cx:pt>
          <cx:pt idx="16045">20</cx:pt>
          <cx:pt idx="16046">18</cx:pt>
          <cx:pt idx="16047">21</cx:pt>
          <cx:pt idx="16048">18</cx:pt>
          <cx:pt idx="16049">17</cx:pt>
          <cx:pt idx="16050">18</cx:pt>
          <cx:pt idx="16051">16</cx:pt>
          <cx:pt idx="16052">17</cx:pt>
          <cx:pt idx="16053">23</cx:pt>
          <cx:pt idx="16054">24</cx:pt>
          <cx:pt idx="16055">23</cx:pt>
          <cx:pt idx="16056">24</cx:pt>
          <cx:pt idx="16057">16</cx:pt>
          <cx:pt idx="16058">16</cx:pt>
          <cx:pt idx="16059">16</cx:pt>
          <cx:pt idx="16060">16</cx:pt>
          <cx:pt idx="16061">16</cx:pt>
          <cx:pt idx="16062">17</cx:pt>
          <cx:pt idx="16063">17</cx:pt>
          <cx:pt idx="16064">15</cx:pt>
          <cx:pt idx="16065">17</cx:pt>
          <cx:pt idx="16066">16</cx:pt>
          <cx:pt idx="16067">17</cx:pt>
          <cx:pt idx="16068">19</cx:pt>
          <cx:pt idx="16069">18</cx:pt>
          <cx:pt idx="16070">18</cx:pt>
          <cx:pt idx="16071">19</cx:pt>
          <cx:pt idx="16072">21</cx:pt>
          <cx:pt idx="16073">18</cx:pt>
          <cx:pt idx="16074">18</cx:pt>
          <cx:pt idx="16075">21</cx:pt>
          <cx:pt idx="16076">19</cx:pt>
          <cx:pt idx="16077">19</cx:pt>
          <cx:pt idx="16078">18</cx:pt>
          <cx:pt idx="16079">21</cx:pt>
          <cx:pt idx="16080">25</cx:pt>
          <cx:pt idx="16081">23</cx:pt>
          <cx:pt idx="16082">28</cx:pt>
          <cx:pt idx="16083">25</cx:pt>
          <cx:pt idx="16084">14</cx:pt>
          <cx:pt idx="16085">15</cx:pt>
          <cx:pt idx="16086">14</cx:pt>
          <cx:pt idx="16087">14</cx:pt>
          <cx:pt idx="16088">17</cx:pt>
          <cx:pt idx="16089">20</cx:pt>
          <cx:pt idx="16090">16</cx:pt>
          <cx:pt idx="16091">15</cx:pt>
          <cx:pt idx="16092">19</cx:pt>
          <cx:pt idx="16093">19</cx:pt>
          <cx:pt idx="16094">18</cx:pt>
          <cx:pt idx="16095">21</cx:pt>
          <cx:pt idx="16096">18</cx:pt>
          <cx:pt idx="16097">19</cx:pt>
          <cx:pt idx="16098">15</cx:pt>
          <cx:pt idx="16099">15</cx:pt>
          <cx:pt idx="16100">14</cx:pt>
          <cx:pt idx="16101">15</cx:pt>
          <cx:pt idx="16102">15</cx:pt>
          <cx:pt idx="16103">23</cx:pt>
          <cx:pt idx="16104">21</cx:pt>
          <cx:pt idx="16105">25</cx:pt>
          <cx:pt idx="16106">21</cx:pt>
          <cx:pt idx="16107">17</cx:pt>
          <cx:pt idx="16108">19</cx:pt>
          <cx:pt idx="16109">15</cx:pt>
          <cx:pt idx="16110">19</cx:pt>
          <cx:pt idx="16111">18</cx:pt>
          <cx:pt idx="16112">20</cx:pt>
          <cx:pt idx="16113">15</cx:pt>
          <cx:pt idx="16114">15</cx:pt>
          <cx:pt idx="16115">18</cx:pt>
          <cx:pt idx="16116">18</cx:pt>
          <cx:pt idx="16117">15</cx:pt>
          <cx:pt idx="16118">16</cx:pt>
          <cx:pt idx="16119">17</cx:pt>
          <cx:pt idx="16120">16</cx:pt>
          <cx:pt idx="16121">19</cx:pt>
          <cx:pt idx="16122">23</cx:pt>
          <cx:pt idx="16123">22</cx:pt>
          <cx:pt idx="16124">25</cx:pt>
          <cx:pt idx="16125">18</cx:pt>
          <cx:pt idx="16126">17</cx:pt>
          <cx:pt idx="16127">16</cx:pt>
          <cx:pt idx="16128">16</cx:pt>
          <cx:pt idx="16129">16</cx:pt>
          <cx:pt idx="16130">17</cx:pt>
          <cx:pt idx="16131">17</cx:pt>
          <cx:pt idx="16132">15</cx:pt>
          <cx:pt idx="16133">17</cx:pt>
          <cx:pt idx="16134">15</cx:pt>
          <cx:pt idx="16135">19</cx:pt>
          <cx:pt idx="16136">18</cx:pt>
          <cx:pt idx="16137">20</cx:pt>
          <cx:pt idx="16138">18</cx:pt>
          <cx:pt idx="16139">16</cx:pt>
          <cx:pt idx="16140">17</cx:pt>
          <cx:pt idx="16141">21</cx:pt>
          <cx:pt idx="16142">22</cx:pt>
          <cx:pt idx="16143">19</cx:pt>
          <cx:pt idx="16144">22</cx:pt>
          <cx:pt idx="16145">20</cx:pt>
          <cx:pt idx="16146">20</cx:pt>
          <cx:pt idx="16147">16</cx:pt>
          <cx:pt idx="16148">15</cx:pt>
          <cx:pt idx="16149">15</cx:pt>
          <cx:pt idx="16150">15</cx:pt>
          <cx:pt idx="16151">11</cx:pt>
          <cx:pt idx="16152">15</cx:pt>
          <cx:pt idx="16153">17</cx:pt>
          <cx:pt idx="16154">10</cx:pt>
          <cx:pt idx="16155">10</cx:pt>
          <cx:pt idx="16156">11</cx:pt>
          <cx:pt idx="16157">10</cx:pt>
          <cx:pt idx="16158">10</cx:pt>
          <cx:pt idx="16159">10</cx:pt>
          <cx:pt idx="16160">10</cx:pt>
          <cx:pt idx="16161">11</cx:pt>
          <cx:pt idx="16162">10</cx:pt>
          <cx:pt idx="16163">10</cx:pt>
          <cx:pt idx="16164">10</cx:pt>
          <cx:pt idx="16165">16</cx:pt>
          <cx:pt idx="16166">17</cx:pt>
          <cx:pt idx="16167">17</cx:pt>
          <cx:pt idx="16168">18</cx:pt>
          <cx:pt idx="16169">18</cx:pt>
          <cx:pt idx="16170">15</cx:pt>
          <cx:pt idx="16171">15</cx:pt>
          <cx:pt idx="16172">16</cx:pt>
          <cx:pt idx="16173">18</cx:pt>
          <cx:pt idx="16174">18</cx:pt>
          <cx:pt idx="16175">16</cx:pt>
          <cx:pt idx="16176">17</cx:pt>
          <cx:pt idx="16177">17</cx:pt>
          <cx:pt idx="16178">18</cx:pt>
          <cx:pt idx="16179">18</cx:pt>
          <cx:pt idx="16180">21</cx:pt>
          <cx:pt idx="16181">23</cx:pt>
          <cx:pt idx="16182">23</cx:pt>
          <cx:pt idx="16183">24</cx:pt>
          <cx:pt idx="16184">21</cx:pt>
          <cx:pt idx="16185">23</cx:pt>
          <cx:pt idx="16186">23</cx:pt>
          <cx:pt idx="16187">24</cx:pt>
          <cx:pt idx="16188">21</cx:pt>
          <cx:pt idx="16189">23</cx:pt>
          <cx:pt idx="16190">23</cx:pt>
          <cx:pt idx="16191">24</cx:pt>
          <cx:pt idx="16192">21</cx:pt>
          <cx:pt idx="16193">21</cx:pt>
          <cx:pt idx="16194">20</cx:pt>
          <cx:pt idx="16195">21</cx:pt>
          <cx:pt idx="16196">20</cx:pt>
          <cx:pt idx="16197">21</cx:pt>
          <cx:pt idx="16198">21</cx:pt>
          <cx:pt idx="16199">18</cx:pt>
          <cx:pt idx="16200">20</cx:pt>
          <cx:pt idx="16201">18</cx:pt>
          <cx:pt idx="16202">21</cx:pt>
          <cx:pt idx="16203">20</cx:pt>
          <cx:pt idx="16204">18</cx:pt>
          <cx:pt idx="16205">20</cx:pt>
          <cx:pt idx="16206">18</cx:pt>
          <cx:pt idx="16207">15</cx:pt>
          <cx:pt idx="16208">23</cx:pt>
          <cx:pt idx="16209">26</cx:pt>
          <cx:pt idx="16210">21</cx:pt>
          <cx:pt idx="16211">21</cx:pt>
          <cx:pt idx="16212">21</cx:pt>
          <cx:pt idx="16213">21</cx:pt>
          <cx:pt idx="16214">19</cx:pt>
          <cx:pt idx="16215">21</cx:pt>
          <cx:pt idx="16216">19</cx:pt>
          <cx:pt idx="16217">21</cx:pt>
          <cx:pt idx="16218">19</cx:pt>
          <cx:pt idx="16219">19</cx:pt>
          <cx:pt idx="16220">19</cx:pt>
          <cx:pt idx="16221">19</cx:pt>
          <cx:pt idx="16222">26</cx:pt>
          <cx:pt idx="16223">33</cx:pt>
          <cx:pt idx="16224">21</cx:pt>
          <cx:pt idx="16225">22</cx:pt>
          <cx:pt idx="16226">21</cx:pt>
          <cx:pt idx="16227">22</cx:pt>
          <cx:pt idx="16228">18</cx:pt>
          <cx:pt idx="16229">15</cx:pt>
          <cx:pt idx="16230">17</cx:pt>
          <cx:pt idx="16231">16</cx:pt>
          <cx:pt idx="16232">15</cx:pt>
          <cx:pt idx="16233">15</cx:pt>
          <cx:pt idx="16234">15</cx:pt>
          <cx:pt idx="16235">18</cx:pt>
          <cx:pt idx="16236">20</cx:pt>
          <cx:pt idx="16237">17</cx:pt>
          <cx:pt idx="16238">20</cx:pt>
          <cx:pt idx="16239">18</cx:pt>
          <cx:pt idx="16240">23</cx:pt>
          <cx:pt idx="16241">19</cx:pt>
          <cx:pt idx="16242">25</cx:pt>
          <cx:pt idx="16243">19</cx:pt>
          <cx:pt idx="16244">19</cx:pt>
          <cx:pt idx="16245">19</cx:pt>
          <cx:pt idx="16246">22</cx:pt>
          <cx:pt idx="16247">23</cx:pt>
          <cx:pt idx="16248">26</cx:pt>
          <cx:pt idx="16249">25</cx:pt>
          <cx:pt idx="16250">12</cx:pt>
          <cx:pt idx="16251">23</cx:pt>
          <cx:pt idx="16252">26</cx:pt>
          <cx:pt idx="16253">23</cx:pt>
          <cx:pt idx="16254">25</cx:pt>
          <cx:pt idx="16255">16</cx:pt>
          <cx:pt idx="16256">15</cx:pt>
          <cx:pt idx="16257">21</cx:pt>
          <cx:pt idx="16258">21</cx:pt>
          <cx:pt idx="16259">19</cx:pt>
          <cx:pt idx="16260">19</cx:pt>
          <cx:pt idx="16261">16</cx:pt>
          <cx:pt idx="16262">16</cx:pt>
          <cx:pt idx="16263">16</cx:pt>
          <cx:pt idx="16264">15</cx:pt>
          <cx:pt idx="16265">17</cx:pt>
          <cx:pt idx="16266">15</cx:pt>
          <cx:pt idx="16267">17</cx:pt>
          <cx:pt idx="16268">15</cx:pt>
          <cx:pt idx="16269">14</cx:pt>
          <cx:pt idx="16270">15</cx:pt>
          <cx:pt idx="16271">19</cx:pt>
          <cx:pt idx="16272">16</cx:pt>
          <cx:pt idx="16273">20</cx:pt>
          <cx:pt idx="16274">17</cx:pt>
          <cx:pt idx="16275">16</cx:pt>
          <cx:pt idx="16276">15</cx:pt>
          <cx:pt idx="16277">16</cx:pt>
          <cx:pt idx="16278">15</cx:pt>
          <cx:pt idx="16279">25</cx:pt>
          <cx:pt idx="16280">26</cx:pt>
          <cx:pt idx="16281">28</cx:pt>
          <cx:pt idx="16282">8</cx:pt>
          <cx:pt idx="16283">19</cx:pt>
          <cx:pt idx="16284">21</cx:pt>
          <cx:pt idx="16285">13</cx:pt>
          <cx:pt idx="16286">19</cx:pt>
          <cx:pt idx="16287">33</cx:pt>
          <cx:pt idx="16288">21</cx:pt>
          <cx:pt idx="16289">17</cx:pt>
          <cx:pt idx="16290">19</cx:pt>
          <cx:pt idx="16291">33</cx:pt>
          <cx:pt idx="16292">21</cx:pt>
          <cx:pt idx="16293">16</cx:pt>
          <cx:pt idx="16294">17</cx:pt>
          <cx:pt idx="16295">16</cx:pt>
          <cx:pt idx="16296">32</cx:pt>
          <cx:pt idx="16297">17</cx:pt>
          <cx:pt idx="16298">16</cx:pt>
          <cx:pt idx="16299">32</cx:pt>
          <cx:pt idx="16300">17</cx:pt>
          <cx:pt idx="16301">17</cx:pt>
          <cx:pt idx="16302">18</cx:pt>
          <cx:pt idx="16303">18</cx:pt>
          <cx:pt idx="16304">18</cx:pt>
          <cx:pt idx="16305">17</cx:pt>
          <cx:pt idx="16306">18</cx:pt>
          <cx:pt idx="16307">18</cx:pt>
          <cx:pt idx="16308">18</cx:pt>
          <cx:pt idx="16309">16</cx:pt>
          <cx:pt idx="16310">16</cx:pt>
          <cx:pt idx="16311">19</cx:pt>
          <cx:pt idx="16312">17</cx:pt>
          <cx:pt idx="16313">21</cx:pt>
          <cx:pt idx="16314">17</cx:pt>
          <cx:pt idx="16315">17</cx:pt>
          <cx:pt idx="16316">17</cx:pt>
          <cx:pt idx="16317">21</cx:pt>
          <cx:pt idx="16318">22</cx:pt>
          <cx:pt idx="16319">22</cx:pt>
          <cx:pt idx="16320">16</cx:pt>
          <cx:pt idx="16321">16</cx:pt>
          <cx:pt idx="16322">13</cx:pt>
          <cx:pt idx="16323">13</cx:pt>
          <cx:pt idx="16324">12</cx:pt>
          <cx:pt idx="16325">13</cx:pt>
          <cx:pt idx="16326">12</cx:pt>
          <cx:pt idx="16327">18</cx:pt>
          <cx:pt idx="16328">16</cx:pt>
          <cx:pt idx="16329">20</cx:pt>
          <cx:pt idx="16330">18</cx:pt>
          <cx:pt idx="16331">16</cx:pt>
          <cx:pt idx="16332">16</cx:pt>
          <cx:pt idx="16333">17</cx:pt>
          <cx:pt idx="16334">17</cx:pt>
          <cx:pt idx="16335">16</cx:pt>
          <cx:pt idx="16336">19</cx:pt>
          <cx:pt idx="16337">17</cx:pt>
          <cx:pt idx="16338">16</cx:pt>
          <cx:pt idx="16339">15</cx:pt>
          <cx:pt idx="16340">17</cx:pt>
          <cx:pt idx="16341">15</cx:pt>
          <cx:pt idx="16342">15</cx:pt>
          <cx:pt idx="16343">17</cx:pt>
          <cx:pt idx="16344">10</cx:pt>
          <cx:pt idx="16345">10</cx:pt>
          <cx:pt idx="16346">9</cx:pt>
          <cx:pt idx="16347">10</cx:pt>
          <cx:pt idx="16348">10</cx:pt>
          <cx:pt idx="16349">10</cx:pt>
          <cx:pt idx="16350">10</cx:pt>
          <cx:pt idx="16351">19</cx:pt>
          <cx:pt idx="16352">20</cx:pt>
          <cx:pt idx="16353">20</cx:pt>
          <cx:pt idx="16354">20</cx:pt>
          <cx:pt idx="16355">17</cx:pt>
          <cx:pt idx="16356">18</cx:pt>
          <cx:pt idx="16357">17</cx:pt>
          <cx:pt idx="16358">18</cx:pt>
          <cx:pt idx="16359">16</cx:pt>
          <cx:pt idx="16360">17</cx:pt>
          <cx:pt idx="16361">16</cx:pt>
          <cx:pt idx="16362">17</cx:pt>
          <cx:pt idx="16363">16</cx:pt>
          <cx:pt idx="16364">17</cx:pt>
          <cx:pt idx="16365">16</cx:pt>
          <cx:pt idx="16366">14</cx:pt>
          <cx:pt idx="16367">15</cx:pt>
          <cx:pt idx="16368">15</cx:pt>
          <cx:pt idx="16369">13</cx:pt>
          <cx:pt idx="16370">18</cx:pt>
          <cx:pt idx="16371">17</cx:pt>
          <cx:pt idx="16372">18</cx:pt>
          <cx:pt idx="16373">15</cx:pt>
          <cx:pt idx="16374">18</cx:pt>
          <cx:pt idx="16375">20</cx:pt>
          <cx:pt idx="16376">16</cx:pt>
          <cx:pt idx="16377">20</cx:pt>
          <cx:pt idx="16378">17</cx:pt>
          <cx:pt idx="16379">17</cx:pt>
          <cx:pt idx="16380">17</cx:pt>
          <cx:pt idx="16381">17</cx:pt>
          <cx:pt idx="16382">16</cx:pt>
          <cx:pt idx="16383">17</cx:pt>
          <cx:pt idx="16384">16</cx:pt>
          <cx:pt idx="16385">16</cx:pt>
          <cx:pt idx="16386">19</cx:pt>
          <cx:pt idx="16387">18</cx:pt>
          <cx:pt idx="16388">16</cx:pt>
          <cx:pt idx="16389">15</cx:pt>
          <cx:pt idx="16390">15</cx:pt>
          <cx:pt idx="16391">13</cx:pt>
          <cx:pt idx="16392">13</cx:pt>
          <cx:pt idx="16393">15</cx:pt>
          <cx:pt idx="16394">14</cx:pt>
          <cx:pt idx="16395">14</cx:pt>
          <cx:pt idx="16396">14</cx:pt>
          <cx:pt idx="16397">14</cx:pt>
          <cx:pt idx="16398">14</cx:pt>
          <cx:pt idx="16399">16</cx:pt>
          <cx:pt idx="16400">14</cx:pt>
          <cx:pt idx="16401">14</cx:pt>
          <cx:pt idx="16402">14</cx:pt>
          <cx:pt idx="16403">14</cx:pt>
          <cx:pt idx="16404">14</cx:pt>
          <cx:pt idx="16405">13</cx:pt>
          <cx:pt idx="16406">16</cx:pt>
          <cx:pt idx="16407">13</cx:pt>
          <cx:pt idx="16408">12</cx:pt>
          <cx:pt idx="16409">17</cx:pt>
          <cx:pt idx="16410">15</cx:pt>
          <cx:pt idx="16411">17</cx:pt>
          <cx:pt idx="16412">16</cx:pt>
          <cx:pt idx="16413">20</cx:pt>
          <cx:pt idx="16414">20</cx:pt>
          <cx:pt idx="16415">20</cx:pt>
          <cx:pt idx="16416">21</cx:pt>
          <cx:pt idx="16417">20</cx:pt>
          <cx:pt idx="16418">15</cx:pt>
          <cx:pt idx="16419">16</cx:pt>
          <cx:pt idx="16420">13</cx:pt>
          <cx:pt idx="16421">13</cx:pt>
          <cx:pt idx="16422">12</cx:pt>
          <cx:pt idx="16423">14</cx:pt>
          <cx:pt idx="16424">12</cx:pt>
          <cx:pt idx="16425">12</cx:pt>
          <cx:pt idx="16426">13</cx:pt>
          <cx:pt idx="16427">14</cx:pt>
          <cx:pt idx="16428">12</cx:pt>
          <cx:pt idx="16429">11</cx:pt>
          <cx:pt idx="16430">17</cx:pt>
          <cx:pt idx="16431">17</cx:pt>
          <cx:pt idx="16432">16</cx:pt>
          <cx:pt idx="16433">20</cx:pt>
          <cx:pt idx="16434">17</cx:pt>
          <cx:pt idx="16435">26</cx:pt>
          <cx:pt idx="16436">36</cx:pt>
          <cx:pt idx="16437">33</cx:pt>
          <cx:pt idx="16438">14</cx:pt>
          <cx:pt idx="16439">13</cx:pt>
          <cx:pt idx="16440">13</cx:pt>
          <cx:pt idx="16441">13</cx:pt>
          <cx:pt idx="16442">12</cx:pt>
          <cx:pt idx="16443">24</cx:pt>
          <cx:pt idx="16444">25</cx:pt>
          <cx:pt idx="16445">27</cx:pt>
          <cx:pt idx="16446">52</cx:pt>
          <cx:pt idx="16447">28</cx:pt>
          <cx:pt idx="16448">17</cx:pt>
          <cx:pt idx="16449">15</cx:pt>
          <cx:pt idx="16450">20</cx:pt>
          <cx:pt idx="16451">16</cx:pt>
          <cx:pt idx="16452">14</cx:pt>
          <cx:pt idx="16453">15</cx:pt>
          <cx:pt idx="16454">12</cx:pt>
          <cx:pt idx="16455">13</cx:pt>
          <cx:pt idx="16456">12</cx:pt>
          <cx:pt idx="16457">12</cx:pt>
          <cx:pt idx="16458">13</cx:pt>
          <cx:pt idx="16459">20</cx:pt>
          <cx:pt idx="16460">21</cx:pt>
          <cx:pt idx="16461">19</cx:pt>
          <cx:pt idx="16462">20</cx:pt>
          <cx:pt idx="16463">20</cx:pt>
          <cx:pt idx="16464">21</cx:pt>
          <cx:pt idx="16465">19</cx:pt>
          <cx:pt idx="16466">20</cx:pt>
          <cx:pt idx="16467">13</cx:pt>
          <cx:pt idx="16468">13</cx:pt>
          <cx:pt idx="16469">13</cx:pt>
          <cx:pt idx="16470">16</cx:pt>
          <cx:pt idx="16471">18</cx:pt>
          <cx:pt idx="16472">17</cx:pt>
          <cx:pt idx="16473">18</cx:pt>
          <cx:pt idx="16474">17</cx:pt>
          <cx:pt idx="16475">18</cx:pt>
          <cx:pt idx="16476">17</cx:pt>
          <cx:pt idx="16477">17</cx:pt>
          <cx:pt idx="16478">19</cx:pt>
          <cx:pt idx="16479">19</cx:pt>
          <cx:pt idx="16480">17</cx:pt>
          <cx:pt idx="16481">17</cx:pt>
          <cx:pt idx="16482">19</cx:pt>
          <cx:pt idx="16483">19</cx:pt>
          <cx:pt idx="16484">16</cx:pt>
          <cx:pt idx="16485">16</cx:pt>
          <cx:pt idx="16486">15</cx:pt>
          <cx:pt idx="16487">14</cx:pt>
          <cx:pt idx="16488">21</cx:pt>
          <cx:pt idx="16489">20</cx:pt>
          <cx:pt idx="16490">23</cx:pt>
          <cx:pt idx="16491">23</cx:pt>
          <cx:pt idx="16492">17</cx:pt>
          <cx:pt idx="16493">18</cx:pt>
          <cx:pt idx="16494">18</cx:pt>
          <cx:pt idx="16495">18</cx:pt>
          <cx:pt idx="16496">22</cx:pt>
          <cx:pt idx="16497">19</cx:pt>
          <cx:pt idx="16498">20</cx:pt>
          <cx:pt idx="16499">20</cx:pt>
          <cx:pt idx="16500">22</cx:pt>
          <cx:pt idx="16501">19</cx:pt>
          <cx:pt idx="16502">20</cx:pt>
          <cx:pt idx="16503">20</cx:pt>
          <cx:pt idx="16504">19</cx:pt>
          <cx:pt idx="16505">19</cx:pt>
          <cx:pt idx="16506">17</cx:pt>
          <cx:pt idx="16507">17</cx:pt>
          <cx:pt idx="16508">19</cx:pt>
          <cx:pt idx="16509">19</cx:pt>
          <cx:pt idx="16510">13</cx:pt>
          <cx:pt idx="16511">12</cx:pt>
          <cx:pt idx="16512">12</cx:pt>
          <cx:pt idx="16513">13</cx:pt>
          <cx:pt idx="16514">12</cx:pt>
          <cx:pt idx="16515">12</cx:pt>
          <cx:pt idx="16516">11</cx:pt>
          <cx:pt idx="16517">12</cx:pt>
          <cx:pt idx="16518">11</cx:pt>
          <cx:pt idx="16519">18</cx:pt>
          <cx:pt idx="16520">17</cx:pt>
          <cx:pt idx="16521">17</cx:pt>
          <cx:pt idx="16522">16</cx:pt>
          <cx:pt idx="16523">16</cx:pt>
          <cx:pt idx="16524">15</cx:pt>
          <cx:pt idx="16525">14</cx:pt>
          <cx:pt idx="16526">14</cx:pt>
          <cx:pt idx="16527">13</cx:pt>
          <cx:pt idx="16528">12</cx:pt>
          <cx:pt idx="16529">18</cx:pt>
          <cx:pt idx="16530">14</cx:pt>
          <cx:pt idx="16531">12</cx:pt>
          <cx:pt idx="16532">13</cx:pt>
          <cx:pt idx="16533">12</cx:pt>
          <cx:pt idx="16534">14</cx:pt>
          <cx:pt idx="16535">12</cx:pt>
          <cx:pt idx="16536">12</cx:pt>
          <cx:pt idx="16537">11</cx:pt>
          <cx:pt idx="16538">18</cx:pt>
          <cx:pt idx="16539">17</cx:pt>
          <cx:pt idx="16540">21</cx:pt>
          <cx:pt idx="16541">25</cx:pt>
          <cx:pt idx="16542">14</cx:pt>
          <cx:pt idx="16543">12</cx:pt>
          <cx:pt idx="16544">11</cx:pt>
          <cx:pt idx="16545">14</cx:pt>
          <cx:pt idx="16546">14</cx:pt>
          <cx:pt idx="16547">12</cx:pt>
          <cx:pt idx="16548">11</cx:pt>
          <cx:pt idx="16549">11</cx:pt>
          <cx:pt idx="16550">12</cx:pt>
          <cx:pt idx="16551">18</cx:pt>
          <cx:pt idx="16552">17</cx:pt>
          <cx:pt idx="16553">17</cx:pt>
          <cx:pt idx="16554">23</cx:pt>
          <cx:pt idx="16555">11</cx:pt>
          <cx:pt idx="16556">11</cx:pt>
          <cx:pt idx="16557">17</cx:pt>
          <cx:pt idx="16558">17</cx:pt>
          <cx:pt idx="16559">19</cx:pt>
          <cx:pt idx="16560">19</cx:pt>
          <cx:pt idx="16561">18</cx:pt>
          <cx:pt idx="16562">18</cx:pt>
          <cx:pt idx="16563">18</cx:pt>
          <cx:pt idx="16564">18</cx:pt>
          <cx:pt idx="16565">20</cx:pt>
          <cx:pt idx="16566">20</cx:pt>
          <cx:pt idx="16567">20</cx:pt>
          <cx:pt idx="16568">20</cx:pt>
          <cx:pt idx="16569">9</cx:pt>
          <cx:pt idx="16570">9</cx:pt>
          <cx:pt idx="16571">8</cx:pt>
          <cx:pt idx="16572">9</cx:pt>
          <cx:pt idx="16573">9</cx:pt>
          <cx:pt idx="16574">21</cx:pt>
          <cx:pt idx="16575">18</cx:pt>
          <cx:pt idx="16576">21</cx:pt>
          <cx:pt idx="16577">17</cx:pt>
          <cx:pt idx="16578">15</cx:pt>
          <cx:pt idx="16579">14</cx:pt>
          <cx:pt idx="16580">12</cx:pt>
          <cx:pt idx="16581">13</cx:pt>
          <cx:pt idx="16582">11</cx:pt>
          <cx:pt idx="16583">13</cx:pt>
          <cx:pt idx="16584">13</cx:pt>
          <cx:pt idx="16585">12</cx:pt>
          <cx:pt idx="16586">13</cx:pt>
          <cx:pt idx="16587">12</cx:pt>
          <cx:pt idx="16588">10</cx:pt>
          <cx:pt idx="16589">22</cx:pt>
          <cx:pt idx="16590">24</cx:pt>
          <cx:pt idx="16591">22</cx:pt>
          <cx:pt idx="16592">24</cx:pt>
          <cx:pt idx="16593">22</cx:pt>
          <cx:pt idx="16594">22</cx:pt>
          <cx:pt idx="16595">13</cx:pt>
          <cx:pt idx="16596">12</cx:pt>
          <cx:pt idx="16597">12</cx:pt>
          <cx:pt idx="16598">11</cx:pt>
          <cx:pt idx="16599">12</cx:pt>
          <cx:pt idx="16600">14</cx:pt>
          <cx:pt idx="16601">14</cx:pt>
          <cx:pt idx="16602">15</cx:pt>
          <cx:pt idx="16603">12</cx:pt>
          <cx:pt idx="16604">13</cx:pt>
          <cx:pt idx="16605">14</cx:pt>
          <cx:pt idx="16606">14</cx:pt>
          <cx:pt idx="16607">15</cx:pt>
          <cx:pt idx="16608">14</cx:pt>
          <cx:pt idx="16609">13</cx:pt>
          <cx:pt idx="16610">14</cx:pt>
          <cx:pt idx="16611">13</cx:pt>
          <cx:pt idx="16612">14</cx:pt>
          <cx:pt idx="16613">12</cx:pt>
          <cx:pt idx="16614">11</cx:pt>
          <cx:pt idx="16615">13</cx:pt>
          <cx:pt idx="16616">13</cx:pt>
          <cx:pt idx="16617">13</cx:pt>
          <cx:pt idx="16618">12</cx:pt>
          <cx:pt idx="16619">13</cx:pt>
          <cx:pt idx="16620">10</cx:pt>
          <cx:pt idx="16621">12</cx:pt>
          <cx:pt idx="16622">11</cx:pt>
          <cx:pt idx="16623">13</cx:pt>
          <cx:pt idx="16624">17</cx:pt>
          <cx:pt idx="16625">15</cx:pt>
          <cx:pt idx="16626">18</cx:pt>
          <cx:pt idx="16627">16</cx:pt>
          <cx:pt idx="16628">15</cx:pt>
          <cx:pt idx="16629">18</cx:pt>
          <cx:pt idx="16630">15</cx:pt>
          <cx:pt idx="16631">15</cx:pt>
          <cx:pt idx="16632">19</cx:pt>
          <cx:pt idx="16633">15</cx:pt>
          <cx:pt idx="16634">15</cx:pt>
          <cx:pt idx="16635">14</cx:pt>
          <cx:pt idx="16636">14</cx:pt>
          <cx:pt idx="16637">15</cx:pt>
          <cx:pt idx="16638">14</cx:pt>
          <cx:pt idx="16639">16</cx:pt>
          <cx:pt idx="16640">17</cx:pt>
          <cx:pt idx="16641">17</cx:pt>
          <cx:pt idx="16642">17</cx:pt>
          <cx:pt idx="16643">15</cx:pt>
          <cx:pt idx="16644">16</cx:pt>
          <cx:pt idx="16645">16</cx:pt>
          <cx:pt idx="16646">16</cx:pt>
          <cx:pt idx="16647">16</cx:pt>
          <cx:pt idx="16648">16</cx:pt>
          <cx:pt idx="16649">16</cx:pt>
          <cx:pt idx="16650">14</cx:pt>
          <cx:pt idx="16651">16</cx:pt>
          <cx:pt idx="16652">14</cx:pt>
          <cx:pt idx="16653">14</cx:pt>
          <cx:pt idx="16654">14</cx:pt>
          <cx:pt idx="16655">14</cx:pt>
          <cx:pt idx="16656">14</cx:pt>
          <cx:pt idx="16657">14</cx:pt>
          <cx:pt idx="16658">14</cx:pt>
          <cx:pt idx="16659">13</cx:pt>
          <cx:pt idx="16660">13</cx:pt>
          <cx:pt idx="16661">13</cx:pt>
          <cx:pt idx="16662">13</cx:pt>
          <cx:pt idx="16663">13</cx:pt>
          <cx:pt idx="16664">12</cx:pt>
          <cx:pt idx="16665">14</cx:pt>
          <cx:pt idx="16666">14</cx:pt>
          <cx:pt idx="16667">13</cx:pt>
          <cx:pt idx="16668">16</cx:pt>
          <cx:pt idx="16669">13</cx:pt>
          <cx:pt idx="16670">12</cx:pt>
          <cx:pt idx="16671">14</cx:pt>
          <cx:pt idx="16672">12</cx:pt>
          <cx:pt idx="16673">12</cx:pt>
          <cx:pt idx="16674">13</cx:pt>
          <cx:pt idx="16675">14</cx:pt>
          <cx:pt idx="16676">12</cx:pt>
          <cx:pt idx="16677">11</cx:pt>
          <cx:pt idx="16678">14</cx:pt>
          <cx:pt idx="16679">13</cx:pt>
          <cx:pt idx="16680">13</cx:pt>
          <cx:pt idx="16681">13</cx:pt>
          <cx:pt idx="16682">12</cx:pt>
          <cx:pt idx="16683">17</cx:pt>
          <cx:pt idx="16684">15</cx:pt>
          <cx:pt idx="16685">20</cx:pt>
          <cx:pt idx="16686">16</cx:pt>
          <cx:pt idx="16687">14</cx:pt>
          <cx:pt idx="16688">15</cx:pt>
          <cx:pt idx="16689">12</cx:pt>
          <cx:pt idx="16690">13</cx:pt>
          <cx:pt idx="16691">12</cx:pt>
          <cx:pt idx="16692">12</cx:pt>
          <cx:pt idx="16693">13</cx:pt>
          <cx:pt idx="16694">19</cx:pt>
          <cx:pt idx="16695">20</cx:pt>
          <cx:pt idx="16696">18</cx:pt>
          <cx:pt idx="16697">21</cx:pt>
          <cx:pt idx="16698">22</cx:pt>
          <cx:pt idx="16699">25</cx:pt>
          <cx:pt idx="16700">24</cx:pt>
          <cx:pt idx="16701">27</cx:pt>
          <cx:pt idx="16702">25</cx:pt>
          <cx:pt idx="16703">24</cx:pt>
          <cx:pt idx="16704">29</cx:pt>
          <cx:pt idx="16705">30</cx:pt>
          <cx:pt idx="16706">19</cx:pt>
          <cx:pt idx="16707">19</cx:pt>
          <cx:pt idx="16708">19</cx:pt>
          <cx:pt idx="16709">49</cx:pt>
          <cx:pt idx="16710">19</cx:pt>
          <cx:pt idx="16711">15</cx:pt>
          <cx:pt idx="16712">16</cx:pt>
          <cx:pt idx="16713">15</cx:pt>
          <cx:pt idx="16714">16</cx:pt>
          <cx:pt idx="16715">19</cx:pt>
          <cx:pt idx="16716">20</cx:pt>
          <cx:pt idx="16717">23</cx:pt>
          <cx:pt idx="16718">25</cx:pt>
          <cx:pt idx="16719">20</cx:pt>
          <cx:pt idx="16720">21</cx:pt>
          <cx:pt idx="16721">19</cx:pt>
          <cx:pt idx="16722">21</cx:pt>
          <cx:pt idx="16723">18</cx:pt>
          <cx:pt idx="16724">15</cx:pt>
          <cx:pt idx="16725">19</cx:pt>
          <cx:pt idx="16726">20</cx:pt>
          <cx:pt idx="16727">20</cx:pt>
          <cx:pt idx="16728">18</cx:pt>
          <cx:pt idx="16729">19</cx:pt>
          <cx:pt idx="16730">16</cx:pt>
          <cx:pt idx="16731">13</cx:pt>
          <cx:pt idx="16732">18</cx:pt>
          <cx:pt idx="16733">18</cx:pt>
          <cx:pt idx="16734">16</cx:pt>
          <cx:pt idx="16735">17</cx:pt>
          <cx:pt idx="16736">15</cx:pt>
          <cx:pt idx="16737">20</cx:pt>
          <cx:pt idx="16738">16</cx:pt>
          <cx:pt idx="16739">14</cx:pt>
          <cx:pt idx="16740">15</cx:pt>
          <cx:pt idx="16741">19</cx:pt>
          <cx:pt idx="16742">15</cx:pt>
          <cx:pt idx="16743">18</cx:pt>
          <cx:pt idx="16744">16</cx:pt>
          <cx:pt idx="16745">15</cx:pt>
          <cx:pt idx="16746">16</cx:pt>
          <cx:pt idx="16747">13</cx:pt>
          <cx:pt idx="16748">14</cx:pt>
          <cx:pt idx="16749">15</cx:pt>
          <cx:pt idx="16750">16</cx:pt>
          <cx:pt idx="16751">15</cx:pt>
          <cx:pt idx="16752">15</cx:pt>
          <cx:pt idx="16753">16</cx:pt>
          <cx:pt idx="16754">15</cx:pt>
          <cx:pt idx="16755">16</cx:pt>
          <cx:pt idx="16756">14</cx:pt>
          <cx:pt idx="16757">18</cx:pt>
          <cx:pt idx="16758">16</cx:pt>
          <cx:pt idx="16759">14</cx:pt>
          <cx:pt idx="16760">16</cx:pt>
          <cx:pt idx="16761">15</cx:pt>
          <cx:pt idx="16762">14</cx:pt>
          <cx:pt idx="16763">13</cx:pt>
          <cx:pt idx="16764">14</cx:pt>
          <cx:pt idx="16765">12</cx:pt>
          <cx:pt idx="16766">11</cx:pt>
          <cx:pt idx="16767">15</cx:pt>
          <cx:pt idx="16768">13</cx:pt>
          <cx:pt idx="16769">16</cx:pt>
          <cx:pt idx="16770">15</cx:pt>
          <cx:pt idx="16771">20</cx:pt>
          <cx:pt idx="16772">21</cx:pt>
          <cx:pt idx="16773">17</cx:pt>
          <cx:pt idx="16774">17</cx:pt>
          <cx:pt idx="16775">17</cx:pt>
          <cx:pt idx="16776">17</cx:pt>
          <cx:pt idx="16777">9</cx:pt>
          <cx:pt idx="16778">12</cx:pt>
          <cx:pt idx="16779">12</cx:pt>
          <cx:pt idx="16780">11</cx:pt>
          <cx:pt idx="16781">11</cx:pt>
          <cx:pt idx="16782">17</cx:pt>
          <cx:pt idx="16783">17</cx:pt>
          <cx:pt idx="16784">15</cx:pt>
          <cx:pt idx="16785">17</cx:pt>
          <cx:pt idx="16786">12</cx:pt>
          <cx:pt idx="16787">17</cx:pt>
          <cx:pt idx="16788">17</cx:pt>
          <cx:pt idx="16789">15</cx:pt>
          <cx:pt idx="16790">15</cx:pt>
          <cx:pt idx="16791">12</cx:pt>
          <cx:pt idx="16792">11</cx:pt>
          <cx:pt idx="16793">15</cx:pt>
          <cx:pt idx="16794">14</cx:pt>
          <cx:pt idx="16795">19</cx:pt>
          <cx:pt idx="16796">18</cx:pt>
          <cx:pt idx="16797">23</cx:pt>
          <cx:pt idx="16798">19</cx:pt>
          <cx:pt idx="16799">18</cx:pt>
          <cx:pt idx="16800">15</cx:pt>
          <cx:pt idx="16801">15</cx:pt>
          <cx:pt idx="16802">19</cx:pt>
          <cx:pt idx="16803">15</cx:pt>
          <cx:pt idx="16804">15</cx:pt>
          <cx:pt idx="16805">14</cx:pt>
          <cx:pt idx="16806">14</cx:pt>
          <cx:pt idx="16807">15</cx:pt>
          <cx:pt idx="16808">14</cx:pt>
          <cx:pt idx="16809">17</cx:pt>
          <cx:pt idx="16810">17</cx:pt>
          <cx:pt idx="16811">15</cx:pt>
          <cx:pt idx="16812">13</cx:pt>
          <cx:pt idx="16813">22</cx:pt>
          <cx:pt idx="16814">20</cx:pt>
          <cx:pt idx="16815">26</cx:pt>
          <cx:pt idx="16816">23</cx:pt>
          <cx:pt idx="16817">20</cx:pt>
          <cx:pt idx="16818">18</cx:pt>
          <cx:pt idx="16819">16</cx:pt>
          <cx:pt idx="16820">14</cx:pt>
          <cx:pt idx="16821">11</cx:pt>
          <cx:pt idx="16822">19</cx:pt>
          <cx:pt idx="16823">23</cx:pt>
          <cx:pt idx="16824">18</cx:pt>
          <cx:pt idx="16825">18</cx:pt>
          <cx:pt idx="16826">17</cx:pt>
          <cx:pt idx="16827">18</cx:pt>
          <cx:pt idx="16828">15</cx:pt>
          <cx:pt idx="16829">15</cx:pt>
          <cx:pt idx="16830">15</cx:pt>
          <cx:pt idx="16831">15</cx:pt>
          <cx:pt idx="16832">15</cx:pt>
          <cx:pt idx="16833">14</cx:pt>
          <cx:pt idx="16834">13</cx:pt>
          <cx:pt idx="16835">11</cx:pt>
          <cx:pt idx="16836">14</cx:pt>
          <cx:pt idx="16837">12</cx:pt>
          <cx:pt idx="16838">15</cx:pt>
          <cx:pt idx="16839">12</cx:pt>
          <cx:pt idx="16840">14</cx:pt>
          <cx:pt idx="16841">12</cx:pt>
          <cx:pt idx="16842">14</cx:pt>
          <cx:pt idx="16843">21</cx:pt>
          <cx:pt idx="16844">18</cx:pt>
          <cx:pt idx="16845">21</cx:pt>
          <cx:pt idx="16846">17</cx:pt>
          <cx:pt idx="16847">16</cx:pt>
          <cx:pt idx="16848">17</cx:pt>
          <cx:pt idx="16849">16</cx:pt>
          <cx:pt idx="16850">16</cx:pt>
          <cx:pt idx="16851">22</cx:pt>
          <cx:pt idx="16852">24</cx:pt>
          <cx:pt idx="16853">22</cx:pt>
          <cx:pt idx="16854">24</cx:pt>
          <cx:pt idx="16855">16</cx:pt>
          <cx:pt idx="16856">16</cx:pt>
          <cx:pt idx="16857">16</cx:pt>
          <cx:pt idx="16858">16</cx:pt>
          <cx:pt idx="16859">16</cx:pt>
          <cx:pt idx="16860">17</cx:pt>
          <cx:pt idx="16861">17</cx:pt>
          <cx:pt idx="16862">15</cx:pt>
          <cx:pt idx="16863">16</cx:pt>
          <cx:pt idx="16864">16</cx:pt>
          <cx:pt idx="16865">17</cx:pt>
          <cx:pt idx="16866">19</cx:pt>
          <cx:pt idx="16867">18</cx:pt>
          <cx:pt idx="16868">18</cx:pt>
          <cx:pt idx="16869">20</cx:pt>
          <cx:pt idx="16870">20</cx:pt>
          <cx:pt idx="16871">18</cx:pt>
          <cx:pt idx="16872">18</cx:pt>
          <cx:pt idx="16873">20</cx:pt>
          <cx:pt idx="16874">19</cx:pt>
          <cx:pt idx="16875">19</cx:pt>
          <cx:pt idx="16876">20</cx:pt>
          <cx:pt idx="16877">25</cx:pt>
          <cx:pt idx="16878">23</cx:pt>
          <cx:pt idx="16879">28</cx:pt>
          <cx:pt idx="16880">25</cx:pt>
          <cx:pt idx="16881">15</cx:pt>
          <cx:pt idx="16882">14</cx:pt>
          <cx:pt idx="16883">14</cx:pt>
          <cx:pt idx="16884">17</cx:pt>
          <cx:pt idx="16885">20</cx:pt>
          <cx:pt idx="16886">16</cx:pt>
          <cx:pt idx="16887">15</cx:pt>
          <cx:pt idx="16888">17</cx:pt>
          <cx:pt idx="16889">20</cx:pt>
          <cx:pt idx="16890">16</cx:pt>
          <cx:pt idx="16891">15</cx:pt>
          <cx:pt idx="16892">19</cx:pt>
          <cx:pt idx="16893">20</cx:pt>
          <cx:pt idx="16894">20</cx:pt>
          <cx:pt idx="16895">21</cx:pt>
          <cx:pt idx="16896">17</cx:pt>
          <cx:pt idx="16897">20</cx:pt>
          <cx:pt idx="16898">16</cx:pt>
          <cx:pt idx="16899">18</cx:pt>
          <cx:pt idx="16900">19</cx:pt>
          <cx:pt idx="16901">14</cx:pt>
          <cx:pt idx="16902">15</cx:pt>
          <cx:pt idx="16903">14</cx:pt>
          <cx:pt idx="16904">14</cx:pt>
          <cx:pt idx="16905">16</cx:pt>
          <cx:pt idx="16906">23</cx:pt>
          <cx:pt idx="16907">20</cx:pt>
          <cx:pt idx="16908">25</cx:pt>
          <cx:pt idx="16909">20</cx:pt>
          <cx:pt idx="16910">19</cx:pt>
          <cx:pt idx="16911">18</cx:pt>
          <cx:pt idx="16912">20</cx:pt>
          <cx:pt idx="16913">15</cx:pt>
          <cx:pt idx="16914">14</cx:pt>
          <cx:pt idx="16915">20</cx:pt>
          <cx:pt idx="16916">17</cx:pt>
          <cx:pt idx="16917">17</cx:pt>
          <cx:pt idx="16918">16</cx:pt>
          <cx:pt idx="16919">17</cx:pt>
          <cx:pt idx="16920">16</cx:pt>
          <cx:pt idx="16921">20</cx:pt>
          <cx:pt idx="16922">18</cx:pt>
          <cx:pt idx="16923">23</cx:pt>
          <cx:pt idx="16924">21</cx:pt>
          <cx:pt idx="16925">25</cx:pt>
          <cx:pt idx="16926">18</cx:pt>
          <cx:pt idx="16927">17</cx:pt>
          <cx:pt idx="16928">17</cx:pt>
          <cx:pt idx="16929">16</cx:pt>
          <cx:pt idx="16930">16</cx:pt>
          <cx:pt idx="16931">15</cx:pt>
          <cx:pt idx="16932">17</cx:pt>
          <cx:pt idx="16933">16</cx:pt>
          <cx:pt idx="16934">17</cx:pt>
          <cx:pt idx="16935">16</cx:pt>
          <cx:pt idx="16936">17</cx:pt>
          <cx:pt idx="16937">16</cx:pt>
          <cx:pt idx="16938">19</cx:pt>
          <cx:pt idx="16939">18</cx:pt>
          <cx:pt idx="16940">20</cx:pt>
          <cx:pt idx="16941">17</cx:pt>
          <cx:pt idx="16942">17</cx:pt>
          <cx:pt idx="16943">16</cx:pt>
          <cx:pt idx="16944">20</cx:pt>
          <cx:pt idx="16945">20</cx:pt>
          <cx:pt idx="16946">19</cx:pt>
          <cx:pt idx="16947">21</cx:pt>
          <cx:pt idx="16948">20</cx:pt>
          <cx:pt idx="16949">16</cx:pt>
          <cx:pt idx="16950">14</cx:pt>
          <cx:pt idx="16951">15</cx:pt>
          <cx:pt idx="16952">15</cx:pt>
          <cx:pt idx="16953">15</cx:pt>
          <cx:pt idx="16954">17</cx:pt>
          <cx:pt idx="16955">19</cx:pt>
          <cx:pt idx="16956">10</cx:pt>
          <cx:pt idx="16957">9</cx:pt>
          <cx:pt idx="16958">16</cx:pt>
          <cx:pt idx="16959">18</cx:pt>
          <cx:pt idx="16960">17</cx:pt>
          <cx:pt idx="16961">18</cx:pt>
          <cx:pt idx="16962">20</cx:pt>
          <cx:pt idx="16963">18</cx:pt>
          <cx:pt idx="16964">18</cx:pt>
          <cx:pt idx="16965">20</cx:pt>
          <cx:pt idx="16966">17</cx:pt>
          <cx:pt idx="16967">18</cx:pt>
          <cx:pt idx="16968">17</cx:pt>
          <cx:pt idx="16969">18</cx:pt>
          <cx:pt idx="16970">21</cx:pt>
          <cx:pt idx="16971">23</cx:pt>
          <cx:pt idx="16972">23</cx:pt>
          <cx:pt idx="16973">24</cx:pt>
          <cx:pt idx="16974">21</cx:pt>
          <cx:pt idx="16975">23</cx:pt>
          <cx:pt idx="16976">23</cx:pt>
          <cx:pt idx="16977">24</cx:pt>
          <cx:pt idx="16978">21</cx:pt>
          <cx:pt idx="16979">23</cx:pt>
          <cx:pt idx="16980">23</cx:pt>
          <cx:pt idx="16981">24</cx:pt>
          <cx:pt idx="16982">18</cx:pt>
          <cx:pt idx="16983">19</cx:pt>
          <cx:pt idx="16984">20</cx:pt>
          <cx:pt idx="16985">19</cx:pt>
          <cx:pt idx="16986">20</cx:pt>
          <cx:pt idx="16987">19</cx:pt>
          <cx:pt idx="16988">20</cx:pt>
          <cx:pt idx="16989">20</cx:pt>
          <cx:pt idx="16990">21</cx:pt>
          <cx:pt idx="16991">20</cx:pt>
          <cx:pt idx="16992">18</cx:pt>
          <cx:pt idx="16993">20</cx:pt>
          <cx:pt idx="16994">19</cx:pt>
          <cx:pt idx="16995">21</cx:pt>
          <cx:pt idx="16996">20</cx:pt>
          <cx:pt idx="16997">18</cx:pt>
          <cx:pt idx="16998">20</cx:pt>
          <cx:pt idx="16999">19</cx:pt>
          <cx:pt idx="17000">24</cx:pt>
          <cx:pt idx="17001">26</cx:pt>
          <cx:pt idx="17002">23</cx:pt>
          <cx:pt idx="17003">26</cx:pt>
          <cx:pt idx="17004">20</cx:pt>
          <cx:pt idx="17005">21</cx:pt>
          <cx:pt idx="17006">20</cx:pt>
          <cx:pt idx="17007">21</cx:pt>
          <cx:pt idx="17008">19</cx:pt>
          <cx:pt idx="17009">20</cx:pt>
          <cx:pt idx="17010">19</cx:pt>
          <cx:pt idx="17011">20</cx:pt>
          <cx:pt idx="17012">19</cx:pt>
          <cx:pt idx="17013">20</cx:pt>
          <cx:pt idx="17014">19</cx:pt>
          <cx:pt idx="17015">20</cx:pt>
          <cx:pt idx="17016">26</cx:pt>
          <cx:pt idx="17017">33</cx:pt>
          <cx:pt idx="17018">20</cx:pt>
          <cx:pt idx="17019">22</cx:pt>
          <cx:pt idx="17020">20</cx:pt>
          <cx:pt idx="17021">22</cx:pt>
          <cx:pt idx="17022">18</cx:pt>
          <cx:pt idx="17023">16</cx:pt>
          <cx:pt idx="17024">17</cx:pt>
          <cx:pt idx="17025">17</cx:pt>
          <cx:pt idx="17026">15</cx:pt>
          <cx:pt idx="17027">15</cx:pt>
          <cx:pt idx="17028">15</cx:pt>
          <cx:pt idx="17029">19</cx:pt>
          <cx:pt idx="17030">20</cx:pt>
          <cx:pt idx="17031">17</cx:pt>
          <cx:pt idx="17032">21</cx:pt>
          <cx:pt idx="17033">18</cx:pt>
          <cx:pt idx="17034">19</cx:pt>
          <cx:pt idx="17035">19</cx:pt>
          <cx:pt idx="17036">20</cx:pt>
          <cx:pt idx="17037">19</cx:pt>
          <cx:pt idx="17038">24</cx:pt>
          <cx:pt idx="17039">25</cx:pt>
          <cx:pt idx="17040">27</cx:pt>
          <cx:pt idx="17041">12</cx:pt>
          <cx:pt idx="17042">23</cx:pt>
          <cx:pt idx="17043">25</cx:pt>
          <cx:pt idx="17044">23</cx:pt>
          <cx:pt idx="17045">25</cx:pt>
          <cx:pt idx="17046">21</cx:pt>
          <cx:pt idx="17047">21</cx:pt>
          <cx:pt idx="17048">19</cx:pt>
          <cx:pt idx="17049">20</cx:pt>
          <cx:pt idx="17050">21</cx:pt>
          <cx:pt idx="17051">21</cx:pt>
          <cx:pt idx="17052">20</cx:pt>
          <cx:pt idx="17053">20</cx:pt>
          <cx:pt idx="17054">16</cx:pt>
          <cx:pt idx="17055">17</cx:pt>
          <cx:pt idx="17056">16</cx:pt>
          <cx:pt idx="17057">15</cx:pt>
          <cx:pt idx="17058">17</cx:pt>
          <cx:pt idx="17059">16</cx:pt>
          <cx:pt idx="17060">17</cx:pt>
          <cx:pt idx="17061">15</cx:pt>
          <cx:pt idx="17062">14</cx:pt>
          <cx:pt idx="17063">15</cx:pt>
          <cx:pt idx="17064">19</cx:pt>
          <cx:pt idx="17065">17</cx:pt>
          <cx:pt idx="17066">17</cx:pt>
          <cx:pt idx="17067">16</cx:pt>
          <cx:pt idx="17068">19</cx:pt>
          <cx:pt idx="17069">17</cx:pt>
          <cx:pt idx="17070">16</cx:pt>
          <cx:pt idx="17071">15</cx:pt>
          <cx:pt idx="17072">16</cx:pt>
          <cx:pt idx="17073">15</cx:pt>
          <cx:pt idx="17074">25</cx:pt>
          <cx:pt idx="17075">26</cx:pt>
          <cx:pt idx="17076">27</cx:pt>
          <cx:pt idx="17077">19</cx:pt>
          <cx:pt idx="17078">21</cx:pt>
          <cx:pt idx="17079">19</cx:pt>
          <cx:pt idx="17080">21</cx:pt>
          <cx:pt idx="17081">17</cx:pt>
          <cx:pt idx="17082">19</cx:pt>
          <cx:pt idx="17083">33</cx:pt>
          <cx:pt idx="17084">21</cx:pt>
          <cx:pt idx="17085">16</cx:pt>
          <cx:pt idx="17086">17</cx:pt>
          <cx:pt idx="17087">29</cx:pt>
          <cx:pt idx="17088">19</cx:pt>
          <cx:pt idx="17089">34</cx:pt>
          <cx:pt idx="17090">20</cx:pt>
          <cx:pt idx="17091">27</cx:pt>
          <cx:pt idx="17092">18</cx:pt>
          <cx:pt idx="17093">16</cx:pt>
          <cx:pt idx="17094">20</cx:pt>
          <cx:pt idx="17095">32</cx:pt>
          <cx:pt idx="17096">18</cx:pt>
          <cx:pt idx="17097">15</cx:pt>
          <cx:pt idx="17098">27</cx:pt>
          <cx:pt idx="17099">18</cx:pt>
          <cx:pt idx="17100">20</cx:pt>
          <cx:pt idx="17101">32</cx:pt>
          <cx:pt idx="17102">15</cx:pt>
          <cx:pt idx="17103">16</cx:pt>
          <cx:pt idx="17104">17</cx:pt>
          <cx:pt idx="17105">17</cx:pt>
          <cx:pt idx="17106">16</cx:pt>
          <cx:pt idx="17107">17</cx:pt>
          <cx:pt idx="17108">16</cx:pt>
          <cx:pt idx="17109">16</cx:pt>
          <cx:pt idx="17110">18</cx:pt>
          <cx:pt idx="17111">17</cx:pt>
          <cx:pt idx="17112">17</cx:pt>
          <cx:pt idx="17113">17</cx:pt>
          <cx:pt idx="17114">16</cx:pt>
          <cx:pt idx="17115">16</cx:pt>
          <cx:pt idx="17116">16</cx:pt>
          <cx:pt idx="17117">16</cx:pt>
          <cx:pt idx="17118">18</cx:pt>
          <cx:pt idx="17119">17</cx:pt>
          <cx:pt idx="17120">17</cx:pt>
          <cx:pt idx="17121">17</cx:pt>
          <cx:pt idx="17122">16</cx:pt>
          <cx:pt idx="17123">20</cx:pt>
          <cx:pt idx="17124">17</cx:pt>
          <cx:pt idx="17125">21</cx:pt>
          <cx:pt idx="17126">17</cx:pt>
          <cx:pt idx="17127">16</cx:pt>
          <cx:pt idx="17128">21</cx:pt>
          <cx:pt idx="17129">22</cx:pt>
          <cx:pt idx="17130">22</cx:pt>
          <cx:pt idx="17131">16</cx:pt>
          <cx:pt idx="17132">16</cx:pt>
          <cx:pt idx="17133">13</cx:pt>
          <cx:pt idx="17134">18</cx:pt>
          <cx:pt idx="17135">16</cx:pt>
          <cx:pt idx="17136">20</cx:pt>
          <cx:pt idx="17137">18</cx:pt>
          <cx:pt idx="17138">16</cx:pt>
          <cx:pt idx="17139">16</cx:pt>
          <cx:pt idx="17140">19</cx:pt>
          <cx:pt idx="17141">17</cx:pt>
          <cx:pt idx="17142">16</cx:pt>
          <cx:pt idx="17143">16</cx:pt>
          <cx:pt idx="17144">19</cx:pt>
          <cx:pt idx="17145">17</cx:pt>
          <cx:pt idx="17146">16</cx:pt>
          <cx:pt idx="17147">15</cx:pt>
          <cx:pt idx="17148">15</cx:pt>
          <cx:pt idx="17149">15</cx:pt>
          <cx:pt idx="17150">15</cx:pt>
          <cx:pt idx="17151">11</cx:pt>
          <cx:pt idx="17152">10</cx:pt>
          <cx:pt idx="17153">9</cx:pt>
          <cx:pt idx="17154">10</cx:pt>
          <cx:pt idx="17155">10</cx:pt>
          <cx:pt idx="17156">10</cx:pt>
          <cx:pt idx="17157">10</cx:pt>
          <cx:pt idx="17158">20</cx:pt>
          <cx:pt idx="17159">20</cx:pt>
          <cx:pt idx="17160">17</cx:pt>
          <cx:pt idx="17161">18</cx:pt>
          <cx:pt idx="17162">17</cx:pt>
          <cx:pt idx="17163">18</cx:pt>
          <cx:pt idx="17164">17</cx:pt>
          <cx:pt idx="17165">18</cx:pt>
          <cx:pt idx="17166">17</cx:pt>
          <cx:pt idx="17167">18</cx:pt>
          <cx:pt idx="17168">18</cx:pt>
          <cx:pt idx="17169">18</cx:pt>
          <cx:pt idx="17170">18</cx:pt>
          <cx:pt idx="17171">18</cx:pt>
          <cx:pt idx="17172">16</cx:pt>
          <cx:pt idx="17173">18</cx:pt>
          <cx:pt idx="17174">16</cx:pt>
          <cx:pt idx="17175">16</cx:pt>
          <cx:pt idx="17176">16</cx:pt>
          <cx:pt idx="17177">14</cx:pt>
          <cx:pt idx="17178">14</cx:pt>
          <cx:pt idx="17179">14</cx:pt>
          <cx:pt idx="17180">15</cx:pt>
          <cx:pt idx="17181">14</cx:pt>
          <cx:pt idx="17182">15</cx:pt>
          <cx:pt idx="17183">12</cx:pt>
          <cx:pt idx="17184">17</cx:pt>
          <cx:pt idx="17185">17</cx:pt>
          <cx:pt idx="17186">17</cx:pt>
          <cx:pt idx="17187">15</cx:pt>
          <cx:pt idx="17188">17</cx:pt>
          <cx:pt idx="17189">17</cx:pt>
          <cx:pt idx="17190">17</cx:pt>
          <cx:pt idx="17191">17</cx:pt>
          <cx:pt idx="17192">17</cx:pt>
          <cx:pt idx="17193">17</cx:pt>
          <cx:pt idx="17194">17</cx:pt>
          <cx:pt idx="17195">17</cx:pt>
          <cx:pt idx="17196">17</cx:pt>
          <cx:pt idx="17197">16</cx:pt>
          <cx:pt idx="17198">17</cx:pt>
          <cx:pt idx="17199">17</cx:pt>
          <cx:pt idx="17200">16</cx:pt>
          <cx:pt idx="17201">16</cx:pt>
          <cx:pt idx="17202">16</cx:pt>
          <cx:pt idx="17203">15</cx:pt>
          <cx:pt idx="17204">15</cx:pt>
          <cx:pt idx="17205">11</cx:pt>
          <cx:pt idx="17206">15</cx:pt>
          <cx:pt idx="17207">15</cx:pt>
          <cx:pt idx="17208">15</cx:pt>
          <cx:pt idx="17209">14</cx:pt>
          <cx:pt idx="17210">14</cx:pt>
          <cx:pt idx="17211">14</cx:pt>
          <cx:pt idx="17212">14</cx:pt>
          <cx:pt idx="17213">14</cx:pt>
          <cx:pt idx="17214">15</cx:pt>
          <cx:pt idx="17215">14</cx:pt>
          <cx:pt idx="17216">13</cx:pt>
          <cx:pt idx="17217">13</cx:pt>
          <cx:pt idx="17218">13</cx:pt>
          <cx:pt idx="17219">17</cx:pt>
          <cx:pt idx="17220">15</cx:pt>
          <cx:pt idx="17221">17</cx:pt>
          <cx:pt idx="17222">17</cx:pt>
          <cx:pt idx="17223">20</cx:pt>
          <cx:pt idx="17224">20</cx:pt>
          <cx:pt idx="17225">19</cx:pt>
          <cx:pt idx="17226">21</cx:pt>
          <cx:pt idx="17227">20</cx:pt>
          <cx:pt idx="17228">15</cx:pt>
          <cx:pt idx="17229">16</cx:pt>
          <cx:pt idx="17230">13</cx:pt>
          <cx:pt idx="17231">13</cx:pt>
          <cx:pt idx="17232">12</cx:pt>
          <cx:pt idx="17233">13</cx:pt>
          <cx:pt idx="17234">12</cx:pt>
          <cx:pt idx="17235">17</cx:pt>
          <cx:pt idx="17236">17</cx:pt>
          <cx:pt idx="17237">16</cx:pt>
          <cx:pt idx="17238">19</cx:pt>
          <cx:pt idx="17239">17</cx:pt>
          <cx:pt idx="17240">26</cx:pt>
          <cx:pt idx="17241">34</cx:pt>
          <cx:pt idx="17242">33</cx:pt>
          <cx:pt idx="17243">24</cx:pt>
          <cx:pt idx="17244">25</cx:pt>
          <cx:pt idx="17245">26</cx:pt>
          <cx:pt idx="17246">17</cx:pt>
          <cx:pt idx="17247">15</cx:pt>
          <cx:pt idx="17248">20</cx:pt>
          <cx:pt idx="17249">15</cx:pt>
          <cx:pt idx="17250">14</cx:pt>
          <cx:pt idx="17251">15</cx:pt>
          <cx:pt idx="17252">14</cx:pt>
          <cx:pt idx="17253">14</cx:pt>
          <cx:pt idx="17254">14</cx:pt>
          <cx:pt idx="17255">15</cx:pt>
          <cx:pt idx="17256">14</cx:pt>
          <cx:pt idx="17257">14</cx:pt>
          <cx:pt idx="17258">14</cx:pt>
          <cx:pt idx="17259">13</cx:pt>
          <cx:pt idx="17260">13</cx:pt>
          <cx:pt idx="17261">13</cx:pt>
          <cx:pt idx="17262">14</cx:pt>
          <cx:pt idx="17263">11</cx:pt>
          <cx:pt idx="17264">12</cx:pt>
          <cx:pt idx="17265">12</cx:pt>
          <cx:pt idx="17266">12</cx:pt>
          <cx:pt idx="17267">11</cx:pt>
          <cx:pt idx="17268">13</cx:pt>
          <cx:pt idx="17269">20</cx:pt>
          <cx:pt idx="17270">22</cx:pt>
          <cx:pt idx="17271">20</cx:pt>
          <cx:pt idx="17272">21</cx:pt>
          <cx:pt idx="17273">20</cx:pt>
          <cx:pt idx="17274">20</cx:pt>
          <cx:pt idx="17275">22</cx:pt>
          <cx:pt idx="17276">20</cx:pt>
          <cx:pt idx="17277">20</cx:pt>
          <cx:pt idx="17278">20</cx:pt>
          <cx:pt idx="17279">13</cx:pt>
          <cx:pt idx="17280">13</cx:pt>
          <cx:pt idx="17281">12</cx:pt>
          <cx:pt idx="17282">16</cx:pt>
          <cx:pt idx="17283">16</cx:pt>
          <cx:pt idx="17284">17</cx:pt>
          <cx:pt idx="17285">17</cx:pt>
          <cx:pt idx="17286">18</cx:pt>
          <cx:pt idx="17287">17</cx:pt>
          <cx:pt idx="17288">16</cx:pt>
          <cx:pt idx="17289">19</cx:pt>
          <cx:pt idx="17290">17</cx:pt>
          <cx:pt idx="17291">19</cx:pt>
          <cx:pt idx="17292">18</cx:pt>
          <cx:pt idx="17293">17</cx:pt>
          <cx:pt idx="17294">17</cx:pt>
          <cx:pt idx="17295">16</cx:pt>
          <cx:pt idx="17296">16</cx:pt>
          <cx:pt idx="17297">15</cx:pt>
          <cx:pt idx="17298">14</cx:pt>
          <cx:pt idx="17299">21</cx:pt>
          <cx:pt idx="17300">20</cx:pt>
          <cx:pt idx="17301">23</cx:pt>
          <cx:pt idx="17302">23</cx:pt>
          <cx:pt idx="17303">18</cx:pt>
          <cx:pt idx="17304">18</cx:pt>
          <cx:pt idx="17305">19</cx:pt>
          <cx:pt idx="17306">20</cx:pt>
          <cx:pt idx="17307">19</cx:pt>
          <cx:pt idx="17308">20</cx:pt>
          <cx:pt idx="17309">19</cx:pt>
          <cx:pt idx="17310">17</cx:pt>
          <cx:pt idx="17311">19</cx:pt>
          <cx:pt idx="17312">14</cx:pt>
          <cx:pt idx="17313">12</cx:pt>
          <cx:pt idx="17314">11</cx:pt>
          <cx:pt idx="17315">13</cx:pt>
          <cx:pt idx="17316">12</cx:pt>
          <cx:pt idx="17317">12</cx:pt>
          <cx:pt idx="17318">11</cx:pt>
          <cx:pt idx="17319">12</cx:pt>
          <cx:pt idx="17320">11</cx:pt>
          <cx:pt idx="17321">37</cx:pt>
          <cx:pt idx="17322">18</cx:pt>
          <cx:pt idx="17323">17</cx:pt>
          <cx:pt idx="17324">16</cx:pt>
          <cx:pt idx="17325">16</cx:pt>
          <cx:pt idx="17326">15</cx:pt>
          <cx:pt idx="17327">15</cx:pt>
          <cx:pt idx="17328">14</cx:pt>
          <cx:pt idx="17329">14</cx:pt>
          <cx:pt idx="17330">14</cx:pt>
          <cx:pt idx="17331">12</cx:pt>
          <cx:pt idx="17332">11</cx:pt>
          <cx:pt idx="17333">17</cx:pt>
          <cx:pt idx="17334">14</cx:pt>
          <cx:pt idx="17335">12</cx:pt>
          <cx:pt idx="17336">13</cx:pt>
          <cx:pt idx="17337">12</cx:pt>
          <cx:pt idx="17338">14</cx:pt>
          <cx:pt idx="17339">12</cx:pt>
          <cx:pt idx="17340">13</cx:pt>
          <cx:pt idx="17341">12</cx:pt>
          <cx:pt idx="17342">11</cx:pt>
          <cx:pt idx="17343">13</cx:pt>
          <cx:pt idx="17344">12</cx:pt>
          <cx:pt idx="17345">11</cx:pt>
          <cx:pt idx="17346">18</cx:pt>
          <cx:pt idx="17347">16</cx:pt>
          <cx:pt idx="17348">21</cx:pt>
          <cx:pt idx="17349">24</cx:pt>
          <cx:pt idx="17350">13</cx:pt>
          <cx:pt idx="17351">12</cx:pt>
          <cx:pt idx="17352">11</cx:pt>
          <cx:pt idx="17353">14</cx:pt>
          <cx:pt idx="17354">12</cx:pt>
          <cx:pt idx="17355">11</cx:pt>
          <cx:pt idx="17356">11</cx:pt>
          <cx:pt idx="17357">12</cx:pt>
          <cx:pt idx="17358">18</cx:pt>
          <cx:pt idx="17359">17</cx:pt>
          <cx:pt idx="17360">17</cx:pt>
          <cx:pt idx="17361">23</cx:pt>
          <cx:pt idx="17362">10</cx:pt>
          <cx:pt idx="17363">10</cx:pt>
          <cx:pt idx="17364">10</cx:pt>
          <cx:pt idx="17365">10</cx:pt>
          <cx:pt idx="17366">9</cx:pt>
          <cx:pt idx="17367">9</cx:pt>
          <cx:pt idx="17368">8</cx:pt>
          <cx:pt idx="17369">9</cx:pt>
          <cx:pt idx="17370">9</cx:pt>
          <cx:pt idx="17371">20</cx:pt>
          <cx:pt idx="17372">18</cx:pt>
          <cx:pt idx="17373">21</cx:pt>
          <cx:pt idx="17374">17</cx:pt>
          <cx:pt idx="17375">15</cx:pt>
          <cx:pt idx="17376">13</cx:pt>
          <cx:pt idx="17377">14</cx:pt>
          <cx:pt idx="17378">12</cx:pt>
          <cx:pt idx="17379">12</cx:pt>
          <cx:pt idx="17380">11</cx:pt>
          <cx:pt idx="17381">13</cx:pt>
          <cx:pt idx="17382">12</cx:pt>
          <cx:pt idx="17383">12</cx:pt>
          <cx:pt idx="17384">12</cx:pt>
          <cx:pt idx="17385">11</cx:pt>
          <cx:pt idx="17386">10</cx:pt>
          <cx:pt idx="17387">22</cx:pt>
          <cx:pt idx="17388">24</cx:pt>
          <cx:pt idx="17389">22</cx:pt>
          <cx:pt idx="17390">24</cx:pt>
          <cx:pt idx="17391">22</cx:pt>
          <cx:pt idx="17392">22</cx:pt>
          <cx:pt idx="17393">12</cx:pt>
          <cx:pt idx="17394">11</cx:pt>
          <cx:pt idx="17395">11</cx:pt>
          <cx:pt idx="17396">11</cx:pt>
          <cx:pt idx="17397">13</cx:pt>
          <cx:pt idx="17398">14</cx:pt>
          <cx:pt idx="17399">14</cx:pt>
          <cx:pt idx="17400">16</cx:pt>
          <cx:pt idx="17401">13</cx:pt>
          <cx:pt idx="17402">13</cx:pt>
          <cx:pt idx="17403">14</cx:pt>
          <cx:pt idx="17404">14</cx:pt>
          <cx:pt idx="17405">12</cx:pt>
          <cx:pt idx="17406">14</cx:pt>
          <cx:pt idx="17407">13</cx:pt>
          <cx:pt idx="17408">12</cx:pt>
          <cx:pt idx="17409">15</cx:pt>
          <cx:pt idx="17410">13</cx:pt>
          <cx:pt idx="17411">13</cx:pt>
          <cx:pt idx="17412">12</cx:pt>
          <cx:pt idx="17413">11</cx:pt>
          <cx:pt idx="17414">13</cx:pt>
          <cx:pt idx="17415">12</cx:pt>
          <cx:pt idx="17416">12</cx:pt>
          <cx:pt idx="17417">12</cx:pt>
          <cx:pt idx="17418">13</cx:pt>
          <cx:pt idx="17419">10</cx:pt>
          <cx:pt idx="17420">12</cx:pt>
          <cx:pt idx="17421">11</cx:pt>
          <cx:pt idx="17422">12</cx:pt>
          <cx:pt idx="17423">17</cx:pt>
          <cx:pt idx="17424">15</cx:pt>
          <cx:pt idx="17425">17</cx:pt>
          <cx:pt idx="17426">15</cx:pt>
          <cx:pt idx="17427">15</cx:pt>
          <cx:pt idx="17428">16</cx:pt>
          <cx:pt idx="17429">14</cx:pt>
          <cx:pt idx="17430">16</cx:pt>
          <cx:pt idx="17431">62</cx:pt>
          <cx:pt idx="17432">50</cx:pt>
          <cx:pt idx="17433">18</cx:pt>
          <cx:pt idx="17434">14</cx:pt>
          <cx:pt idx="17435">19</cx:pt>
          <cx:pt idx="17436">16</cx:pt>
          <cx:pt idx="17437">14</cx:pt>
          <cx:pt idx="17438">15</cx:pt>
          <cx:pt idx="17439">15</cx:pt>
          <cx:pt idx="17440">17</cx:pt>
          <cx:pt idx="17441">16</cx:pt>
          <cx:pt idx="17442">17</cx:pt>
          <cx:pt idx="17443">15</cx:pt>
          <cx:pt idx="17444">16</cx:pt>
          <cx:pt idx="17445">16</cx:pt>
          <cx:pt idx="17446">15</cx:pt>
          <cx:pt idx="17447">16</cx:pt>
          <cx:pt idx="17448">15</cx:pt>
          <cx:pt idx="17449">15</cx:pt>
          <cx:pt idx="17450">79</cx:pt>
          <cx:pt idx="17451">35</cx:pt>
          <cx:pt idx="17452">14</cx:pt>
          <cx:pt idx="17453">15</cx:pt>
          <cx:pt idx="17454">14</cx:pt>
          <cx:pt idx="17455">13</cx:pt>
          <cx:pt idx="17456">14</cx:pt>
          <cx:pt idx="17457">14</cx:pt>
          <cx:pt idx="17458">14</cx:pt>
          <cx:pt idx="17459">14</cx:pt>
          <cx:pt idx="17460">13</cx:pt>
          <cx:pt idx="17461">13</cx:pt>
          <cx:pt idx="17462">12</cx:pt>
          <cx:pt idx="17463">13</cx:pt>
          <cx:pt idx="17464">13</cx:pt>
          <cx:pt idx="17465">12</cx:pt>
          <cx:pt idx="17466">14</cx:pt>
          <cx:pt idx="17467">14</cx:pt>
          <cx:pt idx="17468">13</cx:pt>
          <cx:pt idx="17469">14</cx:pt>
          <cx:pt idx="17470">13</cx:pt>
          <cx:pt idx="17471">15</cx:pt>
          <cx:pt idx="17472">14</cx:pt>
          <cx:pt idx="17473">14</cx:pt>
          <cx:pt idx="17474">14</cx:pt>
          <cx:pt idx="17475">13</cx:pt>
          <cx:pt idx="17476">13</cx:pt>
          <cx:pt idx="17477">12</cx:pt>
          <cx:pt idx="17478">13</cx:pt>
          <cx:pt idx="17479">13</cx:pt>
          <cx:pt idx="17480">14</cx:pt>
          <cx:pt idx="17481">11</cx:pt>
          <cx:pt idx="17482">17</cx:pt>
          <cx:pt idx="17483">15</cx:pt>
          <cx:pt idx="17484">20</cx:pt>
          <cx:pt idx="17485">15</cx:pt>
          <cx:pt idx="17486">14</cx:pt>
          <cx:pt idx="17487">15</cx:pt>
          <cx:pt idx="17488">12</cx:pt>
          <cx:pt idx="17489">12</cx:pt>
          <cx:pt idx="17490">12</cx:pt>
          <cx:pt idx="17491">11</cx:pt>
          <cx:pt idx="17492">13</cx:pt>
          <cx:pt idx="17493">20</cx:pt>
          <cx:pt idx="17494">20</cx:pt>
          <cx:pt idx="17495">18</cx:pt>
          <cx:pt idx="17496">21</cx:pt>
          <cx:pt idx="17497">22</cx:pt>
          <cx:pt idx="17498">24</cx:pt>
          <cx:pt idx="17499">24</cx:pt>
          <cx:pt idx="17500">24</cx:pt>
          <cx:pt idx="17501">27</cx:pt>
          <cx:pt idx="17502">25</cx:pt>
          <cx:pt idx="17503">22</cx:pt>
          <cx:pt idx="17504">29</cx:pt>
          <cx:pt idx="17505">30</cx:pt>
          <cx:pt idx="17506">20</cx:pt>
          <cx:pt idx="17507">20</cx:pt>
          <cx:pt idx="17508">19</cx:pt>
          <cx:pt idx="17509">19</cx:pt>
          <cx:pt idx="17510">19</cx:pt>
          <cx:pt idx="17511">19</cx:pt>
          <cx:pt idx="17512">49</cx:pt>
          <cx:pt idx="17513">16</cx:pt>
          <cx:pt idx="17514">15</cx:pt>
          <cx:pt idx="17515">16</cx:pt>
          <cx:pt idx="17516">15</cx:pt>
          <cx:pt idx="17517">16</cx:pt>
          <cx:pt idx="17518">19</cx:pt>
          <cx:pt idx="17519">20</cx:pt>
          <cx:pt idx="17520">23</cx:pt>
          <cx:pt idx="17521">24</cx:pt>
          <cx:pt idx="17522">19</cx:pt>
          <cx:pt idx="17523">21</cx:pt>
          <cx:pt idx="17524">19</cx:pt>
          <cx:pt idx="17525">21</cx:pt>
          <cx:pt idx="17526">18</cx:pt>
          <cx:pt idx="17527">18</cx:pt>
          <cx:pt idx="17528">19</cx:pt>
          <cx:pt idx="17529">18</cx:pt>
          <cx:pt idx="17530">20</cx:pt>
          <cx:pt idx="17531">20</cx:pt>
          <cx:pt idx="17532">19</cx:pt>
          <cx:pt idx="17533">20</cx:pt>
          <cx:pt idx="17534">18</cx:pt>
          <cx:pt idx="17535">19</cx:pt>
          <cx:pt idx="17536">16</cx:pt>
          <cx:pt idx="17537">13</cx:pt>
          <cx:pt idx="17538">13</cx:pt>
          <cx:pt idx="17539">15</cx:pt>
          <cx:pt idx="17540">18</cx:pt>
          <cx:pt idx="17541">15</cx:pt>
          <cx:pt idx="17542">18</cx:pt>
          <cx:pt idx="17543">16</cx:pt>
          <cx:pt idx="17544">17</cx:pt>
          <cx:pt idx="17545">14</cx:pt>
          <cx:pt idx="17546">20</cx:pt>
          <cx:pt idx="17547">15</cx:pt>
          <cx:pt idx="17548">14</cx:pt>
          <cx:pt idx="17549">15</cx:pt>
          <cx:pt idx="17550">19</cx:pt>
          <cx:pt idx="17551">15</cx:pt>
          <cx:pt idx="17552">18</cx:pt>
          <cx:pt idx="17553">16</cx:pt>
          <cx:pt idx="17554">15</cx:pt>
          <cx:pt idx="17555">16</cx:pt>
          <cx:pt idx="17556">13</cx:pt>
          <cx:pt idx="17557">14</cx:pt>
          <cx:pt idx="17558">13</cx:pt>
          <cx:pt idx="17559">15</cx:pt>
          <cx:pt idx="17560">14</cx:pt>
          <cx:pt idx="17561">15</cx:pt>
          <cx:pt idx="17562">15</cx:pt>
          <cx:pt idx="17563">15</cx:pt>
          <cx:pt idx="17564">15</cx:pt>
          <cx:pt idx="17565">15</cx:pt>
          <cx:pt idx="17566">16</cx:pt>
          <cx:pt idx="17567">14</cx:pt>
          <cx:pt idx="17568">18</cx:pt>
          <cx:pt idx="17569">16</cx:pt>
          <cx:pt idx="17570">14</cx:pt>
          <cx:pt idx="17571">16</cx:pt>
          <cx:pt idx="17572">15</cx:pt>
          <cx:pt idx="17573">14</cx:pt>
          <cx:pt idx="17574">14</cx:pt>
          <cx:pt idx="17575">13</cx:pt>
          <cx:pt idx="17576">14</cx:pt>
          <cx:pt idx="17577">13</cx:pt>
          <cx:pt idx="17578">16</cx:pt>
          <cx:pt idx="17579">14</cx:pt>
          <cx:pt idx="17580">20</cx:pt>
          <cx:pt idx="17581">21</cx:pt>
          <cx:pt idx="17582">17</cx:pt>
          <cx:pt idx="17583">17</cx:pt>
          <cx:pt idx="17584">17</cx:pt>
          <cx:pt idx="17585">17</cx:pt>
          <cx:pt idx="17586">9</cx:pt>
          <cx:pt idx="17587">12</cx:pt>
          <cx:pt idx="17588">12</cx:pt>
          <cx:pt idx="17589">12</cx:pt>
          <cx:pt idx="17590">11</cx:pt>
          <cx:pt idx="17591">17</cx:pt>
          <cx:pt idx="17592">18</cx:pt>
          <cx:pt idx="17593">16</cx:pt>
          <cx:pt idx="17594">16</cx:pt>
          <cx:pt idx="17595">12</cx:pt>
          <cx:pt idx="17596">17</cx:pt>
          <cx:pt idx="17597">17</cx:pt>
          <cx:pt idx="17598">17</cx:pt>
          <cx:pt idx="17599">16</cx:pt>
          <cx:pt idx="17600">15</cx:pt>
          <cx:pt idx="17601">11</cx:pt>
          <cx:pt idx="17602">12</cx:pt>
          <cx:pt idx="17603">11</cx:pt>
          <cx:pt idx="17604">11</cx:pt>
          <cx:pt idx="17605">15</cx:pt>
          <cx:pt idx="17606">13</cx:pt>
          <cx:pt idx="17607">19</cx:pt>
          <cx:pt idx="17608">18</cx:pt>
          <cx:pt idx="17609">23</cx:pt>
          <cx:pt idx="17610">19</cx:pt>
          <cx:pt idx="17611">18</cx:pt>
          <cx:pt idx="17612">19</cx:pt>
          <cx:pt idx="17613">15</cx:pt>
          <cx:pt idx="17614">16</cx:pt>
          <cx:pt idx="17615">14</cx:pt>
          <cx:pt idx="17616">16</cx:pt>
          <cx:pt idx="17617">14</cx:pt>
          <cx:pt idx="17618">15</cx:pt>
          <cx:pt idx="17619">15</cx:pt>
          <cx:pt idx="17620">16</cx:pt>
          <cx:pt idx="17621">17</cx:pt>
          <cx:pt idx="17622">17</cx:pt>
          <cx:pt idx="17623">20</cx:pt>
          <cx:pt idx="17624">22</cx:pt>
          <cx:pt idx="17625">21</cx:pt>
          <cx:pt idx="17626">23</cx:pt>
          <cx:pt idx="17627">21</cx:pt>
          <cx:pt idx="17628">25</cx:pt>
          <cx:pt idx="17629">22</cx:pt>
          <cx:pt idx="17630">19</cx:pt>
          <cx:pt idx="17631">19</cx:pt>
          <cx:pt idx="17632">16</cx:pt>
          <cx:pt idx="17633">14</cx:pt>
          <cx:pt idx="17634">11</cx:pt>
          <cx:pt idx="17635">18</cx:pt>
          <cx:pt idx="17636">17</cx:pt>
          <cx:pt idx="17637">16</cx:pt>
          <cx:pt idx="17638">23</cx:pt>
          <cx:pt idx="17639">18</cx:pt>
          <cx:pt idx="17640">18</cx:pt>
          <cx:pt idx="17641">18</cx:pt>
          <cx:pt idx="17642">17</cx:pt>
          <cx:pt idx="17643">17</cx:pt>
          <cx:pt idx="17644">15</cx:pt>
          <cx:pt idx="17645">15</cx:pt>
          <cx:pt idx="17646">14</cx:pt>
          <cx:pt idx="17647">15</cx:pt>
          <cx:pt idx="17648">15</cx:pt>
          <cx:pt idx="17649">14</cx:pt>
          <cx:pt idx="17650">13</cx:pt>
          <cx:pt idx="17651">11</cx:pt>
          <cx:pt idx="17652">14</cx:pt>
          <cx:pt idx="17653">12</cx:pt>
          <cx:pt idx="17654">19</cx:pt>
          <cx:pt idx="17655">19</cx:pt>
          <cx:pt idx="17656">20</cx:pt>
          <cx:pt idx="17657">18</cx:pt>
          <cx:pt idx="17658">21</cx:pt>
          <cx:pt idx="17659">17</cx:pt>
          <cx:pt idx="17660">15</cx:pt>
          <cx:pt idx="17661">13</cx:pt>
          <cx:pt idx="17662">14</cx:pt>
          <cx:pt idx="17663">13</cx:pt>
          <cx:pt idx="17664">14</cx:pt>
          <cx:pt idx="17665">20</cx:pt>
          <cx:pt idx="17666">18</cx:pt>
          <cx:pt idx="17667">21</cx:pt>
          <cx:pt idx="17668">17</cx:pt>
          <cx:pt idx="17669">17</cx:pt>
          <cx:pt idx="17670">16</cx:pt>
          <cx:pt idx="17671">16</cx:pt>
          <cx:pt idx="17672">17</cx:pt>
          <cx:pt idx="17673">22</cx:pt>
          <cx:pt idx="17674">24</cx:pt>
          <cx:pt idx="17675">22</cx:pt>
          <cx:pt idx="17676">24</cx:pt>
          <cx:pt idx="17677">15</cx:pt>
          <cx:pt idx="17678">16</cx:pt>
          <cx:pt idx="17679">16</cx:pt>
          <cx:pt idx="17680">16</cx:pt>
          <cx:pt idx="17681">17</cx:pt>
          <cx:pt idx="17682">17</cx:pt>
          <cx:pt idx="17683">16</cx:pt>
          <cx:pt idx="17684">17</cx:pt>
          <cx:pt idx="17685">19</cx:pt>
          <cx:pt idx="17686">18</cx:pt>
          <cx:pt idx="17687">18</cx:pt>
          <cx:pt idx="17688">20</cx:pt>
          <cx:pt idx="17689">20</cx:pt>
          <cx:pt idx="17690">18</cx:pt>
          <cx:pt idx="17691">18</cx:pt>
          <cx:pt idx="17692">20</cx:pt>
          <cx:pt idx="17693">19</cx:pt>
          <cx:pt idx="17694">19</cx:pt>
          <cx:pt idx="17695">17</cx:pt>
          <cx:pt idx="17696">20</cx:pt>
          <cx:pt idx="17697">25</cx:pt>
          <cx:pt idx="17698">23</cx:pt>
          <cx:pt idx="17699">28</cx:pt>
          <cx:pt idx="17700">25</cx:pt>
          <cx:pt idx="17701">15</cx:pt>
          <cx:pt idx="17702">14</cx:pt>
          <cx:pt idx="17703">14</cx:pt>
          <cx:pt idx="17704">16</cx:pt>
          <cx:pt idx="17705">15</cx:pt>
          <cx:pt idx="17706">19</cx:pt>
          <cx:pt idx="17707">16</cx:pt>
          <cx:pt idx="17708">15</cx:pt>
          <cx:pt idx="17709">15</cx:pt>
          <cx:pt idx="17710">17</cx:pt>
          <cx:pt idx="17711">16</cx:pt>
          <cx:pt idx="17712">19</cx:pt>
          <cx:pt idx="17713">16</cx:pt>
          <cx:pt idx="17714">15</cx:pt>
          <cx:pt idx="17715">20</cx:pt>
          <cx:pt idx="17716">21</cx:pt>
          <cx:pt idx="17717">17</cx:pt>
          <cx:pt idx="17718">20</cx:pt>
          <cx:pt idx="17719">16</cx:pt>
          <cx:pt idx="17720">14</cx:pt>
          <cx:pt idx="17721">15</cx:pt>
          <cx:pt idx="17722">18</cx:pt>
          <cx:pt idx="17723">19</cx:pt>
          <cx:pt idx="17724">14</cx:pt>
          <cx:pt idx="17725">14</cx:pt>
          <cx:pt idx="17726">14</cx:pt>
          <cx:pt idx="17727">15</cx:pt>
          <cx:pt idx="17728">14</cx:pt>
          <cx:pt idx="17729">15</cx:pt>
          <cx:pt idx="17730">14</cx:pt>
          <cx:pt idx="17731">14</cx:pt>
          <cx:pt idx="17732">15</cx:pt>
          <cx:pt idx="17733">23</cx:pt>
          <cx:pt idx="17734">20</cx:pt>
          <cx:pt idx="17735">25</cx:pt>
          <cx:pt idx="17736">20</cx:pt>
          <cx:pt idx="17737">19</cx:pt>
          <cx:pt idx="17738">18</cx:pt>
          <cx:pt idx="17739">15</cx:pt>
          <cx:pt idx="17740">14</cx:pt>
          <cx:pt idx="17741">19</cx:pt>
          <cx:pt idx="17742">17</cx:pt>
          <cx:pt idx="17743">16</cx:pt>
          <cx:pt idx="17744">17</cx:pt>
          <cx:pt idx="17745">17</cx:pt>
          <cx:pt idx="17746">17</cx:pt>
          <cx:pt idx="17747">16</cx:pt>
          <cx:pt idx="17748">19</cx:pt>
          <cx:pt idx="17749">18</cx:pt>
          <cx:pt idx="17750">23</cx:pt>
          <cx:pt idx="17751">21</cx:pt>
          <cx:pt idx="17752">24</cx:pt>
          <cx:pt idx="17753">15</cx:pt>
          <cx:pt idx="17754">37</cx:pt>
          <cx:pt idx="17755">18</cx:pt>
          <cx:pt idx="17756">17</cx:pt>
          <cx:pt idx="17757">16</cx:pt>
          <cx:pt idx="17758">16</cx:pt>
          <cx:pt idx="17759">15</cx:pt>
          <cx:pt idx="17760">17</cx:pt>
          <cx:pt idx="17761">16</cx:pt>
          <cx:pt idx="17762">17</cx:pt>
          <cx:pt idx="17763">16</cx:pt>
          <cx:pt idx="17764">17</cx:pt>
          <cx:pt idx="17765">17</cx:pt>
          <cx:pt idx="17766">19</cx:pt>
          <cx:pt idx="17767">18</cx:pt>
          <cx:pt idx="17768">17</cx:pt>
          <cx:pt idx="17769">17</cx:pt>
          <cx:pt idx="17770">16</cx:pt>
          <cx:pt idx="17771">20</cx:pt>
          <cx:pt idx="17772">20</cx:pt>
          <cx:pt idx="17773">19</cx:pt>
          <cx:pt idx="17774">21</cx:pt>
          <cx:pt idx="17775">20</cx:pt>
          <cx:pt idx="17776">16</cx:pt>
          <cx:pt idx="17777">15</cx:pt>
          <cx:pt idx="17778">15</cx:pt>
          <cx:pt idx="17779">15</cx:pt>
          <cx:pt idx="17780">15</cx:pt>
          <cx:pt idx="17781">15</cx:pt>
          <cx:pt idx="17782">17</cx:pt>
          <cx:pt idx="17783">19</cx:pt>
          <cx:pt idx="17784">11</cx:pt>
          <cx:pt idx="17785">10</cx:pt>
          <cx:pt idx="17786">9</cx:pt>
          <cx:pt idx="17787">17</cx:pt>
          <cx:pt idx="17788">18</cx:pt>
          <cx:pt idx="17789">17</cx:pt>
          <cx:pt idx="17790">17</cx:pt>
          <cx:pt idx="17791">18</cx:pt>
          <cx:pt idx="17792">17</cx:pt>
          <cx:pt idx="17793">17</cx:pt>
          <cx:pt idx="17794">17</cx:pt>
          <cx:pt idx="17795">16</cx:pt>
          <cx:pt idx="17796">19</cx:pt>
          <cx:pt idx="17797">17</cx:pt>
          <cx:pt idx="17798">17</cx:pt>
          <cx:pt idx="17799">19</cx:pt>
          <cx:pt idx="17800">23</cx:pt>
          <cx:pt idx="17801">22</cx:pt>
          <cx:pt idx="17802">23</cx:pt>
          <cx:pt idx="17803">25</cx:pt>
          <cx:pt idx="17804">23</cx:pt>
          <cx:pt idx="17805">22</cx:pt>
          <cx:pt idx="17806">23</cx:pt>
          <cx:pt idx="17807">25</cx:pt>
          <cx:pt idx="17808">23</cx:pt>
          <cx:pt idx="17809">22</cx:pt>
          <cx:pt idx="17810">23</cx:pt>
          <cx:pt idx="17811">24</cx:pt>
          <cx:pt idx="17812">18</cx:pt>
          <cx:pt idx="17813">19</cx:pt>
          <cx:pt idx="17814">20</cx:pt>
          <cx:pt idx="17815">20</cx:pt>
          <cx:pt idx="17816">20</cx:pt>
          <cx:pt idx="17817">19</cx:pt>
          <cx:pt idx="17818">20</cx:pt>
          <cx:pt idx="17819">20</cx:pt>
          <cx:pt idx="17820">20</cx:pt>
          <cx:pt idx="17821">18</cx:pt>
          <cx:pt idx="17822">20</cx:pt>
          <cx:pt idx="17823">18</cx:pt>
          <cx:pt idx="17824">20</cx:pt>
          <cx:pt idx="17825">18</cx:pt>
          <cx:pt idx="17826">20</cx:pt>
          <cx:pt idx="17827">18</cx:pt>
          <cx:pt idx="17828">24</cx:pt>
          <cx:pt idx="17829">23</cx:pt>
          <cx:pt idx="17830">26</cx:pt>
          <cx:pt idx="17831">24</cx:pt>
          <cx:pt idx="17832">23</cx:pt>
          <cx:pt idx="17833">23</cx:pt>
          <cx:pt idx="17834">26</cx:pt>
          <cx:pt idx="17835">24</cx:pt>
          <cx:pt idx="17836">17</cx:pt>
          <cx:pt idx="17837">17</cx:pt>
          <cx:pt idx="17838">16</cx:pt>
          <cx:pt idx="17839">17</cx:pt>
          <cx:pt idx="17840">26</cx:pt>
          <cx:pt idx="17841">33</cx:pt>
          <cx:pt idx="17842">22</cx:pt>
          <cx:pt idx="17843">20</cx:pt>
          <cx:pt idx="17844">22</cx:pt>
          <cx:pt idx="17845">20</cx:pt>
          <cx:pt idx="17846">21</cx:pt>
          <cx:pt idx="17847">20</cx:pt>
          <cx:pt idx="17848">22</cx:pt>
          <cx:pt idx="17849">20</cx:pt>
          <cx:pt idx="17850">20</cx:pt>
          <cx:pt idx="17851">19</cx:pt>
          <cx:pt idx="17852">20</cx:pt>
          <cx:pt idx="17853">19</cx:pt>
          <cx:pt idx="17854">18</cx:pt>
          <cx:pt idx="17855">16</cx:pt>
          <cx:pt idx="17856">16</cx:pt>
          <cx:pt idx="17857">16</cx:pt>
          <cx:pt idx="17858">15</cx:pt>
          <cx:pt idx="17859">15</cx:pt>
          <cx:pt idx="17860">15</cx:pt>
          <cx:pt idx="17861">19</cx:pt>
          <cx:pt idx="17862">20</cx:pt>
          <cx:pt idx="17863">17</cx:pt>
          <cx:pt idx="17864">21</cx:pt>
          <cx:pt idx="17865">18</cx:pt>
          <cx:pt idx="17866">20</cx:pt>
          <cx:pt idx="17867">20</cx:pt>
          <cx:pt idx="17868">17</cx:pt>
          <cx:pt idx="17869">21</cx:pt>
          <cx:pt idx="17870">18</cx:pt>
          <cx:pt idx="17871">20</cx:pt>
          <cx:pt idx="17872">19</cx:pt>
          <cx:pt idx="17873">20</cx:pt>
          <cx:pt idx="17874">19</cx:pt>
          <cx:pt idx="17875">24</cx:pt>
          <cx:pt idx="17876">25</cx:pt>
          <cx:pt idx="17877">27</cx:pt>
          <cx:pt idx="17878">12</cx:pt>
          <cx:pt idx="17879">24</cx:pt>
          <cx:pt idx="17880">28</cx:pt>
          <cx:pt idx="17881">24</cx:pt>
          <cx:pt idx="17882">28</cx:pt>
          <cx:pt idx="17883">21</cx:pt>
          <cx:pt idx="17884">21</cx:pt>
          <cx:pt idx="17885">19</cx:pt>
          <cx:pt idx="17886">19</cx:pt>
          <cx:pt idx="17887">21</cx:pt>
          <cx:pt idx="17888">21</cx:pt>
          <cx:pt idx="17889">20</cx:pt>
          <cx:pt idx="17890">20</cx:pt>
          <cx:pt idx="17891">16</cx:pt>
          <cx:pt idx="17892">19</cx:pt>
          <cx:pt idx="17893">17</cx:pt>
          <cx:pt idx="17894">17</cx:pt>
          <cx:pt idx="17895">19</cx:pt>
          <cx:pt idx="17896">17</cx:pt>
          <cx:pt idx="17897">16</cx:pt>
          <cx:pt idx="17898">15</cx:pt>
          <cx:pt idx="17899">16</cx:pt>
          <cx:pt idx="17900">15</cx:pt>
          <cx:pt idx="17901">25</cx:pt>
          <cx:pt idx="17902">26</cx:pt>
          <cx:pt idx="17903">28</cx:pt>
          <cx:pt idx="17904">19</cx:pt>
          <cx:pt idx="17905">21</cx:pt>
          <cx:pt idx="17906">13</cx:pt>
          <cx:pt idx="17907">13</cx:pt>
          <cx:pt idx="17908">19</cx:pt>
          <cx:pt idx="17909">21</cx:pt>
          <cx:pt idx="17910">19</cx:pt>
          <cx:pt idx="17911">21</cx:pt>
          <cx:pt idx="17912">17</cx:pt>
          <cx:pt idx="17913">19</cx:pt>
          <cx:pt idx="17914">16</cx:pt>
          <cx:pt idx="17915">33</cx:pt>
          <cx:pt idx="17916">21</cx:pt>
          <cx:pt idx="17917">17</cx:pt>
          <cx:pt idx="17918">29</cx:pt>
          <cx:pt idx="17919">20</cx:pt>
          <cx:pt idx="17920">20</cx:pt>
          <cx:pt idx="17921">35</cx:pt>
          <cx:pt idx="17922">21</cx:pt>
          <cx:pt idx="17923">22</cx:pt>
          <cx:pt idx="17924">29</cx:pt>
          <cx:pt idx="17925">20</cx:pt>
          <cx:pt idx="17926">35</cx:pt>
          <cx:pt idx="17927">21</cx:pt>
          <cx:pt idx="17928">20</cx:pt>
          <cx:pt idx="17929">21</cx:pt>
          <cx:pt idx="17930">18</cx:pt>
          <cx:pt idx="17931">29</cx:pt>
          <cx:pt idx="17932">20</cx:pt>
          <cx:pt idx="17933">17</cx:pt>
          <cx:pt idx="17934">35</cx:pt>
          <cx:pt idx="17935">21</cx:pt>
          <cx:pt idx="17936">17</cx:pt>
          <cx:pt idx="17937">18</cx:pt>
          <cx:pt idx="17938">16</cx:pt>
          <cx:pt idx="17939">16</cx:pt>
          <cx:pt idx="17940">20</cx:pt>
          <cx:pt idx="17941">18</cx:pt>
          <cx:pt idx="17942">18</cx:pt>
          <cx:pt idx="17943">15</cx:pt>
          <cx:pt idx="17944">15</cx:pt>
          <cx:pt idx="17945">18</cx:pt>
          <cx:pt idx="17946">16</cx:pt>
          <cx:pt idx="17947">16</cx:pt>
          <cx:pt idx="17948">20</cx:pt>
          <cx:pt idx="17949">18</cx:pt>
          <cx:pt idx="17950">18</cx:pt>
          <cx:pt idx="17951">15</cx:pt>
          <cx:pt idx="17952">15</cx:pt>
          <cx:pt idx="17953">18</cx:pt>
          <cx:pt idx="17954">18</cx:pt>
          <cx:pt idx="17955">18</cx:pt>
          <cx:pt idx="17956">17</cx:pt>
          <cx:pt idx="17957">17</cx:pt>
          <cx:pt idx="17958">18</cx:pt>
          <cx:pt idx="17959">18</cx:pt>
          <cx:pt idx="17960">18</cx:pt>
          <cx:pt idx="17961">18</cx:pt>
          <cx:pt idx="17962">18</cx:pt>
          <cx:pt idx="17963">19</cx:pt>
          <cx:pt idx="17964">16</cx:pt>
          <cx:pt idx="17965">16</cx:pt>
          <cx:pt idx="17966">16</cx:pt>
          <cx:pt idx="17967">17</cx:pt>
          <cx:pt idx="17968">16</cx:pt>
          <cx:pt idx="17969">16</cx:pt>
          <cx:pt idx="17970">18</cx:pt>
          <cx:pt idx="17971">18</cx:pt>
          <cx:pt idx="17972">18</cx:pt>
          <cx:pt idx="17973">18</cx:pt>
          <cx:pt idx="17974">19</cx:pt>
          <cx:pt idx="17975">17</cx:pt>
          <cx:pt idx="17976">16</cx:pt>
          <cx:pt idx="17977">21</cx:pt>
          <cx:pt idx="17978">22</cx:pt>
          <cx:pt idx="17979">22</cx:pt>
          <cx:pt idx="17980">15</cx:pt>
          <cx:pt idx="17981">15</cx:pt>
          <cx:pt idx="17982">10</cx:pt>
          <cx:pt idx="17983">10</cx:pt>
          <cx:pt idx="17984">10</cx:pt>
          <cx:pt idx="17985">10</cx:pt>
          <cx:pt idx="17986">18</cx:pt>
          <cx:pt idx="17987">16</cx:pt>
          <cx:pt idx="17988">21</cx:pt>
          <cx:pt idx="17989">18</cx:pt>
          <cx:pt idx="17990">16</cx:pt>
          <cx:pt idx="17991">17</cx:pt>
          <cx:pt idx="17992">15</cx:pt>
          <cx:pt idx="17993">19</cx:pt>
          <cx:pt idx="17994">16</cx:pt>
          <cx:pt idx="17995">17</cx:pt>
          <cx:pt idx="17996">16</cx:pt>
          <cx:pt idx="17997">19</cx:pt>
          <cx:pt idx="17998">16</cx:pt>
          <cx:pt idx="17999">16</cx:pt>
          <cx:pt idx="18000">15</cx:pt>
          <cx:pt idx="18001">15</cx:pt>
          <cx:pt idx="18002">15</cx:pt>
          <cx:pt idx="18003">15</cx:pt>
          <cx:pt idx="18004">16</cx:pt>
          <cx:pt idx="18005">15</cx:pt>
          <cx:pt idx="18006">15</cx:pt>
          <cx:pt idx="18007">15</cx:pt>
          <cx:pt idx="18008">15</cx:pt>
          <cx:pt idx="18009">15</cx:pt>
          <cx:pt idx="18010">19</cx:pt>
          <cx:pt idx="18011">18</cx:pt>
          <cx:pt idx="18012">10</cx:pt>
          <cx:pt idx="18013">11</cx:pt>
          <cx:pt idx="18014">10</cx:pt>
          <cx:pt idx="18015">10</cx:pt>
          <cx:pt idx="18016">10</cx:pt>
          <cx:pt idx="18017">10</cx:pt>
          <cx:pt idx="18018">17</cx:pt>
          <cx:pt idx="18019">18</cx:pt>
          <cx:pt idx="18020">17</cx:pt>
          <cx:pt idx="18021">17</cx:pt>
          <cx:pt idx="18022">18</cx:pt>
          <cx:pt idx="18023">16</cx:pt>
          <cx:pt idx="18024">17</cx:pt>
          <cx:pt idx="18025">17</cx:pt>
          <cx:pt idx="18026">18</cx:pt>
          <cx:pt idx="18027">16</cx:pt>
          <cx:pt idx="18028">18</cx:pt>
          <cx:pt idx="18029">17</cx:pt>
          <cx:pt idx="18030">16</cx:pt>
          <cx:pt idx="18031">18</cx:pt>
          <cx:pt idx="18032">16</cx:pt>
          <cx:pt idx="18033">16</cx:pt>
          <cx:pt idx="18034">18</cx:pt>
          <cx:pt idx="18035">16</cx:pt>
          <cx:pt idx="18036">16</cx:pt>
          <cx:pt idx="18037">16</cx:pt>
          <cx:pt idx="18038">16</cx:pt>
          <cx:pt idx="18039">14</cx:pt>
          <cx:pt idx="18040">14</cx:pt>
          <cx:pt idx="18041">14</cx:pt>
          <cx:pt idx="18042">15</cx:pt>
          <cx:pt idx="18043">14</cx:pt>
          <cx:pt idx="18044">15</cx:pt>
          <cx:pt idx="18045">12</cx:pt>
          <cx:pt idx="18046">17</cx:pt>
          <cx:pt idx="18047">17</cx:pt>
          <cx:pt idx="18048">12</cx:pt>
          <cx:pt idx="18049">12</cx:pt>
          <cx:pt idx="18050">17</cx:pt>
          <cx:pt idx="18051">17</cx:pt>
          <cx:pt idx="18052">17</cx:pt>
          <cx:pt idx="18053">17</cx:pt>
          <cx:pt idx="18054">17</cx:pt>
          <cx:pt idx="18055">17</cx:pt>
          <cx:pt idx="18056">12</cx:pt>
          <cx:pt idx="18057">18</cx:pt>
          <cx:pt idx="18058">17</cx:pt>
          <cx:pt idx="18059">17</cx:pt>
          <cx:pt idx="18060">16</cx:pt>
          <cx:pt idx="18061">17</cx:pt>
          <cx:pt idx="18062">16</cx:pt>
          <cx:pt idx="18063">16</cx:pt>
          <cx:pt idx="18064">15</cx:pt>
          <cx:pt idx="18065">15</cx:pt>
          <cx:pt idx="18066">11</cx:pt>
          <cx:pt idx="18067">15</cx:pt>
          <cx:pt idx="18068">15</cx:pt>
          <cx:pt idx="18069">15</cx:pt>
          <cx:pt idx="18070">14</cx:pt>
          <cx:pt idx="18071">13</cx:pt>
          <cx:pt idx="18072">15</cx:pt>
          <cx:pt idx="18073">15</cx:pt>
          <cx:pt idx="18074">14</cx:pt>
          <cx:pt idx="18075">13</cx:pt>
          <cx:pt idx="18076">17</cx:pt>
          <cx:pt idx="18077">15</cx:pt>
          <cx:pt idx="18078">17</cx:pt>
          <cx:pt idx="18079">16</cx:pt>
          <cx:pt idx="18080">20</cx:pt>
          <cx:pt idx="18081">20</cx:pt>
          <cx:pt idx="18082">19</cx:pt>
          <cx:pt idx="18083">21</cx:pt>
          <cx:pt idx="18084">20</cx:pt>
          <cx:pt idx="18085">20</cx:pt>
          <cx:pt idx="18086">15</cx:pt>
          <cx:pt idx="18087">16</cx:pt>
          <cx:pt idx="18088">13</cx:pt>
          <cx:pt idx="18089">13</cx:pt>
          <cx:pt idx="18090">12</cx:pt>
          <cx:pt idx="18091">17</cx:pt>
          <cx:pt idx="18092">17</cx:pt>
          <cx:pt idx="18093">17</cx:pt>
          <cx:pt idx="18094">18</cx:pt>
          <cx:pt idx="18095">17</cx:pt>
          <cx:pt idx="18096">17</cx:pt>
          <cx:pt idx="18097">19</cx:pt>
          <cx:pt idx="18098">18</cx:pt>
          <cx:pt idx="18099">26</cx:pt>
          <cx:pt idx="18100">32</cx:pt>
          <cx:pt idx="18101">31</cx:pt>
          <cx:pt idx="18102">24</cx:pt>
          <cx:pt idx="18103">25</cx:pt>
          <cx:pt idx="18104">27</cx:pt>
          <cx:pt idx="18105">17</cx:pt>
          <cx:pt idx="18106">17</cx:pt>
          <cx:pt idx="18107">15</cx:pt>
          <cx:pt idx="18108">20</cx:pt>
          <cx:pt idx="18109">19</cx:pt>
          <cx:pt idx="18110">16</cx:pt>
          <cx:pt idx="18111">14</cx:pt>
          <cx:pt idx="18112">15</cx:pt>
          <cx:pt idx="18113">15</cx:pt>
          <cx:pt idx="18114">14</cx:pt>
          <cx:pt idx="18115">14</cx:pt>
          <cx:pt idx="18116">15</cx:pt>
          <cx:pt idx="18117">14</cx:pt>
          <cx:pt idx="18118">14</cx:pt>
          <cx:pt idx="18119">14</cx:pt>
          <cx:pt idx="18120">13</cx:pt>
          <cx:pt idx="18121">13</cx:pt>
          <cx:pt idx="18122">13</cx:pt>
          <cx:pt idx="18123">14</cx:pt>
          <cx:pt idx="18124">11</cx:pt>
          <cx:pt idx="18125">12</cx:pt>
          <cx:pt idx="18126">12</cx:pt>
          <cx:pt idx="18127">13</cx:pt>
          <cx:pt idx="18128">13</cx:pt>
          <cx:pt idx="18129">12</cx:pt>
          <cx:pt idx="18130">13</cx:pt>
          <cx:pt idx="18131">13</cx:pt>
          <cx:pt idx="18132">13</cx:pt>
          <cx:pt idx="18133">11</cx:pt>
          <cx:pt idx="18134">20</cx:pt>
          <cx:pt idx="18135">22</cx:pt>
          <cx:pt idx="18136">20</cx:pt>
          <cx:pt idx="18137">21</cx:pt>
          <cx:pt idx="18138">20</cx:pt>
          <cx:pt idx="18139">20</cx:pt>
          <cx:pt idx="18140">22</cx:pt>
          <cx:pt idx="18141">20</cx:pt>
          <cx:pt idx="18142">20</cx:pt>
          <cx:pt idx="18143">20</cx:pt>
          <cx:pt idx="18144">13</cx:pt>
          <cx:pt idx="18145">13</cx:pt>
          <cx:pt idx="18146">12</cx:pt>
          <cx:pt idx="18147">17</cx:pt>
          <cx:pt idx="18148">16</cx:pt>
          <cx:pt idx="18149">17</cx:pt>
          <cx:pt idx="18150">17</cx:pt>
          <cx:pt idx="18151">16</cx:pt>
          <cx:pt idx="18152">18</cx:pt>
          <cx:pt idx="18153">17</cx:pt>
          <cx:pt idx="18154">16</cx:pt>
          <cx:pt idx="18155">17</cx:pt>
          <cx:pt idx="18156">17</cx:pt>
          <cx:pt idx="18157">16</cx:pt>
          <cx:pt idx="18158">16</cx:pt>
          <cx:pt idx="18159">15</cx:pt>
          <cx:pt idx="18160">16</cx:pt>
          <cx:pt idx="18161">15</cx:pt>
          <cx:pt idx="18162">21</cx:pt>
          <cx:pt idx="18163">20</cx:pt>
          <cx:pt idx="18164">23</cx:pt>
          <cx:pt idx="18165">23</cx:pt>
          <cx:pt idx="18166">18</cx:pt>
          <cx:pt idx="18167">18</cx:pt>
          <cx:pt idx="18168">19</cx:pt>
          <cx:pt idx="18169">20</cx:pt>
          <cx:pt idx="18170">19</cx:pt>
          <cx:pt idx="18171">20</cx:pt>
          <cx:pt idx="18172">17</cx:pt>
          <cx:pt idx="18173">13</cx:pt>
          <cx:pt idx="18174">12</cx:pt>
          <cx:pt idx="18175">11</cx:pt>
          <cx:pt idx="18176">13</cx:pt>
          <cx:pt idx="18177">12</cx:pt>
          <cx:pt idx="18178">12</cx:pt>
          <cx:pt idx="18179">11</cx:pt>
          <cx:pt idx="18180">11</cx:pt>
          <cx:pt idx="18181">11</cx:pt>
          <cx:pt idx="18182">18</cx:pt>
          <cx:pt idx="18183">16</cx:pt>
          <cx:pt idx="18184">16</cx:pt>
          <cx:pt idx="18185">15</cx:pt>
          <cx:pt idx="18186">15</cx:pt>
          <cx:pt idx="18187">16</cx:pt>
          <cx:pt idx="18188">15</cx:pt>
          <cx:pt idx="18189">14</cx:pt>
          <cx:pt idx="18190">15</cx:pt>
          <cx:pt idx="18191">13</cx:pt>
          <cx:pt idx="18192">11</cx:pt>
          <cx:pt idx="18193">18</cx:pt>
          <cx:pt idx="18194">15</cx:pt>
          <cx:pt idx="18195">13</cx:pt>
          <cx:pt idx="18196">13</cx:pt>
          <cx:pt idx="18197">13</cx:pt>
          <cx:pt idx="18198">11</cx:pt>
          <cx:pt idx="18199">14</cx:pt>
          <cx:pt idx="18200">13</cx:pt>
          <cx:pt idx="18201">13</cx:pt>
          <cx:pt idx="18202">12</cx:pt>
          <cx:pt idx="18203">11</cx:pt>
          <cx:pt idx="18204">12</cx:pt>
          <cx:pt idx="18205">11</cx:pt>
          <cx:pt idx="18206">18</cx:pt>
          <cx:pt idx="18207">18</cx:pt>
          <cx:pt idx="18208">17</cx:pt>
          <cx:pt idx="18209">16</cx:pt>
          <cx:pt idx="18210">22</cx:pt>
          <cx:pt idx="18211">24</cx:pt>
          <cx:pt idx="18212">14</cx:pt>
          <cx:pt idx="18213">12</cx:pt>
          <cx:pt idx="18214">11</cx:pt>
          <cx:pt idx="18215">13</cx:pt>
          <cx:pt idx="18216">12</cx:pt>
          <cx:pt idx="18217">11</cx:pt>
          <cx:pt idx="18218">11</cx:pt>
          <cx:pt idx="18219">12</cx:pt>
          <cx:pt idx="18220">19</cx:pt>
          <cx:pt idx="18221">17</cx:pt>
          <cx:pt idx="18222">17</cx:pt>
          <cx:pt idx="18223">16</cx:pt>
          <cx:pt idx="18224">11</cx:pt>
          <cx:pt idx="18225">11</cx:pt>
          <cx:pt idx="18226">10</cx:pt>
          <cx:pt idx="18227">10</cx:pt>
          <cx:pt idx="18228">9</cx:pt>
          <cx:pt idx="18229">9</cx:pt>
          <cx:pt idx="18230">8</cx:pt>
          <cx:pt idx="18231">19</cx:pt>
          <cx:pt idx="18232">18</cx:pt>
          <cx:pt idx="18233">21</cx:pt>
          <cx:pt idx="18234">18</cx:pt>
          <cx:pt idx="18235">16</cx:pt>
          <cx:pt idx="18236">14</cx:pt>
          <cx:pt idx="18237">14</cx:pt>
          <cx:pt idx="18238">12</cx:pt>
          <cx:pt idx="18239">13</cx:pt>
          <cx:pt idx="18240">12</cx:pt>
          <cx:pt idx="18241">13</cx:pt>
          <cx:pt idx="18242">13</cx:pt>
          <cx:pt idx="18243">13</cx:pt>
          <cx:pt idx="18244">12</cx:pt>
          <cx:pt idx="18245">12</cx:pt>
          <cx:pt idx="18246">11</cx:pt>
          <cx:pt idx="18247">22</cx:pt>
          <cx:pt idx="18248">24</cx:pt>
          <cx:pt idx="18249">22</cx:pt>
          <cx:pt idx="18250">22</cx:pt>
          <cx:pt idx="18251">13</cx:pt>
          <cx:pt idx="18252">12</cx:pt>
          <cx:pt idx="18253">12</cx:pt>
          <cx:pt idx="18254">11</cx:pt>
          <cx:pt idx="18255">13</cx:pt>
          <cx:pt idx="18256">14</cx:pt>
          <cx:pt idx="18257">14</cx:pt>
          <cx:pt idx="18258">14</cx:pt>
          <cx:pt idx="18259">16</cx:pt>
          <cx:pt idx="18260">13</cx:pt>
          <cx:pt idx="18261">14</cx:pt>
          <cx:pt idx="18262">14</cx:pt>
          <cx:pt idx="18263">15</cx:pt>
          <cx:pt idx="18264">14</cx:pt>
          <cx:pt idx="18265">14</cx:pt>
          <cx:pt idx="18266">13</cx:pt>
          <cx:pt idx="18267">15</cx:pt>
          <cx:pt idx="18268">13</cx:pt>
          <cx:pt idx="18269">11</cx:pt>
          <cx:pt idx="18270">14</cx:pt>
          <cx:pt idx="18271">13</cx:pt>
          <cx:pt idx="18272">12</cx:pt>
          <cx:pt idx="18273">13</cx:pt>
          <cx:pt idx="18274">13</cx:pt>
          <cx:pt idx="18275">23</cx:pt>
          <cx:pt idx="18276">22</cx:pt>
          <cx:pt idx="18277">24</cx:pt>
          <cx:pt idx="18278">22</cx:pt>
          <cx:pt idx="18279">23</cx:pt>
          <cx:pt idx="18280">22</cx:pt>
          <cx:pt idx="18281">12</cx:pt>
          <cx:pt idx="18282">18</cx:pt>
          <cx:pt idx="18283">16</cx:pt>
          <cx:pt idx="18284">17</cx:pt>
          <cx:pt idx="18285">15</cx:pt>
          <cx:pt idx="18286">15</cx:pt>
          <cx:pt idx="18287">12</cx:pt>
          <cx:pt idx="18288">14</cx:pt>
          <cx:pt idx="18289">15</cx:pt>
          <cx:pt idx="18290">16</cx:pt>
          <cx:pt idx="18291">14</cx:pt>
          <cx:pt idx="18292">15</cx:pt>
          <cx:pt idx="18293">62</cx:pt>
          <cx:pt idx="18294">59</cx:pt>
          <cx:pt idx="18295">18</cx:pt>
          <cx:pt idx="18296">14</cx:pt>
          <cx:pt idx="18297">20</cx:pt>
          <cx:pt idx="18298">16</cx:pt>
          <cx:pt idx="18299">14</cx:pt>
          <cx:pt idx="18300">15</cx:pt>
          <cx:pt idx="18301">17</cx:pt>
          <cx:pt idx="18302">17</cx:pt>
          <cx:pt idx="18303">17</cx:pt>
          <cx:pt idx="18304">17</cx:pt>
          <cx:pt idx="18305">17</cx:pt>
          <cx:pt idx="18306">17</cx:pt>
          <cx:pt idx="18307">15</cx:pt>
          <cx:pt idx="18308">16</cx:pt>
          <cx:pt idx="18309">15</cx:pt>
          <cx:pt idx="18310">15</cx:pt>
          <cx:pt idx="18311">15</cx:pt>
          <cx:pt idx="18312">15</cx:pt>
          <cx:pt idx="18313">14</cx:pt>
          <cx:pt idx="18314">13</cx:pt>
          <cx:pt idx="18315">15</cx:pt>
          <cx:pt idx="18316">15</cx:pt>
          <cx:pt idx="18317">14</cx:pt>
          <cx:pt idx="18318">13</cx:pt>
          <cx:pt idx="18319">13</cx:pt>
          <cx:pt idx="18320">13</cx:pt>
          <cx:pt idx="18321">12</cx:pt>
          <cx:pt idx="18322">13</cx:pt>
          <cx:pt idx="18323">13</cx:pt>
          <cx:pt idx="18324">12</cx:pt>
          <cx:pt idx="18325">15</cx:pt>
          <cx:pt idx="18326">14</cx:pt>
          <cx:pt idx="18327">14</cx:pt>
          <cx:pt idx="18328">15</cx:pt>
          <cx:pt idx="18329">14</cx:pt>
          <cx:pt idx="18330">14</cx:pt>
          <cx:pt idx="18331">14</cx:pt>
          <cx:pt idx="18332">13</cx:pt>
          <cx:pt idx="18333">13</cx:pt>
          <cx:pt idx="18334">13</cx:pt>
          <cx:pt idx="18335">14</cx:pt>
          <cx:pt idx="18336">11</cx:pt>
          <cx:pt idx="18337">17</cx:pt>
          <cx:pt idx="18338">17</cx:pt>
          <cx:pt idx="18339">15</cx:pt>
          <cx:pt idx="18340">20</cx:pt>
          <cx:pt idx="18341">19</cx:pt>
          <cx:pt idx="18342">16</cx:pt>
          <cx:pt idx="18343">14</cx:pt>
          <cx:pt idx="18344">15</cx:pt>
          <cx:pt idx="18345">13</cx:pt>
          <cx:pt idx="18346">13</cx:pt>
          <cx:pt idx="18347">12</cx:pt>
          <cx:pt idx="18348">13</cx:pt>
          <cx:pt idx="18349">13</cx:pt>
          <cx:pt idx="18350">11</cx:pt>
          <cx:pt idx="18351">12</cx:pt>
          <cx:pt idx="18352">12</cx:pt>
          <cx:pt idx="18353">20</cx:pt>
          <cx:pt idx="18354">19</cx:pt>
          <cx:pt idx="18355">18</cx:pt>
          <cx:pt idx="18356">22</cx:pt>
          <cx:pt idx="18357">21</cx:pt>
          <cx:pt idx="18358">24</cx:pt>
          <cx:pt idx="18359">24</cx:pt>
          <cx:pt idx="18360">27</cx:pt>
          <cx:pt idx="18361">25</cx:pt>
          <cx:pt idx="18362">22</cx:pt>
          <cx:pt idx="18363">24</cx:pt>
          <cx:pt idx="18364">29</cx:pt>
          <cx:pt idx="18365">30</cx:pt>
          <cx:pt idx="18366">20</cx:pt>
          <cx:pt idx="18367">19</cx:pt>
          <cx:pt idx="18368">19</cx:pt>
          <cx:pt idx="18369">49</cx:pt>
          <cx:pt idx="18370">16</cx:pt>
          <cx:pt idx="18371">15</cx:pt>
          <cx:pt idx="18372">15</cx:pt>
          <cx:pt idx="18373">14</cx:pt>
          <cx:pt idx="18374">15</cx:pt>
          <cx:pt idx="18375">19</cx:pt>
          <cx:pt idx="18376">20</cx:pt>
          <cx:pt idx="18377">18</cx:pt>
          <cx:pt idx="18378">23</cx:pt>
          <cx:pt idx="18379">24</cx:pt>
          <cx:pt idx="18380">19</cx:pt>
          <cx:pt idx="18381">21</cx:pt>
          <cx:pt idx="18382">19</cx:pt>
          <cx:pt idx="18383">21</cx:pt>
          <cx:pt idx="18384">18</cx:pt>
          <cx:pt idx="18385">18</cx:pt>
          <cx:pt idx="18386">19</cx:pt>
          <cx:pt idx="18387">18</cx:pt>
          <cx:pt idx="18388">19</cx:pt>
          <cx:pt idx="18389">21</cx:pt>
          <cx:pt idx="18390">20</cx:pt>
          <cx:pt idx="18391">21</cx:pt>
          <cx:pt idx="18392">17</cx:pt>
          <cx:pt idx="18393">16</cx:pt>
          <cx:pt idx="18394">13</cx:pt>
          <cx:pt idx="18395">14</cx:pt>
          <cx:pt idx="18396">18</cx:pt>
          <cx:pt idx="18397">14</cx:pt>
          <cx:pt idx="18398">15</cx:pt>
          <cx:pt idx="18399">17</cx:pt>
          <cx:pt idx="18400">17</cx:pt>
          <cx:pt idx="18401">15</cx:pt>
          <cx:pt idx="18402">20</cx:pt>
          <cx:pt idx="18403">19</cx:pt>
          <cx:pt idx="18404">14</cx:pt>
          <cx:pt idx="18405">15</cx:pt>
          <cx:pt idx="18406">15</cx:pt>
          <cx:pt idx="18407">18</cx:pt>
          <cx:pt idx="18408">15</cx:pt>
          <cx:pt idx="18409">14</cx:pt>
          <cx:pt idx="18410">15</cx:pt>
          <cx:pt idx="18411">13</cx:pt>
          <cx:pt idx="18412">14</cx:pt>
          <cx:pt idx="18413">14</cx:pt>
          <cx:pt idx="18414">13</cx:pt>
          <cx:pt idx="18415">16</cx:pt>
          <cx:pt idx="18416">15</cx:pt>
          <cx:pt idx="18417">15</cx:pt>
          <cx:pt idx="18418">14</cx:pt>
          <cx:pt idx="18419">15</cx:pt>
          <cx:pt idx="18420">15</cx:pt>
          <cx:pt idx="18421">14</cx:pt>
          <cx:pt idx="18422">16</cx:pt>
          <cx:pt idx="18423">15</cx:pt>
          <cx:pt idx="18424">15</cx:pt>
          <cx:pt idx="18425">14</cx:pt>
          <cx:pt idx="18426">16</cx:pt>
          <cx:pt idx="18427">14</cx:pt>
          <cx:pt idx="18428">18</cx:pt>
          <cx:pt idx="18429">16</cx:pt>
          <cx:pt idx="18430">14</cx:pt>
          <cx:pt idx="18431">16</cx:pt>
          <cx:pt idx="18432">15</cx:pt>
          <cx:pt idx="18433">15</cx:pt>
          <cx:pt idx="18434">13</cx:pt>
          <cx:pt idx="18435">14</cx:pt>
          <cx:pt idx="18436">13</cx:pt>
          <cx:pt idx="18437">15</cx:pt>
          <cx:pt idx="18438">14</cx:pt>
          <cx:pt idx="18439">16</cx:pt>
          <cx:pt idx="18440">14</cx:pt>
          <cx:pt idx="18441">20</cx:pt>
          <cx:pt idx="18442">20</cx:pt>
          <cx:pt idx="18443">16</cx:pt>
          <cx:pt idx="18444">18</cx:pt>
          <cx:pt idx="18445">17</cx:pt>
          <cx:pt idx="18446">18</cx:pt>
          <cx:pt idx="18447">12</cx:pt>
          <cx:pt idx="18448">12</cx:pt>
          <cx:pt idx="18449">11</cx:pt>
          <cx:pt idx="18450">17</cx:pt>
          <cx:pt idx="18451">17</cx:pt>
          <cx:pt idx="18452">16</cx:pt>
          <cx:pt idx="18453">16</cx:pt>
          <cx:pt idx="18454">12</cx:pt>
          <cx:pt idx="18455">17</cx:pt>
          <cx:pt idx="18456">16</cx:pt>
          <cx:pt idx="18457">17</cx:pt>
          <cx:pt idx="18458">16</cx:pt>
          <cx:pt idx="18459">15</cx:pt>
          <cx:pt idx="18460">16</cx:pt>
          <cx:pt idx="18461">15</cx:pt>
          <cx:pt idx="18462">15</cx:pt>
          <cx:pt idx="18463">15</cx:pt>
          <cx:pt idx="18464">15</cx:pt>
          <cx:pt idx="18465">11</cx:pt>
          <cx:pt idx="18466">11</cx:pt>
          <cx:pt idx="18467">16</cx:pt>
          <cx:pt idx="18468">14</cx:pt>
          <cx:pt idx="18469">19</cx:pt>
          <cx:pt idx="18470">18</cx:pt>
          <cx:pt idx="18471">23</cx:pt>
          <cx:pt idx="18472">19</cx:pt>
          <cx:pt idx="18473">18</cx:pt>
          <cx:pt idx="18474">20</cx:pt>
          <cx:pt idx="18475">15</cx:pt>
          <cx:pt idx="18476">16</cx:pt>
          <cx:pt idx="18477">14</cx:pt>
          <cx:pt idx="18478">15</cx:pt>
          <cx:pt idx="18479">14</cx:pt>
          <cx:pt idx="18480">16</cx:pt>
          <cx:pt idx="18481">14</cx:pt>
          <cx:pt idx="18482">15</cx:pt>
          <cx:pt idx="18483">17</cx:pt>
          <cx:pt idx="18484">17</cx:pt>
          <cx:pt idx="18485">16</cx:pt>
          <cx:pt idx="18486">20</cx:pt>
          <cx:pt idx="18487">22</cx:pt>
          <cx:pt idx="18488">21</cx:pt>
          <cx:pt idx="18489">23</cx:pt>
          <cx:pt idx="18490">21</cx:pt>
          <cx:pt idx="18491">25</cx:pt>
          <cx:pt idx="18492">22</cx:pt>
          <cx:pt idx="18493">19</cx:pt>
          <cx:pt idx="18494">19</cx:pt>
          <cx:pt idx="18495">16</cx:pt>
          <cx:pt idx="18496">15</cx:pt>
          <cx:pt idx="18497">18</cx:pt>
          <cx:pt idx="18498">17</cx:pt>
          <cx:pt idx="18499">16</cx:pt>
          <cx:pt idx="18500">15</cx:pt>
          <cx:pt idx="18501">18</cx:pt>
          <cx:pt idx="18502">18</cx:pt>
          <cx:pt idx="18503">18</cx:pt>
          <cx:pt idx="18504">17</cx:pt>
          <cx:pt idx="18505">16</cx:pt>
          <cx:pt idx="18506">16</cx:pt>
          <cx:pt idx="18507">15</cx:pt>
          <cx:pt idx="18508">15</cx:pt>
          <cx:pt idx="18509">14</cx:pt>
          <cx:pt idx="18510">12</cx:pt>
          <cx:pt idx="18511">15</cx:pt>
          <cx:pt idx="18512">15</cx:pt>
          <cx:pt idx="18513">14</cx:pt>
          <cx:pt idx="18514">12</cx:pt>
          <cx:pt idx="18515">20</cx:pt>
          <cx:pt idx="18516">19</cx:pt>
          <cx:pt idx="18517">18</cx:pt>
          <cx:pt idx="18518">21</cx:pt>
          <cx:pt idx="18519">18</cx:pt>
          <cx:pt idx="18520">16</cx:pt>
          <cx:pt idx="18521">13</cx:pt>
          <cx:pt idx="18522">14</cx:pt>
          <cx:pt idx="18523">13</cx:pt>
          <cx:pt idx="18524">14</cx:pt>
          <cx:pt idx="18525">19</cx:pt>
          <cx:pt idx="18526">18</cx:pt>
          <cx:pt idx="18527">21</cx:pt>
          <cx:pt idx="18528">18</cx:pt>
          <cx:pt idx="18529">17</cx:pt>
          <cx:pt idx="18530">17</cx:pt>
          <cx:pt idx="18531">17</cx:pt>
          <cx:pt idx="18532">17</cx:pt>
          <cx:pt idx="18533">15</cx:pt>
          <cx:pt idx="18534">16</cx:pt>
          <cx:pt idx="18535">18</cx:pt>
          <cx:pt idx="18536">18</cx:pt>
          <cx:pt idx="18537">18</cx:pt>
          <cx:pt idx="18538">20</cx:pt>
          <cx:pt idx="18539">18</cx:pt>
          <cx:pt idx="18540">19</cx:pt>
          <cx:pt idx="18541">17</cx:pt>
          <cx:pt idx="18542">25</cx:pt>
          <cx:pt idx="18543">22</cx:pt>
          <cx:pt idx="18544">28</cx:pt>
          <cx:pt idx="18545">24</cx:pt>
          <cx:pt idx="18546">15</cx:pt>
          <cx:pt idx="18547">14</cx:pt>
          <cx:pt idx="18548">14</cx:pt>
          <cx:pt idx="18549">16</cx:pt>
          <cx:pt idx="18550">15</cx:pt>
          <cx:pt idx="18551">15</cx:pt>
          <cx:pt idx="18552">14</cx:pt>
          <cx:pt idx="18553">17</cx:pt>
          <cx:pt idx="18554">16</cx:pt>
          <cx:pt idx="18555">19</cx:pt>
          <cx:pt idx="18556">15</cx:pt>
          <cx:pt idx="18557">18</cx:pt>
          <cx:pt idx="18558">21</cx:pt>
          <cx:pt idx="18559">17</cx:pt>
          <cx:pt idx="18560">20</cx:pt>
          <cx:pt idx="18561">16</cx:pt>
          <cx:pt idx="18562">14</cx:pt>
          <cx:pt idx="18563">15</cx:pt>
          <cx:pt idx="18564">14</cx:pt>
          <cx:pt idx="18565">15</cx:pt>
          <cx:pt idx="18566">18</cx:pt>
          <cx:pt idx="18567">19</cx:pt>
          <cx:pt idx="18568">14</cx:pt>
          <cx:pt idx="18569">15</cx:pt>
          <cx:pt idx="18570">14</cx:pt>
          <cx:pt idx="18571">14</cx:pt>
          <cx:pt idx="18572">15</cx:pt>
          <cx:pt idx="18573">23</cx:pt>
          <cx:pt idx="18574">21</cx:pt>
          <cx:pt idx="18575">23</cx:pt>
          <cx:pt idx="18576">21</cx:pt>
          <cx:pt idx="18577">17</cx:pt>
          <cx:pt idx="18578">14</cx:pt>
          <cx:pt idx="18579">15</cx:pt>
          <cx:pt idx="18580">14</cx:pt>
          <cx:pt idx="18581">15</cx:pt>
          <cx:pt idx="18582">19</cx:pt>
          <cx:pt idx="18583">17</cx:pt>
          <cx:pt idx="18584">19</cx:pt>
          <cx:pt idx="18585">14</cx:pt>
          <cx:pt idx="18586">17</cx:pt>
          <cx:pt idx="18587">17</cx:pt>
          <cx:pt idx="18588">19</cx:pt>
          <cx:pt idx="18589">17</cx:pt>
          <cx:pt idx="18590">23</cx:pt>
          <cx:pt idx="18591">22</cx:pt>
          <cx:pt idx="18592">24</cx:pt>
          <cx:pt idx="18593">15</cx:pt>
          <cx:pt idx="18594">18</cx:pt>
          <cx:pt idx="18595">16</cx:pt>
          <cx:pt idx="18596">16</cx:pt>
          <cx:pt idx="18597">15</cx:pt>
          <cx:pt idx="18598">16</cx:pt>
          <cx:pt idx="18599">17</cx:pt>
          <cx:pt idx="18600">16</cx:pt>
          <cx:pt idx="18601">17</cx:pt>
          <cx:pt idx="18602">15</cx:pt>
          <cx:pt idx="18603">17</cx:pt>
          <cx:pt idx="18604">16</cx:pt>
          <cx:pt idx="18605">19</cx:pt>
          <cx:pt idx="18606">17</cx:pt>
          <cx:pt idx="18607">19</cx:pt>
          <cx:pt idx="18608">18</cx:pt>
          <cx:pt idx="18609">17</cx:pt>
          <cx:pt idx="18610">16</cx:pt>
          <cx:pt idx="18611">17</cx:pt>
          <cx:pt idx="18612">20</cx:pt>
          <cx:pt idx="18613">20</cx:pt>
          <cx:pt idx="18614">19</cx:pt>
          <cx:pt idx="18615">21</cx:pt>
          <cx:pt idx="18616">20</cx:pt>
          <cx:pt idx="18617">15</cx:pt>
          <cx:pt idx="18618">15</cx:pt>
          <cx:pt idx="18619">15</cx:pt>
          <cx:pt idx="18620">15</cx:pt>
          <cx:pt idx="18621">16</cx:pt>
          <cx:pt idx="18622">17</cx:pt>
          <cx:pt idx="18623">15</cx:pt>
          <cx:pt idx="18624">16</cx:pt>
          <cx:pt idx="18625">17</cx:pt>
          <cx:pt idx="18626">10</cx:pt>
          <cx:pt idx="18627">17</cx:pt>
          <cx:pt idx="18628">18</cx:pt>
          <cx:pt idx="18629">19</cx:pt>
          <cx:pt idx="18630">19</cx:pt>
          <cx:pt idx="18631">17</cx:pt>
          <cx:pt idx="18632">18</cx:pt>
          <cx:pt idx="18633">19</cx:pt>
          <cx:pt idx="18634">19</cx:pt>
          <cx:pt idx="18635">18</cx:pt>
          <cx:pt idx="18636">18</cx:pt>
          <cx:pt idx="18637">17</cx:pt>
          <cx:pt idx="18638">16</cx:pt>
          <cx:pt idx="18639">16</cx:pt>
          <cx:pt idx="18640">18</cx:pt>
          <cx:pt idx="18641">18</cx:pt>
          <cx:pt idx="18642">17</cx:pt>
          <cx:pt idx="18643">17</cx:pt>
          <cx:pt idx="18644">17</cx:pt>
          <cx:pt idx="18645">18</cx:pt>
          <cx:pt idx="18646">17</cx:pt>
          <cx:pt idx="18647">20</cx:pt>
          <cx:pt idx="18648">18</cx:pt>
          <cx:pt idx="18649">21</cx:pt>
          <cx:pt idx="18650">19</cx:pt>
          <cx:pt idx="18651">18</cx:pt>
          <cx:pt idx="18652">23</cx:pt>
          <cx:pt idx="18653">22</cx:pt>
          <cx:pt idx="18654">25</cx:pt>
          <cx:pt idx="18655">23</cx:pt>
          <cx:pt idx="18656">23</cx:pt>
          <cx:pt idx="18657">22</cx:pt>
          <cx:pt idx="18658">25</cx:pt>
          <cx:pt idx="18659">23</cx:pt>
          <cx:pt idx="18660">23</cx:pt>
          <cx:pt idx="18661">22</cx:pt>
          <cx:pt idx="18662">23</cx:pt>
          <cx:pt idx="18663">19</cx:pt>
          <cx:pt idx="18664">19</cx:pt>
          <cx:pt idx="18665">20</cx:pt>
          <cx:pt idx="18666">18</cx:pt>
          <cx:pt idx="18667">19</cx:pt>
          <cx:pt idx="18668">19</cx:pt>
          <cx:pt idx="18669">19</cx:pt>
          <cx:pt idx="18670">19</cx:pt>
          <cx:pt idx="18671">24</cx:pt>
          <cx:pt idx="18672">23</cx:pt>
          <cx:pt idx="18673">26</cx:pt>
          <cx:pt idx="18674">24</cx:pt>
          <cx:pt idx="18675">23</cx:pt>
          <cx:pt idx="18676">23</cx:pt>
          <cx:pt idx="18677">26</cx:pt>
          <cx:pt idx="18678">24</cx:pt>
          <cx:pt idx="18679">17</cx:pt>
          <cx:pt idx="18680">17</cx:pt>
          <cx:pt idx="18681">16</cx:pt>
          <cx:pt idx="18682">17</cx:pt>
          <cx:pt idx="18683">26</cx:pt>
          <cx:pt idx="18684">31</cx:pt>
          <cx:pt idx="18685">22</cx:pt>
          <cx:pt idx="18686">20</cx:pt>
          <cx:pt idx="18687">22</cx:pt>
          <cx:pt idx="18688">20</cx:pt>
          <cx:pt idx="18689">21</cx:pt>
          <cx:pt idx="18690">20</cx:pt>
          <cx:pt idx="18691">22</cx:pt>
          <cx:pt idx="18692">20</cx:pt>
          <cx:pt idx="18693">20</cx:pt>
          <cx:pt idx="18694">19</cx:pt>
          <cx:pt idx="18695">20</cx:pt>
          <cx:pt idx="18696">19</cx:pt>
          <cx:pt idx="18697">17</cx:pt>
          <cx:pt idx="18698">16</cx:pt>
          <cx:pt idx="18699">16</cx:pt>
          <cx:pt idx="18700">17</cx:pt>
          <cx:pt idx="18701">15</cx:pt>
          <cx:pt idx="18702">15</cx:pt>
          <cx:pt idx="18703">15</cx:pt>
          <cx:pt idx="18704">19</cx:pt>
          <cx:pt idx="18705">20</cx:pt>
          <cx:pt idx="18706">17</cx:pt>
          <cx:pt idx="18707">21</cx:pt>
          <cx:pt idx="18708">18</cx:pt>
          <cx:pt idx="18709">19</cx:pt>
          <cx:pt idx="18710">20</cx:pt>
          <cx:pt idx="18711">17</cx:pt>
          <cx:pt idx="18712">21</cx:pt>
          <cx:pt idx="18713">18</cx:pt>
          <cx:pt idx="18714">20</cx:pt>
          <cx:pt idx="18715">17</cx:pt>
          <cx:pt idx="18716">23</cx:pt>
          <cx:pt idx="18717">20</cx:pt>
          <cx:pt idx="18718">24</cx:pt>
          <cx:pt idx="18719">20</cx:pt>
          <cx:pt idx="18720">24</cx:pt>
          <cx:pt idx="18721">25</cx:pt>
          <cx:pt idx="18722">27</cx:pt>
          <cx:pt idx="18723">26</cx:pt>
          <cx:pt idx="18724">29</cx:pt>
          <cx:pt idx="18725">12</cx:pt>
          <cx:pt idx="18726">22</cx:pt>
          <cx:pt idx="18727">21</cx:pt>
          <cx:pt idx="18728">21</cx:pt>
          <cx:pt idx="18729">19</cx:pt>
          <cx:pt idx="18730">19</cx:pt>
          <cx:pt idx="18731">21</cx:pt>
          <cx:pt idx="18732">21</cx:pt>
          <cx:pt idx="18733">20</cx:pt>
          <cx:pt idx="18734">20</cx:pt>
          <cx:pt idx="18735">16</cx:pt>
          <cx:pt idx="18736">19</cx:pt>
          <cx:pt idx="18737">17</cx:pt>
          <cx:pt idx="18738">16</cx:pt>
          <cx:pt idx="18739">19</cx:pt>
          <cx:pt idx="18740">17</cx:pt>
          <cx:pt idx="18741">17</cx:pt>
          <cx:pt idx="18742">15</cx:pt>
          <cx:pt idx="18743">15</cx:pt>
          <cx:pt idx="18744">15</cx:pt>
          <cx:pt idx="18745">15</cx:pt>
          <cx:pt idx="18746">14</cx:pt>
          <cx:pt idx="18747">15</cx:pt>
          <cx:pt idx="18748">14</cx:pt>
          <cx:pt idx="18749">13</cx:pt>
          <cx:pt idx="18750">14</cx:pt>
          <cx:pt idx="18751">19</cx:pt>
          <cx:pt idx="18752">21</cx:pt>
          <cx:pt idx="18753">13</cx:pt>
          <cx:pt idx="18754">13</cx:pt>
          <cx:pt idx="18755">19</cx:pt>
          <cx:pt idx="18756">29</cx:pt>
          <cx:pt idx="18757">19</cx:pt>
          <cx:pt idx="18758">21</cx:pt>
          <cx:pt idx="18759">35</cx:pt>
          <cx:pt idx="18760">21</cx:pt>
          <cx:pt idx="18761">19</cx:pt>
          <cx:pt idx="18762">19</cx:pt>
          <cx:pt idx="18763">21</cx:pt>
          <cx:pt idx="18764">21</cx:pt>
          <cx:pt idx="18765">18</cx:pt>
          <cx:pt idx="18766">19</cx:pt>
          <cx:pt idx="18767">29</cx:pt>
          <cx:pt idx="18768">19</cx:pt>
          <cx:pt idx="18769">17</cx:pt>
          <cx:pt idx="18770">21</cx:pt>
          <cx:pt idx="18771">35</cx:pt>
          <cx:pt idx="18772">21</cx:pt>
          <cx:pt idx="18773">17</cx:pt>
          <cx:pt idx="18774">19</cx:pt>
          <cx:pt idx="18775">29</cx:pt>
          <cx:pt idx="18776">19</cx:pt>
          <cx:pt idx="18777">22</cx:pt>
          <cx:pt idx="18778">35</cx:pt>
          <cx:pt idx="18779">21</cx:pt>
          <cx:pt idx="18780">18</cx:pt>
          <cx:pt idx="18781">16</cx:pt>
          <cx:pt idx="18782">21</cx:pt>
          <cx:pt idx="18783">18</cx:pt>
          <cx:pt idx="18784">15</cx:pt>
          <cx:pt idx="18785">18</cx:pt>
          <cx:pt idx="18786">16</cx:pt>
          <cx:pt idx="18787">21</cx:pt>
          <cx:pt idx="18788">18</cx:pt>
          <cx:pt idx="18789">15</cx:pt>
          <cx:pt idx="18790">17</cx:pt>
          <cx:pt idx="18791">17</cx:pt>
          <cx:pt idx="18792">18</cx:pt>
          <cx:pt idx="18793">17</cx:pt>
          <cx:pt idx="18794">17</cx:pt>
          <cx:pt idx="18795">18</cx:pt>
          <cx:pt idx="18796">19</cx:pt>
          <cx:pt idx="18797">17</cx:pt>
          <cx:pt idx="18798">17</cx:pt>
          <cx:pt idx="18799">18</cx:pt>
          <cx:pt idx="18800">18</cx:pt>
          <cx:pt idx="18801">19</cx:pt>
          <cx:pt idx="18802">16</cx:pt>
          <cx:pt idx="18803">16</cx:pt>
          <cx:pt idx="18804">16</cx:pt>
          <cx:pt idx="18805">19</cx:pt>
          <cx:pt idx="18806">16</cx:pt>
          <cx:pt idx="18807">16</cx:pt>
          <cx:pt idx="18808">17</cx:pt>
          <cx:pt idx="18809">17</cx:pt>
          <cx:pt idx="18810">18</cx:pt>
          <cx:pt idx="18811">18</cx:pt>
          <cx:pt idx="18812">19</cx:pt>
          <cx:pt idx="18813">17</cx:pt>
          <cx:pt idx="18814">17</cx:pt>
          <cx:pt idx="18815">16</cx:pt>
          <cx:pt idx="18816">21</cx:pt>
          <cx:pt idx="18817">22</cx:pt>
          <cx:pt idx="18818">22</cx:pt>
          <cx:pt idx="18819">15</cx:pt>
          <cx:pt idx="18820">15</cx:pt>
          <cx:pt idx="18821">15</cx:pt>
          <cx:pt idx="18822">18</cx:pt>
          <cx:pt idx="18823">16</cx:pt>
          <cx:pt idx="18824">20</cx:pt>
          <cx:pt idx="18825">18</cx:pt>
          <cx:pt idx="18826">15</cx:pt>
          <cx:pt idx="18827">19</cx:pt>
          <cx:pt idx="18828">16</cx:pt>
          <cx:pt idx="18829">18</cx:pt>
          <cx:pt idx="18830">16</cx:pt>
          <cx:pt idx="18831">19</cx:pt>
          <cx:pt idx="18832">16</cx:pt>
          <cx:pt idx="18833">16</cx:pt>
          <cx:pt idx="18834">15</cx:pt>
          <cx:pt idx="18835">16</cx:pt>
          <cx:pt idx="18836">15</cx:pt>
          <cx:pt idx="18837">15</cx:pt>
          <cx:pt idx="18838">15</cx:pt>
          <cx:pt idx="18839">15</cx:pt>
          <cx:pt idx="18840">15</cx:pt>
          <cx:pt idx="18841">14</cx:pt>
          <cx:pt idx="18842">14</cx:pt>
          <cx:pt idx="18843">16</cx:pt>
          <cx:pt idx="18844">15</cx:pt>
          <cx:pt idx="18845">16</cx:pt>
          <cx:pt idx="18846">15</cx:pt>
          <cx:pt idx="18847">13</cx:pt>
          <cx:pt idx="18848">20</cx:pt>
          <cx:pt idx="18849">18</cx:pt>
          <cx:pt idx="18850">18</cx:pt>
          <cx:pt idx="18851">19</cx:pt>
          <cx:pt idx="18852">18</cx:pt>
          <cx:pt idx="18853">10</cx:pt>
          <cx:pt idx="18854">10</cx:pt>
          <cx:pt idx="18855">10</cx:pt>
          <cx:pt idx="18856">10</cx:pt>
          <cx:pt idx="18857">10</cx:pt>
          <cx:pt idx="18858">17</cx:pt>
          <cx:pt idx="18859">18</cx:pt>
          <cx:pt idx="18860">17</cx:pt>
          <cx:pt idx="18861">17</cx:pt>
          <cx:pt idx="18862">17</cx:pt>
          <cx:pt idx="18863">18</cx:pt>
          <cx:pt idx="18864">17</cx:pt>
          <cx:pt idx="18865">18</cx:pt>
          <cx:pt idx="18866">17</cx:pt>
          <cx:pt idx="18867">17</cx:pt>
          <cx:pt idx="18868">17</cx:pt>
          <cx:pt idx="18869">17</cx:pt>
          <cx:pt idx="18870">17</cx:pt>
          <cx:pt idx="18871">18</cx:pt>
          <cx:pt idx="18872">16</cx:pt>
          <cx:pt idx="18873">17</cx:pt>
          <cx:pt idx="18874">17</cx:pt>
          <cx:pt idx="18875">18</cx:pt>
          <cx:pt idx="18876">16</cx:pt>
          <cx:pt idx="18877">18</cx:pt>
          <cx:pt idx="18878">17</cx:pt>
          <cx:pt idx="18879">18</cx:pt>
          <cx:pt idx="18880">17</cx:pt>
          <cx:pt idx="18881">17</cx:pt>
          <cx:pt idx="18882">16</cx:pt>
          <cx:pt idx="18883">18</cx:pt>
          <cx:pt idx="18884">14</cx:pt>
          <cx:pt idx="18885">16</cx:pt>
          <cx:pt idx="18886">14</cx:pt>
          <cx:pt idx="18887">14</cx:pt>
          <cx:pt idx="18888">14</cx:pt>
          <cx:pt idx="18889">15</cx:pt>
          <cx:pt idx="18890">15</cx:pt>
          <cx:pt idx="18891">12</cx:pt>
          <cx:pt idx="18892">15</cx:pt>
          <cx:pt idx="18893">15</cx:pt>
          <cx:pt idx="18894">15</cx:pt>
          <cx:pt idx="18895">14</cx:pt>
          <cx:pt idx="18896">12</cx:pt>
          <cx:pt idx="18897">14</cx:pt>
          <cx:pt idx="18898">14</cx:pt>
          <cx:pt idx="18899">12</cx:pt>
          <cx:pt idx="18900">14</cx:pt>
          <cx:pt idx="18901">14</cx:pt>
          <cx:pt idx="18902">17</cx:pt>
          <cx:pt idx="18903">19</cx:pt>
          <cx:pt idx="18904">17</cx:pt>
          <cx:pt idx="18905">17</cx:pt>
          <cx:pt idx="18906">18</cx:pt>
          <cx:pt idx="18907">19</cx:pt>
          <cx:pt idx="18908">12</cx:pt>
          <cx:pt idx="18909">18</cx:pt>
          <cx:pt idx="18910">17</cx:pt>
          <cx:pt idx="18911">17</cx:pt>
          <cx:pt idx="18912">16</cx:pt>
          <cx:pt idx="18913">17</cx:pt>
          <cx:pt idx="18914">16</cx:pt>
          <cx:pt idx="18915">16</cx:pt>
          <cx:pt idx="18916">15</cx:pt>
          <cx:pt idx="18917">15</cx:pt>
          <cx:pt idx="18918">15</cx:pt>
          <cx:pt idx="18919">15</cx:pt>
          <cx:pt idx="18920">15</cx:pt>
          <cx:pt idx="18921">14</cx:pt>
          <cx:pt idx="18922">13</cx:pt>
          <cx:pt idx="18923">15</cx:pt>
          <cx:pt idx="18924">14</cx:pt>
          <cx:pt idx="18925">14</cx:pt>
          <cx:pt idx="18926">13</cx:pt>
          <cx:pt idx="18927">17</cx:pt>
          <cx:pt idx="18928">16</cx:pt>
          <cx:pt idx="18929">17</cx:pt>
          <cx:pt idx="18930">17</cx:pt>
          <cx:pt idx="18931">20</cx:pt>
          <cx:pt idx="18932">21</cx:pt>
          <cx:pt idx="18933">18</cx:pt>
          <cx:pt idx="18934">20</cx:pt>
          <cx:pt idx="18935">19</cx:pt>
          <cx:pt idx="18936">20</cx:pt>
          <cx:pt idx="18937">16</cx:pt>
          <cx:pt idx="18938">17</cx:pt>
          <cx:pt idx="18939">13</cx:pt>
          <cx:pt idx="18940">13</cx:pt>
          <cx:pt idx="18941">12</cx:pt>
          <cx:pt idx="18942">19</cx:pt>
          <cx:pt idx="18943">17</cx:pt>
          <cx:pt idx="18944">16</cx:pt>
          <cx:pt idx="18945">18</cx:pt>
          <cx:pt idx="18946">18</cx:pt>
          <cx:pt idx="18947">26</cx:pt>
          <cx:pt idx="18948">19</cx:pt>
          <cx:pt idx="18949">17</cx:pt>
          <cx:pt idx="18950">25</cx:pt>
          <cx:pt idx="18951">26</cx:pt>
          <cx:pt idx="18952">27</cx:pt>
          <cx:pt idx="18953">15</cx:pt>
          <cx:pt idx="18954">14</cx:pt>
          <cx:pt idx="18955">17</cx:pt>
          <cx:pt idx="18956">19</cx:pt>
          <cx:pt idx="18957">13</cx:pt>
          <cx:pt idx="18958">13</cx:pt>
          <cx:pt idx="18959">15</cx:pt>
          <cx:pt idx="18960">14</cx:pt>
          <cx:pt idx="18961">14</cx:pt>
          <cx:pt idx="18962">14</cx:pt>
          <cx:pt idx="18963">14</cx:pt>
          <cx:pt idx="18964">14</cx:pt>
          <cx:pt idx="18965">13</cx:pt>
          <cx:pt idx="18966">13</cx:pt>
          <cx:pt idx="18967">13</cx:pt>
          <cx:pt idx="18968">13</cx:pt>
          <cx:pt idx="18969">13</cx:pt>
          <cx:pt idx="18970">12</cx:pt>
          <cx:pt idx="18971">13</cx:pt>
          <cx:pt idx="18972">13</cx:pt>
          <cx:pt idx="18973">13</cx:pt>
          <cx:pt idx="18974">13</cx:pt>
          <cx:pt idx="18975">20</cx:pt>
          <cx:pt idx="18976">20</cx:pt>
          <cx:pt idx="18977">21</cx:pt>
          <cx:pt idx="18978">20</cx:pt>
          <cx:pt idx="18979">20</cx:pt>
          <cx:pt idx="18980">20</cx:pt>
          <cx:pt idx="18981">20</cx:pt>
          <cx:pt idx="18982">20</cx:pt>
          <cx:pt idx="18983">17</cx:pt>
          <cx:pt idx="18984">16</cx:pt>
          <cx:pt idx="18985">16</cx:pt>
          <cx:pt idx="18986">19</cx:pt>
          <cx:pt idx="18987">20</cx:pt>
          <cx:pt idx="18988">13</cx:pt>
          <cx:pt idx="18989">13</cx:pt>
          <cx:pt idx="18990">12</cx:pt>
          <cx:pt idx="18991">17</cx:pt>
          <cx:pt idx="18992">16</cx:pt>
          <cx:pt idx="18993">17</cx:pt>
          <cx:pt idx="18994">17</cx:pt>
          <cx:pt idx="18995">16</cx:pt>
          <cx:pt idx="18996">17</cx:pt>
          <cx:pt idx="18997">18</cx:pt>
          <cx:pt idx="18998">17</cx:pt>
          <cx:pt idx="18999">18</cx:pt>
          <cx:pt idx="19000">17</cx:pt>
          <cx:pt idx="19001">20</cx:pt>
          <cx:pt idx="19002">18</cx:pt>
          <cx:pt idx="19003">18</cx:pt>
          <cx:pt idx="19004">18</cx:pt>
          <cx:pt idx="19005">17</cx:pt>
          <cx:pt idx="19006">18</cx:pt>
          <cx:pt idx="19007">17</cx:pt>
          <cx:pt idx="19008">18</cx:pt>
          <cx:pt idx="19009">16</cx:pt>
          <cx:pt idx="19010">16</cx:pt>
          <cx:pt idx="19011">16</cx:pt>
          <cx:pt idx="19012">15</cx:pt>
          <cx:pt idx="19013">21</cx:pt>
          <cx:pt idx="19014">20</cx:pt>
          <cx:pt idx="19015">23</cx:pt>
          <cx:pt idx="19016">22</cx:pt>
          <cx:pt idx="19017">17</cx:pt>
          <cx:pt idx="19018">18</cx:pt>
          <cx:pt idx="19019">19</cx:pt>
          <cx:pt idx="19020">19</cx:pt>
          <cx:pt idx="19021">19</cx:pt>
          <cx:pt idx="19022">19</cx:pt>
          <cx:pt idx="19023">16</cx:pt>
          <cx:pt idx="19024">18</cx:pt>
          <cx:pt idx="19025">16</cx:pt>
          <cx:pt idx="19026">16</cx:pt>
          <cx:pt idx="19027">16</cx:pt>
          <cx:pt idx="19028">15</cx:pt>
          <cx:pt idx="19029">15</cx:pt>
          <cx:pt idx="19030">14</cx:pt>
          <cx:pt idx="19031">13</cx:pt>
          <cx:pt idx="19032">11</cx:pt>
          <cx:pt idx="19033">17</cx:pt>
          <cx:pt idx="19034">14</cx:pt>
          <cx:pt idx="19035">13</cx:pt>
          <cx:pt idx="19036">13</cx:pt>
          <cx:pt idx="19037">12</cx:pt>
          <cx:pt idx="19038">11</cx:pt>
          <cx:pt idx="19039">14</cx:pt>
          <cx:pt idx="19040">13</cx:pt>
          <cx:pt idx="19041">12</cx:pt>
          <cx:pt idx="19042">11</cx:pt>
          <cx:pt idx="19043">12</cx:pt>
          <cx:pt idx="19044">11</cx:pt>
          <cx:pt idx="19045">18</cx:pt>
          <cx:pt idx="19046">17</cx:pt>
          <cx:pt idx="19047">16</cx:pt>
          <cx:pt idx="19048">17</cx:pt>
          <cx:pt idx="19049">21</cx:pt>
          <cx:pt idx="19050">24</cx:pt>
          <cx:pt idx="19051">14</cx:pt>
          <cx:pt idx="19052">12</cx:pt>
          <cx:pt idx="19053">11</cx:pt>
          <cx:pt idx="19054">13</cx:pt>
          <cx:pt idx="19055">12</cx:pt>
          <cx:pt idx="19056">11</cx:pt>
          <cx:pt idx="19057">11</cx:pt>
          <cx:pt idx="19058">12</cx:pt>
          <cx:pt idx="19059">13</cx:pt>
          <cx:pt idx="19060">12</cx:pt>
          <cx:pt idx="19061">11</cx:pt>
          <cx:pt idx="19062">12</cx:pt>
          <cx:pt idx="19063">12</cx:pt>
          <cx:pt idx="19064">11</cx:pt>
          <cx:pt idx="19065">11</cx:pt>
          <cx:pt idx="19066">12</cx:pt>
          <cx:pt idx="19067">12</cx:pt>
          <cx:pt idx="19068">11</cx:pt>
          <cx:pt idx="19069">11</cx:pt>
          <cx:pt idx="19070">11</cx:pt>
          <cx:pt idx="19071">17</cx:pt>
          <cx:pt idx="19072">18</cx:pt>
          <cx:pt idx="19073">17</cx:pt>
          <cx:pt idx="19074">20</cx:pt>
          <cx:pt idx="19075">18</cx:pt>
          <cx:pt idx="19076">18</cx:pt>
          <cx:pt idx="19077">18</cx:pt>
          <cx:pt idx="19078">17</cx:pt>
          <cx:pt idx="19079">10</cx:pt>
          <cx:pt idx="19080">10</cx:pt>
          <cx:pt idx="19081">10</cx:pt>
          <cx:pt idx="19082">10</cx:pt>
          <cx:pt idx="19083">9</cx:pt>
          <cx:pt idx="19084">9</cx:pt>
          <cx:pt idx="19085">8</cx:pt>
          <cx:pt idx="19086">16</cx:pt>
          <cx:pt idx="19087">14</cx:pt>
          <cx:pt idx="19088">14</cx:pt>
          <cx:pt idx="19089">13</cx:pt>
          <cx:pt idx="19090">13</cx:pt>
          <cx:pt idx="19091">12</cx:pt>
          <cx:pt idx="19092">13</cx:pt>
          <cx:pt idx="19093">14</cx:pt>
          <cx:pt idx="19094">13</cx:pt>
          <cx:pt idx="19095">11</cx:pt>
          <cx:pt idx="19096">13</cx:pt>
          <cx:pt idx="19097">12</cx:pt>
          <cx:pt idx="19098">16</cx:pt>
          <cx:pt idx="19099">21</cx:pt>
          <cx:pt idx="19100">16</cx:pt>
          <cx:pt idx="19101">20</cx:pt>
          <cx:pt idx="19102">23</cx:pt>
          <cx:pt idx="19103">22</cx:pt>
          <cx:pt idx="19104">23</cx:pt>
          <cx:pt idx="19105">14</cx:pt>
          <cx:pt idx="19106">12</cx:pt>
          <cx:pt idx="19107">13</cx:pt>
          <cx:pt idx="19108">11</cx:pt>
          <cx:pt idx="19109">13</cx:pt>
          <cx:pt idx="19110">15</cx:pt>
          <cx:pt idx="19111">13</cx:pt>
          <cx:pt idx="19112">13</cx:pt>
          <cx:pt idx="19113">15</cx:pt>
          <cx:pt idx="19114">16</cx:pt>
          <cx:pt idx="19115">15</cx:pt>
          <cx:pt idx="19116">14</cx:pt>
          <cx:pt idx="19117">14</cx:pt>
          <cx:pt idx="19118">13</cx:pt>
          <cx:pt idx="19119">14</cx:pt>
          <cx:pt idx="19120">15</cx:pt>
          <cx:pt idx="19121">13</cx:pt>
          <cx:pt idx="19122">14</cx:pt>
          <cx:pt idx="19123">15</cx:pt>
          <cx:pt idx="19124">15</cx:pt>
          <cx:pt idx="19125">13</cx:pt>
          <cx:pt idx="19126">13</cx:pt>
          <cx:pt idx="19127">11</cx:pt>
          <cx:pt idx="19128">10</cx:pt>
          <cx:pt idx="19129">11</cx:pt>
          <cx:pt idx="19130">10</cx:pt>
          <cx:pt idx="19131">11</cx:pt>
          <cx:pt idx="19132">14</cx:pt>
          <cx:pt idx="19133">14</cx:pt>
          <cx:pt idx="19134">13</cx:pt>
          <cx:pt idx="19135">11</cx:pt>
          <cx:pt idx="19136">15</cx:pt>
          <cx:pt idx="19137">14</cx:pt>
          <cx:pt idx="19138">14</cx:pt>
          <cx:pt idx="19139">14</cx:pt>
          <cx:pt idx="19140">12</cx:pt>
          <cx:pt idx="19141">14</cx:pt>
          <cx:pt idx="19142">13</cx:pt>
          <cx:pt idx="19143">22</cx:pt>
          <cx:pt idx="19144">22</cx:pt>
          <cx:pt idx="19145">25</cx:pt>
          <cx:pt idx="19146">22</cx:pt>
          <cx:pt idx="19147">22</cx:pt>
          <cx:pt idx="19148">22</cx:pt>
          <cx:pt idx="19149">25</cx:pt>
          <cx:pt idx="19150">22</cx:pt>
          <cx:pt idx="19151">17</cx:pt>
          <cx:pt idx="19152">16</cx:pt>
          <cx:pt idx="19153">17</cx:pt>
          <cx:pt idx="19154">16</cx:pt>
          <cx:pt idx="19155">15</cx:pt>
          <cx:pt idx="19156">15</cx:pt>
          <cx:pt idx="19157">62</cx:pt>
          <cx:pt idx="19158">18</cx:pt>
          <cx:pt idx="19159">18</cx:pt>
          <cx:pt idx="19160">15</cx:pt>
          <cx:pt idx="19161">15</cx:pt>
          <cx:pt idx="19162">21</cx:pt>
          <cx:pt idx="19163">19</cx:pt>
          <cx:pt idx="19164">15</cx:pt>
          <cx:pt idx="19165">16</cx:pt>
          <cx:pt idx="19166">14</cx:pt>
          <cx:pt idx="19167">14</cx:pt>
          <cx:pt idx="19168">15</cx:pt>
          <cx:pt idx="19169">14</cx:pt>
          <cx:pt idx="19170">17</cx:pt>
          <cx:pt idx="19171">16</cx:pt>
          <cx:pt idx="19172">16</cx:pt>
          <cx:pt idx="19173">17</cx:pt>
          <cx:pt idx="19174">16</cx:pt>
          <cx:pt idx="19175">16</cx:pt>
          <cx:pt idx="19176">16</cx:pt>
          <cx:pt idx="19177">16</cx:pt>
          <cx:pt idx="19178">15</cx:pt>
          <cx:pt idx="19179">14</cx:pt>
          <cx:pt idx="19180">14</cx:pt>
          <cx:pt idx="19181">13</cx:pt>
          <cx:pt idx="19182">15</cx:pt>
          <cx:pt idx="19183">15</cx:pt>
          <cx:pt idx="19184">14</cx:pt>
          <cx:pt idx="19185">13</cx:pt>
          <cx:pt idx="19186">13</cx:pt>
          <cx:pt idx="19187">13</cx:pt>
          <cx:pt idx="19188">12</cx:pt>
          <cx:pt idx="19189">13</cx:pt>
          <cx:pt idx="19190">13</cx:pt>
          <cx:pt idx="19191">12</cx:pt>
          <cx:pt idx="19192">15</cx:pt>
          <cx:pt idx="19193">14</cx:pt>
          <cx:pt idx="19194">14</cx:pt>
          <cx:pt idx="19195">14</cx:pt>
          <cx:pt idx="19196">14</cx:pt>
          <cx:pt idx="19197">14</cx:pt>
          <cx:pt idx="19198">13</cx:pt>
          <cx:pt idx="19199">13</cx:pt>
          <cx:pt idx="19200">10</cx:pt>
          <cx:pt idx="19201">13</cx:pt>
          <cx:pt idx="19202">13</cx:pt>
          <cx:pt idx="19203">15</cx:pt>
          <cx:pt idx="19204">14</cx:pt>
          <cx:pt idx="19205">17</cx:pt>
          <cx:pt idx="19206">19</cx:pt>
          <cx:pt idx="19207">13</cx:pt>
          <cx:pt idx="19208">13</cx:pt>
          <cx:pt idx="19209">13</cx:pt>
          <cx:pt idx="19210">13</cx:pt>
          <cx:pt idx="19211">12</cx:pt>
          <cx:pt idx="19212">12</cx:pt>
          <cx:pt idx="19213">11</cx:pt>
          <cx:pt idx="19214">13</cx:pt>
          <cx:pt idx="19215">12</cx:pt>
          <cx:pt idx="19216">11</cx:pt>
          <cx:pt idx="19217">20</cx:pt>
          <cx:pt idx="19218">20</cx:pt>
          <cx:pt idx="19219">18</cx:pt>
          <cx:pt idx="19220">22</cx:pt>
          <cx:pt idx="19221">22</cx:pt>
          <cx:pt idx="19222">26</cx:pt>
          <cx:pt idx="19223">26</cx:pt>
          <cx:pt idx="19224">28</cx:pt>
          <cx:pt idx="19225">27</cx:pt>
          <cx:pt idx="19226">26</cx:pt>
          <cx:pt idx="19227">30</cx:pt>
          <cx:pt idx="19228">31</cx:pt>
          <cx:pt idx="19229">20</cx:pt>
          <cx:pt idx="19230">19</cx:pt>
          <cx:pt idx="19231">19</cx:pt>
          <cx:pt idx="19232">45</cx:pt>
          <cx:pt idx="19233">45</cx:pt>
          <cx:pt idx="19234">48</cx:pt>
          <cx:pt idx="19235">16</cx:pt>
          <cx:pt idx="19236">15</cx:pt>
          <cx:pt idx="19237">15</cx:pt>
          <cx:pt idx="19238">15</cx:pt>
          <cx:pt idx="19239">15</cx:pt>
          <cx:pt idx="19240">19</cx:pt>
          <cx:pt idx="19241">20</cx:pt>
          <cx:pt idx="19242">18</cx:pt>
          <cx:pt idx="19243">22</cx:pt>
          <cx:pt idx="19244">22</cx:pt>
          <cx:pt idx="19245">24</cx:pt>
          <cx:pt idx="19246">23</cx:pt>
          <cx:pt idx="19247">21</cx:pt>
          <cx:pt idx="19248">21</cx:pt>
          <cx:pt idx="19249">18</cx:pt>
          <cx:pt idx="19250">17</cx:pt>
          <cx:pt idx="19251">19</cx:pt>
          <cx:pt idx="19252">17</cx:pt>
          <cx:pt idx="19253">18</cx:pt>
          <cx:pt idx="19254">18</cx:pt>
          <cx:pt idx="19255">19</cx:pt>
          <cx:pt idx="19256">18</cx:pt>
          <cx:pt idx="19257">19</cx:pt>
          <cx:pt idx="19258">21</cx:pt>
          <cx:pt idx="19259">17</cx:pt>
          <cx:pt idx="19260">20</cx:pt>
          <cx:pt idx="19261">21</cx:pt>
          <cx:pt idx="19262">17</cx:pt>
          <cx:pt idx="19263">16</cx:pt>
          <cx:pt idx="19264">14</cx:pt>
          <cx:pt idx="19265">14</cx:pt>
          <cx:pt idx="19266">15</cx:pt>
          <cx:pt idx="19267">17</cx:pt>
          <cx:pt idx="19268">19</cx:pt>
          <cx:pt idx="19269">13</cx:pt>
          <cx:pt idx="19270">16</cx:pt>
          <cx:pt idx="19271">15</cx:pt>
          <cx:pt idx="19272">17</cx:pt>
          <cx:pt idx="19273">15</cx:pt>
          <cx:pt idx="19274">15</cx:pt>
          <cx:pt idx="19275">15</cx:pt>
          <cx:pt idx="19276">15</cx:pt>
          <cx:pt idx="19277">15</cx:pt>
          <cx:pt idx="19278">17</cx:pt>
          <cx:pt idx="19279">15</cx:pt>
          <cx:pt idx="19280">15</cx:pt>
          <cx:pt idx="19281">14</cx:pt>
          <cx:pt idx="19282">14</cx:pt>
          <cx:pt idx="19283">14</cx:pt>
          <cx:pt idx="19284">13</cx:pt>
          <cx:pt idx="19285">16</cx:pt>
          <cx:pt idx="19286">15</cx:pt>
          <cx:pt idx="19287">15</cx:pt>
          <cx:pt idx="19288">14</cx:pt>
          <cx:pt idx="19289">15</cx:pt>
          <cx:pt idx="19290">15</cx:pt>
          <cx:pt idx="19291">14</cx:pt>
          <cx:pt idx="19292">15</cx:pt>
          <cx:pt idx="19293">15</cx:pt>
          <cx:pt idx="19294">15</cx:pt>
          <cx:pt idx="19295">15</cx:pt>
          <cx:pt idx="19296">14</cx:pt>
          <cx:pt idx="19297">16</cx:pt>
          <cx:pt idx="19298">14</cx:pt>
          <cx:pt idx="19299">15</cx:pt>
          <cx:pt idx="19300">14</cx:pt>
          <cx:pt idx="19301">13</cx:pt>
          <cx:pt idx="19302">14</cx:pt>
          <cx:pt idx="19303">13</cx:pt>
          <cx:pt idx="19304">14</cx:pt>
          <cx:pt idx="19305">13</cx:pt>
          <cx:pt idx="19306">17</cx:pt>
          <cx:pt idx="19307">14</cx:pt>
          <cx:pt idx="19308">18</cx:pt>
          <cx:pt idx="19309">17</cx:pt>
          <cx:pt idx="19310">19</cx:pt>
          <cx:pt idx="19311">18</cx:pt>
          <cx:pt idx="19312">22</cx:pt>
          <cx:pt idx="19313">24</cx:pt>
          <cx:pt idx="19314">19</cx:pt>
          <cx:pt idx="19315">22</cx:pt>
          <cx:pt idx="19316">16</cx:pt>
          <cx:pt idx="19317">16</cx:pt>
          <cx:pt idx="19318">18</cx:pt>
          <cx:pt idx="19319">17</cx:pt>
          <cx:pt idx="19320">17</cx:pt>
          <cx:pt idx="19321">16</cx:pt>
          <cx:pt idx="19322">18</cx:pt>
          <cx:pt idx="19323">17</cx:pt>
          <cx:pt idx="19324">9</cx:pt>
          <cx:pt idx="19325">12</cx:pt>
          <cx:pt idx="19326">12</cx:pt>
          <cx:pt idx="19327">11</cx:pt>
          <cx:pt idx="19328">17</cx:pt>
          <cx:pt idx="19329">16</cx:pt>
          <cx:pt idx="19330">16</cx:pt>
          <cx:pt idx="19331">16</cx:pt>
          <cx:pt idx="19332">16</cx:pt>
          <cx:pt idx="19333">12</cx:pt>
          <cx:pt idx="19334">17</cx:pt>
          <cx:pt idx="19335">16</cx:pt>
          <cx:pt idx="19336">15</cx:pt>
          <cx:pt idx="19337">15</cx:pt>
          <cx:pt idx="19338">15</cx:pt>
          <cx:pt idx="19339">16</cx:pt>
          <cx:pt idx="19340">15</cx:pt>
          <cx:pt idx="19341">16</cx:pt>
          <cx:pt idx="19342">11</cx:pt>
          <cx:pt idx="19343">10</cx:pt>
          <cx:pt idx="19344">16</cx:pt>
          <cx:pt idx="19345">15</cx:pt>
          <cx:pt idx="19346">19</cx:pt>
          <cx:pt idx="19347">18</cx:pt>
          <cx:pt idx="19348">23</cx:pt>
          <cx:pt idx="19349">19</cx:pt>
          <cx:pt idx="19350">18</cx:pt>
          <cx:pt idx="19351">21</cx:pt>
          <cx:pt idx="19352">18</cx:pt>
          <cx:pt idx="19353">19</cx:pt>
          <cx:pt idx="19354">15</cx:pt>
          <cx:pt idx="19355">15</cx:pt>
          <cx:pt idx="19356">15</cx:pt>
          <cx:pt idx="19357">14</cx:pt>
          <cx:pt idx="19358">15</cx:pt>
          <cx:pt idx="19359">15</cx:pt>
          <cx:pt idx="19360">16</cx:pt>
          <cx:pt idx="19361">14</cx:pt>
          <cx:pt idx="19362">14</cx:pt>
          <cx:pt idx="19363">17</cx:pt>
          <cx:pt idx="19364">17</cx:pt>
          <cx:pt idx="19365">16</cx:pt>
          <cx:pt idx="19366">20</cx:pt>
          <cx:pt idx="19367">20</cx:pt>
          <cx:pt idx="19368">20</cx:pt>
          <cx:pt idx="19369">23</cx:pt>
          <cx:pt idx="19370">22</cx:pt>
          <cx:pt idx="19371">25</cx:pt>
          <cx:pt idx="19372">22</cx:pt>
          <cx:pt idx="19373">16</cx:pt>
          <cx:pt idx="19374">21</cx:pt>
          <cx:pt idx="19375">16</cx:pt>
          <cx:pt idx="19376">20</cx:pt>
          <cx:pt idx="19377">18</cx:pt>
          <cx:pt idx="19378">16</cx:pt>
          <cx:pt idx="19379">17</cx:pt>
          <cx:pt idx="19380">14</cx:pt>
          <cx:pt idx="19381">14</cx:pt>
          <cx:pt idx="19382">14</cx:pt>
          <cx:pt idx="19383">18</cx:pt>
          <cx:pt idx="19384">18</cx:pt>
          <cx:pt idx="19385">16</cx:pt>
          <cx:pt idx="19386">16</cx:pt>
          <cx:pt idx="19387">16</cx:pt>
          <cx:pt idx="19388">18</cx:pt>
          <cx:pt idx="19389">17</cx:pt>
          <cx:pt idx="19390">18</cx:pt>
          <cx:pt idx="19391">17</cx:pt>
          <cx:pt idx="19392">16</cx:pt>
          <cx:pt idx="19393">16</cx:pt>
          <cx:pt idx="19394">15</cx:pt>
          <cx:pt idx="19395">15</cx:pt>
          <cx:pt idx="19396">14</cx:pt>
          <cx:pt idx="19397">12</cx:pt>
          <cx:pt idx="19398">16</cx:pt>
          <cx:pt idx="19399">14</cx:pt>
          <cx:pt idx="19400">14</cx:pt>
          <cx:pt idx="19401">14</cx:pt>
          <cx:pt idx="19402">14</cx:pt>
          <cx:pt idx="19403">12</cx:pt>
          <cx:pt idx="19404">20</cx:pt>
          <cx:pt idx="19405">18</cx:pt>
          <cx:pt idx="19406">18</cx:pt>
          <cx:pt idx="19407">16</cx:pt>
          <cx:pt idx="19408">18</cx:pt>
          <cx:pt idx="19409">21</cx:pt>
          <cx:pt idx="19410">18</cx:pt>
          <cx:pt idx="19411">16</cx:pt>
          <cx:pt idx="19412">13</cx:pt>
          <cx:pt idx="19413">15</cx:pt>
          <cx:pt idx="19414">13</cx:pt>
          <cx:pt idx="19415">13</cx:pt>
          <cx:pt idx="19416">17</cx:pt>
          <cx:pt idx="19417">16</cx:pt>
          <cx:pt idx="19418">16</cx:pt>
          <cx:pt idx="19419">17</cx:pt>
          <cx:pt idx="19420">16</cx:pt>
          <cx:pt idx="19421">16</cx:pt>
          <cx:pt idx="19422">15</cx:pt>
          <cx:pt idx="19423">16</cx:pt>
          <cx:pt idx="19424">18</cx:pt>
          <cx:pt idx="19425">17</cx:pt>
          <cx:pt idx="19426">18</cx:pt>
          <cx:pt idx="19427">20</cx:pt>
          <cx:pt idx="19428">18</cx:pt>
          <cx:pt idx="19429">18</cx:pt>
          <cx:pt idx="19430">17</cx:pt>
          <cx:pt idx="19431">20</cx:pt>
          <cx:pt idx="19432">17</cx:pt>
          <cx:pt idx="19433">19</cx:pt>
          <cx:pt idx="19434">17</cx:pt>
          <cx:pt idx="19435">24</cx:pt>
          <cx:pt idx="19436">22</cx:pt>
          <cx:pt idx="19437">27</cx:pt>
          <cx:pt idx="19438">24</cx:pt>
          <cx:pt idx="19439">12</cx:pt>
          <cx:pt idx="19440">13</cx:pt>
          <cx:pt idx="19441">16</cx:pt>
          <cx:pt idx="19442">15</cx:pt>
          <cx:pt idx="19443">16</cx:pt>
          <cx:pt idx="19444">15</cx:pt>
          <cx:pt idx="19445">17</cx:pt>
          <cx:pt idx="19446">16</cx:pt>
          <cx:pt idx="19447">19</cx:pt>
          <cx:pt idx="19448">16</cx:pt>
          <cx:pt idx="19449">19</cx:pt>
          <cx:pt idx="19450">20</cx:pt>
          <cx:pt idx="19451">17</cx:pt>
          <cx:pt idx="19452">20</cx:pt>
          <cx:pt idx="19453">14</cx:pt>
          <cx:pt idx="19454">14</cx:pt>
          <cx:pt idx="19455">15</cx:pt>
          <cx:pt idx="19456">14</cx:pt>
          <cx:pt idx="19457">14</cx:pt>
          <cx:pt idx="19458">14</cx:pt>
          <cx:pt idx="19459">15</cx:pt>
          <cx:pt idx="19460">13</cx:pt>
          <cx:pt idx="19461">17</cx:pt>
          <cx:pt idx="19462">19</cx:pt>
          <cx:pt idx="19463">14</cx:pt>
          <cx:pt idx="19464">14</cx:pt>
          <cx:pt idx="19465">15</cx:pt>
          <cx:pt idx="19466">14</cx:pt>
          <cx:pt idx="19467">14</cx:pt>
          <cx:pt idx="19468">15</cx:pt>
          <cx:pt idx="19469">23</cx:pt>
          <cx:pt idx="19470">21</cx:pt>
          <cx:pt idx="19471">23</cx:pt>
          <cx:pt idx="19472">21</cx:pt>
          <cx:pt idx="19473">17</cx:pt>
          <cx:pt idx="19474">14</cx:pt>
          <cx:pt idx="19475">15</cx:pt>
          <cx:pt idx="19476">14</cx:pt>
          <cx:pt idx="19477">15</cx:pt>
          <cx:pt idx="19478">19</cx:pt>
          <cx:pt idx="19479">19</cx:pt>
          <cx:pt idx="19480">19</cx:pt>
          <cx:pt idx="19481">17</cx:pt>
          <cx:pt idx="19482">15</cx:pt>
          <cx:pt idx="19483">14</cx:pt>
          <cx:pt idx="19484">14</cx:pt>
          <cx:pt idx="19485">17</cx:pt>
          <cx:pt idx="19486">17</cx:pt>
          <cx:pt idx="19487">21</cx:pt>
          <cx:pt idx="19488">24</cx:pt>
          <cx:pt idx="19489">15</cx:pt>
          <cx:pt idx="19490">16</cx:pt>
          <cx:pt idx="19491">17</cx:pt>
          <cx:pt idx="19492">17</cx:pt>
          <cx:pt idx="19493">16</cx:pt>
          <cx:pt idx="19494">17</cx:pt>
          <cx:pt idx="19495">16</cx:pt>
          <cx:pt idx="19496">17</cx:pt>
          <cx:pt idx="19497">17</cx:pt>
          <cx:pt idx="19498">19</cx:pt>
          <cx:pt idx="19499">19</cx:pt>
          <cx:pt idx="19500">19</cx:pt>
          <cx:pt idx="19501">18</cx:pt>
          <cx:pt idx="19502">17</cx:pt>
          <cx:pt idx="19503">16</cx:pt>
          <cx:pt idx="19504">17</cx:pt>
          <cx:pt idx="19505">20</cx:pt>
          <cx:pt idx="19506">21</cx:pt>
          <cx:pt idx="19507">18</cx:pt>
          <cx:pt idx="19508">20</cx:pt>
          <cx:pt idx="19509">19</cx:pt>
          <cx:pt idx="19510">15</cx:pt>
          <cx:pt idx="19511">15</cx:pt>
          <cx:pt idx="19512">15</cx:pt>
          <cx:pt idx="19513">15</cx:pt>
          <cx:pt idx="19514">13</cx:pt>
          <cx:pt idx="19515">14</cx:pt>
          <cx:pt idx="19516">16</cx:pt>
          <cx:pt idx="19517">17</cx:pt>
          <cx:pt idx="19518">15</cx:pt>
          <cx:pt idx="19519">16</cx:pt>
          <cx:pt idx="19520">10</cx:pt>
          <cx:pt idx="19521">11</cx:pt>
          <cx:pt idx="19522">11</cx:pt>
          <cx:pt idx="19523">16</cx:pt>
          <cx:pt idx="19524">15</cx:pt>
          <cx:pt idx="19525">18</cx:pt>
          <cx:pt idx="19526">18</cx:pt>
          <cx:pt idx="19527">19</cx:pt>
          <cx:pt idx="19528">19</cx:pt>
          <cx:pt idx="19529">18</cx:pt>
          <cx:pt idx="19530">19</cx:pt>
          <cx:pt idx="19531">19</cx:pt>
          <cx:pt idx="19532">19</cx:pt>
          <cx:pt idx="19533">18</cx:pt>
          <cx:pt idx="19534">18</cx:pt>
          <cx:pt idx="19535">18</cx:pt>
          <cx:pt idx="19536">17</cx:pt>
          <cx:pt idx="19537">17</cx:pt>
          <cx:pt idx="19538">19</cx:pt>
          <cx:pt idx="19539">19</cx:pt>
          <cx:pt idx="19540">17</cx:pt>
          <cx:pt idx="19541">17</cx:pt>
          <cx:pt idx="19542">16</cx:pt>
          <cx:pt idx="19543">18</cx:pt>
          <cx:pt idx="19544">18</cx:pt>
          <cx:pt idx="19545">21</cx:pt>
          <cx:pt idx="19546">22</cx:pt>
          <cx:pt idx="19547">18</cx:pt>
          <cx:pt idx="19548">21</cx:pt>
          <cx:pt idx="19549">21</cx:pt>
          <cx:pt idx="19550">18</cx:pt>
          <cx:pt idx="19551">23</cx:pt>
          <cx:pt idx="19552">22</cx:pt>
          <cx:pt idx="19553">25</cx:pt>
          <cx:pt idx="19554">23</cx:pt>
          <cx:pt idx="19555">24</cx:pt>
          <cx:pt idx="19556">22</cx:pt>
          <cx:pt idx="19557">25</cx:pt>
          <cx:pt idx="19558">23</cx:pt>
          <cx:pt idx="19559">23</cx:pt>
          <cx:pt idx="19560">22</cx:pt>
          <cx:pt idx="19561">23</cx:pt>
          <cx:pt idx="19562">19</cx:pt>
          <cx:pt idx="19563">19</cx:pt>
          <cx:pt idx="19564">20</cx:pt>
          <cx:pt idx="19565">20</cx:pt>
          <cx:pt idx="19566">20</cx:pt>
          <cx:pt idx="19567">18</cx:pt>
          <cx:pt idx="19568">20</cx:pt>
          <cx:pt idx="19569">20</cx:pt>
          <cx:pt idx="19570">19</cx:pt>
          <cx:pt idx="19571">19</cx:pt>
          <cx:pt idx="19572">19</cx:pt>
          <cx:pt idx="19573">18</cx:pt>
          <cx:pt idx="19574">19</cx:pt>
          <cx:pt idx="19575">24</cx:pt>
          <cx:pt idx="19576">23</cx:pt>
          <cx:pt idx="19577">26</cx:pt>
          <cx:pt idx="19578">24</cx:pt>
          <cx:pt idx="19579">23</cx:pt>
          <cx:pt idx="19580">24</cx:pt>
          <cx:pt idx="19581">17</cx:pt>
          <cx:pt idx="19582">17</cx:pt>
          <cx:pt idx="19583">16</cx:pt>
          <cx:pt idx="19584">17</cx:pt>
          <cx:pt idx="19585">15</cx:pt>
          <cx:pt idx="19586">16</cx:pt>
          <cx:pt idx="19587">15</cx:pt>
          <cx:pt idx="19588">16</cx:pt>
          <cx:pt idx="19589">26</cx:pt>
          <cx:pt idx="19590">31</cx:pt>
          <cx:pt idx="19591">22</cx:pt>
          <cx:pt idx="19592">20</cx:pt>
          <cx:pt idx="19593">22</cx:pt>
          <cx:pt idx="19594">20</cx:pt>
          <cx:pt idx="19595">21</cx:pt>
          <cx:pt idx="19596">20</cx:pt>
          <cx:pt idx="19597">22</cx:pt>
          <cx:pt idx="19598">20</cx:pt>
          <cx:pt idx="19599">20</cx:pt>
          <cx:pt idx="19600">19</cx:pt>
          <cx:pt idx="19601">20</cx:pt>
          <cx:pt idx="19602">19</cx:pt>
          <cx:pt idx="19603">16</cx:pt>
          <cx:pt idx="19604">15</cx:pt>
          <cx:pt idx="19605">18</cx:pt>
          <cx:pt idx="19606">20</cx:pt>
          <cx:pt idx="19607">17</cx:pt>
          <cx:pt idx="19608">21</cx:pt>
          <cx:pt idx="19609">17</cx:pt>
          <cx:pt idx="19610">19</cx:pt>
          <cx:pt idx="19611">20</cx:pt>
          <cx:pt idx="19612">17</cx:pt>
          <cx:pt idx="19613">21</cx:pt>
          <cx:pt idx="19614">17</cx:pt>
          <cx:pt idx="19615">19</cx:pt>
          <cx:pt idx="19616">17</cx:pt>
          <cx:pt idx="19617">20</cx:pt>
          <cx:pt idx="19618">25</cx:pt>
          <cx:pt idx="19619">24</cx:pt>
          <cx:pt idx="19620">20</cx:pt>
          <cx:pt idx="19621">25</cx:pt>
          <cx:pt idx="19622">26</cx:pt>
          <cx:pt idx="19623">28</cx:pt>
          <cx:pt idx="19624">27</cx:pt>
          <cx:pt idx="19625">29</cx:pt>
          <cx:pt idx="19626">19</cx:pt>
          <cx:pt idx="19627">17</cx:pt>
          <cx:pt idx="19628">17</cx:pt>
          <cx:pt idx="19629">16</cx:pt>
          <cx:pt idx="19630">12</cx:pt>
          <cx:pt idx="19631">22</cx:pt>
          <cx:pt idx="19632">42</cx:pt>
          <cx:pt idx="19633">21</cx:pt>
          <cx:pt idx="19634">22</cx:pt>
          <cx:pt idx="19635">20</cx:pt>
          <cx:pt idx="19636">20</cx:pt>
          <cx:pt idx="19637">12</cx:pt>
          <cx:pt idx="19638">12</cx:pt>
          <cx:pt idx="19639">17</cx:pt>
          <cx:pt idx="19640">19</cx:pt>
          <cx:pt idx="19641">17</cx:pt>
          <cx:pt idx="19642">15</cx:pt>
          <cx:pt idx="19643">19</cx:pt>
          <cx:pt idx="19644">16</cx:pt>
          <cx:pt idx="19645">17</cx:pt>
          <cx:pt idx="19646">15</cx:pt>
          <cx:pt idx="19647">17</cx:pt>
          <cx:pt idx="19648">15</cx:pt>
          <cx:pt idx="19649">15</cx:pt>
          <cx:pt idx="19650">13</cx:pt>
          <cx:pt idx="19651">15</cx:pt>
          <cx:pt idx="19652">14</cx:pt>
          <cx:pt idx="19653">13</cx:pt>
          <cx:pt idx="19654">14</cx:pt>
          <cx:pt idx="19655">20</cx:pt>
          <cx:pt idx="19656">21</cx:pt>
          <cx:pt idx="19657">15</cx:pt>
          <cx:pt idx="19658">14</cx:pt>
          <cx:pt idx="19659">20</cx:pt>
          <cx:pt idx="19660">29</cx:pt>
          <cx:pt idx="19661">20</cx:pt>
          <cx:pt idx="19662">22</cx:pt>
          <cx:pt idx="19663">35</cx:pt>
          <cx:pt idx="19664">21</cx:pt>
          <cx:pt idx="19665">20</cx:pt>
          <cx:pt idx="19666">22</cx:pt>
          <cx:pt idx="19667">18</cx:pt>
          <cx:pt idx="19668">20</cx:pt>
          <cx:pt idx="19669">29</cx:pt>
          <cx:pt idx="19670">20</cx:pt>
          <cx:pt idx="19671">17</cx:pt>
          <cx:pt idx="19672">22</cx:pt>
          <cx:pt idx="19673">35</cx:pt>
          <cx:pt idx="19674">21</cx:pt>
          <cx:pt idx="19675">17</cx:pt>
          <cx:pt idx="19676">20</cx:pt>
          <cx:pt idx="19677">17</cx:pt>
          <cx:pt idx="19678">21</cx:pt>
          <cx:pt idx="19679">17</cx:pt>
          <cx:pt idx="19680">20</cx:pt>
          <cx:pt idx="19681">29</cx:pt>
          <cx:pt idx="19682">20</cx:pt>
          <cx:pt idx="19683">22</cx:pt>
          <cx:pt idx="19684">35</cx:pt>
          <cx:pt idx="19685">21</cx:pt>
          <cx:pt idx="19686">18</cx:pt>
          <cx:pt idx="19687">16</cx:pt>
          <cx:pt idx="19688">20</cx:pt>
          <cx:pt idx="19689">18</cx:pt>
          <cx:pt idx="19690">15</cx:pt>
          <cx:pt idx="19691">18</cx:pt>
          <cx:pt idx="19692">16</cx:pt>
          <cx:pt idx="19693">20</cx:pt>
          <cx:pt idx="19694">18</cx:pt>
          <cx:pt idx="19695">15</cx:pt>
          <cx:pt idx="19696">18</cx:pt>
          <cx:pt idx="19697">18</cx:pt>
          <cx:pt idx="19698">18</cx:pt>
          <cx:pt idx="19699">18</cx:pt>
          <cx:pt idx="19700">18</cx:pt>
          <cx:pt idx="19701">18</cx:pt>
          <cx:pt idx="19702">20</cx:pt>
          <cx:pt idx="19703">18</cx:pt>
          <cx:pt idx="19704">18</cx:pt>
          <cx:pt idx="19705">18</cx:pt>
          <cx:pt idx="19706">19</cx:pt>
          <cx:pt idx="19707">18</cx:pt>
          <cx:pt idx="19708">19</cx:pt>
          <cx:pt idx="19709">17</cx:pt>
          <cx:pt idx="19710">17</cx:pt>
          <cx:pt idx="19711">20</cx:pt>
          <cx:pt idx="19712">16</cx:pt>
          <cx:pt idx="19713">18</cx:pt>
          <cx:pt idx="19714">18</cx:pt>
          <cx:pt idx="19715">19</cx:pt>
          <cx:pt idx="19716">18</cx:pt>
          <cx:pt idx="19717">18</cx:pt>
          <cx:pt idx="19718">19</cx:pt>
          <cx:pt idx="19719">16</cx:pt>
          <cx:pt idx="19720">17</cx:pt>
          <cx:pt idx="19721">17</cx:pt>
          <cx:pt idx="19722">16</cx:pt>
          <cx:pt idx="19723">15</cx:pt>
          <cx:pt idx="19724">15</cx:pt>
          <cx:pt idx="19725">15</cx:pt>
          <cx:pt idx="19726">21</cx:pt>
          <cx:pt idx="19727">23</cx:pt>
          <cx:pt idx="19728">21</cx:pt>
          <cx:pt idx="19729">11</cx:pt>
          <cx:pt idx="19730">18</cx:pt>
          <cx:pt idx="19731">17</cx:pt>
          <cx:pt idx="19732">20</cx:pt>
          <cx:pt idx="19733">17</cx:pt>
          <cx:pt idx="19734">15</cx:pt>
          <cx:pt idx="19735">18</cx:pt>
          <cx:pt idx="19736">16</cx:pt>
          <cx:pt idx="19737">17</cx:pt>
          <cx:pt idx="19738">15</cx:pt>
          <cx:pt idx="19739">18</cx:pt>
          <cx:pt idx="19740">16</cx:pt>
          <cx:pt idx="19741">17</cx:pt>
          <cx:pt idx="19742">15</cx:pt>
          <cx:pt idx="19743">16</cx:pt>
          <cx:pt idx="19744">15</cx:pt>
          <cx:pt idx="19745">15</cx:pt>
          <cx:pt idx="19746">15</cx:pt>
          <cx:pt idx="19747">15</cx:pt>
          <cx:pt idx="19748">15</cx:pt>
          <cx:pt idx="19749">14</cx:pt>
          <cx:pt idx="19750">14</cx:pt>
          <cx:pt idx="19751">15</cx:pt>
          <cx:pt idx="19752">15</cx:pt>
          <cx:pt idx="19753">15</cx:pt>
          <cx:pt idx="19754">15</cx:pt>
          <cx:pt idx="19755">12</cx:pt>
          <cx:pt idx="19756">13</cx:pt>
          <cx:pt idx="19757">20</cx:pt>
          <cx:pt idx="19758">18</cx:pt>
          <cx:pt idx="19759">18</cx:pt>
          <cx:pt idx="19760">20</cx:pt>
          <cx:pt idx="19761">18</cx:pt>
          <cx:pt idx="19762">9</cx:pt>
          <cx:pt idx="19763">17</cx:pt>
          <cx:pt idx="19764">18</cx:pt>
          <cx:pt idx="19765">17</cx:pt>
          <cx:pt idx="19766">17</cx:pt>
          <cx:pt idx="19767">17</cx:pt>
          <cx:pt idx="19768">18</cx:pt>
          <cx:pt idx="19769">17</cx:pt>
          <cx:pt idx="19770">18</cx:pt>
          <cx:pt idx="19771">17</cx:pt>
          <cx:pt idx="19772">17</cx:pt>
          <cx:pt idx="19773">17</cx:pt>
          <cx:pt idx="19774">17</cx:pt>
          <cx:pt idx="19775">17</cx:pt>
          <cx:pt idx="19776">18</cx:pt>
          <cx:pt idx="19777">16</cx:pt>
          <cx:pt idx="19778">17</cx:pt>
          <cx:pt idx="19779">17</cx:pt>
          <cx:pt idx="19780">18</cx:pt>
          <cx:pt idx="19781">16</cx:pt>
          <cx:pt idx="19782">18</cx:pt>
          <cx:pt idx="19783">17</cx:pt>
          <cx:pt idx="19784">18</cx:pt>
          <cx:pt idx="19785">17</cx:pt>
          <cx:pt idx="19786">17</cx:pt>
          <cx:pt idx="19787">16</cx:pt>
          <cx:pt idx="19788">18</cx:pt>
          <cx:pt idx="19789">14</cx:pt>
          <cx:pt idx="19790">16</cx:pt>
          <cx:pt idx="19791">14</cx:pt>
          <cx:pt idx="19792">14</cx:pt>
          <cx:pt idx="19793">16</cx:pt>
          <cx:pt idx="19794">16</cx:pt>
          <cx:pt idx="19795">15</cx:pt>
          <cx:pt idx="19796">14</cx:pt>
          <cx:pt idx="19797">12</cx:pt>
          <cx:pt idx="19798">14</cx:pt>
          <cx:pt idx="19799">12</cx:pt>
          <cx:pt idx="19800">14</cx:pt>
          <cx:pt idx="19801">11</cx:pt>
          <cx:pt idx="19802">17</cx:pt>
          <cx:pt idx="19803">19</cx:pt>
          <cx:pt idx="19804">17</cx:pt>
          <cx:pt idx="19805">17</cx:pt>
          <cx:pt idx="19806">18</cx:pt>
          <cx:pt idx="19807">19</cx:pt>
          <cx:pt idx="19808">12</cx:pt>
          <cx:pt idx="19809">18</cx:pt>
          <cx:pt idx="19810">17</cx:pt>
          <cx:pt idx="19811">16</cx:pt>
          <cx:pt idx="19812">17</cx:pt>
          <cx:pt idx="19813">16</cx:pt>
          <cx:pt idx="19814">17</cx:pt>
          <cx:pt idx="19815">16</cx:pt>
          <cx:pt idx="19816">17</cx:pt>
          <cx:pt idx="19817">16</cx:pt>
          <cx:pt idx="19818">16</cx:pt>
          <cx:pt idx="19819">13</cx:pt>
          <cx:pt idx="19820">10</cx:pt>
          <cx:pt idx="19821">10</cx:pt>
          <cx:pt idx="19822">13</cx:pt>
          <cx:pt idx="19823">16</cx:pt>
          <cx:pt idx="19824">15</cx:pt>
          <cx:pt idx="19825">14</cx:pt>
          <cx:pt idx="19826">14</cx:pt>
          <cx:pt idx="19827">13</cx:pt>
          <cx:pt idx="19828">13</cx:pt>
          <cx:pt idx="19829">12</cx:pt>
          <cx:pt idx="19830">15</cx:pt>
          <cx:pt idx="19831">14</cx:pt>
          <cx:pt idx="19832">14</cx:pt>
          <cx:pt idx="19833">12</cx:pt>
          <cx:pt idx="19834">17</cx:pt>
          <cx:pt idx="19835">16</cx:pt>
          <cx:pt idx="19836">17</cx:pt>
          <cx:pt idx="19837">17</cx:pt>
          <cx:pt idx="19838">21</cx:pt>
          <cx:pt idx="19839">21</cx:pt>
          <cx:pt idx="19840">18</cx:pt>
          <cx:pt idx="19841">22</cx:pt>
          <cx:pt idx="19842">21</cx:pt>
          <cx:pt idx="19843">19</cx:pt>
          <cx:pt idx="19844">20</cx:pt>
          <cx:pt idx="19845">16</cx:pt>
          <cx:pt idx="19846">17</cx:pt>
          <cx:pt idx="19847">13</cx:pt>
          <cx:pt idx="19848">13</cx:pt>
          <cx:pt idx="19849">12</cx:pt>
          <cx:pt idx="19850">16</cx:pt>
          <cx:pt idx="19851">19</cx:pt>
          <cx:pt idx="19852">17</cx:pt>
          <cx:pt idx="19853">18</cx:pt>
          <cx:pt idx="19854">19</cx:pt>
          <cx:pt idx="19855">17</cx:pt>
          <cx:pt idx="19856">25</cx:pt>
          <cx:pt idx="19857">26</cx:pt>
          <cx:pt idx="19858">27</cx:pt>
          <cx:pt idx="19859">15</cx:pt>
          <cx:pt idx="19860">14</cx:pt>
          <cx:pt idx="19861">17</cx:pt>
          <cx:pt idx="19862">19</cx:pt>
          <cx:pt idx="19863">14</cx:pt>
          <cx:pt idx="19864">12</cx:pt>
          <cx:pt idx="19865">13</cx:pt>
          <cx:pt idx="19866">14</cx:pt>
          <cx:pt idx="19867">14</cx:pt>
          <cx:pt idx="19868">13</cx:pt>
          <cx:pt idx="19869">15</cx:pt>
          <cx:pt idx="19870">14</cx:pt>
          <cx:pt idx="19871">12</cx:pt>
          <cx:pt idx="19872">13</cx:pt>
          <cx:pt idx="19873">13</cx:pt>
          <cx:pt idx="19874">13</cx:pt>
          <cx:pt idx="19875">13</cx:pt>
          <cx:pt idx="19876">12</cx:pt>
          <cx:pt idx="19877">10</cx:pt>
          <cx:pt idx="19878">10</cx:pt>
          <cx:pt idx="19879">13</cx:pt>
          <cx:pt idx="19880">13</cx:pt>
          <cx:pt idx="19881">12</cx:pt>
          <cx:pt idx="19882">12</cx:pt>
          <cx:pt idx="19883">13</cx:pt>
          <cx:pt idx="19884">13</cx:pt>
          <cx:pt idx="19885">13</cx:pt>
          <cx:pt idx="19886">13</cx:pt>
          <cx:pt idx="19887">13</cx:pt>
          <cx:pt idx="19888">12</cx:pt>
          <cx:pt idx="19889">20</cx:pt>
          <cx:pt idx="19890">20</cx:pt>
          <cx:pt idx="19891">20</cx:pt>
          <cx:pt idx="19892">20</cx:pt>
          <cx:pt idx="19893">20</cx:pt>
          <cx:pt idx="19894">20</cx:pt>
          <cx:pt idx="19895">20</cx:pt>
          <cx:pt idx="19896">20</cx:pt>
          <cx:pt idx="19897">17</cx:pt>
          <cx:pt idx="19898">16</cx:pt>
          <cx:pt idx="19899">16</cx:pt>
          <cx:pt idx="19900">19</cx:pt>
          <cx:pt idx="19901">20</cx:pt>
          <cx:pt idx="19902">14</cx:pt>
          <cx:pt idx="19903">14</cx:pt>
          <cx:pt idx="19904">14</cx:pt>
          <cx:pt idx="19905">14</cx:pt>
          <cx:pt idx="19906">13</cx:pt>
          <cx:pt idx="19907">13</cx:pt>
          <cx:pt idx="19908">12</cx:pt>
          <cx:pt idx="19909">16</cx:pt>
          <cx:pt idx="19910">17</cx:pt>
          <cx:pt idx="19911">16</cx:pt>
          <cx:pt idx="19912">18</cx:pt>
          <cx:pt idx="19913">16</cx:pt>
          <cx:pt idx="19914">16</cx:pt>
          <cx:pt idx="19915">17</cx:pt>
          <cx:pt idx="19916">19</cx:pt>
          <cx:pt idx="19917">17</cx:pt>
          <cx:pt idx="19918">18</cx:pt>
          <cx:pt idx="19919">19</cx:pt>
          <cx:pt idx="19920">18</cx:pt>
          <cx:pt idx="19921">18</cx:pt>
          <cx:pt idx="19922">19</cx:pt>
          <cx:pt idx="19923">18</cx:pt>
          <cx:pt idx="19924">18</cx:pt>
          <cx:pt idx="19925">18</cx:pt>
          <cx:pt idx="19926">19</cx:pt>
          <cx:pt idx="19927">18</cx:pt>
          <cx:pt idx="19928">17</cx:pt>
          <cx:pt idx="19929">19</cx:pt>
          <cx:pt idx="19930">17</cx:pt>
          <cx:pt idx="19931">17</cx:pt>
          <cx:pt idx="19932">17</cx:pt>
          <cx:pt idx="19933">17</cx:pt>
          <cx:pt idx="19934">16</cx:pt>
          <cx:pt idx="19935">16</cx:pt>
          <cx:pt idx="19936">16</cx:pt>
          <cx:pt idx="19937">15</cx:pt>
          <cx:pt idx="19938">20</cx:pt>
          <cx:pt idx="19939">21</cx:pt>
          <cx:pt idx="19940">22</cx:pt>
          <cx:pt idx="19941">23</cx:pt>
          <cx:pt idx="19942">17</cx:pt>
          <cx:pt idx="19943">18</cx:pt>
          <cx:pt idx="19944">19</cx:pt>
          <cx:pt idx="19945">19</cx:pt>
          <cx:pt idx="19946">19</cx:pt>
          <cx:pt idx="19947">19</cx:pt>
          <cx:pt idx="19948">15</cx:pt>
          <cx:pt idx="19949">17</cx:pt>
          <cx:pt idx="19950">17</cx:pt>
          <cx:pt idx="19951">16</cx:pt>
          <cx:pt idx="19952">16</cx:pt>
          <cx:pt idx="19953">15</cx:pt>
          <cx:pt idx="19954">15</cx:pt>
          <cx:pt idx="19955">16</cx:pt>
          <cx:pt idx="19956">13</cx:pt>
          <cx:pt idx="19957">11</cx:pt>
          <cx:pt idx="19958">17</cx:pt>
          <cx:pt idx="19959">14</cx:pt>
          <cx:pt idx="19960">13</cx:pt>
          <cx:pt idx="19961">13</cx:pt>
          <cx:pt idx="19962">12</cx:pt>
          <cx:pt idx="19963">11</cx:pt>
          <cx:pt idx="19964">14</cx:pt>
          <cx:pt idx="19965">13</cx:pt>
          <cx:pt idx="19966">13</cx:pt>
          <cx:pt idx="19967">11</cx:pt>
          <cx:pt idx="19968">13</cx:pt>
          <cx:pt idx="19969">12</cx:pt>
          <cx:pt idx="19970">11</cx:pt>
          <cx:pt idx="19971">12</cx:pt>
          <cx:pt idx="19972">18</cx:pt>
          <cx:pt idx="19973">16</cx:pt>
          <cx:pt idx="19974">18</cx:pt>
          <cx:pt idx="19975">16</cx:pt>
          <cx:pt idx="19976">21</cx:pt>
          <cx:pt idx="19977">24</cx:pt>
          <cx:pt idx="19978">13</cx:pt>
          <cx:pt idx="19979">13</cx:pt>
          <cx:pt idx="19980">11</cx:pt>
          <cx:pt idx="19981">14</cx:pt>
          <cx:pt idx="19982">13</cx:pt>
          <cx:pt idx="19983">11</cx:pt>
          <cx:pt idx="19984">10</cx:pt>
          <cx:pt idx="19985">12</cx:pt>
          <cx:pt idx="19986">13</cx:pt>
          <cx:pt idx="19987">11</cx:pt>
          <cx:pt idx="19988">11</cx:pt>
          <cx:pt idx="19989">13</cx:pt>
          <cx:pt idx="19990">11</cx:pt>
          <cx:pt idx="19991">11</cx:pt>
          <cx:pt idx="19992">12</cx:pt>
          <cx:pt idx="19993">13</cx:pt>
          <cx:pt idx="19994">11</cx:pt>
          <cx:pt idx="19995">12</cx:pt>
          <cx:pt idx="19996">17</cx:pt>
          <cx:pt idx="19997">18</cx:pt>
          <cx:pt idx="19998">19</cx:pt>
          <cx:pt idx="19999">18</cx:pt>
          <cx:pt idx="20000">18</cx:pt>
          <cx:pt idx="20001">19</cx:pt>
          <cx:pt idx="20002">18</cx:pt>
          <cx:pt idx="20003">18</cx:pt>
          <cx:pt idx="20004">18</cx:pt>
          <cx:pt idx="20005">19</cx:pt>
          <cx:pt idx="20006">18</cx:pt>
          <cx:pt idx="20007">17</cx:pt>
          <cx:pt idx="20008">10</cx:pt>
          <cx:pt idx="20009">10</cx:pt>
          <cx:pt idx="20010">9</cx:pt>
          <cx:pt idx="20011">9</cx:pt>
          <cx:pt idx="20012">10</cx:pt>
          <cx:pt idx="20013">10</cx:pt>
          <cx:pt idx="20014">9</cx:pt>
          <cx:pt idx="20015">9</cx:pt>
          <cx:pt idx="20016">15</cx:pt>
          <cx:pt idx="20017">14</cx:pt>
          <cx:pt idx="20018">14</cx:pt>
          <cx:pt idx="20019">13</cx:pt>
          <cx:pt idx="20020">12</cx:pt>
          <cx:pt idx="20021">12</cx:pt>
          <cx:pt idx="20022">14</cx:pt>
          <cx:pt idx="20023">13</cx:pt>
          <cx:pt idx="20024">13</cx:pt>
          <cx:pt idx="20025">13</cx:pt>
          <cx:pt idx="20026">12</cx:pt>
          <cx:pt idx="20027">17</cx:pt>
          <cx:pt idx="20028">20</cx:pt>
          <cx:pt idx="20029">16</cx:pt>
          <cx:pt idx="20030">19</cx:pt>
          <cx:pt idx="20031">23</cx:pt>
          <cx:pt idx="20032">22</cx:pt>
          <cx:pt idx="20033">23</cx:pt>
          <cx:pt idx="20034">14</cx:pt>
          <cx:pt idx="20035">12</cx:pt>
          <cx:pt idx="20036">12</cx:pt>
          <cx:pt idx="20037">11</cx:pt>
          <cx:pt idx="20038">14</cx:pt>
          <cx:pt idx="20039">13</cx:pt>
          <cx:pt idx="20040">15</cx:pt>
          <cx:pt idx="20041">14</cx:pt>
          <cx:pt idx="20042">13</cx:pt>
          <cx:pt idx="20043">13</cx:pt>
          <cx:pt idx="20044">14</cx:pt>
          <cx:pt idx="20045">14</cx:pt>
          <cx:pt idx="20046">15</cx:pt>
          <cx:pt idx="20047">16</cx:pt>
          <cx:pt idx="20048">13</cx:pt>
          <cx:pt idx="20049">14</cx:pt>
          <cx:pt idx="20050">14</cx:pt>
          <cx:pt idx="20051">15</cx:pt>
          <cx:pt idx="20052">13</cx:pt>
          <cx:pt idx="20053">14</cx:pt>
          <cx:pt idx="20054">11</cx:pt>
          <cx:pt idx="20055">10</cx:pt>
          <cx:pt idx="20056">11</cx:pt>
          <cx:pt idx="20057">10</cx:pt>
          <cx:pt idx="20058">11</cx:pt>
          <cx:pt idx="20059">14</cx:pt>
          <cx:pt idx="20060">11</cx:pt>
          <cx:pt idx="20061">14</cx:pt>
          <cx:pt idx="20062">13</cx:pt>
          <cx:pt idx="20063">15</cx:pt>
          <cx:pt idx="20064">13</cx:pt>
          <cx:pt idx="20065">13</cx:pt>
          <cx:pt idx="20066">14</cx:pt>
          <cx:pt idx="20067">12</cx:pt>
          <cx:pt idx="20068">14</cx:pt>
          <cx:pt idx="20069">12</cx:pt>
          <cx:pt idx="20070">23</cx:pt>
          <cx:pt idx="20071">23</cx:pt>
          <cx:pt idx="20072">25</cx:pt>
          <cx:pt idx="20073">22</cx:pt>
          <cx:pt idx="20074">18</cx:pt>
          <cx:pt idx="20075">23</cx:pt>
          <cx:pt idx="20076">23</cx:pt>
          <cx:pt idx="20077">25</cx:pt>
          <cx:pt idx="20078">22</cx:pt>
          <cx:pt idx="20079">17</cx:pt>
          <cx:pt idx="20080">16</cx:pt>
          <cx:pt idx="20081">17</cx:pt>
          <cx:pt idx="20082">16</cx:pt>
          <cx:pt idx="20083">15</cx:pt>
          <cx:pt idx="20084">18</cx:pt>
          <cx:pt idx="20085">15</cx:pt>
          <cx:pt idx="20086">15</cx:pt>
          <cx:pt idx="20087">21</cx:pt>
          <cx:pt idx="20088">17</cx:pt>
          <cx:pt idx="20089">16</cx:pt>
          <cx:pt idx="20090">13</cx:pt>
          <cx:pt idx="20091">14</cx:pt>
          <cx:pt idx="20092">16</cx:pt>
          <cx:pt idx="20093">14</cx:pt>
          <cx:pt idx="20094">18</cx:pt>
          <cx:pt idx="20095">18</cx:pt>
          <cx:pt idx="20096">18</cx:pt>
          <cx:pt idx="20097">17</cx:pt>
          <cx:pt idx="20098">17</cx:pt>
          <cx:pt idx="20099">17</cx:pt>
          <cx:pt idx="20100">15</cx:pt>
          <cx:pt idx="20101">16</cx:pt>
          <cx:pt idx="20102">16</cx:pt>
          <cx:pt idx="20103">14</cx:pt>
          <cx:pt idx="20104">14</cx:pt>
          <cx:pt idx="20105">14</cx:pt>
          <cx:pt idx="20106">14</cx:pt>
          <cx:pt idx="20107">15</cx:pt>
          <cx:pt idx="20108">14</cx:pt>
          <cx:pt idx="20109">14</cx:pt>
          <cx:pt idx="20110">12</cx:pt>
          <cx:pt idx="20111">15</cx:pt>
          <cx:pt idx="20112">14</cx:pt>
          <cx:pt idx="20113">14</cx:pt>
          <cx:pt idx="20114">13</cx:pt>
          <cx:pt idx="20115">13</cx:pt>
          <cx:pt idx="20116">13</cx:pt>
          <cx:pt idx="20117">12</cx:pt>
          <cx:pt idx="20118">13</cx:pt>
          <cx:pt idx="20119">13</cx:pt>
          <cx:pt idx="20120">12</cx:pt>
          <cx:pt idx="20121">13</cx:pt>
          <cx:pt idx="20122">14</cx:pt>
          <cx:pt idx="20123">14</cx:pt>
          <cx:pt idx="20124">13</cx:pt>
          <cx:pt idx="20125">15</cx:pt>
          <cx:pt idx="20126">14</cx:pt>
          <cx:pt idx="20127">12</cx:pt>
          <cx:pt idx="20128">13</cx:pt>
          <cx:pt idx="20129">13</cx:pt>
          <cx:pt idx="20130">13</cx:pt>
          <cx:pt idx="20131">13</cx:pt>
          <cx:pt idx="20132">12</cx:pt>
          <cx:pt idx="20133">11</cx:pt>
          <cx:pt idx="20134">15</cx:pt>
          <cx:pt idx="20135">14</cx:pt>
          <cx:pt idx="20136">17</cx:pt>
          <cx:pt idx="20137">19</cx:pt>
          <cx:pt idx="20138">14</cx:pt>
          <cx:pt idx="20139">12</cx:pt>
          <cx:pt idx="20140">13</cx:pt>
          <cx:pt idx="20141">13</cx:pt>
          <cx:pt idx="20142">13</cx:pt>
          <cx:pt idx="20143">13</cx:pt>
          <cx:pt idx="20144">12</cx:pt>
          <cx:pt idx="20145">12</cx:pt>
          <cx:pt idx="20146">10</cx:pt>
          <cx:pt idx="20147">10</cx:pt>
          <cx:pt idx="20148">13</cx:pt>
          <cx:pt idx="20149">13</cx:pt>
          <cx:pt idx="20150">12</cx:pt>
          <cx:pt idx="20151">12</cx:pt>
          <cx:pt idx="20152">20</cx:pt>
          <cx:pt idx="20153">20</cx:pt>
          <cx:pt idx="20154">18</cx:pt>
          <cx:pt idx="20155">22</cx:pt>
          <cx:pt idx="20156">22</cx:pt>
          <cx:pt idx="20157">26</cx:pt>
          <cx:pt idx="20158">26</cx:pt>
          <cx:pt idx="20159">28</cx:pt>
          <cx:pt idx="20160">27</cx:pt>
          <cx:pt idx="20161">23</cx:pt>
          <cx:pt idx="20162">26</cx:pt>
          <cx:pt idx="20163">30</cx:pt>
          <cx:pt idx="20164">31</cx:pt>
          <cx:pt idx="20165">20</cx:pt>
          <cx:pt idx="20166">20</cx:pt>
          <cx:pt idx="20167">19</cx:pt>
          <cx:pt idx="20168">45</cx:pt>
          <cx:pt idx="20169">48</cx:pt>
          <cx:pt idx="20170">16</cx:pt>
          <cx:pt idx="20171">15</cx:pt>
          <cx:pt idx="20172">15</cx:pt>
          <cx:pt idx="20173">15</cx:pt>
          <cx:pt idx="20174">15</cx:pt>
          <cx:pt idx="20175">18</cx:pt>
          <cx:pt idx="20176">22</cx:pt>
          <cx:pt idx="20177">22</cx:pt>
          <cx:pt idx="20178">24</cx:pt>
          <cx:pt idx="20179">23</cx:pt>
          <cx:pt idx="20180">21</cx:pt>
          <cx:pt idx="20181">21</cx:pt>
          <cx:pt idx="20182">17</cx:pt>
          <cx:pt idx="20183">17</cx:pt>
          <cx:pt idx="20184">18</cx:pt>
          <cx:pt idx="20185">16</cx:pt>
          <cx:pt idx="20186">19</cx:pt>
          <cx:pt idx="20187">18</cx:pt>
          <cx:pt idx="20188">20</cx:pt>
          <cx:pt idx="20189">18</cx:pt>
          <cx:pt idx="20190">20</cx:pt>
          <cx:pt idx="20191">17</cx:pt>
          <cx:pt idx="20192">20</cx:pt>
          <cx:pt idx="20193">16</cx:pt>
          <cx:pt idx="20194">16</cx:pt>
          <cx:pt idx="20195">20</cx:pt>
          <cx:pt idx="20196">21</cx:pt>
          <cx:pt idx="20197">17</cx:pt>
          <cx:pt idx="20198">16</cx:pt>
          <cx:pt idx="20199">14</cx:pt>
          <cx:pt idx="20200">13</cx:pt>
          <cx:pt idx="20201">14</cx:pt>
          <cx:pt idx="20202">14</cx:pt>
          <cx:pt idx="20203">17</cx:pt>
          <cx:pt idx="20204">19</cx:pt>
          <cx:pt idx="20205">15</cx:pt>
          <cx:pt idx="20206">16</cx:pt>
          <cx:pt idx="20207">15</cx:pt>
          <cx:pt idx="20208">17</cx:pt>
          <cx:pt idx="20209">15</cx:pt>
          <cx:pt idx="20210">15</cx:pt>
          <cx:pt idx="20211">15</cx:pt>
          <cx:pt idx="20212">15</cx:pt>
          <cx:pt idx="20213">17</cx:pt>
          <cx:pt idx="20214">15</cx:pt>
          <cx:pt idx="20215">15</cx:pt>
          <cx:pt idx="20216">14</cx:pt>
          <cx:pt idx="20217">14</cx:pt>
          <cx:pt idx="20218">14</cx:pt>
          <cx:pt idx="20219">16</cx:pt>
          <cx:pt idx="20220">15</cx:pt>
          <cx:pt idx="20221">14</cx:pt>
          <cx:pt idx="20222">15</cx:pt>
          <cx:pt idx="20223">17</cx:pt>
          <cx:pt idx="20224">16</cx:pt>
          <cx:pt idx="20225">17</cx:pt>
          <cx:pt idx="20226">16</cx:pt>
          <cx:pt idx="20227">15</cx:pt>
          <cx:pt idx="20228">15</cx:pt>
          <cx:pt idx="20229">14</cx:pt>
          <cx:pt idx="20230">15</cx:pt>
          <cx:pt idx="20231">15</cx:pt>
          <cx:pt idx="20232">15</cx:pt>
          <cx:pt idx="20233">15</cx:pt>
          <cx:pt idx="20234">14</cx:pt>
          <cx:pt idx="20235">13</cx:pt>
          <cx:pt idx="20236">13</cx:pt>
          <cx:pt idx="20237">12</cx:pt>
          <cx:pt idx="20238">15</cx:pt>
          <cx:pt idx="20239">15</cx:pt>
          <cx:pt idx="20240">14</cx:pt>
          <cx:pt idx="20241">14</cx:pt>
          <cx:pt idx="20242">14</cx:pt>
          <cx:pt idx="20243">13</cx:pt>
          <cx:pt idx="20244">16</cx:pt>
          <cx:pt idx="20245">14</cx:pt>
          <cx:pt idx="20246">18</cx:pt>
          <cx:pt idx="20247">16</cx:pt>
          <cx:pt idx="20248">19</cx:pt>
          <cx:pt idx="20249">17</cx:pt>
          <cx:pt idx="20250">22</cx:pt>
          <cx:pt idx="20251">23</cx:pt>
          <cx:pt idx="20252">14</cx:pt>
          <cx:pt idx="20253">19</cx:pt>
          <cx:pt idx="20254">21</cx:pt>
          <cx:pt idx="20255">16</cx:pt>
          <cx:pt idx="20256">17</cx:pt>
          <cx:pt idx="20257">16</cx:pt>
          <cx:pt idx="20258">17</cx:pt>
          <cx:pt idx="20259">8</cx:pt>
          <cx:pt idx="20260">8</cx:pt>
          <cx:pt idx="20261">12</cx:pt>
          <cx:pt idx="20262">15</cx:pt>
          <cx:pt idx="20263">11</cx:pt>
          <cx:pt idx="20264">18</cx:pt>
          <cx:pt idx="20265">16</cx:pt>
          <cx:pt idx="20266">16</cx:pt>
          <cx:pt idx="20267">16</cx:pt>
          <cx:pt idx="20268">16</cx:pt>
          <cx:pt idx="20269">16</cx:pt>
          <cx:pt idx="20270">12</cx:pt>
          <cx:pt idx="20271">17</cx:pt>
          <cx:pt idx="20272">16</cx:pt>
          <cx:pt idx="20273">16</cx:pt>
          <cx:pt idx="20274">11</cx:pt>
          <cx:pt idx="20275">15</cx:pt>
          <cx:pt idx="20276">15</cx:pt>
          <cx:pt idx="20277">15</cx:pt>
          <cx:pt idx="20278">16</cx:pt>
          <cx:pt idx="20279">15</cx:pt>
          <cx:pt idx="20280">16</cx:pt>
          <cx:pt idx="20281">11</cx:pt>
          <cx:pt idx="20282">10</cx:pt>
          <cx:pt idx="20283">15</cx:pt>
          <cx:pt idx="20284">14</cx:pt>
          <cx:pt idx="20285">10</cx:pt>
          <cx:pt idx="20286">10</cx:pt>
          <cx:pt idx="20287">10</cx:pt>
          <cx:pt idx="20288">10</cx:pt>
          <cx:pt idx="20289">19</cx:pt>
          <cx:pt idx="20290">18</cx:pt>
          <cx:pt idx="20291">23</cx:pt>
          <cx:pt idx="20292">19</cx:pt>
          <cx:pt idx="20293">18</cx:pt>
          <cx:pt idx="20294">21</cx:pt>
          <cx:pt idx="20295">15</cx:pt>
          <cx:pt idx="20296">17</cx:pt>
          <cx:pt idx="20297">14</cx:pt>
          <cx:pt idx="20298">16</cx:pt>
          <cx:pt idx="20299">15</cx:pt>
          <cx:pt idx="20300">15</cx:pt>
          <cx:pt idx="20301">16</cx:pt>
          <cx:pt idx="20302">13</cx:pt>
          <cx:pt idx="20303">14</cx:pt>
          <cx:pt idx="20304">17</cx:pt>
          <cx:pt idx="20305">17</cx:pt>
          <cx:pt idx="20306">16</cx:pt>
          <cx:pt idx="20307">20</cx:pt>
          <cx:pt idx="20308">20</cx:pt>
          <cx:pt idx="20309">20</cx:pt>
          <cx:pt idx="20310">22</cx:pt>
          <cx:pt idx="20311">22</cx:pt>
          <cx:pt idx="20312">22</cx:pt>
          <cx:pt idx="20313">17</cx:pt>
          <cx:pt idx="20314">20</cx:pt>
          <cx:pt idx="20315">16</cx:pt>
          <cx:pt idx="20316">19</cx:pt>
          <cx:pt idx="20317">19</cx:pt>
          <cx:pt idx="20318">17</cx:pt>
          <cx:pt idx="20319">17</cx:pt>
          <cx:pt idx="20320">15</cx:pt>
          <cx:pt idx="20321">15</cx:pt>
          <cx:pt idx="20322">17</cx:pt>
          <cx:pt idx="20323">17</cx:pt>
          <cx:pt idx="20324">14</cx:pt>
          <cx:pt idx="20325">14</cx:pt>
          <cx:pt idx="20326">13</cx:pt>
          <cx:pt idx="20327">18</cx:pt>
          <cx:pt idx="20328">17</cx:pt>
          <cx:pt idx="20329">16</cx:pt>
          <cx:pt idx="20330">16</cx:pt>
          <cx:pt idx="20331">16</cx:pt>
          <cx:pt idx="20332">14</cx:pt>
          <cx:pt idx="20333">18</cx:pt>
          <cx:pt idx="20334">17</cx:pt>
          <cx:pt idx="20335">17</cx:pt>
          <cx:pt idx="20336">17</cx:pt>
          <cx:pt idx="20337">16</cx:pt>
          <cx:pt idx="20338">15</cx:pt>
          <cx:pt idx="20339">15</cx:pt>
          <cx:pt idx="20340">11</cx:pt>
          <cx:pt idx="20341">14</cx:pt>
          <cx:pt idx="20342">13</cx:pt>
          <cx:pt idx="20343">12</cx:pt>
          <cx:pt idx="20344">15</cx:pt>
          <cx:pt idx="20345">14</cx:pt>
          <cx:pt idx="20346">14</cx:pt>
          <cx:pt idx="20347">13</cx:pt>
          <cx:pt idx="20348">15</cx:pt>
          <cx:pt idx="20349">12</cx:pt>
          <cx:pt idx="20350">20</cx:pt>
          <cx:pt idx="20351">18</cx:pt>
          <cx:pt idx="20352">16</cx:pt>
          <cx:pt idx="20353">18</cx:pt>
          <cx:pt idx="20354">15</cx:pt>
          <cx:pt idx="20355">18</cx:pt>
          <cx:pt idx="20356">21</cx:pt>
          <cx:pt idx="20357">18</cx:pt>
          <cx:pt idx="20358">15</cx:pt>
          <cx:pt idx="20359">14</cx:pt>
          <cx:pt idx="20360">13</cx:pt>
          <cx:pt idx="20361">14</cx:pt>
          <cx:pt idx="20362">13</cx:pt>
          <cx:pt idx="20363">12</cx:pt>
          <cx:pt idx="20364">13</cx:pt>
          <cx:pt idx="20365">18</cx:pt>
          <cx:pt idx="20366">18</cx:pt>
          <cx:pt idx="20367">18</cx:pt>
          <cx:pt idx="20368">17</cx:pt>
          <cx:pt idx="20369">17</cx:pt>
          <cx:pt idx="20370">17</cx:pt>
          <cx:pt idx="20371">15</cx:pt>
          <cx:pt idx="20372">22</cx:pt>
          <cx:pt idx="20373">16</cx:pt>
          <cx:pt idx="20374">18</cx:pt>
          <cx:pt idx="20375">17</cx:pt>
          <cx:pt idx="20376">18</cx:pt>
          <cx:pt idx="20377">20</cx:pt>
          <cx:pt idx="20378">18</cx:pt>
          <cx:pt idx="20379">17</cx:pt>
          <cx:pt idx="20380">17</cx:pt>
          <cx:pt idx="20381">19</cx:pt>
          <cx:pt idx="20382">18</cx:pt>
          <cx:pt idx="20383">18</cx:pt>
          <cx:pt idx="20384">18</cx:pt>
          <cx:pt idx="20385">17</cx:pt>
          <cx:pt idx="20386">21</cx:pt>
          <cx:pt idx="20387">21</cx:pt>
          <cx:pt idx="20388">24</cx:pt>
          <cx:pt idx="20389">23</cx:pt>
          <cx:pt idx="20390">24</cx:pt>
          <cx:pt idx="20391">22</cx:pt>
          <cx:pt idx="20392">27</cx:pt>
          <cx:pt idx="20393">25</cx:pt>
          <cx:pt idx="20394">13</cx:pt>
          <cx:pt idx="20395">14</cx:pt>
          <cx:pt idx="20396">16</cx:pt>
          <cx:pt idx="20397">15</cx:pt>
          <cx:pt idx="20398">15</cx:pt>
          <cx:pt idx="20399">14</cx:pt>
          <cx:pt idx="20400">16</cx:pt>
          <cx:pt idx="20401">16</cx:pt>
          <cx:pt idx="20402">19</cx:pt>
          <cx:pt idx="20403">15</cx:pt>
          <cx:pt idx="20404">15</cx:pt>
          <cx:pt idx="20405">15</cx:pt>
          <cx:pt idx="20406">20</cx:pt>
          <cx:pt idx="20407">17</cx:pt>
          <cx:pt idx="20408">20</cx:pt>
          <cx:pt idx="20409">19</cx:pt>
          <cx:pt idx="20410">17</cx:pt>
          <cx:pt idx="20411">20</cx:pt>
          <cx:pt idx="20412">14</cx:pt>
          <cx:pt idx="20413">14</cx:pt>
          <cx:pt idx="20414">15</cx:pt>
          <cx:pt idx="20415">14</cx:pt>
          <cx:pt idx="20416">14</cx:pt>
          <cx:pt idx="20417">14</cx:pt>
          <cx:pt idx="20418">15</cx:pt>
          <cx:pt idx="20419">13</cx:pt>
          <cx:pt idx="20420">17</cx:pt>
          <cx:pt idx="20421">19</cx:pt>
          <cx:pt idx="20422">14</cx:pt>
          <cx:pt idx="20423">14</cx:pt>
          <cx:pt idx="20424">15</cx:pt>
          <cx:pt idx="20425">13</cx:pt>
          <cx:pt idx="20426">15</cx:pt>
          <cx:pt idx="20427">15</cx:pt>
          <cx:pt idx="20428">20</cx:pt>
          <cx:pt idx="20429">24</cx:pt>
          <cx:pt idx="20430">21</cx:pt>
          <cx:pt idx="20431">24</cx:pt>
          <cx:pt idx="20432">19</cx:pt>
          <cx:pt idx="20433">17</cx:pt>
          <cx:pt idx="20434">15</cx:pt>
          <cx:pt idx="20435">14</cx:pt>
          <cx:pt idx="20436">15</cx:pt>
          <cx:pt idx="20437">14</cx:pt>
          <cx:pt idx="20438">14</cx:pt>
          <cx:pt idx="20439">14</cx:pt>
          <cx:pt idx="20440">15</cx:pt>
          <cx:pt idx="20441">13</cx:pt>
          <cx:pt idx="20442">21</cx:pt>
          <cx:pt idx="20443">18</cx:pt>
          <cx:pt idx="20444">22</cx:pt>
          <cx:pt idx="20445">16</cx:pt>
          <cx:pt idx="20446">16</cx:pt>
          <cx:pt idx="20447">14</cx:pt>
          <cx:pt idx="20448">14</cx:pt>
          <cx:pt idx="20449">18</cx:pt>
          <cx:pt idx="20450">17</cx:pt>
          <cx:pt idx="20451">16</cx:pt>
          <cx:pt idx="20452">16</cx:pt>
          <cx:pt idx="20453">17</cx:pt>
          <cx:pt idx="20454">16</cx:pt>
          <cx:pt idx="20455">17</cx:pt>
          <cx:pt idx="20456">17</cx:pt>
          <cx:pt idx="20457">16</cx:pt>
          <cx:pt idx="20458">17</cx:pt>
          <cx:pt idx="20459">17</cx:pt>
          <cx:pt idx="20460">21</cx:pt>
          <cx:pt idx="20461">18</cx:pt>
          <cx:pt idx="20462">22</cx:pt>
          <cx:pt idx="20463">16</cx:pt>
          <cx:pt idx="20464">18</cx:pt>
          <cx:pt idx="20465">17</cx:pt>
          <cx:pt idx="20466">16</cx:pt>
          <cx:pt idx="20467">17</cx:pt>
          <cx:pt idx="20468">21</cx:pt>
          <cx:pt idx="20469">21</cx:pt>
          <cx:pt idx="20470">18</cx:pt>
          <cx:pt idx="20471">22</cx:pt>
          <cx:pt idx="20472">21</cx:pt>
          <cx:pt idx="20473">19</cx:pt>
          <cx:pt idx="20474">16</cx:pt>
          <cx:pt idx="20475">16</cx:pt>
          <cx:pt idx="20476">15</cx:pt>
          <cx:pt idx="20477">15</cx:pt>
          <cx:pt idx="20478">15</cx:pt>
          <cx:pt idx="20479">15</cx:pt>
          <cx:pt idx="20480">16</cx:pt>
          <cx:pt idx="20481">16</cx:pt>
          <cx:pt idx="20482">14</cx:pt>
          <cx:pt idx="20483">16</cx:pt>
          <cx:pt idx="20484">16</cx:pt>
          <cx:pt idx="20485">13</cx:pt>
          <cx:pt idx="20486">14</cx:pt>
          <cx:pt idx="20487">16</cx:pt>
          <cx:pt idx="20488">17</cx:pt>
          <cx:pt idx="20489">15</cx:pt>
          <cx:pt idx="20490">16</cx:pt>
          <cx:pt idx="20491">11</cx:pt>
          <cx:pt idx="20492">11</cx:pt>
          <cx:pt idx="20493">16</cx:pt>
          <cx:pt idx="20494">15</cx:pt>
          <cx:pt idx="20495">18</cx:pt>
          <cx:pt idx="20496">20</cx:pt>
          <cx:pt idx="20497">18</cx:pt>
          <cx:pt idx="20498">20</cx:pt>
          <cx:pt idx="20499">17</cx:pt>
          <cx:pt idx="20500">17</cx:pt>
          <cx:pt idx="20501">18</cx:pt>
          <cx:pt idx="20502">17</cx:pt>
          <cx:pt idx="20503">16</cx:pt>
          <cx:pt idx="20504">19</cx:pt>
          <cx:pt idx="20505">19</cx:pt>
          <cx:pt idx="20506">17</cx:pt>
          <cx:pt idx="20507">17</cx:pt>
          <cx:pt idx="20508">16</cx:pt>
          <cx:pt idx="20509">19</cx:pt>
          <cx:pt idx="20510">19</cx:pt>
          <cx:pt idx="20511">21</cx:pt>
          <cx:pt idx="20512">22</cx:pt>
          <cx:pt idx="20513">18</cx:pt>
          <cx:pt idx="20514">21</cx:pt>
          <cx:pt idx="20515">21</cx:pt>
          <cx:pt idx="20516">18</cx:pt>
          <cx:pt idx="20517">23</cx:pt>
          <cx:pt idx="20518">22</cx:pt>
          <cx:pt idx="20519">23</cx:pt>
          <cx:pt idx="20520">25</cx:pt>
          <cx:pt idx="20521">24</cx:pt>
          <cx:pt idx="20522">22</cx:pt>
          <cx:pt idx="20523">23</cx:pt>
          <cx:pt idx="20524">25</cx:pt>
          <cx:pt idx="20525">18</cx:pt>
          <cx:pt idx="20526">17</cx:pt>
          <cx:pt idx="20527">19</cx:pt>
          <cx:pt idx="20528">20</cx:pt>
          <cx:pt idx="20529">19</cx:pt>
          <cx:pt idx="20530">19</cx:pt>
          <cx:pt idx="20531">19</cx:pt>
          <cx:pt idx="20532">17</cx:pt>
          <cx:pt idx="20533">18</cx:pt>
          <cx:pt idx="20534">18</cx:pt>
          <cx:pt idx="20535">19</cx:pt>
          <cx:pt idx="20536">17</cx:pt>
          <cx:pt idx="20537">19</cx:pt>
          <cx:pt idx="20538">18</cx:pt>
          <cx:pt idx="20539">19</cx:pt>
          <cx:pt idx="20540">19</cx:pt>
          <cx:pt idx="20541">17</cx:pt>
          <cx:pt idx="20542">19</cx:pt>
          <cx:pt idx="20543">17</cx:pt>
          <cx:pt idx="20544">19</cx:pt>
          <cx:pt idx="20545">23</cx:pt>
          <cx:pt idx="20546">23</cx:pt>
          <cx:pt idx="20547">22</cx:pt>
          <cx:pt idx="20548">23</cx:pt>
          <cx:pt idx="20549">24</cx:pt>
          <cx:pt idx="20550">23</cx:pt>
          <cx:pt idx="20551">24</cx:pt>
          <cx:pt idx="20552">23</cx:pt>
          <cx:pt idx="20553">23</cx:pt>
          <cx:pt idx="20554">24</cx:pt>
          <cx:pt idx="20555">17</cx:pt>
          <cx:pt idx="20556">17</cx:pt>
          <cx:pt idx="20557">16</cx:pt>
          <cx:pt idx="20558">17</cx:pt>
          <cx:pt idx="20559">15</cx:pt>
          <cx:pt idx="20560">16</cx:pt>
          <cx:pt idx="20561">15</cx:pt>
          <cx:pt idx="20562">16</cx:pt>
          <cx:pt idx="20563">20</cx:pt>
          <cx:pt idx="20564">20</cx:pt>
          <cx:pt idx="20565">20</cx:pt>
          <cx:pt idx="20566">20</cx:pt>
          <cx:pt idx="20567">20</cx:pt>
          <cx:pt idx="20568">20</cx:pt>
          <cx:pt idx="20569">20</cx:pt>
          <cx:pt idx="20570">20</cx:pt>
          <cx:pt idx="20571">15</cx:pt>
          <cx:pt idx="20572">15</cx:pt>
          <cx:pt idx="20573">19</cx:pt>
          <cx:pt idx="20574">21</cx:pt>
          <cx:pt idx="20575">18</cx:pt>
          <cx:pt idx="20576">21</cx:pt>
          <cx:pt idx="20577">21</cx:pt>
          <cx:pt idx="20578">17</cx:pt>
          <cx:pt idx="20579">21</cx:pt>
          <cx:pt idx="20580">17</cx:pt>
          <cx:pt idx="20581">20</cx:pt>
          <cx:pt idx="20582">17</cx:pt>
          <cx:pt idx="20583">20</cx:pt>
          <cx:pt idx="20584">25</cx:pt>
          <cx:pt idx="20585">24</cx:pt>
          <cx:pt idx="20586">20</cx:pt>
          <cx:pt idx="20587">25</cx:pt>
          <cx:pt idx="20588">26</cx:pt>
          <cx:pt idx="20589">28</cx:pt>
          <cx:pt idx="20590">27</cx:pt>
          <cx:pt idx="20591">29</cx:pt>
          <cx:pt idx="20592">19</cx:pt>
          <cx:pt idx="20593">17</cx:pt>
          <cx:pt idx="20594">17</cx:pt>
          <cx:pt idx="20595">16</cx:pt>
          <cx:pt idx="20596">12</cx:pt>
          <cx:pt idx="20597">22</cx:pt>
          <cx:pt idx="20598">42</cx:pt>
          <cx:pt idx="20599">21</cx:pt>
          <cx:pt idx="20600">22</cx:pt>
          <cx:pt idx="20601">20</cx:pt>
          <cx:pt idx="20602">20</cx:pt>
          <cx:pt idx="20603">13</cx:pt>
          <cx:pt idx="20604">13</cx:pt>
          <cx:pt idx="20605">17</cx:pt>
          <cx:pt idx="20606">19</cx:pt>
          <cx:pt idx="20607">17</cx:pt>
          <cx:pt idx="20608">15</cx:pt>
          <cx:pt idx="20609">19</cx:pt>
          <cx:pt idx="20610">16</cx:pt>
          <cx:pt idx="20611">16</cx:pt>
          <cx:pt idx="20612">15</cx:pt>
          <cx:pt idx="20613">16</cx:pt>
          <cx:pt idx="20614">15</cx:pt>
          <cx:pt idx="20615">15</cx:pt>
          <cx:pt idx="20616">13</cx:pt>
          <cx:pt idx="20617">15</cx:pt>
          <cx:pt idx="20618">14</cx:pt>
          <cx:pt idx="20619">13</cx:pt>
          <cx:pt idx="20620">14</cx:pt>
          <cx:pt idx="20621">20</cx:pt>
          <cx:pt idx="20622">21</cx:pt>
          <cx:pt idx="20623">15</cx:pt>
          <cx:pt idx="20624">14</cx:pt>
          <cx:pt idx="20625">29</cx:pt>
          <cx:pt idx="20626">20</cx:pt>
          <cx:pt idx="20627">35</cx:pt>
          <cx:pt idx="20628">21</cx:pt>
          <cx:pt idx="20629">19</cx:pt>
          <cx:pt idx="20630">21</cx:pt>
          <cx:pt idx="20631">18</cx:pt>
          <cx:pt idx="20632">20</cx:pt>
          <cx:pt idx="20633">19</cx:pt>
          <cx:pt idx="20634">19</cx:pt>
          <cx:pt idx="20635">29</cx:pt>
          <cx:pt idx="20636">20</cx:pt>
          <cx:pt idx="20637">17</cx:pt>
          <cx:pt idx="20638">19</cx:pt>
          <cx:pt idx="20639">21</cx:pt>
          <cx:pt idx="20640">35</cx:pt>
          <cx:pt idx="20641">21</cx:pt>
          <cx:pt idx="20642">17</cx:pt>
          <cx:pt idx="20643">19</cx:pt>
          <cx:pt idx="20644">19</cx:pt>
          <cx:pt idx="20645">29</cx:pt>
          <cx:pt idx="20646">20</cx:pt>
          <cx:pt idx="20647">17</cx:pt>
          <cx:pt idx="20648">21</cx:pt>
          <cx:pt idx="20649">35</cx:pt>
          <cx:pt idx="20650">21</cx:pt>
          <cx:pt idx="20651">17</cx:pt>
          <cx:pt idx="20652">20</cx:pt>
          <cx:pt idx="20653">29</cx:pt>
          <cx:pt idx="20654">20</cx:pt>
          <cx:pt idx="20655">21</cx:pt>
          <cx:pt idx="20656">35</cx:pt>
          <cx:pt idx="20657">21</cx:pt>
          <cx:pt idx="20658">20</cx:pt>
          <cx:pt idx="20659">19</cx:pt>
          <cx:pt idx="20660">17</cx:pt>
          <cx:pt idx="20661">19</cx:pt>
          <cx:pt idx="20662">18</cx:pt>
          <cx:pt idx="20663">17</cx:pt>
          <cx:pt idx="20664">16</cx:pt>
          <cx:pt idx="20665">19</cx:pt>
          <cx:pt idx="20666">17</cx:pt>
          <cx:pt idx="20667">19</cx:pt>
          <cx:pt idx="20668">18</cx:pt>
          <cx:pt idx="20669">17</cx:pt>
          <cx:pt idx="20670">16</cx:pt>
          <cx:pt idx="20671">17</cx:pt>
          <cx:pt idx="20672">18</cx:pt>
          <cx:pt idx="20673">18</cx:pt>
          <cx:pt idx="20674">18</cx:pt>
          <cx:pt idx="20675">18</cx:pt>
          <cx:pt idx="20676">19</cx:pt>
          <cx:pt idx="20677">17</cx:pt>
          <cx:pt idx="20678">18</cx:pt>
          <cx:pt idx="20679">18</cx:pt>
          <cx:pt idx="20680">19</cx:pt>
          <cx:pt idx="20681">18</cx:pt>
          <cx:pt idx="20682">19</cx:pt>
          <cx:pt idx="20683">16</cx:pt>
          <cx:pt idx="20684">17</cx:pt>
          <cx:pt idx="20685">19</cx:pt>
          <cx:pt idx="20686">17</cx:pt>
          <cx:pt idx="20687">17</cx:pt>
          <cx:pt idx="20688">19</cx:pt>
          <cx:pt idx="20689">18</cx:pt>
          <cx:pt idx="20690">18</cx:pt>
          <cx:pt idx="20691">19</cx:pt>
          <cx:pt idx="20692">17</cx:pt>
          <cx:pt idx="20693">17</cx:pt>
          <cx:pt idx="20694">17</cx:pt>
          <cx:pt idx="20695">17</cx:pt>
          <cx:pt idx="20696">16</cx:pt>
          <cx:pt idx="20697">15</cx:pt>
          <cx:pt idx="20698">15</cx:pt>
          <cx:pt idx="20699">15</cx:pt>
          <cx:pt idx="20700">21</cx:pt>
          <cx:pt idx="20701">24</cx:pt>
          <cx:pt idx="20702">21</cx:pt>
          <cx:pt idx="20703">10</cx:pt>
          <cx:pt idx="20704">9</cx:pt>
          <cx:pt idx="20705">9</cx:pt>
          <cx:pt idx="20706">9</cx:pt>
          <cx:pt idx="20707">11</cx:pt>
          <cx:pt idx="20708">10</cx:pt>
          <cx:pt idx="20709">10</cx:pt>
          <cx:pt idx="20710">10</cx:pt>
          <cx:pt idx="20711">11</cx:pt>
          <cx:pt idx="20712">20</cx:pt>
          <cx:pt idx="20713">18</cx:pt>
          <cx:pt idx="20714">20</cx:pt>
          <cx:pt idx="20715">18</cx:pt>
          <cx:pt idx="20716">16</cx:pt>
          <cx:pt idx="20717">18</cx:pt>
          <cx:pt idx="20718">16</cx:pt>
          <cx:pt idx="20719">20</cx:pt>
          <cx:pt idx="20720">18</cx:pt>
          <cx:pt idx="20721">18</cx:pt>
          <cx:pt idx="20722">16</cx:pt>
          <cx:pt idx="20723">18</cx:pt>
          <cx:pt idx="20724">16</cx:pt>
          <cx:pt idx="20725">18</cx:pt>
          <cx:pt idx="20726">16</cx:pt>
          <cx:pt idx="20727">16</cx:pt>
          <cx:pt idx="20728">16</cx:pt>
          <cx:pt idx="20729">15</cx:pt>
          <cx:pt idx="20730">16</cx:pt>
          <cx:pt idx="20731">15</cx:pt>
          <cx:pt idx="20732">15</cx:pt>
          <cx:pt idx="20733">15</cx:pt>
          <cx:pt idx="20734">14</cx:pt>
          <cx:pt idx="20735">14</cx:pt>
          <cx:pt idx="20736">13</cx:pt>
          <cx:pt idx="20737">14</cx:pt>
          <cx:pt idx="20738">18</cx:pt>
          <cx:pt idx="20739">18</cx:pt>
          <cx:pt idx="20740">18</cx:pt>
          <cx:pt idx="20741">18</cx:pt>
          <cx:pt idx="20742">9</cx:pt>
          <cx:pt idx="20743">9</cx:pt>
          <cx:pt idx="20744">10</cx:pt>
          <cx:pt idx="20745">10</cx:pt>
          <cx:pt idx="20746">10</cx:pt>
          <cx:pt idx="20747">18</cx:pt>
          <cx:pt idx="20748">18</cx:pt>
          <cx:pt idx="20749">17</cx:pt>
          <cx:pt idx="20750">17</cx:pt>
          <cx:pt idx="20751">18</cx:pt>
          <cx:pt idx="20752">18</cx:pt>
          <cx:pt idx="20753">18</cx:pt>
          <cx:pt idx="20754">18</cx:pt>
          <cx:pt idx="20755">17</cx:pt>
          <cx:pt idx="20756">17</cx:pt>
          <cx:pt idx="20757">17</cx:pt>
          <cx:pt idx="20758">17</cx:pt>
          <cx:pt idx="20759">18</cx:pt>
          <cx:pt idx="20760">18</cx:pt>
          <cx:pt idx="20761">17</cx:pt>
          <cx:pt idx="20762">17</cx:pt>
          <cx:pt idx="20763">18</cx:pt>
          <cx:pt idx="20764">18</cx:pt>
          <cx:pt idx="20765">18</cx:pt>
          <cx:pt idx="20766">16</cx:pt>
          <cx:pt idx="20767">18</cx:pt>
          <cx:pt idx="20768">18</cx:pt>
          <cx:pt idx="20769">18</cx:pt>
          <cx:pt idx="20770">18</cx:pt>
          <cx:pt idx="20771">17</cx:pt>
          <cx:pt idx="20772">17</cx:pt>
          <cx:pt idx="20773">17</cx:pt>
          <cx:pt idx="20774">18</cx:pt>
          <cx:pt idx="20775">15</cx:pt>
          <cx:pt idx="20776">16</cx:pt>
          <cx:pt idx="20777">14</cx:pt>
          <cx:pt idx="20778">15</cx:pt>
          <cx:pt idx="20779">16</cx:pt>
          <cx:pt idx="20780">16</cx:pt>
          <cx:pt idx="20781">13</cx:pt>
          <cx:pt idx="20782">15</cx:pt>
          <cx:pt idx="20783">15</cx:pt>
          <cx:pt idx="20784">14</cx:pt>
          <cx:pt idx="20785">14</cx:pt>
          <cx:pt idx="20786">12</cx:pt>
          <cx:pt idx="20787">14</cx:pt>
          <cx:pt idx="20788">13</cx:pt>
          <cx:pt idx="20789">14</cx:pt>
          <cx:pt idx="20790">12</cx:pt>
          <cx:pt idx="20791">18</cx:pt>
          <cx:pt idx="20792">18</cx:pt>
          <cx:pt idx="20793">18</cx:pt>
          <cx:pt idx="20794">18</cx:pt>
          <cx:pt idx="20795">18</cx:pt>
          <cx:pt idx="20796">18</cx:pt>
          <cx:pt idx="20797">12</cx:pt>
          <cx:pt idx="20798">13</cx:pt>
          <cx:pt idx="20799">18</cx:pt>
          <cx:pt idx="20800">17</cx:pt>
          <cx:pt idx="20801">16</cx:pt>
          <cx:pt idx="20802">17</cx:pt>
          <cx:pt idx="20803">16</cx:pt>
          <cx:pt idx="20804">17</cx:pt>
          <cx:pt idx="20805">16</cx:pt>
          <cx:pt idx="20806">17</cx:pt>
          <cx:pt idx="20807">16</cx:pt>
          <cx:pt idx="20808">17</cx:pt>
          <cx:pt idx="20809">16</cx:pt>
          <cx:pt idx="20810">13</cx:pt>
          <cx:pt idx="20811">11</cx:pt>
          <cx:pt idx="20812">11</cx:pt>
          <cx:pt idx="20813">11</cx:pt>
          <cx:pt idx="20814">12</cx:pt>
          <cx:pt idx="20815">13</cx:pt>
          <cx:pt idx="20816">16</cx:pt>
          <cx:pt idx="20817">15</cx:pt>
          <cx:pt idx="20818">13</cx:pt>
          <cx:pt idx="20819">14</cx:pt>
          <cx:pt idx="20820">14</cx:pt>
          <cx:pt idx="20821">12</cx:pt>
          <cx:pt idx="20822">12</cx:pt>
          <cx:pt idx="20823">12</cx:pt>
          <cx:pt idx="20824">13</cx:pt>
          <cx:pt idx="20825">12</cx:pt>
          <cx:pt idx="20826">13</cx:pt>
          <cx:pt idx="20827">12</cx:pt>
          <cx:pt idx="20828">13</cx:pt>
          <cx:pt idx="20829">15</cx:pt>
          <cx:pt idx="20830">14</cx:pt>
          <cx:pt idx="20831">13</cx:pt>
          <cx:pt idx="20832">13</cx:pt>
          <cx:pt idx="20833">21</cx:pt>
          <cx:pt idx="20834">22</cx:pt>
          <cx:pt idx="20835">21</cx:pt>
          <cx:pt idx="20836">16</cx:pt>
          <cx:pt idx="20837">17</cx:pt>
          <cx:pt idx="20838">12</cx:pt>
          <cx:pt idx="20839">13</cx:pt>
          <cx:pt idx="20840">12</cx:pt>
          <cx:pt idx="20841">19</cx:pt>
          <cx:pt idx="20842">17</cx:pt>
          <cx:pt idx="20843">17</cx:pt>
          <cx:pt idx="20844">18</cx:pt>
          <cx:pt idx="20845">19</cx:pt>
          <cx:pt idx="20846">17</cx:pt>
          <cx:pt idx="20847">17</cx:pt>
          <cx:pt idx="20848">15</cx:pt>
          <cx:pt idx="20849">19</cx:pt>
          <cx:pt idx="20850">15</cx:pt>
          <cx:pt idx="20851">14</cx:pt>
          <cx:pt idx="20852">12</cx:pt>
          <cx:pt idx="20853">14</cx:pt>
          <cx:pt idx="20854">14</cx:pt>
          <cx:pt idx="20855">13</cx:pt>
          <cx:pt idx="20856">13</cx:pt>
          <cx:pt idx="20857">14</cx:pt>
          <cx:pt idx="20858">14</cx:pt>
          <cx:pt idx="20859">13</cx:pt>
          <cx:pt idx="20860">13</cx:pt>
          <cx:pt idx="20861">13</cx:pt>
          <cx:pt idx="20862">12</cx:pt>
          <cx:pt idx="20863">13</cx:pt>
          <cx:pt idx="20864">13</cx:pt>
          <cx:pt idx="20865">10</cx:pt>
          <cx:pt idx="20866">12</cx:pt>
          <cx:pt idx="20867">14</cx:pt>
          <cx:pt idx="20868">12</cx:pt>
          <cx:pt idx="20869">13</cx:pt>
          <cx:pt idx="20870">12</cx:pt>
          <cx:pt idx="20871">13</cx:pt>
          <cx:pt idx="20872">12</cx:pt>
          <cx:pt idx="20873">13</cx:pt>
          <cx:pt idx="20874">13</cx:pt>
          <cx:pt idx="20875">13</cx:pt>
          <cx:pt idx="20876">13</cx:pt>
          <cx:pt idx="20877">12</cx:pt>
          <cx:pt idx="20878">12</cx:pt>
          <cx:pt idx="20879">13</cx:pt>
          <cx:pt idx="20880">12</cx:pt>
          <cx:pt idx="20881">13</cx:pt>
          <cx:pt idx="20882">20</cx:pt>
          <cx:pt idx="20883">20</cx:pt>
          <cx:pt idx="20884">20</cx:pt>
          <cx:pt idx="20885">17</cx:pt>
          <cx:pt idx="20886">20</cx:pt>
          <cx:pt idx="20887">20</cx:pt>
          <cx:pt idx="20888">20</cx:pt>
          <cx:pt idx="20889">20</cx:pt>
          <cx:pt idx="20890">16</cx:pt>
          <cx:pt idx="20891">20</cx:pt>
          <cx:pt idx="20892">17</cx:pt>
          <cx:pt idx="20893">16</cx:pt>
          <cx:pt idx="20894">16</cx:pt>
          <cx:pt idx="20895">19</cx:pt>
          <cx:pt idx="20896">20</cx:pt>
          <cx:pt idx="20897">14</cx:pt>
          <cx:pt idx="20898">13</cx:pt>
          <cx:pt idx="20899">14</cx:pt>
          <cx:pt idx="20900">14</cx:pt>
          <cx:pt idx="20901">13</cx:pt>
          <cx:pt idx="20902">13</cx:pt>
          <cx:pt idx="20903">13</cx:pt>
          <cx:pt idx="20904">12</cx:pt>
          <cx:pt idx="20905">12</cx:pt>
          <cx:pt idx="20906">13</cx:pt>
          <cx:pt idx="20907">13</cx:pt>
          <cx:pt idx="20908">12</cx:pt>
          <cx:pt idx="20909">16</cx:pt>
          <cx:pt idx="20910">17</cx:pt>
          <cx:pt idx="20911">16</cx:pt>
          <cx:pt idx="20912">19</cx:pt>
          <cx:pt idx="20913">17</cx:pt>
          <cx:pt idx="20914">17</cx:pt>
          <cx:pt idx="20915">17</cx:pt>
          <cx:pt idx="20916">18</cx:pt>
          <cx:pt idx="20917">19</cx:pt>
          <cx:pt idx="20918">18</cx:pt>
          <cx:pt idx="20919">19</cx:pt>
          <cx:pt idx="20920">19</cx:pt>
          <cx:pt idx="20921">18</cx:pt>
          <cx:pt idx="20922">21</cx:pt>
          <cx:pt idx="20923">21</cx:pt>
          <cx:pt idx="20924">18</cx:pt>
          <cx:pt idx="20925">19</cx:pt>
          <cx:pt idx="20926">20</cx:pt>
          <cx:pt idx="20927">19</cx:pt>
          <cx:pt idx="20928">19</cx:pt>
          <cx:pt idx="20929">19</cx:pt>
          <cx:pt idx="20930">20</cx:pt>
          <cx:pt idx="20931">19</cx:pt>
          <cx:pt idx="20932">19</cx:pt>
          <cx:pt idx="20933">17</cx:pt>
          <cx:pt idx="20934">18</cx:pt>
          <cx:pt idx="20935">16</cx:pt>
          <cx:pt idx="20936">17</cx:pt>
          <cx:pt idx="20937">16</cx:pt>
          <cx:pt idx="20938">14</cx:pt>
          <cx:pt idx="20939">20</cx:pt>
          <cx:pt idx="20940">20</cx:pt>
          <cx:pt idx="20941">18</cx:pt>
          <cx:pt idx="20942">19</cx:pt>
          <cx:pt idx="20943">18</cx:pt>
          <cx:pt idx="20944">19</cx:pt>
          <cx:pt idx="20945">18</cx:pt>
          <cx:pt idx="20946">16</cx:pt>
          <cx:pt idx="20947">17</cx:pt>
          <cx:pt idx="20948">15</cx:pt>
          <cx:pt idx="20949">16</cx:pt>
          <cx:pt idx="20950">12</cx:pt>
          <cx:pt idx="20951">14</cx:pt>
          <cx:pt idx="20952">14</cx:pt>
          <cx:pt idx="20953">14</cx:pt>
          <cx:pt idx="20954">13</cx:pt>
          <cx:pt idx="20955">11</cx:pt>
          <cx:pt idx="20956">13</cx:pt>
          <cx:pt idx="20957">14</cx:pt>
          <cx:pt idx="20958">13</cx:pt>
          <cx:pt idx="20959">12</cx:pt>
          <cx:pt idx="20960">13</cx:pt>
          <cx:pt idx="20961">11</cx:pt>
          <cx:pt idx="20962">13</cx:pt>
          <cx:pt idx="20963">16</cx:pt>
          <cx:pt idx="20964">19</cx:pt>
          <cx:pt idx="20965">17</cx:pt>
          <cx:pt idx="20966">22</cx:pt>
          <cx:pt idx="20967">25</cx:pt>
          <cx:pt idx="20968">19</cx:pt>
          <cx:pt idx="20969">14</cx:pt>
          <cx:pt idx="20970">12</cx:pt>
          <cx:pt idx="20971">13</cx:pt>
          <cx:pt idx="20972">13</cx:pt>
          <cx:pt idx="20973">14</cx:pt>
          <cx:pt idx="20974">13</cx:pt>
          <cx:pt idx="20975">11</cx:pt>
          <cx:pt idx="20976">13</cx:pt>
          <cx:pt idx="20977">11</cx:pt>
          <cx:pt idx="20978">12</cx:pt>
          <cx:pt idx="20979">13</cx:pt>
          <cx:pt idx="20980">13</cx:pt>
          <cx:pt idx="20981">12</cx:pt>
          <cx:pt idx="20982">12</cx:pt>
          <cx:pt idx="20983">13</cx:pt>
          <cx:pt idx="20984">11</cx:pt>
          <cx:pt idx="20985">10</cx:pt>
          <cx:pt idx="20986">18</cx:pt>
          <cx:pt idx="20987">19</cx:pt>
          <cx:pt idx="20988">19</cx:pt>
          <cx:pt idx="20989">18</cx:pt>
          <cx:pt idx="20990">21</cx:pt>
          <cx:pt idx="20991">21</cx:pt>
          <cx:pt idx="20992">18</cx:pt>
          <cx:pt idx="20993">19</cx:pt>
          <cx:pt idx="20994">20</cx:pt>
          <cx:pt idx="20995">19</cx:pt>
          <cx:pt idx="20996">19</cx:pt>
          <cx:pt idx="20997">17</cx:pt>
          <cx:pt idx="20998">11</cx:pt>
          <cx:pt idx="20999">10</cx:pt>
          <cx:pt idx="21000">10</cx:pt>
          <cx:pt idx="21001">10</cx:pt>
          <cx:pt idx="21002">9</cx:pt>
          <cx:pt idx="21003">9</cx:pt>
          <cx:pt idx="21004">9</cx:pt>
          <cx:pt idx="21005">9</cx:pt>
          <cx:pt idx="21006">7</cx:pt>
          <cx:pt idx="21007">16</cx:pt>
          <cx:pt idx="21008">12</cx:pt>
          <cx:pt idx="21009">14</cx:pt>
          <cx:pt idx="21010">12</cx:pt>
          <cx:pt idx="21011">13</cx:pt>
          <cx:pt idx="21012">12</cx:pt>
          <cx:pt idx="21013">13</cx:pt>
          <cx:pt idx="21014">14</cx:pt>
          <cx:pt idx="21015">12</cx:pt>
          <cx:pt idx="21016">12</cx:pt>
          <cx:pt idx="21017">12</cx:pt>
          <cx:pt idx="21018">12</cx:pt>
          <cx:pt idx="21019">17</cx:pt>
          <cx:pt idx="21020">20</cx:pt>
          <cx:pt idx="21021">16</cx:pt>
          <cx:pt idx="21022">19</cx:pt>
          <cx:pt idx="21023">23</cx:pt>
          <cx:pt idx="21024">23</cx:pt>
          <cx:pt idx="21025">13</cx:pt>
          <cx:pt idx="21026">12</cx:pt>
          <cx:pt idx="21027">12</cx:pt>
          <cx:pt idx="21028">12</cx:pt>
          <cx:pt idx="21029">13</cx:pt>
          <cx:pt idx="21030">14</cx:pt>
          <cx:pt idx="21031">13</cx:pt>
          <cx:pt idx="21032">14</cx:pt>
          <cx:pt idx="21033">14</cx:pt>
          <cx:pt idx="21034">15</cx:pt>
          <cx:pt idx="21035">14</cx:pt>
          <cx:pt idx="21036">14</cx:pt>
          <cx:pt idx="21037">15</cx:pt>
          <cx:pt idx="21038">15</cx:pt>
          <cx:pt idx="21039">14</cx:pt>
          <cx:pt idx="21040">15</cx:pt>
          <cx:pt idx="21041">11</cx:pt>
          <cx:pt idx="21042">11</cx:pt>
          <cx:pt idx="21043">13</cx:pt>
          <cx:pt idx="21044">11</cx:pt>
          <cx:pt idx="21045">13</cx:pt>
          <cx:pt idx="21046">14</cx:pt>
          <cx:pt idx="21047">14</cx:pt>
          <cx:pt idx="21048">13</cx:pt>
          <cx:pt idx="21049">11</cx:pt>
          <cx:pt idx="21050">15</cx:pt>
          <cx:pt idx="21051">14</cx:pt>
          <cx:pt idx="21052">14</cx:pt>
          <cx:pt idx="21053">13</cx:pt>
          <cx:pt idx="21054">12</cx:pt>
          <cx:pt idx="21055">15</cx:pt>
          <cx:pt idx="21056">13</cx:pt>
          <cx:pt idx="21057">24</cx:pt>
          <cx:pt idx="21058">22</cx:pt>
          <cx:pt idx="21059">21</cx:pt>
          <cx:pt idx="21060">24</cx:pt>
          <cx:pt idx="21061">22</cx:pt>
          <cx:pt idx="21062">22</cx:pt>
          <cx:pt idx="21063">18</cx:pt>
          <cx:pt idx="21064">24</cx:pt>
          <cx:pt idx="21065">22</cx:pt>
          <cx:pt idx="21066">21</cx:pt>
          <cx:pt idx="21067">24</cx:pt>
          <cx:pt idx="21068">22</cx:pt>
          <cx:pt idx="21069">22</cx:pt>
          <cx:pt idx="21070">17</cx:pt>
          <cx:pt idx="21071">16</cx:pt>
          <cx:pt idx="21072">16</cx:pt>
          <cx:pt idx="21073">17</cx:pt>
          <cx:pt idx="21074">16</cx:pt>
          <cx:pt idx="21075">15</cx:pt>
          <cx:pt idx="21076">15</cx:pt>
          <cx:pt idx="21077">15</cx:pt>
          <cx:pt idx="21078">20</cx:pt>
          <cx:pt idx="21079">16</cx:pt>
          <cx:pt idx="21080">15</cx:pt>
          <cx:pt idx="21081">21</cx:pt>
          <cx:pt idx="21082">17</cx:pt>
          <cx:pt idx="21083">15</cx:pt>
          <cx:pt idx="21084">15</cx:pt>
          <cx:pt idx="21085">14</cx:pt>
          <cx:pt idx="21086">16</cx:pt>
          <cx:pt idx="21087">14</cx:pt>
          <cx:pt idx="21088">18</cx:pt>
          <cx:pt idx="21089">18</cx:pt>
          <cx:pt idx="21090">17</cx:pt>
          <cx:pt idx="21091">17</cx:pt>
          <cx:pt idx="21092">17</cx:pt>
          <cx:pt idx="21093">17</cx:pt>
          <cx:pt idx="21094">16</cx:pt>
          <cx:pt idx="21095">16</cx:pt>
          <cx:pt idx="21096">16</cx:pt>
          <cx:pt idx="21097">16</cx:pt>
          <cx:pt idx="21098">14</cx:pt>
          <cx:pt idx="21099">13</cx:pt>
          <cx:pt idx="21100">14</cx:pt>
          <cx:pt idx="21101">14</cx:pt>
          <cx:pt idx="21102">13</cx:pt>
          <cx:pt idx="21103">13</cx:pt>
          <cx:pt idx="21104">15</cx:pt>
          <cx:pt idx="21105">14</cx:pt>
          <cx:pt idx="21106">14</cx:pt>
          <cx:pt idx="21107">13</cx:pt>
          <cx:pt idx="21108">15</cx:pt>
          <cx:pt idx="21109">14</cx:pt>
          <cx:pt idx="21110">13</cx:pt>
          <cx:pt idx="21111">14</cx:pt>
          <cx:pt idx="21112">12</cx:pt>
          <cx:pt idx="21113">12</cx:pt>
          <cx:pt idx="21114">13</cx:pt>
          <cx:pt idx="21115">12</cx:pt>
          <cx:pt idx="21116">12</cx:pt>
          <cx:pt idx="21117">12</cx:pt>
          <cx:pt idx="21118">13</cx:pt>
          <cx:pt idx="21119">13</cx:pt>
          <cx:pt idx="21120">13</cx:pt>
          <cx:pt idx="21121">12</cx:pt>
          <cx:pt idx="21122">12</cx:pt>
          <cx:pt idx="21123">14</cx:pt>
          <cx:pt idx="21124">14</cx:pt>
          <cx:pt idx="21125">13</cx:pt>
          <cx:pt idx="21126">13</cx:pt>
          <cx:pt idx="21127">14</cx:pt>
          <cx:pt idx="21128">14</cx:pt>
          <cx:pt idx="21129">13</cx:pt>
          <cx:pt idx="21130">13</cx:pt>
          <cx:pt idx="21131">13</cx:pt>
          <cx:pt idx="21132">12</cx:pt>
          <cx:pt idx="21133">13</cx:pt>
          <cx:pt idx="21134">13</cx:pt>
          <cx:pt idx="21135">11</cx:pt>
          <cx:pt idx="21136">17</cx:pt>
          <cx:pt idx="21137">15</cx:pt>
          <cx:pt idx="21138">19</cx:pt>
          <cx:pt idx="21139">15</cx:pt>
          <cx:pt idx="21140">14</cx:pt>
          <cx:pt idx="21141">12</cx:pt>
          <cx:pt idx="21142">13</cx:pt>
          <cx:pt idx="21143">13</cx:pt>
          <cx:pt idx="21144">13</cx:pt>
          <cx:pt idx="21145">12</cx:pt>
          <cx:pt idx="21146">12</cx:pt>
          <cx:pt idx="21147">13</cx:pt>
          <cx:pt idx="21148">12</cx:pt>
          <cx:pt idx="21149">11</cx:pt>
          <cx:pt idx="21150">13</cx:pt>
          <cx:pt idx="21151">12</cx:pt>
          <cx:pt idx="21152">13</cx:pt>
          <cx:pt idx="21153">12</cx:pt>
          <cx:pt idx="21154">13</cx:pt>
          <cx:pt idx="21155">12</cx:pt>
          <cx:pt idx="21156">11</cx:pt>
          <cx:pt idx="21157">13</cx:pt>
          <cx:pt idx="21158">21</cx:pt>
          <cx:pt idx="21159">19</cx:pt>
          <cx:pt idx="21160">23</cx:pt>
          <cx:pt idx="21161">18</cx:pt>
          <cx:pt idx="21162">29</cx:pt>
          <cx:pt idx="21163">25</cx:pt>
          <cx:pt idx="21164">26</cx:pt>
          <cx:pt idx="21165">27</cx:pt>
          <cx:pt idx="21166">31</cx:pt>
          <cx:pt idx="21167">27</cx:pt>
          <cx:pt idx="21168">22</cx:pt>
          <cx:pt idx="21169">26</cx:pt>
          <cx:pt idx="21170">40</cx:pt>
          <cx:pt idx="21171">39</cx:pt>
          <cx:pt idx="21172">38</cx:pt>
          <cx:pt idx="21173">37</cx:pt>
          <cx:pt idx="21174">20</cx:pt>
          <cx:pt idx="21175">19</cx:pt>
          <cx:pt idx="21176">19</cx:pt>
          <cx:pt idx="21177">20</cx:pt>
          <cx:pt idx="21178">19</cx:pt>
          <cx:pt idx="21179">19</cx:pt>
          <cx:pt idx="21180">18</cx:pt>
          <cx:pt idx="21181">45</cx:pt>
          <cx:pt idx="21182">48</cx:pt>
          <cx:pt idx="21183">16</cx:pt>
          <cx:pt idx="21184">15</cx:pt>
          <cx:pt idx="21185">18</cx:pt>
          <cx:pt idx="21186">23</cx:pt>
          <cx:pt idx="21187">23</cx:pt>
          <cx:pt idx="21188">24</cx:pt>
          <cx:pt idx="21189">25</cx:pt>
          <cx:pt idx="21190">22</cx:pt>
          <cx:pt idx="21191">21</cx:pt>
          <cx:pt idx="21192">22</cx:pt>
          <cx:pt idx="21193">21</cx:pt>
          <cx:pt idx="21194">18</cx:pt>
          <cx:pt idx="21195">18</cx:pt>
          <cx:pt idx="21196">15</cx:pt>
          <cx:pt idx="21197">18</cx:pt>
          <cx:pt idx="21198">16</cx:pt>
          <cx:pt idx="21199">15</cx:pt>
          <cx:pt idx="21200">19</cx:pt>
          <cx:pt idx="21201">17</cx:pt>
          <cx:pt idx="21202">20</cx:pt>
          <cx:pt idx="21203">18</cx:pt>
          <cx:pt idx="21204">20</cx:pt>
          <cx:pt idx="21205">17</cx:pt>
          <cx:pt idx="21206">20</cx:pt>
          <cx:pt idx="21207">17</cx:pt>
          <cx:pt idx="21208">19</cx:pt>
          <cx:pt idx="21209">16</cx:pt>
          <cx:pt idx="21210">15</cx:pt>
          <cx:pt idx="21211">15</cx:pt>
          <cx:pt idx="21212">15</cx:pt>
          <cx:pt idx="21213">13</cx:pt>
          <cx:pt idx="21214">17</cx:pt>
          <cx:pt idx="21215">17</cx:pt>
          <cx:pt idx="21216">17</cx:pt>
          <cx:pt idx="21217">17</cx:pt>
          <cx:pt idx="21218">16</cx:pt>
          <cx:pt idx="21219">16</cx:pt>
          <cx:pt idx="21220">14</cx:pt>
          <cx:pt idx="21221">14</cx:pt>
          <cx:pt idx="21222">14</cx:pt>
          <cx:pt idx="21223">14</cx:pt>
          <cx:pt idx="21224">13</cx:pt>
          <cx:pt idx="21225">13</cx:pt>
          <cx:pt idx="21226">15</cx:pt>
          <cx:pt idx="21227">14</cx:pt>
          <cx:pt idx="21228">16</cx:pt>
          <cx:pt idx="21229">15</cx:pt>
          <cx:pt idx="21230">18</cx:pt>
          <cx:pt idx="21231">15</cx:pt>
          <cx:pt idx="21232">16</cx:pt>
          <cx:pt idx="21233">16</cx:pt>
          <cx:pt idx="21234">15</cx:pt>
          <cx:pt idx="21235">18</cx:pt>
          <cx:pt idx="21236">15</cx:pt>
          <cx:pt idx="21237">16</cx:pt>
          <cx:pt idx="21238">16</cx:pt>
          <cx:pt idx="21239">15</cx:pt>
          <cx:pt idx="21240">15</cx:pt>
          <cx:pt idx="21241">14</cx:pt>
          <cx:pt idx="21242">15</cx:pt>
          <cx:pt idx="21243">17</cx:pt>
          <cx:pt idx="21244">16</cx:pt>
          <cx:pt idx="21245">17</cx:pt>
          <cx:pt idx="21246">16</cx:pt>
          <cx:pt idx="21247">15</cx:pt>
          <cx:pt idx="21248">15</cx:pt>
          <cx:pt idx="21249">14</cx:pt>
          <cx:pt idx="21250">16</cx:pt>
          <cx:pt idx="21251">16</cx:pt>
          <cx:pt idx="21252">14</cx:pt>
          <cx:pt idx="21253">14</cx:pt>
          <cx:pt idx="21254">14</cx:pt>
          <cx:pt idx="21255">14</cx:pt>
          <cx:pt idx="21256">14</cx:pt>
          <cx:pt idx="21257">14</cx:pt>
          <cx:pt idx="21258">15</cx:pt>
          <cx:pt idx="21259">17</cx:pt>
          <cx:pt idx="21260">15</cx:pt>
          <cx:pt idx="21261">15</cx:pt>
          <cx:pt idx="21262">17</cx:pt>
          <cx:pt idx="21263">14</cx:pt>
          <cx:pt idx="21264">16</cx:pt>
          <cx:pt idx="21265">14</cx:pt>
          <cx:pt idx="21266">16</cx:pt>
          <cx:pt idx="21267">15</cx:pt>
          <cx:pt idx="21268">19</cx:pt>
          <cx:pt idx="21269">18</cx:pt>
          <cx:pt idx="21270">20</cx:pt>
          <cx:pt idx="21271">18</cx:pt>
          <cx:pt idx="21272">22</cx:pt>
          <cx:pt idx="21273">23</cx:pt>
          <cx:pt idx="21274">14</cx:pt>
          <cx:pt idx="21275">14</cx:pt>
          <cx:pt idx="21276">13</cx:pt>
          <cx:pt idx="21277">19</cx:pt>
          <cx:pt idx="21278">21</cx:pt>
          <cx:pt idx="21279">8</cx:pt>
          <cx:pt idx="21280">8</cx:pt>
          <cx:pt idx="21281">11</cx:pt>
          <cx:pt idx="21282">15</cx:pt>
          <cx:pt idx="21283">15</cx:pt>
          <cx:pt idx="21284">11</cx:pt>
          <cx:pt idx="21285">18</cx:pt>
          <cx:pt idx="21286">16</cx:pt>
          <cx:pt idx="21287">16</cx:pt>
          <cx:pt idx="21288">14</cx:pt>
          <cx:pt idx="21289">16</cx:pt>
          <cx:pt idx="21290">16</cx:pt>
          <cx:pt idx="21291">17</cx:pt>
          <cx:pt idx="21292">12</cx:pt>
          <cx:pt idx="21293">17</cx:pt>
          <cx:pt idx="21294">16</cx:pt>
          <cx:pt idx="21295">16</cx:pt>
          <cx:pt idx="21296">12</cx:pt>
          <cx:pt idx="21297">12</cx:pt>
          <cx:pt idx="21298">11</cx:pt>
          <cx:pt idx="21299">17</cx:pt>
          <cx:pt idx="21300">18</cx:pt>
          <cx:pt idx="21301">16</cx:pt>
          <cx:pt idx="21302">16</cx:pt>
          <cx:pt idx="21303">11</cx:pt>
          <cx:pt idx="21304">16</cx:pt>
          <cx:pt idx="21305">21</cx:pt>
          <cx:pt idx="21306">14</cx:pt>
          <cx:pt idx="21307">10</cx:pt>
          <cx:pt idx="21308">10</cx:pt>
          <cx:pt idx="21309">10</cx:pt>
          <cx:pt idx="21310">10</cx:pt>
          <cx:pt idx="21311">20</cx:pt>
          <cx:pt idx="21312">17</cx:pt>
          <cx:pt idx="21313">22</cx:pt>
          <cx:pt idx="21314">17</cx:pt>
          <cx:pt idx="21315">20</cx:pt>
          <cx:pt idx="21316">21</cx:pt>
          <cx:pt idx="21317">16</cx:pt>
          <cx:pt idx="21318">17</cx:pt>
          <cx:pt idx="21319">15</cx:pt>
          <cx:pt idx="21320">15</cx:pt>
          <cx:pt idx="21321">16</cx:pt>
          <cx:pt idx="21322">14</cx:pt>
          <cx:pt idx="21323">15</cx:pt>
          <cx:pt idx="21324">14</cx:pt>
          <cx:pt idx="21325">14</cx:pt>
          <cx:pt idx="21326">16</cx:pt>
          <cx:pt idx="21327">20</cx:pt>
          <cx:pt idx="21328">20</cx:pt>
          <cx:pt idx="21329">20</cx:pt>
          <cx:pt idx="21330">22</cx:pt>
          <cx:pt idx="21331">22</cx:pt>
          <cx:pt idx="21332">21</cx:pt>
          <cx:pt idx="21333">22</cx:pt>
          <cx:pt idx="21334">17</cx:pt>
          <cx:pt idx="21335">20</cx:pt>
          <cx:pt idx="21336">16</cx:pt>
          <cx:pt idx="21337">19</cx:pt>
          <cx:pt idx="21338">20</cx:pt>
          <cx:pt idx="21339">21</cx:pt>
          <cx:pt idx="21340">18</cx:pt>
          <cx:pt idx="21341">19</cx:pt>
          <cx:pt idx="21342">17</cx:pt>
          <cx:pt idx="21343">15</cx:pt>
          <cx:pt idx="21344">17</cx:pt>
          <cx:pt idx="21345">15</cx:pt>
          <cx:pt idx="21346">17</cx:pt>
          <cx:pt idx="21347">17</cx:pt>
          <cx:pt idx="21348">15</cx:pt>
          <cx:pt idx="21349">18</cx:pt>
          <cx:pt idx="21350">15</cx:pt>
          <cx:pt idx="21351">18</cx:pt>
          <cx:pt idx="21352">15</cx:pt>
          <cx:pt idx="21353">17</cx:pt>
          <cx:pt idx="21354">17</cx:pt>
          <cx:pt idx="21355">17</cx:pt>
          <cx:pt idx="21356">15</cx:pt>
          <cx:pt idx="21357">14</cx:pt>
          <cx:pt idx="21358">13</cx:pt>
          <cx:pt idx="21359">12</cx:pt>
          <cx:pt idx="21360">17</cx:pt>
          <cx:pt idx="21361">17</cx:pt>
          <cx:pt idx="21362">16</cx:pt>
          <cx:pt idx="21363">15</cx:pt>
          <cx:pt idx="21364">14</cx:pt>
          <cx:pt idx="21365">17</cx:pt>
          <cx:pt idx="21366">17</cx:pt>
          <cx:pt idx="21367">17</cx:pt>
          <cx:pt idx="21368">15</cx:pt>
          <cx:pt idx="21369">13</cx:pt>
          <cx:pt idx="21370">11</cx:pt>
          <cx:pt idx="21371">12</cx:pt>
          <cx:pt idx="21372">14</cx:pt>
          <cx:pt idx="21373">14</cx:pt>
          <cx:pt idx="21374">13</cx:pt>
          <cx:pt idx="21375">13</cx:pt>
          <cx:pt idx="21376">15</cx:pt>
          <cx:pt idx="21377">15</cx:pt>
          <cx:pt idx="21378">14</cx:pt>
          <cx:pt idx="21379">14</cx:pt>
          <cx:pt idx="21380">13</cx:pt>
          <cx:pt idx="21381">12</cx:pt>
          <cx:pt idx="21382">14</cx:pt>
          <cx:pt idx="21383">12</cx:pt>
          <cx:pt idx="21384">19</cx:pt>
          <cx:pt idx="21385">17</cx:pt>
          <cx:pt idx="21386">15</cx:pt>
          <cx:pt idx="21387">18</cx:pt>
          <cx:pt idx="21388">15</cx:pt>
          <cx:pt idx="21389">16</cx:pt>
          <cx:pt idx="21390">15</cx:pt>
          <cx:pt idx="21391">13</cx:pt>
          <cx:pt idx="21392">14</cx:pt>
          <cx:pt idx="21393">13</cx:pt>
          <cx:pt idx="21394">14</cx:pt>
          <cx:pt idx="21395">18</cx:pt>
          <cx:pt idx="21396">18</cx:pt>
          <cx:pt idx="21397">17</cx:pt>
          <cx:pt idx="21398">17</cx:pt>
          <cx:pt idx="21399">17</cx:pt>
          <cx:pt idx="21400">17</cx:pt>
          <cx:pt idx="21401">22</cx:pt>
          <cx:pt idx="21402">25</cx:pt>
          <cx:pt idx="21403">22</cx:pt>
          <cx:pt idx="21404">16</cx:pt>
          <cx:pt idx="21405">19</cx:pt>
          <cx:pt idx="21406">18</cx:pt>
          <cx:pt idx="21407">18</cx:pt>
          <cx:pt idx="21408">19</cx:pt>
          <cx:pt idx="21409">19</cx:pt>
          <cx:pt idx="21410">20</cx:pt>
          <cx:pt idx="21411">21</cx:pt>
          <cx:pt idx="21412">18</cx:pt>
          <cx:pt idx="21413">18</cx:pt>
          <cx:pt idx="21414">18</cx:pt>
          <cx:pt idx="21415">18</cx:pt>
          <cx:pt idx="21416">20</cx:pt>
          <cx:pt idx="21417">20</cx:pt>
          <cx:pt idx="21418">18</cx:pt>
          <cx:pt idx="21419">19</cx:pt>
          <cx:pt idx="21420">19</cx:pt>
          <cx:pt idx="21421">18</cx:pt>
          <cx:pt idx="21422">21</cx:pt>
          <cx:pt idx="21423">21</cx:pt>
          <cx:pt idx="21424">24</cx:pt>
          <cx:pt idx="21425">23</cx:pt>
          <cx:pt idx="21426">16</cx:pt>
          <cx:pt idx="21427">13</cx:pt>
          <cx:pt idx="21428">14</cx:pt>
          <cx:pt idx="21429">16</cx:pt>
          <cx:pt idx="21430">15</cx:pt>
          <cx:pt idx="21431">15</cx:pt>
          <cx:pt idx="21432">14</cx:pt>
          <cx:pt idx="21433">16</cx:pt>
          <cx:pt idx="21434">18</cx:pt>
          <cx:pt idx="21435">18</cx:pt>
          <cx:pt idx="21436">15</cx:pt>
          <cx:pt idx="21437">17</cx:pt>
          <cx:pt idx="21438">18</cx:pt>
          <cx:pt idx="21439">20</cx:pt>
          <cx:pt idx="21440">17</cx:pt>
          <cx:pt idx="21441">20</cx:pt>
          <cx:pt idx="21442">19</cx:pt>
          <cx:pt idx="21443">17</cx:pt>
          <cx:pt idx="21444">20</cx:pt>
          <cx:pt idx="21445">14</cx:pt>
          <cx:pt idx="21446">15</cx:pt>
          <cx:pt idx="21447">14</cx:pt>
          <cx:pt idx="21448">15</cx:pt>
          <cx:pt idx="21449">14</cx:pt>
          <cx:pt idx="21450">14</cx:pt>
          <cx:pt idx="21451">13</cx:pt>
          <cx:pt idx="21452">15</cx:pt>
          <cx:pt idx="21453">17</cx:pt>
          <cx:pt idx="21454">19</cx:pt>
          <cx:pt idx="21455">18</cx:pt>
          <cx:pt idx="21456">18</cx:pt>
          <cx:pt idx="21457">14</cx:pt>
          <cx:pt idx="21458">15</cx:pt>
          <cx:pt idx="21459">14</cx:pt>
          <cx:pt idx="21460">15</cx:pt>
          <cx:pt idx="21461">24</cx:pt>
          <cx:pt idx="21462">20</cx:pt>
          <cx:pt idx="21463">25</cx:pt>
          <cx:pt idx="21464">21</cx:pt>
          <cx:pt idx="21465">20</cx:pt>
          <cx:pt idx="21466">17</cx:pt>
          <cx:pt idx="21467">14</cx:pt>
          <cx:pt idx="21468">15</cx:pt>
          <cx:pt idx="21469">14</cx:pt>
          <cx:pt idx="21470">15</cx:pt>
          <cx:pt idx="21471">14</cx:pt>
          <cx:pt idx="21472">14</cx:pt>
          <cx:pt idx="21473">14</cx:pt>
          <cx:pt idx="21474">15</cx:pt>
          <cx:pt idx="21475">21</cx:pt>
          <cx:pt idx="21476">18</cx:pt>
          <cx:pt idx="21477">22</cx:pt>
          <cx:pt idx="21478">15</cx:pt>
          <cx:pt idx="21479">14</cx:pt>
          <cx:pt idx="21480">13</cx:pt>
          <cx:pt idx="21481">17</cx:pt>
          <cx:pt idx="21482">16</cx:pt>
          <cx:pt idx="21483">16</cx:pt>
          <cx:pt idx="21484">17</cx:pt>
          <cx:pt idx="21485">16</cx:pt>
          <cx:pt idx="21486">17</cx:pt>
          <cx:pt idx="21487">21</cx:pt>
          <cx:pt idx="21488">18</cx:pt>
          <cx:pt idx="21489">22</cx:pt>
          <cx:pt idx="21490">18</cx:pt>
          <cx:pt idx="21491">16</cx:pt>
          <cx:pt idx="21492">17</cx:pt>
          <cx:pt idx="21493">16</cx:pt>
          <cx:pt idx="21494">17</cx:pt>
          <cx:pt idx="21495">21</cx:pt>
          <cx:pt idx="21496">22</cx:pt>
          <cx:pt idx="21497">25</cx:pt>
          <cx:pt idx="21498">23</cx:pt>
          <cx:pt idx="21499">25</cx:pt>
          <cx:pt idx="21500">22</cx:pt>
          <cx:pt idx="21501">22</cx:pt>
          <cx:pt idx="21502">16</cx:pt>
          <cx:pt idx="21503">18</cx:pt>
          <cx:pt idx="21504">15</cx:pt>
          <cx:pt idx="21505">16</cx:pt>
          <cx:pt idx="21506">16</cx:pt>
          <cx:pt idx="21507">16</cx:pt>
          <cx:pt idx="21508">16</cx:pt>
          <cx:pt idx="21509">16</cx:pt>
          <cx:pt idx="21510">16</cx:pt>
          <cx:pt idx="21511">16</cx:pt>
          <cx:pt idx="21512">16</cx:pt>
          <cx:pt idx="21513">16</cx:pt>
          <cx:pt idx="21514">15</cx:pt>
          <cx:pt idx="21515">15</cx:pt>
          <cx:pt idx="21516">15</cx:pt>
          <cx:pt idx="21517">15</cx:pt>
          <cx:pt idx="21518">15</cx:pt>
          <cx:pt idx="21519">15</cx:pt>
          <cx:pt idx="21520">15</cx:pt>
          <cx:pt idx="21521">15</cx:pt>
          <cx:pt idx="21522">12</cx:pt>
          <cx:pt idx="21523">12</cx:pt>
          <cx:pt idx="21524">16</cx:pt>
          <cx:pt idx="21525">16</cx:pt>
          <cx:pt idx="21526">16</cx:pt>
          <cx:pt idx="21527">16</cx:pt>
          <cx:pt idx="21528">13</cx:pt>
          <cx:pt idx="21529">14</cx:pt>
          <cx:pt idx="21530">14</cx:pt>
          <cx:pt idx="21531">13</cx:pt>
          <cx:pt idx="21532">14</cx:pt>
          <cx:pt idx="21533">15</cx:pt>
          <cx:pt idx="21534">15</cx:pt>
          <cx:pt idx="21535">18</cx:pt>
          <cx:pt idx="21536">20</cx:pt>
          <cx:pt idx="21537">19</cx:pt>
          <cx:pt idx="21538">18</cx:pt>
          <cx:pt idx="21539">20</cx:pt>
          <cx:pt idx="21540">19</cx:pt>
          <cx:pt idx="21541">17</cx:pt>
          <cx:pt idx="21542">18</cx:pt>
          <cx:pt idx="21543">16</cx:pt>
          <cx:pt idx="21544">19</cx:pt>
          <cx:pt idx="21545">19</cx:pt>
          <cx:pt idx="21546">17</cx:pt>
          <cx:pt idx="21547">17</cx:pt>
          <cx:pt idx="21548">16</cx:pt>
          <cx:pt idx="21549">19</cx:pt>
          <cx:pt idx="21550">19</cx:pt>
          <cx:pt idx="21551">21</cx:pt>
          <cx:pt idx="21552">21</cx:pt>
          <cx:pt idx="21553">22</cx:pt>
          <cx:pt idx="21554">21</cx:pt>
          <cx:pt idx="21555">21</cx:pt>
          <cx:pt idx="21556">18</cx:pt>
          <cx:pt idx="21557">21</cx:pt>
          <cx:pt idx="21558">21</cx:pt>
          <cx:pt idx="21559">18</cx:pt>
          <cx:pt idx="21560">18</cx:pt>
          <cx:pt idx="21561">17</cx:pt>
          <cx:pt idx="21562">19</cx:pt>
          <cx:pt idx="21563">17</cx:pt>
          <cx:pt idx="21564">20</cx:pt>
          <cx:pt idx="21565">18</cx:pt>
          <cx:pt idx="21566">18</cx:pt>
          <cx:pt idx="21567">19</cx:pt>
          <cx:pt idx="21568">19</cx:pt>
          <cx:pt idx="21569">17</cx:pt>
          <cx:pt idx="21570">19</cx:pt>
          <cx:pt idx="21571">18</cx:pt>
          <cx:pt idx="21572">18</cx:pt>
          <cx:pt idx="21573">17</cx:pt>
          <cx:pt idx="21574">19</cx:pt>
          <cx:pt idx="21575">18</cx:pt>
          <cx:pt idx="21576">19</cx:pt>
          <cx:pt idx="21577">18</cx:pt>
          <cx:pt idx="21578">19</cx:pt>
          <cx:pt idx="21579">17</cx:pt>
          <cx:pt idx="21580">18</cx:pt>
          <cx:pt idx="21581">18</cx:pt>
          <cx:pt idx="21582">19</cx:pt>
          <cx:pt idx="21583">17</cx:pt>
          <cx:pt idx="21584">18</cx:pt>
          <cx:pt idx="21585">22</cx:pt>
          <cx:pt idx="21586">23</cx:pt>
          <cx:pt idx="21587">21</cx:pt>
          <cx:pt idx="21588">22</cx:pt>
          <cx:pt idx="21589">23</cx:pt>
          <cx:pt idx="21590">21</cx:pt>
          <cx:pt idx="21591">17</cx:pt>
          <cx:pt idx="21592">17</cx:pt>
          <cx:pt idx="21593">16</cx:pt>
          <cx:pt idx="21594">17</cx:pt>
          <cx:pt idx="21595">15</cx:pt>
          <cx:pt idx="21596">16</cx:pt>
          <cx:pt idx="21597">15</cx:pt>
          <cx:pt idx="21598">16</cx:pt>
          <cx:pt idx="21599">20</cx:pt>
          <cx:pt idx="21600">20</cx:pt>
          <cx:pt idx="21601">20</cx:pt>
          <cx:pt idx="21602">20</cx:pt>
          <cx:pt idx="21603">20</cx:pt>
          <cx:pt idx="21604">20</cx:pt>
          <cx:pt idx="21605">20</cx:pt>
          <cx:pt idx="21606">20</cx:pt>
          <cx:pt idx="21607">16</cx:pt>
          <cx:pt idx="21608">15</cx:pt>
          <cx:pt idx="21609">15</cx:pt>
          <cx:pt idx="21610">14</cx:pt>
          <cx:pt idx="21611">19</cx:pt>
          <cx:pt idx="21612">21</cx:pt>
          <cx:pt idx="21613">18</cx:pt>
          <cx:pt idx="21614">18</cx:pt>
          <cx:pt idx="21615">21</cx:pt>
          <cx:pt idx="21616">21</cx:pt>
          <cx:pt idx="21617">17</cx:pt>
          <cx:pt idx="21618">21</cx:pt>
          <cx:pt idx="21619">20</cx:pt>
          <cx:pt idx="21620">17</cx:pt>
          <cx:pt idx="21621">20</cx:pt>
          <cx:pt idx="21622">25</cx:pt>
          <cx:pt idx="21623">23</cx:pt>
          <cx:pt idx="21624">20</cx:pt>
          <cx:pt idx="21625">25</cx:pt>
          <cx:pt idx="21626">28</cx:pt>
          <cx:pt idx="21627">28</cx:pt>
          <cx:pt idx="21628">30</cx:pt>
          <cx:pt idx="21629">19</cx:pt>
          <cx:pt idx="21630">17</cx:pt>
          <cx:pt idx="21631">17</cx:pt>
          <cx:pt idx="21632">16</cx:pt>
          <cx:pt idx="21633">12</cx:pt>
          <cx:pt idx="21634">25</cx:pt>
          <cx:pt idx="21635">23</cx:pt>
          <cx:pt idx="21636">25</cx:pt>
          <cx:pt idx="21637">22</cx:pt>
          <cx:pt idx="21638">22</cx:pt>
          <cx:pt idx="21639">23</cx:pt>
          <cx:pt idx="21640">22</cx:pt>
          <cx:pt idx="21641">42</cx:pt>
          <cx:pt idx="21642">21</cx:pt>
          <cx:pt idx="21643">22</cx:pt>
          <cx:pt idx="21644">20</cx:pt>
          <cx:pt idx="21645">20</cx:pt>
          <cx:pt idx="21646">13</cx:pt>
          <cx:pt idx="21647">13</cx:pt>
          <cx:pt idx="21648">17</cx:pt>
          <cx:pt idx="21649">19</cx:pt>
          <cx:pt idx="21650">17</cx:pt>
          <cx:pt idx="21651">15</cx:pt>
          <cx:pt idx="21652">20</cx:pt>
          <cx:pt idx="21653">17</cx:pt>
          <cx:pt idx="21654">16</cx:pt>
          <cx:pt idx="21655">15</cx:pt>
          <cx:pt idx="21656">16</cx:pt>
          <cx:pt idx="21657">15</cx:pt>
          <cx:pt idx="21658">15</cx:pt>
          <cx:pt idx="21659">13</cx:pt>
          <cx:pt idx="21660">15</cx:pt>
          <cx:pt idx="21661">14</cx:pt>
          <cx:pt idx="21662">13</cx:pt>
          <cx:pt idx="21663">15</cx:pt>
          <cx:pt idx="21664">15</cx:pt>
          <cx:pt idx="21665">14</cx:pt>
          <cx:pt idx="21666">29</cx:pt>
          <cx:pt idx="21667">20</cx:pt>
          <cx:pt idx="21668">35</cx:pt>
          <cx:pt idx="21669">21</cx:pt>
          <cx:pt idx="21670">19</cx:pt>
          <cx:pt idx="21671">21</cx:pt>
          <cx:pt idx="21672">19</cx:pt>
          <cx:pt idx="21673">20</cx:pt>
          <cx:pt idx="21674">19</cx:pt>
          <cx:pt idx="21675">19</cx:pt>
          <cx:pt idx="21676">29</cx:pt>
          <cx:pt idx="21677">20</cx:pt>
          <cx:pt idx="21678">35</cx:pt>
          <cx:pt idx="21679">21</cx:pt>
          <cx:pt idx="21680">21</cx:pt>
          <cx:pt idx="21681">19</cx:pt>
          <cx:pt idx="21682">19</cx:pt>
          <cx:pt idx="21683">29</cx:pt>
          <cx:pt idx="21684">20</cx:pt>
          <cx:pt idx="21685">35</cx:pt>
          <cx:pt idx="21686">21</cx:pt>
          <cx:pt idx="21687">21</cx:pt>
          <cx:pt idx="21688">29</cx:pt>
          <cx:pt idx="21689">20</cx:pt>
          <cx:pt idx="21690">20</cx:pt>
          <cx:pt idx="21691">35</cx:pt>
          <cx:pt idx="21692">21</cx:pt>
          <cx:pt idx="21693">21</cx:pt>
          <cx:pt idx="21694">20</cx:pt>
          <cx:pt idx="21695">19</cx:pt>
          <cx:pt idx="21696">19</cx:pt>
          <cx:pt idx="21697">21</cx:pt>
          <cx:pt idx="21698">21</cx:pt>
          <cx:pt idx="21699">19</cx:pt>
          <cx:pt idx="21700">17</cx:pt>
          <cx:pt idx="21701">19</cx:pt>
          <cx:pt idx="21702">17</cx:pt>
          <cx:pt idx="21703">17</cx:pt>
          <cx:pt idx="21704">16</cx:pt>
          <cx:pt idx="21705">15</cx:pt>
          <cx:pt idx="21706">19</cx:pt>
          <cx:pt idx="21707">17</cx:pt>
          <cx:pt idx="21708">19</cx:pt>
          <cx:pt idx="21709">17</cx:pt>
          <cx:pt idx="21710">17</cx:pt>
          <cx:pt idx="21711">16</cx:pt>
          <cx:pt idx="21712">15</cx:pt>
          <cx:pt idx="21713">18</cx:pt>
          <cx:pt idx="21714">17</cx:pt>
          <cx:pt idx="21715">17</cx:pt>
          <cx:pt idx="21716">19</cx:pt>
          <cx:pt idx="21717">16</cx:pt>
          <cx:pt idx="21718">18</cx:pt>
          <cx:pt idx="21719">19</cx:pt>
          <cx:pt idx="21720">18</cx:pt>
          <cx:pt idx="21721">18</cx:pt>
          <cx:pt idx="21722">19</cx:pt>
          <cx:pt idx="21723">17</cx:pt>
          <cx:pt idx="21724">18</cx:pt>
          <cx:pt idx="21725">19</cx:pt>
          <cx:pt idx="21726">16</cx:pt>
          <cx:pt idx="21727">17</cx:pt>
          <cx:pt idx="21728">19</cx:pt>
          <cx:pt idx="21729">17</cx:pt>
          <cx:pt idx="21730">17</cx:pt>
          <cx:pt idx="21731">19</cx:pt>
          <cx:pt idx="21732">16</cx:pt>
          <cx:pt idx="21733">14</cx:pt>
          <cx:pt idx="21734">16</cx:pt>
          <cx:pt idx="21735">16</cx:pt>
          <cx:pt idx="21736">16</cx:pt>
          <cx:pt idx="21737">15</cx:pt>
          <cx:pt idx="21738">16</cx:pt>
          <cx:pt idx="21739">16</cx:pt>
          <cx:pt idx="21740">22</cx:pt>
          <cx:pt idx="21741">24</cx:pt>
          <cx:pt idx="21742">21</cx:pt>
          <cx:pt idx="21743">18</cx:pt>
          <cx:pt idx="21744">18</cx:pt>
          <cx:pt idx="21745">20</cx:pt>
          <cx:pt idx="21746">19</cx:pt>
          <cx:pt idx="21747">11</cx:pt>
          <cx:pt idx="21748">20</cx:pt>
          <cx:pt idx="21749">18</cx:pt>
          <cx:pt idx="21750">20</cx:pt>
          <cx:pt idx="21751">18</cx:pt>
          <cx:pt idx="21752">16</cx:pt>
          <cx:pt idx="21753">19</cx:pt>
          <cx:pt idx="21754">16</cx:pt>
          <cx:pt idx="21755">20</cx:pt>
          <cx:pt idx="21756">18</cx:pt>
          <cx:pt idx="21757">16</cx:pt>
          <cx:pt idx="21758">18</cx:pt>
          <cx:pt idx="21759">16</cx:pt>
          <cx:pt idx="21760">19</cx:pt>
          <cx:pt idx="21761">16</cx:pt>
          <cx:pt idx="21762">18</cx:pt>
          <cx:pt idx="21763">16</cx:pt>
          <cx:pt idx="21764">16</cx:pt>
          <cx:pt idx="21765">16</cx:pt>
          <cx:pt idx="21766">15</cx:pt>
          <cx:pt idx="21767">16</cx:pt>
          <cx:pt idx="21768">16</cx:pt>
          <cx:pt idx="21769">15</cx:pt>
          <cx:pt idx="21770">14</cx:pt>
          <cx:pt idx="21771">14</cx:pt>
          <cx:pt idx="21772">16</cx:pt>
          <cx:pt idx="21773">13</cx:pt>
          <cx:pt idx="21774">16</cx:pt>
          <cx:pt idx="21775">13</cx:pt>
          <cx:pt idx="21776">16</cx:pt>
          <cx:pt idx="21777">13</cx:pt>
          <cx:pt idx="21778">18</cx:pt>
          <cx:pt idx="21779">20</cx:pt>
          <cx:pt idx="21780">18</cx:pt>
          <cx:pt idx="21781">18</cx:pt>
          <cx:pt idx="21782">19</cx:pt>
          <cx:pt idx="21783">18</cx:pt>
          <cx:pt idx="21784">9</cx:pt>
          <cx:pt idx="21785">9</cx:pt>
          <cx:pt idx="21786">10</cx:pt>
          <cx:pt idx="21787">17</cx:pt>
          <cx:pt idx="21788">19</cx:pt>
          <cx:pt idx="21789">18</cx:pt>
          <cx:pt idx="21790">16</cx:pt>
          <cx:pt idx="21791">18</cx:pt>
          <cx:pt idx="21792">17</cx:pt>
          <cx:pt idx="21793">17</cx:pt>
          <cx:pt idx="21794">19</cx:pt>
          <cx:pt idx="21795">18</cx:pt>
          <cx:pt idx="21796">17</cx:pt>
          <cx:pt idx="21797">19</cx:pt>
          <cx:pt idx="21798">18</cx:pt>
          <cx:pt idx="21799">17</cx:pt>
          <cx:pt idx="21800">17</cx:pt>
          <cx:pt idx="21801">17</cx:pt>
          <cx:pt idx="21802">17</cx:pt>
          <cx:pt idx="21803">17</cx:pt>
          <cx:pt idx="21804">18</cx:pt>
          <cx:pt idx="21805">18</cx:pt>
          <cx:pt idx="21806">16</cx:pt>
          <cx:pt idx="21807">17</cx:pt>
          <cx:pt idx="21808">17</cx:pt>
          <cx:pt idx="21809">17</cx:pt>
          <cx:pt idx="21810">18</cx:pt>
          <cx:pt idx="21811">18</cx:pt>
          <cx:pt idx="21812">16</cx:pt>
          <cx:pt idx="21813">18</cx:pt>
          <cx:pt idx="21814">17</cx:pt>
          <cx:pt idx="21815">19</cx:pt>
          <cx:pt idx="21816">17</cx:pt>
          <cx:pt idx="21817">18</cx:pt>
          <cx:pt idx="21818">17</cx:pt>
          <cx:pt idx="21819">18</cx:pt>
          <cx:pt idx="21820">16</cx:pt>
          <cx:pt idx="21821">15</cx:pt>
          <cx:pt idx="21822">15</cx:pt>
          <cx:pt idx="21823">16</cx:pt>
          <cx:pt idx="21824">15</cx:pt>
          <cx:pt idx="21825">15</cx:pt>
          <cx:pt idx="21826">16</cx:pt>
          <cx:pt idx="21827">13</cx:pt>
          <cx:pt idx="21828">13</cx:pt>
          <cx:pt idx="21829">16</cx:pt>
          <cx:pt idx="21830">16</cx:pt>
          <cx:pt idx="21831">13</cx:pt>
          <cx:pt idx="21832">13</cx:pt>
          <cx:pt idx="21833">15</cx:pt>
          <cx:pt idx="21834">15</cx:pt>
          <cx:pt idx="21835">14</cx:pt>
          <cx:pt idx="21836">14</cx:pt>
          <cx:pt idx="21837">15</cx:pt>
          <cx:pt idx="21838">14</cx:pt>
          <cx:pt idx="21839">15</cx:pt>
          <cx:pt idx="21840">15</cx:pt>
          <cx:pt idx="21841">14</cx:pt>
          <cx:pt idx="21842">14</cx:pt>
          <cx:pt idx="21843">13</cx:pt>
          <cx:pt idx="21844">14</cx:pt>
          <cx:pt idx="21845">18</cx:pt>
          <cx:pt idx="21846">17</cx:pt>
          <cx:pt idx="21847">18</cx:pt>
          <cx:pt idx="21848">18</cx:pt>
          <cx:pt idx="21849">18</cx:pt>
          <cx:pt idx="21850">18</cx:pt>
          <cx:pt idx="21851">18</cx:pt>
          <cx:pt idx="21852">18</cx:pt>
          <cx:pt idx="21853">18</cx:pt>
          <cx:pt idx="21854">16</cx:pt>
          <cx:pt idx="21855">14</cx:pt>
          <cx:pt idx="21856">14</cx:pt>
          <cx:pt idx="21857">14</cx:pt>
          <cx:pt idx="21858">13</cx:pt>
          <cx:pt idx="21859">18</cx:pt>
          <cx:pt idx="21860">16</cx:pt>
          <cx:pt idx="21861">16</cx:pt>
          <cx:pt idx="21862">16</cx:pt>
          <cx:pt idx="21863">17</cx:pt>
          <cx:pt idx="21864">13</cx:pt>
          <cx:pt idx="21865">16</cx:pt>
          <cx:pt idx="21866">16</cx:pt>
          <cx:pt idx="21867">17</cx:pt>
          <cx:pt idx="21868">14</cx:pt>
          <cx:pt idx="21869">16</cx:pt>
          <cx:pt idx="21870">16</cx:pt>
          <cx:pt idx="21871">13</cx:pt>
          <cx:pt idx="21872">12</cx:pt>
          <cx:pt idx="21873">12</cx:pt>
          <cx:pt idx="21874">12</cx:pt>
          <cx:pt idx="21875">13</cx:pt>
          <cx:pt idx="21876">13</cx:pt>
          <cx:pt idx="21877">16</cx:pt>
          <cx:pt idx="21878">16</cx:pt>
          <cx:pt idx="21879">15</cx:pt>
          <cx:pt idx="21880">14</cx:pt>
          <cx:pt idx="21881">14</cx:pt>
          <cx:pt idx="21882">13</cx:pt>
          <cx:pt idx="21883">15</cx:pt>
          <cx:pt idx="21884">14</cx:pt>
          <cx:pt idx="21885">14</cx:pt>
          <cx:pt idx="21886">14</cx:pt>
          <cx:pt idx="21887">14</cx:pt>
          <cx:pt idx="21888">12</cx:pt>
          <cx:pt idx="21889">12</cx:pt>
          <cx:pt idx="21890">14</cx:pt>
          <cx:pt idx="21891">13</cx:pt>
          <cx:pt idx="21892">13</cx:pt>
          <cx:pt idx="21893">13</cx:pt>
          <cx:pt idx="21894">13</cx:pt>
          <cx:pt idx="21895">23</cx:pt>
          <cx:pt idx="21896">23</cx:pt>
          <cx:pt idx="21897">14</cx:pt>
          <cx:pt idx="21898">14</cx:pt>
          <cx:pt idx="21899">13</cx:pt>
          <cx:pt idx="21900">13</cx:pt>
          <cx:pt idx="21901">21</cx:pt>
          <cx:pt idx="21902">23</cx:pt>
          <cx:pt idx="21903">21</cx:pt>
          <cx:pt idx="21904">21</cx:pt>
          <cx:pt idx="21905">16</cx:pt>
          <cx:pt idx="21906">16</cx:pt>
          <cx:pt idx="21907">18</cx:pt>
          <cx:pt idx="21908">17</cx:pt>
          <cx:pt idx="21909">16</cx:pt>
          <cx:pt idx="21910">16</cx:pt>
          <cx:pt idx="21911">17</cx:pt>
          <cx:pt idx="21912">16</cx:pt>
          <cx:pt idx="21913">16</cx:pt>
          <cx:pt idx="21914">16</cx:pt>
          <cx:pt idx="21915">18</cx:pt>
          <cx:pt idx="21916">16</cx:pt>
          <cx:pt idx="21917">15</cx:pt>
          <cx:pt idx="21918">17</cx:pt>
          <cx:pt idx="21919">16</cx:pt>
          <cx:pt idx="21920">17</cx:pt>
          <cx:pt idx="21921">17</cx:pt>
          <cx:pt idx="21922">13</cx:pt>
          <cx:pt idx="21923">13</cx:pt>
          <cx:pt idx="21924">14</cx:pt>
          <cx:pt idx="21925">11</cx:pt>
          <cx:pt idx="21926">11</cx:pt>
          <cx:pt idx="21927">11</cx:pt>
          <cx:pt idx="21928">11</cx:pt>
          <cx:pt idx="21929">19</cx:pt>
          <cx:pt idx="21930">18</cx:pt>
          <cx:pt idx="21931">16</cx:pt>
          <cx:pt idx="21932">17</cx:pt>
          <cx:pt idx="21933">21</cx:pt>
          <cx:pt idx="21934">20</cx:pt>
          <cx:pt idx="21935">19</cx:pt>
          <cx:pt idx="21936">19</cx:pt>
          <cx:pt idx="21937">18</cx:pt>
          <cx:pt idx="21938">16</cx:pt>
          <cx:pt idx="21939">20</cx:pt>
          <cx:pt idx="21940">20</cx:pt>
          <cx:pt idx="21941">14</cx:pt>
          <cx:pt idx="21942">16</cx:pt>
          <cx:pt idx="21943">15</cx:pt>
          <cx:pt idx="21944">14</cx:pt>
          <cx:pt idx="21945">15</cx:pt>
          <cx:pt idx="21946">14</cx:pt>
          <cx:pt idx="21947">13</cx:pt>
          <cx:pt idx="21948">13</cx:pt>
          <cx:pt idx="21949">14</cx:pt>
          <cx:pt idx="21950">14</cx:pt>
          <cx:pt idx="21951">13</cx:pt>
          <cx:pt idx="21952">13</cx:pt>
          <cx:pt idx="21953">13</cx:pt>
          <cx:pt idx="21954">12</cx:pt>
          <cx:pt idx="21955">13</cx:pt>
          <cx:pt idx="21956">13</cx:pt>
          <cx:pt idx="21957">12</cx:pt>
          <cx:pt idx="21958">9</cx:pt>
          <cx:pt idx="21959">14</cx:pt>
          <cx:pt idx="21960">14</cx:pt>
          <cx:pt idx="21961">13</cx:pt>
          <cx:pt idx="21962">13</cx:pt>
          <cx:pt idx="21963">13</cx:pt>
          <cx:pt idx="21964">13</cx:pt>
          <cx:pt idx="21965">13</cx:pt>
          <cx:pt idx="21966">14</cx:pt>
          <cx:pt idx="21967">13</cx:pt>
          <cx:pt idx="21968">13</cx:pt>
          <cx:pt idx="21969">13</cx:pt>
          <cx:pt idx="21970">13</cx:pt>
          <cx:pt idx="21971">13</cx:pt>
          <cx:pt idx="21972">13</cx:pt>
          <cx:pt idx="21973">13</cx:pt>
          <cx:pt idx="21974">17</cx:pt>
          <cx:pt idx="21975">17</cx:pt>
          <cx:pt idx="21976">17</cx:pt>
          <cx:pt idx="21977">17</cx:pt>
          <cx:pt idx="21978">17</cx:pt>
          <cx:pt idx="21979">14</cx:pt>
          <cx:pt idx="21980">14</cx:pt>
          <cx:pt idx="21981">13</cx:pt>
          <cx:pt idx="21982">14</cx:pt>
          <cx:pt idx="21983">14</cx:pt>
          <cx:pt idx="21984">13</cx:pt>
          <cx:pt idx="21985">13</cx:pt>
          <cx:pt idx="21986">14</cx:pt>
          <cx:pt idx="21987">13</cx:pt>
          <cx:pt idx="21988">14</cx:pt>
          <cx:pt idx="21989">13</cx:pt>
          <cx:pt idx="21990">13</cx:pt>
          <cx:pt idx="21991">16</cx:pt>
          <cx:pt idx="21992">17</cx:pt>
          <cx:pt idx="21993">16</cx:pt>
          <cx:pt idx="21994">19</cx:pt>
          <cx:pt idx="21995">17</cx:pt>
          <cx:pt idx="21996">19</cx:pt>
          <cx:pt idx="21997">15</cx:pt>
          <cx:pt idx="21998">15</cx:pt>
          <cx:pt idx="21999">15</cx:pt>
          <cx:pt idx="22000">17</cx:pt>
          <cx:pt idx="22001">19</cx:pt>
          <cx:pt idx="22002">19</cx:pt>
          <cx:pt idx="22003">19</cx:pt>
          <cx:pt idx="22004">18</cx:pt>
          <cx:pt idx="22005">19</cx:pt>
          <cx:pt idx="22006">18</cx:pt>
          <cx:pt idx="22007">21</cx:pt>
          <cx:pt idx="22008">18</cx:pt>
          <cx:pt idx="22009">20</cx:pt>
          <cx:pt idx="22010">19</cx:pt>
          <cx:pt idx="22011">19</cx:pt>
          <cx:pt idx="22012">20</cx:pt>
          <cx:pt idx="22013">19</cx:pt>
          <cx:pt idx="22014">19</cx:pt>
          <cx:pt idx="22015">17</cx:pt>
          <cx:pt idx="22016">17</cx:pt>
          <cx:pt idx="22017">17</cx:pt>
          <cx:pt idx="22018">16</cx:pt>
          <cx:pt idx="22019">15</cx:pt>
          <cx:pt idx="22020">23</cx:pt>
          <cx:pt idx="22021">23</cx:pt>
          <cx:pt idx="22022">20</cx:pt>
          <cx:pt idx="22023">20</cx:pt>
          <cx:pt idx="22024">17</cx:pt>
          <cx:pt idx="22025">17</cx:pt>
          <cx:pt idx="22026">17</cx:pt>
          <cx:pt idx="22027">16</cx:pt>
          <cx:pt idx="22028">15</cx:pt>
          <cx:pt idx="22029">15</cx:pt>
          <cx:pt idx="22030">14</cx:pt>
          <cx:pt idx="22031">14</cx:pt>
          <cx:pt idx="22032">13</cx:pt>
          <cx:pt idx="22033">14</cx:pt>
          <cx:pt idx="22034">13</cx:pt>
          <cx:pt idx="22035">14</cx:pt>
          <cx:pt idx="22036">13</cx:pt>
          <cx:pt idx="22037">14</cx:pt>
          <cx:pt idx="22038">13</cx:pt>
          <cx:pt idx="22039">12</cx:pt>
          <cx:pt idx="22040">12</cx:pt>
          <cx:pt idx="22041">12</cx:pt>
          <cx:pt idx="22042">19</cx:pt>
          <cx:pt idx="22043">17</cx:pt>
          <cx:pt idx="22044">16</cx:pt>
          <cx:pt idx="22045">22</cx:pt>
          <cx:pt idx="22046">25</cx:pt>
          <cx:pt idx="22047">19</cx:pt>
          <cx:pt idx="22048">14</cx:pt>
          <cx:pt idx="22049">13</cx:pt>
          <cx:pt idx="22050">12</cx:pt>
          <cx:pt idx="22051">11</cx:pt>
          <cx:pt idx="22052">14</cx:pt>
          <cx:pt idx="22053">13</cx:pt>
          <cx:pt idx="22054">9</cx:pt>
          <cx:pt idx="22055">12</cx:pt>
          <cx:pt idx="22056">12</cx:pt>
          <cx:pt idx="22057">11</cx:pt>
          <cx:pt idx="22058">12</cx:pt>
          <cx:pt idx="22059">18</cx:pt>
          <cx:pt idx="22060">19</cx:pt>
          <cx:pt idx="22061">18</cx:pt>
          <cx:pt idx="22062">21</cx:pt>
          <cx:pt idx="22063">18</cx:pt>
          <cx:pt idx="22064">20</cx:pt>
          <cx:pt idx="22065">19</cx:pt>
          <cx:pt idx="22066">19</cx:pt>
          <cx:pt idx="22067">17</cx:pt>
          <cx:pt idx="22068">11</cx:pt>
          <cx:pt idx="22069">10</cx:pt>
          <cx:pt idx="22070">10</cx:pt>
          <cx:pt idx="22071">10</cx:pt>
          <cx:pt idx="22072">9</cx:pt>
          <cx:pt idx="22073">9</cx:pt>
          <cx:pt idx="22074">15</cx:pt>
          <cx:pt idx="22075">12</cx:pt>
          <cx:pt idx="22076">14</cx:pt>
          <cx:pt idx="22077">14</cx:pt>
          <cx:pt idx="22078">12</cx:pt>
          <cx:pt idx="22079">13</cx:pt>
          <cx:pt idx="22080">13</cx:pt>
          <cx:pt idx="22081">14</cx:pt>
          <cx:pt idx="22082">17</cx:pt>
          <cx:pt idx="22083">20</cx:pt>
          <cx:pt idx="22084">16</cx:pt>
          <cx:pt idx="22085">14</cx:pt>
          <cx:pt idx="22086">12</cx:pt>
          <cx:pt idx="22087">12</cx:pt>
          <cx:pt idx="22088">12</cx:pt>
          <cx:pt idx="22089">13</cx:pt>
          <cx:pt idx="22090">14</cx:pt>
          <cx:pt idx="22091">14</cx:pt>
          <cx:pt idx="22092">13</cx:pt>
          <cx:pt idx="22093">14</cx:pt>
          <cx:pt idx="22094">14</cx:pt>
          <cx:pt idx="22095">14</cx:pt>
          <cx:pt idx="22096">14</cx:pt>
          <cx:pt idx="22097">11</cx:pt>
          <cx:pt idx="22098">11</cx:pt>
          <cx:pt idx="22099">13</cx:pt>
          <cx:pt idx="22100">11</cx:pt>
          <cx:pt idx="22101">13</cx:pt>
          <cx:pt idx="22102">14</cx:pt>
          <cx:pt idx="22103">14</cx:pt>
          <cx:pt idx="22104">14</cx:pt>
          <cx:pt idx="22105">11</cx:pt>
          <cx:pt idx="22106">15</cx:pt>
          <cx:pt idx="22107">14</cx:pt>
          <cx:pt idx="22108">13</cx:pt>
          <cx:pt idx="22109">11</cx:pt>
          <cx:pt idx="22110">13</cx:pt>
          <cx:pt idx="22111">13</cx:pt>
          <cx:pt idx="22112">23</cx:pt>
          <cx:pt idx="22113">22</cx:pt>
          <cx:pt idx="22114">21</cx:pt>
          <cx:pt idx="22115">24</cx:pt>
          <cx:pt idx="22116">22</cx:pt>
          <cx:pt idx="22117">22</cx:pt>
          <cx:pt idx="22118">18</cx:pt>
          <cx:pt idx="22119">22</cx:pt>
          <cx:pt idx="22120">21</cx:pt>
          <cx:pt idx="22121">23</cx:pt>
          <cx:pt idx="22122">22</cx:pt>
          <cx:pt idx="22123">22</cx:pt>
          <cx:pt idx="22124">15</cx:pt>
          <cx:pt idx="22125">15</cx:pt>
          <cx:pt idx="22126">15</cx:pt>
          <cx:pt idx="22127">17</cx:pt>
          <cx:pt idx="22128">17</cx:pt>
          <cx:pt idx="22129">16</cx:pt>
          <cx:pt idx="22130">15</cx:pt>
          <cx:pt idx="22131">18</cx:pt>
          <cx:pt idx="22132">18</cx:pt>
          <cx:pt idx="22133">15</cx:pt>
          <cx:pt idx="22134">15</cx:pt>
          <cx:pt idx="22135">15</cx:pt>
          <cx:pt idx="22136">19</cx:pt>
          <cx:pt idx="22137">16</cx:pt>
          <cx:pt idx="22138">15</cx:pt>
          <cx:pt idx="22139">15</cx:pt>
          <cx:pt idx="22140">21</cx:pt>
          <cx:pt idx="22141">16</cx:pt>
          <cx:pt idx="22142">15</cx:pt>
          <cx:pt idx="22143">15</cx:pt>
          <cx:pt idx="22144">14</cx:pt>
          <cx:pt idx="22145">15</cx:pt>
          <cx:pt idx="22146">14</cx:pt>
          <cx:pt idx="22147">18</cx:pt>
          <cx:pt idx="22148">17</cx:pt>
          <cx:pt idx="22149">17</cx:pt>
          <cx:pt idx="22150">17</cx:pt>
          <cx:pt idx="22151">16</cx:pt>
          <cx:pt idx="22152">17</cx:pt>
          <cx:pt idx="22153">15</cx:pt>
          <cx:pt idx="22154">15</cx:pt>
          <cx:pt idx="22155">16</cx:pt>
          <cx:pt idx="22156">16</cx:pt>
          <cx:pt idx="22157">18</cx:pt>
          <cx:pt idx="22158">17</cx:pt>
          <cx:pt idx="22159">16</cx:pt>
          <cx:pt idx="22160">16</cx:pt>
          <cx:pt idx="22161">17</cx:pt>
          <cx:pt idx="22162">16</cx:pt>
          <cx:pt idx="22163">16</cx:pt>
          <cx:pt idx="22164">16</cx:pt>
          <cx:pt idx="22165">18</cx:pt>
          <cx:pt idx="22166">16</cx:pt>
          <cx:pt idx="22167">15</cx:pt>
          <cx:pt idx="22168">17</cx:pt>
          <cx:pt idx="22169">14</cx:pt>
          <cx:pt idx="22170">14</cx:pt>
          <cx:pt idx="22171">13</cx:pt>
          <cx:pt idx="22172">14</cx:pt>
          <cx:pt idx="22173">13</cx:pt>
          <cx:pt idx="22174">13</cx:pt>
          <cx:pt idx="22175">14</cx:pt>
          <cx:pt idx="22176">13</cx:pt>
          <cx:pt idx="22177">14</cx:pt>
          <cx:pt idx="22178">14</cx:pt>
          <cx:pt idx="22179">14</cx:pt>
          <cx:pt idx="22180">14</cx:pt>
          <cx:pt idx="22181">12</cx:pt>
          <cx:pt idx="22182">12</cx:pt>
          <cx:pt idx="22183">11</cx:pt>
          <cx:pt idx="22184">13</cx:pt>
          <cx:pt idx="22185">14</cx:pt>
          <cx:pt idx="22186">13</cx:pt>
          <cx:pt idx="22187">13</cx:pt>
          <cx:pt idx="22188">14</cx:pt>
          <cx:pt idx="22189">13</cx:pt>
          <cx:pt idx="22190">13</cx:pt>
          <cx:pt idx="22191">14</cx:pt>
          <cx:pt idx="22192">13</cx:pt>
          <cx:pt idx="22193">11</cx:pt>
          <cx:pt idx="22194">11</cx:pt>
          <cx:pt idx="22195">11</cx:pt>
          <cx:pt idx="22196">16</cx:pt>
          <cx:pt idx="22197">15</cx:pt>
          <cx:pt idx="22198">14</cx:pt>
          <cx:pt idx="22199">15</cx:pt>
          <cx:pt idx="22200">14</cx:pt>
          <cx:pt idx="22201">13</cx:pt>
          <cx:pt idx="22202">13</cx:pt>
          <cx:pt idx="22203">14</cx:pt>
          <cx:pt idx="22204">14</cx:pt>
          <cx:pt idx="22205">13</cx:pt>
          <cx:pt idx="22206">13</cx:pt>
          <cx:pt idx="22207">13</cx:pt>
          <cx:pt idx="22208">12</cx:pt>
          <cx:pt idx="22209">13</cx:pt>
          <cx:pt idx="22210">13</cx:pt>
          <cx:pt idx="22211">12</cx:pt>
          <cx:pt idx="22212">14</cx:pt>
          <cx:pt idx="22213">14</cx:pt>
          <cx:pt idx="22214">13</cx:pt>
          <cx:pt idx="22215">13</cx:pt>
          <cx:pt idx="22216">13</cx:pt>
          <cx:pt idx="22217">13</cx:pt>
          <cx:pt idx="22218">13</cx:pt>
          <cx:pt idx="22219">13</cx:pt>
          <cx:pt idx="22220">12</cx:pt>
          <cx:pt idx="22221">13</cx:pt>
          <cx:pt idx="22222">14</cx:pt>
          <cx:pt idx="22223">13</cx:pt>
          <cx:pt idx="22224">13</cx:pt>
          <cx:pt idx="22225">13</cx:pt>
          <cx:pt idx="22226">13</cx:pt>
          <cx:pt idx="22227">12</cx:pt>
          <cx:pt idx="22228">13</cx:pt>
          <cx:pt idx="22229">21</cx:pt>
          <cx:pt idx="22230">18</cx:pt>
          <cx:pt idx="22231">23</cx:pt>
          <cx:pt idx="22232">18</cx:pt>
          <cx:pt idx="22233">29</cx:pt>
          <cx:pt idx="22234">25</cx:pt>
          <cx:pt idx="22235">26</cx:pt>
          <cx:pt idx="22236">27</cx:pt>
          <cx:pt idx="22237">27</cx:pt>
          <cx:pt idx="22238">31</cx:pt>
          <cx:pt idx="22239">22</cx:pt>
          <cx:pt idx="22240">26</cx:pt>
          <cx:pt idx="22241">39</cx:pt>
          <cx:pt idx="22242">39</cx:pt>
          <cx:pt idx="22243">37</cx:pt>
          <cx:pt idx="22244">38</cx:pt>
          <cx:pt idx="22245">20</cx:pt>
          <cx:pt idx="22246">19</cx:pt>
          <cx:pt idx="22247">19</cx:pt>
          <cx:pt idx="22248">20</cx:pt>
          <cx:pt idx="22249">19</cx:pt>
          <cx:pt idx="22250">19</cx:pt>
          <cx:pt idx="22251">18</cx:pt>
          <cx:pt idx="22252">45</cx:pt>
          <cx:pt idx="22253">48</cx:pt>
          <cx:pt idx="22254">16</cx:pt>
          <cx:pt idx="22255">15</cx:pt>
          <cx:pt idx="22256">17</cx:pt>
          <cx:pt idx="22257">23</cx:pt>
          <cx:pt idx="22258">23</cx:pt>
          <cx:pt idx="22259">24</cx:pt>
          <cx:pt idx="22260">25</cx:pt>
          <cx:pt idx="22261">21</cx:pt>
          <cx:pt idx="22262">23</cx:pt>
          <cx:pt idx="22263">24</cx:pt>
          <cx:pt idx="22264">18</cx:pt>
          <cx:pt idx="22265">18</cx:pt>
          <cx:pt idx="22266">15</cx:pt>
          <cx:pt idx="22267">18</cx:pt>
          <cx:pt idx="22268">16</cx:pt>
          <cx:pt idx="22269">15</cx:pt>
          <cx:pt idx="22270">19</cx:pt>
          <cx:pt idx="22271">17</cx:pt>
          <cx:pt idx="22272">20</cx:pt>
          <cx:pt idx="22273">18</cx:pt>
          <cx:pt idx="22274">20</cx:pt>
          <cx:pt idx="22275">17</cx:pt>
          <cx:pt idx="22276">21</cx:pt>
          <cx:pt idx="22277">17</cx:pt>
          <cx:pt idx="22278">16</cx:pt>
          <cx:pt idx="22279">15</cx:pt>
          <cx:pt idx="22280">15</cx:pt>
          <cx:pt idx="22281">15</cx:pt>
          <cx:pt idx="22282">13</cx:pt>
          <cx:pt idx="22283">16</cx:pt>
          <cx:pt idx="22284">16</cx:pt>
          <cx:pt idx="22285">16</cx:pt>
          <cx:pt idx="22286">17</cx:pt>
          <cx:pt idx="22287">17</cx:pt>
          <cx:pt idx="22288">17</cx:pt>
          <cx:pt idx="22289">16</cx:pt>
          <cx:pt idx="22290">16</cx:pt>
          <cx:pt idx="22291">12</cx:pt>
          <cx:pt idx="22292">12</cx:pt>
          <cx:pt idx="22293">13</cx:pt>
          <cx:pt idx="22294">14</cx:pt>
          <cx:pt idx="22295">14</cx:pt>
          <cx:pt idx="22296">13</cx:pt>
          <cx:pt idx="22297">14</cx:pt>
          <cx:pt idx="22298">14</cx:pt>
          <cx:pt idx="22299">16</cx:pt>
          <cx:pt idx="22300">15</cx:pt>
          <cx:pt idx="22301">16</cx:pt>
          <cx:pt idx="22302">16</cx:pt>
          <cx:pt idx="22303">16</cx:pt>
          <cx:pt idx="22304">15</cx:pt>
          <cx:pt idx="22305">15</cx:pt>
          <cx:pt idx="22306">16</cx:pt>
          <cx:pt idx="22307">16</cx:pt>
          <cx:pt idx="22308">16</cx:pt>
          <cx:pt idx="22309">16</cx:pt>
          <cx:pt idx="22310">15</cx:pt>
          <cx:pt idx="22311">16</cx:pt>
          <cx:pt idx="22312">16</cx:pt>
          <cx:pt idx="22313">16</cx:pt>
          <cx:pt idx="22314">16</cx:pt>
          <cx:pt idx="22315">15</cx:pt>
          <cx:pt idx="22316">16</cx:pt>
          <cx:pt idx="22317">16</cx:pt>
          <cx:pt idx="22318">14</cx:pt>
          <cx:pt idx="22319">14</cx:pt>
          <cx:pt idx="22320">14</cx:pt>
          <cx:pt idx="22321">14</cx:pt>
          <cx:pt idx="22322">14</cx:pt>
          <cx:pt idx="22323">14</cx:pt>
          <cx:pt idx="22324">15</cx:pt>
          <cx:pt idx="22325">17</cx:pt>
          <cx:pt idx="22326">14</cx:pt>
          <cx:pt idx="22327">15</cx:pt>
          <cx:pt idx="22328">17</cx:pt>
          <cx:pt idx="22329">14</cx:pt>
          <cx:pt idx="22330">16</cx:pt>
          <cx:pt idx="22331">14</cx:pt>
          <cx:pt idx="22332">16</cx:pt>
          <cx:pt idx="22333">14</cx:pt>
          <cx:pt idx="22334">15</cx:pt>
          <cx:pt idx="22335">19</cx:pt>
          <cx:pt idx="22336">18</cx:pt>
          <cx:pt idx="22337">20</cx:pt>
          <cx:pt idx="22338">18</cx:pt>
          <cx:pt idx="22339">22</cx:pt>
          <cx:pt idx="22340">21</cx:pt>
          <cx:pt idx="22341">23</cx:pt>
          <cx:pt idx="22342">22</cx:pt>
          <cx:pt idx="22343">14</cx:pt>
          <cx:pt idx="22344">14</cx:pt>
          <cx:pt idx="22345">14</cx:pt>
          <cx:pt idx="22346">14</cx:pt>
          <cx:pt idx="22347">14</cx:pt>
          <cx:pt idx="22348">19</cx:pt>
          <cx:pt idx="22349">21</cx:pt>
          <cx:pt idx="22350">21</cx:pt>
          <cx:pt idx="22351">22</cx:pt>
          <cx:pt idx="22352">9</cx:pt>
          <cx:pt idx="22353">8</cx:pt>
          <cx:pt idx="22354">9</cx:pt>
          <cx:pt idx="22355">8</cx:pt>
          <cx:pt idx="22356">11</cx:pt>
          <cx:pt idx="22357">16</cx:pt>
          <cx:pt idx="22358">11</cx:pt>
          <cx:pt idx="22359">18</cx:pt>
          <cx:pt idx="22360">16</cx:pt>
          <cx:pt idx="22361">16</cx:pt>
          <cx:pt idx="22362">14</cx:pt>
          <cx:pt idx="22363">16</cx:pt>
          <cx:pt idx="22364">16</cx:pt>
          <cx:pt idx="22365">16</cx:pt>
          <cx:pt idx="22366">12</cx:pt>
          <cx:pt idx="22367">17</cx:pt>
          <cx:pt idx="22368">17</cx:pt>
          <cx:pt idx="22369">16</cx:pt>
          <cx:pt idx="22370">16</cx:pt>
          <cx:pt idx="22371">16</cx:pt>
          <cx:pt idx="22372">12</cx:pt>
          <cx:pt idx="22373">12</cx:pt>
          <cx:pt idx="22374">18</cx:pt>
          <cx:pt idx="22375">15</cx:pt>
          <cx:pt idx="22376">17</cx:pt>
          <cx:pt idx="22377">15</cx:pt>
          <cx:pt idx="22378">11</cx:pt>
          <cx:pt idx="22379">15</cx:pt>
          <cx:pt idx="22380">14</cx:pt>
          <cx:pt idx="22381">10</cx:pt>
          <cx:pt idx="22382">10</cx:pt>
          <cx:pt idx="22383">10</cx:pt>
          <cx:pt idx="22384">10</cx:pt>
          <cx:pt idx="22385">11</cx:pt>
          <cx:pt idx="22386">11</cx:pt>
          <cx:pt idx="22387">22</cx:pt>
          <cx:pt idx="22388">23</cx:pt>
          <cx:pt idx="22389">21</cx:pt>
          <cx:pt idx="22390">24</cx:pt>
          <cx:pt idx="22391">22</cx:pt>
          <cx:pt idx="22392">20</cx:pt>
          <cx:pt idx="22393">17</cx:pt>
          <cx:pt idx="22394">21</cx:pt>
          <cx:pt idx="22395">17</cx:pt>
          <cx:pt idx="22396">17</cx:pt>
          <cx:pt idx="22397">17</cx:pt>
          <cx:pt idx="22398">19</cx:pt>
          <cx:pt idx="22399">21</cx:pt>
          <cx:pt idx="22400">16</cx:pt>
          <cx:pt idx="22401">16</cx:pt>
          <cx:pt idx="22402">15</cx:pt>
          <cx:pt idx="22403">15</cx:pt>
          <cx:pt idx="22404">14</cx:pt>
          <cx:pt idx="22405">14</cx:pt>
          <cx:pt idx="22406">16</cx:pt>
          <cx:pt idx="22407">20</cx:pt>
          <cx:pt idx="22408">20</cx:pt>
          <cx:pt idx="22409">20</cx:pt>
          <cx:pt idx="22410">18</cx:pt>
          <cx:pt idx="22411">16</cx:pt>
          <cx:pt idx="22412">16</cx:pt>
          <cx:pt idx="22413">17</cx:pt>
          <cx:pt idx="22414">20</cx:pt>
          <cx:pt idx="22415">16</cx:pt>
          <cx:pt idx="22416">19</cx:pt>
          <cx:pt idx="22417">20</cx:pt>
          <cx:pt idx="22418">20</cx:pt>
          <cx:pt idx="22419">20</cx:pt>
          <cx:pt idx="22420">20</cx:pt>
          <cx:pt idx="22421">17</cx:pt>
          <cx:pt idx="22422">16</cx:pt>
          <cx:pt idx="22423">17</cx:pt>
          <cx:pt idx="22424">15</cx:pt>
          <cx:pt idx="22425">17</cx:pt>
          <cx:pt idx="22426">17</cx:pt>
          <cx:pt idx="22427">17</cx:pt>
          <cx:pt idx="22428">17</cx:pt>
          <cx:pt idx="22429">14</cx:pt>
          <cx:pt idx="22430">17</cx:pt>
          <cx:pt idx="22431">17</cx:pt>
          <cx:pt idx="22432">17</cx:pt>
          <cx:pt idx="22433">18</cx:pt>
          <cx:pt idx="22434">18</cx:pt>
          <cx:pt idx="22435">17</cx:pt>
          <cx:pt idx="22436">18</cx:pt>
          <cx:pt idx="22437">14</cx:pt>
          <cx:pt idx="22438">13</cx:pt>
          <cx:pt idx="22439">12</cx:pt>
          <cx:pt idx="22440">18</cx:pt>
          <cx:pt idx="22441">18</cx:pt>
          <cx:pt idx="22442">15</cx:pt>
          <cx:pt idx="22443">15</cx:pt>
          <cx:pt idx="22444">14</cx:pt>
          <cx:pt idx="22445">14</cx:pt>
          <cx:pt idx="22446">17</cx:pt>
          <cx:pt idx="22447">17</cx:pt>
          <cx:pt idx="22448">16</cx:pt>
          <cx:pt idx="22449">16</cx:pt>
          <cx:pt idx="22450">15</cx:pt>
          <cx:pt idx="22451">14</cx:pt>
          <cx:pt idx="22452">14</cx:pt>
          <cx:pt idx="22453">14</cx:pt>
          <cx:pt idx="22454">13</cx:pt>
          <cx:pt idx="22455">11</cx:pt>
          <cx:pt idx="22456">12</cx:pt>
          <cx:pt idx="22457">14</cx:pt>
          <cx:pt idx="22458">13</cx:pt>
          <cx:pt idx="22459">16</cx:pt>
          <cx:pt idx="22460">15</cx:pt>
          <cx:pt idx="22461">14</cx:pt>
          <cx:pt idx="22462">14</cx:pt>
          <cx:pt idx="22463">13</cx:pt>
          <cx:pt idx="22464">11</cx:pt>
          <cx:pt idx="22465">14</cx:pt>
          <cx:pt idx="22466">13</cx:pt>
          <cx:pt idx="22467">12</cx:pt>
          <cx:pt idx="22468">19</cx:pt>
          <cx:pt idx="22469">19</cx:pt>
          <cx:pt idx="22470">15</cx:pt>
          <cx:pt idx="22471">18</cx:pt>
          <cx:pt idx="22472">17</cx:pt>
          <cx:pt idx="22473">15</cx:pt>
          <cx:pt idx="22474">15</cx:pt>
          <cx:pt idx="22475">15</cx:pt>
          <cx:pt idx="22476">13</cx:pt>
          <cx:pt idx="22477">14</cx:pt>
          <cx:pt idx="22478">14</cx:pt>
          <cx:pt idx="22479">13</cx:pt>
          <cx:pt idx="22480">14</cx:pt>
          <cx:pt idx="22481">13</cx:pt>
          <cx:pt idx="22482">17</cx:pt>
          <cx:pt idx="22483">18</cx:pt>
          <cx:pt idx="22484">17</cx:pt>
          <cx:pt idx="22485">17</cx:pt>
          <cx:pt idx="22486">16</cx:pt>
          <cx:pt idx="22487">17</cx:pt>
          <cx:pt idx="22488">22</cx:pt>
          <cx:pt idx="22489">25</cx:pt>
          <cx:pt idx="22490">22</cx:pt>
          <cx:pt idx="22491">15</cx:pt>
          <cx:pt idx="22492">15</cx:pt>
          <cx:pt idx="22493">19</cx:pt>
          <cx:pt idx="22494">18</cx:pt>
          <cx:pt idx="22495">18</cx:pt>
          <cx:pt idx="22496">19</cx:pt>
          <cx:pt idx="22497">20</cx:pt>
          <cx:pt idx="22498">18</cx:pt>
          <cx:pt idx="22499">18</cx:pt>
          <cx:pt idx="22500">18</cx:pt>
          <cx:pt idx="22501">18</cx:pt>
          <cx:pt idx="22502">18</cx:pt>
          <cx:pt idx="22503">20</cx:pt>
          <cx:pt idx="22504">18</cx:pt>
          <cx:pt idx="22505">18</cx:pt>
          <cx:pt idx="22506">15</cx:pt>
          <cx:pt idx="22507">15</cx:pt>
          <cx:pt idx="22508">17</cx:pt>
          <cx:pt idx="22509">20</cx:pt>
          <cx:pt idx="22510">22</cx:pt>
          <cx:pt idx="22511">20</cx:pt>
          <cx:pt idx="22512">24</cx:pt>
          <cx:pt idx="22513">20</cx:pt>
          <cx:pt idx="22514">16</cx:pt>
          <cx:pt idx="22515">20</cx:pt>
          <cx:pt idx="22516">13</cx:pt>
          <cx:pt idx="22517">15</cx:pt>
          <cx:pt idx="22518">14</cx:pt>
          <cx:pt idx="22519">15</cx:pt>
          <cx:pt idx="22520">19</cx:pt>
          <cx:pt idx="22521">18</cx:pt>
          <cx:pt idx="22522">17</cx:pt>
          <cx:pt idx="22523">18</cx:pt>
          <cx:pt idx="22524">16</cx:pt>
          <cx:pt idx="22525">17</cx:pt>
          <cx:pt idx="22526">20</cx:pt>
          <cx:pt idx="22527">17</cx:pt>
          <cx:pt idx="22528">20</cx:pt>
          <cx:pt idx="22529">18</cx:pt>
          <cx:pt idx="22530">17</cx:pt>
          <cx:pt idx="22531">20</cx:pt>
          <cx:pt idx="22532">14</cx:pt>
          <cx:pt idx="22533">15</cx:pt>
          <cx:pt idx="22534">14</cx:pt>
          <cx:pt idx="22535">15</cx:pt>
          <cx:pt idx="22536">13</cx:pt>
          <cx:pt idx="22537">15</cx:pt>
          <cx:pt idx="22538">13</cx:pt>
          <cx:pt idx="22539">15</cx:pt>
          <cx:pt idx="22540">18</cx:pt>
          <cx:pt idx="22541">18</cx:pt>
          <cx:pt idx="22542">18</cx:pt>
          <cx:pt idx="22543">18</cx:pt>
          <cx:pt idx="22544">18</cx:pt>
          <cx:pt idx="22545">15</cx:pt>
          <cx:pt idx="22546">14</cx:pt>
          <cx:pt idx="22547">12</cx:pt>
          <cx:pt idx="22548">12</cx:pt>
          <cx:pt idx="22549">17</cx:pt>
          <cx:pt idx="22550">16</cx:pt>
          <cx:pt idx="22551">24</cx:pt>
          <cx:pt idx="22552">20</cx:pt>
          <cx:pt idx="22553">24</cx:pt>
          <cx:pt idx="22554">20</cx:pt>
          <cx:pt idx="22555">13</cx:pt>
          <cx:pt idx="22556">12</cx:pt>
          <cx:pt idx="22557">17</cx:pt>
          <cx:pt idx="22558">14</cx:pt>
          <cx:pt idx="22559">15</cx:pt>
          <cx:pt idx="22560">15</cx:pt>
          <cx:pt idx="22561">13</cx:pt>
          <cx:pt idx="22562">14</cx:pt>
          <cx:pt idx="22563">15</cx:pt>
          <cx:pt idx="22564">21</cx:pt>
          <cx:pt idx="22565">18</cx:pt>
          <cx:pt idx="22566">23</cx:pt>
          <cx:pt idx="22567">14</cx:pt>
          <cx:pt idx="22568">14</cx:pt>
          <cx:pt idx="22569">17</cx:pt>
          <cx:pt idx="22570">16</cx:pt>
          <cx:pt idx="22571">16</cx:pt>
          <cx:pt idx="22572">17</cx:pt>
          <cx:pt idx="22573">18</cx:pt>
          <cx:pt idx="22574">16</cx:pt>
          <cx:pt idx="22575">15</cx:pt>
          <cx:pt idx="22576">21</cx:pt>
          <cx:pt idx="22577">18</cx:pt>
          <cx:pt idx="22578">23</cx:pt>
          <cx:pt idx="22579">18</cx:pt>
          <cx:pt idx="22580">16</cx:pt>
          <cx:pt idx="22581">16</cx:pt>
          <cx:pt idx="22582">15</cx:pt>
          <cx:pt idx="22583">16</cx:pt>
          <cx:pt idx="22584">16</cx:pt>
          <cx:pt idx="22585">17</cx:pt>
          <cx:pt idx="22586">21</cx:pt>
          <cx:pt idx="22587">23</cx:pt>
          <cx:pt idx="22588">25</cx:pt>
          <cx:pt idx="22589">25</cx:pt>
          <cx:pt idx="22590">22</cx:pt>
          <cx:pt idx="22591">22</cx:pt>
          <cx:pt idx="22592">16</cx:pt>
          <cx:pt idx="22593">18</cx:pt>
          <cx:pt idx="22594">15</cx:pt>
          <cx:pt idx="22595">16</cx:pt>
          <cx:pt idx="22596">14</cx:pt>
          <cx:pt idx="22597">16</cx:pt>
          <cx:pt idx="22598">16</cx:pt>
          <cx:pt idx="22599">16</cx:pt>
          <cx:pt idx="22600">16</cx:pt>
          <cx:pt idx="22601">16</cx:pt>
          <cx:pt idx="22602">16</cx:pt>
          <cx:pt idx="22603">15</cx:pt>
          <cx:pt idx="22604">15</cx:pt>
          <cx:pt idx="22605">15</cx:pt>
          <cx:pt idx="22606">15</cx:pt>
          <cx:pt idx="22607">15</cx:pt>
          <cx:pt idx="22608">15</cx:pt>
          <cx:pt idx="22609">15</cx:pt>
          <cx:pt idx="22610">15</cx:pt>
          <cx:pt idx="22611">15</cx:pt>
          <cx:pt idx="22612">9</cx:pt>
          <cx:pt idx="22613">14</cx:pt>
          <cx:pt idx="22614">12</cx:pt>
          <cx:pt idx="22615">12</cx:pt>
          <cx:pt idx="22616">16</cx:pt>
          <cx:pt idx="22617">16</cx:pt>
          <cx:pt idx="22618">16</cx:pt>
          <cx:pt idx="22619">14</cx:pt>
          <cx:pt idx="22620">13</cx:pt>
          <cx:pt idx="22621">13</cx:pt>
          <cx:pt idx="22622">13</cx:pt>
          <cx:pt idx="22623">13</cx:pt>
          <cx:pt idx="22624">13</cx:pt>
          <cx:pt idx="22625">13</cx:pt>
          <cx:pt idx="22626">13</cx:pt>
          <cx:pt idx="22627">13</cx:pt>
          <cx:pt idx="22628">11</cx:pt>
          <cx:pt idx="22629">15</cx:pt>
          <cx:pt idx="22630">17</cx:pt>
          <cx:pt idx="22631">19</cx:pt>
          <cx:pt idx="22632">18</cx:pt>
          <cx:pt idx="22633">19</cx:pt>
          <cx:pt idx="22634">18</cx:pt>
          <cx:pt idx="22635">20</cx:pt>
          <cx:pt idx="22636">19</cx:pt>
          <cx:pt idx="22637">18</cx:pt>
          <cx:pt idx="22638">17</cx:pt>
          <cx:pt idx="22639">17</cx:pt>
          <cx:pt idx="22640">18</cx:pt>
          <cx:pt idx="22641">18</cx:pt>
          <cx:pt idx="22642">17</cx:pt>
          <cx:pt idx="22643">17</cx:pt>
          <cx:pt idx="22644">17</cx:pt>
          <cx:pt idx="22645">18</cx:pt>
          <cx:pt idx="22646">18</cx:pt>
          <cx:pt idx="22647">18</cx:pt>
          <cx:pt idx="22648">22</cx:pt>
          <cx:pt idx="22649">20</cx:pt>
          <cx:pt idx="22650">20</cx:pt>
          <cx:pt idx="22651">23</cx:pt>
          <cx:pt idx="22652">21</cx:pt>
          <cx:pt idx="22653">18</cx:pt>
          <cx:pt idx="22654">21</cx:pt>
          <cx:pt idx="22655">18</cx:pt>
          <cx:pt idx="22656">19</cx:pt>
          <cx:pt idx="22657">17</cx:pt>
          <cx:pt idx="22658">19</cx:pt>
          <cx:pt idx="22659">18</cx:pt>
          <cx:pt idx="22660">21</cx:pt>
          <cx:pt idx="22661">27</cx:pt>
          <cx:pt idx="22662">27</cx:pt>
          <cx:pt idx="22663">26</cx:pt>
          <cx:pt idx="22664">27</cx:pt>
          <cx:pt idx="22665">16</cx:pt>
          <cx:pt idx="22666">19</cx:pt>
          <cx:pt idx="22667">16</cx:pt>
          <cx:pt idx="22668">19</cx:pt>
          <cx:pt idx="22669">17</cx:pt>
          <cx:pt idx="22670">19</cx:pt>
          <cx:pt idx="22671">16</cx:pt>
          <cx:pt idx="22672">19</cx:pt>
          <cx:pt idx="22673">17</cx:pt>
          <cx:pt idx="22674">19</cx:pt>
          <cx:pt idx="22675">18</cx:pt>
          <cx:pt idx="22676">18</cx:pt>
          <cx:pt idx="22677">16</cx:pt>
          <cx:pt idx="22678">17</cx:pt>
          <cx:pt idx="22679">19</cx:pt>
          <cx:pt idx="22680">18</cx:pt>
          <cx:pt idx="22681">18</cx:pt>
          <cx:pt idx="22682">18</cx:pt>
          <cx:pt idx="22683">19</cx:pt>
          <cx:pt idx="22684">17</cx:pt>
          <cx:pt idx="22685">19</cx:pt>
          <cx:pt idx="22686">18</cx:pt>
          <cx:pt idx="22687">19</cx:pt>
          <cx:pt idx="22688">17</cx:pt>
          <cx:pt idx="22689">19</cx:pt>
          <cx:pt idx="22690">22</cx:pt>
          <cx:pt idx="22691">22</cx:pt>
          <cx:pt idx="22692">21</cx:pt>
          <cx:pt idx="22693">22</cx:pt>
          <cx:pt idx="22694">22</cx:pt>
          <cx:pt idx="22695">21</cx:pt>
          <cx:pt idx="22696">20</cx:pt>
          <cx:pt idx="22697">20</cx:pt>
          <cx:pt idx="22698">17</cx:pt>
          <cx:pt idx="22699">17</cx:pt>
          <cx:pt idx="22700">17</cx:pt>
          <cx:pt idx="22701">17</cx:pt>
          <cx:pt idx="22702">16</cx:pt>
          <cx:pt idx="22703">15</cx:pt>
          <cx:pt idx="22704">15</cx:pt>
          <cx:pt idx="22705">15</cx:pt>
          <cx:pt idx="22706">23</cx:pt>
          <cx:pt idx="22707">23</cx:pt>
          <cx:pt idx="22708">17</cx:pt>
          <cx:pt idx="22709">17</cx:pt>
          <cx:pt idx="22710">17</cx:pt>
          <cx:pt idx="22711">17</cx:pt>
          <cx:pt idx="22712">17</cx:pt>
          <cx:pt idx="22713">16</cx:pt>
          <cx:pt idx="22714">15</cx:pt>
          <cx:pt idx="22715">15</cx:pt>
          <cx:pt idx="22716">14</cx:pt>
          <cx:pt idx="22717">19</cx:pt>
          <cx:pt idx="22718">20</cx:pt>
          <cx:pt idx="22719">18</cx:pt>
          <cx:pt idx="22720">18</cx:pt>
          <cx:pt idx="22721">21</cx:pt>
          <cx:pt idx="22722">18</cx:pt>
          <cx:pt idx="22723">20</cx:pt>
          <cx:pt idx="22724">21</cx:pt>
          <cx:pt idx="22725">18</cx:pt>
          <cx:pt idx="22726">22</cx:pt>
          <cx:pt idx="22727">25</cx:pt>
          <cx:pt idx="22728">23</cx:pt>
          <cx:pt idx="22729">21</cx:pt>
          <cx:pt idx="22730">25</cx:pt>
          <cx:pt idx="22731">28</cx:pt>
          <cx:pt idx="22732">28</cx:pt>
          <cx:pt idx="22733">30</cx:pt>
          <cx:pt idx="22734">19</cx:pt>
          <cx:pt idx="22735">17</cx:pt>
          <cx:pt idx="22736">18</cx:pt>
          <cx:pt idx="22737">16</cx:pt>
          <cx:pt idx="22738">12</cx:pt>
          <cx:pt idx="22739">25</cx:pt>
          <cx:pt idx="22740">25</cx:pt>
          <cx:pt idx="22741">22</cx:pt>
          <cx:pt idx="22742">22</cx:pt>
          <cx:pt idx="22743">23</cx:pt>
          <cx:pt idx="22744">23</cx:pt>
          <cx:pt idx="22745">48</cx:pt>
          <cx:pt idx="22746">21</cx:pt>
          <cx:pt idx="22747">21</cx:pt>
          <cx:pt idx="22748">20</cx:pt>
          <cx:pt idx="22749">19</cx:pt>
          <cx:pt idx="22750">13</cx:pt>
          <cx:pt idx="22751">13</cx:pt>
          <cx:pt idx="22752">17</cx:pt>
          <cx:pt idx="22753">16</cx:pt>
          <cx:pt idx="22754">19</cx:pt>
          <cx:pt idx="22755">17</cx:pt>
          <cx:pt idx="22756">15</cx:pt>
          <cx:pt idx="22757">20</cx:pt>
          <cx:pt idx="22758">17</cx:pt>
          <cx:pt idx="22759">16</cx:pt>
          <cx:pt idx="22760">14</cx:pt>
          <cx:pt idx="22761">16</cx:pt>
          <cx:pt idx="22762">15</cx:pt>
          <cx:pt idx="22763">15</cx:pt>
          <cx:pt idx="22764">13</cx:pt>
          <cx:pt idx="22765">15</cx:pt>
          <cx:pt idx="22766">14</cx:pt>
          <cx:pt idx="22767">13</cx:pt>
          <cx:pt idx="22768">15</cx:pt>
          <cx:pt idx="22769">28</cx:pt>
          <cx:pt idx="22770">21</cx:pt>
          <cx:pt idx="22771">32</cx:pt>
          <cx:pt idx="22772">21</cx:pt>
          <cx:pt idx="22773">19</cx:pt>
          <cx:pt idx="22774">21</cx:pt>
          <cx:pt idx="22775">19</cx:pt>
          <cx:pt idx="22776">19</cx:pt>
          <cx:pt idx="22777">28</cx:pt>
          <cx:pt idx="22778">21</cx:pt>
          <cx:pt idx="22779">21</cx:pt>
          <cx:pt idx="22780">32</cx:pt>
          <cx:pt idx="22781">21</cx:pt>
          <cx:pt idx="22782">19</cx:pt>
          <cx:pt idx="22783">19</cx:pt>
          <cx:pt idx="22784">19</cx:pt>
          <cx:pt idx="22785">28</cx:pt>
          <cx:pt idx="22786">20</cx:pt>
          <cx:pt idx="22787">21</cx:pt>
          <cx:pt idx="22788">31</cx:pt>
          <cx:pt idx="22789">21</cx:pt>
          <cx:pt idx="22790">30</cx:pt>
          <cx:pt idx="22791">20</cx:pt>
          <cx:pt idx="22792">21</cx:pt>
          <cx:pt idx="22793">21</cx:pt>
          <cx:pt idx="22794">32</cx:pt>
          <cx:pt idx="22795">21</cx:pt>
          <cx:pt idx="22796">20</cx:pt>
          <cx:pt idx="22797">19</cx:pt>
          <cx:pt idx="22798">19</cx:pt>
          <cx:pt idx="22799">21</cx:pt>
          <cx:pt idx="22800">21</cx:pt>
          <cx:pt idx="22801">19</cx:pt>
          <cx:pt idx="22802">17</cx:pt>
          <cx:pt idx="22803">23</cx:pt>
          <cx:pt idx="22804">19</cx:pt>
          <cx:pt idx="22805">17</cx:pt>
          <cx:pt idx="22806">18</cx:pt>
          <cx:pt idx="22807">17</cx:pt>
          <cx:pt idx="22808">16</cx:pt>
          <cx:pt idx="22809">19</cx:pt>
          <cx:pt idx="22810">15</cx:pt>
          <cx:pt idx="22811">19</cx:pt>
          <cx:pt idx="22812">17</cx:pt>
          <cx:pt idx="22813">23</cx:pt>
          <cx:pt idx="22814">19</cx:pt>
          <cx:pt idx="22815">17</cx:pt>
          <cx:pt idx="22816">18</cx:pt>
          <cx:pt idx="22817">17</cx:pt>
          <cx:pt idx="22818">16</cx:pt>
          <cx:pt idx="22819">19</cx:pt>
          <cx:pt idx="22820">15</cx:pt>
          <cx:pt idx="22821">11</cx:pt>
          <cx:pt idx="22822">14</cx:pt>
          <cx:pt idx="22823">17</cx:pt>
          <cx:pt idx="22824">13</cx:pt>
          <cx:pt idx="22825">12</cx:pt>
          <cx:pt idx="22826">15</cx:pt>
          <cx:pt idx="22827">16</cx:pt>
          <cx:pt idx="22828">16</cx:pt>
          <cx:pt idx="22829">17</cx:pt>
          <cx:pt idx="22830">19</cx:pt>
          <cx:pt idx="22831">19</cx:pt>
          <cx:pt idx="22832">19</cx:pt>
          <cx:pt idx="22833">18</cx:pt>
          <cx:pt idx="22834">18</cx:pt>
          <cx:pt idx="22835">19</cx:pt>
          <cx:pt idx="22836">19</cx:pt>
          <cx:pt idx="22837">18</cx:pt>
          <cx:pt idx="22838">19</cx:pt>
          <cx:pt idx="22839">16</cx:pt>
          <cx:pt idx="22840">16</cx:pt>
          <cx:pt idx="22841">18</cx:pt>
          <cx:pt idx="22842">17</cx:pt>
          <cx:pt idx="22843">18</cx:pt>
          <cx:pt idx="22844">18</cx:pt>
          <cx:pt idx="22845">19</cx:pt>
          <cx:pt idx="22846">18</cx:pt>
          <cx:pt idx="22847">16</cx:pt>
          <cx:pt idx="22848">19</cx:pt>
          <cx:pt idx="22849">18</cx:pt>
          <cx:pt idx="22850">17</cx:pt>
          <cx:pt idx="22851">19</cx:pt>
          <cx:pt idx="22852">16</cx:pt>
          <cx:pt idx="22853">16</cx:pt>
          <cx:pt idx="22854">17</cx:pt>
          <cx:pt idx="22855">14</cx:pt>
          <cx:pt idx="22856">16</cx:pt>
          <cx:pt idx="22857">16</cx:pt>
          <cx:pt idx="22858">15</cx:pt>
          <cx:pt idx="22859">16</cx:pt>
          <cx:pt idx="22860">16</cx:pt>
          <cx:pt idx="22861">16</cx:pt>
          <cx:pt idx="22862">22</cx:pt>
          <cx:pt idx="22863">24</cx:pt>
          <cx:pt idx="22864">20</cx:pt>
          <cx:pt idx="22865">18</cx:pt>
          <cx:pt idx="22866">18</cx:pt>
          <cx:pt idx="22867">20</cx:pt>
          <cx:pt idx="22868">19</cx:pt>
          <cx:pt idx="22869">11</cx:pt>
          <cx:pt idx="22870">10</cx:pt>
          <cx:pt idx="22871">11</cx:pt>
          <cx:pt idx="22872">10</cx:pt>
          <cx:pt idx="22873">10</cx:pt>
          <cx:pt idx="22874">20</cx:pt>
          <cx:pt idx="22875">19</cx:pt>
          <cx:pt idx="22876">21</cx:pt>
          <cx:pt idx="22877">20</cx:pt>
          <cx:pt idx="22878">20</cx:pt>
          <cx:pt idx="22879">18</cx:pt>
          <cx:pt idx="22880">16</cx:pt>
          <cx:pt idx="22881">19</cx:pt>
          <cx:pt idx="22882">17</cx:pt>
          <cx:pt idx="22883">19</cx:pt>
          <cx:pt idx="22884">16</cx:pt>
          <cx:pt idx="22885">20</cx:pt>
          <cx:pt idx="22886">20</cx:pt>
          <cx:pt idx="22887">18</cx:pt>
          <cx:pt idx="22888">16</cx:pt>
          <cx:pt idx="22889">18</cx:pt>
          <cx:pt idx="22890">16</cx:pt>
          <cx:pt idx="22891">19</cx:pt>
          <cx:pt idx="22892">17</cx:pt>
          <cx:pt idx="22893">19</cx:pt>
          <cx:pt idx="22894">16</cx:pt>
          <cx:pt idx="22895">20</cx:pt>
          <cx:pt idx="22896">17</cx:pt>
          <cx:pt idx="22897">16</cx:pt>
          <cx:pt idx="22898">16</cx:pt>
          <cx:pt idx="22899">13</cx:pt>
          <cx:pt idx="22900">15</cx:pt>
          <cx:pt idx="22901">14</cx:pt>
          <cx:pt idx="22902">14</cx:pt>
          <cx:pt idx="22903">14</cx:pt>
          <cx:pt idx="22904">13</cx:pt>
          <cx:pt idx="22905">14</cx:pt>
          <cx:pt idx="22906">13</cx:pt>
          <cx:pt idx="22907">14</cx:pt>
          <cx:pt idx="22908">13</cx:pt>
          <cx:pt idx="22909">18</cx:pt>
          <cx:pt idx="22910">17</cx:pt>
          <cx:pt idx="22911">18</cx:pt>
          <cx:pt idx="22912">18</cx:pt>
          <cx:pt idx="22913">17</cx:pt>
          <cx:pt idx="22914">18</cx:pt>
          <cx:pt idx="22915">9</cx:pt>
          <cx:pt idx="22916">9</cx:pt>
          <cx:pt idx="22917">10</cx:pt>
          <cx:pt idx="22918">17</cx:pt>
          <cx:pt idx="22919">18</cx:pt>
          <cx:pt idx="22920">16</cx:pt>
          <cx:pt idx="22921">17</cx:pt>
          <cx:pt idx="22922">17</cx:pt>
          <cx:pt idx="22923">19</cx:pt>
          <cx:pt idx="22924">18</cx:pt>
          <cx:pt idx="22925">17</cx:pt>
          <cx:pt idx="22926">18</cx:pt>
          <cx:pt idx="22927">17</cx:pt>
          <cx:pt idx="22928">17</cx:pt>
          <cx:pt idx="22929">17</cx:pt>
          <cx:pt idx="22930">17</cx:pt>
          <cx:pt idx="22931">17</cx:pt>
          <cx:pt idx="22932">18</cx:pt>
          <cx:pt idx="22933">18</cx:pt>
          <cx:pt idx="22934">16</cx:pt>
          <cx:pt idx="22935">17</cx:pt>
          <cx:pt idx="22936">17</cx:pt>
          <cx:pt idx="22937">17</cx:pt>
          <cx:pt idx="22938">18</cx:pt>
          <cx:pt idx="22939">18</cx:pt>
          <cx:pt idx="22940">16</cx:pt>
          <cx:pt idx="22941">18</cx:pt>
          <cx:pt idx="22942">17</cx:pt>
          <cx:pt idx="22943">17</cx:pt>
          <cx:pt idx="22944">18</cx:pt>
          <cx:pt idx="22945">17</cx:pt>
          <cx:pt idx="22946">18</cx:pt>
          <cx:pt idx="22947">16</cx:pt>
          <cx:pt idx="22948">15</cx:pt>
          <cx:pt idx="22949">15</cx:pt>
          <cx:pt idx="22950">16</cx:pt>
          <cx:pt idx="22951">15</cx:pt>
          <cx:pt idx="22952">15</cx:pt>
          <cx:pt idx="22953">16</cx:pt>
          <cx:pt idx="22954">13</cx:pt>
          <cx:pt idx="22955">13</cx:pt>
          <cx:pt idx="22956">16</cx:pt>
          <cx:pt idx="22957">16</cx:pt>
          <cx:pt idx="22958">13</cx:pt>
          <cx:pt idx="22959">13</cx:pt>
          <cx:pt idx="22960">15</cx:pt>
          <cx:pt idx="22961">15</cx:pt>
          <cx:pt idx="22962">14</cx:pt>
          <cx:pt idx="22963">14</cx:pt>
          <cx:pt idx="22964">15</cx:pt>
          <cx:pt idx="22965">14</cx:pt>
          <cx:pt idx="22966">15</cx:pt>
          <cx:pt idx="22967">15</cx:pt>
          <cx:pt idx="22968">14</cx:pt>
          <cx:pt idx="22969">14</cx:pt>
          <cx:pt idx="22970">13</cx:pt>
          <cx:pt idx="22971">14</cx:pt>
          <cx:pt idx="22972">18</cx:pt>
          <cx:pt idx="22973">17</cx:pt>
          <cx:pt idx="22974">18</cx:pt>
          <cx:pt idx="22975">18</cx:pt>
          <cx:pt idx="22976">18</cx:pt>
          <cx:pt idx="22977">18</cx:pt>
          <cx:pt idx="22978">17</cx:pt>
          <cx:pt idx="22979">18</cx:pt>
          <cx:pt idx="22980">18</cx:pt>
          <cx:pt idx="22981">17</cx:pt>
          <cx:pt idx="22982">18</cx:pt>
          <cx:pt idx="22983">14</cx:pt>
          <cx:pt idx="22984">14</cx:pt>
          <cx:pt idx="22985">14</cx:pt>
          <cx:pt idx="22986">14</cx:pt>
          <cx:pt idx="22987">16</cx:pt>
          <cx:pt idx="22988">16</cx:pt>
          <cx:pt idx="22989">17</cx:pt>
          <cx:pt idx="22990">16</cx:pt>
          <cx:pt idx="22991">15</cx:pt>
          <cx:pt idx="22992">16</cx:pt>
          <cx:pt idx="22993">13</cx:pt>
          <cx:pt idx="22994">16</cx:pt>
          <cx:pt idx="22995">16</cx:pt>
          <cx:pt idx="22996">16</cx:pt>
          <cx:pt idx="22997">15</cx:pt>
          <cx:pt idx="22998">13</cx:pt>
          <cx:pt idx="22999">15</cx:pt>
          <cx:pt idx="23000">16</cx:pt>
          <cx:pt idx="23001">14</cx:pt>
          <cx:pt idx="23002">13</cx:pt>
          <cx:pt idx="23003">12</cx:pt>
          <cx:pt idx="23004">12</cx:pt>
          <cx:pt idx="23005">12</cx:pt>
          <cx:pt idx="23006">13</cx:pt>
          <cx:pt idx="23007">13</cx:pt>
          <cx:pt idx="23008">15</cx:pt>
          <cx:pt idx="23009">14</cx:pt>
          <cx:pt idx="23010">14</cx:pt>
          <cx:pt idx="23011">14</cx:pt>
          <cx:pt idx="23012">16</cx:pt>
          <cx:pt idx="23013">15</cx:pt>
          <cx:pt idx="23014">14</cx:pt>
          <cx:pt idx="23015">15</cx:pt>
          <cx:pt idx="23016">15</cx:pt>
          <cx:pt idx="23017">14</cx:pt>
          <cx:pt idx="23018">14</cx:pt>
          <cx:pt idx="23019">14</cx:pt>
          <cx:pt idx="23020">12</cx:pt>
          <cx:pt idx="23021">12</cx:pt>
          <cx:pt idx="23022">13</cx:pt>
          <cx:pt idx="23023">13</cx:pt>
          <cx:pt idx="23024">23</cx:pt>
          <cx:pt idx="23025">23</cx:pt>
          <cx:pt idx="23026">23</cx:pt>
          <cx:pt idx="23027">23</cx:pt>
          <cx:pt idx="23028">15</cx:pt>
          <cx:pt idx="23029">14</cx:pt>
          <cx:pt idx="23030">14</cx:pt>
          <cx:pt idx="23031">13</cx:pt>
          <cx:pt idx="23032">21</cx:pt>
          <cx:pt idx="23033">23</cx:pt>
          <cx:pt idx="23034">22</cx:pt>
          <cx:pt idx="23035">21</cx:pt>
          <cx:pt idx="23036">20</cx:pt>
          <cx:pt idx="23037">22</cx:pt>
          <cx:pt idx="23038">16</cx:pt>
          <cx:pt idx="23039">16</cx:pt>
          <cx:pt idx="23040">18</cx:pt>
          <cx:pt idx="23041">17</cx:pt>
          <cx:pt idx="23042">15</cx:pt>
          <cx:pt idx="23043">16</cx:pt>
          <cx:pt idx="23044">17</cx:pt>
          <cx:pt idx="23045">17</cx:pt>
          <cx:pt idx="23046">16</cx:pt>
          <cx:pt idx="23047">16</cx:pt>
          <cx:pt idx="23048">18</cx:pt>
          <cx:pt idx="23049">15</cx:pt>
          <cx:pt idx="23050">16</cx:pt>
          <cx:pt idx="23051">17</cx:pt>
          <cx:pt idx="23052">16</cx:pt>
          <cx:pt idx="23053">16</cx:pt>
          <cx:pt idx="23054">18</cx:pt>
          <cx:pt idx="23055">17</cx:pt>
          <cx:pt idx="23056">17</cx:pt>
          <cx:pt idx="23057">13</cx:pt>
          <cx:pt idx="23058">13</cx:pt>
          <cx:pt idx="23059">13</cx:pt>
          <cx:pt idx="23060">19</cx:pt>
          <cx:pt idx="23061">17</cx:pt>
          <cx:pt idx="23062">18</cx:pt>
          <cx:pt idx="23063">17</cx:pt>
          <cx:pt idx="23064">21</cx:pt>
          <cx:pt idx="23065">20</cx:pt>
          <cx:pt idx="23066">20</cx:pt>
          <cx:pt idx="23067">19</cx:pt>
          <cx:pt idx="23068">17</cx:pt>
          <cx:pt idx="23069">18</cx:pt>
          <cx:pt idx="23070">20</cx:pt>
          <cx:pt idx="23071">20</cx:pt>
          <cx:pt idx="23072">20</cx:pt>
          <cx:pt idx="23073">20</cx:pt>
          <cx:pt idx="23074">18</cx:pt>
          <cx:pt idx="23075">18</cx:pt>
          <cx:pt idx="23076">16</cx:pt>
          <cx:pt idx="23077">15</cx:pt>
          <cx:pt idx="23078">14</cx:pt>
          <cx:pt idx="23079">15</cx:pt>
          <cx:pt idx="23080">14</cx:pt>
          <cx:pt idx="23081">13</cx:pt>
          <cx:pt idx="23082">14</cx:pt>
          <cx:pt idx="23083">14</cx:pt>
          <cx:pt idx="23084">14</cx:pt>
          <cx:pt idx="23085">13</cx:pt>
          <cx:pt idx="23086">14</cx:pt>
          <cx:pt idx="23087">13</cx:pt>
          <cx:pt idx="23088">13</cx:pt>
          <cx:pt idx="23089">13</cx:pt>
          <cx:pt idx="23090">14</cx:pt>
          <cx:pt idx="23091">12</cx:pt>
          <cx:pt idx="23092">10</cx:pt>
          <cx:pt idx="23093">8</cx:pt>
          <cx:pt idx="23094">8</cx:pt>
          <cx:pt idx="23095">14</cx:pt>
          <cx:pt idx="23096">12</cx:pt>
          <cx:pt idx="23097">14</cx:pt>
          <cx:pt idx="23098">13</cx:pt>
          <cx:pt idx="23099">13</cx:pt>
          <cx:pt idx="23100">13</cx:pt>
          <cx:pt idx="23101">14</cx:pt>
          <cx:pt idx="23102">14</cx:pt>
          <cx:pt idx="23103">14</cx:pt>
          <cx:pt idx="23104">14</cx:pt>
          <cx:pt idx="23105">13</cx:pt>
          <cx:pt idx="23106">13</cx:pt>
          <cx:pt idx="23107">13</cx:pt>
          <cx:pt idx="23108">13</cx:pt>
          <cx:pt idx="23109">14</cx:pt>
          <cx:pt idx="23110">14</cx:pt>
          <cx:pt idx="23111">13</cx:pt>
          <cx:pt idx="23112">13</cx:pt>
          <cx:pt idx="23113">12</cx:pt>
          <cx:pt idx="23114">13</cx:pt>
          <cx:pt idx="23115">15</cx:pt>
          <cx:pt idx="23116">16</cx:pt>
          <cx:pt idx="23117">13</cx:pt>
          <cx:pt idx="23118">13</cx:pt>
          <cx:pt idx="23119">13</cx:pt>
          <cx:pt idx="23120">14</cx:pt>
          <cx:pt idx="23121">14</cx:pt>
          <cx:pt idx="23122">13</cx:pt>
          <cx:pt idx="23123">17</cx:pt>
          <cx:pt idx="23124">15</cx:pt>
          <cx:pt idx="23125">15</cx:pt>
          <cx:pt idx="23126">18</cx:pt>
          <cx:pt idx="23127">17</cx:pt>
          <cx:pt idx="23128">15</cx:pt>
          <cx:pt idx="23129">13</cx:pt>
          <cx:pt idx="23130">19</cx:pt>
          <cx:pt idx="23131">15</cx:pt>
          <cx:pt idx="23132">15</cx:pt>
          <cx:pt idx="23133">19</cx:pt>
          <cx:pt idx="23134">15</cx:pt>
          <cx:pt idx="23135">15</cx:pt>
          <cx:pt idx="23136">15</cx:pt>
          <cx:pt idx="23137">16</cx:pt>
          <cx:pt idx="23138">15</cx:pt>
          <cx:pt idx="23139">17</cx:pt>
          <cx:pt idx="23140">19</cx:pt>
          <cx:pt idx="23141">19</cx:pt>
          <cx:pt idx="23142">19</cx:pt>
          <cx:pt idx="23143">17</cx:pt>
          <cx:pt idx="23144">19</cx:pt>
          <cx:pt idx="23145">19</cx:pt>
          <cx:pt idx="23146">19</cx:pt>
          <cx:pt idx="23147">18</cx:pt>
          <cx:pt idx="23148">19</cx:pt>
          <cx:pt idx="23149">18</cx:pt>
          <cx:pt idx="23150">21</cx:pt>
          <cx:pt idx="23151">18</cx:pt>
          <cx:pt idx="23152">20</cx:pt>
          <cx:pt idx="23153">19</cx:pt>
          <cx:pt idx="23154">19</cx:pt>
          <cx:pt idx="23155">20</cx:pt>
          <cx:pt idx="23156">19</cx:pt>
          <cx:pt idx="23157">19</cx:pt>
          <cx:pt idx="23158">17</cx:pt>
          <cx:pt idx="23159">16</cx:pt>
          <cx:pt idx="23160">16</cx:pt>
          <cx:pt idx="23161">17</cx:pt>
          <cx:pt idx="23162">17</cx:pt>
          <cx:pt idx="23163">16</cx:pt>
          <cx:pt idx="23164">16</cx:pt>
          <cx:pt idx="23165">15</cx:pt>
          <cx:pt idx="23166">14</cx:pt>
          <cx:pt idx="23167">14</cx:pt>
          <cx:pt idx="23168">13</cx:pt>
          <cx:pt idx="23169">14</cx:pt>
          <cx:pt idx="23170">14</cx:pt>
          <cx:pt idx="23171">15</cx:pt>
          <cx:pt idx="23172">13</cx:pt>
          <cx:pt idx="23173">14</cx:pt>
          <cx:pt idx="23174">13</cx:pt>
          <cx:pt idx="23175">12</cx:pt>
          <cx:pt idx="23176">12</cx:pt>
          <cx:pt idx="23177">12</cx:pt>
          <cx:pt idx="23178">18</cx:pt>
          <cx:pt idx="23179">17</cx:pt>
          <cx:pt idx="23180">15</cx:pt>
          <cx:pt idx="23181">15</cx:pt>
          <cx:pt idx="23182">15</cx:pt>
          <cx:pt idx="23183">22</cx:pt>
          <cx:pt idx="23184">25</cx:pt>
          <cx:pt idx="23185">19</cx:pt>
          <cx:pt idx="23186">14</cx:pt>
          <cx:pt idx="23187">8</cx:pt>
          <cx:pt idx="23188">13</cx:pt>
          <cx:pt idx="23189">12</cx:pt>
          <cx:pt idx="23190">11</cx:pt>
          <cx:pt idx="23191">14</cx:pt>
          <cx:pt idx="23192">9</cx:pt>
          <cx:pt idx="23193">13</cx:pt>
          <cx:pt idx="23194">12</cx:pt>
          <cx:pt idx="23195">12</cx:pt>
          <cx:pt idx="23196">11</cx:pt>
          <cx:pt idx="23197">12</cx:pt>
          <cx:pt idx="23198">18</cx:pt>
          <cx:pt idx="23199">19</cx:pt>
          <cx:pt idx="23200">18</cx:pt>
          <cx:pt idx="23201">21</cx:pt>
          <cx:pt idx="23202">18</cx:pt>
          <cx:pt idx="23203">20</cx:pt>
          <cx:pt idx="23204">19</cx:pt>
          <cx:pt idx="23205">19</cx:pt>
          <cx:pt idx="23206">11</cx:pt>
          <cx:pt idx="23207">10</cx:pt>
          <cx:pt idx="23208">10</cx:pt>
          <cx:pt idx="23209">9</cx:pt>
          <cx:pt idx="23210">9</cx:pt>
          <cx:pt idx="23211">9</cx:pt>
          <cx:pt idx="23212">10</cx:pt>
          <cx:pt idx="23213">10</cx:pt>
          <cx:pt idx="23214">10</cx:pt>
          <cx:pt idx="23215">16</cx:pt>
          <cx:pt idx="23216">14</cx:pt>
          <cx:pt idx="23217">13</cx:pt>
          <cx:pt idx="23218">12</cx:pt>
          <cx:pt idx="23219">13</cx:pt>
          <cx:pt idx="23220">13</cx:pt>
          <cx:pt idx="23221">13</cx:pt>
          <cx:pt idx="23222">19</cx:pt>
          <cx:pt idx="23223">17</cx:pt>
          <cx:pt idx="23224">21</cx:pt>
          <cx:pt idx="23225">17</cx:pt>
          <cx:pt idx="23226">16</cx:pt>
          <cx:pt idx="23227">19</cx:pt>
          <cx:pt idx="23228">30</cx:pt>
          <cx:pt idx="23229">28</cx:pt>
          <cx:pt idx="23230">13</cx:pt>
          <cx:pt idx="23231">13</cx:pt>
          <cx:pt idx="23232">14</cx:pt>
          <cx:pt idx="23233">13</cx:pt>
          <cx:pt idx="23234">13</cx:pt>
          <cx:pt idx="23235">13</cx:pt>
          <cx:pt idx="23236">13</cx:pt>
          <cx:pt idx="23237">13</cx:pt>
          <cx:pt idx="23238">13</cx:pt>
          <cx:pt idx="23239">13</cx:pt>
          <cx:pt idx="23240">14</cx:pt>
          <cx:pt idx="23241">13</cx:pt>
          <cx:pt idx="23242">13</cx:pt>
          <cx:pt idx="23243">13</cx:pt>
          <cx:pt idx="23244">12</cx:pt>
          <cx:pt idx="23245">13</cx:pt>
          <cx:pt idx="23246">17</cx:pt>
          <cx:pt idx="23247">18</cx:pt>
          <cx:pt idx="23248">19</cx:pt>
          <cx:pt idx="23249">22</cx:pt>
          <cx:pt idx="23250">22</cx:pt>
          <cx:pt idx="23251">20</cx:pt>
          <cx:pt idx="23252">22</cx:pt>
          <cx:pt idx="23253">22</cx:pt>
          <cx:pt idx="23254">16</cx:pt>
          <cx:pt idx="23255">16</cx:pt>
          <cx:pt idx="23256">16</cx:pt>
          <cx:pt idx="23257">16</cx:pt>
          <cx:pt idx="23258">17</cx:pt>
          <cx:pt idx="23259">18</cx:pt>
          <cx:pt idx="23260">12</cx:pt>
          <cx:pt idx="23261">17</cx:pt>
          <cx:pt idx="23262">16</cx:pt>
          <cx:pt idx="23263">17</cx:pt>
          <cx:pt idx="23264">15</cx:pt>
          <cx:pt idx="23265">19</cx:pt>
          <cx:pt idx="23266">16</cx:pt>
          <cx:pt idx="23267">15</cx:pt>
          <cx:pt idx="23268">21</cx:pt>
          <cx:pt idx="23269">16</cx:pt>
          <cx:pt idx="23270">16</cx:pt>
          <cx:pt idx="23271">15</cx:pt>
          <cx:pt idx="23272">14</cx:pt>
          <cx:pt idx="23273">15</cx:pt>
          <cx:pt idx="23274">14</cx:pt>
          <cx:pt idx="23275">18</cx:pt>
          <cx:pt idx="23276">18</cx:pt>
          <cx:pt idx="23277">17</cx:pt>
          <cx:pt idx="23278">17</cx:pt>
          <cx:pt idx="23279">17</cx:pt>
          <cx:pt idx="23280">17</cx:pt>
          <cx:pt idx="23281">16</cx:pt>
          <cx:pt idx="23282">16</cx:pt>
          <cx:pt idx="23283">16</cx:pt>
          <cx:pt idx="23284">16</cx:pt>
          <cx:pt idx="23285">18</cx:pt>
          <cx:pt idx="23286">17</cx:pt>
          <cx:pt idx="23287">15</cx:pt>
          <cx:pt idx="23288">16</cx:pt>
          <cx:pt idx="23289">17</cx:pt>
          <cx:pt idx="23290">17</cx:pt>
          <cx:pt idx="23291">16</cx:pt>
          <cx:pt idx="23292">16</cx:pt>
          <cx:pt idx="23293">18</cx:pt>
          <cx:pt idx="23294">15</cx:pt>
          <cx:pt idx="23295">16</cx:pt>
          <cx:pt idx="23296">17</cx:pt>
          <cx:pt idx="23297">14</cx:pt>
          <cx:pt idx="23298">14</cx:pt>
          <cx:pt idx="23299">14</cx:pt>
          <cx:pt idx="23300">14</cx:pt>
          <cx:pt idx="23301">13</cx:pt>
          <cx:pt idx="23302">13</cx:pt>
          <cx:pt idx="23303">12</cx:pt>
          <cx:pt idx="23304">13</cx:pt>
          <cx:pt idx="23305">13</cx:pt>
          <cx:pt idx="23306">14</cx:pt>
          <cx:pt idx="23307">12</cx:pt>
          <cx:pt idx="23308">13</cx:pt>
          <cx:pt idx="23309">15</cx:pt>
          <cx:pt idx="23310">14</cx:pt>
          <cx:pt idx="23311">14</cx:pt>
          <cx:pt idx="23312">14</cx:pt>
          <cx:pt idx="23313">12</cx:pt>
          <cx:pt idx="23314">12</cx:pt>
          <cx:pt idx="23315">13</cx:pt>
          <cx:pt idx="23316">13</cx:pt>
          <cx:pt idx="23317">13</cx:pt>
          <cx:pt idx="23318">13</cx:pt>
          <cx:pt idx="23319">14</cx:pt>
          <cx:pt idx="23320">14</cx:pt>
          <cx:pt idx="23321">13</cx:pt>
          <cx:pt idx="23322">13</cx:pt>
          <cx:pt idx="23323">13</cx:pt>
          <cx:pt idx="23324">16</cx:pt>
          <cx:pt idx="23325">15</cx:pt>
          <cx:pt idx="23326">14</cx:pt>
          <cx:pt idx="23327">15</cx:pt>
          <cx:pt idx="23328">14</cx:pt>
          <cx:pt idx="23329">13</cx:pt>
          <cx:pt idx="23330">14</cx:pt>
          <cx:pt idx="23331">14</cx:pt>
          <cx:pt idx="23332">14</cx:pt>
          <cx:pt idx="23333">13</cx:pt>
          <cx:pt idx="23334">14</cx:pt>
          <cx:pt idx="23335">13</cx:pt>
          <cx:pt idx="23336">13</cx:pt>
          <cx:pt idx="23337">13</cx:pt>
          <cx:pt idx="23338">14</cx:pt>
          <cx:pt idx="23339">12</cx:pt>
          <cx:pt idx="23340">10</cx:pt>
          <cx:pt idx="23341">8</cx:pt>
          <cx:pt idx="23342">8</cx:pt>
          <cx:pt idx="23343">14</cx:pt>
          <cx:pt idx="23344">14</cx:pt>
          <cx:pt idx="23345">14</cx:pt>
          <cx:pt idx="23346">14</cx:pt>
          <cx:pt idx="23347">13</cx:pt>
          <cx:pt idx="23348">13</cx:pt>
          <cx:pt idx="23349">13</cx:pt>
          <cx:pt idx="23350">12</cx:pt>
          <cx:pt idx="23351">13</cx:pt>
          <cx:pt idx="23352">13</cx:pt>
          <cx:pt idx="23353">13</cx:pt>
          <cx:pt idx="23354">12</cx:pt>
          <cx:pt idx="23355">13</cx:pt>
          <cx:pt idx="23356">21</cx:pt>
          <cx:pt idx="23357">19</cx:pt>
          <cx:pt idx="23358">23</cx:pt>
          <cx:pt idx="23359">18</cx:pt>
          <cx:pt idx="23360">25</cx:pt>
          <cx:pt idx="23361">29</cx:pt>
          <cx:pt idx="23362">25</cx:pt>
          <cx:pt idx="23363">26</cx:pt>
          <cx:pt idx="23364">27</cx:pt>
          <cx:pt idx="23365">31</cx:pt>
          <cx:pt idx="23366">27</cx:pt>
          <cx:pt idx="23367">22</cx:pt>
          <cx:pt idx="23368">26</cx:pt>
          <cx:pt idx="23369">39</cx:pt>
          <cx:pt idx="23370">39</cx:pt>
          <cx:pt idx="23371">37</cx:pt>
          <cx:pt idx="23372">38</cx:pt>
          <cx:pt idx="23373">20</cx:pt>
          <cx:pt idx="23374">20</cx:pt>
          <cx:pt idx="23375">19</cx:pt>
          <cx:pt idx="23376">19</cx:pt>
          <cx:pt idx="23377">19</cx:pt>
          <cx:pt idx="23378">19</cx:pt>
          <cx:pt idx="23379">18</cx:pt>
          <cx:pt idx="23380">45</cx:pt>
          <cx:pt idx="23381">48</cx:pt>
          <cx:pt idx="23382">17</cx:pt>
          <cx:pt idx="23383">17</cx:pt>
          <cx:pt idx="23384">15</cx:pt>
          <cx:pt idx="23385">17</cx:pt>
          <cx:pt idx="23386">23</cx:pt>
          <cx:pt idx="23387">23</cx:pt>
          <cx:pt idx="23388">24</cx:pt>
          <cx:pt idx="23389">25</cx:pt>
          <cx:pt idx="23390">21</cx:pt>
          <cx:pt idx="23391">23</cx:pt>
          <cx:pt idx="23392">18</cx:pt>
          <cx:pt idx="23393">17</cx:pt>
          <cx:pt idx="23394">16</cx:pt>
          <cx:pt idx="23395">18</cx:pt>
          <cx:pt idx="23396">16</cx:pt>
          <cx:pt idx="23397">15</cx:pt>
          <cx:pt idx="23398">19</cx:pt>
          <cx:pt idx="23399">17</cx:pt>
          <cx:pt idx="23400">20</cx:pt>
          <cx:pt idx="23401">18</cx:pt>
          <cx:pt idx="23402">19</cx:pt>
          <cx:pt idx="23403">17</cx:pt>
          <cx:pt idx="23404">21</cx:pt>
          <cx:pt idx="23405">17</cx:pt>
          <cx:pt idx="23406">16</cx:pt>
          <cx:pt idx="23407">19</cx:pt>
          <cx:pt idx="23408">18</cx:pt>
          <cx:pt idx="23409">20</cx:pt>
          <cx:pt idx="23410">17</cx:pt>
          <cx:pt idx="23411">19</cx:pt>
          <cx:pt idx="23412">16</cx:pt>
          <cx:pt idx="23413">15</cx:pt>
          <cx:pt idx="23414">15</cx:pt>
          <cx:pt idx="23415">14</cx:pt>
          <cx:pt idx="23416">16</cx:pt>
          <cx:pt idx="23417">16</cx:pt>
          <cx:pt idx="23418">16</cx:pt>
          <cx:pt idx="23419">17</cx:pt>
          <cx:pt idx="23420">16</cx:pt>
          <cx:pt idx="23421">12</cx:pt>
          <cx:pt idx="23422">12</cx:pt>
          <cx:pt idx="23423">14</cx:pt>
          <cx:pt idx="23424">14</cx:pt>
          <cx:pt idx="23425">13</cx:pt>
          <cx:pt idx="23426">13</cx:pt>
          <cx:pt idx="23427">14</cx:pt>
          <cx:pt idx="23428">13</cx:pt>
          <cx:pt idx="23429">16</cx:pt>
          <cx:pt idx="23430">16</cx:pt>
          <cx:pt idx="23431">16</cx:pt>
          <cx:pt idx="23432">15</cx:pt>
          <cx:pt idx="23433">15</cx:pt>
          <cx:pt idx="23434">16</cx:pt>
          <cx:pt idx="23435">16</cx:pt>
          <cx:pt idx="23436">16</cx:pt>
          <cx:pt idx="23437">17</cx:pt>
          <cx:pt idx="23438">16</cx:pt>
          <cx:pt idx="23439">17</cx:pt>
          <cx:pt idx="23440">16</cx:pt>
          <cx:pt idx="23441">17</cx:pt>
          <cx:pt idx="23442">16</cx:pt>
          <cx:pt idx="23443">16</cx:pt>
          <cx:pt idx="23444">16</cx:pt>
          <cx:pt idx="23445">15</cx:pt>
          <cx:pt idx="23446">16</cx:pt>
          <cx:pt idx="23447">16</cx:pt>
          <cx:pt idx="23448">14</cx:pt>
          <cx:pt idx="23449">14</cx:pt>
          <cx:pt idx="23450">15</cx:pt>
          <cx:pt idx="23451">14</cx:pt>
          <cx:pt idx="23452">13</cx:pt>
          <cx:pt idx="23453">15</cx:pt>
          <cx:pt idx="23454">13</cx:pt>
          <cx:pt idx="23455">14</cx:pt>
          <cx:pt idx="23456">15</cx:pt>
          <cx:pt idx="23457">18</cx:pt>
          <cx:pt idx="23458">16</cx:pt>
          <cx:pt idx="23459">15</cx:pt>
          <cx:pt idx="23460">19</cx:pt>
          <cx:pt idx="23461">18</cx:pt>
          <cx:pt idx="23462">16</cx:pt>
          <cx:pt idx="23463">13</cx:pt>
          <cx:pt idx="23464">16</cx:pt>
          <cx:pt idx="23465">13</cx:pt>
          <cx:pt idx="23466">15</cx:pt>
          <cx:pt idx="23467">19</cx:pt>
          <cx:pt idx="23468">18</cx:pt>
          <cx:pt idx="23469">20</cx:pt>
          <cx:pt idx="23470">18</cx:pt>
          <cx:pt idx="23471">21</cx:pt>
          <cx:pt idx="23472">22</cx:pt>
          <cx:pt idx="23473">14</cx:pt>
          <cx:pt idx="23474">14</cx:pt>
          <cx:pt idx="23475">15</cx:pt>
          <cx:pt idx="23476">13</cx:pt>
          <cx:pt idx="23477">14</cx:pt>
          <cx:pt idx="23478">21</cx:pt>
          <cx:pt idx="23479">22</cx:pt>
          <cx:pt idx="23480">19</cx:pt>
          <cx:pt idx="23481">17</cx:pt>
          <cx:pt idx="23482">20</cx:pt>
          <cx:pt idx="23483">17</cx:pt>
          <cx:pt idx="23484">19</cx:pt>
          <cx:pt idx="23485">9</cx:pt>
          <cx:pt idx="23486">8</cx:pt>
          <cx:pt idx="23487">9</cx:pt>
          <cx:pt idx="23488">8</cx:pt>
          <cx:pt idx="23489">16</cx:pt>
          <cx:pt idx="23490">13</cx:pt>
          <cx:pt idx="23491">13</cx:pt>
          <cx:pt idx="23492">11</cx:pt>
          <cx:pt idx="23493">18</cx:pt>
          <cx:pt idx="23494">16</cx:pt>
          <cx:pt idx="23495">16</cx:pt>
          <cx:pt idx="23496">14</cx:pt>
          <cx:pt idx="23497">16</cx:pt>
          <cx:pt idx="23498">16</cx:pt>
          <cx:pt idx="23499">16</cx:pt>
          <cx:pt idx="23500">12</cx:pt>
          <cx:pt idx="23501">17</cx:pt>
          <cx:pt idx="23502">17</cx:pt>
          <cx:pt idx="23503">16</cx:pt>
          <cx:pt idx="23504">16</cx:pt>
          <cx:pt idx="23505">16</cx:pt>
          <cx:pt idx="23506">11</cx:pt>
          <cx:pt idx="23507">11</cx:pt>
          <cx:pt idx="23508">17</cx:pt>
          <cx:pt idx="23509">16</cx:pt>
          <cx:pt idx="23510">17</cx:pt>
          <cx:pt idx="23511">16</cx:pt>
          <cx:pt idx="23512">11</cx:pt>
          <cx:pt idx="23513">16</cx:pt>
          <cx:pt idx="23514">20</cx:pt>
          <cx:pt idx="23515">11</cx:pt>
          <cx:pt idx="23516">10</cx:pt>
          <cx:pt idx="23517">11</cx:pt>
          <cx:pt idx="23518">11</cx:pt>
          <cx:pt idx="23519">10</cx:pt>
          <cx:pt idx="23520">11</cx:pt>
          <cx:pt idx="23521">11</cx:pt>
          <cx:pt idx="23522">23</cx:pt>
          <cx:pt idx="23523">21</cx:pt>
          <cx:pt idx="23524">24</cx:pt>
          <cx:pt idx="23525">22</cx:pt>
          <cx:pt idx="23526">20</cx:pt>
          <cx:pt idx="23527">17</cx:pt>
          <cx:pt idx="23528">21</cx:pt>
          <cx:pt idx="23529">17</cx:pt>
          <cx:pt idx="23530">17</cx:pt>
          <cx:pt idx="23531">17</cx:pt>
          <cx:pt idx="23532">19</cx:pt>
          <cx:pt idx="23533">21</cx:pt>
          <cx:pt idx="23534">16</cx:pt>
          <cx:pt idx="23535">16</cx:pt>
          <cx:pt idx="23536">15</cx:pt>
          <cx:pt idx="23537">16</cx:pt>
          <cx:pt idx="23538">14</cx:pt>
          <cx:pt idx="23539">14</cx:pt>
          <cx:pt idx="23540">16</cx:pt>
          <cx:pt idx="23541">20</cx:pt>
          <cx:pt idx="23542">20</cx:pt>
          <cx:pt idx="23543">20</cx:pt>
          <cx:pt idx="23544">18</cx:pt>
          <cx:pt idx="23545">16</cx:pt>
          <cx:pt idx="23546">16</cx:pt>
          <cx:pt idx="23547">19</cx:pt>
          <cx:pt idx="23548">17</cx:pt>
          <cx:pt idx="23549">21</cx:pt>
          <cx:pt idx="23550">17</cx:pt>
          <cx:pt idx="23551">16</cx:pt>
          <cx:pt idx="23552">19</cx:pt>
          <cx:pt idx="23553">21</cx:pt>
          <cx:pt idx="23554">20</cx:pt>
          <cx:pt idx="23555">21</cx:pt>
          <cx:pt idx="23556">21</cx:pt>
          <cx:pt idx="23557">17</cx:pt>
          <cx:pt idx="23558">17</cx:pt>
          <cx:pt idx="23559">17</cx:pt>
          <cx:pt idx="23560">17</cx:pt>
          <cx:pt idx="23561">17</cx:pt>
          <cx:pt idx="23562">17</cx:pt>
          <cx:pt idx="23563">18</cx:pt>
          <cx:pt idx="23564">16</cx:pt>
          <cx:pt idx="23565">17</cx:pt>
          <cx:pt idx="23566">14</cx:pt>
          <cx:pt idx="23567">14</cx:pt>
          <cx:pt idx="23568">13</cx:pt>
          <cx:pt idx="23569">12</cx:pt>
          <cx:pt idx="23570">11</cx:pt>
          <cx:pt idx="23571">18</cx:pt>
          <cx:pt idx="23572">18</cx:pt>
          <cx:pt idx="23573">15</cx:pt>
          <cx:pt idx="23574">15</cx:pt>
          <cx:pt idx="23575">14</cx:pt>
          <cx:pt idx="23576">14</cx:pt>
          <cx:pt idx="23577">18</cx:pt>
          <cx:pt idx="23578">17</cx:pt>
          <cx:pt idx="23579">17</cx:pt>
          <cx:pt idx="23580">16</cx:pt>
          <cx:pt idx="23581">23</cx:pt>
          <cx:pt idx="23582">15</cx:pt>
          <cx:pt idx="23583">14</cx:pt>
          <cx:pt idx="23584">14</cx:pt>
          <cx:pt idx="23585">13</cx:pt>
          <cx:pt idx="23586">13</cx:pt>
          <cx:pt idx="23587">11</cx:pt>
          <cx:pt idx="23588">11</cx:pt>
          <cx:pt idx="23589">14</cx:pt>
          <cx:pt idx="23590">13</cx:pt>
          <cx:pt idx="23591">16</cx:pt>
          <cx:pt idx="23592">15</cx:pt>
          <cx:pt idx="23593">14</cx:pt>
          <cx:pt idx="23594">14</cx:pt>
          <cx:pt idx="23595">13</cx:pt>
          <cx:pt idx="23596">11</cx:pt>
          <cx:pt idx="23597">14</cx:pt>
          <cx:pt idx="23598">12</cx:pt>
          <cx:pt idx="23599">11</cx:pt>
          <cx:pt idx="23600">11</cx:pt>
          <cx:pt idx="23601">17</cx:pt>
          <cx:pt idx="23602">16</cx:pt>
          <cx:pt idx="23603">14</cx:pt>
          <cx:pt idx="23604">12</cx:pt>
          <cx:pt idx="23605">16</cx:pt>
          <cx:pt idx="23606">19</cx:pt>
          <cx:pt idx="23607">17</cx:pt>
          <cx:pt idx="23608">17</cx:pt>
          <cx:pt idx="23609">16</cx:pt>
          <cx:pt idx="23610">17</cx:pt>
          <cx:pt idx="23611">18</cx:pt>
          <cx:pt idx="23612">19</cx:pt>
          <cx:pt idx="23613">16</cx:pt>
          <cx:pt idx="23614">13</cx:pt>
          <cx:pt idx="23615">14</cx:pt>
          <cx:pt idx="23616">13</cx:pt>
          <cx:pt idx="23617">13</cx:pt>
          <cx:pt idx="23618">13</cx:pt>
          <cx:pt idx="23619">13</cx:pt>
          <cx:pt idx="23620">13</cx:pt>
          <cx:pt idx="23621">18</cx:pt>
          <cx:pt idx="23622">18</cx:pt>
          <cx:pt idx="23623">17</cx:pt>
          <cx:pt idx="23624">17</cx:pt>
          <cx:pt idx="23625">17</cx:pt>
          <cx:pt idx="23626">17</cx:pt>
          <cx:pt idx="23627">23</cx:pt>
          <cx:pt idx="23628">24</cx:pt>
          <cx:pt idx="23629">23</cx:pt>
          <cx:pt idx="23630">24</cx:pt>
          <cx:pt idx="23631">21</cx:pt>
          <cx:pt idx="23632">22</cx:pt>
          <cx:pt idx="23633">21</cx:pt>
          <cx:pt idx="23634">22</cx:pt>
          <cx:pt idx="23635">15</cx:pt>
          <cx:pt idx="23636">19</cx:pt>
          <cx:pt idx="23637">18</cx:pt>
          <cx:pt idx="23638">18</cx:pt>
          <cx:pt idx="23639">19</cx:pt>
          <cx:pt idx="23640">20</cx:pt>
          <cx:pt idx="23641">18</cx:pt>
          <cx:pt idx="23642">18</cx:pt>
          <cx:pt idx="23643">18</cx:pt>
          <cx:pt idx="23644">18</cx:pt>
          <cx:pt idx="23645">18</cx:pt>
          <cx:pt idx="23646">20</cx:pt>
          <cx:pt idx="23647">18</cx:pt>
          <cx:pt idx="23648">18</cx:pt>
          <cx:pt idx="23649">16</cx:pt>
          <cx:pt idx="23650">15</cx:pt>
          <cx:pt idx="23651">17</cx:pt>
          <cx:pt idx="23652">20</cx:pt>
          <cx:pt idx="23653">22</cx:pt>
          <cx:pt idx="23654">20</cx:pt>
          <cx:pt idx="23655">24</cx:pt>
          <cx:pt idx="23656">20</cx:pt>
          <cx:pt idx="23657">17</cx:pt>
          <cx:pt idx="23658">17</cx:pt>
          <cx:pt idx="23659">20</cx:pt>
          <cx:pt idx="23660">13</cx:pt>
          <cx:pt idx="23661">19</cx:pt>
          <cx:pt idx="23662">19</cx:pt>
          <cx:pt idx="23663">18</cx:pt>
          <cx:pt idx="23664">18</cx:pt>
          <cx:pt idx="23665">17</cx:pt>
          <cx:pt idx="23666">17</cx:pt>
          <cx:pt idx="23667">17</cx:pt>
          <cx:pt idx="23668">16</cx:pt>
          <cx:pt idx="23669">17</cx:pt>
          <cx:pt idx="23670">18</cx:pt>
          <cx:pt idx="23671">21</cx:pt>
          <cx:pt idx="23672">21</cx:pt>
          <cx:pt idx="23673">19</cx:pt>
          <cx:pt idx="23674">18</cx:pt>
          <cx:pt idx="23675">12</cx:pt>
          <cx:pt idx="23676">12</cx:pt>
          <cx:pt idx="23677">17</cx:pt>
          <cx:pt idx="23678">19</cx:pt>
          <cx:pt idx="23679">14</cx:pt>
          <cx:pt idx="23680">15</cx:pt>
          <cx:pt idx="23681">14</cx:pt>
          <cx:pt idx="23682">15</cx:pt>
          <cx:pt idx="23683">18</cx:pt>
          <cx:pt idx="23684">18</cx:pt>
          <cx:pt idx="23685">18</cx:pt>
          <cx:pt idx="23686">18</cx:pt>
          <cx:pt idx="23687">14</cx:pt>
          <cx:pt idx="23688">14</cx:pt>
          <cx:pt idx="23689">17</cx:pt>
          <cx:pt idx="23690">16</cx:pt>
          <cx:pt idx="23691">24</cx:pt>
          <cx:pt idx="23692">20</cx:pt>
          <cx:pt idx="23693">24</cx:pt>
          <cx:pt idx="23694">20</cx:pt>
          <cx:pt idx="23695">13</cx:pt>
          <cx:pt idx="23696">13</cx:pt>
          <cx:pt idx="23697">12</cx:pt>
          <cx:pt idx="23698">12</cx:pt>
          <cx:pt idx="23699">14</cx:pt>
          <cx:pt idx="23700">15</cx:pt>
          <cx:pt idx="23701">14</cx:pt>
          <cx:pt idx="23702">15</cx:pt>
          <cx:pt idx="23703">16</cx:pt>
          <cx:pt idx="23704">17</cx:pt>
          <cx:pt idx="23705">18</cx:pt>
          <cx:pt idx="23706">15</cx:pt>
          <cx:pt idx="23707">19</cx:pt>
          <cx:pt idx="23708">20</cx:pt>
          <cx:pt idx="23709">22</cx:pt>
          <cx:pt idx="23710">18</cx:pt>
          <cx:pt idx="23711">16</cx:pt>
          <cx:pt idx="23712">16</cx:pt>
          <cx:pt idx="23713">17</cx:pt>
          <cx:pt idx="23714">18</cx:pt>
          <cx:pt idx="23715">14</cx:pt>
          <cx:pt idx="23716">15</cx:pt>
          <cx:pt idx="23717">15</cx:pt>
          <cx:pt idx="23718">16</cx:pt>
          <cx:pt idx="23719">17</cx:pt>
          <cx:pt idx="23720">21</cx:pt>
          <cx:pt idx="23721">23</cx:pt>
          <cx:pt idx="23722">25</cx:pt>
          <cx:pt idx="23723">26</cx:pt>
          <cx:pt idx="23724">22</cx:pt>
          <cx:pt idx="23725">22</cx:pt>
          <cx:pt idx="23726">23</cx:pt>
          <cx:pt idx="23727">23</cx:pt>
          <cx:pt idx="23728">23</cx:pt>
          <cx:pt idx="23729">23</cx:pt>
          <cx:pt idx="23730">16</cx:pt>
          <cx:pt idx="23731">18</cx:pt>
          <cx:pt idx="23732">18</cx:pt>
          <cx:pt idx="23733">16</cx:pt>
          <cx:pt idx="23734">17</cx:pt>
          <cx:pt idx="23735">14</cx:pt>
          <cx:pt idx="23736">17</cx:pt>
          <cx:pt idx="23737">16</cx:pt>
          <cx:pt idx="23738">16</cx:pt>
          <cx:pt idx="23739">16</cx:pt>
          <cx:pt idx="23740">16</cx:pt>
          <cx:pt idx="23741">16</cx:pt>
          <cx:pt idx="23742">17</cx:pt>
          <cx:pt idx="23743">16</cx:pt>
          <cx:pt idx="23744">16</cx:pt>
          <cx:pt idx="23745">16</cx:pt>
          <cx:pt idx="23746">16</cx:pt>
          <cx:pt idx="23747">16</cx:pt>
          <cx:pt idx="23748">17</cx:pt>
          <cx:pt idx="23749">16</cx:pt>
          <cx:pt idx="23750">17</cx:pt>
          <cx:pt idx="23751">16</cx:pt>
          <cx:pt idx="23752">15</cx:pt>
          <cx:pt idx="23753">15</cx:pt>
          <cx:pt idx="23754">15</cx:pt>
          <cx:pt idx="23755">15</cx:pt>
          <cx:pt idx="23756">15</cx:pt>
          <cx:pt idx="23757">15</cx:pt>
          <cx:pt idx="23758">15</cx:pt>
          <cx:pt idx="23759">15</cx:pt>
          <cx:pt idx="23760">15</cx:pt>
          <cx:pt idx="23761">15</cx:pt>
          <cx:pt idx="23762">15</cx:pt>
          <cx:pt idx="23763">15</cx:pt>
          <cx:pt idx="23764">9</cx:pt>
          <cx:pt idx="23765">14</cx:pt>
          <cx:pt idx="23766">13</cx:pt>
          <cx:pt idx="23767">12</cx:pt>
          <cx:pt idx="23768">12</cx:pt>
          <cx:pt idx="23769">16</cx:pt>
          <cx:pt idx="23770">16</cx:pt>
          <cx:pt idx="23771">16</cx:pt>
          <cx:pt idx="23772">16</cx:pt>
          <cx:pt idx="23773">14</cx:pt>
          <cx:pt idx="23774">13</cx:pt>
          <cx:pt idx="23775">14</cx:pt>
          <cx:pt idx="23776">13</cx:pt>
          <cx:pt idx="23777">14</cx:pt>
          <cx:pt idx="23778">13</cx:pt>
          <cx:pt idx="23779">13</cx:pt>
          <cx:pt idx="23780">13</cx:pt>
          <cx:pt idx="23781">13</cx:pt>
          <cx:pt idx="23782">13</cx:pt>
          <cx:pt idx="23783">13</cx:pt>
          <cx:pt idx="23784">13</cx:pt>
          <cx:pt idx="23785">14</cx:pt>
          <cx:pt idx="23786">11</cx:pt>
          <cx:pt idx="23787">17</cx:pt>
          <cx:pt idx="23788">20</cx:pt>
          <cx:pt idx="23789">17</cx:pt>
          <cx:pt idx="23790">20</cx:pt>
          <cx:pt idx="23791">17</cx:pt>
          <cx:pt idx="23792">19</cx:pt>
          <cx:pt idx="23793">19</cx:pt>
          <cx:pt idx="23794">19</cx:pt>
          <cx:pt idx="23795">19</cx:pt>
          <cx:pt idx="23796">19</cx:pt>
          <cx:pt idx="23797">17</cx:pt>
          <cx:pt idx="23798">18</cx:pt>
          <cx:pt idx="23799">17</cx:pt>
          <cx:pt idx="23800">18</cx:pt>
          <cx:pt idx="23801">14</cx:pt>
          <cx:pt idx="23802">14</cx:pt>
          <cx:pt idx="23803">21</cx:pt>
          <cx:pt idx="23804">20</cx:pt>
          <cx:pt idx="23805">23</cx:pt>
          <cx:pt idx="23806">18</cx:pt>
          <cx:pt idx="23807">18</cx:pt>
          <cx:pt idx="23808">15</cx:pt>
          <cx:pt idx="23809">16</cx:pt>
          <cx:pt idx="23810">19</cx:pt>
          <cx:pt idx="23811">17</cx:pt>
          <cx:pt idx="23812">20</cx:pt>
          <cx:pt idx="23813">19</cx:pt>
          <cx:pt idx="23814">18</cx:pt>
          <cx:pt idx="23815">20</cx:pt>
          <cx:pt idx="23816">20</cx:pt>
          <cx:pt idx="23817">19</cx:pt>
          <cx:pt idx="23818">27</cx:pt>
          <cx:pt idx="23819">27</cx:pt>
          <cx:pt idx="23820">27</cx:pt>
          <cx:pt idx="23821">27</cx:pt>
          <cx:pt idx="23822">13</cx:pt>
          <cx:pt idx="23823">13</cx:pt>
          <cx:pt idx="23824">13</cx:pt>
          <cx:pt idx="23825">16</cx:pt>
          <cx:pt idx="23826">19</cx:pt>
          <cx:pt idx="23827">17</cx:pt>
          <cx:pt idx="23828">19</cx:pt>
          <cx:pt idx="23829">18</cx:pt>
          <cx:pt idx="23830">20</cx:pt>
          <cx:pt idx="23831">17</cx:pt>
          <cx:pt idx="23832">20</cx:pt>
          <cx:pt idx="23833">17</cx:pt>
          <cx:pt idx="23834">20</cx:pt>
          <cx:pt idx="23835">18</cx:pt>
          <cx:pt idx="23836">20</cx:pt>
          <cx:pt idx="23837">16</cx:pt>
          <cx:pt idx="23838">17</cx:pt>
          <cx:pt idx="23839">20</cx:pt>
          <cx:pt idx="23840">18</cx:pt>
          <cx:pt idx="23841">20</cx:pt>
          <cx:pt idx="23842">20</cx:pt>
          <cx:pt idx="23843">17</cx:pt>
          <cx:pt idx="23844">17</cx:pt>
          <cx:pt idx="23845">20</cx:pt>
          <cx:pt idx="23846">20</cx:pt>
          <cx:pt idx="23847">17</cx:pt>
          <cx:pt idx="23848">17</cx:pt>
          <cx:pt idx="23849">20</cx:pt>
          <cx:pt idx="23850">17</cx:pt>
          <cx:pt idx="23851">20</cx:pt>
          <cx:pt idx="23852">17</cx:pt>
          <cx:pt idx="23853">17</cx:pt>
          <cx:pt idx="23854">17</cx:pt>
          <cx:pt idx="23855">20</cx:pt>
          <cx:pt idx="23856">22</cx:pt>
          <cx:pt idx="23857">22</cx:pt>
          <cx:pt idx="23858">21</cx:pt>
          <cx:pt idx="23859">22</cx:pt>
          <cx:pt idx="23860">22</cx:pt>
          <cx:pt idx="23861">21</cx:pt>
          <cx:pt idx="23862">20</cx:pt>
          <cx:pt idx="23863">20</cx:pt>
          <cx:pt idx="23864">18</cx:pt>
          <cx:pt idx="23865">18</cx:pt>
          <cx:pt idx="23866">17</cx:pt>
          <cx:pt idx="23867">17</cx:pt>
          <cx:pt idx="23868">17</cx:pt>
          <cx:pt idx="23869">17</cx:pt>
          <cx:pt idx="23870">16</cx:pt>
          <cx:pt idx="23871">15</cx:pt>
          <cx:pt idx="23872">15</cx:pt>
          <cx:pt idx="23873">15</cx:pt>
          <cx:pt idx="23874">20</cx:pt>
          <cx:pt idx="23875">20</cx:pt>
          <cx:pt idx="23876">23</cx:pt>
          <cx:pt idx="23877">23</cx:pt>
          <cx:pt idx="23878">23</cx:pt>
          <cx:pt idx="23879">23</cx:pt>
          <cx:pt idx="23880">18</cx:pt>
          <cx:pt idx="23881">16</cx:pt>
          <cx:pt idx="23882">15</cx:pt>
          <cx:pt idx="23883">15</cx:pt>
          <cx:pt idx="23884">14</cx:pt>
          <cx:pt idx="23885">19</cx:pt>
          <cx:pt idx="23886">21</cx:pt>
          <cx:pt idx="23887">18</cx:pt>
          <cx:pt idx="23888">18</cx:pt>
          <cx:pt idx="23889">21</cx:pt>
          <cx:pt idx="23890">18</cx:pt>
          <cx:pt idx="23891">20</cx:pt>
          <cx:pt idx="23892">21</cx:pt>
          <cx:pt idx="23893">18</cx:pt>
          <cx:pt idx="23894">22</cx:pt>
          <cx:pt idx="23895">25</cx:pt>
          <cx:pt idx="23896">23</cx:pt>
          <cx:pt idx="23897">21</cx:pt>
          <cx:pt idx="23898">26</cx:pt>
          <cx:pt idx="23899">28</cx:pt>
          <cx:pt idx="23900">22</cx:pt>
          <cx:pt idx="23901">28</cx:pt>
          <cx:pt idx="23902">30</cx:pt>
          <cx:pt idx="23903">19</cx:pt>
          <cx:pt idx="23904">17</cx:pt>
          <cx:pt idx="23905">19</cx:pt>
          <cx:pt idx="23906">16</cx:pt>
          <cx:pt idx="23907">12</cx:pt>
          <cx:pt idx="23908">25</cx:pt>
          <cx:pt idx="23909">26</cx:pt>
          <cx:pt idx="23910">22</cx:pt>
          <cx:pt idx="23911">22</cx:pt>
          <cx:pt idx="23912">23</cx:pt>
          <cx:pt idx="23913">23</cx:pt>
          <cx:pt idx="23914">48</cx:pt>
          <cx:pt idx="23915">21</cx:pt>
          <cx:pt idx="23916">21</cx:pt>
          <cx:pt idx="23917">20</cx:pt>
          <cx:pt idx="23918">19</cx:pt>
          <cx:pt idx="23919">14</cx:pt>
          <cx:pt idx="23920">13</cx:pt>
          <cx:pt idx="23921">17</cx:pt>
          <cx:pt idx="23922">16</cx:pt>
          <cx:pt idx="23923">18</cx:pt>
          <cx:pt idx="23924">16</cx:pt>
          <cx:pt idx="23925">18</cx:pt>
          <cx:pt idx="23926">14</cx:pt>
          <cx:pt idx="23927">16</cx:pt>
          <cx:pt idx="23928">17</cx:pt>
          <cx:pt idx="23929">14</cx:pt>
          <cx:pt idx="23930">16</cx:pt>
          <cx:pt idx="23931">14</cx:pt>
          <cx:pt idx="23932">14</cx:pt>
          <cx:pt idx="23933">13</cx:pt>
          <cx:pt idx="23934">28</cx:pt>
          <cx:pt idx="23935">21</cx:pt>
          <cx:pt idx="23936">32</cx:pt>
          <cx:pt idx="23937">21</cx:pt>
          <cx:pt idx="23938">19</cx:pt>
          <cx:pt idx="23939">21</cx:pt>
          <cx:pt idx="23940">19</cx:pt>
          <cx:pt idx="23941">19</cx:pt>
          <cx:pt idx="23942">28</cx:pt>
          <cx:pt idx="23943">19</cx:pt>
          <cx:pt idx="23944">30</cx:pt>
          <cx:pt idx="23945">21</cx:pt>
          <cx:pt idx="23946">21</cx:pt>
          <cx:pt idx="23947">32</cx:pt>
          <cx:pt idx="23948">21</cx:pt>
          <cx:pt idx="23949">19</cx:pt>
          <cx:pt idx="23950">31</cx:pt>
          <cx:pt idx="23951">19</cx:pt>
          <cx:pt idx="23952">19</cx:pt>
          <cx:pt idx="23953">28</cx:pt>
          <cx:pt idx="23954">20</cx:pt>
          <cx:pt idx="23955">21</cx:pt>
          <cx:pt idx="23956">31</cx:pt>
          <cx:pt idx="23957">21</cx:pt>
          <cx:pt idx="23958">19</cx:pt>
          <cx:pt idx="23959">30</cx:pt>
          <cx:pt idx="23960">19</cx:pt>
          <cx:pt idx="23961">22</cx:pt>
          <cx:pt idx="23962">32</cx:pt>
          <cx:pt idx="23963">21</cx:pt>
          <cx:pt idx="23964">19</cx:pt>
          <cx:pt idx="23965">19</cx:pt>
          <cx:pt idx="23966">22</cx:pt>
          <cx:pt idx="23967">21</cx:pt>
          <cx:pt idx="23968">19</cx:pt>
          <cx:pt idx="23969">23</cx:pt>
          <cx:pt idx="23970">17</cx:pt>
          <cx:pt idx="23971">19</cx:pt>
          <cx:pt idx="23972">17</cx:pt>
          <cx:pt idx="23973">18</cx:pt>
          <cx:pt idx="23974">17</cx:pt>
          <cx:pt idx="23975">19</cx:pt>
          <cx:pt idx="23976">19</cx:pt>
          <cx:pt idx="23977">23</cx:pt>
          <cx:pt idx="23978">17</cx:pt>
          <cx:pt idx="23979">19</cx:pt>
          <cx:pt idx="23980">17</cx:pt>
          <cx:pt idx="23981">18</cx:pt>
          <cx:pt idx="23982">17</cx:pt>
          <cx:pt idx="23983">19</cx:pt>
          <cx:pt idx="23984">11</cx:pt>
          <cx:pt idx="23985">14</cx:pt>
          <cx:pt idx="23986">14</cx:pt>
          <cx:pt idx="23987">12</cx:pt>
          <cx:pt idx="23988">18</cx:pt>
          <cx:pt idx="23989">17</cx:pt>
          <cx:pt idx="23990">19</cx:pt>
          <cx:pt idx="23991">19</cx:pt>
          <cx:pt idx="23992">19</cx:pt>
          <cx:pt idx="23993">19</cx:pt>
          <cx:pt idx="23994">17</cx:pt>
          <cx:pt idx="23995">18</cx:pt>
          <cx:pt idx="23996">19</cx:pt>
          <cx:pt idx="23997">19</cx:pt>
          <cx:pt idx="23998">19</cx:pt>
          <cx:pt idx="23999">18</cx:pt>
          <cx:pt idx="24000">16</cx:pt>
          <cx:pt idx="24001">16</cx:pt>
          <cx:pt idx="24002">17</cx:pt>
          <cx:pt idx="24003">16</cx:pt>
          <cx:pt idx="24004">18</cx:pt>
          <cx:pt idx="24005">17</cx:pt>
          <cx:pt idx="24006">17</cx:pt>
          <cx:pt idx="24007">19</cx:pt>
          <cx:pt idx="24008">19</cx:pt>
          <cx:pt idx="24009">19</cx:pt>
          <cx:pt idx="24010">19</cx:pt>
          <cx:pt idx="24011">17</cx:pt>
          <cx:pt idx="24012">17</cx:pt>
          <cx:pt idx="24013">18</cx:pt>
          <cx:pt idx="24014">18</cx:pt>
          <cx:pt idx="24015">19</cx:pt>
          <cx:pt idx="24016">17</cx:pt>
          <cx:pt idx="24017">16</cx:pt>
          <cx:pt idx="24018">16</cx:pt>
          <cx:pt idx="24019">16</cx:pt>
          <cx:pt idx="24020">14</cx:pt>
          <cx:pt idx="24021">15</cx:pt>
          <cx:pt idx="24022">13</cx:pt>
          <cx:pt idx="24023">16</cx:pt>
          <cx:pt idx="24024">15</cx:pt>
          <cx:pt idx="24025">16</cx:pt>
          <cx:pt idx="24026">22</cx:pt>
          <cx:pt idx="24027">24</cx:pt>
          <cx:pt idx="24028">20</cx:pt>
          <cx:pt idx="24029">18</cx:pt>
          <cx:pt idx="24030">18</cx:pt>
          <cx:pt idx="24031">20</cx:pt>
          <cx:pt idx="24032">19</cx:pt>
          <cx:pt idx="24033">11</cx:pt>
          <cx:pt idx="24034">10</cx:pt>
          <cx:pt idx="24035">11</cx:pt>
          <cx:pt idx="24036">10</cx:pt>
          <cx:pt idx="24037">10</cx:pt>
          <cx:pt idx="24038">12</cx:pt>
          <cx:pt idx="24039">22</cx:pt>
          <cx:pt idx="24040">21</cx:pt>
          <cx:pt idx="24041">18</cx:pt>
          <cx:pt idx="24042">21</cx:pt>
          <cx:pt idx="24043">18</cx:pt>
          <cx:pt idx="24044">20</cx:pt>
          <cx:pt idx="24045">19</cx:pt>
          <cx:pt idx="24046">17</cx:pt>
          <cx:pt idx="24047">20</cx:pt>
          <cx:pt idx="24048">15</cx:pt>
          <cx:pt idx="24049">20</cx:pt>
          <cx:pt idx="24050">16</cx:pt>
          <cx:pt idx="24051">19</cx:pt>
          <cx:pt idx="24052">17</cx:pt>
          <cx:pt idx="24053">20</cx:pt>
          <cx:pt idx="24054">15</cx:pt>
          <cx:pt idx="24055">18</cx:pt>
          <cx:pt idx="24056">16</cx:pt>
          <cx:pt idx="24057">17</cx:pt>
          <cx:pt idx="24058">15</cx:pt>
          <cx:pt idx="24059">16</cx:pt>
          <cx:pt idx="24060">16</cx:pt>
          <cx:pt idx="24061">13</cx:pt>
          <cx:pt idx="24062">14</cx:pt>
          <cx:pt idx="24063">13</cx:pt>
          <cx:pt idx="24064">14</cx:pt>
          <cx:pt idx="24065">13</cx:pt>
          <cx:pt idx="24066">14</cx:pt>
          <cx:pt idx="24067">13</cx:pt>
          <cx:pt idx="24068">18</cx:pt>
          <cx:pt idx="24069">17</cx:pt>
          <cx:pt idx="24070">18</cx:pt>
          <cx:pt idx="24071">18</cx:pt>
          <cx:pt idx="24072">17</cx:pt>
          <cx:pt idx="24073">18</cx:pt>
          <cx:pt idx="24074">9</cx:pt>
          <cx:pt idx="24075">9</cx:pt>
          <cx:pt idx="24076">10</cx:pt>
          <cx:pt idx="24077">10</cx:pt>
          <cx:pt idx="24078">17</cx:pt>
          <cx:pt idx="24079">18</cx:pt>
          <cx:pt idx="24080">16</cx:pt>
          <cx:pt idx="24081">17</cx:pt>
          <cx:pt idx="24082">18</cx:pt>
          <cx:pt idx="24083">18</cx:pt>
          <cx:pt idx="24084">18</cx:pt>
          <cx:pt idx="24085">17</cx:pt>
          <cx:pt idx="24086">18</cx:pt>
          <cx:pt idx="24087">17</cx:pt>
          <cx:pt idx="24088">17</cx:pt>
          <cx:pt idx="24089">18</cx:pt>
          <cx:pt idx="24090">16</cx:pt>
          <cx:pt idx="24091">17</cx:pt>
          <cx:pt idx="24092">18</cx:pt>
          <cx:pt idx="24093">17</cx:pt>
          <cx:pt idx="24094">18</cx:pt>
          <cx:pt idx="24095">18</cx:pt>
          <cx:pt idx="24096">17</cx:pt>
          <cx:pt idx="24097">18</cx:pt>
          <cx:pt idx="24098">18</cx:pt>
          <cx:pt idx="24099">18</cx:pt>
          <cx:pt idx="24100">17</cx:pt>
          <cx:pt idx="24101">18</cx:pt>
          <cx:pt idx="24102">17</cx:pt>
          <cx:pt idx="24103">18</cx:pt>
          <cx:pt idx="24104">18</cx:pt>
          <cx:pt idx="24105">17</cx:pt>
          <cx:pt idx="24106">18</cx:pt>
          <cx:pt idx="24107">17</cx:pt>
          <cx:pt idx="24108">15</cx:pt>
          <cx:pt idx="24109">14</cx:pt>
          <cx:pt idx="24110">14</cx:pt>
          <cx:pt idx="24111">15</cx:pt>
          <cx:pt idx="24112">14</cx:pt>
          <cx:pt idx="24113">14</cx:pt>
          <cx:pt idx="24114">15</cx:pt>
          <cx:pt idx="24115">13</cx:pt>
          <cx:pt idx="24116">13</cx:pt>
          <cx:pt idx="24117">15</cx:pt>
          <cx:pt idx="24118">15</cx:pt>
          <cx:pt idx="24119">13</cx:pt>
          <cx:pt idx="24120">13</cx:pt>
          <cx:pt idx="24121">15</cx:pt>
          <cx:pt idx="24122">14</cx:pt>
          <cx:pt idx="24123">14</cx:pt>
          <cx:pt idx="24124">14</cx:pt>
          <cx:pt idx="24125">11</cx:pt>
          <cx:pt idx="24126">11</cx:pt>
          <cx:pt idx="24127">14</cx:pt>
          <cx:pt idx="24128">15</cx:pt>
          <cx:pt idx="24129">14</cx:pt>
          <cx:pt idx="24130">14</cx:pt>
          <cx:pt idx="24131">13</cx:pt>
          <cx:pt idx="24132">14</cx:pt>
          <cx:pt idx="24133">18</cx:pt>
          <cx:pt idx="24134">18</cx:pt>
          <cx:pt idx="24135">18</cx:pt>
          <cx:pt idx="24136">18</cx:pt>
          <cx:pt idx="24137">18</cx:pt>
          <cx:pt idx="24138">18</cx:pt>
          <cx:pt idx="24139">14</cx:pt>
          <cx:pt idx="24140">14</cx:pt>
          <cx:pt idx="24141">8</cx:pt>
          <cx:pt idx="24142">17</cx:pt>
          <cx:pt idx="24143">17</cx:pt>
          <cx:pt idx="24144">17</cx:pt>
          <cx:pt idx="24145">15</cx:pt>
          <cx:pt idx="24146">14</cx:pt>
          <cx:pt idx="24147">14</cx:pt>
          <cx:pt idx="24148">14</cx:pt>
          <cx:pt idx="24149">14</cx:pt>
          <cx:pt idx="24150">16</cx:pt>
          <cx:pt idx="24151">16</cx:pt>
          <cx:pt idx="24152">17</cx:pt>
          <cx:pt idx="24153">16</cx:pt>
          <cx:pt idx="24154">15</cx:pt>
          <cx:pt idx="24155">16</cx:pt>
          <cx:pt idx="24156">16</cx:pt>
          <cx:pt idx="24157">12</cx:pt>
          <cx:pt idx="24158">16</cx:pt>
          <cx:pt idx="24159">16</cx:pt>
          <cx:pt idx="24160">15</cx:pt>
          <cx:pt idx="24161">15</cx:pt>
          <cx:pt idx="24162">14</cx:pt>
          <cx:pt idx="24163">15</cx:pt>
          <cx:pt idx="24164">15</cx:pt>
          <cx:pt idx="24165">13</cx:pt>
          <cx:pt idx="24166">12</cx:pt>
          <cx:pt idx="24167">12</cx:pt>
          <cx:pt idx="24168">12</cx:pt>
          <cx:pt idx="24169">12</cx:pt>
          <cx:pt idx="24170">12</cx:pt>
          <cx:pt idx="24171">15</cx:pt>
          <cx:pt idx="24172">13</cx:pt>
          <cx:pt idx="24173">14</cx:pt>
          <cx:pt idx="24174">14</cx:pt>
          <cx:pt idx="24175">16</cx:pt>
          <cx:pt idx="24176">15</cx:pt>
          <cx:pt idx="24177">15</cx:pt>
          <cx:pt idx="24178">14</cx:pt>
          <cx:pt idx="24179">12</cx:pt>
          <cx:pt idx="24180">15</cx:pt>
          <cx:pt idx="24181">13</cx:pt>
          <cx:pt idx="24182">13</cx:pt>
          <cx:pt idx="24183">13</cx:pt>
          <cx:pt idx="24184">21</cx:pt>
          <cx:pt idx="24185">22</cx:pt>
          <cx:pt idx="24186">21</cx:pt>
          <cx:pt idx="24187">21</cx:pt>
          <cx:pt idx="24188">20</cx:pt>
          <cx:pt idx="24189">22</cx:pt>
          <cx:pt idx="24190">22</cx:pt>
          <cx:pt idx="24191">15</cx:pt>
          <cx:pt idx="24192">17</cx:pt>
          <cx:pt idx="24193">18</cx:pt>
          <cx:pt idx="24194">17</cx:pt>
          <cx:pt idx="24195">15</cx:pt>
          <cx:pt idx="24196">16</cx:pt>
          <cx:pt idx="24197">16</cx:pt>
          <cx:pt idx="24198">17</cx:pt>
          <cx:pt idx="24199">15</cx:pt>
          <cx:pt idx="24200">15</cx:pt>
          <cx:pt idx="24201">15</cx:pt>
          <cx:pt idx="24202">17</cx:pt>
          <cx:pt idx="24203">18</cx:pt>
          <cx:pt idx="24204">15</cx:pt>
          <cx:pt idx="24205">16</cx:pt>
          <cx:pt idx="24206">16</cx:pt>
          <cx:pt idx="24207">15</cx:pt>
          <cx:pt idx="24208">16</cx:pt>
          <cx:pt idx="24209">15</cx:pt>
          <cx:pt idx="24210">17</cx:pt>
          <cx:pt idx="24211">16</cx:pt>
          <cx:pt idx="24212">17</cx:pt>
          <cx:pt idx="24213">13</cx:pt>
          <cx:pt idx="24214">13</cx:pt>
          <cx:pt idx="24215">13</cx:pt>
          <cx:pt idx="24216">21</cx:pt>
          <cx:pt idx="24217">20</cx:pt>
          <cx:pt idx="24218">20</cx:pt>
          <cx:pt idx="24219">19</cx:pt>
          <cx:pt idx="24220">17</cx:pt>
          <cx:pt idx="24221">16</cx:pt>
          <cx:pt idx="24222">18</cx:pt>
          <cx:pt idx="24223">17</cx:pt>
          <cx:pt idx="24224">17</cx:pt>
          <cx:pt idx="24225">21</cx:pt>
          <cx:pt idx="24226">20</cx:pt>
          <cx:pt idx="24227">16</cx:pt>
          <cx:pt idx="24228">20</cx:pt>
          <cx:pt idx="24229">18</cx:pt>
          <cx:pt idx="24230">16</cx:pt>
          <cx:pt idx="24231">19</cx:pt>
          <cx:pt idx="24232">19</cx:pt>
          <cx:pt idx="24233">20</cx:pt>
          <cx:pt idx="24234">19</cx:pt>
          <cx:pt idx="24235">20</cx:pt>
          <cx:pt idx="24236">19</cx:pt>
          <cx:pt idx="24237">19</cx:pt>
          <cx:pt idx="24238">16</cx:pt>
          <cx:pt idx="24239">15</cx:pt>
          <cx:pt idx="24240">14</cx:pt>
          <cx:pt idx="24241">15</cx:pt>
          <cx:pt idx="24242">14</cx:pt>
          <cx:pt idx="24243">13</cx:pt>
          <cx:pt idx="24244">14</cx:pt>
          <cx:pt idx="24245">14</cx:pt>
          <cx:pt idx="24246">14</cx:pt>
          <cx:pt idx="24247">13</cx:pt>
          <cx:pt idx="24248">14</cx:pt>
          <cx:pt idx="24249">13</cx:pt>
          <cx:pt idx="24250">13</cx:pt>
          <cx:pt idx="24251">14</cx:pt>
          <cx:pt idx="24252">13</cx:pt>
          <cx:pt idx="24253">14</cx:pt>
          <cx:pt idx="24254">14</cx:pt>
          <cx:pt idx="24255">12</cx:pt>
          <cx:pt idx="24256">13</cx:pt>
          <cx:pt idx="24257">13</cx:pt>
          <cx:pt idx="24258">13</cx:pt>
          <cx:pt idx="24259">12</cx:pt>
          <cx:pt idx="24260">13</cx:pt>
          <cx:pt idx="24261">14</cx:pt>
          <cx:pt idx="24262">13</cx:pt>
          <cx:pt idx="24263">14</cx:pt>
          <cx:pt idx="24264">13</cx:pt>
          <cx:pt idx="24265">13</cx:pt>
          <cx:pt idx="24266">14</cx:pt>
          <cx:pt idx="24267">14</cx:pt>
          <cx:pt idx="24268">14</cx:pt>
          <cx:pt idx="24269">14</cx:pt>
          <cx:pt idx="24270">14</cx:pt>
          <cx:pt idx="24271">13</cx:pt>
          <cx:pt idx="24272">14</cx:pt>
          <cx:pt idx="24273">14</cx:pt>
          <cx:pt idx="24274">14</cx:pt>
          <cx:pt idx="24275">13</cx:pt>
          <cx:pt idx="24276">15</cx:pt>
          <cx:pt idx="24277">16</cx:pt>
          <cx:pt idx="24278">16</cx:pt>
          <cx:pt idx="24279">13</cx:pt>
          <cx:pt idx="24280">13</cx:pt>
          <cx:pt idx="24281">13</cx:pt>
          <cx:pt idx="24282">14</cx:pt>
          <cx:pt idx="24283">14</cx:pt>
          <cx:pt idx="24284">13</cx:pt>
          <cx:pt idx="24285">18</cx:pt>
          <cx:pt idx="24286">17</cx:pt>
          <cx:pt idx="24287">17</cx:pt>
          <cx:pt idx="24288">15</cx:pt>
          <cx:pt idx="24289">15</cx:pt>
          <cx:pt idx="24290">15</cx:pt>
          <cx:pt idx="24291">13</cx:pt>
          <cx:pt idx="24292">19</cx:pt>
          <cx:pt idx="24293">15</cx:pt>
          <cx:pt idx="24294">15</cx:pt>
          <cx:pt idx="24295">19</cx:pt>
          <cx:pt idx="24296">15</cx:pt>
          <cx:pt idx="24297">15</cx:pt>
          <cx:pt idx="24298">15</cx:pt>
          <cx:pt idx="24299">16</cx:pt>
          <cx:pt idx="24300">15</cx:pt>
          <cx:pt idx="24301">17</cx:pt>
          <cx:pt idx="24302">19</cx:pt>
          <cx:pt idx="24303">19</cx:pt>
          <cx:pt idx="24304">19</cx:pt>
          <cx:pt idx="24305">17</cx:pt>
          <cx:pt idx="24306">19</cx:pt>
          <cx:pt idx="24307">19</cx:pt>
          <cx:pt idx="24308">19</cx:pt>
          <cx:pt idx="24309">20</cx:pt>
          <cx:pt idx="24310">19</cx:pt>
          <cx:pt idx="24311">19</cx:pt>
          <cx:pt idx="24312">20</cx:pt>
          <cx:pt idx="24313">19</cx:pt>
          <cx:pt idx="24314">19</cx:pt>
          <cx:pt idx="24315">17</cx:pt>
          <cx:pt idx="24316">16</cx:pt>
          <cx:pt idx="24317">17</cx:pt>
          <cx:pt idx="24318">16</cx:pt>
          <cx:pt idx="24319">17</cx:pt>
          <cx:pt idx="24320">18</cx:pt>
          <cx:pt idx="24321">17</cx:pt>
          <cx:pt idx="24322">15</cx:pt>
          <cx:pt idx="24323">13</cx:pt>
          <cx:pt idx="24324">15</cx:pt>
          <cx:pt idx="24325">14</cx:pt>
          <cx:pt idx="24326">14</cx:pt>
          <cx:pt idx="24327">13</cx:pt>
          <cx:pt idx="24328">14</cx:pt>
          <cx:pt idx="24329">14</cx:pt>
          <cx:pt idx="24330">15</cx:pt>
          <cx:pt idx="24331">13</cx:pt>
          <cx:pt idx="24332">14</cx:pt>
          <cx:pt idx="24333">13</cx:pt>
          <cx:pt idx="24334">13</cx:pt>
          <cx:pt idx="24335">11</cx:pt>
          <cx:pt idx="24336">12</cx:pt>
          <cx:pt idx="24337">13</cx:pt>
          <cx:pt idx="24338">11</cx:pt>
          <cx:pt idx="24339">18</cx:pt>
          <cx:pt idx="24340">17</cx:pt>
          <cx:pt idx="24341">17</cx:pt>
          <cx:pt idx="24342">15</cx:pt>
          <cx:pt idx="24343">13</cx:pt>
          <cx:pt idx="24344">15</cx:pt>
          <cx:pt idx="24345">15</cx:pt>
          <cx:pt idx="24346">15</cx:pt>
          <cx:pt idx="24347">14</cx:pt>
          <cx:pt idx="24348">8</cx:pt>
          <cx:pt idx="24349">13</cx:pt>
          <cx:pt idx="24350">13</cx:pt>
          <cx:pt idx="24351">11</cx:pt>
          <cx:pt idx="24352">14</cx:pt>
          <cx:pt idx="24353">13</cx:pt>
          <cx:pt idx="24354">9</cx:pt>
          <cx:pt idx="24355">12</cx:pt>
          <cx:pt idx="24356">13</cx:pt>
          <cx:pt idx="24357">11</cx:pt>
          <cx:pt idx="24358">13</cx:pt>
          <cx:pt idx="24359">20</cx:pt>
          <cx:pt idx="24360">19</cx:pt>
          <cx:pt idx="24361">19</cx:pt>
          <cx:pt idx="24362">11</cx:pt>
          <cx:pt idx="24363">9</cx:pt>
          <cx:pt idx="24364">10</cx:pt>
          <cx:pt idx="24365">9</cx:pt>
          <cx:pt idx="24366">9</cx:pt>
          <cx:pt idx="24367">11</cx:pt>
          <cx:pt idx="24368">11</cx:pt>
          <cx:pt idx="24369">15</cx:pt>
          <cx:pt idx="24370">15</cx:pt>
          <cx:pt idx="24371">14</cx:pt>
          <cx:pt idx="24372">13</cx:pt>
          <cx:pt idx="24373">12</cx:pt>
          <cx:pt idx="24374">13</cx:pt>
          <cx:pt idx="24375">13</cx:pt>
          <cx:pt idx="24376">18</cx:pt>
          <cx:pt idx="24377">17</cx:pt>
          <cx:pt idx="24378">19</cx:pt>
          <cx:pt idx="24379">20</cx:pt>
          <cx:pt idx="24380">18</cx:pt>
          <cx:pt idx="24381">21</cx:pt>
          <cx:pt idx="24382">28</cx:pt>
          <cx:pt idx="24383">30</cx:pt>
          <cx:pt idx="24384">12</cx:pt>
          <cx:pt idx="24385">12</cx:pt>
          <cx:pt idx="24386">14</cx:pt>
          <cx:pt idx="24387">13</cx:pt>
          <cx:pt idx="24388">13</cx:pt>
          <cx:pt idx="24389">13</cx:pt>
          <cx:pt idx="24390">14</cx:pt>
          <cx:pt idx="24391">13</cx:pt>
          <cx:pt idx="24392">13</cx:pt>
          <cx:pt idx="24393">14</cx:pt>
          <cx:pt idx="24394">12</cx:pt>
          <cx:pt idx="24395">13</cx:pt>
          <cx:pt idx="24396">12</cx:pt>
          <cx:pt idx="24397">12</cx:pt>
          <cx:pt idx="24398">17</cx:pt>
          <cx:pt idx="24399">18</cx:pt>
          <cx:pt idx="24400">19</cx:pt>
          <cx:pt idx="24401">22</cx:pt>
          <cx:pt idx="24402">23</cx:pt>
          <cx:pt idx="24403">20</cx:pt>
          <cx:pt idx="24404">22</cx:pt>
          <cx:pt idx="24405">23</cx:pt>
          <cx:pt idx="24406">16</cx:pt>
          <cx:pt idx="24407">15</cx:pt>
          <cx:pt idx="24408">16</cx:pt>
          <cx:pt idx="24409">15</cx:pt>
          <cx:pt idx="24410">17</cx:pt>
          <cx:pt idx="24411">18</cx:pt>
          <cx:pt idx="24412">21</cx:pt>
          <cx:pt idx="24413">18</cx:pt>
          <cx:pt idx="24414">20</cx:pt>
          <cx:pt idx="24415">12</cx:pt>
          <cx:pt idx="24416">17</cx:pt>
          <cx:pt idx="24417">15</cx:pt>
          <cx:pt idx="24418">17</cx:pt>
          <cx:pt idx="24419">15</cx:pt>
          <cx:pt idx="24420">19</cx:pt>
          <cx:pt idx="24421">15</cx:pt>
          <cx:pt idx="24422">15</cx:pt>
          <cx:pt idx="24423">21</cx:pt>
          <cx:pt idx="24424">16</cx:pt>
          <cx:pt idx="24425">16</cx:pt>
          <cx:pt idx="24426">15</cx:pt>
          <cx:pt idx="24427">14</cx:pt>
          <cx:pt idx="24428">15</cx:pt>
          <cx:pt idx="24429">14</cx:pt>
          <cx:pt idx="24430">18</cx:pt>
          <cx:pt idx="24431">17</cx:pt>
          <cx:pt idx="24432">15</cx:pt>
          <cx:pt idx="24433">17</cx:pt>
          <cx:pt idx="24434">18</cx:pt>
          <cx:pt idx="24435">17</cx:pt>
          <cx:pt idx="24436">15</cx:pt>
          <cx:pt idx="24437">16</cx:pt>
          <cx:pt idx="24438">16</cx:pt>
          <cx:pt idx="24439">17</cx:pt>
          <cx:pt idx="24440">15</cx:pt>
          <cx:pt idx="24441">15</cx:pt>
          <cx:pt idx="24442">15</cx:pt>
          <cx:pt idx="24443">17</cx:pt>
          <cx:pt idx="24444">18</cx:pt>
          <cx:pt idx="24445">15</cx:pt>
          <cx:pt idx="24446">16</cx:pt>
          <cx:pt idx="24447">16</cx:pt>
          <cx:pt idx="24448">14</cx:pt>
          <cx:pt idx="24449">14</cx:pt>
          <cx:pt idx="24450">14</cx:pt>
          <cx:pt idx="24451">14</cx:pt>
          <cx:pt idx="24452">14</cx:pt>
          <cx:pt idx="24453">14</cx:pt>
          <cx:pt idx="24454">13</cx:pt>
          <cx:pt idx="24455">13</cx:pt>
          <cx:pt idx="24456">14</cx:pt>
          <cx:pt idx="24457">13</cx:pt>
          <cx:pt idx="24458">13</cx:pt>
          <cx:pt idx="24459">13</cx:pt>
          <cx:pt idx="24460">13</cx:pt>
          <cx:pt idx="24461">13</cx:pt>
          <cx:pt idx="24462">14</cx:pt>
          <cx:pt idx="24463">14</cx:pt>
          <cx:pt idx="24464">13</cx:pt>
          <cx:pt idx="24465">13</cx:pt>
          <cx:pt idx="24466">13</cx:pt>
          <cx:pt idx="24467">16</cx:pt>
          <cx:pt idx="24468">15</cx:pt>
          <cx:pt idx="24469">15</cx:pt>
          <cx:pt idx="24470">15</cx:pt>
          <cx:pt idx="24471">14</cx:pt>
          <cx:pt idx="24472">13</cx:pt>
          <cx:pt idx="24473">14</cx:pt>
          <cx:pt idx="24474">14</cx:pt>
          <cx:pt idx="24475">14</cx:pt>
          <cx:pt idx="24476">13</cx:pt>
          <cx:pt idx="24477">14</cx:pt>
          <cx:pt idx="24478">13</cx:pt>
          <cx:pt idx="24479">13</cx:pt>
          <cx:pt idx="24480">13</cx:pt>
          <cx:pt idx="24481">13</cx:pt>
          <cx:pt idx="24482">14</cx:pt>
          <cx:pt idx="24483">12</cx:pt>
          <cx:pt idx="24484">14</cx:pt>
          <cx:pt idx="24485">13</cx:pt>
          <cx:pt idx="24486">14</cx:pt>
          <cx:pt idx="24487">13</cx:pt>
          <cx:pt idx="24488">13</cx:pt>
          <cx:pt idx="24489">12</cx:pt>
          <cx:pt idx="24490">13</cx:pt>
          <cx:pt idx="24491">13</cx:pt>
          <cx:pt idx="24492">12</cx:pt>
          <cx:pt idx="24493">21</cx:pt>
          <cx:pt idx="24494">18</cx:pt>
          <cx:pt idx="24495">23</cx:pt>
          <cx:pt idx="24496">18</cx:pt>
          <cx:pt idx="24497">22</cx:pt>
          <cx:pt idx="24498">26</cx:pt>
          <cx:pt idx="24499">26</cx:pt>
          <cx:pt idx="24500">20</cx:pt>
          <cx:pt idx="24501">24</cx:pt>
          <cx:pt idx="24502">40</cx:pt>
          <cx:pt idx="24503">20</cx:pt>
          <cx:pt idx="24504">20</cx:pt>
          <cx:pt idx="24505">19</cx:pt>
          <cx:pt idx="24506">19</cx:pt>
          <cx:pt idx="24507">19</cx:pt>
          <cx:pt idx="24508">19</cx:pt>
          <cx:pt idx="24509">18</cx:pt>
          <cx:pt idx="24510">45</cx:pt>
          <cx:pt idx="24511">48</cx:pt>
          <cx:pt idx="24512">17</cx:pt>
          <cx:pt idx="24513">17</cx:pt>
          <cx:pt idx="24514">16</cx:pt>
          <cx:pt idx="24515">15</cx:pt>
          <cx:pt idx="24516">15</cx:pt>
          <cx:pt idx="24517">18</cx:pt>
          <cx:pt idx="24518">14</cx:pt>
          <cx:pt idx="24519">14</cx:pt>
          <cx:pt idx="24520">25</cx:pt>
          <cx:pt idx="24521">27</cx:pt>
          <cx:pt idx="24522">17</cx:pt>
          <cx:pt idx="24523">21</cx:pt>
          <cx:pt idx="24524">21</cx:pt>
          <cx:pt idx="24525">23</cx:pt>
          <cx:pt idx="24526">18</cx:pt>
          <cx:pt idx="24527">17</cx:pt>
          <cx:pt idx="24528">16</cx:pt>
          <cx:pt idx="24529">18</cx:pt>
          <cx:pt idx="24530">16</cx:pt>
          <cx:pt idx="24531">15</cx:pt>
          <cx:pt idx="24532">21</cx:pt>
          <cx:pt idx="24533">18</cx:pt>
          <cx:pt idx="24534">21</cx:pt>
          <cx:pt idx="24535">19</cx:pt>
          <cx:pt idx="24536">17</cx:pt>
          <cx:pt idx="24537">21</cx:pt>
          <cx:pt idx="24538">17</cx:pt>
          <cx:pt idx="24539">16</cx:pt>
          <cx:pt idx="24540">19</cx:pt>
          <cx:pt idx="24541">18</cx:pt>
          <cx:pt idx="24542">20</cx:pt>
          <cx:pt idx="24543">17</cx:pt>
          <cx:pt idx="24544">19</cx:pt>
          <cx:pt idx="24545">15</cx:pt>
          <cx:pt idx="24546">15</cx:pt>
          <cx:pt idx="24547">13</cx:pt>
          <cx:pt idx="24548">16</cx:pt>
          <cx:pt idx="24549">17</cx:pt>
          <cx:pt idx="24550">17</cx:pt>
          <cx:pt idx="24551">17</cx:pt>
          <cx:pt idx="24552">16</cx:pt>
          <cx:pt idx="24553">16</cx:pt>
          <cx:pt idx="24554">16</cx:pt>
          <cx:pt idx="24555">16</cx:pt>
          <cx:pt idx="24556">15</cx:pt>
          <cx:pt idx="24557">12</cx:pt>
          <cx:pt idx="24558">12</cx:pt>
          <cx:pt idx="24559">14</cx:pt>
          <cx:pt idx="24560">14</cx:pt>
          <cx:pt idx="24561">14</cx:pt>
          <cx:pt idx="24562">14</cx:pt>
          <cx:pt idx="24563">14</cx:pt>
          <cx:pt idx="24564">13</cx:pt>
          <cx:pt idx="24565">15</cx:pt>
          <cx:pt idx="24566">18</cx:pt>
          <cx:pt idx="24567">16</cx:pt>
          <cx:pt idx="24568">17</cx:pt>
          <cx:pt idx="24569">16</cx:pt>
          <cx:pt idx="24570">15</cx:pt>
          <cx:pt idx="24571">15</cx:pt>
          <cx:pt idx="24572">16</cx:pt>
          <cx:pt idx="24573">16</cx:pt>
          <cx:pt idx="24574">16</cx:pt>
          <cx:pt idx="24575">15</cx:pt>
          <cx:pt idx="24576">16</cx:pt>
          <cx:pt idx="24577">16</cx:pt>
          <cx:pt idx="24578">16</cx:pt>
          <cx:pt idx="24579">15</cx:pt>
          <cx:pt idx="24580">16</cx:pt>
          <cx:pt idx="24581">16</cx:pt>
          <cx:pt idx="24582">15</cx:pt>
          <cx:pt idx="24583">15</cx:pt>
          <cx:pt idx="24584">14</cx:pt>
          <cx:pt idx="24585">14</cx:pt>
          <cx:pt idx="24586">13</cx:pt>
          <cx:pt idx="24587">14</cx:pt>
          <cx:pt idx="24588">14</cx:pt>
          <cx:pt idx="24589">13</cx:pt>
          <cx:pt idx="24590">15</cx:pt>
          <cx:pt idx="24591">14</cx:pt>
          <cx:pt idx="24592">13</cx:pt>
          <cx:pt idx="24593">15</cx:pt>
          <cx:pt idx="24594">14</cx:pt>
          <cx:pt idx="24595">13</cx:pt>
          <cx:pt idx="24596">11</cx:pt>
          <cx:pt idx="24597">15</cx:pt>
          <cx:pt idx="24598">16</cx:pt>
          <cx:pt idx="24599">15</cx:pt>
          <cx:pt idx="24600">19</cx:pt>
          <cx:pt idx="24601">16</cx:pt>
          <cx:pt idx="24602">13</cx:pt>
          <cx:pt idx="24603">16</cx:pt>
          <cx:pt idx="24604">13</cx:pt>
          <cx:pt idx="24605">15</cx:pt>
          <cx:pt idx="24606">19</cx:pt>
          <cx:pt idx="24607">18</cx:pt>
          <cx:pt idx="24608">20</cx:pt>
          <cx:pt idx="24609">21</cx:pt>
          <cx:pt idx="24610">20</cx:pt>
          <cx:pt idx="24611">21</cx:pt>
          <cx:pt idx="24612">25</cx:pt>
          <cx:pt idx="24613">27</cx:pt>
          <cx:pt idx="24614">16</cx:pt>
          <cx:pt idx="24615">14</cx:pt>
          <cx:pt idx="24616">15</cx:pt>
          <cx:pt idx="24617">13</cx:pt>
          <cx:pt idx="24618">14</cx:pt>
          <cx:pt idx="24619">22</cx:pt>
          <cx:pt idx="24620">22</cx:pt>
          <cx:pt idx="24621">19</cx:pt>
          <cx:pt idx="24622">17</cx:pt>
          <cx:pt idx="24623">20</cx:pt>
          <cx:pt idx="24624">17</cx:pt>
          <cx:pt idx="24625">19</cx:pt>
          <cx:pt idx="24626">11</cx:pt>
          <cx:pt idx="24627">11</cx:pt>
          <cx:pt idx="24628">10</cx:pt>
          <cx:pt idx="24629">10</cx:pt>
          <cx:pt idx="24630">9</cx:pt>
          <cx:pt idx="24631">8</cx:pt>
          <cx:pt idx="24632">13</cx:pt>
          <cx:pt idx="24633">13</cx:pt>
          <cx:pt idx="24634">12</cx:pt>
          <cx:pt idx="24635">13</cx:pt>
          <cx:pt idx="24636">12</cx:pt>
          <cx:pt idx="24637">12</cx:pt>
          <cx:pt idx="24638">18</cx:pt>
          <cx:pt idx="24639">19</cx:pt>
          <cx:pt idx="24640">19</cx:pt>
          <cx:pt idx="24641">16</cx:pt>
          <cx:pt idx="24642">14</cx:pt>
          <cx:pt idx="24643">21</cx:pt>
          <cx:pt idx="24644">18</cx:pt>
          <cx:pt idx="24645">20</cx:pt>
          <cx:pt idx="24646">19</cx:pt>
          <cx:pt idx="24647">16</cx:pt>
          <cx:pt idx="24648">12</cx:pt>
          <cx:pt idx="24649">17</cx:pt>
          <cx:pt idx="24650">17</cx:pt>
          <cx:pt idx="24651">16</cx:pt>
          <cx:pt idx="24652">16</cx:pt>
          <cx:pt idx="24653">28</cx:pt>
          <cx:pt idx="24654">27</cx:pt>
          <cx:pt idx="24655">17</cx:pt>
          <cx:pt idx="24656">16</cx:pt>
          <cx:pt idx="24657">16</cx:pt>
          <cx:pt idx="24658">12</cx:pt>
          <cx:pt idx="24659">13</cx:pt>
          <cx:pt idx="24660">11</cx:pt>
          <cx:pt idx="24661">15</cx:pt>
          <cx:pt idx="24662">15</cx:pt>
          <cx:pt idx="24663">17</cx:pt>
          <cx:pt idx="24664">19</cx:pt>
          <cx:pt idx="24665">11</cx:pt>
          <cx:pt idx="24666">12</cx:pt>
          <cx:pt idx="24667">11</cx:pt>
          <cx:pt idx="24668">11</cx:pt>
          <cx:pt idx="24669">11</cx:pt>
          <cx:pt idx="24670">10</cx:pt>
          <cx:pt idx="24671">23</cx:pt>
          <cx:pt idx="24672">22</cx:pt>
          <cx:pt idx="24673">24</cx:pt>
          <cx:pt idx="24674">22</cx:pt>
          <cx:pt idx="24675">19</cx:pt>
          <cx:pt idx="24676">19</cx:pt>
          <cx:pt idx="24677">17</cx:pt>
          <cx:pt idx="24678">21</cx:pt>
          <cx:pt idx="24679">17</cx:pt>
          <cx:pt idx="24680">21</cx:pt>
          <cx:pt idx="24681">17</cx:pt>
          <cx:pt idx="24682">17</cx:pt>
          <cx:pt idx="24683">17</cx:pt>
          <cx:pt idx="24684">19</cx:pt>
          <cx:pt idx="24685">21</cx:pt>
          <cx:pt idx="24686">15</cx:pt>
          <cx:pt idx="24687">16</cx:pt>
          <cx:pt idx="24688">15</cx:pt>
          <cx:pt idx="24689">16</cx:pt>
          <cx:pt idx="24690">14</cx:pt>
          <cx:pt idx="24691">14</cx:pt>
          <cx:pt idx="24692">16</cx:pt>
          <cx:pt idx="24693">20</cx:pt>
          <cx:pt idx="24694">22</cx:pt>
          <cx:pt idx="24695">21</cx:pt>
          <cx:pt idx="24696">16</cx:pt>
          <cx:pt idx="24697">16</cx:pt>
          <cx:pt idx="24698">20</cx:pt>
          <cx:pt idx="24699">18</cx:pt>
          <cx:pt idx="24700">21</cx:pt>
          <cx:pt idx="24701">18</cx:pt>
          <cx:pt idx="24702">17</cx:pt>
          <cx:pt idx="24703">19</cx:pt>
          <cx:pt idx="24704">28</cx:pt>
          <cx:pt idx="24705">19</cx:pt>
          <cx:pt idx="24706">18</cx:pt>
          <cx:pt idx="24707">18</cx:pt>
          <cx:pt idx="24708">17</cx:pt>
          <cx:pt idx="24709">18</cx:pt>
          <cx:pt idx="24710">18</cx:pt>
          <cx:pt idx="24711">17</cx:pt>
          <cx:pt idx="24712">15</cx:pt>
          <cx:pt idx="24713">14</cx:pt>
          <cx:pt idx="24714">13</cx:pt>
          <cx:pt idx="24715">12</cx:pt>
          <cx:pt idx="24716">11</cx:pt>
          <cx:pt idx="24717">17</cx:pt>
          <cx:pt idx="24718">16</cx:pt>
          <cx:pt idx="24719">15</cx:pt>
          <cx:pt idx="24720">15</cx:pt>
          <cx:pt idx="24721">15</cx:pt>
          <cx:pt idx="24722">14</cx:pt>
          <cx:pt idx="24723">13</cx:pt>
          <cx:pt idx="24724">23</cx:pt>
          <cx:pt idx="24725">17</cx:pt>
          <cx:pt idx="24726">16</cx:pt>
          <cx:pt idx="24727">16</cx:pt>
          <cx:pt idx="24728">16</cx:pt>
          <cx:pt idx="24729">15</cx:pt>
          <cx:pt idx="24730">14</cx:pt>
          <cx:pt idx="24731">14</cx:pt>
          <cx:pt idx="24732">13</cx:pt>
          <cx:pt idx="24733">13</cx:pt>
          <cx:pt idx="24734">11</cx:pt>
          <cx:pt idx="24735">11</cx:pt>
          <cx:pt idx="24736">14</cx:pt>
          <cx:pt idx="24737">13</cx:pt>
          <cx:pt idx="24738">15</cx:pt>
          <cx:pt idx="24739">12</cx:pt>
          <cx:pt idx="24740">16</cx:pt>
          <cx:pt idx="24741">16</cx:pt>
          <cx:pt idx="24742">15</cx:pt>
          <cx:pt idx="24743">14</cx:pt>
          <cx:pt idx="24744">14</cx:pt>
          <cx:pt idx="24745">13</cx:pt>
          <cx:pt idx="24746">11</cx:pt>
          <cx:pt idx="24747">11</cx:pt>
          <cx:pt idx="24748">14</cx:pt>
          <cx:pt idx="24749">12</cx:pt>
          <cx:pt idx="24750">11</cx:pt>
          <cx:pt idx="24751">12</cx:pt>
          <cx:pt idx="24752">18</cx:pt>
          <cx:pt idx="24753">17</cx:pt>
          <cx:pt idx="24754">17</cx:pt>
          <cx:pt idx="24755">16</cx:pt>
          <cx:pt idx="24756">14</cx:pt>
          <cx:pt idx="24757">11</cx:pt>
          <cx:pt idx="24758">15</cx:pt>
          <cx:pt idx="24759">15</cx:pt>
          <cx:pt idx="24760">18</cx:pt>
          <cx:pt idx="24761">17</cx:pt>
          <cx:pt idx="24762">20</cx:pt>
          <cx:pt idx="24763">18</cx:pt>
          <cx:pt idx="24764">28</cx:pt>
          <cx:pt idx="24765">21</cx:pt>
          <cx:pt idx="24766">18</cx:pt>
          <cx:pt idx="24767">20</cx:pt>
          <cx:pt idx="24768">17</cx:pt>
          <cx:pt idx="24769">18</cx:pt>
          <cx:pt idx="24770">19</cx:pt>
          <cx:pt idx="24771">15</cx:pt>
          <cx:pt idx="24772">13</cx:pt>
          <cx:pt idx="24773">13</cx:pt>
          <cx:pt idx="24774">13</cx:pt>
          <cx:pt idx="24775">13</cx:pt>
          <cx:pt idx="24776">23</cx:pt>
          <cx:pt idx="24777">24</cx:pt>
          <cx:pt idx="24778">23</cx:pt>
          <cx:pt idx="24779">24</cx:pt>
          <cx:pt idx="24780">21</cx:pt>
          <cx:pt idx="24781">22</cx:pt>
          <cx:pt idx="24782">21</cx:pt>
          <cx:pt idx="24783">22</cx:pt>
          <cx:pt idx="24784">20</cx:pt>
          <cx:pt idx="24785">20</cx:pt>
          <cx:pt idx="24786">17</cx:pt>
          <cx:pt idx="24787">20</cx:pt>
          <cx:pt idx="24788">16</cx:pt>
          <cx:pt idx="24789">16</cx:pt>
          <cx:pt idx="24790">15</cx:pt>
          <cx:pt idx="24791">16</cx:pt>
          <cx:pt idx="24792">20</cx:pt>
          <cx:pt idx="24793">22</cx:pt>
          <cx:pt idx="24794">20</cx:pt>
          <cx:pt idx="24795">23</cx:pt>
          <cx:pt idx="24796">20</cx:pt>
          <cx:pt idx="24797">17</cx:pt>
          <cx:pt idx="24798">16</cx:pt>
          <cx:pt idx="24799">20</cx:pt>
          <cx:pt idx="24800">13</cx:pt>
          <cx:pt idx="24801">19</cx:pt>
          <cx:pt idx="24802">19</cx:pt>
          <cx:pt idx="24803">18</cx:pt>
          <cx:pt idx="24804">18</cx:pt>
          <cx:pt idx="24805">15</cx:pt>
          <cx:pt idx="24806">14</cx:pt>
          <cx:pt idx="24807">14</cx:pt>
          <cx:pt idx="24808">13</cx:pt>
          <cx:pt idx="24809">14</cx:pt>
          <cx:pt idx="24810">14</cx:pt>
          <cx:pt idx="24811">15</cx:pt>
          <cx:pt idx="24812">13</cx:pt>
          <cx:pt idx="24813">17</cx:pt>
          <cx:pt idx="24814">17</cx:pt>
          <cx:pt idx="24815">16</cx:pt>
          <cx:pt idx="24816">17</cx:pt>
          <cx:pt idx="24817">18</cx:pt>
          <cx:pt idx="24818">21</cx:pt>
          <cx:pt idx="24819">21</cx:pt>
          <cx:pt idx="24820">19</cx:pt>
          <cx:pt idx="24821">18</cx:pt>
          <cx:pt idx="24822">12</cx:pt>
          <cx:pt idx="24823">12</cx:pt>
          <cx:pt idx="24824">17</cx:pt>
          <cx:pt idx="24825">19</cx:pt>
          <cx:pt idx="24826">14</cx:pt>
          <cx:pt idx="24827">15</cx:pt>
          <cx:pt idx="24828">14</cx:pt>
          <cx:pt idx="24829">15</cx:pt>
          <cx:pt idx="24830">18</cx:pt>
          <cx:pt idx="24831">18</cx:pt>
          <cx:pt idx="24832">17</cx:pt>
          <cx:pt idx="24833">18</cx:pt>
          <cx:pt idx="24834">14</cx:pt>
          <cx:pt idx="24835">14</cx:pt>
          <cx:pt idx="24836">17</cx:pt>
          <cx:pt idx="24837">16</cx:pt>
          <cx:pt idx="24838">24</cx:pt>
          <cx:pt idx="24839">20</cx:pt>
          <cx:pt idx="24840">24</cx:pt>
          <cx:pt idx="24841">20</cx:pt>
          <cx:pt idx="24842">13</cx:pt>
          <cx:pt idx="24843">13</cx:pt>
          <cx:pt idx="24844">12</cx:pt>
          <cx:pt idx="24845">12</cx:pt>
          <cx:pt idx="24846">14</cx:pt>
          <cx:pt idx="24847">15</cx:pt>
          <cx:pt idx="24848">14</cx:pt>
          <cx:pt idx="24849">15</cx:pt>
          <cx:pt idx="24850">19</cx:pt>
          <cx:pt idx="24851">16</cx:pt>
          <cx:pt idx="24852">21</cx:pt>
          <cx:pt idx="24853">20</cx:pt>
          <cx:pt idx="24854">16</cx:pt>
          <cx:pt idx="24855">17</cx:pt>
          <cx:pt idx="24856">16</cx:pt>
          <cx:pt idx="24857">17</cx:pt>
          <cx:pt idx="24858">16</cx:pt>
          <cx:pt idx="24859">17</cx:pt>
          <cx:pt idx="24860">18</cx:pt>
          <cx:pt idx="24861">14</cx:pt>
          <cx:pt idx="24862">15</cx:pt>
          <cx:pt idx="24863">15</cx:pt>
          <cx:pt idx="24864">16</cx:pt>
          <cx:pt idx="24865">16</cx:pt>
          <cx:pt idx="24866">19</cx:pt>
          <cx:pt idx="24867">17</cx:pt>
          <cx:pt idx="24868">16</cx:pt>
          <cx:pt idx="24869">17</cx:pt>
          <cx:pt idx="24870">25</cx:pt>
          <cx:pt idx="24871">26</cx:pt>
          <cx:pt idx="24872">22</cx:pt>
          <cx:pt idx="24873">22</cx:pt>
          <cx:pt idx="24874">21</cx:pt>
          <cx:pt idx="24875">22</cx:pt>
          <cx:pt idx="24876">16</cx:pt>
          <cx:pt idx="24877">18</cx:pt>
          <cx:pt idx="24878">18</cx:pt>
          <cx:pt idx="24879">16</cx:pt>
          <cx:pt idx="24880">17</cx:pt>
          <cx:pt idx="24881">17</cx:pt>
          <cx:pt idx="24882">16</cx:pt>
          <cx:pt idx="24883">17</cx:pt>
          <cx:pt idx="24884">16</cx:pt>
          <cx:pt idx="24885">16</cx:pt>
          <cx:pt idx="24886">16</cx:pt>
          <cx:pt idx="24887">16</cx:pt>
          <cx:pt idx="24888">16</cx:pt>
          <cx:pt idx="24889">16</cx:pt>
          <cx:pt idx="24890">16</cx:pt>
          <cx:pt idx="24891">16</cx:pt>
          <cx:pt idx="24892">16</cx:pt>
          <cx:pt idx="24893">16</cx:pt>
          <cx:pt idx="24894">15</cx:pt>
          <cx:pt idx="24895">16</cx:pt>
          <cx:pt idx="24896">15</cx:pt>
          <cx:pt idx="24897">14</cx:pt>
          <cx:pt idx="24898">13</cx:pt>
          <cx:pt idx="24899">12</cx:pt>
          <cx:pt idx="24900">12</cx:pt>
          <cx:pt idx="24901">18</cx:pt>
          <cx:pt idx="24902">18</cx:pt>
          <cx:pt idx="24903">11</cx:pt>
          <cx:pt idx="24904">11</cx:pt>
          <cx:pt idx="24905">11</cx:pt>
          <cx:pt idx="24906">11</cx:pt>
          <cx:pt idx="24907">11</cx:pt>
          <cx:pt idx="24908">11</cx:pt>
          <cx:pt idx="24909">11</cx:pt>
          <cx:pt idx="24910">11</cx:pt>
          <cx:pt idx="24911">14</cx:pt>
          <cx:pt idx="24912">18</cx:pt>
          <cx:pt idx="24913">19</cx:pt>
          <cx:pt idx="24914">18</cx:pt>
          <cx:pt idx="24915">19</cx:pt>
          <cx:pt idx="24916">17</cx:pt>
          <cx:pt idx="24917">15</cx:pt>
          <cx:pt idx="24918">19</cx:pt>
          <cx:pt idx="24919">16</cx:pt>
          <cx:pt idx="24920">19</cx:pt>
          <cx:pt idx="24921">15</cx:pt>
          <cx:pt idx="24922">20</cx:pt>
          <cx:pt idx="24923">16</cx:pt>
          <cx:pt idx="24924">19</cx:pt>
          <cx:pt idx="24925">15</cx:pt>
          <cx:pt idx="24926">20</cx:pt>
          <cx:pt idx="24927">16</cx:pt>
          <cx:pt idx="24928">16</cx:pt>
          <cx:pt idx="24929">18</cx:pt>
          <cx:pt idx="24930">16</cx:pt>
          <cx:pt idx="24931">18</cx:pt>
          <cx:pt idx="24932">14</cx:pt>
          <cx:pt idx="24933">14</cx:pt>
          <cx:pt idx="24934">21</cx:pt>
          <cx:pt idx="24935">21</cx:pt>
          <cx:pt idx="24936">20</cx:pt>
          <cx:pt idx="24937">23</cx:pt>
          <cx:pt idx="24938">22</cx:pt>
          <cx:pt idx="24939">15</cx:pt>
          <cx:pt idx="24940">16</cx:pt>
          <cx:pt idx="24941">16</cx:pt>
          <cx:pt idx="24942">17</cx:pt>
          <cx:pt idx="24943">19</cx:pt>
          <cx:pt idx="24944">18</cx:pt>
          <cx:pt idx="24945">20</cx:pt>
          <cx:pt idx="24946">20</cx:pt>
          <cx:pt idx="24947">19</cx:pt>
          <cx:pt idx="24948">27</cx:pt>
          <cx:pt idx="24949">27</cx:pt>
          <cx:pt idx="24950">26</cx:pt>
          <cx:pt idx="24951">26</cx:pt>
          <cx:pt idx="24952">13</cx:pt>
          <cx:pt idx="24953">13</cx:pt>
          <cx:pt idx="24954">13</cx:pt>
          <cx:pt idx="24955">16</cx:pt>
          <cx:pt idx="24956">16</cx:pt>
          <cx:pt idx="24957">19</cx:pt>
          <cx:pt idx="24958">17</cx:pt>
          <cx:pt idx="24959">20</cx:pt>
          <cx:pt idx="24960">18</cx:pt>
          <cx:pt idx="24961">20</cx:pt>
          <cx:pt idx="24962">17</cx:pt>
          <cx:pt idx="24963">20</cx:pt>
          <cx:pt idx="24964">18</cx:pt>
          <cx:pt idx="24965">20</cx:pt>
          <cx:pt idx="24966">17</cx:pt>
          <cx:pt idx="24967">20</cx:pt>
          <cx:pt idx="24968">16</cx:pt>
          <cx:pt idx="24969">18</cx:pt>
          <cx:pt idx="24970">20</cx:pt>
          <cx:pt idx="24971">17</cx:pt>
          <cx:pt idx="24972">20</cx:pt>
          <cx:pt idx="24973">20</cx:pt>
          <cx:pt idx="24974">17</cx:pt>
          <cx:pt idx="24975">17</cx:pt>
          <cx:pt idx="24976">20</cx:pt>
          <cx:pt idx="24977">20</cx:pt>
          <cx:pt idx="24978">17</cx:pt>
          <cx:pt idx="24979">17</cx:pt>
          <cx:pt idx="24980">20</cx:pt>
          <cx:pt idx="24981">20</cx:pt>
          <cx:pt idx="24982">17</cx:pt>
          <cx:pt idx="24983">20</cx:pt>
          <cx:pt idx="24984">17</cx:pt>
          <cx:pt idx="24985">17</cx:pt>
          <cx:pt idx="24986">17</cx:pt>
          <cx:pt idx="24987">20</cx:pt>
          <cx:pt idx="24988">22</cx:pt>
          <cx:pt idx="24989">22</cx:pt>
          <cx:pt idx="24990">21</cx:pt>
          <cx:pt idx="24991">22</cx:pt>
          <cx:pt idx="24992">22</cx:pt>
          <cx:pt idx="24993">21</cx:pt>
          <cx:pt idx="24994">19</cx:pt>
          <cx:pt idx="24995">20</cx:pt>
          <cx:pt idx="24996">19</cx:pt>
          <cx:pt idx="24997">19</cx:pt>
          <cx:pt idx="24998">17</cx:pt>
          <cx:pt idx="24999">16</cx:pt>
          <cx:pt idx="25000">17</cx:pt>
          <cx:pt idx="25001">16</cx:pt>
          <cx:pt idx="25002">16</cx:pt>
          <cx:pt idx="25003">15</cx:pt>
          <cx:pt idx="25004">15</cx:pt>
          <cx:pt idx="25005">15</cx:pt>
          <cx:pt idx="25006">19</cx:pt>
          <cx:pt idx="25007">20</cx:pt>
          <cx:pt idx="25008">21</cx:pt>
          <cx:pt idx="25009">22</cx:pt>
          <cx:pt idx="25010">17</cx:pt>
          <cx:pt idx="25011">16</cx:pt>
          <cx:pt idx="25012">15</cx:pt>
          <cx:pt idx="25013">15</cx:pt>
          <cx:pt idx="25014">14</cx:pt>
          <cx:pt idx="25015">20</cx:pt>
          <cx:pt idx="25016">21</cx:pt>
          <cx:pt idx="25017">18</cx:pt>
          <cx:pt idx="25018">18</cx:pt>
          <cx:pt idx="25019">21</cx:pt>
          <cx:pt idx="25020">20</cx:pt>
          <cx:pt idx="25021">18</cx:pt>
          <cx:pt idx="25022">21</cx:pt>
          <cx:pt idx="25023">18</cx:pt>
          <cx:pt idx="25024">26</cx:pt>
          <cx:pt idx="25025">28</cx:pt>
          <cx:pt idx="25026">22</cx:pt>
          <cx:pt idx="25027">19</cx:pt>
          <cx:pt idx="25028">17</cx:pt>
          <cx:pt idx="25029">18</cx:pt>
          <cx:pt idx="25030">16</cx:pt>
          <cx:pt idx="25031">28</cx:pt>
          <cx:pt idx="25032">27</cx:pt>
          <cx:pt idx="25033">12</cx:pt>
          <cx:pt idx="25034">25</cx:pt>
          <cx:pt idx="25035">26</cx:pt>
          <cx:pt idx="25036">22</cx:pt>
          <cx:pt idx="25037">22</cx:pt>
          <cx:pt idx="25038">48</cx:pt>
          <cx:pt idx="25039">21</cx:pt>
          <cx:pt idx="25040">19</cx:pt>
          <cx:pt idx="25041">20</cx:pt>
          <cx:pt idx="25042">19</cx:pt>
          <cx:pt idx="25043">14</cx:pt>
          <cx:pt idx="25044">13</cx:pt>
          <cx:pt idx="25045">17</cx:pt>
          <cx:pt idx="25046">15</cx:pt>
          <cx:pt idx="25047">18</cx:pt>
          <cx:pt idx="25048">16</cx:pt>
          <cx:pt idx="25049">18</cx:pt>
          <cx:pt idx="25050">14</cx:pt>
          <cx:pt idx="25051">16</cx:pt>
          <cx:pt idx="25052">17</cx:pt>
          <cx:pt idx="25053">14</cx:pt>
          <cx:pt idx="25054">16</cx:pt>
          <cx:pt idx="25055">14</cx:pt>
          <cx:pt idx="25056">14</cx:pt>
          <cx:pt idx="25057">13</cx:pt>
          <cx:pt idx="25058">28</cx:pt>
          <cx:pt idx="25059">21</cx:pt>
          <cx:pt idx="25060">31</cx:pt>
          <cx:pt idx="25061">21</cx:pt>
          <cx:pt idx="25062">19</cx:pt>
          <cx:pt idx="25063">22</cx:pt>
          <cx:pt idx="25064">21</cx:pt>
          <cx:pt idx="25065">21</cx:pt>
          <cx:pt idx="25066">30</cx:pt>
          <cx:pt idx="25067">22</cx:pt>
          <cx:pt idx="25068">19</cx:pt>
          <cx:pt idx="25069">30</cx:pt>
          <cx:pt idx="25070">19</cx:pt>
          <cx:pt idx="25071">21</cx:pt>
          <cx:pt idx="25072">30</cx:pt>
          <cx:pt idx="25073">20</cx:pt>
          <cx:pt idx="25074">31</cx:pt>
          <cx:pt idx="25075">20</cx:pt>
          <cx:pt idx="25076">19</cx:pt>
          <cx:pt idx="25077">19</cx:pt>
          <cx:pt idx="25078">19</cx:pt>
          <cx:pt idx="25079">17</cx:pt>
          <cx:pt idx="25080">21</cx:pt>
          <cx:pt idx="25081">16</cx:pt>
          <cx:pt idx="25082">11</cx:pt>
          <cx:pt idx="25083">14</cx:pt>
          <cx:pt idx="25084">19</cx:pt>
          <cx:pt idx="25085">19</cx:pt>
          <cx:pt idx="25086">14</cx:pt>
          <cx:pt idx="25087">12</cx:pt>
          <cx:pt idx="25088">15</cx:pt>
          <cx:pt idx="25089">18</cx:pt>
          <cx:pt idx="25090">18</cx:pt>
          <cx:pt idx="25091">18</cx:pt>
          <cx:pt idx="25092">18</cx:pt>
          <cx:pt idx="25093">19</cx:pt>
          <cx:pt idx="25094">19</cx:pt>
          <cx:pt idx="25095">19</cx:pt>
          <cx:pt idx="25096">20</cx:pt>
          <cx:pt idx="25097">18</cx:pt>
          <cx:pt idx="25098">17</cx:pt>
          <cx:pt idx="25099">18</cx:pt>
          <cx:pt idx="25100">19</cx:pt>
          <cx:pt idx="25101">19</cx:pt>
          <cx:pt idx="25102">19</cx:pt>
          <cx:pt idx="25103">19</cx:pt>
          <cx:pt idx="25104">18</cx:pt>
          <cx:pt idx="25105">16</cx:pt>
          <cx:pt idx="25106">16</cx:pt>
          <cx:pt idx="25107">17</cx:pt>
          <cx:pt idx="25108">19</cx:pt>
          <cx:pt idx="25109">18</cx:pt>
          <cx:pt idx="25110">17</cx:pt>
          <cx:pt idx="25111">19</cx:pt>
          <cx:pt idx="25112">19</cx:pt>
          <cx:pt idx="25113">19</cx:pt>
          <cx:pt idx="25114">20</cx:pt>
          <cx:pt idx="25115">18</cx:pt>
          <cx:pt idx="25116">17</cx:pt>
          <cx:pt idx="25117">18</cx:pt>
          <cx:pt idx="25118">18</cx:pt>
          <cx:pt idx="25119">18</cx:pt>
          <cx:pt idx="25120">19</cx:pt>
          <cx:pt idx="25121">17</cx:pt>
          <cx:pt idx="25122">16</cx:pt>
          <cx:pt idx="25123">16</cx:pt>
          <cx:pt idx="25124">17</cx:pt>
          <cx:pt idx="25125">15</cx:pt>
          <cx:pt idx="25126">13</cx:pt>
          <cx:pt idx="25127">15</cx:pt>
          <cx:pt idx="25128">15</cx:pt>
          <cx:pt idx="25129">17</cx:pt>
          <cx:pt idx="25130">16</cx:pt>
          <cx:pt idx="25131">18</cx:pt>
          <cx:pt idx="25132">17</cx:pt>
          <cx:pt idx="25133">18</cx:pt>
          <cx:pt idx="25134">20</cx:pt>
          <cx:pt idx="25135">19</cx:pt>
          <cx:pt idx="25136">11</cx:pt>
          <cx:pt idx="25137">10</cx:pt>
          <cx:pt idx="25138">11</cx:pt>
          <cx:pt idx="25139">10</cx:pt>
          <cx:pt idx="25140">12</cx:pt>
          <cx:pt idx="25141">13</cx:pt>
          <cx:pt idx="25142">22</cx:pt>
          <cx:pt idx="25143">21</cx:pt>
          <cx:pt idx="25144">18</cx:pt>
          <cx:pt idx="25145">21</cx:pt>
          <cx:pt idx="25146">18</cx:pt>
          <cx:pt idx="25147">20</cx:pt>
          <cx:pt idx="25148">19</cx:pt>
          <cx:pt idx="25149">17</cx:pt>
          <cx:pt idx="25150">20</cx:pt>
          <cx:pt idx="25151">15</cx:pt>
          <cx:pt idx="25152">21</cx:pt>
          <cx:pt idx="25153">19</cx:pt>
          <cx:pt idx="25154">17</cx:pt>
          <cx:pt idx="25155">19</cx:pt>
          <cx:pt idx="25156">17</cx:pt>
          <cx:pt idx="25157">20</cx:pt>
          <cx:pt idx="25158">15</cx:pt>
          <cx:pt idx="25159">18</cx:pt>
          <cx:pt idx="25160">17</cx:pt>
          <cx:pt idx="25161">17</cx:pt>
          <cx:pt idx="25162">16</cx:pt>
          <cx:pt idx="25163">16</cx:pt>
          <cx:pt idx="25164">16</cx:pt>
          <cx:pt idx="25165">13</cx:pt>
          <cx:pt idx="25166">12</cx:pt>
          <cx:pt idx="25167">14</cx:pt>
          <cx:pt idx="25168">13</cx:pt>
          <cx:pt idx="25169">14</cx:pt>
          <cx:pt idx="25170">13</cx:pt>
          <cx:pt idx="25171">14</cx:pt>
          <cx:pt idx="25172">13</cx:pt>
          <cx:pt idx="25173">14</cx:pt>
          <cx:pt idx="25174">13</cx:pt>
          <cx:pt idx="25175">14</cx:pt>
          <cx:pt idx="25176">13</cx:pt>
          <cx:pt idx="25177">10</cx:pt>
          <cx:pt idx="25178">10</cx:pt>
          <cx:pt idx="25179">10</cx:pt>
          <cx:pt idx="25180">10</cx:pt>
          <cx:pt idx="25181">10</cx:pt>
          <cx:pt idx="25182">10</cx:pt>
          <cx:pt idx="25183">18</cx:pt>
          <cx:pt idx="25184">18</cx:pt>
          <cx:pt idx="25185">18</cx:pt>
          <cx:pt idx="25186">17</cx:pt>
          <cx:pt idx="25187">17</cx:pt>
          <cx:pt idx="25188">17</cx:pt>
          <cx:pt idx="25189">18</cx:pt>
          <cx:pt idx="25190">18</cx:pt>
          <cx:pt idx="25191">18</cx:pt>
          <cx:pt idx="25192">17</cx:pt>
          <cx:pt idx="25193">17</cx:pt>
          <cx:pt idx="25194">17</cx:pt>
          <cx:pt idx="25195">17</cx:pt>
          <cx:pt idx="25196">17</cx:pt>
          <cx:pt idx="25197">18</cx:pt>
          <cx:pt idx="25198">17</cx:pt>
          <cx:pt idx="25199">18</cx:pt>
          <cx:pt idx="25200">17</cx:pt>
          <cx:pt idx="25201">18</cx:pt>
          <cx:pt idx="25202">17</cx:pt>
          <cx:pt idx="25203">17</cx:pt>
          <cx:pt idx="25204">17</cx:pt>
          <cx:pt idx="25205">18</cx:pt>
          <cx:pt idx="25206">18</cx:pt>
          <cx:pt idx="25207">17</cx:pt>
          <cx:pt idx="25208">17</cx:pt>
          <cx:pt idx="25209">18</cx:pt>
          <cx:pt idx="25210">17</cx:pt>
          <cx:pt idx="25211">18</cx:pt>
          <cx:pt idx="25212">17</cx:pt>
          <cx:pt idx="25213">17</cx:pt>
          <cx:pt idx="25214">17</cx:pt>
          <cx:pt idx="25215">17</cx:pt>
          <cx:pt idx="25216">15</cx:pt>
          <cx:pt idx="25217">14</cx:pt>
          <cx:pt idx="25218">15</cx:pt>
          <cx:pt idx="25219">15</cx:pt>
          <cx:pt idx="25220">14</cx:pt>
          <cx:pt idx="25221">15</cx:pt>
          <cx:pt idx="25222">13</cx:pt>
          <cx:pt idx="25223">15</cx:pt>
          <cx:pt idx="25224">14</cx:pt>
          <cx:pt idx="25225">15</cx:pt>
          <cx:pt idx="25226">15</cx:pt>
          <cx:pt idx="25227">13</cx:pt>
          <cx:pt idx="25228">11</cx:pt>
          <cx:pt idx="25229">11</cx:pt>
          <cx:pt idx="25230">11</cx:pt>
          <cx:pt idx="25231">11</cx:pt>
          <cx:pt idx="25232">11</cx:pt>
          <cx:pt idx="25233">11</cx:pt>
          <cx:pt idx="25234">17</cx:pt>
          <cx:pt idx="25235">16</cx:pt>
          <cx:pt idx="25236">17</cx:pt>
          <cx:pt idx="25237">16</cx:pt>
          <cx:pt idx="25238">15</cx:pt>
          <cx:pt idx="25239">14</cx:pt>
          <cx:pt idx="25240">18</cx:pt>
          <cx:pt idx="25241">18</cx:pt>
          <cx:pt idx="25242">18</cx:pt>
          <cx:pt idx="25243">18</cx:pt>
          <cx:pt idx="25244">18</cx:pt>
          <cx:pt idx="25245">18</cx:pt>
          <cx:pt idx="25246">15</cx:pt>
          <cx:pt idx="25247">15</cx:pt>
          <cx:pt idx="25248">14</cx:pt>
          <cx:pt idx="25249">17</cx:pt>
          <cx:pt idx="25250">17</cx:pt>
          <cx:pt idx="25251">17</cx:pt>
          <cx:pt idx="25252">15</cx:pt>
          <cx:pt idx="25253">14</cx:pt>
          <cx:pt idx="25254">14</cx:pt>
          <cx:pt idx="25255">14</cx:pt>
          <cx:pt idx="25256">13</cx:pt>
          <cx:pt idx="25257">16</cx:pt>
          <cx:pt idx="25258">17</cx:pt>
          <cx:pt idx="25259">16</cx:pt>
          <cx:pt idx="25260">16</cx:pt>
          <cx:pt idx="25261">16</cx:pt>
          <cx:pt idx="25262">16</cx:pt>
          <cx:pt idx="25263">15</cx:pt>
          <cx:pt idx="25264">15</cx:pt>
          <cx:pt idx="25265">14</cx:pt>
          <cx:pt idx="25266">15</cx:pt>
          <cx:pt idx="25267">15</cx:pt>
          <cx:pt idx="25268">12</cx:pt>
          <cx:pt idx="25269">12</cx:pt>
          <cx:pt idx="25270">13</cx:pt>
          <cx:pt idx="25271">13</cx:pt>
          <cx:pt idx="25272">15</cx:pt>
          <cx:pt idx="25273">13</cx:pt>
          <cx:pt idx="25274">14</cx:pt>
          <cx:pt idx="25275">13</cx:pt>
          <cx:pt idx="25276">14</cx:pt>
          <cx:pt idx="25277">16</cx:pt>
          <cx:pt idx="25278">15</cx:pt>
          <cx:pt idx="25279">16</cx:pt>
          <cx:pt idx="25280">12</cx:pt>
          <cx:pt idx="25281">15</cx:pt>
          <cx:pt idx="25282">13</cx:pt>
          <cx:pt idx="25283">14</cx:pt>
          <cx:pt idx="25284">14</cx:pt>
          <cx:pt idx="25285">13</cx:pt>
          <cx:pt idx="25286">14</cx:pt>
          <cx:pt idx="25287">13</cx:pt>
          <cx:pt idx="25288">23</cx:pt>
          <cx:pt idx="25289">23</cx:pt>
          <cx:pt idx="25290">23</cx:pt>
          <cx:pt idx="25291">23</cx:pt>
          <cx:pt idx="25292">21</cx:pt>
          <cx:pt idx="25293">21</cx:pt>
          <cx:pt idx="25294">22</cx:pt>
          <cx:pt idx="25295">22</cx:pt>
          <cx:pt idx="25296">20</cx:pt>
          <cx:pt idx="25297">16</cx:pt>
          <cx:pt idx="25298">15</cx:pt>
          <cx:pt idx="25299">18</cx:pt>
          <cx:pt idx="25300">15</cx:pt>
          <cx:pt idx="25301">15</cx:pt>
          <cx:pt idx="25302">16</cx:pt>
          <cx:pt idx="25303">14</cx:pt>
          <cx:pt idx="25304">14</cx:pt>
          <cx:pt idx="25305">15</cx:pt>
          <cx:pt idx="25306">15</cx:pt>
          <cx:pt idx="25307">18</cx:pt>
          <cx:pt idx="25308">15</cx:pt>
          <cx:pt idx="25309">15</cx:pt>
          <cx:pt idx="25310">14</cx:pt>
          <cx:pt idx="25311">16</cx:pt>
          <cx:pt idx="25312">17</cx:pt>
          <cx:pt idx="25313">17</cx:pt>
          <cx:pt idx="25314">13</cx:pt>
          <cx:pt idx="25315">13</cx:pt>
          <cx:pt idx="25316">13</cx:pt>
          <cx:pt idx="25317">12</cx:pt>
          <cx:pt idx="25318">20</cx:pt>
          <cx:pt idx="25319">21</cx:pt>
          <cx:pt idx="25320">19</cx:pt>
          <cx:pt idx="25321">19</cx:pt>
          <cx:pt idx="25322">20</cx:pt>
          <cx:pt idx="25323">21</cx:pt>
          <cx:pt idx="25324">20</cx:pt>
          <cx:pt idx="25325">20</cx:pt>
          <cx:pt idx="25326">18</cx:pt>
          <cx:pt idx="25327">18</cx:pt>
          <cx:pt idx="25328">16</cx:pt>
          <cx:pt idx="25329">18</cx:pt>
          <cx:pt idx="25330">16</cx:pt>
          <cx:pt idx="25331">21</cx:pt>
          <cx:pt idx="25332">19</cx:pt>
          <cx:pt idx="25333">15</cx:pt>
          <cx:pt idx="25334">18</cx:pt>
          <cx:pt idx="25335">19</cx:pt>
          <cx:pt idx="25336">16</cx:pt>
          <cx:pt idx="25337">19</cx:pt>
          <cx:pt idx="25338">19</cx:pt>
          <cx:pt idx="25339">20</cx:pt>
          <cx:pt idx="25340">19</cx:pt>
          <cx:pt idx="25341">20</cx:pt>
          <cx:pt idx="25342">19</cx:pt>
          <cx:pt idx="25343">19</cx:pt>
          <cx:pt idx="25344">15</cx:pt>
          <cx:pt idx="25345">14</cx:pt>
          <cx:pt idx="25346">15</cx:pt>
          <cx:pt idx="25347">13</cx:pt>
          <cx:pt idx="25348">14</cx:pt>
          <cx:pt idx="25349">16</cx:pt>
          <cx:pt idx="25350">15</cx:pt>
          <cx:pt idx="25351">14</cx:pt>
          <cx:pt idx="25352">15</cx:pt>
          <cx:pt idx="25353">14</cx:pt>
          <cx:pt idx="25354">13</cx:pt>
          <cx:pt idx="25355">14</cx:pt>
          <cx:pt idx="25356">15</cx:pt>
          <cx:pt idx="25357">14</cx:pt>
          <cx:pt idx="25358">14</cx:pt>
          <cx:pt idx="25359">13</cx:pt>
          <cx:pt idx="25360">13</cx:pt>
          <cx:pt idx="25361">13</cx:pt>
          <cx:pt idx="25362">14</cx:pt>
          <cx:pt idx="25363">14</cx:pt>
          <cx:pt idx="25364">13</cx:pt>
          <cx:pt idx="25365">14</cx:pt>
          <cx:pt idx="25366">13</cx:pt>
          <cx:pt idx="25367">14</cx:pt>
          <cx:pt idx="25368">14</cx:pt>
          <cx:pt idx="25369">14</cx:pt>
          <cx:pt idx="25370">13</cx:pt>
          <cx:pt idx="25371">14</cx:pt>
          <cx:pt idx="25372">13</cx:pt>
          <cx:pt idx="25373">14</cx:pt>
          <cx:pt idx="25374">14</cx:pt>
          <cx:pt idx="25375">14</cx:pt>
          <cx:pt idx="25376">14</cx:pt>
          <cx:pt idx="25377">14</cx:pt>
          <cx:pt idx="25378">13</cx:pt>
          <cx:pt idx="25379">14</cx:pt>
          <cx:pt idx="25380">14</cx:pt>
          <cx:pt idx="25381">13</cx:pt>
          <cx:pt idx="25382">12</cx:pt>
          <cx:pt idx="25383">14</cx:pt>
          <cx:pt idx="25384">16</cx:pt>
          <cx:pt idx="25385">16</cx:pt>
          <cx:pt idx="25386">13</cx:pt>
          <cx:pt idx="25387">12</cx:pt>
          <cx:pt idx="25388">13</cx:pt>
          <cx:pt idx="25389">13</cx:pt>
          <cx:pt idx="25390">14</cx:pt>
          <cx:pt idx="25391">14</cx:pt>
          <cx:pt idx="25392">14</cx:pt>
          <cx:pt idx="25393">13</cx:pt>
          <cx:pt idx="25394">13</cx:pt>
          <cx:pt idx="25395">15</cx:pt>
          <cx:pt idx="25396">15</cx:pt>
          <cx:pt idx="25397">18</cx:pt>
          <cx:pt idx="25398">17</cx:pt>
          <cx:pt idx="25399">15</cx:pt>
          <cx:pt idx="25400">13</cx:pt>
          <cx:pt idx="25401">13</cx:pt>
          <cx:pt idx="25402">13</cx:pt>
          <cx:pt idx="25403">13</cx:pt>
          <cx:pt idx="25404">12</cx:pt>
          <cx:pt idx="25405">19</cx:pt>
          <cx:pt idx="25406">15</cx:pt>
          <cx:pt idx="25407">19</cx:pt>
          <cx:pt idx="25408">15</cx:pt>
          <cx:pt idx="25409">16</cx:pt>
          <cx:pt idx="25410">15</cx:pt>
          <cx:pt idx="25411">14</cx:pt>
          <cx:pt idx="25412">17</cx:pt>
          <cx:pt idx="25413">19</cx:pt>
          <cx:pt idx="25414">19</cx:pt>
          <cx:pt idx="25415">19</cx:pt>
          <cx:pt idx="25416">17</cx:pt>
          <cx:pt idx="25417">19</cx:pt>
          <cx:pt idx="25418">19</cx:pt>
          <cx:pt idx="25419">19</cx:pt>
          <cx:pt idx="25420">21</cx:pt>
          <cx:pt idx="25421">19</cx:pt>
          <cx:pt idx="25422">16</cx:pt>
          <cx:pt idx="25423">17</cx:pt>
          <cx:pt idx="25424">16</cx:pt>
          <cx:pt idx="25425">20</cx:pt>
          <cx:pt idx="25426">23</cx:pt>
          <cx:pt idx="25427">21</cx:pt>
          <cx:pt idx="25428">24</cx:pt>
          <cx:pt idx="25429">23</cx:pt>
          <cx:pt idx="25430">17</cx:pt>
          <cx:pt idx="25431">17</cx:pt>
          <cx:pt idx="25432">16</cx:pt>
          <cx:pt idx="25433">18</cx:pt>
          <cx:pt idx="25434">17</cx:pt>
          <cx:pt idx="25435">15</cx:pt>
          <cx:pt idx="25436">13</cx:pt>
          <cx:pt idx="25437">15</cx:pt>
          <cx:pt idx="25438">15</cx:pt>
          <cx:pt idx="25439">15</cx:pt>
          <cx:pt idx="25440">14</cx:pt>
          <cx:pt idx="25441">14</cx:pt>
          <cx:pt idx="25442">13</cx:pt>
          <cx:pt idx="25443">14</cx:pt>
          <cx:pt idx="25444">14</cx:pt>
          <cx:pt idx="25445">15</cx:pt>
          <cx:pt idx="25446">13</cx:pt>
          <cx:pt idx="25447">14</cx:pt>
          <cx:pt idx="25448">13</cx:pt>
          <cx:pt idx="25449">13</cx:pt>
          <cx:pt idx="25450">13</cx:pt>
          <cx:pt idx="25451">12</cx:pt>
          <cx:pt idx="25452">18</cx:pt>
          <cx:pt idx="25453">17</cx:pt>
          <cx:pt idx="25454">15</cx:pt>
          <cx:pt idx="25455">13</cx:pt>
          <cx:pt idx="25456">15</cx:pt>
          <cx:pt idx="25457">15</cx:pt>
          <cx:pt idx="25458">16</cx:pt>
          <cx:pt idx="25459">16</cx:pt>
          <cx:pt idx="25460">16</cx:pt>
          <cx:pt idx="25461">15</cx:pt>
          <cx:pt idx="25462">15</cx:pt>
          <cx:pt idx="25463">16</cx:pt>
          <cx:pt idx="25464">14</cx:pt>
          <cx:pt idx="25465">13</cx:pt>
          <cx:pt idx="25466">13</cx:pt>
          <cx:pt idx="25467">14</cx:pt>
          <cx:pt idx="25468">13</cx:pt>
          <cx:pt idx="25469">13</cx:pt>
          <cx:pt idx="25470">12</cx:pt>
          <cx:pt idx="25471">13</cx:pt>
          <cx:pt idx="25472">10</cx:pt>
          <cx:pt idx="25473">10</cx:pt>
          <cx:pt idx="25474">9</cx:pt>
          <cx:pt idx="25475">10</cx:pt>
          <cx:pt idx="25476">11</cx:pt>
          <cx:pt idx="25477">11</cx:pt>
          <cx:pt idx="25478">15</cx:pt>
          <cx:pt idx="25479">15</cx:pt>
          <cx:pt idx="25480">16</cx:pt>
          <cx:pt idx="25481">16</cx:pt>
          <cx:pt idx="25482">18</cx:pt>
          <cx:pt idx="25483">17</cx:pt>
          <cx:pt idx="25484">20</cx:pt>
          <cx:pt idx="25485">20</cx:pt>
          <cx:pt idx="25486">18</cx:pt>
          <cx:pt idx="25487">21</cx:pt>
          <cx:pt idx="25488">28</cx:pt>
          <cx:pt idx="25489">31</cx:pt>
          <cx:pt idx="25490">12</cx:pt>
          <cx:pt idx="25491">14</cx:pt>
          <cx:pt idx="25492">13</cx:pt>
          <cx:pt idx="25493">13</cx:pt>
          <cx:pt idx="25494">13</cx:pt>
          <cx:pt idx="25495">13</cx:pt>
          <cx:pt idx="25496">13</cx:pt>
          <cx:pt idx="25497">13</cx:pt>
          <cx:pt idx="25498">13</cx:pt>
          <cx:pt idx="25499">14</cx:pt>
          <cx:pt idx="25500">13</cx:pt>
          <cx:pt idx="25501">13</cx:pt>
          <cx:pt idx="25502">14</cx:pt>
          <cx:pt idx="25503">13</cx:pt>
          <cx:pt idx="25504">13</cx:pt>
          <cx:pt idx="25505">12</cx:pt>
          <cx:pt idx="25506">12</cx:pt>
          <cx:pt idx="25507">13</cx:pt>
          <cx:pt idx="25508">13</cx:pt>
          <cx:pt idx="25509">17</cx:pt>
          <cx:pt idx="25510">19</cx:pt>
          <cx:pt idx="25511">23</cx:pt>
          <cx:pt idx="25512">24</cx:pt>
          <cx:pt idx="25513">20</cx:pt>
          <cx:pt idx="25514">23</cx:pt>
          <cx:pt idx="25515">24</cx:pt>
          <cx:pt idx="25516">16</cx:pt>
          <cx:pt idx="25517">15</cx:pt>
          <cx:pt idx="25518">16</cx:pt>
          <cx:pt idx="25519">15</cx:pt>
          <cx:pt idx="25520">17</cx:pt>
          <cx:pt idx="25521">18</cx:pt>
          <cx:pt idx="25522">20</cx:pt>
          <cx:pt idx="25523">18</cx:pt>
          <cx:pt idx="25524">20</cx:pt>
          <cx:pt idx="25525">17</cx:pt>
          <cx:pt idx="25526">16</cx:pt>
          <cx:pt idx="25527">15</cx:pt>
          <cx:pt idx="25528">17</cx:pt>
          <cx:pt idx="25529">15</cx:pt>
          <cx:pt idx="25530">14</cx:pt>
          <cx:pt idx="25531">19</cx:pt>
          <cx:pt idx="25532">15</cx:pt>
          <cx:pt idx="25533">15</cx:pt>
          <cx:pt idx="25534">21</cx:pt>
          <cx:pt idx="25535">16</cx:pt>
          <cx:pt idx="25536">15</cx:pt>
          <cx:pt idx="25537">14</cx:pt>
          <cx:pt idx="25538">14</cx:pt>
          <cx:pt idx="25539">15</cx:pt>
          <cx:pt idx="25540">15</cx:pt>
          <cx:pt idx="25541">18</cx:pt>
          <cx:pt idx="25542">16</cx:pt>
          <cx:pt idx="25543">16</cx:pt>
          <cx:pt idx="25544">16</cx:pt>
          <cx:pt idx="25545">15</cx:pt>
          <cx:pt idx="25546">18</cx:pt>
          <cx:pt idx="25547">15</cx:pt>
          <cx:pt idx="25548">15</cx:pt>
          <cx:pt idx="25549">16</cx:pt>
          <cx:pt idx="25550">14</cx:pt>
          <cx:pt idx="25551">14</cx:pt>
          <cx:pt idx="25552">15</cx:pt>
          <cx:pt idx="25553">15</cx:pt>
          <cx:pt idx="25554">18</cx:pt>
          <cx:pt idx="25555">15</cx:pt>
          <cx:pt idx="25556">14</cx:pt>
          <cx:pt idx="25557">14</cx:pt>
          <cx:pt idx="25558">14</cx:pt>
          <cx:pt idx="25559">13</cx:pt>
          <cx:pt idx="25560">14</cx:pt>
          <cx:pt idx="25561">13</cx:pt>
          <cx:pt idx="25562">12</cx:pt>
          <cx:pt idx="25563">13</cx:pt>
          <cx:pt idx="25564">13</cx:pt>
          <cx:pt idx="25565">13</cx:pt>
          <cx:pt idx="25566">13</cx:pt>
          <cx:pt idx="25567">14</cx:pt>
          <cx:pt idx="25568">14</cx:pt>
          <cx:pt idx="25569">14</cx:pt>
          <cx:pt idx="25570">13</cx:pt>
          <cx:pt idx="25571">12</cx:pt>
          <cx:pt idx="25572">13</cx:pt>
          <cx:pt idx="25573">13</cx:pt>
          <cx:pt idx="25574">15</cx:pt>
          <cx:pt idx="25575">14</cx:pt>
          <cx:pt idx="25576">15</cx:pt>
          <cx:pt idx="25577">13</cx:pt>
          <cx:pt idx="25578">14</cx:pt>
          <cx:pt idx="25579">12</cx:pt>
          <cx:pt idx="25580">16</cx:pt>
          <cx:pt idx="25581">15</cx:pt>
          <cx:pt idx="25582">14</cx:pt>
          <cx:pt idx="25583">15</cx:pt>
          <cx:pt idx="25584">14</cx:pt>
          <cx:pt idx="25585">13</cx:pt>
          <cx:pt idx="25586">14</cx:pt>
          <cx:pt idx="25587">15</cx:pt>
          <cx:pt idx="25588">14</cx:pt>
          <cx:pt idx="25589">14</cx:pt>
          <cx:pt idx="25590">13</cx:pt>
          <cx:pt idx="25591">13</cx:pt>
          <cx:pt idx="25592">13</cx:pt>
          <cx:pt idx="25593">14</cx:pt>
          <cx:pt idx="25594">13</cx:pt>
          <cx:pt idx="25595">14</cx:pt>
          <cx:pt idx="25596">13</cx:pt>
          <cx:pt idx="25597">14</cx:pt>
          <cx:pt idx="25598">13</cx:pt>
          <cx:pt idx="25599">14</cx:pt>
          <cx:pt idx="25600">12</cx:pt>
          <cx:pt idx="25601">14</cx:pt>
          <cx:pt idx="25602">14</cx:pt>
          <cx:pt idx="25603">14</cx:pt>
          <cx:pt idx="25604">14</cx:pt>
          <cx:pt idx="25605">12</cx:pt>
          <cx:pt idx="25606">14</cx:pt>
          <cx:pt idx="25607">14</cx:pt>
          <cx:pt idx="25608">13</cx:pt>
          <cx:pt idx="25609">14</cx:pt>
          <cx:pt idx="25610">13</cx:pt>
          <cx:pt idx="25611">21</cx:pt>
          <cx:pt idx="25612">18</cx:pt>
          <cx:pt idx="25613">23</cx:pt>
          <cx:pt idx="25614">18</cx:pt>
          <cx:pt idx="25615">24</cx:pt>
          <cx:pt idx="25616">25</cx:pt>
          <cx:pt idx="25617">26</cx:pt>
          <cx:pt idx="25618">20</cx:pt>
          <cx:pt idx="25619">24</cx:pt>
          <cx:pt idx="25620">40</cx:pt>
          <cx:pt idx="25621">20</cx:pt>
          <cx:pt idx="25622">19</cx:pt>
          <cx:pt idx="25623">20</cx:pt>
          <cx:pt idx="25624">18</cx:pt>
          <cx:pt idx="25625">19</cx:pt>
          <cx:pt idx="25626">18</cx:pt>
          <cx:pt idx="25627">27</cx:pt>
          <cx:pt idx="25628">27</cx:pt>
          <cx:pt idx="25629">28</cx:pt>
          <cx:pt idx="25630">16</cx:pt>
          <cx:pt idx="25631">17</cx:pt>
          <cx:pt idx="25632">16</cx:pt>
          <cx:pt idx="25633">15</cx:pt>
          <cx:pt idx="25634">15</cx:pt>
          <cx:pt idx="25635">18</cx:pt>
          <cx:pt idx="25636">14</cx:pt>
          <cx:pt idx="25637">14</cx:pt>
          <cx:pt idx="25638">24</cx:pt>
          <cx:pt idx="25639">27</cx:pt>
          <cx:pt idx="25640">17</cx:pt>
          <cx:pt idx="25641">25</cx:pt>
          <cx:pt idx="25642">24</cx:pt>
          <cx:pt idx="25643">16</cx:pt>
          <cx:pt idx="25644">18</cx:pt>
          <cx:pt idx="25645">17</cx:pt>
          <cx:pt idx="25646">17</cx:pt>
          <cx:pt idx="25647">18</cx:pt>
          <cx:pt idx="25648">17</cx:pt>
          <cx:pt idx="25649">17</cx:pt>
          <cx:pt idx="25650">17</cx:pt>
          <cx:pt idx="25651">21</cx:pt>
          <cx:pt idx="25652">18</cx:pt>
          <cx:pt idx="25653">21</cx:pt>
          <cx:pt idx="25654">20</cx:pt>
          <cx:pt idx="25655">17</cx:pt>
          <cx:pt idx="25656">20</cx:pt>
          <cx:pt idx="25657">17</cx:pt>
          <cx:pt idx="25658">16</cx:pt>
          <cx:pt idx="25659">19</cx:pt>
          <cx:pt idx="25660">18</cx:pt>
          <cx:pt idx="25661">20</cx:pt>
          <cx:pt idx="25662">17</cx:pt>
          <cx:pt idx="25663">19</cx:pt>
          <cx:pt idx="25664">16</cx:pt>
          <cx:pt idx="25665">15</cx:pt>
          <cx:pt idx="25666">15</cx:pt>
          <cx:pt idx="25667">15</cx:pt>
          <cx:pt idx="25668">13</cx:pt>
          <cx:pt idx="25669">17</cx:pt>
          <cx:pt idx="25670">17</cx:pt>
          <cx:pt idx="25671">16</cx:pt>
          <cx:pt idx="25672">17</cx:pt>
          <cx:pt idx="25673">17</cx:pt>
          <cx:pt idx="25674">16</cx:pt>
          <cx:pt idx="25675">16</cx:pt>
          <cx:pt idx="25676">16</cx:pt>
          <cx:pt idx="25677">12</cx:pt>
          <cx:pt idx="25678">12</cx:pt>
          <cx:pt idx="25679">14</cx:pt>
          <cx:pt idx="25680">14</cx:pt>
          <cx:pt idx="25681">14</cx:pt>
          <cx:pt idx="25682">15</cx:pt>
          <cx:pt idx="25683">18</cx:pt>
          <cx:pt idx="25684">15</cx:pt>
          <cx:pt idx="25685">15</cx:pt>
          <cx:pt idx="25686">15</cx:pt>
          <cx:pt idx="25687">17</cx:pt>
          <cx:pt idx="25688">16</cx:pt>
          <cx:pt idx="25689">15</cx:pt>
          <cx:pt idx="25690">15</cx:pt>
          <cx:pt idx="25691">16</cx:pt>
          <cx:pt idx="25692">16</cx:pt>
          <cx:pt idx="25693">16</cx:pt>
          <cx:pt idx="25694">16</cx:pt>
          <cx:pt idx="25695">16</cx:pt>
          <cx:pt idx="25696">15</cx:pt>
          <cx:pt idx="25697">16</cx:pt>
          <cx:pt idx="25698">16</cx:pt>
          <cx:pt idx="25699">15</cx:pt>
          <cx:pt idx="25700">15</cx:pt>
          <cx:pt idx="25701">14</cx:pt>
          <cx:pt idx="25702">13</cx:pt>
          <cx:pt idx="25703">14</cx:pt>
          <cx:pt idx="25704">14</cx:pt>
          <cx:pt idx="25705">13</cx:pt>
          <cx:pt idx="25706">14</cx:pt>
          <cx:pt idx="25707">21</cx:pt>
          <cx:pt idx="25708">23</cx:pt>
          <cx:pt idx="25709">20</cx:pt>
          <cx:pt idx="25710">22</cx:pt>
          <cx:pt idx="25711">15</cx:pt>
          <cx:pt idx="25712">13</cx:pt>
          <cx:pt idx="25713">14</cx:pt>
          <cx:pt idx="25714">18</cx:pt>
          <cx:pt idx="25715">15</cx:pt>
          <cx:pt idx="25716">13</cx:pt>
          <cx:pt idx="25717">11</cx:pt>
          <cx:pt idx="25718">14</cx:pt>
          <cx:pt idx="25719">17</cx:pt>
          <cx:pt idx="25720">15</cx:pt>
          <cx:pt idx="25721">16</cx:pt>
          <cx:pt idx="25722">15</cx:pt>
          <cx:pt idx="25723">16</cx:pt>
          <cx:pt idx="25724">23</cx:pt>
          <cx:pt idx="25725">21</cx:pt>
          <cx:pt idx="25726">20</cx:pt>
          <cx:pt idx="25727">19</cx:pt>
          <cx:pt idx="25728">22</cx:pt>
          <cx:pt idx="25729">15</cx:pt>
          <cx:pt idx="25730">16</cx:pt>
          <cx:pt idx="25731">14</cx:pt>
          <cx:pt idx="25732">15</cx:pt>
          <cx:pt idx="25733">17</cx:pt>
          <cx:pt idx="25734">21</cx:pt>
          <cx:pt idx="25735">20</cx:pt>
          <cx:pt idx="25736">21</cx:pt>
          <cx:pt idx="25737">25</cx:pt>
          <cx:pt idx="25738">27</cx:pt>
          <cx:pt idx="25739">19</cx:pt>
          <cx:pt idx="25740">18</cx:pt>
          <cx:pt idx="25741">16</cx:pt>
          <cx:pt idx="25742">15</cx:pt>
          <cx:pt idx="25743">16</cx:pt>
          <cx:pt idx="25744">15</cx:pt>
          <cx:pt idx="25745">15</cx:pt>
          <cx:pt idx="25746">23</cx:pt>
          <cx:pt idx="25747">23</cx:pt>
          <cx:pt idx="25748">19</cx:pt>
          <cx:pt idx="25749">17</cx:pt>
          <cx:pt idx="25750">20</cx:pt>
          <cx:pt idx="25751">17</cx:pt>
          <cx:pt idx="25752">19</cx:pt>
          <cx:pt idx="25753">11</cx:pt>
          <cx:pt idx="25754">10</cx:pt>
          <cx:pt idx="25755">11</cx:pt>
          <cx:pt idx="25756">11</cx:pt>
          <cx:pt idx="25757">10</cx:pt>
          <cx:pt idx="25758">10</cx:pt>
          <cx:pt idx="25759">9</cx:pt>
          <cx:pt idx="25760">8</cx:pt>
          <cx:pt idx="25761">12</cx:pt>
          <cx:pt idx="25762">12</cx:pt>
          <cx:pt idx="25763">12</cx:pt>
          <cx:pt idx="25764">12</cx:pt>
          <cx:pt idx="25765">12</cx:pt>
          <cx:pt idx="25766">12</cx:pt>
          <cx:pt idx="25767">19</cx:pt>
          <cx:pt idx="25768">19</cx:pt>
          <cx:pt idx="25769">18</cx:pt>
          <cx:pt idx="25770">16</cx:pt>
          <cx:pt idx="25771">22</cx:pt>
          <cx:pt idx="25772">14</cx:pt>
          <cx:pt idx="25773">21</cx:pt>
          <cx:pt idx="25774">18</cx:pt>
          <cx:pt idx="25775">20</cx:pt>
          <cx:pt idx="25776">19</cx:pt>
          <cx:pt idx="25777">17</cx:pt>
          <cx:pt idx="25778">16</cx:pt>
          <cx:pt idx="25779">12</cx:pt>
          <cx:pt idx="25780">18</cx:pt>
          <cx:pt idx="25781">18</cx:pt>
          <cx:pt idx="25782">17</cx:pt>
          <cx:pt idx="25783">17</cx:pt>
          <cx:pt idx="25784">28</cx:pt>
          <cx:pt idx="25785">27</cx:pt>
          <cx:pt idx="25786">16</cx:pt>
          <cx:pt idx="25787">12</cx:pt>
          <cx:pt idx="25788">12</cx:pt>
          <cx:pt idx="25789">16</cx:pt>
          <cx:pt idx="25790">16</cx:pt>
          <cx:pt idx="25791">16</cx:pt>
          <cx:pt idx="25792">17</cx:pt>
          <cx:pt idx="25793">12</cx:pt>
          <cx:pt idx="25794">15</cx:pt>
          <cx:pt idx="25795">15</cx:pt>
          <cx:pt idx="25796">21</cx:pt>
          <cx:pt idx="25797">20</cx:pt>
          <cx:pt idx="25798">11</cx:pt>
          <cx:pt idx="25799">12</cx:pt>
          <cx:pt idx="25800">10</cx:pt>
          <cx:pt idx="25801">10</cx:pt>
          <cx:pt idx="25802">10</cx:pt>
          <cx:pt idx="25803">10</cx:pt>
          <cx:pt idx="25804">23</cx:pt>
          <cx:pt idx="25805">22</cx:pt>
          <cx:pt idx="25806">24</cx:pt>
          <cx:pt idx="25807">22</cx:pt>
          <cx:pt idx="25808">18</cx:pt>
          <cx:pt idx="25809">19</cx:pt>
          <cx:pt idx="25810">19</cx:pt>
          <cx:pt idx="25811">17</cx:pt>
          <cx:pt idx="25812">21</cx:pt>
          <cx:pt idx="25813">17</cx:pt>
          <cx:pt idx="25814">21</cx:pt>
          <cx:pt idx="25815">17</cx:pt>
          <cx:pt idx="25816">17</cx:pt>
          <cx:pt idx="25817">17</cx:pt>
          <cx:pt idx="25818">19</cx:pt>
          <cx:pt idx="25819">21</cx:pt>
          <cx:pt idx="25820">15</cx:pt>
          <cx:pt idx="25821">16</cx:pt>
          <cx:pt idx="25822">15</cx:pt>
          <cx:pt idx="25823">14</cx:pt>
          <cx:pt idx="25824">15</cx:pt>
          <cx:pt idx="25825">17</cx:pt>
          <cx:pt idx="25826">16</cx:pt>
          <cx:pt idx="25827">16</cx:pt>
          <cx:pt idx="25828">15</cx:pt>
          <cx:pt idx="25829">20</cx:pt>
          <cx:pt idx="25830">22</cx:pt>
          <cx:pt idx="25831">21</cx:pt>
          <cx:pt idx="25832">16</cx:pt>
          <cx:pt idx="25833">16</cx:pt>
          <cx:pt idx="25834">17</cx:pt>
          <cx:pt idx="25835">17</cx:pt>
          <cx:pt idx="25836">19</cx:pt>
          <cx:pt idx="25837">17</cx:pt>
          <cx:pt idx="25838">18</cx:pt>
          <cx:pt idx="25839">17</cx:pt>
          <cx:pt idx="25840">17</cx:pt>
          <cx:pt idx="25841">14</cx:pt>
          <cx:pt idx="25842">12</cx:pt>
          <cx:pt idx="25843">17</cx:pt>
          <cx:pt idx="25844">17</cx:pt>
          <cx:pt idx="25845">15</cx:pt>
          <cx:pt idx="25846">15</cx:pt>
          <cx:pt idx="25847">12</cx:pt>
          <cx:pt idx="25848">14</cx:pt>
          <cx:pt idx="25849">12</cx:pt>
          <cx:pt idx="25850">23</cx:pt>
          <cx:pt idx="25851">17</cx:pt>
          <cx:pt idx="25852">16</cx:pt>
          <cx:pt idx="25853">16</cx:pt>
          <cx:pt idx="25854">14</cx:pt>
          <cx:pt idx="25855">14</cx:pt>
          <cx:pt idx="25856">12</cx:pt>
          <cx:pt idx="25857">12</cx:pt>
          <cx:pt idx="25858">12</cx:pt>
          <cx:pt idx="25859">11</cx:pt>
          <cx:pt idx="25860">18</cx:pt>
          <cx:pt idx="25861">13</cx:pt>
          <cx:pt idx="25862">19</cx:pt>
          <cx:pt idx="25863">15</cx:pt>
          <cx:pt idx="25864">13</cx:pt>
          <cx:pt idx="25865">11</cx:pt>
          <cx:pt idx="25866">19</cx:pt>
          <cx:pt idx="25867">15</cx:pt>
          <cx:pt idx="25868">12</cx:pt>
          <cx:pt idx="25869">11</cx:pt>
          <cx:pt idx="25870">14</cx:pt>
          <cx:pt idx="25871">14</cx:pt>
          <cx:pt idx="25872">11</cx:pt>
          <cx:pt idx="25873">11</cx:pt>
          <cx:pt idx="25874">12</cx:pt>
          <cx:pt idx="25875">13</cx:pt>
          <cx:pt idx="25876">11</cx:pt>
          <cx:pt idx="25877">11</cx:pt>
          <cx:pt idx="25878">18</cx:pt>
          <cx:pt idx="25879">17</cx:pt>
          <cx:pt idx="25880">17</cx:pt>
          <cx:pt idx="25881">16</cx:pt>
          <cx:pt idx="25882">14</cx:pt>
          <cx:pt idx="25883">11</cx:pt>
          <cx:pt idx="25884">15</cx:pt>
          <cx:pt idx="25885">15</cx:pt>
          <cx:pt idx="25886">18</cx:pt>
          <cx:pt idx="25887">17</cx:pt>
          <cx:pt idx="25888">20</cx:pt>
          <cx:pt idx="25889">18</cx:pt>
          <cx:pt idx="25890">28</cx:pt>
          <cx:pt idx="25891">20</cx:pt>
          <cx:pt idx="25892">18</cx:pt>
          <cx:pt idx="25893">20</cx:pt>
          <cx:pt idx="25894">17</cx:pt>
          <cx:pt idx="25895">17</cx:pt>
          <cx:pt idx="25896">19</cx:pt>
          <cx:pt idx="25897">15</cx:pt>
          <cx:pt idx="25898">13</cx:pt>
          <cx:pt idx="25899">13</cx:pt>
          <cx:pt idx="25900">13</cx:pt>
          <cx:pt idx="25901">13</cx:pt>
          <cx:pt idx="25902">26</cx:pt>
          <cx:pt idx="25903">27</cx:pt>
          <cx:pt idx="25904">22</cx:pt>
          <cx:pt idx="25905">23</cx:pt>
          <cx:pt idx="25906">23</cx:pt>
          <cx:pt idx="25907">25</cx:pt>
          <cx:pt idx="25908">20</cx:pt>
          <cx:pt idx="25909">21</cx:pt>
          <cx:pt idx="25910">20</cx:pt>
          <cx:pt idx="25911">17</cx:pt>
          <cx:pt idx="25912">20</cx:pt>
          <cx:pt idx="25913">16</cx:pt>
          <cx:pt idx="25914">19</cx:pt>
          <cx:pt idx="25915">16</cx:pt>
          <cx:pt idx="25916">19</cx:pt>
          <cx:pt idx="25917">16</cx:pt>
          <cx:pt idx="25918">16</cx:pt>
          <cx:pt idx="25919">15</cx:pt>
          <cx:pt idx="25920">20</cx:pt>
          <cx:pt idx="25921">16</cx:pt>
          <cx:pt idx="25922">22</cx:pt>
          <cx:pt idx="25923">23</cx:pt>
          <cx:pt idx="25924">17</cx:pt>
          <cx:pt idx="25925">17</cx:pt>
          <cx:pt idx="25926">15</cx:pt>
          <cx:pt idx="25927">14</cx:pt>
          <cx:pt idx="25928">14</cx:pt>
          <cx:pt idx="25929">13</cx:pt>
          <cx:pt idx="25930">14</cx:pt>
          <cx:pt idx="25931">14</cx:pt>
          <cx:pt idx="25932">15</cx:pt>
          <cx:pt idx="25933">13</cx:pt>
          <cx:pt idx="25934">17</cx:pt>
          <cx:pt idx="25935">18</cx:pt>
          <cx:pt idx="25936">17</cx:pt>
          <cx:pt idx="25937">17</cx:pt>
          <cx:pt idx="25938">23</cx:pt>
          <cx:pt idx="25939">20</cx:pt>
          <cx:pt idx="25940">23</cx:pt>
          <cx:pt idx="25941">19</cx:pt>
          <cx:pt idx="25942">35</cx:pt>
          <cx:pt idx="25943">12</cx:pt>
          <cx:pt idx="25944">12</cx:pt>
          <cx:pt idx="25945">12</cx:pt>
          <cx:pt idx="25946">12</cx:pt>
          <cx:pt idx="25947">17</cx:pt>
          <cx:pt idx="25948">19</cx:pt>
          <cx:pt idx="25949">15</cx:pt>
          <cx:pt idx="25950">16</cx:pt>
          <cx:pt idx="25951">14</cx:pt>
          <cx:pt idx="25952">15</cx:pt>
          <cx:pt idx="25953">19</cx:pt>
          <cx:pt idx="25954">17</cx:pt>
          <cx:pt idx="25955">18</cx:pt>
          <cx:pt idx="25956">15</cx:pt>
          <cx:pt idx="25957">14</cx:pt>
          <cx:pt idx="25958">16</cx:pt>
          <cx:pt idx="25959">25</cx:pt>
          <cx:pt idx="25960">24</cx:pt>
          <cx:pt idx="25961">24</cx:pt>
          <cx:pt idx="25962">21</cx:pt>
          <cx:pt idx="25963">12</cx:pt>
          <cx:pt idx="25964">12</cx:pt>
          <cx:pt idx="25965">12</cx:pt>
          <cx:pt idx="25966">12</cx:pt>
          <cx:pt idx="25967">26</cx:pt>
          <cx:pt idx="25968">24</cx:pt>
          <cx:pt idx="25969">26</cx:pt>
          <cx:pt idx="25970">15</cx:pt>
          <cx:pt idx="25971">16</cx:pt>
          <cx:pt idx="25972">14</cx:pt>
          <cx:pt idx="25973">16</cx:pt>
          <cx:pt idx="25974">21</cx:pt>
          <cx:pt idx="25975">21</cx:pt>
          <cx:pt idx="25976">22</cx:pt>
          <cx:pt idx="25977">22</cx:pt>
          <cx:pt idx="25978">18</cx:pt>
          <cx:pt idx="25979">17</cx:pt>
          <cx:pt idx="25980">20</cx:pt>
          <cx:pt idx="25981">18</cx:pt>
          <cx:pt idx="25982">16</cx:pt>
          <cx:pt idx="25983">15</cx:pt>
          <cx:pt idx="25984">17</cx:pt>
          <cx:pt idx="25985">16</cx:pt>
          <cx:pt idx="25986">17</cx:pt>
          <cx:pt idx="25987">18</cx:pt>
          <cx:pt idx="25988">19</cx:pt>
          <cx:pt idx="25989">19</cx:pt>
          <cx:pt idx="25990">19</cx:pt>
          <cx:pt idx="25991">17</cx:pt>
          <cx:pt idx="25992">17</cx:pt>
          <cx:pt idx="25993">17</cx:pt>
          <cx:pt idx="25994">25</cx:pt>
          <cx:pt idx="25995">26</cx:pt>
          <cx:pt idx="25996">15</cx:pt>
          <cx:pt idx="25997">15</cx:pt>
          <cx:pt idx="25998">19</cx:pt>
          <cx:pt idx="25999">20</cx:pt>
          <cx:pt idx="26000">19</cx:pt>
          <cx:pt idx="26001">18</cx:pt>
          <cx:pt idx="26002">18</cx:pt>
          <cx:pt idx="26003">17</cx:pt>
          <cx:pt idx="26004">16</cx:pt>
          <cx:pt idx="26005">17</cx:pt>
          <cx:pt idx="26006">16</cx:pt>
          <cx:pt idx="26007">17</cx:pt>
          <cx:pt idx="26008">16</cx:pt>
          <cx:pt idx="26009">17</cx:pt>
          <cx:pt idx="26010">16</cx:pt>
          <cx:pt idx="26011">17</cx:pt>
          <cx:pt idx="26012">16</cx:pt>
          <cx:pt idx="26013">17</cx:pt>
          <cx:pt idx="26014">16</cx:pt>
          <cx:pt idx="26015">17</cx:pt>
          <cx:pt idx="26016">16</cx:pt>
          <cx:pt idx="26017">17</cx:pt>
          <cx:pt idx="26018">16</cx:pt>
          <cx:pt idx="26019">17</cx:pt>
          <cx:pt idx="26020">16</cx:pt>
          <cx:pt idx="26021">17</cx:pt>
          <cx:pt idx="26022">16</cx:pt>
          <cx:pt idx="26023">14</cx:pt>
          <cx:pt idx="26024">14</cx:pt>
          <cx:pt idx="26025">13</cx:pt>
          <cx:pt idx="26026">12</cx:pt>
          <cx:pt idx="26027">19</cx:pt>
          <cx:pt idx="26028">20</cx:pt>
          <cx:pt idx="26029">19</cx:pt>
          <cx:pt idx="26030">18</cx:pt>
          <cx:pt idx="26031">18</cx:pt>
          <cx:pt idx="26032">15</cx:pt>
          <cx:pt idx="26033">16</cx:pt>
          <cx:pt idx="26034">11</cx:pt>
          <cx:pt idx="26035">11</cx:pt>
          <cx:pt idx="26036">11</cx:pt>
          <cx:pt idx="26037">11</cx:pt>
          <cx:pt idx="26038">11</cx:pt>
          <cx:pt idx="26039">11</cx:pt>
          <cx:pt idx="26040">11</cx:pt>
          <cx:pt idx="26041">11</cx:pt>
          <cx:pt idx="26042">14</cx:pt>
          <cx:pt idx="26043">15</cx:pt>
          <cx:pt idx="26044">18</cx:pt>
          <cx:pt idx="26045">15</cx:pt>
          <cx:pt idx="26046">18</cx:pt>
          <cx:pt idx="26047">16</cx:pt>
          <cx:pt idx="26048">19</cx:pt>
          <cx:pt idx="26049">15</cx:pt>
          <cx:pt idx="26050">19</cx:pt>
          <cx:pt idx="26051">16</cx:pt>
          <cx:pt idx="26052">18</cx:pt>
          <cx:pt idx="26053">15</cx:pt>
          <cx:pt idx="26054">19</cx:pt>
          <cx:pt idx="26055">16</cx:pt>
          <cx:pt idx="26056">17</cx:pt>
          <cx:pt idx="26057">18</cx:pt>
          <cx:pt idx="26058">17</cx:pt>
          <cx:pt idx="26059">18</cx:pt>
          <cx:pt idx="26060">14</cx:pt>
          <cx:pt idx="26061">13</cx:pt>
          <cx:pt idx="26062">17</cx:pt>
          <cx:pt idx="26063">18</cx:pt>
          <cx:pt idx="26064">24</cx:pt>
          <cx:pt idx="26065">21</cx:pt>
          <cx:pt idx="26066">21</cx:pt>
          <cx:pt idx="26067">22</cx:pt>
          <cx:pt idx="26068">23</cx:pt>
          <cx:pt idx="26069">20</cx:pt>
          <cx:pt idx="26070">16</cx:pt>
          <cx:pt idx="26071">16</cx:pt>
          <cx:pt idx="26072">16</cx:pt>
          <cx:pt idx="26073">16</cx:pt>
          <cx:pt idx="26074">19</cx:pt>
          <cx:pt idx="26075">19</cx:pt>
          <cx:pt idx="26076">19</cx:pt>
          <cx:pt idx="26077">17</cx:pt>
          <cx:pt idx="26078">17</cx:pt>
          <cx:pt idx="26079">19</cx:pt>
          <cx:pt idx="26080">18</cx:pt>
          <cx:pt idx="26081">20</cx:pt>
          <cx:pt idx="26082">23</cx:pt>
          <cx:pt idx="26083">21</cx:pt>
          <cx:pt idx="26084">20</cx:pt>
          <cx:pt idx="26085">13</cx:pt>
          <cx:pt idx="26086">13</cx:pt>
          <cx:pt idx="26087">13</cx:pt>
          <cx:pt idx="26088">13</cx:pt>
          <cx:pt idx="26089">16</cx:pt>
          <cx:pt idx="26090">18</cx:pt>
          <cx:pt idx="26091">20</cx:pt>
          <cx:pt idx="26092">18</cx:pt>
          <cx:pt idx="26093">19</cx:pt>
          <cx:pt idx="26094">18</cx:pt>
          <cx:pt idx="26095">20</cx:pt>
          <cx:pt idx="26096">18</cx:pt>
          <cx:pt idx="26097">19</cx:pt>
          <cx:pt idx="26098">17</cx:pt>
          <cx:pt idx="26099">18</cx:pt>
          <cx:pt idx="26100">20</cx:pt>
          <cx:pt idx="26101">18</cx:pt>
          <cx:pt idx="26102">19</cx:pt>
          <cx:pt idx="26103">20</cx:pt>
          <cx:pt idx="26104">17</cx:pt>
          <cx:pt idx="26105">19</cx:pt>
          <cx:pt idx="26106">18</cx:pt>
          <cx:pt idx="26107">17</cx:pt>
          <cx:pt idx="26108">20</cx:pt>
          <cx:pt idx="26109">17</cx:pt>
          <cx:pt idx="26110">19</cx:pt>
          <cx:pt idx="26111">18</cx:pt>
          <cx:pt idx="26112">20</cx:pt>
          <cx:pt idx="26113">17</cx:pt>
          <cx:pt idx="26114">20</cx:pt>
          <cx:pt idx="26115">17</cx:pt>
          <cx:pt idx="26116">17</cx:pt>
          <cx:pt idx="26117">20</cx:pt>
          <cx:pt idx="26118">18</cx:pt>
          <cx:pt idx="26119">22</cx:pt>
          <cx:pt idx="26120">22</cx:pt>
          <cx:pt idx="26121">21</cx:pt>
          <cx:pt idx="26122">19</cx:pt>
          <cx:pt idx="26123">20</cx:pt>
          <cx:pt idx="26124">19</cx:pt>
          <cx:pt idx="26125">19</cx:pt>
          <cx:pt idx="26126">17</cx:pt>
          <cx:pt idx="26127">16</cx:pt>
          <cx:pt idx="26128">17</cx:pt>
          <cx:pt idx="26129">16</cx:pt>
          <cx:pt idx="26130">19</cx:pt>
          <cx:pt idx="26131">20</cx:pt>
          <cx:pt idx="26132">22</cx:pt>
          <cx:pt idx="26133">22</cx:pt>
          <cx:pt idx="26134">21</cx:pt>
          <cx:pt idx="26135">21</cx:pt>
          <cx:pt idx="26136">16</cx:pt>
          <cx:pt idx="26137">16</cx:pt>
          <cx:pt idx="26138">16</cx:pt>
          <cx:pt idx="26139">15</cx:pt>
          <cx:pt idx="26140">16</cx:pt>
          <cx:pt idx="26141">14</cx:pt>
          <cx:pt idx="26142">20</cx:pt>
          <cx:pt idx="26143">19</cx:pt>
          <cx:pt idx="26144">21</cx:pt>
          <cx:pt idx="26145">21</cx:pt>
          <cx:pt idx="26146">33</cx:pt>
          <cx:pt idx="26147">22</cx:pt>
          <cx:pt idx="26148">18</cx:pt>
          <cx:pt idx="26149">21</cx:pt>
          <cx:pt idx="26150">18</cx:pt>
          <cx:pt idx="26151">26</cx:pt>
          <cx:pt idx="26152">28</cx:pt>
          <cx:pt idx="26153">17</cx:pt>
          <cx:pt idx="26154">15</cx:pt>
          <cx:pt idx="26155">15</cx:pt>
          <cx:pt idx="26156">19</cx:pt>
          <cx:pt idx="26157">17</cx:pt>
          <cx:pt idx="26158">18</cx:pt>
          <cx:pt idx="26159">16</cx:pt>
          <cx:pt idx="26160">28</cx:pt>
          <cx:pt idx="26161">27</cx:pt>
          <cx:pt idx="26162">12</cx:pt>
          <cx:pt idx="26163">25</cx:pt>
          <cx:pt idx="26164">26</cx:pt>
          <cx:pt idx="26165">48</cx:pt>
          <cx:pt idx="26166">21</cx:pt>
          <cx:pt idx="26167">19</cx:pt>
          <cx:pt idx="26168">20</cx:pt>
          <cx:pt idx="26169">19</cx:pt>
          <cx:pt idx="26170">14</cx:pt>
          <cx:pt idx="26171">13</cx:pt>
          <cx:pt idx="26172">17</cx:pt>
          <cx:pt idx="26173">16</cx:pt>
          <cx:pt idx="26174">19</cx:pt>
          <cx:pt idx="26175">17</cx:pt>
          <cx:pt idx="26176">20</cx:pt>
          <cx:pt idx="26177">15</cx:pt>
          <cx:pt idx="26178">16</cx:pt>
          <cx:pt idx="26179">17</cx:pt>
          <cx:pt idx="26180">15</cx:pt>
          <cx:pt idx="26181">15</cx:pt>
          <cx:pt idx="26182">14</cx:pt>
          <cx:pt idx="26183">14</cx:pt>
          <cx:pt idx="26184">13</cx:pt>
          <cx:pt idx="26185">13</cx:pt>
          <cx:pt idx="26186">29</cx:pt>
          <cx:pt idx="26187">29</cx:pt>
          <cx:pt idx="26188">20</cx:pt>
          <cx:pt idx="26189">19</cx:pt>
          <cx:pt idx="26190">21</cx:pt>
          <cx:pt idx="26191">22</cx:pt>
          <cx:pt idx="26192">21</cx:pt>
          <cx:pt idx="26193">22</cx:pt>
          <cx:pt idx="26194">19</cx:pt>
          <cx:pt idx="26195">19</cx:pt>
          <cx:pt idx="26196">21</cx:pt>
          <cx:pt idx="26197">20</cx:pt>
          <cx:pt idx="26198">20</cx:pt>
          <cx:pt idx="26199">19</cx:pt>
          <cx:pt idx="26200">19</cx:pt>
          <cx:pt idx="26201">19</cx:pt>
          <cx:pt idx="26202">17</cx:pt>
          <cx:pt idx="26203">21</cx:pt>
          <cx:pt idx="26204">16</cx:pt>
          <cx:pt idx="26205">20</cx:pt>
          <cx:pt idx="26206">17</cx:pt>
          <cx:pt idx="26207">21</cx:pt>
          <cx:pt idx="26208">16</cx:pt>
          <cx:pt idx="26209">19</cx:pt>
          <cx:pt idx="26210">19</cx:pt>
          <cx:pt idx="26211">14</cx:pt>
          <cx:pt idx="26212">12</cx:pt>
          <cx:pt idx="26213">15</cx:pt>
          <cx:pt idx="26214">18</cx:pt>
          <cx:pt idx="26215">18</cx:pt>
          <cx:pt idx="26216">18</cx:pt>
          <cx:pt idx="26217">18</cx:pt>
          <cx:pt idx="26218">20</cx:pt>
          <cx:pt idx="26219">19</cx:pt>
          <cx:pt idx="26220">19</cx:pt>
          <cx:pt idx="26221">18</cx:pt>
          <cx:pt idx="26222">18</cx:pt>
          <cx:pt idx="26223">17</cx:pt>
          <cx:pt idx="26224">18</cx:pt>
          <cx:pt idx="26225">19</cx:pt>
          <cx:pt idx="26226">19</cx:pt>
          <cx:pt idx="26227">18</cx:pt>
          <cx:pt idx="26228">15</cx:pt>
          <cx:pt idx="26229">16</cx:pt>
          <cx:pt idx="26230">16</cx:pt>
          <cx:pt idx="26231">15</cx:pt>
          <cx:pt idx="26232">16</cx:pt>
          <cx:pt idx="26233">18</cx:pt>
          <cx:pt idx="26234">17</cx:pt>
          <cx:pt idx="26235">20</cx:pt>
          <cx:pt idx="26236">19</cx:pt>
          <cx:pt idx="26237">19</cx:pt>
          <cx:pt idx="26238">18</cx:pt>
          <cx:pt idx="26239">18</cx:pt>
          <cx:pt idx="26240">17</cx:pt>
          <cx:pt idx="26241">18</cx:pt>
          <cx:pt idx="26242">18</cx:pt>
          <cx:pt idx="26243">19</cx:pt>
          <cx:pt idx="26244">19</cx:pt>
          <cx:pt idx="26245">17</cx:pt>
          <cx:pt idx="26246">15</cx:pt>
          <cx:pt idx="26247">16</cx:pt>
          <cx:pt idx="26248">16</cx:pt>
          <cx:pt idx="26249">15</cx:pt>
          <cx:pt idx="26250">14</cx:pt>
          <cx:pt idx="26251">13</cx:pt>
          <cx:pt idx="26252">15</cx:pt>
          <cx:pt idx="26253">15</cx:pt>
          <cx:pt idx="26254">15</cx:pt>
          <cx:pt idx="26255">17</cx:pt>
          <cx:pt idx="26256">16</cx:pt>
          <cx:pt idx="26257">18</cx:pt>
          <cx:pt idx="26258">17</cx:pt>
          <cx:pt idx="26259">18</cx:pt>
          <cx:pt idx="26260">20</cx:pt>
          <cx:pt idx="26261">19</cx:pt>
          <cx:pt idx="26262">11</cx:pt>
          <cx:pt idx="26263">10</cx:pt>
          <cx:pt idx="26264">11</cx:pt>
          <cx:pt idx="26265">10</cx:pt>
          <cx:pt idx="26266">13</cx:pt>
          <cx:pt idx="26267">12</cx:pt>
          <cx:pt idx="26268">22</cx:pt>
          <cx:pt idx="26269">20</cx:pt>
          <cx:pt idx="26270">18</cx:pt>
          <cx:pt idx="26271">21</cx:pt>
          <cx:pt idx="26272">18</cx:pt>
          <cx:pt idx="26273">20</cx:pt>
          <cx:pt idx="26274">19</cx:pt>
          <cx:pt idx="26275">17</cx:pt>
          <cx:pt idx="26276">20</cx:pt>
          <cx:pt idx="26277">15</cx:pt>
          <cx:pt idx="26278">21</cx:pt>
          <cx:pt idx="26279">19</cx:pt>
          <cx:pt idx="26280">17</cx:pt>
          <cx:pt idx="26281">19</cx:pt>
          <cx:pt idx="26282">17</cx:pt>
          <cx:pt idx="26283">20</cx:pt>
          <cx:pt idx="26284">15</cx:pt>
          <cx:pt idx="26285">18</cx:pt>
          <cx:pt idx="26286">16</cx:pt>
          <cx:pt idx="26287">18</cx:pt>
          <cx:pt idx="26288">17</cx:pt>
          <cx:pt idx="26289">17</cx:pt>
          <cx:pt idx="26290">16</cx:pt>
          <cx:pt idx="26291">16</cx:pt>
          <cx:pt idx="26292">16</cx:pt>
          <cx:pt idx="26293">13</cx:pt>
          <cx:pt idx="26294">14</cx:pt>
          <cx:pt idx="26295">12</cx:pt>
          <cx:pt idx="26296">13</cx:pt>
          <cx:pt idx="26297">13</cx:pt>
          <cx:pt idx="26298">13</cx:pt>
          <cx:pt idx="26299">12</cx:pt>
          <cx:pt idx="26300">14</cx:pt>
          <cx:pt idx="26301">13</cx:pt>
          <cx:pt idx="26302">14</cx:pt>
          <cx:pt idx="26303">13</cx:pt>
          <cx:pt idx="26304">14</cx:pt>
          <cx:pt idx="26305">13</cx:pt>
          <cx:pt idx="26306">16</cx:pt>
          <cx:pt idx="26307">14</cx:pt>
          <cx:pt idx="26308">14</cx:pt>
          <cx:pt idx="26309">13</cx:pt>
          <cx:pt idx="26310">23</cx:pt>
          <cx:pt idx="26311">18</cx:pt>
          <cx:pt idx="26312">17</cx:pt>
          <cx:pt idx="26313">22</cx:pt>
          <cx:pt idx="26314">18</cx:pt>
          <cx:pt idx="26315">17</cx:pt>
          <cx:pt idx="26316">10</cx:pt>
          <cx:pt idx="26317">9</cx:pt>
          <cx:pt idx="26318">9</cx:pt>
          <cx:pt idx="26319">10</cx:pt>
          <cx:pt idx="26320">10</cx:pt>
          <cx:pt idx="26321">10</cx:pt>
          <cx:pt idx="26322">19</cx:pt>
          <cx:pt idx="26323">18</cx:pt>
          <cx:pt idx="26324">18</cx:pt>
          <cx:pt idx="26325">18</cx:pt>
          <cx:pt idx="26326">18</cx:pt>
          <cx:pt idx="26327">17</cx:pt>
          <cx:pt idx="26328">17</cx:pt>
          <cx:pt idx="26329">17</cx:pt>
          <cx:pt idx="26330">19</cx:pt>
          <cx:pt idx="26331">18</cx:pt>
          <cx:pt idx="26332">18</cx:pt>
          <cx:pt idx="26333">17</cx:pt>
          <cx:pt idx="26334">17</cx:pt>
          <cx:pt idx="26335">17</cx:pt>
          <cx:pt idx="26336">19</cx:pt>
          <cx:pt idx="26337">18</cx:pt>
          <cx:pt idx="26338">18</cx:pt>
          <cx:pt idx="26339">17</cx:pt>
          <cx:pt idx="26340">17</cx:pt>
          <cx:pt idx="26341">17</cx:pt>
          <cx:pt idx="26342">17</cx:pt>
          <cx:pt idx="26343">17</cx:pt>
          <cx:pt idx="26344">17</cx:pt>
          <cx:pt idx="26345">17</cx:pt>
          <cx:pt idx="26346">17</cx:pt>
          <cx:pt idx="26347">17</cx:pt>
          <cx:pt idx="26348">17</cx:pt>
          <cx:pt idx="26349">16</cx:pt>
          <cx:pt idx="26350">17</cx:pt>
          <cx:pt idx="26351">17</cx:pt>
          <cx:pt idx="26352">17</cx:pt>
          <cx:pt idx="26353">16</cx:pt>
          <cx:pt idx="26354">18</cx:pt>
          <cx:pt idx="26355">18</cx:pt>
          <cx:pt idx="26356">17</cx:pt>
          <cx:pt idx="26357">17</cx:pt>
          <cx:pt idx="26358">17</cx:pt>
          <cx:pt idx="26359">17</cx:pt>
          <cx:pt idx="26360">17</cx:pt>
          <cx:pt idx="26361">16</cx:pt>
          <cx:pt idx="26362">16</cx:pt>
          <cx:pt idx="26363">16</cx:pt>
          <cx:pt idx="26364">15</cx:pt>
          <cx:pt idx="26365">15</cx:pt>
          <cx:pt idx="26366">15</cx:pt>
          <cx:pt idx="26367">15</cx:pt>
          <cx:pt idx="26368">15</cx:pt>
          <cx:pt idx="26369">14</cx:pt>
          <cx:pt idx="26370">15</cx:pt>
          <cx:pt idx="26371">15</cx:pt>
          <cx:pt idx="26372">13</cx:pt>
          <cx:pt idx="26373">14</cx:pt>
          <cx:pt idx="26374">14</cx:pt>
          <cx:pt idx="26375">14</cx:pt>
          <cx:pt idx="26376">13</cx:pt>
          <cx:pt idx="26377">14</cx:pt>
          <cx:pt idx="26378">14</cx:pt>
          <cx:pt idx="26379">11</cx:pt>
          <cx:pt idx="26380">11</cx:pt>
          <cx:pt idx="26381">11</cx:pt>
          <cx:pt idx="26382">11</cx:pt>
          <cx:pt idx="26383">11</cx:pt>
          <cx:pt idx="26384">11</cx:pt>
          <cx:pt idx="26385">17</cx:pt>
          <cx:pt idx="26386">16</cx:pt>
          <cx:pt idx="26387">15</cx:pt>
          <cx:pt idx="26388">14</cx:pt>
          <cx:pt idx="26389">15</cx:pt>
          <cx:pt idx="26390">13</cx:pt>
          <cx:pt idx="26391">19</cx:pt>
          <cx:pt idx="26392">18</cx:pt>
          <cx:pt idx="26393">19</cx:pt>
          <cx:pt idx="26394">18</cx:pt>
          <cx:pt idx="26395">19</cx:pt>
          <cx:pt idx="26396">18</cx:pt>
          <cx:pt idx="26397">15</cx:pt>
          <cx:pt idx="26398">15</cx:pt>
          <cx:pt idx="26399">14</cx:pt>
          <cx:pt idx="26400">8</cx:pt>
          <cx:pt idx="26401">16</cx:pt>
          <cx:pt idx="26402">16</cx:pt>
          <cx:pt idx="26403">16</cx:pt>
          <cx:pt idx="26404">17</cx:pt>
          <cx:pt idx="26405">17</cx:pt>
          <cx:pt idx="26406">16</cx:pt>
          <cx:pt idx="26407">15</cx:pt>
          <cx:pt idx="26408">15</cx:pt>
          <cx:pt idx="26409">16</cx:pt>
          <cx:pt idx="26410">17</cx:pt>
          <cx:pt idx="26411">18</cx:pt>
          <cx:pt idx="26412">16</cx:pt>
          <cx:pt idx="26413">16</cx:pt>
          <cx:pt idx="26414">17</cx:pt>
          <cx:pt idx="26415">17</cx:pt>
          <cx:pt idx="26416">15</cx:pt>
          <cx:pt idx="26417">15</cx:pt>
          <cx:pt idx="26418">12</cx:pt>
          <cx:pt idx="26419">12</cx:pt>
          <cx:pt idx="26420">12</cx:pt>
          <cx:pt idx="26421">13</cx:pt>
          <cx:pt idx="26422">13</cx:pt>
          <cx:pt idx="26423">15</cx:pt>
          <cx:pt idx="26424">13</cx:pt>
          <cx:pt idx="26425">14</cx:pt>
          <cx:pt idx="26426">13</cx:pt>
          <cx:pt idx="26427">17</cx:pt>
          <cx:pt idx="26428">15</cx:pt>
          <cx:pt idx="26429">17</cx:pt>
          <cx:pt idx="26430">14</cx:pt>
          <cx:pt idx="26431">13</cx:pt>
          <cx:pt idx="26432">15</cx:pt>
          <cx:pt idx="26433">14</cx:pt>
          <cx:pt idx="26434">14</cx:pt>
          <cx:pt idx="26435">12</cx:pt>
          <cx:pt idx="26436">14</cx:pt>
          <cx:pt idx="26437">12</cx:pt>
          <cx:pt idx="26438">14</cx:pt>
          <cx:pt idx="26439">23</cx:pt>
          <cx:pt idx="26440">24</cx:pt>
          <cx:pt idx="26441">23</cx:pt>
          <cx:pt idx="26442">24</cx:pt>
          <cx:pt idx="26443">21</cx:pt>
          <cx:pt idx="26444">18</cx:pt>
          <cx:pt idx="26445">22</cx:pt>
          <cx:pt idx="26446">22</cx:pt>
          <cx:pt idx="26447">22</cx:pt>
          <cx:pt idx="26448">24</cx:pt>
          <cx:pt idx="26449">22</cx:pt>
          <cx:pt idx="26450">25</cx:pt>
          <cx:pt idx="26451">18</cx:pt>
          <cx:pt idx="26452">16</cx:pt>
          <cx:pt idx="26453">18</cx:pt>
          <cx:pt idx="26454">17</cx:pt>
          <cx:pt idx="26455">15</cx:pt>
          <cx:pt idx="26456">16</cx:pt>
          <cx:pt idx="26457">14</cx:pt>
          <cx:pt idx="26458">15</cx:pt>
          <cx:pt idx="26459">18</cx:pt>
          <cx:pt idx="26460">16</cx:pt>
          <cx:pt idx="26461">18</cx:pt>
          <cx:pt idx="26462">15</cx:pt>
          <cx:pt idx="26463">15</cx:pt>
          <cx:pt idx="26464">16</cx:pt>
          <cx:pt idx="26465">15</cx:pt>
          <cx:pt idx="26466">16</cx:pt>
          <cx:pt idx="26467">17</cx:pt>
          <cx:pt idx="26468">16</cx:pt>
          <cx:pt idx="26469">17</cx:pt>
          <cx:pt idx="26470">12</cx:pt>
          <cx:pt idx="26471">12</cx:pt>
          <cx:pt idx="26472">12</cx:pt>
          <cx:pt idx="26473">12</cx:pt>
          <cx:pt idx="26474">22</cx:pt>
          <cx:pt idx="26475">22</cx:pt>
          <cx:pt idx="26476">19</cx:pt>
          <cx:pt idx="26477">21</cx:pt>
          <cx:pt idx="26478">20</cx:pt>
          <cx:pt idx="26479">21</cx:pt>
          <cx:pt idx="26480">22</cx:pt>
          <cx:pt idx="26481">22</cx:pt>
          <cx:pt idx="26482">20</cx:pt>
          <cx:pt idx="26483">20</cx:pt>
          <cx:pt idx="26484">16</cx:pt>
          <cx:pt idx="26485">18</cx:pt>
          <cx:pt idx="26486">18</cx:pt>
          <cx:pt idx="26487">18</cx:pt>
          <cx:pt idx="26488">17</cx:pt>
          <cx:pt idx="26489">22</cx:pt>
          <cx:pt idx="26490">22</cx:pt>
          <cx:pt idx="26491">18</cx:pt>
          <cx:pt idx="26492">24</cx:pt>
          <cx:pt idx="26493">15</cx:pt>
          <cx:pt idx="26494">14</cx:pt>
          <cx:pt idx="26495">15</cx:pt>
          <cx:pt idx="26496">13</cx:pt>
          <cx:pt idx="26497">15</cx:pt>
          <cx:pt idx="26498">14</cx:pt>
          <cx:pt idx="26499">14</cx:pt>
          <cx:pt idx="26500">14</cx:pt>
          <cx:pt idx="26501">13</cx:pt>
          <cx:pt idx="26502">14</cx:pt>
          <cx:pt idx="26503">14</cx:pt>
          <cx:pt idx="26504">12</cx:pt>
          <cx:pt idx="26505">14</cx:pt>
          <cx:pt idx="26506">12</cx:pt>
          <cx:pt idx="26507">14</cx:pt>
          <cx:pt idx="26508">14</cx:pt>
          <cx:pt idx="26509">14</cx:pt>
          <cx:pt idx="26510">14</cx:pt>
          <cx:pt idx="26511">12</cx:pt>
          <cx:pt idx="26512">14</cx:pt>
          <cx:pt idx="26513">21</cx:pt>
          <cx:pt idx="26514">20</cx:pt>
          <cx:pt idx="26515">14</cx:pt>
          <cx:pt idx="26516">14</cx:pt>
          <cx:pt idx="26517">12</cx:pt>
          <cx:pt idx="26518">14</cx:pt>
          <cx:pt idx="26519">13</cx:pt>
          <cx:pt idx="26520">12</cx:pt>
          <cx:pt idx="26521">16</cx:pt>
          <cx:pt idx="26522">16</cx:pt>
          <cx:pt idx="26523">12</cx:pt>
          <cx:pt idx="26524">12</cx:pt>
          <cx:pt idx="26525">12</cx:pt>
          <cx:pt idx="26526">12</cx:pt>
          <cx:pt idx="26527">15</cx:pt>
          <cx:pt idx="26528">14</cx:pt>
          <cx:pt idx="26529">14</cx:pt>
          <cx:pt idx="26530">13</cx:pt>
          <cx:pt idx="26531">13</cx:pt>
          <cx:pt idx="26532">15</cx:pt>
          <cx:pt idx="26533">15</cx:pt>
          <cx:pt idx="26534">18</cx:pt>
          <cx:pt idx="26535">17</cx:pt>
          <cx:pt idx="26536">17</cx:pt>
          <cx:pt idx="26537">15</cx:pt>
          <cx:pt idx="26538">13</cx:pt>
          <cx:pt idx="26539">13</cx:pt>
          <cx:pt idx="26540">14</cx:pt>
          <cx:pt idx="26541">14</cx:pt>
          <cx:pt idx="26542">13</cx:pt>
          <cx:pt idx="26543">13</cx:pt>
          <cx:pt idx="26544">13</cx:pt>
          <cx:pt idx="26545">19</cx:pt>
          <cx:pt idx="26546">15</cx:pt>
          <cx:pt idx="26547">19</cx:pt>
          <cx:pt idx="26548">15</cx:pt>
          <cx:pt idx="26549">14</cx:pt>
          <cx:pt idx="26550">15</cx:pt>
          <cx:pt idx="26551">15</cx:pt>
          <cx:pt idx="26552">18</cx:pt>
          <cx:pt idx="26553">19</cx:pt>
          <cx:pt idx="26554">20</cx:pt>
          <cx:pt idx="26555">21</cx:pt>
          <cx:pt idx="26556">18</cx:pt>
          <cx:pt idx="26557">19</cx:pt>
          <cx:pt idx="26558">20</cx:pt>
          <cx:pt idx="26559">21</cx:pt>
          <cx:pt idx="26560">21</cx:pt>
          <cx:pt idx="26561">19</cx:pt>
          <cx:pt idx="26562">19</cx:pt>
          <cx:pt idx="26563">16</cx:pt>
          <cx:pt idx="26564">15</cx:pt>
          <cx:pt idx="26565">20</cx:pt>
          <cx:pt idx="26566">18</cx:pt>
          <cx:pt idx="26567">18</cx:pt>
          <cx:pt idx="26568">16</cx:pt>
          <cx:pt idx="26569">17</cx:pt>
          <cx:pt idx="26570">17</cx:pt>
          <cx:pt idx="26571">16</cx:pt>
          <cx:pt idx="26572">16</cx:pt>
          <cx:pt idx="26573">21</cx:pt>
          <cx:pt idx="26574">19</cx:pt>
          <cx:pt idx="26575">19</cx:pt>
          <cx:pt idx="26576">16</cx:pt>
          <cx:pt idx="26577">15</cx:pt>
          <cx:pt idx="26578">23</cx:pt>
          <cx:pt idx="26579">21</cx:pt>
          <cx:pt idx="26580">24</cx:pt>
          <cx:pt idx="26581">23</cx:pt>
          <cx:pt idx="26582">19</cx:pt>
          <cx:pt idx="26583">21</cx:pt>
          <cx:pt idx="26584">17</cx:pt>
          <cx:pt idx="26585">17</cx:pt>
          <cx:pt idx="26586">16</cx:pt>
          <cx:pt idx="26587">16</cx:pt>
          <cx:pt idx="26588">13</cx:pt>
          <cx:pt idx="26589">18</cx:pt>
          <cx:pt idx="26590">17</cx:pt>
          <cx:pt idx="26591">17</cx:pt>
          <cx:pt idx="26592">15</cx:pt>
          <cx:pt idx="26593">13</cx:pt>
          <cx:pt idx="26594">15</cx:pt>
          <cx:pt idx="26595">15</cx:pt>
          <cx:pt idx="26596">15</cx:pt>
          <cx:pt idx="26597">14</cx:pt>
          <cx:pt idx="26598">14</cx:pt>
          <cx:pt idx="26599">16</cx:pt>
          <cx:pt idx="26600">14</cx:pt>
          <cx:pt idx="26601">14</cx:pt>
          <cx:pt idx="26602">14</cx:pt>
          <cx:pt idx="26603">15</cx:pt>
          <cx:pt idx="26604">14</cx:pt>
          <cx:pt idx="26605">13</cx:pt>
          <cx:pt idx="26606">14</cx:pt>
          <cx:pt idx="26607">14</cx:pt>
          <cx:pt idx="26608">13</cx:pt>
          <cx:pt idx="26609">13</cx:pt>
          <cx:pt idx="26610">13</cx:pt>
          <cx:pt idx="26611">18</cx:pt>
          <cx:pt idx="26612">17</cx:pt>
          <cx:pt idx="26613">17</cx:pt>
          <cx:pt idx="26614">15</cx:pt>
          <cx:pt idx="26615">13</cx:pt>
          <cx:pt idx="26616">15</cx:pt>
          <cx:pt idx="26617">15</cx:pt>
          <cx:pt idx="26618">16</cx:pt>
          <cx:pt idx="26619">16</cx:pt>
          <cx:pt idx="26620">16</cx:pt>
          <cx:pt idx="26621">15</cx:pt>
          <cx:pt idx="26622">15</cx:pt>
          <cx:pt idx="26623">16</cx:pt>
          <cx:pt idx="26624">14</cx:pt>
          <cx:pt idx="26625">13</cx:pt>
          <cx:pt idx="26626">13</cx:pt>
          <cx:pt idx="26627">13</cx:pt>
          <cx:pt idx="26628">16</cx:pt>
          <cx:pt idx="26629">13</cx:pt>
          <cx:pt idx="26630">13</cx:pt>
          <cx:pt idx="26631">13</cx:pt>
          <cx:pt idx="26632">13</cx:pt>
          <cx:pt idx="26633">13</cx:pt>
          <cx:pt idx="26634">12</cx:pt>
          <cx:pt idx="26635">12</cx:pt>
          <cx:pt idx="26636">13</cx:pt>
          <cx:pt idx="26637">13</cx:pt>
          <cx:pt idx="26638">11</cx:pt>
          <cx:pt idx="26639">11</cx:pt>
          <cx:pt idx="26640">9</cx:pt>
          <cx:pt idx="26641">10</cx:pt>
          <cx:pt idx="26642">11</cx:pt>
          <cx:pt idx="26643">11</cx:pt>
          <cx:pt idx="26644">15</cx:pt>
          <cx:pt idx="26645">15</cx:pt>
          <cx:pt idx="26646">16</cx:pt>
          <cx:pt idx="26647">19</cx:pt>
          <cx:pt idx="26648">17</cx:pt>
          <cx:pt idx="26649">20</cx:pt>
          <cx:pt idx="26650">18</cx:pt>
          <cx:pt idx="26651">22</cx:pt>
          <cx:pt idx="26652">29</cx:pt>
          <cx:pt idx="26653">34</cx:pt>
          <cx:pt idx="26654">12</cx:pt>
          <cx:pt idx="26655">14</cx:pt>
          <cx:pt idx="26656">13</cx:pt>
          <cx:pt idx="26657">13</cx:pt>
          <cx:pt idx="26658">13</cx:pt>
          <cx:pt idx="26659">14</cx:pt>
          <cx:pt idx="26660">13</cx:pt>
          <cx:pt idx="26661">13</cx:pt>
          <cx:pt idx="26662">13</cx:pt>
          <cx:pt idx="26663">14</cx:pt>
          <cx:pt idx="26664">14</cx:pt>
          <cx:pt idx="26665">13</cx:pt>
          <cx:pt idx="26666">14</cx:pt>
          <cx:pt idx="26667">13</cx:pt>
          <cx:pt idx="26668">13</cx:pt>
          <cx:pt idx="26669">13</cx:pt>
          <cx:pt idx="26670">13</cx:pt>
          <cx:pt idx="26671">14</cx:pt>
          <cx:pt idx="26672">14</cx:pt>
          <cx:pt idx="26673">24</cx:pt>
          <cx:pt idx="26674">24</cx:pt>
          <cx:pt idx="26675">20</cx:pt>
          <cx:pt idx="26676">18</cx:pt>
          <cx:pt idx="26677">20</cx:pt>
          <cx:pt idx="26678">17</cx:pt>
          <cx:pt idx="26679">16</cx:pt>
          <cx:pt idx="26680">15</cx:pt>
          <cx:pt idx="26681">17</cx:pt>
          <cx:pt idx="26682">15</cx:pt>
          <cx:pt idx="26683">14</cx:pt>
          <cx:pt idx="26684">19</cx:pt>
          <cx:pt idx="26685">15</cx:pt>
          <cx:pt idx="26686">15</cx:pt>
          <cx:pt idx="26687">15</cx:pt>
          <cx:pt idx="26688">21</cx:pt>
          <cx:pt idx="26689">16</cx:pt>
          <cx:pt idx="26690">14</cx:pt>
          <cx:pt idx="26691">14</cx:pt>
          <cx:pt idx="26692">15</cx:pt>
          <cx:pt idx="26693">15</cx:pt>
          <cx:pt idx="26694">17</cx:pt>
          <cx:pt idx="26695">18</cx:pt>
          <cx:pt idx="26696">15</cx:pt>
          <cx:pt idx="26697">16</cx:pt>
          <cx:pt idx="26698">16</cx:pt>
          <cx:pt idx="26699">16</cx:pt>
          <cx:pt idx="26700">18</cx:pt>
          <cx:pt idx="26701">16</cx:pt>
          <cx:pt idx="26702">18</cx:pt>
          <cx:pt idx="26703">17</cx:pt>
          <cx:pt idx="26704">15</cx:pt>
          <cx:pt idx="26705">16</cx:pt>
          <cx:pt idx="26706">14</cx:pt>
          <cx:pt idx="26707">15</cx:pt>
          <cx:pt idx="26708">18</cx:pt>
          <cx:pt idx="26709">16</cx:pt>
          <cx:pt idx="26710">18</cx:pt>
          <cx:pt idx="26711">15</cx:pt>
          <cx:pt idx="26712">14</cx:pt>
          <cx:pt idx="26713">14</cx:pt>
          <cx:pt idx="26714">14</cx:pt>
          <cx:pt idx="26715">13</cx:pt>
          <cx:pt idx="26716">12</cx:pt>
          <cx:pt idx="26717">12</cx:pt>
          <cx:pt idx="26718">12</cx:pt>
          <cx:pt idx="26719">12</cx:pt>
          <cx:pt idx="26720">12</cx:pt>
          <cx:pt idx="26721">12</cx:pt>
          <cx:pt idx="26722">15</cx:pt>
          <cx:pt idx="26723">14</cx:pt>
          <cx:pt idx="26724">14</cx:pt>
          <cx:pt idx="26725">12</cx:pt>
          <cx:pt idx="26726">12</cx:pt>
          <cx:pt idx="26727">13</cx:pt>
          <cx:pt idx="26728">13</cx:pt>
          <cx:pt idx="26729">15</cx:pt>
          <cx:pt idx="26730">14</cx:pt>
          <cx:pt idx="26731">15</cx:pt>
          <cx:pt idx="26732">13</cx:pt>
          <cx:pt idx="26733">15</cx:pt>
          <cx:pt idx="26734">12</cx:pt>
          <cx:pt idx="26735">14</cx:pt>
          <cx:pt idx="26736">14</cx:pt>
          <cx:pt idx="26737">14</cx:pt>
          <cx:pt idx="26738">13</cx:pt>
          <cx:pt idx="26739">14</cx:pt>
          <cx:pt idx="26740">12</cx:pt>
          <cx:pt idx="26741">14</cx:pt>
          <cx:pt idx="26742">14</cx:pt>
          <cx:pt idx="26743">14</cx:pt>
          <cx:pt idx="26744">12</cx:pt>
          <cx:pt idx="26745">14</cx:pt>
          <cx:pt idx="26746">21</cx:pt>
          <cx:pt idx="26747">20</cx:pt>
          <cx:pt idx="26748">12</cx:pt>
          <cx:pt idx="26749">14</cx:pt>
          <cx:pt idx="26750">12</cx:pt>
          <cx:pt idx="26751">14</cx:pt>
          <cx:pt idx="26752">12</cx:pt>
          <cx:pt idx="26753">12</cx:pt>
          <cx:pt idx="26754">14</cx:pt>
          <cx:pt idx="26755">21</cx:pt>
          <cx:pt idx="26756">19</cx:pt>
          <cx:pt idx="26757">22</cx:pt>
          <cx:pt idx="26758">21</cx:pt>
          <cx:pt idx="26759">19</cx:pt>
          <cx:pt idx="26760">22</cx:pt>
          <cx:pt idx="26761">17</cx:pt>
          <cx:pt idx="26762">25</cx:pt>
          <cx:pt idx="26763">26</cx:pt>
          <cx:pt idx="26764">21</cx:pt>
          <cx:pt idx="26765">24</cx:pt>
          <cx:pt idx="26766">40</cx:pt>
          <cx:pt idx="26767">20</cx:pt>
          <cx:pt idx="26768">20</cx:pt>
          <cx:pt idx="26769">20</cx:pt>
          <cx:pt idx="26770">18</cx:pt>
          <cx:pt idx="26771">19</cx:pt>
          <cx:pt idx="26772">18</cx:pt>
          <cx:pt idx="26773">27</cx:pt>
          <cx:pt idx="26774">27</cx:pt>
          <cx:pt idx="26775">28</cx:pt>
          <cx:pt idx="26776">16</cx:pt>
          <cx:pt idx="26777">17</cx:pt>
          <cx:pt idx="26778">16</cx:pt>
          <cx:pt idx="26779">15</cx:pt>
          <cx:pt idx="26780">15</cx:pt>
          <cx:pt idx="26781">18</cx:pt>
          <cx:pt idx="26782">14</cx:pt>
          <cx:pt idx="26783">13</cx:pt>
          <cx:pt idx="26784">13</cx:pt>
          <cx:pt idx="26785">24</cx:pt>
          <cx:pt idx="26786">27</cx:pt>
          <cx:pt idx="26787">18</cx:pt>
          <cx:pt idx="26788">17</cx:pt>
          <cx:pt idx="26789">25</cx:pt>
          <cx:pt idx="26790">24</cx:pt>
          <cx:pt idx="26791">16</cx:pt>
          <cx:pt idx="26792">18</cx:pt>
          <cx:pt idx="26793">17</cx:pt>
          <cx:pt idx="26794">17</cx:pt>
          <cx:pt idx="26795">17</cx:pt>
          <cx:pt idx="26796">17</cx:pt>
          <cx:pt idx="26797">17</cx:pt>
          <cx:pt idx="26798">21</cx:pt>
          <cx:pt idx="26799">19</cx:pt>
          <cx:pt idx="26800">21</cx:pt>
          <cx:pt idx="26801">20</cx:pt>
          <cx:pt idx="26802">17</cx:pt>
          <cx:pt idx="26803">20</cx:pt>
          <cx:pt idx="26804">17</cx:pt>
          <cx:pt idx="26805">16</cx:pt>
          <cx:pt idx="26806">19</cx:pt>
          <cx:pt idx="26807">18</cx:pt>
          <cx:pt idx="26808">20</cx:pt>
          <cx:pt idx="26809">17</cx:pt>
          <cx:pt idx="26810">19</cx:pt>
          <cx:pt idx="26811">16</cx:pt>
          <cx:pt idx="26812">15</cx:pt>
          <cx:pt idx="26813">16</cx:pt>
          <cx:pt idx="26814">17</cx:pt>
          <cx:pt idx="26815">15</cx:pt>
          <cx:pt idx="26816">15</cx:pt>
          <cx:pt idx="26817">13</cx:pt>
          <cx:pt idx="26818">17</cx:pt>
          <cx:pt idx="26819">17</cx:pt>
          <cx:pt idx="26820">17</cx:pt>
          <cx:pt idx="26821">18</cx:pt>
          <cx:pt idx="26822">17</cx:pt>
          <cx:pt idx="26823">16</cx:pt>
          <cx:pt idx="26824">16</cx:pt>
          <cx:pt idx="26825">16</cx:pt>
          <cx:pt idx="26826">14</cx:pt>
          <cx:pt idx="26827">12</cx:pt>
          <cx:pt idx="26828">12</cx:pt>
          <cx:pt idx="26829">14</cx:pt>
          <cx:pt idx="26830">14</cx:pt>
          <cx:pt idx="26831">18</cx:pt>
          <cx:pt idx="26832">18</cx:pt>
          <cx:pt idx="26833">16</cx:pt>
          <cx:pt idx="26834">15</cx:pt>
          <cx:pt idx="26835">16</cx:pt>
          <cx:pt idx="26836">17</cx:pt>
          <cx:pt idx="26837">16</cx:pt>
          <cx:pt idx="26838">15</cx:pt>
          <cx:pt idx="26839">15</cx:pt>
          <cx:pt idx="26840">16</cx:pt>
          <cx:pt idx="26841">16</cx:pt>
          <cx:pt idx="26842">16</cx:pt>
          <cx:pt idx="26843">16</cx:pt>
          <cx:pt idx="26844">16</cx:pt>
          <cx:pt idx="26845">15</cx:pt>
          <cx:pt idx="26846">16</cx:pt>
          <cx:pt idx="26847">16</cx:pt>
          <cx:pt idx="26848">15</cx:pt>
          <cx:pt idx="26849">15</cx:pt>
          <cx:pt idx="26850">13</cx:pt>
          <cx:pt idx="26851">14</cx:pt>
          <cx:pt idx="26852">14</cx:pt>
          <cx:pt idx="26853">13</cx:pt>
          <cx:pt idx="26854">13</cx:pt>
          <cx:pt idx="26855">14</cx:pt>
          <cx:pt idx="26856">23</cx:pt>
          <cx:pt idx="26857">21</cx:pt>
          <cx:pt idx="26858">23</cx:pt>
          <cx:pt idx="26859">21</cx:pt>
          <cx:pt idx="26860">22</cx:pt>
          <cx:pt idx="26861">18</cx:pt>
          <cx:pt idx="26862">13</cx:pt>
          <cx:pt idx="26863">14</cx:pt>
          <cx:pt idx="26864">15</cx:pt>
          <cx:pt idx="26865">17</cx:pt>
          <cx:pt idx="26866">13</cx:pt>
          <cx:pt idx="26867">11</cx:pt>
          <cx:pt idx="26868">14</cx:pt>
          <cx:pt idx="26869">15</cx:pt>
          <cx:pt idx="26870">16</cx:pt>
          <cx:pt idx="26871">16</cx:pt>
          <cx:pt idx="26872">15</cx:pt>
          <cx:pt idx="26873">16</cx:pt>
          <cx:pt idx="26874">23</cx:pt>
          <cx:pt idx="26875">21</cx:pt>
          <cx:pt idx="26876">23</cx:pt>
          <cx:pt idx="26877">21</cx:pt>
          <cx:pt idx="26878">20</cx:pt>
          <cx:pt idx="26879">22</cx:pt>
          <cx:pt idx="26880">15</cx:pt>
          <cx:pt idx="26881">16</cx:pt>
          <cx:pt idx="26882">15</cx:pt>
          <cx:pt idx="26883">15</cx:pt>
          <cx:pt idx="26884">17</cx:pt>
          <cx:pt idx="26885">21</cx:pt>
          <cx:pt idx="26886">20</cx:pt>
          <cx:pt idx="26887">21</cx:pt>
          <cx:pt idx="26888">25</cx:pt>
          <cx:pt idx="26889">27</cx:pt>
          <cx:pt idx="26890">19</cx:pt>
          <cx:pt idx="26891">18</cx:pt>
          <cx:pt idx="26892">16</cx:pt>
          <cx:pt idx="26893">16</cx:pt>
          <cx:pt idx="26894">15</cx:pt>
          <cx:pt idx="26895">15</cx:pt>
          <cx:pt idx="26896">15</cx:pt>
          <cx:pt idx="26897">24</cx:pt>
          <cx:pt idx="26898">23</cx:pt>
          <cx:pt idx="26899">19</cx:pt>
          <cx:pt idx="26900">17</cx:pt>
          <cx:pt idx="26901">20</cx:pt>
          <cx:pt idx="26902">17</cx:pt>
          <cx:pt idx="26903">19</cx:pt>
          <cx:pt idx="26904">11</cx:pt>
          <cx:pt idx="26905">10</cx:pt>
          <cx:pt idx="26906">10</cx:pt>
          <cx:pt idx="26907">10</cx:pt>
          <cx:pt idx="26908">9</cx:pt>
          <cx:pt idx="26909">8</cx:pt>
          <cx:pt idx="26910">9</cx:pt>
          <cx:pt idx="26911">9</cx:pt>
          <cx:pt idx="26912">8</cx:pt>
          <cx:pt idx="26913">15</cx:pt>
          <cx:pt idx="26914">12</cx:pt>
          <cx:pt idx="26915">12</cx:pt>
          <cx:pt idx="26916">12</cx:pt>
          <cx:pt idx="26917">12</cx:pt>
          <cx:pt idx="26918">12</cx:pt>
          <cx:pt idx="26919">19</cx:pt>
          <cx:pt idx="26920">19</cx:pt>
          <cx:pt idx="26921">18</cx:pt>
          <cx:pt idx="26922">22</cx:pt>
          <cx:pt idx="26923">17</cx:pt>
          <cx:pt idx="26924">14</cx:pt>
          <cx:pt idx="26925">21</cx:pt>
          <cx:pt idx="26926">18</cx:pt>
          <cx:pt idx="26927">20</cx:pt>
          <cx:pt idx="26928">18</cx:pt>
          <cx:pt idx="26929">16</cx:pt>
          <cx:pt idx="26930">16</cx:pt>
          <cx:pt idx="26931">16</cx:pt>
          <cx:pt idx="26932">20</cx:pt>
          <cx:pt idx="26933">12</cx:pt>
          <cx:pt idx="26934">18</cx:pt>
          <cx:pt idx="26935">18</cx:pt>
          <cx:pt idx="26936">17</cx:pt>
          <cx:pt idx="26937">17</cx:pt>
          <cx:pt idx="26938">27</cx:pt>
          <cx:pt idx="26939">26</cx:pt>
          <cx:pt idx="26940">16</cx:pt>
          <cx:pt idx="26941">12</cx:pt>
          <cx:pt idx="26942">13</cx:pt>
          <cx:pt idx="26943">15</cx:pt>
          <cx:pt idx="26944">16</cx:pt>
          <cx:pt idx="26945">17</cx:pt>
          <cx:pt idx="26946">18</cx:pt>
          <cx:pt idx="26947">12</cx:pt>
          <cx:pt idx="26948">15</cx:pt>
          <cx:pt idx="26949">15</cx:pt>
          <cx:pt idx="26950">21</cx:pt>
          <cx:pt idx="26951">20</cx:pt>
          <cx:pt idx="26952">13</cx:pt>
          <cx:pt idx="26953">12</cx:pt>
          <cx:pt idx="26954">10</cx:pt>
          <cx:pt idx="26955">10</cx:pt>
          <cx:pt idx="26956">10</cx:pt>
          <cx:pt idx="26957">10</cx:pt>
          <cx:pt idx="26958">23</cx:pt>
          <cx:pt idx="26959">22</cx:pt>
          <cx:pt idx="26960">24</cx:pt>
          <cx:pt idx="26961">22</cx:pt>
          <cx:pt idx="26962">21</cx:pt>
          <cx:pt idx="26963">22</cx:pt>
          <cx:pt idx="26964">21</cx:pt>
          <cx:pt idx="26965">18</cx:pt>
          <cx:pt idx="26966">21</cx:pt>
          <cx:pt idx="26967">17</cx:pt>
          <cx:pt idx="26968">19</cx:pt>
          <cx:pt idx="26969">21</cx:pt>
          <cx:pt idx="26970">15</cx:pt>
          <cx:pt idx="26971">16</cx:pt>
          <cx:pt idx="26972">15</cx:pt>
          <cx:pt idx="26973">14</cx:pt>
          <cx:pt idx="26974">15</cx:pt>
          <cx:pt idx="26975">17</cx:pt>
          <cx:pt idx="26976">16</cx:pt>
          <cx:pt idx="26977">16</cx:pt>
          <cx:pt idx="26978">15</cx:pt>
          <cx:pt idx="26979">20</cx:pt>
          <cx:pt idx="26980">22</cx:pt>
          <cx:pt idx="26981">21</cx:pt>
          <cx:pt idx="26982">16</cx:pt>
          <cx:pt idx="26983">16</cx:pt>
          <cx:pt idx="26984">18</cx:pt>
          <cx:pt idx="26985">19</cx:pt>
          <cx:pt idx="26986">17</cx:pt>
          <cx:pt idx="26987">20</cx:pt>
          <cx:pt idx="26988">18</cx:pt>
          <cx:pt idx="26989">22</cx:pt>
          <cx:pt idx="26990">34</cx:pt>
          <cx:pt idx="26991">29</cx:pt>
          <cx:pt idx="26992">18</cx:pt>
          <cx:pt idx="26993">18</cx:pt>
          <cx:pt idx="26994">17</cx:pt>
          <cx:pt idx="26995">17</cx:pt>
          <cx:pt idx="26996">12</cx:pt>
          <cx:pt idx="26997">14</cx:pt>
          <cx:pt idx="26998">11</cx:pt>
          <cx:pt idx="26999">11</cx:pt>
          <cx:pt idx="27000">11</cx:pt>
          <cx:pt idx="27001">17</cx:pt>
          <cx:pt idx="27002">17</cx:pt>
          <cx:pt idx="27003">15</cx:pt>
          <cx:pt idx="27004">15</cx:pt>
          <cx:pt idx="27005">12</cx:pt>
          <cx:pt idx="27006">12</cx:pt>
          <cx:pt idx="27007">14</cx:pt>
          <cx:pt idx="27008">12</cx:pt>
          <cx:pt idx="27009">23</cx:pt>
          <cx:pt idx="27010">17</cx:pt>
          <cx:pt idx="27011">16</cx:pt>
          <cx:pt idx="27012">16</cx:pt>
          <cx:pt idx="27013">15</cx:pt>
          <cx:pt idx="27014">13</cx:pt>
          <cx:pt idx="27015">12</cx:pt>
          <cx:pt idx="27016">12</cx:pt>
          <cx:pt idx="27017">12</cx:pt>
          <cx:pt idx="27018">11</cx:pt>
          <cx:pt idx="27019">18</cx:pt>
          <cx:pt idx="27020">13</cx:pt>
          <cx:pt idx="27021">13</cx:pt>
          <cx:pt idx="27022">18</cx:pt>
          <cx:pt idx="27023">15</cx:pt>
          <cx:pt idx="27024">13</cx:pt>
          <cx:pt idx="27025">11</cx:pt>
          <cx:pt idx="27026">18</cx:pt>
          <cx:pt idx="27027">15</cx:pt>
          <cx:pt idx="27028">15</cx:pt>
          <cx:pt idx="27029">14</cx:pt>
          <cx:pt idx="27030">14</cx:pt>
          <cx:pt idx="27031">11</cx:pt>
          <cx:pt idx="27032">11</cx:pt>
          <cx:pt idx="27033">11</cx:pt>
          <cx:pt idx="27034">12</cx:pt>
          <cx:pt idx="27035">14</cx:pt>
          <cx:pt idx="27036">11</cx:pt>
          <cx:pt idx="27037">11</cx:pt>
          <cx:pt idx="27038">18</cx:pt>
          <cx:pt idx="27039">17</cx:pt>
          <cx:pt idx="27040">17</cx:pt>
          <cx:pt idx="27041">16</cx:pt>
          <cx:pt idx="27042">14</cx:pt>
          <cx:pt idx="27043">12</cx:pt>
          <cx:pt idx="27044">15</cx:pt>
          <cx:pt idx="27045">19</cx:pt>
          <cx:pt idx="27046">17</cx:pt>
          <cx:pt idx="27047">20</cx:pt>
          <cx:pt idx="27048">18</cx:pt>
          <cx:pt idx="27049">29</cx:pt>
          <cx:pt idx="27050">34</cx:pt>
          <cx:pt idx="27051">20</cx:pt>
          <cx:pt idx="27052">18</cx:pt>
          <cx:pt idx="27053">20</cx:pt>
          <cx:pt idx="27054">17</cx:pt>
          <cx:pt idx="27055">14</cx:pt>
          <cx:pt idx="27056">13</cx:pt>
          <cx:pt idx="27057">13</cx:pt>
          <cx:pt idx="27058">13</cx:pt>
          <cx:pt idx="27059">17</cx:pt>
          <cx:pt idx="27060">18</cx:pt>
          <cx:pt idx="27061">26</cx:pt>
          <cx:pt idx="27062">28</cx:pt>
          <cx:pt idx="27063">23</cx:pt>
          <cx:pt idx="27064">26</cx:pt>
          <cx:pt idx="27065">26</cx:pt>
          <cx:pt idx="27066">28</cx:pt>
          <cx:pt idx="27067">22</cx:pt>
          <cx:pt idx="27068">23</cx:pt>
          <cx:pt idx="27069">23</cx:pt>
          <cx:pt idx="27070">26</cx:pt>
          <cx:pt idx="27071">19</cx:pt>
          <cx:pt idx="27072">21</cx:pt>
          <cx:pt idx="27073">102</cx:pt>
          <cx:pt idx="27074">20</cx:pt>
          <cx:pt idx="27075">17</cx:pt>
          <cx:pt idx="27076">20</cx:pt>
          <cx:pt idx="27077">16</cx:pt>
          <cx:pt idx="27078">19</cx:pt>
          <cx:pt idx="27079">16</cx:pt>
          <cx:pt idx="27080">19</cx:pt>
          <cx:pt idx="27081">16</cx:pt>
          <cx:pt idx="27082">15</cx:pt>
          <cx:pt idx="27083">15</cx:pt>
          <cx:pt idx="27084">20</cx:pt>
          <cx:pt idx="27085">17</cx:pt>
          <cx:pt idx="27086">22</cx:pt>
          <cx:pt idx="27087">21</cx:pt>
          <cx:pt idx="27088">17</cx:pt>
          <cx:pt idx="27089">16</cx:pt>
          <cx:pt idx="27090">17</cx:pt>
          <cx:pt idx="27091">20</cx:pt>
          <cx:pt idx="27092">17</cx:pt>
          <cx:pt idx="27093">20</cx:pt>
          <cx:pt idx="27094">15</cx:pt>
          <cx:pt idx="27095">14</cx:pt>
          <cx:pt idx="27096">14</cx:pt>
          <cx:pt idx="27097">16</cx:pt>
          <cx:pt idx="27098">14</cx:pt>
          <cx:pt idx="27099">14</cx:pt>
          <cx:pt idx="27100">14</cx:pt>
          <cx:pt idx="27101">17</cx:pt>
          <cx:pt idx="27102">18</cx:pt>
          <cx:pt idx="27103">17</cx:pt>
          <cx:pt idx="27104">17</cx:pt>
          <cx:pt idx="27105">23</cx:pt>
          <cx:pt idx="27106">19</cx:pt>
          <cx:pt idx="27107">23</cx:pt>
          <cx:pt idx="27108">19</cx:pt>
          <cx:pt idx="27109">23</cx:pt>
          <cx:pt idx="27110">19</cx:pt>
          <cx:pt idx="27111">23</cx:pt>
          <cx:pt idx="27112">19</cx:pt>
          <cx:pt idx="27113">35</cx:pt>
          <cx:pt idx="27114">12</cx:pt>
          <cx:pt idx="27115">12</cx:pt>
          <cx:pt idx="27116">12</cx:pt>
          <cx:pt idx="27117">12</cx:pt>
          <cx:pt idx="27118">17</cx:pt>
          <cx:pt idx="27119">15</cx:pt>
          <cx:pt idx="27120">19</cx:pt>
          <cx:pt idx="27121">16</cx:pt>
          <cx:pt idx="27122">14</cx:pt>
          <cx:pt idx="27123">15</cx:pt>
          <cx:pt idx="27124">19</cx:pt>
          <cx:pt idx="27125">13</cx:pt>
          <cx:pt idx="27126">15</cx:pt>
          <cx:pt idx="27127">12</cx:pt>
          <cx:pt idx="27128">14</cx:pt>
          <cx:pt idx="27129">16</cx:pt>
          <cx:pt idx="27130">21</cx:pt>
          <cx:pt idx="27131">22</cx:pt>
          <cx:pt idx="27132">25</cx:pt>
          <cx:pt idx="27133">24</cx:pt>
          <cx:pt idx="27134">24</cx:pt>
          <cx:pt idx="27135">21</cx:pt>
          <cx:pt idx="27136">12</cx:pt>
          <cx:pt idx="27137">12</cx:pt>
          <cx:pt idx="27138">12</cx:pt>
          <cx:pt idx="27139">12</cx:pt>
          <cx:pt idx="27140">27</cx:pt>
          <cx:pt idx="27141">24</cx:pt>
          <cx:pt idx="27142">26</cx:pt>
          <cx:pt idx="27143">15</cx:pt>
          <cx:pt idx="27144">16</cx:pt>
          <cx:pt idx="27145">14</cx:pt>
          <cx:pt idx="27146">16</cx:pt>
          <cx:pt idx="27147">25</cx:pt>
          <cx:pt idx="27148">22</cx:pt>
          <cx:pt idx="27149">22</cx:pt>
          <cx:pt idx="27150">22</cx:pt>
          <cx:pt idx="27151">24</cx:pt>
          <cx:pt idx="27152">17</cx:pt>
          <cx:pt idx="27153">15</cx:pt>
          <cx:pt idx="27154">17</cx:pt>
          <cx:pt idx="27155">22</cx:pt>
          <cx:pt idx="27156">18</cx:pt>
          <cx:pt idx="27157">17</cx:pt>
          <cx:pt idx="27158">15</cx:pt>
          <cx:pt idx="27159">16</cx:pt>
          <cx:pt idx="27160">18</cx:pt>
          <cx:pt idx="27161">19</cx:pt>
          <cx:pt idx="27162">19</cx:pt>
          <cx:pt idx="27163">19</cx:pt>
          <cx:pt idx="27164">19</cx:pt>
          <cx:pt idx="27165">16</cx:pt>
          <cx:pt idx="27166">17</cx:pt>
          <cx:pt idx="27167">16</cx:pt>
          <cx:pt idx="27168">17</cx:pt>
          <cx:pt idx="27169">25</cx:pt>
          <cx:pt idx="27170">26</cx:pt>
          <cx:pt idx="27171">16</cx:pt>
          <cx:pt idx="27172">15</cx:pt>
          <cx:pt idx="27173">15</cx:pt>
          <cx:pt idx="27174">15</cx:pt>
          <cx:pt idx="27175">16</cx:pt>
          <cx:pt idx="27176">15</cx:pt>
          <cx:pt idx="27177">15</cx:pt>
          <cx:pt idx="27178">19</cx:pt>
          <cx:pt idx="27179">20</cx:pt>
          <cx:pt idx="27180">19</cx:pt>
          <cx:pt idx="27181">18</cx:pt>
          <cx:pt idx="27182">18</cx:pt>
          <cx:pt idx="27183">18</cx:pt>
          <cx:pt idx="27184">18</cx:pt>
          <cx:pt idx="27185">18</cx:pt>
          <cx:pt idx="27186">18</cx:pt>
          <cx:pt idx="27187">17</cx:pt>
          <cx:pt idx="27188">17</cx:pt>
          <cx:pt idx="27189">17</cx:pt>
          <cx:pt idx="27190">17</cx:pt>
          <cx:pt idx="27191">17</cx:pt>
          <cx:pt idx="27192">17</cx:pt>
          <cx:pt idx="27193">17</cx:pt>
          <cx:pt idx="27194">17</cx:pt>
          <cx:pt idx="27195">17</cx:pt>
          <cx:pt idx="27196">16</cx:pt>
          <cx:pt idx="27197">17</cx:pt>
          <cx:pt idx="27198">16</cx:pt>
          <cx:pt idx="27199">17</cx:pt>
          <cx:pt idx="27200">16</cx:pt>
          <cx:pt idx="27201">17</cx:pt>
          <cx:pt idx="27202">17</cx:pt>
          <cx:pt idx="27203">14</cx:pt>
          <cx:pt idx="27204">14</cx:pt>
          <cx:pt idx="27205">13</cx:pt>
          <cx:pt idx="27206">11</cx:pt>
          <cx:pt idx="27207">13</cx:pt>
          <cx:pt idx="27208">12</cx:pt>
          <cx:pt idx="27209">19</cx:pt>
          <cx:pt idx="27210">20</cx:pt>
          <cx:pt idx="27211">19</cx:pt>
          <cx:pt idx="27212">18</cx:pt>
          <cx:pt idx="27213">18</cx:pt>
          <cx:pt idx="27214">11</cx:pt>
          <cx:pt idx="27215">11</cx:pt>
          <cx:pt idx="27216">11</cx:pt>
          <cx:pt idx="27217">11</cx:pt>
          <cx:pt idx="27218">11</cx:pt>
          <cx:pt idx="27219">11</cx:pt>
          <cx:pt idx="27220">11</cx:pt>
          <cx:pt idx="27221">11</cx:pt>
          <cx:pt idx="27222">11</cx:pt>
          <cx:pt idx="27223">14</cx:pt>
          <cx:pt idx="27224">15</cx:pt>
          <cx:pt idx="27225">15</cx:pt>
          <cx:pt idx="27226">16</cx:pt>
          <cx:pt idx="27227">15</cx:pt>
          <cx:pt idx="27228">16</cx:pt>
          <cx:pt idx="27229">18</cx:pt>
          <cx:pt idx="27230">15</cx:pt>
          <cx:pt idx="27231">18</cx:pt>
          <cx:pt idx="27232">16</cx:pt>
          <cx:pt idx="27233">19</cx:pt>
          <cx:pt idx="27234">15</cx:pt>
          <cx:pt idx="27235">19</cx:pt>
          <cx:pt idx="27236">16</cx:pt>
          <cx:pt idx="27237">18</cx:pt>
          <cx:pt idx="27238">15</cx:pt>
          <cx:pt idx="27239">19</cx:pt>
          <cx:pt idx="27240">16</cx:pt>
          <cx:pt idx="27241">17</cx:pt>
          <cx:pt idx="27242">18</cx:pt>
          <cx:pt idx="27243">17</cx:pt>
          <cx:pt idx="27244">18</cx:pt>
          <cx:pt idx="27245">14</cx:pt>
          <cx:pt idx="27246">13</cx:pt>
          <cx:pt idx="27247">12</cx:pt>
          <cx:pt idx="27248">11</cx:pt>
          <cx:pt idx="27249">12</cx:pt>
          <cx:pt idx="27250">12</cx:pt>
          <cx:pt idx="27251">11</cx:pt>
          <cx:pt idx="27252">24</cx:pt>
          <cx:pt idx="27253">24</cx:pt>
          <cx:pt idx="27254">24</cx:pt>
          <cx:pt idx="27255">24</cx:pt>
          <cx:pt idx="27256">17</cx:pt>
          <cx:pt idx="27257">22</cx:pt>
          <cx:pt idx="27258">18</cx:pt>
          <cx:pt idx="27259">24</cx:pt>
          <cx:pt idx="27260">16</cx:pt>
          <cx:pt idx="27261">16</cx:pt>
          <cx:pt idx="27262">19</cx:pt>
          <cx:pt idx="27263">19</cx:pt>
          <cx:pt idx="27264">19</cx:pt>
          <cx:pt idx="27265">19</cx:pt>
          <cx:pt idx="27266">16</cx:pt>
          <cx:pt idx="27267">15</cx:pt>
          <cx:pt idx="27268">16</cx:pt>
          <cx:pt idx="27269">16</cx:pt>
          <cx:pt idx="27270">19</cx:pt>
          <cx:pt idx="27271">16</cx:pt>
          <cx:pt idx="27272">25</cx:pt>
          <cx:pt idx="27273">21</cx:pt>
          <cx:pt idx="27274">20</cx:pt>
          <cx:pt idx="27275">22</cx:pt>
          <cx:pt idx="27276">22</cx:pt>
          <cx:pt idx="27277">26</cx:pt>
          <cx:pt idx="27278">27</cx:pt>
          <cx:pt idx="27279">15</cx:pt>
          <cx:pt idx="27280">33</cx:pt>
          <cx:pt idx="27281">33</cx:pt>
          <cx:pt idx="27282">18</cx:pt>
          <cx:pt idx="27283">20</cx:pt>
          <cx:pt idx="27284">19</cx:pt>
          <cx:pt idx="27285">20</cx:pt>
          <cx:pt idx="27286">20</cx:pt>
          <cx:pt idx="27287">20</cx:pt>
          <cx:pt idx="27288">19</cx:pt>
          <cx:pt idx="27289">20</cx:pt>
          <cx:pt idx="27290">20</cx:pt>
          <cx:pt idx="27291">20</cx:pt>
          <cx:pt idx="27292">19</cx:pt>
          <cx:pt idx="27293">20</cx:pt>
          <cx:pt idx="27294">17</cx:pt>
          <cx:pt idx="27295">20</cx:pt>
          <cx:pt idx="27296">18</cx:pt>
          <cx:pt idx="27297">17</cx:pt>
          <cx:pt idx="27298">19</cx:pt>
          <cx:pt idx="27299">20</cx:pt>
          <cx:pt idx="27300">17</cx:pt>
          <cx:pt idx="27301">20</cx:pt>
          <cx:pt idx="27302">18</cx:pt>
          <cx:pt idx="27303">17</cx:pt>
          <cx:pt idx="27304">18</cx:pt>
          <cx:pt idx="27305">19</cx:pt>
          <cx:pt idx="27306">16</cx:pt>
          <cx:pt idx="27307">19</cx:pt>
          <cx:pt idx="27308">20</cx:pt>
          <cx:pt idx="27309">19</cx:pt>
          <cx:pt idx="27310">19</cx:pt>
          <cx:pt idx="27311">17</cx:pt>
          <cx:pt idx="27312">16</cx:pt>
          <cx:pt idx="27313">17</cx:pt>
          <cx:pt idx="27314">16</cx:pt>
          <cx:pt idx="27315">19</cx:pt>
          <cx:pt idx="27316">20</cx:pt>
          <cx:pt idx="27317">22</cx:pt>
          <cx:pt idx="27318">22</cx:pt>
          <cx:pt idx="27319">21</cx:pt>
          <cx:pt idx="27320">21</cx:pt>
          <cx:pt idx="27321">23</cx:pt>
          <cx:pt idx="27322">22</cx:pt>
          <cx:pt idx="27323">15</cx:pt>
          <cx:pt idx="27324">16</cx:pt>
          <cx:pt idx="27325">11</cx:pt>
          <cx:pt idx="27326">11</cx:pt>
          <cx:pt idx="27327">11</cx:pt>
          <cx:pt idx="27328">11</cx:pt>
          <cx:pt idx="27329">11</cx:pt>
          <cx:pt idx="27330">11</cx:pt>
          <cx:pt idx="27331">16</cx:pt>
          <cx:pt idx="27332">15</cx:pt>
          <cx:pt idx="27333">16</cx:pt>
          <cx:pt idx="27334">14</cx:pt>
          <cx:pt idx="27335">19</cx:pt>
          <cx:pt idx="27336">19</cx:pt>
          <cx:pt idx="27337">21</cx:pt>
          <cx:pt idx="27338">21</cx:pt>
          <cx:pt idx="27339">33</cx:pt>
          <cx:pt idx="27340">22</cx:pt>
          <cx:pt idx="27341">18</cx:pt>
          <cx:pt idx="27342">21</cx:pt>
          <cx:pt idx="27343">18</cx:pt>
          <cx:pt idx="27344">26</cx:pt>
          <cx:pt idx="27345">28</cx:pt>
          <cx:pt idx="27346">16</cx:pt>
          <cx:pt idx="27347">16</cx:pt>
          <cx:pt idx="27348">15</cx:pt>
          <cx:pt idx="27349">18</cx:pt>
          <cx:pt idx="27350">17</cx:pt>
          <cx:pt idx="27351">27</cx:pt>
          <cx:pt idx="27352">13</cx:pt>
          <cx:pt idx="27353">25</cx:pt>
          <cx:pt idx="27354">26</cx:pt>
          <cx:pt idx="27355">48</cx:pt>
          <cx:pt idx="27356">21</cx:pt>
          <cx:pt idx="27357">19</cx:pt>
          <cx:pt idx="27358">20</cx:pt>
          <cx:pt idx="27359">19</cx:pt>
          <cx:pt idx="27360">14</cx:pt>
          <cx:pt idx="27361">14</cx:pt>
          <cx:pt idx="27362">13</cx:pt>
          <cx:pt idx="27363">13</cx:pt>
          <cx:pt idx="27364">17</cx:pt>
          <cx:pt idx="27365">16</cx:pt>
          <cx:pt idx="27366">19</cx:pt>
          <cx:pt idx="27367">16</cx:pt>
          <cx:pt idx="27368">20</cx:pt>
          <cx:pt idx="27369">15</cx:pt>
          <cx:pt idx="27370">16</cx:pt>
          <cx:pt idx="27371">17</cx:pt>
          <cx:pt idx="27372">15</cx:pt>
          <cx:pt idx="27373">15</cx:pt>
          <cx:pt idx="27374">14</cx:pt>
          <cx:pt idx="27375">14</cx:pt>
          <cx:pt idx="27376">13</cx:pt>
          <cx:pt idx="27377">13</cx:pt>
          <cx:pt idx="27378">29</cx:pt>
          <cx:pt idx="27379">29</cx:pt>
          <cx:pt idx="27380">21</cx:pt>
          <cx:pt idx="27381">19</cx:pt>
          <cx:pt idx="27382">20</cx:pt>
          <cx:pt idx="27383">22</cx:pt>
          <cx:pt idx="27384">20</cx:pt>
          <cx:pt idx="27385">22</cx:pt>
          <cx:pt idx="27386">21</cx:pt>
          <cx:pt idx="27387">21</cx:pt>
          <cx:pt idx="27388">20</cx:pt>
          <cx:pt idx="27389">21</cx:pt>
          <cx:pt idx="27390">21</cx:pt>
          <cx:pt idx="27391">20</cx:pt>
          <cx:pt idx="27392">20</cx:pt>
          <cx:pt idx="27393">20</cx:pt>
          <cx:pt idx="27394">20</cx:pt>
          <cx:pt idx="27395">19</cx:pt>
          <cx:pt idx="27396">17</cx:pt>
          <cx:pt idx="27397">20</cx:pt>
          <cx:pt idx="27398">16</cx:pt>
          <cx:pt idx="27399">20</cx:pt>
          <cx:pt idx="27400">20</cx:pt>
          <cx:pt idx="27401">16</cx:pt>
          <cx:pt idx="27402">18</cx:pt>
          <cx:pt idx="27403">21</cx:pt>
          <cx:pt idx="27404">22</cx:pt>
          <cx:pt idx="27405">14</cx:pt>
          <cx:pt idx="27406">12</cx:pt>
          <cx:pt idx="27407">15</cx:pt>
          <cx:pt idx="27408">20</cx:pt>
          <cx:pt idx="27409">19</cx:pt>
          <cx:pt idx="27410">20</cx:pt>
          <cx:pt idx="27411">19</cx:pt>
          <cx:pt idx="27412">18</cx:pt>
          <cx:pt idx="27413">18</cx:pt>
          <cx:pt idx="27414">18</cx:pt>
          <cx:pt idx="27415">17</cx:pt>
          <cx:pt idx="27416">20</cx:pt>
          <cx:pt idx="27417">19</cx:pt>
          <cx:pt idx="27418">20</cx:pt>
          <cx:pt idx="27419">19</cx:pt>
          <cx:pt idx="27420">18</cx:pt>
          <cx:pt idx="27421">17</cx:pt>
          <cx:pt idx="27422">18</cx:pt>
          <cx:pt idx="27423">19</cx:pt>
          <cx:pt idx="27424">19</cx:pt>
          <cx:pt idx="27425">18</cx:pt>
          <cx:pt idx="27426">15</cx:pt>
          <cx:pt idx="27427">16</cx:pt>
          <cx:pt idx="27428">15</cx:pt>
          <cx:pt idx="27429">16</cx:pt>
          <cx:pt idx="27430">18</cx:pt>
          <cx:pt idx="27431">17</cx:pt>
          <cx:pt idx="27432">20</cx:pt>
          <cx:pt idx="27433">19</cx:pt>
          <cx:pt idx="27434">20</cx:pt>
          <cx:pt idx="27435">19</cx:pt>
          <cx:pt idx="27436">16</cx:pt>
          <cx:pt idx="27437">15</cx:pt>
          <cx:pt idx="27438">14</cx:pt>
          <cx:pt idx="27439">13</cx:pt>
          <cx:pt idx="27440">14</cx:pt>
          <cx:pt idx="27441">15</cx:pt>
          <cx:pt idx="27442">17</cx:pt>
          <cx:pt idx="27443">16</cx:pt>
          <cx:pt idx="27444">18</cx:pt>
          <cx:pt idx="27445">17</cx:pt>
          <cx:pt idx="27446">21</cx:pt>
          <cx:pt idx="27447">20</cx:pt>
          <cx:pt idx="27448">11</cx:pt>
          <cx:pt idx="27449">12</cx:pt>
          <cx:pt idx="27450">11</cx:pt>
          <cx:pt idx="27451">12</cx:pt>
          <cx:pt idx="27452">11</cx:pt>
          <cx:pt idx="27453">13</cx:pt>
          <cx:pt idx="27454">12</cx:pt>
          <cx:pt idx="27455">22</cx:pt>
          <cx:pt idx="27456">21</cx:pt>
          <cx:pt idx="27457">21</cx:pt>
          <cx:pt idx="27458">18</cx:pt>
          <cx:pt idx="27459">23</cx:pt>
          <cx:pt idx="27460">21</cx:pt>
          <cx:pt idx="27461">23</cx:pt>
          <cx:pt idx="27462">21</cx:pt>
          <cx:pt idx="27463">17</cx:pt>
          <cx:pt idx="27464">17</cx:pt>
          <cx:pt idx="27465">21</cx:pt>
          <cx:pt idx="27466">22</cx:pt>
          <cx:pt idx="27467">17</cx:pt>
          <cx:pt idx="27468">16</cx:pt>
          <cx:pt idx="27469">18</cx:pt>
          <cx:pt idx="27470">18</cx:pt>
          <cx:pt idx="27471">16</cx:pt>
          <cx:pt idx="27472">18</cx:pt>
          <cx:pt idx="27473">16</cx:pt>
          <cx:pt idx="27474">16</cx:pt>
          <cx:pt idx="27475">13</cx:pt>
          <cx:pt idx="27476">18</cx:pt>
          <cx:pt idx="27477">13</cx:pt>
          <cx:pt idx="27478">14</cx:pt>
          <cx:pt idx="27479">13</cx:pt>
          <cx:pt idx="27480">12</cx:pt>
          <cx:pt idx="27481">14</cx:pt>
          <cx:pt idx="27482">13</cx:pt>
          <cx:pt idx="27483">16</cx:pt>
          <cx:pt idx="27484">14</cx:pt>
          <cx:pt idx="27485">14</cx:pt>
          <cx:pt idx="27486">13</cx:pt>
          <cx:pt idx="27487">23</cx:pt>
          <cx:pt idx="27488">21</cx:pt>
          <cx:pt idx="27489">18</cx:pt>
          <cx:pt idx="27490">17</cx:pt>
          <cx:pt idx="27491">22</cx:pt>
          <cx:pt idx="27492">21</cx:pt>
          <cx:pt idx="27493">18</cx:pt>
          <cx:pt idx="27494">17</cx:pt>
          <cx:pt idx="27495">10</cx:pt>
          <cx:pt idx="27496">9</cx:pt>
          <cx:pt idx="27497">9</cx:pt>
          <cx:pt idx="27498">10</cx:pt>
          <cx:pt idx="27499">10</cx:pt>
          <cx:pt idx="27500">10</cx:pt>
          <cx:pt idx="27501">10</cx:pt>
          <cx:pt idx="27502">18</cx:pt>
          <cx:pt idx="27503">18</cx:pt>
          <cx:pt idx="27504">18</cx:pt>
          <cx:pt idx="27505">18</cx:pt>
          <cx:pt idx="27506">18</cx:pt>
          <cx:pt idx="27507">17</cx:pt>
          <cx:pt idx="27508">17</cx:pt>
          <cx:pt idx="27509">17</cx:pt>
          <cx:pt idx="27510">18</cx:pt>
          <cx:pt idx="27511">18</cx:pt>
          <cx:pt idx="27512">18</cx:pt>
          <cx:pt idx="27513">17</cx:pt>
          <cx:pt idx="27514">17</cx:pt>
          <cx:pt idx="27515">17</cx:pt>
          <cx:pt idx="27516">18</cx:pt>
          <cx:pt idx="27517">18</cx:pt>
          <cx:pt idx="27518">18</cx:pt>
          <cx:pt idx="27519">17</cx:pt>
          <cx:pt idx="27520">17</cx:pt>
          <cx:pt idx="27521">17</cx:pt>
          <cx:pt idx="27522">17</cx:pt>
          <cx:pt idx="27523">17</cx:pt>
          <cx:pt idx="27524">17</cx:pt>
          <cx:pt idx="27525">17</cx:pt>
          <cx:pt idx="27526">17</cx:pt>
          <cx:pt idx="27527">17</cx:pt>
          <cx:pt idx="27528">17</cx:pt>
          <cx:pt idx="27529">16</cx:pt>
          <cx:pt idx="27530">23</cx:pt>
          <cx:pt idx="27531">17</cx:pt>
          <cx:pt idx="27532">17</cx:pt>
          <cx:pt idx="27533">17</cx:pt>
          <cx:pt idx="27534">16</cx:pt>
          <cx:pt idx="27535">18</cx:pt>
          <cx:pt idx="27536">18</cx:pt>
          <cx:pt idx="27537">17</cx:pt>
          <cx:pt idx="27538">17</cx:pt>
          <cx:pt idx="27539">17</cx:pt>
          <cx:pt idx="27540">17</cx:pt>
          <cx:pt idx="27541">16</cx:pt>
          <cx:pt idx="27542">16</cx:pt>
          <cx:pt idx="27543">17</cx:pt>
          <cx:pt idx="27544">16</cx:pt>
          <cx:pt idx="27545">15</cx:pt>
          <cx:pt idx="27546">15</cx:pt>
          <cx:pt idx="27547">15</cx:pt>
          <cx:pt idx="27548">15</cx:pt>
          <cx:pt idx="27549">15</cx:pt>
          <cx:pt idx="27550">14</cx:pt>
          <cx:pt idx="27551">15</cx:pt>
          <cx:pt idx="27552">14</cx:pt>
          <cx:pt idx="27553">14</cx:pt>
          <cx:pt idx="27554">14</cx:pt>
          <cx:pt idx="27555">14</cx:pt>
          <cx:pt idx="27556">13</cx:pt>
          <cx:pt idx="27557">14</cx:pt>
          <cx:pt idx="27558">14</cx:pt>
          <cx:pt idx="27559">11</cx:pt>
          <cx:pt idx="27560">11</cx:pt>
          <cx:pt idx="27561">11</cx:pt>
          <cx:pt idx="27562">11</cx:pt>
          <cx:pt idx="27563">11</cx:pt>
          <cx:pt idx="27564">11</cx:pt>
          <cx:pt idx="27565">17</cx:pt>
          <cx:pt idx="27566">16</cx:pt>
          <cx:pt idx="27567">15</cx:pt>
          <cx:pt idx="27568">19</cx:pt>
          <cx:pt idx="27569">14</cx:pt>
          <cx:pt idx="27570">15</cx:pt>
          <cx:pt idx="27571">12</cx:pt>
          <cx:pt idx="27572">19</cx:pt>
          <cx:pt idx="27573">19</cx:pt>
          <cx:pt idx="27574">17</cx:pt>
          <cx:pt idx="27575">18</cx:pt>
          <cx:pt idx="27576">16</cx:pt>
          <cx:pt idx="27577">17</cx:pt>
          <cx:pt idx="27578">17</cx:pt>
          <cx:pt idx="27579">16</cx:pt>
          <cx:pt idx="27580">17</cx:pt>
          <cx:pt idx="27581">15</cx:pt>
          <cx:pt idx="27582">17</cx:pt>
          <cx:pt idx="27583">17</cx:pt>
          <cx:pt idx="27584">18</cx:pt>
          <cx:pt idx="27585">16</cx:pt>
          <cx:pt idx="27586">16</cx:pt>
          <cx:pt idx="27587">17</cx:pt>
          <cx:pt idx="27588">17</cx:pt>
          <cx:pt idx="27589">15</cx:pt>
          <cx:pt idx="27590">15</cx:pt>
          <cx:pt idx="27591">12</cx:pt>
          <cx:pt idx="27592">12</cx:pt>
          <cx:pt idx="27593">12</cx:pt>
          <cx:pt idx="27594">20</cx:pt>
          <cx:pt idx="27595">12</cx:pt>
          <cx:pt idx="27596">12</cx:pt>
          <cx:pt idx="27597">15</cx:pt>
          <cx:pt idx="27598">13</cx:pt>
          <cx:pt idx="27599">14</cx:pt>
          <cx:pt idx="27600">13</cx:pt>
          <cx:pt idx="27601">15</cx:pt>
          <cx:pt idx="27602">17</cx:pt>
          <cx:pt idx="27603">17</cx:pt>
          <cx:pt idx="27604">15</cx:pt>
          <cx:pt idx="27605">13</cx:pt>
          <cx:pt idx="27606">15</cx:pt>
          <cx:pt idx="27607">14</cx:pt>
          <cx:pt idx="27608">14</cx:pt>
          <cx:pt idx="27609">14</cx:pt>
          <cx:pt idx="27610">14</cx:pt>
          <cx:pt idx="27611">25</cx:pt>
          <cx:pt idx="27612">27</cx:pt>
          <cx:pt idx="27613">25</cx:pt>
          <cx:pt idx="27614">27</cx:pt>
          <cx:pt idx="27615">24</cx:pt>
          <cx:pt idx="27616">22</cx:pt>
          <cx:pt idx="27617">25</cx:pt>
          <cx:pt idx="27618">25</cx:pt>
          <cx:pt idx="27619">18</cx:pt>
          <cx:pt idx="27620">17</cx:pt>
          <cx:pt idx="27621">15</cx:pt>
          <cx:pt idx="27622">18</cx:pt>
          <cx:pt idx="27623">17</cx:pt>
          <cx:pt idx="27624">16</cx:pt>
          <cx:pt idx="27625">14</cx:pt>
          <cx:pt idx="27626">17</cx:pt>
          <cx:pt idx="27627">15</cx:pt>
          <cx:pt idx="27628">16</cx:pt>
          <cx:pt idx="27629">18</cx:pt>
          <cx:pt idx="27630">17</cx:pt>
          <cx:pt idx="27631">15</cx:pt>
          <cx:pt idx="27632">18</cx:pt>
          <cx:pt idx="27633">16</cx:pt>
          <cx:pt idx="27634">14</cx:pt>
          <cx:pt idx="27635">15</cx:pt>
          <cx:pt idx="27636">16</cx:pt>
          <cx:pt idx="27637">15</cx:pt>
          <cx:pt idx="27638">14</cx:pt>
          <cx:pt idx="27639">16</cx:pt>
          <cx:pt idx="27640">17</cx:pt>
          <cx:pt idx="27641">17</cx:pt>
          <cx:pt idx="27642">17</cx:pt>
          <cx:pt idx="27643">13</cx:pt>
          <cx:pt idx="27644">13</cx:pt>
          <cx:pt idx="27645">13</cx:pt>
          <cx:pt idx="27646">12</cx:pt>
          <cx:pt idx="27647">19</cx:pt>
          <cx:pt idx="27648">22</cx:pt>
          <cx:pt idx="27649">22</cx:pt>
          <cx:pt idx="27650">21</cx:pt>
          <cx:pt idx="27651">22</cx:pt>
          <cx:pt idx="27652">21</cx:pt>
          <cx:pt idx="27653">19</cx:pt>
          <cx:pt idx="27654">22</cx:pt>
          <cx:pt idx="27655">22</cx:pt>
          <cx:pt idx="27656">21</cx:pt>
          <cx:pt idx="27657">22</cx:pt>
          <cx:pt idx="27658">21</cx:pt>
          <cx:pt idx="27659">18</cx:pt>
          <cx:pt idx="27660">16</cx:pt>
          <cx:pt idx="27661">19</cx:pt>
          <cx:pt idx="27662">17</cx:pt>
          <cx:pt idx="27663">22</cx:pt>
          <cx:pt idx="27664">17</cx:pt>
          <cx:pt idx="27665">22</cx:pt>
          <cx:pt idx="27666">18</cx:pt>
          <cx:pt idx="27667">19</cx:pt>
          <cx:pt idx="27668">26</cx:pt>
          <cx:pt idx="27669">21</cx:pt>
          <cx:pt idx="27670">20</cx:pt>
          <cx:pt idx="27671">14</cx:pt>
          <cx:pt idx="27672">14</cx:pt>
          <cx:pt idx="27673">15</cx:pt>
          <cx:pt idx="27674">14</cx:pt>
          <cx:pt idx="27675">14</cx:pt>
          <cx:pt idx="27676">14</cx:pt>
          <cx:pt idx="27677">14</cx:pt>
          <cx:pt idx="27678">13</cx:pt>
          <cx:pt idx="27679">15</cx:pt>
          <cx:pt idx="27680">14</cx:pt>
          <cx:pt idx="27681">14</cx:pt>
          <cx:pt idx="27682">14</cx:pt>
          <cx:pt idx="27683">14</cx:pt>
          <cx:pt idx="27684">14</cx:pt>
          <cx:pt idx="27685">13</cx:pt>
          <cx:pt idx="27686">14</cx:pt>
          <cx:pt idx="27687">12</cx:pt>
          <cx:pt idx="27688">14</cx:pt>
          <cx:pt idx="27689">14</cx:pt>
          <cx:pt idx="27690">14</cx:pt>
          <cx:pt idx="27691">14</cx:pt>
          <cx:pt idx="27692">14</cx:pt>
          <cx:pt idx="27693">14</cx:pt>
          <cx:pt idx="27694">12</cx:pt>
          <cx:pt idx="27695">14</cx:pt>
          <cx:pt idx="27696">12</cx:pt>
          <cx:pt idx="27697">15</cx:pt>
          <cx:pt idx="27698">21</cx:pt>
          <cx:pt idx="27699">20</cx:pt>
          <cx:pt idx="27700">14</cx:pt>
          <cx:pt idx="27701">12</cx:pt>
          <cx:pt idx="27702">15</cx:pt>
          <cx:pt idx="27703">14</cx:pt>
          <cx:pt idx="27704">14</cx:pt>
          <cx:pt idx="27705">12</cx:pt>
          <cx:pt idx="27706">16</cx:pt>
          <cx:pt idx="27707">17</cx:pt>
          <cx:pt idx="27708">14</cx:pt>
          <cx:pt idx="27709">15</cx:pt>
          <cx:pt idx="27710">14</cx:pt>
          <cx:pt idx="27711">13</cx:pt>
          <cx:pt idx="27712">13</cx:pt>
          <cx:pt idx="27713">14</cx:pt>
          <cx:pt idx="27714">14</cx:pt>
          <cx:pt idx="27715">13</cx:pt>
          <cx:pt idx="27716">12</cx:pt>
          <cx:pt idx="27717">16</cx:pt>
          <cx:pt idx="27718">17</cx:pt>
          <cx:pt idx="27719">17</cx:pt>
          <cx:pt idx="27720">18</cx:pt>
          <cx:pt idx="27721">13</cx:pt>
          <cx:pt idx="27722">16</cx:pt>
          <cx:pt idx="27723">14</cx:pt>
          <cx:pt idx="27724">14</cx:pt>
          <cx:pt idx="27725">13</cx:pt>
          <cx:pt idx="27726">13</cx:pt>
          <cx:pt idx="27727">20</cx:pt>
          <cx:pt idx="27728">19</cx:pt>
          <cx:pt idx="27729">18</cx:pt>
          <cx:pt idx="27730">21</cx:pt>
          <cx:pt idx="27731">21</cx:pt>
          <cx:pt idx="27732">19</cx:pt>
          <cx:pt idx="27733">16</cx:pt>
          <cx:pt idx="27734">20</cx:pt>
          <cx:pt idx="27735">18</cx:pt>
          <cx:pt idx="27736">16</cx:pt>
          <cx:pt idx="27737">17</cx:pt>
          <cx:pt idx="27738">16</cx:pt>
          <cx:pt idx="27739">17</cx:pt>
          <cx:pt idx="27740">21</cx:pt>
          <cx:pt idx="27741">19</cx:pt>
          <cx:pt idx="27742">16</cx:pt>
          <cx:pt idx="27743">23</cx:pt>
          <cx:pt idx="27744">21</cx:pt>
          <cx:pt idx="27745">24</cx:pt>
          <cx:pt idx="27746">23</cx:pt>
          <cx:pt idx="27747">19</cx:pt>
          <cx:pt idx="27748">17</cx:pt>
          <cx:pt idx="27749">16</cx:pt>
          <cx:pt idx="27750">17</cx:pt>
          <cx:pt idx="27751">17</cx:pt>
          <cx:pt idx="27752">13</cx:pt>
          <cx:pt idx="27753">16</cx:pt>
          <cx:pt idx="27754">17</cx:pt>
          <cx:pt idx="27755">16</cx:pt>
          <cx:pt idx="27756">14</cx:pt>
          <cx:pt idx="27757">17</cx:pt>
          <cx:pt idx="27758">18</cx:pt>
          <cx:pt idx="27759">13</cx:pt>
          <cx:pt idx="27760">16</cx:pt>
          <cx:pt idx="27761">16</cx:pt>
          <cx:pt idx="27762">16</cx:pt>
          <cx:pt idx="27763">17</cx:pt>
          <cx:pt idx="27764">15</cx:pt>
          <cx:pt idx="27765">14</cx:pt>
          <cx:pt idx="27766">16</cx:pt>
          <cx:pt idx="27767">14</cx:pt>
          <cx:pt idx="27768">14</cx:pt>
          <cx:pt idx="27769">15</cx:pt>
          <cx:pt idx="27770">14</cx:pt>
          <cx:pt idx="27771">14</cx:pt>
          <cx:pt idx="27772">14</cx:pt>
          <cx:pt idx="27773">13</cx:pt>
          <cx:pt idx="27774">13</cx:pt>
          <cx:pt idx="27775">20</cx:pt>
          <cx:pt idx="27776">19</cx:pt>
          <cx:pt idx="27777">16</cx:pt>
          <cx:pt idx="27778">15</cx:pt>
          <cx:pt idx="27779">16</cx:pt>
          <cx:pt idx="27780">16</cx:pt>
          <cx:pt idx="27781">15</cx:pt>
          <cx:pt idx="27782">16</cx:pt>
          <cx:pt idx="27783">14</cx:pt>
          <cx:pt idx="27784">14</cx:pt>
          <cx:pt idx="27785">14</cx:pt>
          <cx:pt idx="27786">13</cx:pt>
          <cx:pt idx="27787">13</cx:pt>
          <cx:pt idx="27788">13</cx:pt>
          <cx:pt idx="27789">13</cx:pt>
          <cx:pt idx="27790">11</cx:pt>
          <cx:pt idx="27791">11</cx:pt>
          <cx:pt idx="27792">9</cx:pt>
          <cx:pt idx="27793">10</cx:pt>
          <cx:pt idx="27794">13</cx:pt>
          <cx:pt idx="27795">11</cx:pt>
          <cx:pt idx="27796">11</cx:pt>
          <cx:pt idx="27797">16</cx:pt>
          <cx:pt idx="27798">15</cx:pt>
          <cx:pt idx="27799">17</cx:pt>
          <cx:pt idx="27800">19</cx:pt>
          <cx:pt idx="27801">17</cx:pt>
          <cx:pt idx="27802">20</cx:pt>
          <cx:pt idx="27803">18</cx:pt>
          <cx:pt idx="27804">22</cx:pt>
          <cx:pt idx="27805">29</cx:pt>
          <cx:pt idx="27806">34</cx:pt>
          <cx:pt idx="27807">14</cx:pt>
          <cx:pt idx="27808">14</cx:pt>
          <cx:pt idx="27809">15</cx:pt>
          <cx:pt idx="27810">13</cx:pt>
          <cx:pt idx="27811">14</cx:pt>
          <cx:pt idx="27812">14</cx:pt>
          <cx:pt idx="27813">15</cx:pt>
          <cx:pt idx="27814">13</cx:pt>
          <cx:pt idx="27815">14</cx:pt>
          <cx:pt idx="27816">14</cx:pt>
          <cx:pt idx="27817">15</cx:pt>
          <cx:pt idx="27818">14</cx:pt>
          <cx:pt idx="27819">14</cx:pt>
          <cx:pt idx="27820">14</cx:pt>
          <cx:pt idx="27821">14</cx:pt>
          <cx:pt idx="27822">15</cx:pt>
          <cx:pt idx="27823">16</cx:pt>
          <cx:pt idx="27824">17</cx:pt>
          <cx:pt idx="27825">24</cx:pt>
          <cx:pt idx="27826">24</cx:pt>
          <cx:pt idx="27827">17</cx:pt>
          <cx:pt idx="27828">20</cx:pt>
          <cx:pt idx="27829">18</cx:pt>
          <cx:pt idx="27830">20</cx:pt>
          <cx:pt idx="27831">16</cx:pt>
          <cx:pt idx="27832">15</cx:pt>
          <cx:pt idx="27833">17</cx:pt>
          <cx:pt idx="27834">15</cx:pt>
          <cx:pt idx="27835">14</cx:pt>
          <cx:pt idx="27836">19</cx:pt>
          <cx:pt idx="27837">16</cx:pt>
          <cx:pt idx="27838">21</cx:pt>
          <cx:pt idx="27839">15</cx:pt>
          <cx:pt idx="27840">14</cx:pt>
          <cx:pt idx="27841">15</cx:pt>
          <cx:pt idx="27842">17</cx:pt>
          <cx:pt idx="27843">18</cx:pt>
          <cx:pt idx="27844">15</cx:pt>
          <cx:pt idx="27845">17</cx:pt>
          <cx:pt idx="27846">16</cx:pt>
          <cx:pt idx="27847">17</cx:pt>
          <cx:pt idx="27848">18</cx:pt>
          <cx:pt idx="27849">17</cx:pt>
          <cx:pt idx="27850">15</cx:pt>
          <cx:pt idx="27851">18</cx:pt>
          <cx:pt idx="27852">17</cx:pt>
          <cx:pt idx="27853">16</cx:pt>
          <cx:pt idx="27854">14</cx:pt>
          <cx:pt idx="27855">17</cx:pt>
          <cx:pt idx="27856">15</cx:pt>
          <cx:pt idx="27857">16</cx:pt>
          <cx:pt idx="27858">18</cx:pt>
          <cx:pt idx="27859">17</cx:pt>
          <cx:pt idx="27860">15</cx:pt>
          <cx:pt idx="27861">18</cx:pt>
          <cx:pt idx="27862">16</cx:pt>
          <cx:pt idx="27863">14</cx:pt>
          <cx:pt idx="27864">14</cx:pt>
          <cx:pt idx="27865">15</cx:pt>
          <cx:pt idx="27866">14</cx:pt>
          <cx:pt idx="27867">14</cx:pt>
          <cx:pt idx="27868">14</cx:pt>
          <cx:pt idx="27869">13</cx:pt>
          <cx:pt idx="27870">14</cx:pt>
          <cx:pt idx="27871">15</cx:pt>
          <cx:pt idx="27872">14</cx:pt>
          <cx:pt idx="27873">13</cx:pt>
          <cx:pt idx="27874">13</cx:pt>
          <cx:pt idx="27875">13</cx:pt>
          <cx:pt idx="27876">13</cx:pt>
          <cx:pt idx="27877">14</cx:pt>
          <cx:pt idx="27878">13</cx:pt>
          <cx:pt idx="27879">12</cx:pt>
          <cx:pt idx="27880">12</cx:pt>
          <cx:pt idx="27881">21</cx:pt>
          <cx:pt idx="27882">20</cx:pt>
          <cx:pt idx="27883">14</cx:pt>
          <cx:pt idx="27884">14</cx:pt>
          <cx:pt idx="27885">15</cx:pt>
          <cx:pt idx="27886">14</cx:pt>
          <cx:pt idx="27887">14</cx:pt>
          <cx:pt idx="27888">14</cx:pt>
          <cx:pt idx="27889">14</cx:pt>
          <cx:pt idx="27890">13</cx:pt>
          <cx:pt idx="27891">15</cx:pt>
          <cx:pt idx="27892">14</cx:pt>
          <cx:pt idx="27893">14</cx:pt>
          <cx:pt idx="27894">14</cx:pt>
          <cx:pt idx="27895">14</cx:pt>
          <cx:pt idx="27896">14</cx:pt>
          <cx:pt idx="27897">13</cx:pt>
          <cx:pt idx="27898">14</cx:pt>
          <cx:pt idx="27899">12</cx:pt>
          <cx:pt idx="27900">12</cx:pt>
          <cx:pt idx="27901">14</cx:pt>
          <cx:pt idx="27902">14</cx:pt>
          <cx:pt idx="27903">14</cx:pt>
          <cx:pt idx="27904">12</cx:pt>
          <cx:pt idx="27905">14</cx:pt>
          <cx:pt idx="27906">12</cx:pt>
          <cx:pt idx="27907">21</cx:pt>
          <cx:pt idx="27908">20</cx:pt>
          <cx:pt idx="27909">15</cx:pt>
          <cx:pt idx="27910">12</cx:pt>
          <cx:pt idx="27911">14</cx:pt>
          <cx:pt idx="27912">14</cx:pt>
          <cx:pt idx="27913">14</cx:pt>
          <cx:pt idx="27914">12</cx:pt>
          <cx:pt idx="27915">21</cx:pt>
          <cx:pt idx="27916">19</cx:pt>
          <cx:pt idx="27917">22</cx:pt>
          <cx:pt idx="27918">21</cx:pt>
          <cx:pt idx="27919">19</cx:pt>
          <cx:pt idx="27920">22</cx:pt>
          <cx:pt idx="27921">17</cx:pt>
          <cx:pt idx="27922">25</cx:pt>
          <cx:pt idx="27923">26</cx:pt>
          <cx:pt idx="27924">21</cx:pt>
          <cx:pt idx="27925">24</cx:pt>
          <cx:pt idx="27926">40</cx:pt>
          <cx:pt idx="27927">20</cx:pt>
          <cx:pt idx="27928">20</cx:pt>
          <cx:pt idx="27929">20</cx:pt>
          <cx:pt idx="27930">18</cx:pt>
          <cx:pt idx="27931">19</cx:pt>
          <cx:pt idx="27932">18</cx:pt>
          <cx:pt idx="27933">27</cx:pt>
          <cx:pt idx="27934">28</cx:pt>
          <cx:pt idx="27935">27</cx:pt>
          <cx:pt idx="27936">16</cx:pt>
          <cx:pt idx="27937">17</cx:pt>
          <cx:pt idx="27938">17</cx:pt>
          <cx:pt idx="27939">16</cx:pt>
          <cx:pt idx="27940">15</cx:pt>
          <cx:pt idx="27941">18</cx:pt>
          <cx:pt idx="27942">14</cx:pt>
          <cx:pt idx="27943">13</cx:pt>
          <cx:pt idx="27944">14</cx:pt>
          <cx:pt idx="27945">14</cx:pt>
          <cx:pt idx="27946">13</cx:pt>
          <cx:pt idx="27947">14</cx:pt>
          <cx:pt idx="27948">26</cx:pt>
          <cx:pt idx="27949">27</cx:pt>
          <cx:pt idx="27950">17</cx:pt>
          <cx:pt idx="27951">18</cx:pt>
          <cx:pt idx="27952">25</cx:pt>
          <cx:pt idx="27953">24</cx:pt>
          <cx:pt idx="27954">23</cx:pt>
          <cx:pt idx="27955">23</cx:pt>
          <cx:pt idx="27956">16</cx:pt>
          <cx:pt idx="27957">18</cx:pt>
          <cx:pt idx="27958">17</cx:pt>
          <cx:pt idx="27959">18</cx:pt>
          <cx:pt idx="27960">17</cx:pt>
          <cx:pt idx="27961">17</cx:pt>
          <cx:pt idx="27962">17</cx:pt>
          <cx:pt idx="27963">17</cx:pt>
          <cx:pt idx="27964">17</cx:pt>
          <cx:pt idx="27965">19</cx:pt>
          <cx:pt idx="27966">22</cx:pt>
          <cx:pt idx="27967">21</cx:pt>
          <cx:pt idx="27968">18</cx:pt>
          <cx:pt idx="27969">20</cx:pt>
          <cx:pt idx="27970">20</cx:pt>
          <cx:pt idx="27971">18</cx:pt>
          <cx:pt idx="27972">19</cx:pt>
          <cx:pt idx="27973">16</cx:pt>
          <cx:pt idx="27974">15</cx:pt>
          <cx:pt idx="27975">16</cx:pt>
          <cx:pt idx="27976">17</cx:pt>
          <cx:pt idx="27977">16</cx:pt>
          <cx:pt idx="27978">16</cx:pt>
          <cx:pt idx="27979">14</cx:pt>
          <cx:pt idx="27980">18</cx:pt>
          <cx:pt idx="27981">17</cx:pt>
          <cx:pt idx="27982">17</cx:pt>
          <cx:pt idx="27983">16</cx:pt>
          <cx:pt idx="27984">18</cx:pt>
          <cx:pt idx="27985">17</cx:pt>
          <cx:pt idx="27986">18</cx:pt>
          <cx:pt idx="27987">18</cx:pt>
          <cx:pt idx="27988">17</cx:pt>
          <cx:pt idx="27989">16</cx:pt>
          <cx:pt idx="27990">16</cx:pt>
          <cx:pt idx="27991">14</cx:pt>
          <cx:pt idx="27992">12</cx:pt>
          <cx:pt idx="27993">12</cx:pt>
          <cx:pt idx="27994">14</cx:pt>
          <cx:pt idx="27995">15</cx:pt>
          <cx:pt idx="27996">16</cx:pt>
          <cx:pt idx="27997">16</cx:pt>
          <cx:pt idx="27998">15</cx:pt>
          <cx:pt idx="27999">16</cx:pt>
          <cx:pt idx="28000">16</cx:pt>
          <cx:pt idx="28001">15</cx:pt>
          <cx:pt idx="28002">16</cx:pt>
          <cx:pt idx="28003">16</cx:pt>
          <cx:pt idx="28004">15</cx:pt>
          <cx:pt idx="28005">15</cx:pt>
          <cx:pt idx="28006">15</cx:pt>
          <cx:pt idx="28007">14</cx:pt>
          <cx:pt idx="28008">14</cx:pt>
          <cx:pt idx="28009">14</cx:pt>
          <cx:pt idx="28010">14</cx:pt>
          <cx:pt idx="28011">13</cx:pt>
          <cx:pt idx="28012">13</cx:pt>
          <cx:pt idx="28013">13</cx:pt>
          <cx:pt idx="28014">23</cx:pt>
          <cx:pt idx="28015">21</cx:pt>
          <cx:pt idx="28016">23</cx:pt>
          <cx:pt idx="28017">23</cx:pt>
          <cx:pt idx="28018">21</cx:pt>
          <cx:pt idx="28019">23</cx:pt>
          <cx:pt idx="28020">16</cx:pt>
          <cx:pt idx="28021">14</cx:pt>
          <cx:pt idx="28022">14</cx:pt>
          <cx:pt idx="28023">14</cx:pt>
          <cx:pt idx="28024">15</cx:pt>
          <cx:pt idx="28025">13</cx:pt>
          <cx:pt idx="28026">14</cx:pt>
          <cx:pt idx="28027">14</cx:pt>
          <cx:pt idx="28028">11</cx:pt>
          <cx:pt idx="28029">16</cx:pt>
          <cx:pt idx="28030">15</cx:pt>
          <cx:pt idx="28031">23</cx:pt>
          <cx:pt idx="28032">21</cx:pt>
          <cx:pt idx="28033">23</cx:pt>
          <cx:pt idx="28034">23</cx:pt>
          <cx:pt idx="28035">20</cx:pt>
          <cx:pt idx="28036">21</cx:pt>
          <cx:pt idx="28037">23</cx:pt>
          <cx:pt idx="28038">15</cx:pt>
          <cx:pt idx="28039">15</cx:pt>
          <cx:pt idx="28040">15</cx:pt>
          <cx:pt idx="28041">17</cx:pt>
          <cx:pt idx="28042">17</cx:pt>
          <cx:pt idx="28043">15</cx:pt>
          <cx:pt idx="28044">16</cx:pt>
          <cx:pt idx="28045">15</cx:pt>
          <cx:pt idx="28046">22</cx:pt>
          <cx:pt idx="28047">20</cx:pt>
          <cx:pt idx="28048">22</cx:pt>
          <cx:pt idx="28049">26</cx:pt>
          <cx:pt idx="28050">27</cx:pt>
          <cx:pt idx="28051">20</cx:pt>
          <cx:pt idx="28052">18</cx:pt>
          <cx:pt idx="28053">16</cx:pt>
          <cx:pt idx="28054">15</cx:pt>
          <cx:pt idx="28055">16</cx:pt>
          <cx:pt idx="28056">15</cx:pt>
          <cx:pt idx="28057">15</cx:pt>
          <cx:pt idx="28058">24</cx:pt>
          <cx:pt idx="28059">23</cx:pt>
          <cx:pt idx="28060">18</cx:pt>
          <cx:pt idx="28061">20</cx:pt>
          <cx:pt idx="28062">20</cx:pt>
          <cx:pt idx="28063">18</cx:pt>
          <cx:pt idx="28064">19</cx:pt>
          <cx:pt idx="28065">14</cx:pt>
          <cx:pt idx="28066">12</cx:pt>
          <cx:pt idx="28067">13</cx:pt>
          <cx:pt idx="28068">12</cx:pt>
          <cx:pt idx="28069">9</cx:pt>
          <cx:pt idx="28070">8</cx:pt>
          <cx:pt idx="28071">9</cx:pt>
          <cx:pt idx="28072">8</cx:pt>
          <cx:pt idx="28073">15</cx:pt>
          <cx:pt idx="28074">12</cx:pt>
          <cx:pt idx="28075">12</cx:pt>
          <cx:pt idx="28076">12</cx:pt>
          <cx:pt idx="28077">12</cx:pt>
          <cx:pt idx="28078">12</cx:pt>
          <cx:pt idx="28079">19</cx:pt>
          <cx:pt idx="28080">19</cx:pt>
          <cx:pt idx="28081">18</cx:pt>
          <cx:pt idx="28082">22</cx:pt>
          <cx:pt idx="28083">17</cx:pt>
          <cx:pt idx="28084">14</cx:pt>
          <cx:pt idx="28085">21</cx:pt>
          <cx:pt idx="28086">18</cx:pt>
          <cx:pt idx="28087">20</cx:pt>
          <cx:pt idx="28088">18</cx:pt>
          <cx:pt idx="28089">16</cx:pt>
          <cx:pt idx="28090">16</cx:pt>
          <cx:pt idx="28091">16</cx:pt>
          <cx:pt idx="28092">16</cx:pt>
          <cx:pt idx="28093">16</cx:pt>
          <cx:pt idx="28094">20</cx:pt>
          <cx:pt idx="28095">12</cx:pt>
          <cx:pt idx="28096">18</cx:pt>
          <cx:pt idx="28097">18</cx:pt>
          <cx:pt idx="28098">17</cx:pt>
          <cx:pt idx="28099">17</cx:pt>
          <cx:pt idx="28100">16</cx:pt>
          <cx:pt idx="28101">16</cx:pt>
          <cx:pt idx="28102">17</cx:pt>
          <cx:pt idx="28103">15</cx:pt>
          <cx:pt idx="28104">17</cx:pt>
          <cx:pt idx="28105">17</cx:pt>
          <cx:pt idx="28106">18</cx:pt>
          <cx:pt idx="28107">14</cx:pt>
          <cx:pt idx="28108">16</cx:pt>
          <cx:pt idx="28109">21</cx:pt>
          <cx:pt idx="28110">20</cx:pt>
          <cx:pt idx="28111">12</cx:pt>
          <cx:pt idx="28112">12</cx:pt>
          <cx:pt idx="28113">10</cx:pt>
          <cx:pt idx="28114">10</cx:pt>
          <cx:pt idx="28115">10</cx:pt>
          <cx:pt idx="28116">10</cx:pt>
          <cx:pt idx="28117">22</cx:pt>
          <cx:pt idx="28118">22</cx:pt>
          <cx:pt idx="28119">22</cx:pt>
          <cx:pt idx="28120">24</cx:pt>
          <cx:pt idx="28121">21</cx:pt>
          <cx:pt idx="28122">22</cx:pt>
          <cx:pt idx="28123">21</cx:pt>
          <cx:pt idx="28124">17</cx:pt>
          <cx:pt idx="28125">20</cx:pt>
          <cx:pt idx="28126">19</cx:pt>
          <cx:pt idx="28127">21</cx:pt>
          <cx:pt idx="28128">14</cx:pt>
          <cx:pt idx="28129">15</cx:pt>
          <cx:pt idx="28130">17</cx:pt>
          <cx:pt idx="28131">16</cx:pt>
          <cx:pt idx="28132">16</cx:pt>
          <cx:pt idx="28133">15</cx:pt>
          <cx:pt idx="28134">21</cx:pt>
          <cx:pt idx="28135">22</cx:pt>
          <cx:pt idx="28136">21</cx:pt>
          <cx:pt idx="28137">16</cx:pt>
          <cx:pt idx="28138">16</cx:pt>
          <cx:pt idx="28139">18</cx:pt>
          <cx:pt idx="28140">19</cx:pt>
          <cx:pt idx="28141">17</cx:pt>
          <cx:pt idx="28142">20</cx:pt>
          <cx:pt idx="28143">18</cx:pt>
          <cx:pt idx="28144">22</cx:pt>
          <cx:pt idx="28145">34</cx:pt>
          <cx:pt idx="28146">29</cx:pt>
          <cx:pt idx="28147">18</cx:pt>
          <cx:pt idx="28148">17</cx:pt>
          <cx:pt idx="28149">17</cx:pt>
          <cx:pt idx="28150">12</cx:pt>
          <cx:pt idx="28151">14</cx:pt>
          <cx:pt idx="28152">11</cx:pt>
          <cx:pt idx="28153">11</cx:pt>
          <cx:pt idx="28154">11</cx:pt>
          <cx:pt idx="28155">17</cx:pt>
          <cx:pt idx="28156">17</cx:pt>
          <cx:pt idx="28157">15</cx:pt>
          <cx:pt idx="28158">15</cx:pt>
          <cx:pt idx="28159">14</cx:pt>
          <cx:pt idx="28160">12</cx:pt>
          <cx:pt idx="28161">23</cx:pt>
          <cx:pt idx="28162">17</cx:pt>
          <cx:pt idx="28163">16</cx:pt>
          <cx:pt idx="28164">16</cx:pt>
          <cx:pt idx="28165">15</cx:pt>
          <cx:pt idx="28166">13</cx:pt>
          <cx:pt idx="28167">13</cx:pt>
          <cx:pt idx="28168">13</cx:pt>
          <cx:pt idx="28169">11</cx:pt>
          <cx:pt idx="28170">17</cx:pt>
          <cx:pt idx="28171">13</cx:pt>
          <cx:pt idx="28172">13</cx:pt>
          <cx:pt idx="28173">18</cx:pt>
          <cx:pt idx="28174">16</cx:pt>
          <cx:pt idx="28175">15</cx:pt>
          <cx:pt idx="28176">13</cx:pt>
          <cx:pt idx="28177">11</cx:pt>
          <cx:pt idx="28178">18</cx:pt>
          <cx:pt idx="28179">15</cx:pt>
          <cx:pt idx="28180">14</cx:pt>
          <cx:pt idx="28181">14</cx:pt>
          <cx:pt idx="28182">11</cx:pt>
          <cx:pt idx="28183">11</cx:pt>
          <cx:pt idx="28184">11</cx:pt>
          <cx:pt idx="28185">13</cx:pt>
          <cx:pt idx="28186">11</cx:pt>
          <cx:pt idx="28187">12</cx:pt>
          <cx:pt idx="28188">11</cx:pt>
          <cx:pt idx="28189">19</cx:pt>
          <cx:pt idx="28190">17</cx:pt>
          <cx:pt idx="28191">18</cx:pt>
          <cx:pt idx="28192">18</cx:pt>
          <cx:pt idx="28193">14</cx:pt>
          <cx:pt idx="28194">12</cx:pt>
          <cx:pt idx="28195">16</cx:pt>
          <cx:pt idx="28196">19</cx:pt>
          <cx:pt idx="28197">17</cx:pt>
          <cx:pt idx="28198">20</cx:pt>
          <cx:pt idx="28199">18</cx:pt>
          <cx:pt idx="28200">29</cx:pt>
          <cx:pt idx="28201">34</cx:pt>
          <cx:pt idx="28202">20</cx:pt>
          <cx:pt idx="28203">18</cx:pt>
          <cx:pt idx="28204">20</cx:pt>
          <cx:pt idx="28205">17</cx:pt>
          <cx:pt idx="28206">14</cx:pt>
          <cx:pt idx="28207">15</cx:pt>
          <cx:pt idx="28208">13</cx:pt>
          <cx:pt idx="28209">14</cx:pt>
          <cx:pt idx="28210">17</cx:pt>
          <cx:pt idx="28211">18</cx:pt>
          <cx:pt idx="28212">25</cx:pt>
          <cx:pt idx="28213">28</cx:pt>
          <cx:pt idx="28214">23</cx:pt>
          <cx:pt idx="28215">26</cx:pt>
          <cx:pt idx="28216">25</cx:pt>
          <cx:pt idx="28217">28</cx:pt>
          <cx:pt idx="28218">25</cx:pt>
          <cx:pt idx="28219">28</cx:pt>
          <cx:pt idx="28220">23</cx:pt>
          <cx:pt idx="28221">26</cx:pt>
          <cx:pt idx="28222">23</cx:pt>
          <cx:pt idx="28223">26</cx:pt>
          <cx:pt idx="28224">26</cx:pt>
          <cx:pt idx="28225">26</cx:pt>
          <cx:pt idx="28226">26</cx:pt>
          <cx:pt idx="28227">19</cx:pt>
          <cx:pt idx="28228">16</cx:pt>
          <cx:pt idx="28229">20</cx:pt>
          <cx:pt idx="28230">16</cx:pt>
          <cx:pt idx="28231">19</cx:pt>
          <cx:pt idx="28232">16</cx:pt>
          <cx:pt idx="28233">19</cx:pt>
          <cx:pt idx="28234">16</cx:pt>
          <cx:pt idx="28235">15</cx:pt>
          <cx:pt idx="28236">15</cx:pt>
          <cx:pt idx="28237">20</cx:pt>
          <cx:pt idx="28238">16</cx:pt>
          <cx:pt idx="28239">17</cx:pt>
          <cx:pt idx="28240">21</cx:pt>
          <cx:pt idx="28241">22</cx:pt>
          <cx:pt idx="28242">21</cx:pt>
          <cx:pt idx="28243">22</cx:pt>
          <cx:pt idx="28244">17</cx:pt>
          <cx:pt idx="28245">16</cx:pt>
          <cx:pt idx="28246">17</cx:pt>
          <cx:pt idx="28247">21</cx:pt>
          <cx:pt idx="28248">20</cx:pt>
          <cx:pt idx="28249">17</cx:pt>
          <cx:pt idx="28250">20</cx:pt>
          <cx:pt idx="28251">17</cx:pt>
          <cx:pt idx="28252">20</cx:pt>
          <cx:pt idx="28253">15</cx:pt>
          <cx:pt idx="28254">14</cx:pt>
          <cx:pt idx="28255">16</cx:pt>
          <cx:pt idx="28256">14</cx:pt>
          <cx:pt idx="28257">14</cx:pt>
          <cx:pt idx="28258">15</cx:pt>
          <cx:pt idx="28259">17</cx:pt>
          <cx:pt idx="28260">17</cx:pt>
          <cx:pt idx="28261">18</cx:pt>
          <cx:pt idx="28262">18</cx:pt>
          <cx:pt idx="28263">23</cx:pt>
          <cx:pt idx="28264">19</cx:pt>
          <cx:pt idx="28265">23</cx:pt>
          <cx:pt idx="28266">18</cx:pt>
          <cx:pt idx="28267">23</cx:pt>
          <cx:pt idx="28268">19</cx:pt>
          <cx:pt idx="28269">23</cx:pt>
          <cx:pt idx="28270">18</cx:pt>
          <cx:pt idx="28271">35</cx:pt>
          <cx:pt idx="28272">12</cx:pt>
          <cx:pt idx="28273">12</cx:pt>
          <cx:pt idx="28274">12</cx:pt>
          <cx:pt idx="28275">12</cx:pt>
          <cx:pt idx="28276">28</cx:pt>
          <cx:pt idx="28277">24</cx:pt>
          <cx:pt idx="28278">17</cx:pt>
          <cx:pt idx="28279">15</cx:pt>
          <cx:pt idx="28280">19</cx:pt>
          <cx:pt idx="28281">16</cx:pt>
          <cx:pt idx="28282">15</cx:pt>
          <cx:pt idx="28283">15</cx:pt>
          <cx:pt idx="28284">16</cx:pt>
          <cx:pt idx="28285">19</cx:pt>
          <cx:pt idx="28286">18</cx:pt>
          <cx:pt idx="28287">18</cx:pt>
          <cx:pt idx="28288">13</cx:pt>
          <cx:pt idx="28289">15</cx:pt>
          <cx:pt idx="28290">13</cx:pt>
          <cx:pt idx="28291">14</cx:pt>
          <cx:pt idx="28292">15</cx:pt>
          <cx:pt idx="28293">16</cx:pt>
          <cx:pt idx="28294">21</cx:pt>
          <cx:pt idx="28295">22</cx:pt>
          <cx:pt idx="28296">24</cx:pt>
          <cx:pt idx="28297">25</cx:pt>
          <cx:pt idx="28298">21</cx:pt>
          <cx:pt idx="28299">24</cx:pt>
          <cx:pt idx="28300">26</cx:pt>
          <cx:pt idx="28301">13</cx:pt>
          <cx:pt idx="28302">13</cx:pt>
          <cx:pt idx="28303">12</cx:pt>
          <cx:pt idx="28304">12</cx:pt>
          <cx:pt idx="28305">13</cx:pt>
          <cx:pt idx="28306">13</cx:pt>
          <cx:pt idx="28307">27</cx:pt>
          <cx:pt idx="28308">24</cx:pt>
          <cx:pt idx="28309">26</cx:pt>
          <cx:pt idx="28310">26</cx:pt>
          <cx:pt idx="28311">26</cx:pt>
          <cx:pt idx="28312">28</cx:pt>
          <cx:pt idx="28313">15</cx:pt>
          <cx:pt idx="28314">16</cx:pt>
          <cx:pt idx="28315">15</cx:pt>
          <cx:pt idx="28316">16</cx:pt>
          <cx:pt idx="28317">25</cx:pt>
          <cx:pt idx="28318">27</cx:pt>
          <cx:pt idx="28319">25</cx:pt>
          <cx:pt idx="28320">27</cx:pt>
          <cx:pt idx="28321">24</cx:pt>
          <cx:pt idx="28322">25</cx:pt>
          <cx:pt idx="28323">23</cx:pt>
          <cx:pt idx="28324">25</cx:pt>
          <cx:pt idx="28325">25</cx:pt>
          <cx:pt idx="28326">17</cx:pt>
          <cx:pt idx="28327">15</cx:pt>
          <cx:pt idx="28328">22</cx:pt>
          <cx:pt idx="28329">17</cx:pt>
          <cx:pt idx="28330">22</cx:pt>
          <cx:pt idx="28331">18</cx:pt>
          <cx:pt idx="28332">19</cx:pt>
          <cx:pt idx="28333">17</cx:pt>
          <cx:pt idx="28334">15</cx:pt>
          <cx:pt idx="28335">13</cx:pt>
          <cx:pt idx="28336">13</cx:pt>
          <cx:pt idx="28337">19</cx:pt>
          <cx:pt idx="28338">19</cx:pt>
          <cx:pt idx="28339">19</cx:pt>
          <cx:pt idx="28340">19</cx:pt>
          <cx:pt idx="28341">16</cx:pt>
          <cx:pt idx="28342">17</cx:pt>
          <cx:pt idx="28343">17</cx:pt>
          <cx:pt idx="28344">17</cx:pt>
          <cx:pt idx="28345">21</cx:pt>
          <cx:pt idx="28346">26</cx:pt>
          <cx:pt idx="28347">21</cx:pt>
          <cx:pt idx="28348">26</cx:pt>
          <cx:pt idx="28349">20</cx:pt>
          <cx:pt idx="28350">16</cx:pt>
          <cx:pt idx="28351">15</cx:pt>
          <cx:pt idx="28352">16</cx:pt>
          <cx:pt idx="28353">15</cx:pt>
          <cx:pt idx="28354">15</cx:pt>
          <cx:pt idx="28355">20</cx:pt>
          <cx:pt idx="28356">19</cx:pt>
          <cx:pt idx="28357">20</cx:pt>
          <cx:pt idx="28358">19</cx:pt>
          <cx:pt idx="28359">19</cx:pt>
          <cx:pt idx="28360">18</cx:pt>
          <cx:pt idx="28361">19</cx:pt>
          <cx:pt idx="28362">18</cx:pt>
          <cx:pt idx="28363">19</cx:pt>
          <cx:pt idx="28364">18</cx:pt>
          <cx:pt idx="28365">19</cx:pt>
          <cx:pt idx="28366">18</cx:pt>
          <cx:pt idx="28367">18</cx:pt>
          <cx:pt idx="28368">18</cx:pt>
          <cx:pt idx="28369">18</cx:pt>
          <cx:pt idx="28370">18</cx:pt>
          <cx:pt idx="28371">18</cx:pt>
          <cx:pt idx="28372">18</cx:pt>
          <cx:pt idx="28373">18</cx:pt>
          <cx:pt idx="28374">18</cx:pt>
          <cx:pt idx="28375">18</cx:pt>
          <cx:pt idx="28376">18</cx:pt>
          <cx:pt idx="28377">18</cx:pt>
          <cx:pt idx="28378">18</cx:pt>
          <cx:pt idx="28379">14</cx:pt>
          <cx:pt idx="28380">14</cx:pt>
          <cx:pt idx="28381">13</cx:pt>
          <cx:pt idx="28382">11</cx:pt>
          <cx:pt idx="28383">13</cx:pt>
          <cx:pt idx="28384">12</cx:pt>
          <cx:pt idx="28385">12</cx:pt>
          <cx:pt idx="28386">20</cx:pt>
          <cx:pt idx="28387">19</cx:pt>
          <cx:pt idx="28388">20</cx:pt>
          <cx:pt idx="28389">19</cx:pt>
          <cx:pt idx="28390">11</cx:pt>
          <cx:pt idx="28391">11</cx:pt>
          <cx:pt idx="28392">11</cx:pt>
          <cx:pt idx="28393">11</cx:pt>
          <cx:pt idx="28394">14</cx:pt>
          <cx:pt idx="28395">15</cx:pt>
          <cx:pt idx="28396">15</cx:pt>
          <cx:pt idx="28397">17</cx:pt>
          <cx:pt idx="28398">15</cx:pt>
          <cx:pt idx="28399">18</cx:pt>
          <cx:pt idx="28400">15</cx:pt>
          <cx:pt idx="28401">17</cx:pt>
          <cx:pt idx="28402">15</cx:pt>
          <cx:pt idx="28403">18</cx:pt>
          <cx:pt idx="28404">19</cx:pt>
          <cx:pt idx="28405">15</cx:pt>
          <cx:pt idx="28406">16</cx:pt>
          <cx:pt idx="28407">19</cx:pt>
          <cx:pt idx="28408">19</cx:pt>
          <cx:pt idx="28409">15</cx:pt>
          <cx:pt idx="28410">16</cx:pt>
          <cx:pt idx="28411">19</cx:pt>
          <cx:pt idx="28412">19</cx:pt>
          <cx:pt idx="28413">15</cx:pt>
          <cx:pt idx="28414">16</cx:pt>
          <cx:pt idx="28415">19</cx:pt>
          <cx:pt idx="28416">17</cx:pt>
          <cx:pt idx="28417">18</cx:pt>
          <cx:pt idx="28418">17</cx:pt>
          <cx:pt idx="28419">18</cx:pt>
          <cx:pt idx="28420">14</cx:pt>
          <cx:pt idx="28421">12</cx:pt>
          <cx:pt idx="28422">14</cx:pt>
          <cx:pt idx="28423">11</cx:pt>
          <cx:pt idx="28424">24</cx:pt>
          <cx:pt idx="28425">24</cx:pt>
          <cx:pt idx="28426">24</cx:pt>
          <cx:pt idx="28427">24</cx:pt>
          <cx:pt idx="28428">22</cx:pt>
          <cx:pt idx="28429">17</cx:pt>
          <cx:pt idx="28430">26</cx:pt>
          <cx:pt idx="28431">16</cx:pt>
          <cx:pt idx="28432">17</cx:pt>
          <cx:pt idx="28433">19</cx:pt>
          <cx:pt idx="28434">19</cx:pt>
          <cx:pt idx="28435">19</cx:pt>
          <cx:pt idx="28436">19</cx:pt>
          <cx:pt idx="28437">16</cx:pt>
          <cx:pt idx="28438">16</cx:pt>
          <cx:pt idx="28439">16</cx:pt>
          <cx:pt idx="28440">17</cx:pt>
          <cx:pt idx="28441">19</cx:pt>
          <cx:pt idx="28442">17</cx:pt>
          <cx:pt idx="28443">27</cx:pt>
          <cx:pt idx="28444">25</cx:pt>
          <cx:pt idx="28445">21</cx:pt>
          <cx:pt idx="28446">20</cx:pt>
          <cx:pt idx="28447">22</cx:pt>
          <cx:pt idx="28448">22</cx:pt>
          <cx:pt idx="28449">26</cx:pt>
          <cx:pt idx="28450">27</cx:pt>
          <cx:pt idx="28451">33</cx:pt>
          <cx:pt idx="28452">33</cx:pt>
          <cx:pt idx="28453">13</cx:pt>
          <cx:pt idx="28454">19</cx:pt>
          <cx:pt idx="28455">20</cx:pt>
          <cx:pt idx="28456">20</cx:pt>
          <cx:pt idx="28457">19</cx:pt>
          <cx:pt idx="28458">20</cx:pt>
          <cx:pt idx="28459">20</cx:pt>
          <cx:pt idx="28460">18</cx:pt>
          <cx:pt idx="28461">19</cx:pt>
          <cx:pt idx="28462">20</cx:pt>
          <cx:pt idx="28463">18</cx:pt>
          <cx:pt idx="28464">20</cx:pt>
          <cx:pt idx="28465">17</cx:pt>
          <cx:pt idx="28466">20</cx:pt>
          <cx:pt idx="28467">18</cx:pt>
          <cx:pt idx="28468">17</cx:pt>
          <cx:pt idx="28469">18</cx:pt>
          <cx:pt idx="28470">20</cx:pt>
          <cx:pt idx="28471">17</cx:pt>
          <cx:pt idx="28472">20</cx:pt>
          <cx:pt idx="28473">18</cx:pt>
          <cx:pt idx="28474">17</cx:pt>
          <cx:pt idx="28475">18</cx:pt>
          <cx:pt idx="28476">20</cx:pt>
          <cx:pt idx="28477">16</cx:pt>
          <cx:pt idx="28478">17</cx:pt>
          <cx:pt idx="28479">15</cx:pt>
          <cx:pt idx="28480">19</cx:pt>
          <cx:pt idx="28481">15</cx:pt>
          <cx:pt idx="28482">19</cx:pt>
          <cx:pt idx="28483">18</cx:pt>
          <cx:pt idx="28484">19</cx:pt>
          <cx:pt idx="28485">19</cx:pt>
          <cx:pt idx="28486">17</cx:pt>
          <cx:pt idx="28487">19</cx:pt>
          <cx:pt idx="28488">22</cx:pt>
          <cx:pt idx="28489">22</cx:pt>
          <cx:pt idx="28490">21</cx:pt>
          <cx:pt idx="28491">21</cx:pt>
          <cx:pt idx="28492">23</cx:pt>
          <cx:pt idx="28493">22</cx:pt>
          <cx:pt idx="28494">22</cx:pt>
          <cx:pt idx="28495">22</cx:pt>
          <cx:pt idx="28496">16</cx:pt>
          <cx:pt idx="28497">17</cx:pt>
          <cx:pt idx="28498">16</cx:pt>
          <cx:pt idx="28499">15</cx:pt>
          <cx:pt idx="28500">16</cx:pt>
          <cx:pt idx="28501">14</cx:pt>
          <cx:pt idx="28502">19</cx:pt>
          <cx:pt idx="28503">19</cx:pt>
          <cx:pt idx="28504">21</cx:pt>
          <cx:pt idx="28505">21</cx:pt>
          <cx:pt idx="28506">33</cx:pt>
          <cx:pt idx="28507">22</cx:pt>
          <cx:pt idx="28508">27</cx:pt>
          <cx:pt idx="28509">22</cx:pt>
          <cx:pt idx="28510">26</cx:pt>
          <cx:pt idx="28511">17</cx:pt>
          <cx:pt idx="28512">16</cx:pt>
          <cx:pt idx="28513">14</cx:pt>
          <cx:pt idx="28514">18</cx:pt>
          <cx:pt idx="28515">20</cx:pt>
          <cx:pt idx="28516">17</cx:pt>
          <cx:pt idx="28517">27</cx:pt>
          <cx:pt idx="28518">13</cx:pt>
          <cx:pt idx="28519">21</cx:pt>
          <cx:pt idx="28520">25</cx:pt>
          <cx:pt idx="28521">21</cx:pt>
          <cx:pt idx="28522">26</cx:pt>
          <cx:pt idx="28523">20</cx:pt>
          <cx:pt idx="28524">48</cx:pt>
          <cx:pt idx="28525">22</cx:pt>
          <cx:pt idx="28526">19</cx:pt>
          <cx:pt idx="28527">21</cx:pt>
          <cx:pt idx="28528">19</cx:pt>
          <cx:pt idx="28529">14</cx:pt>
          <cx:pt idx="28530">14</cx:pt>
          <cx:pt idx="28531">13</cx:pt>
          <cx:pt idx="28532">13</cx:pt>
          <cx:pt idx="28533">13</cx:pt>
          <cx:pt idx="28534">17</cx:pt>
          <cx:pt idx="28535">16</cx:pt>
          <cx:pt idx="28536">19</cx:pt>
          <cx:pt idx="28537">17</cx:pt>
          <cx:pt idx="28538">20</cx:pt>
          <cx:pt idx="28539">15</cx:pt>
          <cx:pt idx="28540">16</cx:pt>
          <cx:pt idx="28541">17</cx:pt>
          <cx:pt idx="28542">14</cx:pt>
          <cx:pt idx="28543">15</cx:pt>
          <cx:pt idx="28544">14</cx:pt>
          <cx:pt idx="28545">14</cx:pt>
          <cx:pt idx="28546">13</cx:pt>
          <cx:pt idx="28547">13</cx:pt>
          <cx:pt idx="28548">13</cx:pt>
          <cx:pt idx="28549">19</cx:pt>
          <cx:pt idx="28550">21</cx:pt>
          <cx:pt idx="28551">18</cx:pt>
          <cx:pt idx="28552">20</cx:pt>
          <cx:pt idx="28553">29</cx:pt>
          <cx:pt idx="28554">29</cx:pt>
          <cx:pt idx="28555">19</cx:pt>
          <cx:pt idx="28556">18</cx:pt>
          <cx:pt idx="28557">21</cx:pt>
          <cx:pt idx="28558">17</cx:pt>
          <cx:pt idx="28559">22</cx:pt>
          <cx:pt idx="28560">21</cx:pt>
          <cx:pt idx="28561">22</cx:pt>
          <cx:pt idx="28562">21</cx:pt>
          <cx:pt idx="28563">20</cx:pt>
          <cx:pt idx="28564">22</cx:pt>
          <cx:pt idx="28565">21</cx:pt>
          <cx:pt idx="28566">21</cx:pt>
          <cx:pt idx="28567">20</cx:pt>
          <cx:pt idx="28568">22</cx:pt>
          <cx:pt idx="28569">21</cx:pt>
          <cx:pt idx="28570">21</cx:pt>
          <cx:pt idx="28571">20</cx:pt>
          <cx:pt idx="28572">20</cx:pt>
          <cx:pt idx="28573">20</cx:pt>
          <cx:pt idx="28574">20</cx:pt>
          <cx:pt idx="28575">19</cx:pt>
          <cx:pt idx="28576">19</cx:pt>
          <cx:pt idx="28577">20</cx:pt>
          <cx:pt idx="28578">21</cx:pt>
          <cx:pt idx="28579">16</cx:pt>
          <cx:pt idx="28580">17</cx:pt>
          <cx:pt idx="28581">18</cx:pt>
          <cx:pt idx="28582">19</cx:pt>
          <cx:pt idx="28583">18</cx:pt>
          <cx:pt idx="28584">13</cx:pt>
          <cx:pt idx="28585">14</cx:pt>
          <cx:pt idx="28586">19</cx:pt>
          <cx:pt idx="28587">20</cx:pt>
          <cx:pt idx="28588">20</cx:pt>
          <cx:pt idx="28589">19</cx:pt>
          <cx:pt idx="28590">18</cx:pt>
          <cx:pt idx="28591">18</cx:pt>
          <cx:pt idx="28592">18</cx:pt>
          <cx:pt idx="28593">17</cx:pt>
          <cx:pt idx="28594">19</cx:pt>
          <cx:pt idx="28595">20</cx:pt>
          <cx:pt idx="28596">20</cx:pt>
          <cx:pt idx="28597">19</cx:pt>
          <cx:pt idx="28598">18</cx:pt>
          <cx:pt idx="28599">17</cx:pt>
          <cx:pt idx="28600">18</cx:pt>
          <cx:pt idx="28601">19</cx:pt>
          <cx:pt idx="28602">19</cx:pt>
          <cx:pt idx="28603">15</cx:pt>
          <cx:pt idx="28604">15</cx:pt>
          <cx:pt idx="28605">16</cx:pt>
          <cx:pt idx="28606">18</cx:pt>
          <cx:pt idx="28607">17</cx:pt>
          <cx:pt idx="28608">19</cx:pt>
          <cx:pt idx="28609">20</cx:pt>
          <cx:pt idx="28610">20</cx:pt>
          <cx:pt idx="28611">19</cx:pt>
          <cx:pt idx="28612">16</cx:pt>
          <cx:pt idx="28613">15</cx:pt>
          <cx:pt idx="28614">15</cx:pt>
          <cx:pt idx="28615">15</cx:pt>
          <cx:pt idx="28616">14</cx:pt>
          <cx:pt idx="28617">13</cx:pt>
          <cx:pt idx="28618">14</cx:pt>
          <cx:pt idx="28619">16</cx:pt>
          <cx:pt idx="28620">19</cx:pt>
          <cx:pt idx="28621">17</cx:pt>
          <cx:pt idx="28622">16</cx:pt>
          <cx:pt idx="28623">18</cx:pt>
          <cx:pt idx="28624">17</cx:pt>
          <cx:pt idx="28625">17</cx:pt>
          <cx:pt idx="28626">21</cx:pt>
          <cx:pt idx="28627">18</cx:pt>
          <cx:pt idx="28628">20</cx:pt>
          <cx:pt idx="28629">16</cx:pt>
          <cx:pt idx="28630">13</cx:pt>
          <cx:pt idx="28631">11</cx:pt>
          <cx:pt idx="28632">12</cx:pt>
          <cx:pt idx="28633">11</cx:pt>
          <cx:pt idx="28634">13</cx:pt>
          <cx:pt idx="28635">14</cx:pt>
          <cx:pt idx="28636">12</cx:pt>
          <cx:pt idx="28637">22</cx:pt>
          <cx:pt idx="28638">21</cx:pt>
          <cx:pt idx="28639">21</cx:pt>
          <cx:pt idx="28640">23</cx:pt>
          <cx:pt idx="28641">21</cx:pt>
          <cx:pt idx="28642">21</cx:pt>
          <cx:pt idx="28643">22</cx:pt>
          <cx:pt idx="28644">23</cx:pt>
          <cx:pt idx="28645">20</cx:pt>
          <cx:pt idx="28646">21</cx:pt>
          <cx:pt idx="28647">18</cx:pt>
          <cx:pt idx="28648">22</cx:pt>
          <cx:pt idx="28649">18</cx:pt>
          <cx:pt idx="28650">18</cx:pt>
          <cx:pt idx="28651">16</cx:pt>
          <cx:pt idx="28652">18</cx:pt>
          <cx:pt idx="28653">16</cx:pt>
          <cx:pt idx="28654">16</cx:pt>
          <cx:pt idx="28655">18</cx:pt>
          <cx:pt idx="28656">13</cx:pt>
          <cx:pt idx="28657">14</cx:pt>
          <cx:pt idx="28658">13</cx:pt>
          <cx:pt idx="28659">13</cx:pt>
          <cx:pt idx="28660">12</cx:pt>
          <cx:pt idx="28661">12</cx:pt>
          <cx:pt idx="28662">18</cx:pt>
          <cx:pt idx="28663">18</cx:pt>
          <cx:pt idx="28664">16</cx:pt>
          <cx:pt idx="28665">14</cx:pt>
          <cx:pt idx="28666">17</cx:pt>
          <cx:pt idx="28667">14</cx:pt>
          <cx:pt idx="28668">21</cx:pt>
          <cx:pt idx="28669">21</cx:pt>
          <cx:pt idx="28670">9</cx:pt>
          <cx:pt idx="28671">9</cx:pt>
          <cx:pt idx="28672">10</cx:pt>
          <cx:pt idx="28673">10</cx:pt>
          <cx:pt idx="28674">10</cx:pt>
          <cx:pt idx="28675">12</cx:pt>
          <cx:pt idx="28676">18</cx:pt>
          <cx:pt idx="28677">18</cx:pt>
          <cx:pt idx="28678">18</cx:pt>
          <cx:pt idx="28679">18</cx:pt>
          <cx:pt idx="28680">18</cx:pt>
          <cx:pt idx="28681">18</cx:pt>
          <cx:pt idx="28682">17</cx:pt>
          <cx:pt idx="28683">17</cx:pt>
          <cx:pt idx="28684">18</cx:pt>
          <cx:pt idx="28685">18</cx:pt>
          <cx:pt idx="28686">18</cx:pt>
          <cx:pt idx="28687">17</cx:pt>
          <cx:pt idx="28688">17</cx:pt>
          <cx:pt idx="28689">17</cx:pt>
          <cx:pt idx="28690">18</cx:pt>
          <cx:pt idx="28691">18</cx:pt>
          <cx:pt idx="28692">18</cx:pt>
          <cx:pt idx="28693">17</cx:pt>
          <cx:pt idx="28694">17</cx:pt>
          <cx:pt idx="28695">17</cx:pt>
          <cx:pt idx="28696">17</cx:pt>
          <cx:pt idx="28697">17</cx:pt>
          <cx:pt idx="28698">17</cx:pt>
          <cx:pt idx="28699">17</cx:pt>
          <cx:pt idx="28700">17</cx:pt>
          <cx:pt idx="28701">17</cx:pt>
          <cx:pt idx="28702">17</cx:pt>
          <cx:pt idx="28703">16</cx:pt>
          <cx:pt idx="28704">23</cx:pt>
          <cx:pt idx="28705">17</cx:pt>
          <cx:pt idx="28706">17</cx:pt>
          <cx:pt idx="28707">17</cx:pt>
          <cx:pt idx="28708">16</cx:pt>
          <cx:pt idx="28709">18</cx:pt>
          <cx:pt idx="28710">18</cx:pt>
          <cx:pt idx="28711">17</cx:pt>
          <cx:pt idx="28712">17</cx:pt>
          <cx:pt idx="28713">17</cx:pt>
          <cx:pt idx="28714">17</cx:pt>
          <cx:pt idx="28715">19</cx:pt>
          <cx:pt idx="28716">16</cx:pt>
          <cx:pt idx="28717">16</cx:pt>
          <cx:pt idx="28718">17</cx:pt>
          <cx:pt idx="28719">16</cx:pt>
          <cx:pt idx="28720">15</cx:pt>
          <cx:pt idx="28721">15</cx:pt>
          <cx:pt idx="28722">15</cx:pt>
          <cx:pt idx="28723">15</cx:pt>
          <cx:pt idx="28724">15</cx:pt>
          <cx:pt idx="28725">15</cx:pt>
          <cx:pt idx="28726">15</cx:pt>
          <cx:pt idx="28727">14</cx:pt>
          <cx:pt idx="28728">15</cx:pt>
          <cx:pt idx="28729">14</cx:pt>
          <cx:pt idx="28730">14</cx:pt>
          <cx:pt idx="28731">14</cx:pt>
          <cx:pt idx="28732">13</cx:pt>
          <cx:pt idx="28733">17</cx:pt>
          <cx:pt idx="28734">14</cx:pt>
          <cx:pt idx="28735">14</cx:pt>
          <cx:pt idx="28736">14</cx:pt>
          <cx:pt idx="28737">13</cx:pt>
          <cx:pt idx="28738">14</cx:pt>
          <cx:pt idx="28739">14</cx:pt>
          <cx:pt idx="28740">11</cx:pt>
          <cx:pt idx="28741">11</cx:pt>
          <cx:pt idx="28742">11</cx:pt>
          <cx:pt idx="28743">11</cx:pt>
          <cx:pt idx="28744">11</cx:pt>
          <cx:pt idx="28745">11</cx:pt>
          <cx:pt idx="28746">17</cx:pt>
          <cx:pt idx="28747">17</cx:pt>
          <cx:pt idx="28748">15</cx:pt>
          <cx:pt idx="28749">19</cx:pt>
          <cx:pt idx="28750">14</cx:pt>
          <cx:pt idx="28751">12</cx:pt>
          <cx:pt idx="28752">15</cx:pt>
          <cx:pt idx="28753">13</cx:pt>
          <cx:pt idx="28754">12</cx:pt>
          <cx:pt idx="28755">18</cx:pt>
          <cx:pt idx="28756">18</cx:pt>
          <cx:pt idx="28757">17</cx:pt>
          <cx:pt idx="28758">18</cx:pt>
          <cx:pt idx="28759">8</cx:pt>
          <cx:pt idx="28760">16</cx:pt>
          <cx:pt idx="28761">17</cx:pt>
          <cx:pt idx="28762">17</cx:pt>
          <cx:pt idx="28763">17</cx:pt>
          <cx:pt idx="28764">19</cx:pt>
          <cx:pt idx="28765">16</cx:pt>
          <cx:pt idx="28766">15</cx:pt>
          <cx:pt idx="28767">17</cx:pt>
          <cx:pt idx="28768">17</cx:pt>
          <cx:pt idx="28769">18</cx:pt>
          <cx:pt idx="28770">18</cx:pt>
          <cx:pt idx="28771">16</cx:pt>
          <cx:pt idx="28772">16</cx:pt>
          <cx:pt idx="28773">18</cx:pt>
          <cx:pt idx="28774">18</cx:pt>
          <cx:pt idx="28775">18</cx:pt>
          <cx:pt idx="28776">18</cx:pt>
          <cx:pt idx="28777">18</cx:pt>
          <cx:pt idx="28778">18</cx:pt>
          <cx:pt idx="28779">12</cx:pt>
          <cx:pt idx="28780">14</cx:pt>
          <cx:pt idx="28781">15</cx:pt>
          <cx:pt idx="28782">15</cx:pt>
          <cx:pt idx="28783">14</cx:pt>
          <cx:pt idx="28784">13</cx:pt>
          <cx:pt idx="28785">14</cx:pt>
          <cx:pt idx="28786">21</cx:pt>
          <cx:pt idx="28787">12</cx:pt>
          <cx:pt idx="28788">12</cx:pt>
          <cx:pt idx="28789">18</cx:pt>
          <cx:pt idx="28790">17</cx:pt>
          <cx:pt idx="28791">15</cx:pt>
          <cx:pt idx="28792">18</cx:pt>
          <cx:pt idx="28793">15</cx:pt>
          <cx:pt idx="28794">18</cx:pt>
          <cx:pt idx="28795">15</cx:pt>
          <cx:pt idx="28796">15</cx:pt>
          <cx:pt idx="28797">12</cx:pt>
          <cx:pt idx="28798">25</cx:pt>
          <cx:pt idx="28799">27</cx:pt>
          <cx:pt idx="28800">25</cx:pt>
          <cx:pt idx="28801">27</cx:pt>
          <cx:pt idx="28802">18</cx:pt>
          <cx:pt idx="28803">16</cx:pt>
          <cx:pt idx="28804">17</cx:pt>
          <cx:pt idx="28805">16</cx:pt>
          <cx:pt idx="28806">24</cx:pt>
          <cx:pt idx="28807">25</cx:pt>
          <cx:pt idx="28808">24</cx:pt>
          <cx:pt idx="28809">25</cx:pt>
          <cx:pt idx="28810">22</cx:pt>
          <cx:pt idx="28811">25</cx:pt>
          <cx:pt idx="28812">25</cx:pt>
          <cx:pt idx="28813">18</cx:pt>
          <cx:pt idx="28814">17</cx:pt>
          <cx:pt idx="28815">15</cx:pt>
          <cx:pt idx="28816">18</cx:pt>
          <cx:pt idx="28817">17</cx:pt>
          <cx:pt idx="28818">17</cx:pt>
          <cx:pt idx="28819">14</cx:pt>
          <cx:pt idx="28820">18</cx:pt>
          <cx:pt idx="28821">15</cx:pt>
          <cx:pt idx="28822">16</cx:pt>
          <cx:pt idx="28823">18</cx:pt>
          <cx:pt idx="28824">17</cx:pt>
          <cx:pt idx="28825">15</cx:pt>
          <cx:pt idx="28826">18</cx:pt>
          <cx:pt idx="28827">16</cx:pt>
          <cx:pt idx="28828">14</cx:pt>
          <cx:pt idx="28829">15</cx:pt>
          <cx:pt idx="28830">15</cx:pt>
          <cx:pt idx="28831">16</cx:pt>
          <cx:pt idx="28832">14</cx:pt>
          <cx:pt idx="28833">20</cx:pt>
          <cx:pt idx="28834">17</cx:pt>
          <cx:pt idx="28835">22</cx:pt>
          <cx:pt idx="28836">17</cx:pt>
          <cx:pt idx="28837">15</cx:pt>
          <cx:pt idx="28838">13</cx:pt>
          <cx:pt idx="28839">13</cx:pt>
          <cx:pt idx="28840">13</cx:pt>
          <cx:pt idx="28841">13</cx:pt>
          <cx:pt idx="28842">13</cx:pt>
          <cx:pt idx="28843">13</cx:pt>
          <cx:pt idx="28844">19</cx:pt>
          <cx:pt idx="28845">21</cx:pt>
          <cx:pt idx="28846">22</cx:pt>
          <cx:pt idx="28847">22</cx:pt>
          <cx:pt idx="28848">22</cx:pt>
          <cx:pt idx="28849">22</cx:pt>
          <cx:pt idx="28850">22</cx:pt>
          <cx:pt idx="28851">22</cx:pt>
          <cx:pt idx="28852">22</cx:pt>
          <cx:pt idx="28853">22</cx:pt>
          <cx:pt idx="28854">18</cx:pt>
          <cx:pt idx="28855">17</cx:pt>
          <cx:pt idx="28856">18</cx:pt>
          <cx:pt idx="28857">22</cx:pt>
          <cx:pt idx="28858">17</cx:pt>
          <cx:pt idx="28859">18</cx:pt>
          <cx:pt idx="28860">22</cx:pt>
          <cx:pt idx="28861">22</cx:pt>
          <cx:pt idx="28862">19</cx:pt>
          <cx:pt idx="28863">22</cx:pt>
          <cx:pt idx="28864">26</cx:pt>
          <cx:pt idx="28865">21</cx:pt>
          <cx:pt idx="28866">21</cx:pt>
          <cx:pt idx="28867">15</cx:pt>
          <cx:pt idx="28868">14</cx:pt>
          <cx:pt idx="28869">15</cx:pt>
          <cx:pt idx="28870">13</cx:pt>
          <cx:pt idx="28871">15</cx:pt>
          <cx:pt idx="28872">14</cx:pt>
          <cx:pt idx="28873">13</cx:pt>
          <cx:pt idx="28874">15</cx:pt>
          <cx:pt idx="28875">12</cx:pt>
          <cx:pt idx="28876">15</cx:pt>
          <cx:pt idx="28877">12</cx:pt>
          <cx:pt idx="28878">15</cx:pt>
          <cx:pt idx="28879">15</cx:pt>
          <cx:pt idx="28880">21</cx:pt>
          <cx:pt idx="28881">21</cx:pt>
          <cx:pt idx="28882">16</cx:pt>
          <cx:pt idx="28883">17</cx:pt>
          <cx:pt idx="28884">16</cx:pt>
          <cx:pt idx="28885">17</cx:pt>
          <cx:pt idx="28886">18</cx:pt>
          <cx:pt idx="28887">17</cx:pt>
          <cx:pt idx="28888">16</cx:pt>
          <cx:pt idx="28889">13</cx:pt>
          <cx:pt idx="28890">19</cx:pt>
          <cx:pt idx="28891">21</cx:pt>
          <cx:pt idx="28892">16</cx:pt>
          <cx:pt idx="28893">20</cx:pt>
          <cx:pt idx="28894">16</cx:pt>
          <cx:pt idx="28895">18</cx:pt>
          <cx:pt idx="28896">19</cx:pt>
          <cx:pt idx="28897">17</cx:pt>
          <cx:pt idx="28898">16</cx:pt>
          <cx:pt idx="28899">17</cx:pt>
          <cx:pt idx="28900">21</cx:pt>
          <cx:pt idx="28901">16</cx:pt>
          <cx:pt idx="28902">19</cx:pt>
          <cx:pt idx="28903">23</cx:pt>
          <cx:pt idx="28904">21</cx:pt>
          <cx:pt idx="28905">23</cx:pt>
          <cx:pt idx="28906">23</cx:pt>
          <cx:pt idx="28907">16</cx:pt>
          <cx:pt idx="28908">17</cx:pt>
          <cx:pt idx="28909">13</cx:pt>
          <cx:pt idx="28910">14</cx:pt>
          <cx:pt idx="28911">15</cx:pt>
          <cx:pt idx="28912">18</cx:pt>
          <cx:pt idx="28913">17</cx:pt>
          <cx:pt idx="28914">16</cx:pt>
          <cx:pt idx="28915">13</cx:pt>
          <cx:pt idx="28916">16</cx:pt>
          <cx:pt idx="28917">17</cx:pt>
          <cx:pt idx="28918">15</cx:pt>
          <cx:pt idx="28919">14</cx:pt>
          <cx:pt idx="28920">14</cx:pt>
          <cx:pt idx="28921">14</cx:pt>
          <cx:pt idx="28922">17</cx:pt>
          <cx:pt idx="28923">16</cx:pt>
          <cx:pt idx="28924">17</cx:pt>
          <cx:pt idx="28925">19</cx:pt>
          <cx:pt idx="28926">16</cx:pt>
          <cx:pt idx="28927">15</cx:pt>
          <cx:pt idx="28928">16</cx:pt>
          <cx:pt idx="28929">16</cx:pt>
          <cx:pt idx="28930">15</cx:pt>
          <cx:pt idx="28931">16</cx:pt>
          <cx:pt idx="28932">14</cx:pt>
          <cx:pt idx="28933">14</cx:pt>
          <cx:pt idx="28934">14</cx:pt>
          <cx:pt idx="28935">13</cx:pt>
          <cx:pt idx="28936">13</cx:pt>
          <cx:pt idx="28937">13</cx:pt>
          <cx:pt idx="28938">13</cx:pt>
          <cx:pt idx="28939">12</cx:pt>
          <cx:pt idx="28940">11</cx:pt>
          <cx:pt idx="28941">11</cx:pt>
          <cx:pt idx="28942">9</cx:pt>
          <cx:pt idx="28943">10</cx:pt>
          <cx:pt idx="28944">13</cx:pt>
          <cx:pt idx="28945">16</cx:pt>
          <cx:pt idx="28946">17</cx:pt>
          <cx:pt idx="28947">18</cx:pt>
          <cx:pt idx="28948">20</cx:pt>
          <cx:pt idx="28949">18</cx:pt>
          <cx:pt idx="28950">21</cx:pt>
          <cx:pt idx="28951">22</cx:pt>
          <cx:pt idx="28952">19</cx:pt>
          <cx:pt idx="28953">30</cx:pt>
          <cx:pt idx="28954">34</cx:pt>
          <cx:pt idx="28955">14</cx:pt>
          <cx:pt idx="28956">12</cx:pt>
          <cx:pt idx="28957">14</cx:pt>
          <cx:pt idx="28958">15</cx:pt>
          <cx:pt idx="28959">13</cx:pt>
          <cx:pt idx="28960">14</cx:pt>
          <cx:pt idx="28961">14</cx:pt>
          <cx:pt idx="28962">15</cx:pt>
          <cx:pt idx="28963">13</cx:pt>
          <cx:pt idx="28964">14</cx:pt>
          <cx:pt idx="28965">15</cx:pt>
          <cx:pt idx="28966">15</cx:pt>
          <cx:pt idx="28967">14</cx:pt>
          <cx:pt idx="28968">14</cx:pt>
          <cx:pt idx="28969">14</cx:pt>
          <cx:pt idx="28970">14</cx:pt>
          <cx:pt idx="28971">16</cx:pt>
          <cx:pt idx="28972">16</cx:pt>
          <cx:pt idx="28973">17</cx:pt>
          <cx:pt idx="28974">24</cx:pt>
          <cx:pt idx="28975">24</cx:pt>
          <cx:pt idx="28976">17</cx:pt>
          <cx:pt idx="28977">18</cx:pt>
          <cx:pt idx="28978">18</cx:pt>
          <cx:pt idx="28979">22</cx:pt>
          <cx:pt idx="28980">22</cx:pt>
          <cx:pt idx="28981">19</cx:pt>
          <cx:pt idx="28982">41</cx:pt>
          <cx:pt idx="28983">23</cx:pt>
          <cx:pt idx="28984">22</cx:pt>
          <cx:pt idx="28985">16</cx:pt>
          <cx:pt idx="28986">17</cx:pt>
          <cx:pt idx="28987">18</cx:pt>
          <cx:pt idx="28988">16</cx:pt>
          <cx:pt idx="28989">14</cx:pt>
          <cx:pt idx="28990">19</cx:pt>
          <cx:pt idx="28991">16</cx:pt>
          <cx:pt idx="28992">15</cx:pt>
          <cx:pt idx="28993">22</cx:pt>
          <cx:pt idx="28994">14</cx:pt>
          <cx:pt idx="28995">15</cx:pt>
          <cx:pt idx="28996">17</cx:pt>
          <cx:pt idx="28997">17</cx:pt>
          <cx:pt idx="28998">18</cx:pt>
          <cx:pt idx="28999">18</cx:pt>
          <cx:pt idx="29000">22</cx:pt>
          <cx:pt idx="29001">16</cx:pt>
          <cx:pt idx="29002">17</cx:pt>
          <cx:pt idx="29003">18</cx:pt>
          <cx:pt idx="29004">17</cx:pt>
          <cx:pt idx="29005">15</cx:pt>
          <cx:pt idx="29006">18</cx:pt>
          <cx:pt idx="29007">17</cx:pt>
          <cx:pt idx="29008">17</cx:pt>
          <cx:pt idx="29009">14</cx:pt>
          <cx:pt idx="29010">18</cx:pt>
          <cx:pt idx="29011">15</cx:pt>
          <cx:pt idx="29012">16</cx:pt>
          <cx:pt idx="29013">18</cx:pt>
          <cx:pt idx="29014">17</cx:pt>
          <cx:pt idx="29015">15</cx:pt>
          <cx:pt idx="29016">18</cx:pt>
          <cx:pt idx="29017">16</cx:pt>
          <cx:pt idx="29018">14</cx:pt>
          <cx:pt idx="29019">13</cx:pt>
          <cx:pt idx="29020">13</cx:pt>
          <cx:pt idx="29021">15</cx:pt>
          <cx:pt idx="29022">13</cx:pt>
          <cx:pt idx="29023">13</cx:pt>
          <cx:pt idx="29024">13</cx:pt>
          <cx:pt idx="29025">13</cx:pt>
          <cx:pt idx="29026">21</cx:pt>
          <cx:pt idx="29027">21</cx:pt>
          <cx:pt idx="29028">15</cx:pt>
          <cx:pt idx="29029">14</cx:pt>
          <cx:pt idx="29030">15</cx:pt>
          <cx:pt idx="29031">13</cx:pt>
          <cx:pt idx="29032">15</cx:pt>
          <cx:pt idx="29033">14</cx:pt>
          <cx:pt idx="29034">13</cx:pt>
          <cx:pt idx="29035">15</cx:pt>
          <cx:pt idx="29036">12</cx:pt>
          <cx:pt idx="29037">12</cx:pt>
          <cx:pt idx="29038">20</cx:pt>
          <cx:pt idx="29039">17</cx:pt>
          <cx:pt idx="29040">22</cx:pt>
          <cx:pt idx="29041">17</cx:pt>
          <cx:pt idx="29042">15</cx:pt>
          <cx:pt idx="29043">14</cx:pt>
          <cx:pt idx="29044">15</cx:pt>
          <cx:pt idx="29045">21</cx:pt>
          <cx:pt idx="29046">21</cx:pt>
          <cx:pt idx="29047">13</cx:pt>
          <cx:pt idx="29048">15</cx:pt>
          <cx:pt idx="29049">14</cx:pt>
          <cx:pt idx="29050">12</cx:pt>
          <cx:pt idx="29051">21</cx:pt>
          <cx:pt idx="29052">19</cx:pt>
          <cx:pt idx="29053">22</cx:pt>
          <cx:pt idx="29054">21</cx:pt>
          <cx:pt idx="29055">19</cx:pt>
          <cx:pt idx="29056">22</cx:pt>
          <cx:pt idx="29057">17</cx:pt>
          <cx:pt idx="29058">18</cx:pt>
          <cx:pt idx="29059">17</cx:pt>
          <cx:pt idx="29060">25</cx:pt>
          <cx:pt idx="29061">26</cx:pt>
          <cx:pt idx="29062">21</cx:pt>
          <cx:pt idx="29063">24</cx:pt>
          <cx:pt idx="29064">40</cx:pt>
          <cx:pt idx="29065">21</cx:pt>
          <cx:pt idx="29066">21</cx:pt>
          <cx:pt idx="29067">20</cx:pt>
          <cx:pt idx="29068">18</cx:pt>
          <cx:pt idx="29069">19</cx:pt>
          <cx:pt idx="29070">18</cx:pt>
          <cx:pt idx="29071">27</cx:pt>
          <cx:pt idx="29072">28</cx:pt>
          <cx:pt idx="29073">27</cx:pt>
          <cx:pt idx="29074">40</cx:pt>
          <cx:pt idx="29075">40</cx:pt>
          <cx:pt idx="29076">16</cx:pt>
          <cx:pt idx="29077">17</cx:pt>
          <cx:pt idx="29078">17</cx:pt>
          <cx:pt idx="29079">16</cx:pt>
          <cx:pt idx="29080">15</cx:pt>
          <cx:pt idx="29081">14</cx:pt>
          <cx:pt idx="29082">14</cx:pt>
          <cx:pt idx="29083">13</cx:pt>
          <cx:pt idx="29084">14</cx:pt>
          <cx:pt idx="29085">14</cx:pt>
          <cx:pt idx="29086">13</cx:pt>
          <cx:pt idx="29087">27</cx:pt>
          <cx:pt idx="29088">28</cx:pt>
          <cx:pt idx="29089">27</cx:pt>
          <cx:pt idx="29090">18</cx:pt>
          <cx:pt idx="29091">17</cx:pt>
          <cx:pt idx="29092">26</cx:pt>
          <cx:pt idx="29093">25</cx:pt>
          <cx:pt idx="29094">26</cx:pt>
          <cx:pt idx="29095">23</cx:pt>
          <cx:pt idx="29096">23</cx:pt>
          <cx:pt idx="29097">17</cx:pt>
          <cx:pt idx="29098">17</cx:pt>
          <cx:pt idx="29099">18</cx:pt>
          <cx:pt idx="29100">20</cx:pt>
          <cx:pt idx="29101">17</cx:pt>
          <cx:pt idx="29102">21</cx:pt>
          <cx:pt idx="29103">17</cx:pt>
          <cx:pt idx="29104">20</cx:pt>
          <cx:pt idx="29105">20</cx:pt>
          <cx:pt idx="29106">19</cx:pt>
          <cx:pt idx="29107">21</cx:pt>
          <cx:pt idx="29108">20</cx:pt>
          <cx:pt idx="29109">22</cx:pt>
          <cx:pt idx="29110">19</cx:pt>
          <cx:pt idx="29111">21</cx:pt>
          <cx:pt idx="29112">23</cx:pt>
          <cx:pt idx="29113">22</cx:pt>
          <cx:pt idx="29114">21</cx:pt>
          <cx:pt idx="29115">21</cx:pt>
          <cx:pt idx="29116">17</cx:pt>
          <cx:pt idx="29117">16</cx:pt>
          <cx:pt idx="29118">17</cx:pt>
          <cx:pt idx="29119">16</cx:pt>
          <cx:pt idx="29120">16</cx:pt>
          <cx:pt idx="29121">16</cx:pt>
          <cx:pt idx="29122">14</cx:pt>
          <cx:pt idx="29123">19</cx:pt>
          <cx:pt idx="29124">17</cx:pt>
          <cx:pt idx="29125">17</cx:pt>
          <cx:pt idx="29126">16</cx:pt>
          <cx:pt idx="29127">19</cx:pt>
          <cx:pt idx="29128">17</cx:pt>
          <cx:pt idx="29129">18</cx:pt>
          <cx:pt idx="29130">18</cx:pt>
          <cx:pt idx="29131">17</cx:pt>
          <cx:pt idx="29132">16</cx:pt>
          <cx:pt idx="29133">16</cx:pt>
          <cx:pt idx="29134">14</cx:pt>
          <cx:pt idx="29135">12</cx:pt>
          <cx:pt idx="29136">12</cx:pt>
          <cx:pt idx="29137">16</cx:pt>
          <cx:pt idx="29138">16</cx:pt>
          <cx:pt idx="29139">15</cx:pt>
          <cx:pt idx="29140">16</cx:pt>
          <cx:pt idx="29141">15</cx:pt>
          <cx:pt idx="29142">15</cx:pt>
          <cx:pt idx="29143">16</cx:pt>
          <cx:pt idx="29144">15</cx:pt>
          <cx:pt idx="29145">16</cx:pt>
          <cx:pt idx="29146">14</cx:pt>
          <cx:pt idx="29147">15</cx:pt>
          <cx:pt idx="29148">13</cx:pt>
          <cx:pt idx="29149">14</cx:pt>
          <cx:pt idx="29150">23</cx:pt>
          <cx:pt idx="29151">21</cx:pt>
          <cx:pt idx="29152">23</cx:pt>
          <cx:pt idx="29153">23</cx:pt>
          <cx:pt idx="29154">21</cx:pt>
          <cx:pt idx="29155">23</cx:pt>
          <cx:pt idx="29156">16</cx:pt>
          <cx:pt idx="29157">14</cx:pt>
          <cx:pt idx="29158">15</cx:pt>
          <cx:pt idx="29159">13</cx:pt>
          <cx:pt idx="29160">12</cx:pt>
          <cx:pt idx="29161">16</cx:pt>
          <cx:pt idx="29162">15</cx:pt>
          <cx:pt idx="29163">23</cx:pt>
          <cx:pt idx="29164">21</cx:pt>
          <cx:pt idx="29165">23</cx:pt>
          <cx:pt idx="29166">23</cx:pt>
          <cx:pt idx="29167">21</cx:pt>
          <cx:pt idx="29168">20</cx:pt>
          <cx:pt idx="29169">23</cx:pt>
          <cx:pt idx="29170">15</cx:pt>
          <cx:pt idx="29171">15</cx:pt>
          <cx:pt idx="29172">15</cx:pt>
          <cx:pt idx="29173">17</cx:pt>
          <cx:pt idx="29174">15</cx:pt>
          <cx:pt idx="29175">16</cx:pt>
          <cx:pt idx="29176">15</cx:pt>
          <cx:pt idx="29177">25</cx:pt>
          <cx:pt idx="29178">27</cx:pt>
          <cx:pt idx="29179">23</cx:pt>
          <cx:pt idx="29180">25</cx:pt>
          <cx:pt idx="29181">22</cx:pt>
          <cx:pt idx="29182">20</cx:pt>
          <cx:pt idx="29183">22</cx:pt>
          <cx:pt idx="29184">22</cx:pt>
          <cx:pt idx="29185">27</cx:pt>
          <cx:pt idx="29186">28</cx:pt>
          <cx:pt idx="29187">20</cx:pt>
          <cx:pt idx="29188">18</cx:pt>
          <cx:pt idx="29189">17</cx:pt>
          <cx:pt idx="29190">26</cx:pt>
          <cx:pt idx="29191">24</cx:pt>
          <cx:pt idx="29192">26</cx:pt>
          <cx:pt idx="29193">24</cx:pt>
          <cx:pt idx="29194">18</cx:pt>
          <cx:pt idx="29195">20</cx:pt>
          <cx:pt idx="29196">20</cx:pt>
          <cx:pt idx="29197">18</cx:pt>
          <cx:pt idx="29198">19</cx:pt>
          <cx:pt idx="29199">14</cx:pt>
          <cx:pt idx="29200">12</cx:pt>
          <cx:pt idx="29201">13</cx:pt>
          <cx:pt idx="29202">12</cx:pt>
          <cx:pt idx="29203">9</cx:pt>
          <cx:pt idx="29204">8</cx:pt>
          <cx:pt idx="29205">9</cx:pt>
          <cx:pt idx="29206">9</cx:pt>
          <cx:pt idx="29207">8</cx:pt>
          <cx:pt idx="29208">15</cx:pt>
          <cx:pt idx="29209">12</cx:pt>
          <cx:pt idx="29210">12</cx:pt>
          <cx:pt idx="29211">12</cx:pt>
          <cx:pt idx="29212">12</cx:pt>
          <cx:pt idx="29213">13</cx:pt>
          <cx:pt idx="29214">19</cx:pt>
          <cx:pt idx="29215">19</cx:pt>
          <cx:pt idx="29216">18</cx:pt>
          <cx:pt idx="29217">22</cx:pt>
          <cx:pt idx="29218">17</cx:pt>
          <cx:pt idx="29219">15</cx:pt>
          <cx:pt idx="29220">35</cx:pt>
          <cx:pt idx="29221">20</cx:pt>
          <cx:pt idx="29222">21</cx:pt>
          <cx:pt idx="29223">18</cx:pt>
          <cx:pt idx="29224">18</cx:pt>
          <cx:pt idx="29225">16</cx:pt>
          <cx:pt idx="29226">16</cx:pt>
          <cx:pt idx="29227">16</cx:pt>
          <cx:pt idx="29228">16</cx:pt>
          <cx:pt idx="29229">16</cx:pt>
          <cx:pt idx="29230">20</cx:pt>
          <cx:pt idx="29231">12</cx:pt>
          <cx:pt idx="29232">18</cx:pt>
          <cx:pt idx="29233">18</cx:pt>
          <cx:pt idx="29234">32</cx:pt>
          <cx:pt idx="29235">30</cx:pt>
          <cx:pt idx="29236">16</cx:pt>
          <cx:pt idx="29237">16</cx:pt>
          <cx:pt idx="29238">17</cx:pt>
          <cx:pt idx="29239">17</cx:pt>
          <cx:pt idx="29240">16</cx:pt>
          <cx:pt idx="29241">16</cx:pt>
          <cx:pt idx="29242">17</cx:pt>
          <cx:pt idx="29243">17</cx:pt>
          <cx:pt idx="29244">18</cx:pt>
          <cx:pt idx="29245">17</cx:pt>
          <cx:pt idx="29246">18</cx:pt>
          <cx:pt idx="29247">14</cx:pt>
          <cx:pt idx="29248">16</cx:pt>
          <cx:pt idx="29249">21</cx:pt>
          <cx:pt idx="29250">20</cx:pt>
          <cx:pt idx="29251">18</cx:pt>
          <cx:pt idx="29252">12</cx:pt>
          <cx:pt idx="29253">12</cx:pt>
          <cx:pt idx="29254">12</cx:pt>
          <cx:pt idx="29255">11</cx:pt>
          <cx:pt idx="29256">11</cx:pt>
          <cx:pt idx="29257">10</cx:pt>
          <cx:pt idx="29258">10</cx:pt>
          <cx:pt idx="29259">10</cx:pt>
          <cx:pt idx="29260">24</cx:pt>
          <cx:pt idx="29261">22</cx:pt>
          <cx:pt idx="29262">25</cx:pt>
          <cx:pt idx="29263">21</cx:pt>
          <cx:pt idx="29264">21</cx:pt>
          <cx:pt idx="29265">22</cx:pt>
          <cx:pt idx="29266">21</cx:pt>
          <cx:pt idx="29267">17</cx:pt>
          <cx:pt idx="29268">20</cx:pt>
          <cx:pt idx="29269">20</cx:pt>
          <cx:pt idx="29270">18</cx:pt>
          <cx:pt idx="29271">17</cx:pt>
          <cx:pt idx="29272">16</cx:pt>
          <cx:pt idx="29273">15</cx:pt>
          <cx:pt idx="29274">21</cx:pt>
          <cx:pt idx="29275">22</cx:pt>
          <cx:pt idx="29276">21</cx:pt>
          <cx:pt idx="29277">16</cx:pt>
          <cx:pt idx="29278">16</cx:pt>
          <cx:pt idx="29279">18</cx:pt>
          <cx:pt idx="29280">20</cx:pt>
          <cx:pt idx="29281">18</cx:pt>
          <cx:pt idx="29282">21</cx:pt>
          <cx:pt idx="29283">22</cx:pt>
          <cx:pt idx="29284">19</cx:pt>
          <cx:pt idx="29285">34</cx:pt>
          <cx:pt idx="29286">30</cx:pt>
          <cx:pt idx="29287">18</cx:pt>
          <cx:pt idx="29288">18</cx:pt>
          <cx:pt idx="29289">17</cx:pt>
          <cx:pt idx="29290">18</cx:pt>
          <cx:pt idx="29291">18</cx:pt>
          <cx:pt idx="29292">17</cx:pt>
          <cx:pt idx="29293">12</cx:pt>
          <cx:pt idx="29294">14</cx:pt>
          <cx:pt idx="29295">11</cx:pt>
          <cx:pt idx="29296">11</cx:pt>
          <cx:pt idx="29297">11</cx:pt>
          <cx:pt idx="29298">14</cx:pt>
          <cx:pt idx="29299">12</cx:pt>
          <cx:pt idx="29300">18</cx:pt>
          <cx:pt idx="29301">17</cx:pt>
          <cx:pt idx="29302">17</cx:pt>
          <cx:pt idx="29303">16</cx:pt>
          <cx:pt idx="29304">15</cx:pt>
          <cx:pt idx="29305">15</cx:pt>
          <cx:pt idx="29306">13</cx:pt>
          <cx:pt idx="29307">11</cx:pt>
          <cx:pt idx="29308">11</cx:pt>
          <cx:pt idx="29309">17</cx:pt>
          <cx:pt idx="29310">13</cx:pt>
          <cx:pt idx="29311">12</cx:pt>
          <cx:pt idx="29312">16</cx:pt>
          <cx:pt idx="29313">16</cx:pt>
          <cx:pt idx="29314">16</cx:pt>
          <cx:pt idx="29315">15</cx:pt>
          <cx:pt idx="29316">18</cx:pt>
          <cx:pt idx="29317">21</cx:pt>
          <cx:pt idx="29318">13</cx:pt>
          <cx:pt idx="29319">11</cx:pt>
          <cx:pt idx="29320">14</cx:pt>
          <cx:pt idx="29321">18</cx:pt>
          <cx:pt idx="29322">19</cx:pt>
          <cx:pt idx="29323">15</cx:pt>
          <cx:pt idx="29324">14</cx:pt>
          <cx:pt idx="29325">11</cx:pt>
          <cx:pt idx="29326">11</cx:pt>
          <cx:pt idx="29327">11</cx:pt>
          <cx:pt idx="29328">19</cx:pt>
          <cx:pt idx="29329">18</cx:pt>
          <cx:pt idx="29330">18</cx:pt>
          <cx:pt idx="29331">17</cx:pt>
          <cx:pt idx="29332">14</cx:pt>
          <cx:pt idx="29333">16</cx:pt>
          <cx:pt idx="29334">20</cx:pt>
          <cx:pt idx="29335">18</cx:pt>
          <cx:pt idx="29336">21</cx:pt>
          <cx:pt idx="29337">19</cx:pt>
          <cx:pt idx="29338">30</cx:pt>
          <cx:pt idx="29339">34</cx:pt>
          <cx:pt idx="29340">22</cx:pt>
          <cx:pt idx="29341">22</cx:pt>
          <cx:pt idx="29342">18</cx:pt>
          <cx:pt idx="29343">19</cx:pt>
          <cx:pt idx="29344">41</cx:pt>
          <cx:pt idx="29345">23</cx:pt>
          <cx:pt idx="29346">22</cx:pt>
          <cx:pt idx="29347">14</cx:pt>
          <cx:pt idx="29348">15</cx:pt>
          <cx:pt idx="29349">13</cx:pt>
          <cx:pt idx="29350">14</cx:pt>
          <cx:pt idx="29351">25</cx:pt>
          <cx:pt idx="29352">28</cx:pt>
          <cx:pt idx="29353">24</cx:pt>
          <cx:pt idx="29354">26</cx:pt>
          <cx:pt idx="29355">25</cx:pt>
          <cx:pt idx="29356">28</cx:pt>
          <cx:pt idx="29357">25</cx:pt>
          <cx:pt idx="29358">28</cx:pt>
          <cx:pt idx="29359">24</cx:pt>
          <cx:pt idx="29360">26</cx:pt>
          <cx:pt idx="29361">24</cx:pt>
          <cx:pt idx="29362">26</cx:pt>
          <cx:pt idx="29363">25</cx:pt>
          <cx:pt idx="29364">25</cx:pt>
          <cx:pt idx="29365">25</cx:pt>
          <cx:pt idx="29366">20</cx:pt>
          <cx:pt idx="29367">16</cx:pt>
          <cx:pt idx="29368">20</cx:pt>
          <cx:pt idx="29369">16</cx:pt>
          <cx:pt idx="29370">19</cx:pt>
          <cx:pt idx="29371">16</cx:pt>
          <cx:pt idx="29372">15</cx:pt>
          <cx:pt idx="29373">15</cx:pt>
          <cx:pt idx="29374">21</cx:pt>
          <cx:pt idx="29375">17</cx:pt>
          <cx:pt idx="29376">22</cx:pt>
          <cx:pt idx="29377">23</cx:pt>
          <cx:pt idx="29378">20</cx:pt>
          <cx:pt idx="29379">22</cx:pt>
          <cx:pt idx="29380">17</cx:pt>
          <cx:pt idx="29381">16</cx:pt>
          <cx:pt idx="29382">17</cx:pt>
          <cx:pt idx="29383">21</cx:pt>
          <cx:pt idx="29384">20</cx:pt>
          <cx:pt idx="29385">21</cx:pt>
          <cx:pt idx="29386">19</cx:pt>
          <cx:pt idx="29387">21</cx:pt>
          <cx:pt idx="29388">18</cx:pt>
          <cx:pt idx="29389">15</cx:pt>
          <cx:pt idx="29390">19</cx:pt>
          <cx:pt idx="29391">18</cx:pt>
          <cx:pt idx="29392">18</cx:pt>
          <cx:pt idx="29393">18</cx:pt>
          <cx:pt idx="29394">20</cx:pt>
          <cx:pt idx="29395">23</cx:pt>
          <cx:pt idx="29396">18</cx:pt>
          <cx:pt idx="29397">23</cx:pt>
          <cx:pt idx="29398">20</cx:pt>
          <cx:pt idx="29399">23</cx:pt>
          <cx:pt idx="29400">18</cx:pt>
          <cx:pt idx="29401">35</cx:pt>
          <cx:pt idx="29402">12</cx:pt>
          <cx:pt idx="29403">12</cx:pt>
          <cx:pt idx="29404">12</cx:pt>
          <cx:pt idx="29405">12</cx:pt>
          <cx:pt idx="29406">27</cx:pt>
          <cx:pt idx="29407">25</cx:pt>
          <cx:pt idx="29408">17</cx:pt>
          <cx:pt idx="29409">15</cx:pt>
          <cx:pt idx="29410">19</cx:pt>
          <cx:pt idx="29411">16</cx:pt>
          <cx:pt idx="29412">14</cx:pt>
          <cx:pt idx="29413">15</cx:pt>
          <cx:pt idx="29414">15</cx:pt>
          <cx:pt idx="29415">19</cx:pt>
          <cx:pt idx="29416">18</cx:pt>
          <cx:pt idx="29417">18</cx:pt>
          <cx:pt idx="29418">15</cx:pt>
          <cx:pt idx="29419">13</cx:pt>
          <cx:pt idx="29420">14</cx:pt>
          <cx:pt idx="29421">15</cx:pt>
          <cx:pt idx="29422">21</cx:pt>
          <cx:pt idx="29423">22</cx:pt>
          <cx:pt idx="29424">24</cx:pt>
          <cx:pt idx="29425">26</cx:pt>
          <cx:pt idx="29426">24</cx:pt>
          <cx:pt idx="29427">21</cx:pt>
          <cx:pt idx="29428">13</cx:pt>
          <cx:pt idx="29429">13</cx:pt>
          <cx:pt idx="29430">12</cx:pt>
          <cx:pt idx="29431">12</cx:pt>
          <cx:pt idx="29432">28</cx:pt>
          <cx:pt idx="29433">26</cx:pt>
          <cx:pt idx="29434">24</cx:pt>
          <cx:pt idx="29435">26</cx:pt>
          <cx:pt idx="29436">26</cx:pt>
          <cx:pt idx="29437">15</cx:pt>
          <cx:pt idx="29438">16</cx:pt>
          <cx:pt idx="29439">15</cx:pt>
          <cx:pt idx="29440">16</cx:pt>
          <cx:pt idx="29441">25</cx:pt>
          <cx:pt idx="29442">27</cx:pt>
          <cx:pt idx="29443">25</cx:pt>
          <cx:pt idx="29444">27</cx:pt>
          <cx:pt idx="29445">24</cx:pt>
          <cx:pt idx="29446">25</cx:pt>
          <cx:pt idx="29447">23</cx:pt>
          <cx:pt idx="29448">25</cx:pt>
          <cx:pt idx="29449">25</cx:pt>
          <cx:pt idx="29450">15</cx:pt>
          <cx:pt idx="29451">22</cx:pt>
          <cx:pt idx="29452">17</cx:pt>
          <cx:pt idx="29453">22</cx:pt>
          <cx:pt idx="29454">18</cx:pt>
          <cx:pt idx="29455">22</cx:pt>
          <cx:pt idx="29456">22</cx:pt>
          <cx:pt idx="29457">19</cx:pt>
          <cx:pt idx="29458">19</cx:pt>
          <cx:pt idx="29459">19</cx:pt>
          <cx:pt idx="29460">19</cx:pt>
          <cx:pt idx="29461">19</cx:pt>
          <cx:pt idx="29462">20</cx:pt>
          <cx:pt idx="29463">21</cx:pt>
          <cx:pt idx="29464">26</cx:pt>
          <cx:pt idx="29465">26</cx:pt>
          <cx:pt idx="29466">21</cx:pt>
          <cx:pt idx="29467">19</cx:pt>
          <cx:pt idx="29468">18</cx:pt>
          <cx:pt idx="29469">18</cx:pt>
          <cx:pt idx="29470">18</cx:pt>
          <cx:pt idx="29471">18</cx:pt>
          <cx:pt idx="29472">18</cx:pt>
          <cx:pt idx="29473">18</cx:pt>
          <cx:pt idx="29474">18</cx:pt>
          <cx:pt idx="29475">18</cx:pt>
          <cx:pt idx="29476">18</cx:pt>
          <cx:pt idx="29477">18</cx:pt>
          <cx:pt idx="29478">18</cx:pt>
          <cx:pt idx="29479">18</cx:pt>
          <cx:pt idx="29480">18</cx:pt>
          <cx:pt idx="29481">19</cx:pt>
          <cx:pt idx="29482">18</cx:pt>
          <cx:pt idx="29483">19</cx:pt>
          <cx:pt idx="29484">18</cx:pt>
          <cx:pt idx="29485">19</cx:pt>
          <cx:pt idx="29486">18</cx:pt>
          <cx:pt idx="29487">14</cx:pt>
          <cx:pt idx="29488">14</cx:pt>
          <cx:pt idx="29489">16</cx:pt>
          <cx:pt idx="29490">16</cx:pt>
          <cx:pt idx="29491">17</cx:pt>
          <cx:pt idx="29492">16</cx:pt>
          <cx:pt idx="29493">16</cx:pt>
          <cx:pt idx="29494">17</cx:pt>
          <cx:pt idx="29495">20</cx:pt>
          <cx:pt idx="29496">19</cx:pt>
          <cx:pt idx="29497">20</cx:pt>
          <cx:pt idx="29498">19</cx:pt>
          <cx:pt idx="29499">14</cx:pt>
          <cx:pt idx="29500">14</cx:pt>
          <cx:pt idx="29501">13</cx:pt>
          <cx:pt idx="29502">11</cx:pt>
          <cx:pt idx="29503">13</cx:pt>
          <cx:pt idx="29504">11</cx:pt>
          <cx:pt idx="29505">12</cx:pt>
          <cx:pt idx="29506">12</cx:pt>
          <cx:pt idx="29507">12</cx:pt>
          <cx:pt idx="29508">20</cx:pt>
          <cx:pt idx="29509">19</cx:pt>
          <cx:pt idx="29510">20</cx:pt>
          <cx:pt idx="29511">19</cx:pt>
          <cx:pt idx="29512">16</cx:pt>
          <cx:pt idx="29513">16</cx:pt>
          <cx:pt idx="29514">15</cx:pt>
          <cx:pt idx="29515">13</cx:pt>
          <cx:pt idx="29516">11</cx:pt>
          <cx:pt idx="29517">11</cx:pt>
          <cx:pt idx="29518">11</cx:pt>
          <cx:pt idx="29519">11</cx:pt>
          <cx:pt idx="29520">14</cx:pt>
          <cx:pt idx="29521">15</cx:pt>
          <cx:pt idx="29522">19</cx:pt>
          <cx:pt idx="29523">20</cx:pt>
          <cx:pt idx="29524">19</cx:pt>
          <cx:pt idx="29525">17</cx:pt>
          <cx:pt idx="29526">20</cx:pt>
          <cx:pt idx="29527">19</cx:pt>
          <cx:pt idx="29528">21</cx:pt>
          <cx:pt idx="29529">19</cx:pt>
          <cx:pt idx="29530">21</cx:pt>
          <cx:pt idx="29531">19</cx:pt>
          <cx:pt idx="29532">17</cx:pt>
          <cx:pt idx="29533">20</cx:pt>
          <cx:pt idx="29534">16</cx:pt>
          <cx:pt idx="29535">22</cx:pt>
          <cx:pt idx="29536">17</cx:pt>
          <cx:pt idx="29537">22</cx:pt>
          <cx:pt idx="29538">16</cx:pt>
          <cx:pt idx="29539">17</cx:pt>
          <cx:pt idx="29540">19</cx:pt>
          <cx:pt idx="29541">19</cx:pt>
          <cx:pt idx="29542">19</cx:pt>
          <cx:pt idx="29543">19</cx:pt>
          <cx:pt idx="29544">16</cx:pt>
          <cx:pt idx="29545">16</cx:pt>
          <cx:pt idx="29546">16</cx:pt>
          <cx:pt idx="29547">17</cx:pt>
          <cx:pt idx="29548">19</cx:pt>
          <cx:pt idx="29549">17</cx:pt>
          <cx:pt idx="29550">25</cx:pt>
          <cx:pt idx="29551">21</cx:pt>
          <cx:pt idx="29552">20</cx:pt>
          <cx:pt idx="29553">22</cx:pt>
          <cx:pt idx="29554">22</cx:pt>
          <cx:pt idx="29555">27</cx:pt>
          <cx:pt idx="29556">27</cx:pt>
          <cx:pt idx="29557">33</cx:pt>
          <cx:pt idx="29558">33</cx:pt>
          <cx:pt idx="29559">14</cx:pt>
          <cx:pt idx="29560">20</cx:pt>
          <cx:pt idx="29561">19</cx:pt>
          <cx:pt idx="29562">20</cx:pt>
          <cx:pt idx="29563">19</cx:pt>
          <cx:pt idx="29564">20</cx:pt>
          <cx:pt idx="29565">20</cx:pt>
          <cx:pt idx="29566">18</cx:pt>
          <cx:pt idx="29567">19</cx:pt>
          <cx:pt idx="29568">20</cx:pt>
          <cx:pt idx="29569">18</cx:pt>
          <cx:pt idx="29570">20</cx:pt>
          <cx:pt idx="29571">17</cx:pt>
          <cx:pt idx="29572">18</cx:pt>
          <cx:pt idx="29573">23</cx:pt>
          <cx:pt idx="29574">19</cx:pt>
          <cx:pt idx="29575">18</cx:pt>
          <cx:pt idx="29576">18</cx:pt>
          <cx:pt idx="29577">22</cx:pt>
          <cx:pt idx="29578">19</cx:pt>
          <cx:pt idx="29579">16</cx:pt>
          <cx:pt idx="29580">17</cx:pt>
          <cx:pt idx="29581">15</cx:pt>
          <cx:pt idx="29582">19</cx:pt>
          <cx:pt idx="29583">15</cx:pt>
          <cx:pt idx="29584">19</cx:pt>
          <cx:pt idx="29585">18</cx:pt>
          <cx:pt idx="29586">19</cx:pt>
          <cx:pt idx="29587">19</cx:pt>
          <cx:pt idx="29588">17</cx:pt>
          <cx:pt idx="29589">19</cx:pt>
          <cx:pt idx="29590">23</cx:pt>
          <cx:pt idx="29591">20</cx:pt>
          <cx:pt idx="29592">22</cx:pt>
          <cx:pt idx="29593">23</cx:pt>
          <cx:pt idx="29594">21</cx:pt>
          <cx:pt idx="29595">23</cx:pt>
          <cx:pt idx="29596">24</cx:pt>
          <cx:pt idx="29597">27</cx:pt>
          <cx:pt idx="29598">23</cx:pt>
          <cx:pt idx="29599">22</cx:pt>
          <cx:pt idx="29600">23</cx:pt>
          <cx:pt idx="29601">22</cx:pt>
          <cx:pt idx="29602">25</cx:pt>
          <cx:pt idx="29603">23</cx:pt>
          <cx:pt idx="29604">23</cx:pt>
          <cx:pt idx="29605">23</cx:pt>
          <cx:pt idx="29606">17</cx:pt>
          <cx:pt idx="29607">18</cx:pt>
          <cx:pt idx="29608">17</cx:pt>
          <cx:pt idx="29609">17</cx:pt>
          <cx:pt idx="29610">19</cx:pt>
          <cx:pt idx="29611">22</cx:pt>
          <cx:pt idx="29612">19</cx:pt>
          <cx:pt idx="29613">22</cx:pt>
          <cx:pt idx="29614">33</cx:pt>
          <cx:pt idx="29615">22</cx:pt>
          <cx:pt idx="29616">26</cx:pt>
          <cx:pt idx="29617">26</cx:pt>
          <cx:pt idx="29618">22</cx:pt>
          <cx:pt idx="29619">17</cx:pt>
          <cx:pt idx="29620">15</cx:pt>
          <cx:pt idx="29621">17</cx:pt>
          <cx:pt idx="29622">18</cx:pt>
          <cx:pt idx="29623">20</cx:pt>
          <cx:pt idx="29624">17</cx:pt>
          <cx:pt idx="29625">27</cx:pt>
          <cx:pt idx="29626">13</cx:pt>
          <cx:pt idx="29627">20</cx:pt>
          <cx:pt idx="29628">21</cx:pt>
          <cx:pt idx="29629">25</cx:pt>
          <cx:pt idx="29630">26</cx:pt>
          <cx:pt idx="29631">21</cx:pt>
          <cx:pt idx="29632">51</cx:pt>
          <cx:pt idx="29633">22</cx:pt>
          <cx:pt idx="29634">19</cx:pt>
          <cx:pt idx="29635">21</cx:pt>
          <cx:pt idx="29636">19</cx:pt>
          <cx:pt idx="29637">14</cx:pt>
          <cx:pt idx="29638">14</cx:pt>
          <cx:pt idx="29639">13</cx:pt>
          <cx:pt idx="29640">13</cx:pt>
          <cx:pt idx="29641">13</cx:pt>
          <cx:pt idx="29642">17</cx:pt>
          <cx:pt idx="29643">16</cx:pt>
          <cx:pt idx="29644">19</cx:pt>
          <cx:pt idx="29645">17</cx:pt>
          <cx:pt idx="29646">20</cx:pt>
          <cx:pt idx="29647">15</cx:pt>
          <cx:pt idx="29648">16</cx:pt>
          <cx:pt idx="29649">17</cx:pt>
          <cx:pt idx="29650">14</cx:pt>
          <cx:pt idx="29651">15</cx:pt>
          <cx:pt idx="29652">15</cx:pt>
          <cx:pt idx="29653">14</cx:pt>
          <cx:pt idx="29654">14</cx:pt>
          <cx:pt idx="29655">13</cx:pt>
          <cx:pt idx="29656">13</cx:pt>
          <cx:pt idx="29657">21</cx:pt>
          <cx:pt idx="29658">19</cx:pt>
          <cx:pt idx="29659">20</cx:pt>
          <cx:pt idx="29660">18</cx:pt>
          <cx:pt idx="29661">29</cx:pt>
          <cx:pt idx="29662">29</cx:pt>
          <cx:pt idx="29663">22</cx:pt>
          <cx:pt idx="29664">18</cx:pt>
          <cx:pt idx="29665">21</cx:pt>
          <cx:pt idx="29666">17</cx:pt>
          <cx:pt idx="29667">22</cx:pt>
          <cx:pt idx="29668">21</cx:pt>
          <cx:pt idx="29669">23</cx:pt>
          <cx:pt idx="29670">22</cx:pt>
          <cx:pt idx="29671">24</cx:pt>
          <cx:pt idx="29672">21</cx:pt>
          <cx:pt idx="29673">23</cx:pt>
          <cx:pt idx="29674">24</cx:pt>
          <cx:pt idx="29675">22</cx:pt>
          <cx:pt idx="29676">21</cx:pt>
          <cx:pt idx="29677">22</cx:pt>
          <cx:pt idx="29678">23</cx:pt>
          <cx:pt idx="29679">20</cx:pt>
          <cx:pt idx="29680">20</cx:pt>
          <cx:pt idx="29681">20</cx:pt>
          <cx:pt idx="29682">22</cx:pt>
          <cx:pt idx="29683">22</cx:pt>
          <cx:pt idx="29684">17</cx:pt>
          <cx:pt idx="29685">16</cx:pt>
          <cx:pt idx="29686">18</cx:pt>
          <cx:pt idx="29687">19</cx:pt>
          <cx:pt idx="29688">18</cx:pt>
          <cx:pt idx="29689">14</cx:pt>
          <cx:pt idx="29690">21</cx:pt>
          <cx:pt idx="29691">20</cx:pt>
          <cx:pt idx="29692">21</cx:pt>
          <cx:pt idx="29693">21</cx:pt>
          <cx:pt idx="29694">19</cx:pt>
          <cx:pt idx="29695">20</cx:pt>
          <cx:pt idx="29696">19</cx:pt>
          <cx:pt idx="29697">20</cx:pt>
          <cx:pt idx="29698">21</cx:pt>
          <cx:pt idx="29699">20</cx:pt>
          <cx:pt idx="29700">21</cx:pt>
          <cx:pt idx="29701">21</cx:pt>
          <cx:pt idx="29702">15</cx:pt>
          <cx:pt idx="29703">16</cx:pt>
          <cx:pt idx="29704">18</cx:pt>
          <cx:pt idx="29705">19</cx:pt>
          <cx:pt idx="29706">20</cx:pt>
          <cx:pt idx="29707">20</cx:pt>
          <cx:pt idx="29708">21</cx:pt>
          <cx:pt idx="29709">21</cx:pt>
          <cx:pt idx="29710">18</cx:pt>
          <cx:pt idx="29711">16</cx:pt>
          <cx:pt idx="29712">16</cx:pt>
          <cx:pt idx="29713">18</cx:pt>
          <cx:pt idx="29714">16</cx:pt>
          <cx:pt idx="29715">16</cx:pt>
          <cx:pt idx="29716">13</cx:pt>
          <cx:pt idx="29717">15</cx:pt>
          <cx:pt idx="29718">15</cx:pt>
          <cx:pt idx="29719">16</cx:pt>
          <cx:pt idx="29720">19</cx:pt>
          <cx:pt idx="29721">17</cx:pt>
          <cx:pt idx="29722">17</cx:pt>
          <cx:pt idx="29723">18</cx:pt>
          <cx:pt idx="29724">17</cx:pt>
          <cx:pt idx="29725">18</cx:pt>
          <cx:pt idx="29726">22</cx:pt>
          <cx:pt idx="29727">19</cx:pt>
          <cx:pt idx="29728">21</cx:pt>
          <cx:pt idx="29729">22</cx:pt>
          <cx:pt idx="29730">16</cx:pt>
          <cx:pt idx="29731">13</cx:pt>
          <cx:pt idx="29732">11</cx:pt>
          <cx:pt idx="29733">12</cx:pt>
          <cx:pt idx="29734">11</cx:pt>
          <cx:pt idx="29735">13</cx:pt>
          <cx:pt idx="29736">11</cx:pt>
          <cx:pt idx="29737">14</cx:pt>
          <cx:pt idx="29738">13</cx:pt>
          <cx:pt idx="29739">14</cx:pt>
          <cx:pt idx="29740">22</cx:pt>
          <cx:pt idx="29741">21</cx:pt>
          <cx:pt idx="29742">21</cx:pt>
          <cx:pt idx="29743">22</cx:pt>
          <cx:pt idx="29744">21</cx:pt>
          <cx:pt idx="29745">21</cx:pt>
          <cx:pt idx="29746">21</cx:pt>
          <cx:pt idx="29747">22</cx:pt>
          <cx:pt idx="29748">21</cx:pt>
          <cx:pt idx="29749">21</cx:pt>
          <cx:pt idx="29750">21</cx:pt>
          <cx:pt idx="29751">21</cx:pt>
          <cx:pt idx="29752">18</cx:pt>
          <cx:pt idx="29753">16</cx:pt>
          <cx:pt idx="29754">18</cx:pt>
          <cx:pt idx="29755">17</cx:pt>
          <cx:pt idx="29756">17</cx:pt>
          <cx:pt idx="29757">18</cx:pt>
          <cx:pt idx="29758">20</cx:pt>
          <cx:pt idx="29759">16</cx:pt>
          <cx:pt idx="29760">13</cx:pt>
          <cx:pt idx="29761">13</cx:pt>
          <cx:pt idx="29762">12</cx:pt>
          <cx:pt idx="29763">11</cx:pt>
          <cx:pt idx="29764">13</cx:pt>
          <cx:pt idx="29765">13</cx:pt>
          <cx:pt idx="29766">12</cx:pt>
          <cx:pt idx="29767">11</cx:pt>
          <cx:pt idx="29768">18</cx:pt>
          <cx:pt idx="29769">18</cx:pt>
          <cx:pt idx="29770">16</cx:pt>
          <cx:pt idx="29771">14</cx:pt>
          <cx:pt idx="29772">17</cx:pt>
          <cx:pt idx="29773">14</cx:pt>
          <cx:pt idx="29774">22</cx:pt>
          <cx:pt idx="29775">22</cx:pt>
          <cx:pt idx="29776">11</cx:pt>
          <cx:pt idx="29777">11</cx:pt>
          <cx:pt idx="29778">12</cx:pt>
          <cx:pt idx="29779">12</cx:pt>
          <cx:pt idx="29780">11</cx:pt>
          <cx:pt idx="29781">18</cx:pt>
          <cx:pt idx="29782">19</cx:pt>
          <cx:pt idx="29783">18</cx:pt>
          <cx:pt idx="29784">19</cx:pt>
          <cx:pt idx="29785">18</cx:pt>
          <cx:pt idx="29786">20</cx:pt>
          <cx:pt idx="29787">18</cx:pt>
          <cx:pt idx="29788">19</cx:pt>
          <cx:pt idx="29789">18</cx:pt>
          <cx:pt idx="29790">19</cx:pt>
          <cx:pt idx="29791">18</cx:pt>
          <cx:pt idx="29792">17</cx:pt>
          <cx:pt idx="29793">18</cx:pt>
          <cx:pt idx="29794">17</cx:pt>
          <cx:pt idx="29795">18</cx:pt>
          <cx:pt idx="29796">19</cx:pt>
          <cx:pt idx="29797">18</cx:pt>
          <cx:pt idx="29798">17</cx:pt>
          <cx:pt idx="29799">18</cx:pt>
          <cx:pt idx="29800">17</cx:pt>
          <cx:pt idx="29801">18</cx:pt>
          <cx:pt idx="29802">17</cx:pt>
          <cx:pt idx="29803">19</cx:pt>
          <cx:pt idx="29804">19</cx:pt>
          <cx:pt idx="29805">19</cx:pt>
          <cx:pt idx="29806">19</cx:pt>
          <cx:pt idx="29807">18</cx:pt>
          <cx:pt idx="29808">19</cx:pt>
          <cx:pt idx="29809">23</cx:pt>
          <cx:pt idx="29810">19</cx:pt>
          <cx:pt idx="29811">19</cx:pt>
          <cx:pt idx="29812">18</cx:pt>
          <cx:pt idx="29813">19</cx:pt>
          <cx:pt idx="29814">17</cx:pt>
          <cx:pt idx="29815">18</cx:pt>
          <cx:pt idx="29816">17</cx:pt>
          <cx:pt idx="29817">18</cx:pt>
          <cx:pt idx="29818">21</cx:pt>
          <cx:pt idx="29819">20</cx:pt>
          <cx:pt idx="29820">19</cx:pt>
          <cx:pt idx="29821">20</cx:pt>
          <cx:pt idx="29822">20</cx:pt>
          <cx:pt idx="29823">18</cx:pt>
          <cx:pt idx="29824">17</cx:pt>
          <cx:pt idx="29825">15</cx:pt>
          <cx:pt idx="29826">15</cx:pt>
          <cx:pt idx="29827">16</cx:pt>
          <cx:pt idx="29828">15</cx:pt>
          <cx:pt idx="29829">17</cx:pt>
          <cx:pt idx="29830">17</cx:pt>
          <cx:pt idx="29831">15</cx:pt>
          <cx:pt idx="29832">14</cx:pt>
          <cx:pt idx="29833">14</cx:pt>
          <cx:pt idx="29834">14</cx:pt>
          <cx:pt idx="29835">13</cx:pt>
          <cx:pt idx="29836">107</cx:pt>
          <cx:pt idx="29837">17</cx:pt>
          <cx:pt idx="29838">17</cx:pt>
          <cx:pt idx="29839">17</cx:pt>
          <cx:pt idx="29840">14</cx:pt>
          <cx:pt idx="29841">14</cx:pt>
          <cx:pt idx="29842">14</cx:pt>
          <cx:pt idx="29843">14</cx:pt>
          <cx:pt idx="29844">19</cx:pt>
          <cx:pt idx="29845">14</cx:pt>
          <cx:pt idx="29846">14</cx:pt>
          <cx:pt idx="29847">14</cx:pt>
          <cx:pt idx="29848">14</cx:pt>
          <cx:pt idx="29849">14</cx:pt>
          <cx:pt idx="29850">14</cx:pt>
          <cx:pt idx="29851">19</cx:pt>
          <cx:pt idx="29852">19</cx:pt>
          <cx:pt idx="29853">19</cx:pt>
          <cx:pt idx="29854">16</cx:pt>
          <cx:pt idx="29855">14</cx:pt>
          <cx:pt idx="29856">12</cx:pt>
          <cx:pt idx="29857">16</cx:pt>
          <cx:pt idx="29858">14</cx:pt>
          <cx:pt idx="29859">12</cx:pt>
          <cx:pt idx="29860">18</cx:pt>
          <cx:pt idx="29861">19</cx:pt>
          <cx:pt idx="29862">17</cx:pt>
          <cx:pt idx="29863">19</cx:pt>
          <cx:pt idx="29864">17</cx:pt>
          <cx:pt idx="29865">8</cx:pt>
          <cx:pt idx="29866">16</cx:pt>
          <cx:pt idx="29867">17</cx:pt>
          <cx:pt idx="29868">19</cx:pt>
          <cx:pt idx="29869">17</cx:pt>
          <cx:pt idx="29870">16</cx:pt>
          <cx:pt idx="29871">17</cx:pt>
          <cx:pt idx="29872">15</cx:pt>
          <cx:pt idx="29873">19</cx:pt>
          <cx:pt idx="29874">18</cx:pt>
          <cx:pt idx="29875">20</cx:pt>
          <cx:pt idx="29876">18</cx:pt>
          <cx:pt idx="29877">12</cx:pt>
          <cx:pt idx="29878">18</cx:pt>
          <cx:pt idx="29879">14</cx:pt>
          <cx:pt idx="29880">16</cx:pt>
          <cx:pt idx="29881">16</cx:pt>
          <cx:pt idx="29882">18</cx:pt>
          <cx:pt idx="29883">18</cx:pt>
          <cx:pt idx="29884">18</cx:pt>
          <cx:pt idx="29885">18</cx:pt>
          <cx:pt idx="29886">12</cx:pt>
          <cx:pt idx="29887">14</cx:pt>
          <cx:pt idx="29888">18</cx:pt>
          <cx:pt idx="29889">18</cx:pt>
          <cx:pt idx="29890">15</cx:pt>
          <cx:pt idx="29891">14</cx:pt>
          <cx:pt idx="29892">13</cx:pt>
          <cx:pt idx="29893">14</cx:pt>
          <cx:pt idx="29894">13</cx:pt>
          <cx:pt idx="29895">13</cx:pt>
          <cx:pt idx="29896">20</cx:pt>
          <cx:pt idx="29897">20</cx:pt>
          <cx:pt idx="29898">12</cx:pt>
          <cx:pt idx="29899">12</cx:pt>
          <cx:pt idx="29900">18</cx:pt>
          <cx:pt idx="29901">17</cx:pt>
          <cx:pt idx="29902">16</cx:pt>
          <cx:pt idx="29903">18</cx:pt>
          <cx:pt idx="29904">18</cx:pt>
          <cx:pt idx="29905">15</cx:pt>
          <cx:pt idx="29906">15</cx:pt>
          <cx:pt idx="29907">25</cx:pt>
          <cx:pt idx="29908">27</cx:pt>
          <cx:pt idx="29909">25</cx:pt>
          <cx:pt idx="29910">27</cx:pt>
          <cx:pt idx="29911">18</cx:pt>
          <cx:pt idx="29912">16</cx:pt>
          <cx:pt idx="29913">19</cx:pt>
          <cx:pt idx="29914">16</cx:pt>
          <cx:pt idx="29915">17</cx:pt>
          <cx:pt idx="29916">18</cx:pt>
          <cx:pt idx="29917">17</cx:pt>
          <cx:pt idx="29918">15</cx:pt>
          <cx:pt idx="29919">18</cx:pt>
          <cx:pt idx="29920">17</cx:pt>
          <cx:pt idx="29921">17</cx:pt>
          <cx:pt idx="29922">14</cx:pt>
          <cx:pt idx="29923">18</cx:pt>
          <cx:pt idx="29924">15</cx:pt>
          <cx:pt idx="29925">16</cx:pt>
          <cx:pt idx="29926">18</cx:pt>
          <cx:pt idx="29927">17</cx:pt>
          <cx:pt idx="29928">15</cx:pt>
          <cx:pt idx="29929">18</cx:pt>
          <cx:pt idx="29930">16</cx:pt>
          <cx:pt idx="29931">14</cx:pt>
          <cx:pt idx="29932">15</cx:pt>
          <cx:pt idx="29933">15</cx:pt>
          <cx:pt idx="29934">14</cx:pt>
          <cx:pt idx="29935">16</cx:pt>
          <cx:pt idx="29936">22</cx:pt>
          <cx:pt idx="29937">24</cx:pt>
          <cx:pt idx="29938">26</cx:pt>
          <cx:pt idx="29939">26</cx:pt>
          <cx:pt idx="29940">28</cx:pt>
          <cx:pt idx="29941">20</cx:pt>
          <cx:pt idx="29942">16</cx:pt>
          <cx:pt idx="29943">16</cx:pt>
          <cx:pt idx="29944">22</cx:pt>
          <cx:pt idx="29945">16</cx:pt>
          <cx:pt idx="29946">17</cx:pt>
          <cx:pt idx="29947">15</cx:pt>
          <cx:pt idx="29948">13</cx:pt>
          <cx:pt idx="29949">13</cx:pt>
          <cx:pt idx="29950">13</cx:pt>
          <cx:pt idx="29951">13</cx:pt>
          <cx:pt idx="29952">13</cx:pt>
          <cx:pt idx="29953">13</cx:pt>
          <cx:pt idx="29954">10</cx:pt>
          <cx:pt idx="29955">10</cx:pt>
          <cx:pt idx="29956">11</cx:pt>
          <cx:pt idx="29957">11</cx:pt>
          <cx:pt idx="29958">10</cx:pt>
          <cx:pt idx="29959">11</cx:pt>
          <cx:pt idx="29960">22</cx:pt>
          <cx:pt idx="29961">21</cx:pt>
          <cx:pt idx="29962">22</cx:pt>
          <cx:pt idx="29963">22</cx:pt>
          <cx:pt idx="29964">22</cx:pt>
          <cx:pt idx="29965">21</cx:pt>
          <cx:pt idx="29966">22</cx:pt>
          <cx:pt idx="29967">22</cx:pt>
          <cx:pt idx="29968">17</cx:pt>
          <cx:pt idx="29969">19</cx:pt>
          <cx:pt idx="29970">22</cx:pt>
          <cx:pt idx="29971">17</cx:pt>
          <cx:pt idx="29972">22</cx:pt>
          <cx:pt idx="29973">20</cx:pt>
          <cx:pt idx="29974">20</cx:pt>
          <cx:pt idx="29975">15</cx:pt>
          <cx:pt idx="29976">14</cx:pt>
          <cx:pt idx="29977">15</cx:pt>
          <cx:pt idx="29978">12</cx:pt>
          <cx:pt idx="29979">15</cx:pt>
          <cx:pt idx="29980">14</cx:pt>
          <cx:pt idx="29981">13</cx:pt>
          <cx:pt idx="29982">15</cx:pt>
          <cx:pt idx="29983">12</cx:pt>
          <cx:pt idx="29984">15</cx:pt>
          <cx:pt idx="29985">15</cx:pt>
          <cx:pt idx="29986">10</cx:pt>
          <cx:pt idx="29987">10</cx:pt>
          <cx:pt idx="29988">15</cx:pt>
          <cx:pt idx="29989">15</cx:pt>
          <cx:pt idx="29990">20</cx:pt>
          <cx:pt idx="29991">20</cx:pt>
          <cx:pt idx="29992">16</cx:pt>
          <cx:pt idx="29993">17</cx:pt>
          <cx:pt idx="29994">35</cx:pt>
          <cx:pt idx="29995">21</cx:pt>
          <cx:pt idx="29996">20</cx:pt>
          <cx:pt idx="29997">19</cx:pt>
          <cx:pt idx="29998">18</cx:pt>
          <cx:pt idx="29999">16</cx:pt>
          <cx:pt idx="30000">18</cx:pt>
          <cx:pt idx="30001">20</cx:pt>
          <cx:pt idx="30002">18</cx:pt>
          <cx:pt idx="30003">19</cx:pt>
          <cx:pt idx="30004">15</cx:pt>
          <cx:pt idx="30005">17</cx:pt>
          <cx:pt idx="30006">21</cx:pt>
          <cx:pt idx="30007">20</cx:pt>
          <cx:pt idx="30008">19</cx:pt>
          <cx:pt idx="30009">23</cx:pt>
          <cx:pt idx="30010">22</cx:pt>
          <cx:pt idx="30011">24</cx:pt>
          <cx:pt idx="30012">23</cx:pt>
          <cx:pt idx="30013">18</cx:pt>
          <cx:pt idx="30014">16</cx:pt>
          <cx:pt idx="30015">15</cx:pt>
          <cx:pt idx="30016">14</cx:pt>
          <cx:pt idx="30017">14</cx:pt>
          <cx:pt idx="30018">18</cx:pt>
          <cx:pt idx="30019">16</cx:pt>
          <cx:pt idx="30020">18</cx:pt>
          <cx:pt idx="30021">15</cx:pt>
          <cx:pt idx="30022">15</cx:pt>
          <cx:pt idx="30023">14</cx:pt>
          <cx:pt idx="30024">14</cx:pt>
          <cx:pt idx="30025">14</cx:pt>
          <cx:pt idx="30026">16</cx:pt>
          <cx:pt idx="30027">14</cx:pt>
          <cx:pt idx="30028">16</cx:pt>
          <cx:pt idx="30029">13</cx:pt>
          <cx:pt idx="30030">17</cx:pt>
          <cx:pt idx="30031">16</cx:pt>
          <cx:pt idx="30032">19</cx:pt>
          <cx:pt idx="30033">17</cx:pt>
          <cx:pt idx="30034">16</cx:pt>
          <cx:pt idx="30035">16</cx:pt>
          <cx:pt idx="30036">15</cx:pt>
          <cx:pt idx="30037">16</cx:pt>
          <cx:pt idx="30038">14</cx:pt>
          <cx:pt idx="30039">14</cx:pt>
          <cx:pt idx="30040">14</cx:pt>
          <cx:pt idx="30041">13</cx:pt>
          <cx:pt idx="30042">13</cx:pt>
          <cx:pt idx="30043">12</cx:pt>
          <cx:pt idx="30044">11</cx:pt>
          <cx:pt idx="30045">11</cx:pt>
          <cx:pt idx="30046">11</cx:pt>
          <cx:pt idx="30047">11</cx:pt>
          <cx:pt idx="30048">9</cx:pt>
          <cx:pt idx="30049">10</cx:pt>
          <cx:pt idx="30050">13</cx:pt>
          <cx:pt idx="30051">13</cx:pt>
          <cx:pt idx="30052">16</cx:pt>
          <cx:pt idx="30053">12</cx:pt>
          <cx:pt idx="30054">13</cx:pt>
          <cx:pt idx="30055">12</cx:pt>
          <cx:pt idx="30056">13</cx:pt>
          <cx:pt idx="30057">13</cx:pt>
          <cx:pt idx="30058">12</cx:pt>
          <cx:pt idx="30059">10</cx:pt>
          <cx:pt idx="30060">12</cx:pt>
          <cx:pt idx="30061">10</cx:pt>
          <cx:pt idx="30062">11</cx:pt>
          <cx:pt idx="30063">18</cx:pt>
          <cx:pt idx="30064">17</cx:pt>
          <cx:pt idx="30065">18</cx:pt>
          <cx:pt idx="30066">19</cx:pt>
          <cx:pt idx="30067">18</cx:pt>
          <cx:pt idx="30068">19</cx:pt>
          <cx:pt idx="30069">20</cx:pt>
          <cx:pt idx="30070">18</cx:pt>
          <cx:pt idx="30071">21</cx:pt>
          <cx:pt idx="30072">23</cx:pt>
          <cx:pt idx="30073">19</cx:pt>
          <cx:pt idx="30074">30</cx:pt>
          <cx:pt idx="30075">34</cx:pt>
          <cx:pt idx="30076">14</cx:pt>
          <cx:pt idx="30077">13</cx:pt>
          <cx:pt idx="30078">11</cx:pt>
          <cx:pt idx="30079">17</cx:pt>
          <cx:pt idx="30080">17</cx:pt>
          <cx:pt idx="30081">18</cx:pt>
          <cx:pt idx="30082">18</cx:pt>
          <cx:pt idx="30083">13</cx:pt>
          <cx:pt idx="30084">16</cx:pt>
          <cx:pt idx="30085">16</cx:pt>
          <cx:pt idx="30086">17</cx:pt>
          <cx:pt idx="30087">15</cx:pt>
          <cx:pt idx="30088">17</cx:pt>
          <cx:pt idx="30089">15</cx:pt>
          <cx:pt idx="30090">15</cx:pt>
          <cx:pt idx="30091">15</cx:pt>
          <cx:pt idx="30092">12</cx:pt>
          <cx:pt idx="30093">14</cx:pt>
          <cx:pt idx="30094">16</cx:pt>
          <cx:pt idx="30095">16</cx:pt>
          <cx:pt idx="30096">14</cx:pt>
          <cx:pt idx="30097">11</cx:pt>
          <cx:pt idx="30098">29</cx:pt>
          <cx:pt idx="30099">28</cx:pt>
          <cx:pt idx="30100">29</cx:pt>
          <cx:pt idx="30101">16</cx:pt>
          <cx:pt idx="30102">16</cx:pt>
          <cx:pt idx="30103">17</cx:pt>
          <cx:pt idx="30104">25</cx:pt>
          <cx:pt idx="30105">25</cx:pt>
          <cx:pt idx="30106">17</cx:pt>
          <cx:pt idx="30107">18</cx:pt>
          <cx:pt idx="30108">22</cx:pt>
          <cx:pt idx="30109">18</cx:pt>
          <cx:pt idx="30110">23</cx:pt>
          <cx:pt idx="30111">22</cx:pt>
          <cx:pt idx="30112">20</cx:pt>
          <cx:pt idx="30113">41</cx:pt>
          <cx:pt idx="30114">22</cx:pt>
          <cx:pt idx="30115">19</cx:pt>
          <cx:pt idx="30116">18</cx:pt>
          <cx:pt idx="30117">15</cx:pt>
          <cx:pt idx="30118">19</cx:pt>
          <cx:pt idx="30119">17</cx:pt>
          <cx:pt idx="30120">19</cx:pt>
          <cx:pt idx="30121">19</cx:pt>
          <cx:pt idx="30122">15</cx:pt>
          <cx:pt idx="30123">22</cx:pt>
          <cx:pt idx="30124">16</cx:pt>
          <cx:pt idx="30125">15</cx:pt>
          <cx:pt idx="30126">15</cx:pt>
          <cx:pt idx="30127">17</cx:pt>
          <cx:pt idx="30128">17</cx:pt>
          <cx:pt idx="30129">18</cx:pt>
          <cx:pt idx="30130">18</cx:pt>
          <cx:pt idx="30131">21</cx:pt>
          <cx:pt idx="30132">16</cx:pt>
          <cx:pt idx="30133">17</cx:pt>
          <cx:pt idx="30134">18</cx:pt>
          <cx:pt idx="30135">17</cx:pt>
          <cx:pt idx="30136">15</cx:pt>
          <cx:pt idx="30137">18</cx:pt>
          <cx:pt idx="30138">17</cx:pt>
          <cx:pt idx="30139">17</cx:pt>
          <cx:pt idx="30140">14</cx:pt>
          <cx:pt idx="30141">18</cx:pt>
          <cx:pt idx="30142">15</cx:pt>
          <cx:pt idx="30143">16</cx:pt>
          <cx:pt idx="30144">18</cx:pt>
          <cx:pt idx="30145">17</cx:pt>
          <cx:pt idx="30146">15</cx:pt>
          <cx:pt idx="30147">18</cx:pt>
          <cx:pt idx="30148">16</cx:pt>
          <cx:pt idx="30149">14</cx:pt>
          <cx:pt idx="30150">13</cx:pt>
          <cx:pt idx="30151">13</cx:pt>
          <cx:pt idx="30152">15</cx:pt>
          <cx:pt idx="30153">13</cx:pt>
          <cx:pt idx="30154">13</cx:pt>
          <cx:pt idx="30155">11</cx:pt>
          <cx:pt idx="30156">13</cx:pt>
          <cx:pt idx="30157">13</cx:pt>
          <cx:pt idx="30158">10</cx:pt>
          <cx:pt idx="30159">11</cx:pt>
          <cx:pt idx="30160">10</cx:pt>
          <cx:pt idx="30161">10</cx:pt>
          <cx:pt idx="30162">11</cx:pt>
          <cx:pt idx="30163">20</cx:pt>
          <cx:pt idx="30164">20</cx:pt>
          <cx:pt idx="30165">15</cx:pt>
          <cx:pt idx="30166">14</cx:pt>
          <cx:pt idx="30167">15</cx:pt>
          <cx:pt idx="30168">12</cx:pt>
          <cx:pt idx="30169">15</cx:pt>
          <cx:pt idx="30170">14</cx:pt>
          <cx:pt idx="30171">13</cx:pt>
          <cx:pt idx="30172">15</cx:pt>
          <cx:pt idx="30173">12</cx:pt>
          <cx:pt idx="30174">12</cx:pt>
          <cx:pt idx="30175">20</cx:pt>
          <cx:pt idx="30176">16</cx:pt>
          <cx:pt idx="30177">16</cx:pt>
          <cx:pt idx="30178">22</cx:pt>
          <cx:pt idx="30179">16</cx:pt>
          <cx:pt idx="30180">17</cx:pt>
          <cx:pt idx="30181">15</cx:pt>
          <cx:pt idx="30182">14</cx:pt>
          <cx:pt idx="30183">15</cx:pt>
          <cx:pt idx="30184">20</cx:pt>
          <cx:pt idx="30185">20</cx:pt>
          <cx:pt idx="30186">13</cx:pt>
          <cx:pt idx="30187">20</cx:pt>
          <cx:pt idx="30188">15</cx:pt>
          <cx:pt idx="30189">14</cx:pt>
          <cx:pt idx="30190">15</cx:pt>
          <cx:pt idx="30191">13</cx:pt>
          <cx:pt idx="30192">10</cx:pt>
          <cx:pt idx="30193">10</cx:pt>
          <cx:pt idx="30194">22</cx:pt>
          <cx:pt idx="30195">20</cx:pt>
          <cx:pt idx="30196">23</cx:pt>
          <cx:pt idx="30197">19</cx:pt>
          <cx:pt idx="30198">22</cx:pt>
          <cx:pt idx="30199">23</cx:pt>
          <cx:pt idx="30200">18</cx:pt>
          <cx:pt idx="30201">18</cx:pt>
          <cx:pt idx="30202">18</cx:pt>
          <cx:pt idx="30203">25</cx:pt>
          <cx:pt idx="30204">26</cx:pt>
          <cx:pt idx="30205">21</cx:pt>
          <cx:pt idx="30206">24</cx:pt>
          <cx:pt idx="30207">39</cx:pt>
          <cx:pt idx="30208">21</cx:pt>
          <cx:pt idx="30209">21</cx:pt>
          <cx:pt idx="30210">34</cx:pt>
          <cx:pt idx="30211">31</cx:pt>
          <cx:pt idx="30212">20</cx:pt>
          <cx:pt idx="30213">19</cx:pt>
          <cx:pt idx="30214">18</cx:pt>
          <cx:pt idx="30215">27</cx:pt>
          <cx:pt idx="30216">28</cx:pt>
          <cx:pt idx="30217">27</cx:pt>
          <cx:pt idx="30218">39</cx:pt>
          <cx:pt idx="30219">39</cx:pt>
          <cx:pt idx="30220">18</cx:pt>
          <cx:pt idx="30221">19</cx:pt>
          <cx:pt idx="30222">17</cx:pt>
          <cx:pt idx="30223">16</cx:pt>
          <cx:pt idx="30224">15</cx:pt>
          <cx:pt idx="30225">27</cx:pt>
          <cx:pt idx="30226">27</cx:pt>
          <cx:pt idx="30227">26</cx:pt>
          <cx:pt idx="30228">20</cx:pt>
          <cx:pt idx="30229">19</cx:pt>
          <cx:pt idx="30230">28</cx:pt>
          <cx:pt idx="30231">28</cx:pt>
          <cx:pt idx="30232">23</cx:pt>
          <cx:pt idx="30233">23</cx:pt>
          <cx:pt idx="30234">18</cx:pt>
          <cx:pt idx="30235">16</cx:pt>
          <cx:pt idx="30236">18</cx:pt>
          <cx:pt idx="30237">17</cx:pt>
          <cx:pt idx="30238">20</cx:pt>
          <cx:pt idx="30239">17</cx:pt>
          <cx:pt idx="30240">21</cx:pt>
          <cx:pt idx="30241">17</cx:pt>
          <cx:pt idx="30242">20</cx:pt>
          <cx:pt idx="30243">20</cx:pt>
          <cx:pt idx="30244">19</cx:pt>
          <cx:pt idx="30245">20</cx:pt>
          <cx:pt idx="30246">20</cx:pt>
          <cx:pt idx="30247">22</cx:pt>
          <cx:pt idx="30248">22</cx:pt>
          <cx:pt idx="30249">24</cx:pt>
          <cx:pt idx="30250">34</cx:pt>
          <cx:pt idx="30251">22</cx:pt>
          <cx:pt idx="30252">23</cx:pt>
          <cx:pt idx="30253">20</cx:pt>
          <cx:pt idx="30254">21</cx:pt>
          <cx:pt idx="30255">21</cx:pt>
          <cx:pt idx="30256">20</cx:pt>
          <cx:pt idx="30257">17</cx:pt>
          <cx:pt idx="30258">16</cx:pt>
          <cx:pt idx="30259">17</cx:pt>
          <cx:pt idx="30260">17</cx:pt>
          <cx:pt idx="30261">16</cx:pt>
          <cx:pt idx="30262">16</cx:pt>
          <cx:pt idx="30263">14</cx:pt>
          <cx:pt idx="30264">20</cx:pt>
          <cx:pt idx="30265">19</cx:pt>
          <cx:pt idx="30266">17</cx:pt>
          <cx:pt idx="30267">16</cx:pt>
          <cx:pt idx="30268">19</cx:pt>
          <cx:pt idx="30269">17</cx:pt>
          <cx:pt idx="30270">18</cx:pt>
          <cx:pt idx="30271">18</cx:pt>
          <cx:pt idx="30272">18</cx:pt>
          <cx:pt idx="30273">16</cx:pt>
          <cx:pt idx="30274">16</cx:pt>
          <cx:pt idx="30275">14</cx:pt>
          <cx:pt idx="30276">14</cx:pt>
          <cx:pt idx="30277">16</cx:pt>
          <cx:pt idx="30278">15</cx:pt>
          <cx:pt idx="30279">16</cx:pt>
          <cx:pt idx="30280">15</cx:pt>
          <cx:pt idx="30281">15</cx:pt>
          <cx:pt idx="30282">15</cx:pt>
          <cx:pt idx="30283">16</cx:pt>
          <cx:pt idx="30284">15</cx:pt>
          <cx:pt idx="30285">15</cx:pt>
          <cx:pt idx="30286">16</cx:pt>
          <cx:pt idx="30287">23</cx:pt>
          <cx:pt idx="30288">21</cx:pt>
          <cx:pt idx="30289">23</cx:pt>
          <cx:pt idx="30290">23</cx:pt>
          <cx:pt idx="30291">21</cx:pt>
          <cx:pt idx="30292">20</cx:pt>
          <cx:pt idx="30293">22</cx:pt>
          <cx:pt idx="30294">14</cx:pt>
          <cx:pt idx="30295">16</cx:pt>
          <cx:pt idx="30296">16</cx:pt>
          <cx:pt idx="30297">14</cx:pt>
          <cx:pt idx="30298">16</cx:pt>
          <cx:pt idx="30299">16</cx:pt>
          <cx:pt idx="30300">16</cx:pt>
          <cx:pt idx="30301">15</cx:pt>
          <cx:pt idx="30302">23</cx:pt>
          <cx:pt idx="30303">21</cx:pt>
          <cx:pt idx="30304">23</cx:pt>
          <cx:pt idx="30305">23</cx:pt>
          <cx:pt idx="30306">20</cx:pt>
          <cx:pt idx="30307">21</cx:pt>
          <cx:pt idx="30308">22</cx:pt>
          <cx:pt idx="30309">15</cx:pt>
          <cx:pt idx="30310">15</cx:pt>
          <cx:pt idx="30311">17</cx:pt>
          <cx:pt idx="30312">15</cx:pt>
          <cx:pt idx="30313">16</cx:pt>
          <cx:pt idx="30314">15</cx:pt>
          <cx:pt idx="30315">25</cx:pt>
          <cx:pt idx="30316">23</cx:pt>
          <cx:pt idx="30317">25</cx:pt>
          <cx:pt idx="30318">22</cx:pt>
          <cx:pt idx="30319">27</cx:pt>
          <cx:pt idx="30320">25</cx:pt>
          <cx:pt idx="30321">23</cx:pt>
          <cx:pt idx="30322">24</cx:pt>
          <cx:pt idx="30323">22</cx:pt>
          <cx:pt idx="30324">23</cx:pt>
          <cx:pt idx="30325">22</cx:pt>
          <cx:pt idx="30326">24</cx:pt>
          <cx:pt idx="30327">34</cx:pt>
          <cx:pt idx="30328">27</cx:pt>
          <cx:pt idx="30329">28</cx:pt>
          <cx:pt idx="30330">20</cx:pt>
          <cx:pt idx="30331">18</cx:pt>
          <cx:pt idx="30332">18</cx:pt>
          <cx:pt idx="30333">21</cx:pt>
          <cx:pt idx="30334">20</cx:pt>
          <cx:pt idx="30335">20</cx:pt>
          <cx:pt idx="30336">21</cx:pt>
          <cx:pt idx="30337">18</cx:pt>
          <cx:pt idx="30338">25</cx:pt>
          <cx:pt idx="30339">24</cx:pt>
          <cx:pt idx="30340">26</cx:pt>
          <cx:pt idx="30341">24</cx:pt>
          <cx:pt idx="30342">22</cx:pt>
          <cx:pt idx="30343">22</cx:pt>
          <cx:pt idx="30344">21</cx:pt>
          <cx:pt idx="30345">21</cx:pt>
          <cx:pt idx="30346">21</cx:pt>
          <cx:pt idx="30347">20</cx:pt>
          <cx:pt idx="30348">13</cx:pt>
          <cx:pt idx="30349">12</cx:pt>
          <cx:pt idx="30350">13</cx:pt>
          <cx:pt idx="30351">12</cx:pt>
          <cx:pt idx="30352">15</cx:pt>
          <cx:pt idx="30353">13</cx:pt>
          <cx:pt idx="30354">12</cx:pt>
          <cx:pt idx="30355">12</cx:pt>
          <cx:pt idx="30356">12</cx:pt>
          <cx:pt idx="30357">13</cx:pt>
          <cx:pt idx="30358">43</cx:pt>
          <cx:pt idx="30359">19</cx:pt>
          <cx:pt idx="30360">19</cx:pt>
          <cx:pt idx="30361">18</cx:pt>
          <cx:pt idx="30362">22</cx:pt>
          <cx:pt idx="30363">17</cx:pt>
          <cx:pt idx="30364">15</cx:pt>
          <cx:pt idx="30365">35</cx:pt>
          <cx:pt idx="30366">20</cx:pt>
          <cx:pt idx="30367">21</cx:pt>
          <cx:pt idx="30368">19</cx:pt>
          <cx:pt idx="30369">18</cx:pt>
          <cx:pt idx="30370">20</cx:pt>
          <cx:pt idx="30371">16</cx:pt>
          <cx:pt idx="30372">16</cx:pt>
          <cx:pt idx="30373">16</cx:pt>
          <cx:pt idx="30374">16</cx:pt>
          <cx:pt idx="30375">16</cx:pt>
          <cx:pt idx="30376">19</cx:pt>
          <cx:pt idx="30377">13</cx:pt>
          <cx:pt idx="30378">18</cx:pt>
          <cx:pt idx="30379">18</cx:pt>
          <cx:pt idx="30380">31</cx:pt>
          <cx:pt idx="30381">29</cx:pt>
          <cx:pt idx="30382">17</cx:pt>
          <cx:pt idx="30383">16</cx:pt>
          <cx:pt idx="30384">17</cx:pt>
          <cx:pt idx="30385">16</cx:pt>
          <cx:pt idx="30386">16</cx:pt>
          <cx:pt idx="30387">17</cx:pt>
          <cx:pt idx="30388">14</cx:pt>
          <cx:pt idx="30389">17</cx:pt>
          <cx:pt idx="30390">19</cx:pt>
          <cx:pt idx="30391">17</cx:pt>
          <cx:pt idx="30392">18</cx:pt>
          <cx:pt idx="30393">41</cx:pt>
          <cx:pt idx="30394">14</cx:pt>
          <cx:pt idx="30395">13</cx:pt>
          <cx:pt idx="30396">11</cx:pt>
          <cx:pt idx="30397">16</cx:pt>
          <cx:pt idx="30398">21</cx:pt>
          <cx:pt idx="30399">20</cx:pt>
          <cx:pt idx="30400">20</cx:pt>
          <cx:pt idx="30401">18</cx:pt>
          <cx:pt idx="30402">17</cx:pt>
          <cx:pt idx="30403">18</cx:pt>
          <cx:pt idx="30404">19</cx:pt>
          <cx:pt idx="30405">13</cx:pt>
          <cx:pt idx="30406">13</cx:pt>
          <cx:pt idx="30407">12</cx:pt>
          <cx:pt idx="30408">12</cx:pt>
          <cx:pt idx="30409">12</cx:pt>
          <cx:pt idx="30410">10</cx:pt>
          <cx:pt idx="30411">10</cx:pt>
          <cx:pt idx="30412">10</cx:pt>
          <cx:pt idx="30413">10</cx:pt>
          <cx:pt idx="30414">27</cx:pt>
          <cx:pt idx="30415">29</cx:pt>
          <cx:pt idx="30416">24</cx:pt>
          <cx:pt idx="30417">22</cx:pt>
          <cx:pt idx="30418">25</cx:pt>
          <cx:pt idx="30419">20</cx:pt>
          <cx:pt idx="30420">22</cx:pt>
          <cx:pt idx="30421">18</cx:pt>
          <cx:pt idx="30422">21</cx:pt>
          <cx:pt idx="30423">20</cx:pt>
          <cx:pt idx="30424">18</cx:pt>
          <cx:pt idx="30425">17</cx:pt>
          <cx:pt idx="30426">17</cx:pt>
          <cx:pt idx="30427">16</cx:pt>
          <cx:pt idx="30428">21</cx:pt>
          <cx:pt idx="30429">22</cx:pt>
          <cx:pt idx="30430">21</cx:pt>
          <cx:pt idx="30431">16</cx:pt>
          <cx:pt idx="30432">16</cx:pt>
          <cx:pt idx="30433">18</cx:pt>
          <cx:pt idx="30434">20</cx:pt>
          <cx:pt idx="30435">18</cx:pt>
          <cx:pt idx="30436">21</cx:pt>
          <cx:pt idx="30437">23</cx:pt>
          <cx:pt idx="30438">19</cx:pt>
          <cx:pt idx="30439">34</cx:pt>
          <cx:pt idx="30440">30</cx:pt>
          <cx:pt idx="30441">18</cx:pt>
          <cx:pt idx="30442">18</cx:pt>
          <cx:pt idx="30443">18</cx:pt>
          <cx:pt idx="30444">17</cx:pt>
          <cx:pt idx="30445">18</cx:pt>
          <cx:pt idx="30446">17</cx:pt>
          <cx:pt idx="30447">13</cx:pt>
          <cx:pt idx="30448">15</cx:pt>
          <cx:pt idx="30449">12</cx:pt>
          <cx:pt idx="30450">15</cx:pt>
          <cx:pt idx="30451">12</cx:pt>
          <cx:pt idx="30452">14</cx:pt>
          <cx:pt idx="30453">12</cx:pt>
          <cx:pt idx="30454">17</cx:pt>
          <cx:pt idx="30455">17</cx:pt>
          <cx:pt idx="30456">16</cx:pt>
          <cx:pt idx="30457">22</cx:pt>
          <cx:pt idx="30458">17</cx:pt>
          <cx:pt idx="30459">17</cx:pt>
          <cx:pt idx="30460">15</cx:pt>
          <cx:pt idx="30461">15</cx:pt>
          <cx:pt idx="30462">15</cx:pt>
          <cx:pt idx="30463">15</cx:pt>
          <cx:pt idx="30464">13</cx:pt>
          <cx:pt idx="30465">11</cx:pt>
          <cx:pt idx="30466">12</cx:pt>
          <cx:pt idx="30467">17</cx:pt>
          <cx:pt idx="30468">13</cx:pt>
          <cx:pt idx="30469">13</cx:pt>
          <cx:pt idx="30470">16</cx:pt>
          <cx:pt idx="30471">16</cx:pt>
          <cx:pt idx="30472">16</cx:pt>
          <cx:pt idx="30473">15</cx:pt>
          <cx:pt idx="30474">18</cx:pt>
          <cx:pt idx="30475">20</cx:pt>
          <cx:pt idx="30476">13</cx:pt>
          <cx:pt idx="30477">11</cx:pt>
          <cx:pt idx="30478">15</cx:pt>
          <cx:pt idx="30479">18</cx:pt>
          <cx:pt idx="30480">19</cx:pt>
          <cx:pt idx="30481">15</cx:pt>
          <cx:pt idx="30482">14</cx:pt>
          <cx:pt idx="30483">12</cx:pt>
          <cx:pt idx="30484">15</cx:pt>
          <cx:pt idx="30485">12</cx:pt>
          <cx:pt idx="30486">14</cx:pt>
          <cx:pt idx="30487">12</cx:pt>
          <cx:pt idx="30488">12</cx:pt>
          <cx:pt idx="30489">19</cx:pt>
          <cx:pt idx="30490">18</cx:pt>
          <cx:pt idx="30491">19</cx:pt>
          <cx:pt idx="30492">18</cx:pt>
          <cx:pt idx="30493">14</cx:pt>
          <cx:pt idx="30494">16</cx:pt>
          <cx:pt idx="30495">20</cx:pt>
          <cx:pt idx="30496">18</cx:pt>
          <cx:pt idx="30497">21</cx:pt>
          <cx:pt idx="30498">19</cx:pt>
          <cx:pt idx="30499">30</cx:pt>
          <cx:pt idx="30500">34</cx:pt>
          <cx:pt idx="30501">18</cx:pt>
          <cx:pt idx="30502">23</cx:pt>
          <cx:pt idx="30503">22</cx:pt>
          <cx:pt idx="30504">20</cx:pt>
          <cx:pt idx="30505">41</cx:pt>
          <cx:pt idx="30506">22</cx:pt>
          <cx:pt idx="30507">27</cx:pt>
          <cx:pt idx="30508">27</cx:pt>
          <cx:pt idx="30509">28</cx:pt>
          <cx:pt idx="30510">29</cx:pt>
          <cx:pt idx="30511">27</cx:pt>
          <cx:pt idx="30512">27</cx:pt>
          <cx:pt idx="30513">25</cx:pt>
          <cx:pt idx="30514">27</cx:pt>
          <cx:pt idx="30515">25</cx:pt>
          <cx:pt idx="30516">27</cx:pt>
          <cx:pt idx="30517">25</cx:pt>
          <cx:pt idx="30518">27</cx:pt>
          <cx:pt idx="30519">25</cx:pt>
          <cx:pt idx="30520">27</cx:pt>
          <cx:pt idx="30521">25</cx:pt>
          <cx:pt idx="30522">26</cx:pt>
          <cx:pt idx="30523">23</cx:pt>
          <cx:pt idx="30524">25</cx:pt>
          <cx:pt idx="30525">25</cx:pt>
          <cx:pt idx="30526">25</cx:pt>
          <cx:pt idx="30527">25</cx:pt>
          <cx:pt idx="30528">20</cx:pt>
          <cx:pt idx="30529">17</cx:pt>
          <cx:pt idx="30530">20</cx:pt>
          <cx:pt idx="30531">20</cx:pt>
          <cx:pt idx="30532">16</cx:pt>
          <cx:pt idx="30533">15</cx:pt>
          <cx:pt idx="30534">15</cx:pt>
          <cx:pt idx="30535">21</cx:pt>
          <cx:pt idx="30536">18</cx:pt>
          <cx:pt idx="30537">25</cx:pt>
          <cx:pt idx="30538">23</cx:pt>
          <cx:pt idx="30539">24</cx:pt>
          <cx:pt idx="30540">22</cx:pt>
          <cx:pt idx="30541">17</cx:pt>
          <cx:pt idx="30542">17</cx:pt>
          <cx:pt idx="30543">18</cx:pt>
          <cx:pt idx="30544">24</cx:pt>
          <cx:pt idx="30545">23</cx:pt>
          <cx:pt idx="30546">24</cx:pt>
          <cx:pt idx="30547">22</cx:pt>
          <cx:pt idx="30548">23</cx:pt>
          <cx:pt idx="30549">19</cx:pt>
          <cx:pt idx="30550">22</cx:pt>
          <cx:pt idx="30551">19</cx:pt>
          <cx:pt idx="30552">24</cx:pt>
          <cx:pt idx="30553">24</cx:pt>
          <cx:pt idx="30554">24</cx:pt>
          <cx:pt idx="30555">19</cx:pt>
          <cx:pt idx="30556">18</cx:pt>
          <cx:pt idx="30557">18</cx:pt>
          <cx:pt idx="30558">18</cx:pt>
          <cx:pt idx="30559">23</cx:pt>
          <cx:pt idx="30560">20</cx:pt>
          <cx:pt idx="30561">23</cx:pt>
          <cx:pt idx="30562">20</cx:pt>
          <cx:pt idx="30563">23</cx:pt>
          <cx:pt idx="30564">18</cx:pt>
          <cx:pt idx="30565">33</cx:pt>
          <cx:pt idx="30566">13</cx:pt>
          <cx:pt idx="30567">13</cx:pt>
          <cx:pt idx="30568">12</cx:pt>
          <cx:pt idx="30569">12</cx:pt>
          <cx:pt idx="30570">26</cx:pt>
          <cx:pt idx="30571">25</cx:pt>
          <cx:pt idx="30572">17</cx:pt>
          <cx:pt idx="30573">15</cx:pt>
          <cx:pt idx="30574">19</cx:pt>
          <cx:pt idx="30575">16</cx:pt>
          <cx:pt idx="30576">14</cx:pt>
          <cx:pt idx="30577">15</cx:pt>
          <cx:pt idx="30578">15</cx:pt>
          <cx:pt idx="30579">27</cx:pt>
          <cx:pt idx="30580">24</cx:pt>
          <cx:pt idx="30581">25</cx:pt>
          <cx:pt idx="30582">106</cx:pt>
          <cx:pt idx="30583">19</cx:pt>
          <cx:pt idx="30584">18</cx:pt>
          <cx:pt idx="30585">17</cx:pt>
          <cx:pt idx="30586">18</cx:pt>
          <cx:pt idx="30587">15</cx:pt>
          <cx:pt idx="30588">13</cx:pt>
          <cx:pt idx="30589">14</cx:pt>
          <cx:pt idx="30590">19</cx:pt>
          <cx:pt idx="30591">22</cx:pt>
          <cx:pt idx="30592">22</cx:pt>
          <cx:pt idx="30593">26</cx:pt>
          <cx:pt idx="30594">23</cx:pt>
          <cx:pt idx="30595">24</cx:pt>
          <cx:pt idx="30596">21</cx:pt>
          <cx:pt idx="30597">13</cx:pt>
          <cx:pt idx="30598">13</cx:pt>
          <cx:pt idx="30599">12</cx:pt>
          <cx:pt idx="30600">12</cx:pt>
          <cx:pt idx="30601">28</cx:pt>
          <cx:pt idx="30602">24</cx:pt>
          <cx:pt idx="30603">25</cx:pt>
          <cx:pt idx="30604">26</cx:pt>
          <cx:pt idx="30605">26</cx:pt>
          <cx:pt idx="30606">16</cx:pt>
          <cx:pt idx="30607">15</cx:pt>
          <cx:pt idx="30608">16</cx:pt>
          <cx:pt idx="30609">19</cx:pt>
          <cx:pt idx="30610">18</cx:pt>
          <cx:pt idx="30611">18</cx:pt>
          <cx:pt idx="30612">18</cx:pt>
          <cx:pt idx="30613">18</cx:pt>
          <cx:pt idx="30614">18</cx:pt>
          <cx:pt idx="30615">18</cx:pt>
          <cx:pt idx="30616">18</cx:pt>
          <cx:pt idx="30617">18</cx:pt>
          <cx:pt idx="30618">18</cx:pt>
          <cx:pt idx="30619">19</cx:pt>
          <cx:pt idx="30620">18</cx:pt>
          <cx:pt idx="30621">19</cx:pt>
          <cx:pt idx="30622">18</cx:pt>
          <cx:pt idx="30623">19</cx:pt>
          <cx:pt idx="30624">18</cx:pt>
          <cx:pt idx="30625">19</cx:pt>
          <cx:pt idx="30626">18</cx:pt>
          <cx:pt idx="30627">19</cx:pt>
          <cx:pt idx="30628">18</cx:pt>
          <cx:pt idx="30629">16</cx:pt>
          <cx:pt idx="30630">14</cx:pt>
          <cx:pt idx="30631">14</cx:pt>
          <cx:pt idx="30632">13</cx:pt>
          <cx:pt idx="30633">19</cx:pt>
          <cx:pt idx="30634">18</cx:pt>
          <cx:pt idx="30635">19</cx:pt>
          <cx:pt idx="30636">18</cx:pt>
          <cx:pt idx="30637">19</cx:pt>
          <cx:pt idx="30638">16</cx:pt>
          <cx:pt idx="30639">16</cx:pt>
          <cx:pt idx="30640">17</cx:pt>
          <cx:pt idx="30641">16</cx:pt>
          <cx:pt idx="30642">16</cx:pt>
          <cx:pt idx="30643">17</cx:pt>
          <cx:pt idx="30644">20</cx:pt>
          <cx:pt idx="30645">19</cx:pt>
          <cx:pt idx="30646">20</cx:pt>
          <cx:pt idx="30647">19</cx:pt>
          <cx:pt idx="30648">20</cx:pt>
          <cx:pt idx="30649">19</cx:pt>
          <cx:pt idx="30650">16</cx:pt>
          <cx:pt idx="30651">15</cx:pt>
          <cx:pt idx="30652">16</cx:pt>
          <cx:pt idx="30653">20</cx:pt>
          <cx:pt idx="30654">15</cx:pt>
          <cx:pt idx="30655">20</cx:pt>
          <cx:pt idx="30656">19</cx:pt>
          <cx:pt idx="30657">20</cx:pt>
          <cx:pt idx="30658">19</cx:pt>
          <cx:pt idx="30659">18</cx:pt>
          <cx:pt idx="30660">18</cx:pt>
          <cx:pt idx="30661">16</cx:pt>
          <cx:pt idx="30662">16</cx:pt>
          <cx:pt idx="30663">15</cx:pt>
          <cx:pt idx="30664">13</cx:pt>
          <cx:pt idx="30665">11</cx:pt>
          <cx:pt idx="30666">11</cx:pt>
          <cx:pt idx="30667">11</cx:pt>
          <cx:pt idx="30668">11</cx:pt>
          <cx:pt idx="30669">14</cx:pt>
          <cx:pt idx="30670">19</cx:pt>
          <cx:pt idx="30671">20</cx:pt>
          <cx:pt idx="30672">17</cx:pt>
          <cx:pt idx="30673">20</cx:pt>
          <cx:pt idx="30674">19</cx:pt>
          <cx:pt idx="30675">21</cx:pt>
          <cx:pt idx="30676">19</cx:pt>
          <cx:pt idx="30677">21</cx:pt>
          <cx:pt idx="30678">17</cx:pt>
          <cx:pt idx="30679">20</cx:pt>
          <cx:pt idx="30680">16</cx:pt>
          <cx:pt idx="30681">17</cx:pt>
          <cx:pt idx="30682">18</cx:pt>
          <cx:pt idx="30683">18</cx:pt>
          <cx:pt idx="30684">20</cx:pt>
          <cx:pt idx="30685">17</cx:pt>
          <cx:pt idx="30686">36</cx:pt>
          <cx:pt idx="30687">22</cx:pt>
          <cx:pt idx="30688">23</cx:pt>
          <cx:pt idx="30689">22</cx:pt>
          <cx:pt idx="30690">22</cx:pt>
          <cx:pt idx="30691">27</cx:pt>
          <cx:pt idx="30692">27</cx:pt>
          <cx:pt idx="30693">33</cx:pt>
          <cx:pt idx="30694">33</cx:pt>
          <cx:pt idx="30695">94</cx:pt>
          <cx:pt idx="30696">94</cx:pt>
          <cx:pt idx="30697">14</cx:pt>
          <cx:pt idx="30698">21</cx:pt>
          <cx:pt idx="30699">19</cx:pt>
          <cx:pt idx="30700">21</cx:pt>
          <cx:pt idx="30701">20</cx:pt>
          <cx:pt idx="30702">20</cx:pt>
          <cx:pt idx="30703">19</cx:pt>
          <cx:pt idx="30704">17</cx:pt>
          <cx:pt idx="30705">20</cx:pt>
          <cx:pt idx="30706">20</cx:pt>
          <cx:pt idx="30707">19</cx:pt>
          <cx:pt idx="30708">17</cx:pt>
          <cx:pt idx="30709">18</cx:pt>
          <cx:pt idx="30710">22</cx:pt>
          <cx:pt idx="30711">19</cx:pt>
          <cx:pt idx="30712">18</cx:pt>
          <cx:pt idx="30713">18</cx:pt>
          <cx:pt idx="30714">21</cx:pt>
          <cx:pt idx="30715">19</cx:pt>
          <cx:pt idx="30716">16</cx:pt>
          <cx:pt idx="30717">17</cx:pt>
          <cx:pt idx="30718">15</cx:pt>
          <cx:pt idx="30719">19</cx:pt>
          <cx:pt idx="30720">15</cx:pt>
          <cx:pt idx="30721">19</cx:pt>
          <cx:pt idx="30722">19</cx:pt>
          <cx:pt idx="30723">19</cx:pt>
          <cx:pt idx="30724">23</cx:pt>
          <cx:pt idx="30725">20</cx:pt>
          <cx:pt idx="30726">22</cx:pt>
          <cx:pt idx="30727">23</cx:pt>
          <cx:pt idx="30728">21</cx:pt>
          <cx:pt idx="30729">22</cx:pt>
          <cx:pt idx="30730">25</cx:pt>
          <cx:pt idx="30731">27</cx:pt>
          <cx:pt idx="30732">23</cx:pt>
          <cx:pt idx="30733">22</cx:pt>
          <cx:pt idx="30734">23</cx:pt>
          <cx:pt idx="30735">22</cx:pt>
          <cx:pt idx="30736">25</cx:pt>
          <cx:pt idx="30737">23</cx:pt>
          <cx:pt idx="30738">23</cx:pt>
          <cx:pt idx="30739">23</cx:pt>
          <cx:pt idx="30740">17</cx:pt>
          <cx:pt idx="30741">18</cx:pt>
          <cx:pt idx="30742">17</cx:pt>
          <cx:pt idx="30743">17</cx:pt>
          <cx:pt idx="30744">20</cx:pt>
          <cx:pt idx="30745">22</cx:pt>
          <cx:pt idx="30746">20</cx:pt>
          <cx:pt idx="30747">22</cx:pt>
          <cx:pt idx="30748">31</cx:pt>
          <cx:pt idx="30749">22</cx:pt>
          <cx:pt idx="30750">26</cx:pt>
          <cx:pt idx="30751">27</cx:pt>
          <cx:pt idx="30752">21</cx:pt>
          <cx:pt idx="30753">17</cx:pt>
          <cx:pt idx="30754">16</cx:pt>
          <cx:pt idx="30755">17</cx:pt>
          <cx:pt idx="30756">18</cx:pt>
          <cx:pt idx="30757">20</cx:pt>
          <cx:pt idx="30758">17</cx:pt>
          <cx:pt idx="30759">28</cx:pt>
          <cx:pt idx="30760">13</cx:pt>
          <cx:pt idx="30761">20</cx:pt>
          <cx:pt idx="30762">21</cx:pt>
          <cx:pt idx="30763">25</cx:pt>
          <cx:pt idx="30764">26</cx:pt>
          <cx:pt idx="30765">21</cx:pt>
          <cx:pt idx="30766">49</cx:pt>
          <cx:pt idx="30767">21</cx:pt>
          <cx:pt idx="30768">19</cx:pt>
          <cx:pt idx="30769">21</cx:pt>
          <cx:pt idx="30770">19</cx:pt>
          <cx:pt idx="30771">14</cx:pt>
          <cx:pt idx="30772">14</cx:pt>
          <cx:pt idx="30773">14</cx:pt>
          <cx:pt idx="30774">13</cx:pt>
          <cx:pt idx="30775">13</cx:pt>
          <cx:pt idx="30776">18</cx:pt>
          <cx:pt idx="30777">19</cx:pt>
          <cx:pt idx="30778">16</cx:pt>
          <cx:pt idx="30779">19</cx:pt>
          <cx:pt idx="30780">17</cx:pt>
          <cx:pt idx="30781">21</cx:pt>
          <cx:pt idx="30782">15</cx:pt>
          <cx:pt idx="30783">18</cx:pt>
          <cx:pt idx="30784">16</cx:pt>
          <cx:pt idx="30785">18</cx:pt>
          <cx:pt idx="30786">14</cx:pt>
          <cx:pt idx="30787">16</cx:pt>
          <cx:pt idx="30788">15</cx:pt>
          <cx:pt idx="30789">14</cx:pt>
          <cx:pt idx="30790">14</cx:pt>
          <cx:pt idx="30791">13</cx:pt>
          <cx:pt idx="30792">13</cx:pt>
          <cx:pt idx="30793">21</cx:pt>
          <cx:pt idx="30794">19</cx:pt>
          <cx:pt idx="30795">20</cx:pt>
          <cx:pt idx="30796">18</cx:pt>
          <cx:pt idx="30797">29</cx:pt>
          <cx:pt idx="30798">29</cx:pt>
          <cx:pt idx="30799">22</cx:pt>
          <cx:pt idx="30800">21</cx:pt>
          <cx:pt idx="30801">17</cx:pt>
          <cx:pt idx="30802">22</cx:pt>
          <cx:pt idx="30803">21</cx:pt>
          <cx:pt idx="30804">24</cx:pt>
          <cx:pt idx="30805">23</cx:pt>
          <cx:pt idx="30806">24</cx:pt>
          <cx:pt idx="30807">21</cx:pt>
          <cx:pt idx="30808">24</cx:pt>
          <cx:pt idx="30809">23</cx:pt>
          <cx:pt idx="30810">23</cx:pt>
          <cx:pt idx="30811">24</cx:pt>
          <cx:pt idx="30812">24</cx:pt>
          <cx:pt idx="30813">23</cx:pt>
          <cx:pt idx="30814">17</cx:pt>
          <cx:pt idx="30815">20</cx:pt>
          <cx:pt idx="30816">18</cx:pt>
          <cx:pt idx="30817">19</cx:pt>
          <cx:pt idx="30818">16</cx:pt>
          <cx:pt idx="30819">20</cx:pt>
          <cx:pt idx="30820">21</cx:pt>
          <cx:pt idx="30821">21</cx:pt>
          <cx:pt idx="30822">19</cx:pt>
          <cx:pt idx="30823">20</cx:pt>
          <cx:pt idx="30824">21</cx:pt>
          <cx:pt idx="30825">18</cx:pt>
          <cx:pt idx="30826">18</cx:pt>
          <cx:pt idx="30827">19</cx:pt>
          <cx:pt idx="30828">21</cx:pt>
          <cx:pt idx="30829">17</cx:pt>
          <cx:pt idx="30830">18</cx:pt>
          <cx:pt idx="30831">18</cx:pt>
          <cx:pt idx="30832">17</cx:pt>
          <cx:pt idx="30833">18</cx:pt>
          <cx:pt idx="30834">18</cx:pt>
          <cx:pt idx="30835">14</cx:pt>
          <cx:pt idx="30836">16</cx:pt>
          <cx:pt idx="30837">16</cx:pt>
          <cx:pt idx="30838">13</cx:pt>
          <cx:pt idx="30839">11</cx:pt>
          <cx:pt idx="30840">16</cx:pt>
          <cx:pt idx="30841">19</cx:pt>
          <cx:pt idx="30842">17</cx:pt>
          <cx:pt idx="30843">17</cx:pt>
          <cx:pt idx="30844">20</cx:pt>
          <cx:pt idx="30845">18</cx:pt>
          <cx:pt idx="30846">18</cx:pt>
          <cx:pt idx="30847">22</cx:pt>
          <cx:pt idx="30848">19</cx:pt>
          <cx:pt idx="30849">21</cx:pt>
          <cx:pt idx="30850">22</cx:pt>
          <cx:pt idx="30851">16</cx:pt>
          <cx:pt idx="30852">13</cx:pt>
          <cx:pt idx="30853">11</cx:pt>
          <cx:pt idx="30854">12</cx:pt>
          <cx:pt idx="30855">11</cx:pt>
          <cx:pt idx="30856">13</cx:pt>
          <cx:pt idx="30857">11</cx:pt>
          <cx:pt idx="30858">14</cx:pt>
          <cx:pt idx="30859">14</cx:pt>
          <cx:pt idx="30860">13</cx:pt>
          <cx:pt idx="30861">14</cx:pt>
          <cx:pt idx="30862">13</cx:pt>
          <cx:pt idx="30863">22</cx:pt>
          <cx:pt idx="30864">21</cx:pt>
          <cx:pt idx="30865">21</cx:pt>
          <cx:pt idx="30866">22</cx:pt>
          <cx:pt idx="30867">21</cx:pt>
          <cx:pt idx="30868">21</cx:pt>
          <cx:pt idx="30869">21</cx:pt>
          <cx:pt idx="30870">22</cx:pt>
          <cx:pt idx="30871">21</cx:pt>
          <cx:pt idx="30872">21</cx:pt>
          <cx:pt idx="30873">21</cx:pt>
          <cx:pt idx="30874">25</cx:pt>
          <cx:pt idx="30875">19</cx:pt>
          <cx:pt idx="30876">18</cx:pt>
          <cx:pt idx="30877">18</cx:pt>
          <cx:pt idx="30878">14</cx:pt>
          <cx:pt idx="30879">18</cx:pt>
          <cx:pt idx="30880">18</cx:pt>
          <cx:pt idx="30881">20</cx:pt>
          <cx:pt idx="30882">16</cx:pt>
          <cx:pt idx="30883">13</cx:pt>
          <cx:pt idx="30884">13</cx:pt>
          <cx:pt idx="30885">12</cx:pt>
          <cx:pt idx="30886">11</cx:pt>
          <cx:pt idx="30887">13</cx:pt>
          <cx:pt idx="30888">13</cx:pt>
          <cx:pt idx="30889">12</cx:pt>
          <cx:pt idx="30890">11</cx:pt>
          <cx:pt idx="30891">18</cx:pt>
          <cx:pt idx="30892">18</cx:pt>
          <cx:pt idx="30893">16</cx:pt>
          <cx:pt idx="30894">14</cx:pt>
          <cx:pt idx="30895">17</cx:pt>
          <cx:pt idx="30896">23</cx:pt>
          <cx:pt idx="30897">23</cx:pt>
          <cx:pt idx="30898">18</cx:pt>
          <cx:pt idx="30899">62</cx:pt>
          <cx:pt idx="30900">62</cx:pt>
          <cx:pt idx="30901">11</cx:pt>
          <cx:pt idx="30902">12</cx:pt>
          <cx:pt idx="30903">11</cx:pt>
          <cx:pt idx="30904">12</cx:pt>
          <cx:pt idx="30905">12</cx:pt>
          <cx:pt idx="30906">11</cx:pt>
          <cx:pt idx="30907">18</cx:pt>
          <cx:pt idx="30908">18</cx:pt>
          <cx:pt idx="30909">18</cx:pt>
          <cx:pt idx="30910">18</cx:pt>
          <cx:pt idx="30911">18</cx:pt>
          <cx:pt idx="30912">20</cx:pt>
          <cx:pt idx="30913">18</cx:pt>
          <cx:pt idx="30914">19</cx:pt>
          <cx:pt idx="30915">18</cx:pt>
          <cx:pt idx="30916">17</cx:pt>
          <cx:pt idx="30917">23</cx:pt>
          <cx:pt idx="30918">23</cx:pt>
          <cx:pt idx="30919">18</cx:pt>
          <cx:pt idx="30920">18</cx:pt>
          <cx:pt idx="30921">17</cx:pt>
          <cx:pt idx="30922">17</cx:pt>
          <cx:pt idx="30923">18</cx:pt>
          <cx:pt idx="30924">17</cx:pt>
          <cx:pt idx="30925">17</cx:pt>
          <cx:pt idx="30926">17</cx:pt>
          <cx:pt idx="30927">18</cx:pt>
          <cx:pt idx="30928">19</cx:pt>
          <cx:pt idx="30929">23</cx:pt>
          <cx:pt idx="30930">20</cx:pt>
          <cx:pt idx="30931">18</cx:pt>
          <cx:pt idx="30932">19</cx:pt>
          <cx:pt idx="30933">18</cx:pt>
          <cx:pt idx="30934">19</cx:pt>
          <cx:pt idx="30935">17</cx:pt>
          <cx:pt idx="30936">18</cx:pt>
          <cx:pt idx="30937">17</cx:pt>
          <cx:pt idx="30938">18</cx:pt>
          <cx:pt idx="30939">23</cx:pt>
          <cx:pt idx="30940">22</cx:pt>
          <cx:pt idx="30941">20</cx:pt>
          <cx:pt idx="30942">20</cx:pt>
          <cx:pt idx="30943">19</cx:pt>
          <cx:pt idx="30944">21</cx:pt>
          <cx:pt idx="30945">18</cx:pt>
          <cx:pt idx="30946">15</cx:pt>
          <cx:pt idx="30947">15</cx:pt>
          <cx:pt idx="30948">15</cx:pt>
          <cx:pt idx="30949">15</cx:pt>
          <cx:pt idx="30950">15</cx:pt>
          <cx:pt idx="30951">20</cx:pt>
          <cx:pt idx="30952">23</cx:pt>
          <cx:pt idx="30953">15</cx:pt>
          <cx:pt idx="30954">15</cx:pt>
          <cx:pt idx="30955">15</cx:pt>
          <cx:pt idx="30956">15</cx:pt>
          <cx:pt idx="30957">15</cx:pt>
          <cx:pt idx="30958">15</cx:pt>
          <cx:pt idx="30959">17</cx:pt>
          <cx:pt idx="30960">17</cx:pt>
          <cx:pt idx="30961">15</cx:pt>
          <cx:pt idx="30962">14</cx:pt>
          <cx:pt idx="30963">14</cx:pt>
          <cx:pt idx="30964">14</cx:pt>
          <cx:pt idx="30965">13</cx:pt>
          <cx:pt idx="30966">23</cx:pt>
          <cx:pt idx="30967">17</cx:pt>
          <cx:pt idx="30968">17</cx:pt>
          <cx:pt idx="30969">14</cx:pt>
          <cx:pt idx="30970">14</cx:pt>
          <cx:pt idx="30971">14</cx:pt>
          <cx:pt idx="30972">14</cx:pt>
          <cx:pt idx="30973">14</cx:pt>
          <cx:pt idx="30974">14</cx:pt>
          <cx:pt idx="30975">14</cx:pt>
          <cx:pt idx="30976">14</cx:pt>
          <cx:pt idx="30977">14</cx:pt>
          <cx:pt idx="30978">19</cx:pt>
          <cx:pt idx="30979">19</cx:pt>
          <cx:pt idx="30980">19</cx:pt>
          <cx:pt idx="30981">16</cx:pt>
          <cx:pt idx="30982">14</cx:pt>
          <cx:pt idx="30983">12</cx:pt>
          <cx:pt idx="30984">16</cx:pt>
          <cx:pt idx="30985">14</cx:pt>
          <cx:pt idx="30986">12</cx:pt>
          <cx:pt idx="30987">22</cx:pt>
          <cx:pt idx="30988">23</cx:pt>
          <cx:pt idx="30989">17</cx:pt>
          <cx:pt idx="30990">19</cx:pt>
          <cx:pt idx="30991">17</cx:pt>
          <cx:pt idx="30992">8</cx:pt>
          <cx:pt idx="30993">16</cx:pt>
          <cx:pt idx="30994">17</cx:pt>
          <cx:pt idx="30995">17</cx:pt>
          <cx:pt idx="30996">17</cx:pt>
          <cx:pt idx="30997">16</cx:pt>
          <cx:pt idx="30998">24</cx:pt>
          <cx:pt idx="30999">18</cx:pt>
          <cx:pt idx="31000">19</cx:pt>
          <cx:pt idx="31001">19</cx:pt>
          <cx:pt idx="31002">18</cx:pt>
          <cx:pt idx="31003">19</cx:pt>
          <cx:pt idx="31004">20</cx:pt>
          <cx:pt idx="31005">19</cx:pt>
          <cx:pt idx="31006">24</cx:pt>
          <cx:pt idx="31007">21</cx:pt>
          <cx:pt idx="31008">60</cx:pt>
          <cx:pt idx="31009">18</cx:pt>
          <cx:pt idx="31010">12</cx:pt>
          <cx:pt idx="31011">18</cx:pt>
          <cx:pt idx="31012">14</cx:pt>
          <cx:pt idx="31013">16</cx:pt>
          <cx:pt idx="31014">18</cx:pt>
          <cx:pt idx="31015">18</cx:pt>
          <cx:pt idx="31016">18</cx:pt>
          <cx:pt idx="31017">12</cx:pt>
          <cx:pt idx="31018">18</cx:pt>
          <cx:pt idx="31019">14</cx:pt>
          <cx:pt idx="31020">18</cx:pt>
          <cx:pt idx="31021">18</cx:pt>
          <cx:pt idx="31022">14</cx:pt>
          <cx:pt idx="31023">13</cx:pt>
          <cx:pt idx="31024">14</cx:pt>
          <cx:pt idx="31025">13</cx:pt>
          <cx:pt idx="31026">13</cx:pt>
          <cx:pt idx="31027">20</cx:pt>
          <cx:pt idx="31028">20</cx:pt>
          <cx:pt idx="31029">17</cx:pt>
          <cx:pt idx="31030">16</cx:pt>
          <cx:pt idx="31031">15</cx:pt>
          <cx:pt idx="31032">15</cx:pt>
          <cx:pt idx="31033">18</cx:pt>
          <cx:pt idx="31034">15</cx:pt>
          <cx:pt idx="31035">12</cx:pt>
          <cx:pt idx="31036">19</cx:pt>
          <cx:pt idx="31037">16</cx:pt>
          <cx:pt idx="31038">17</cx:pt>
          <cx:pt idx="31039">14</cx:pt>
          <cx:pt idx="31040">16</cx:pt>
          <cx:pt idx="31041">20</cx:pt>
          <cx:pt idx="31042">17</cx:pt>
          <cx:pt idx="31043">18</cx:pt>
          <cx:pt idx="31044">15</cx:pt>
          <cx:pt idx="31045">17</cx:pt>
          <cx:pt idx="31046">18</cx:pt>
          <cx:pt idx="31047">17</cx:pt>
          <cx:pt idx="31048">14</cx:pt>
          <cx:pt idx="31049">17</cx:pt>
          <cx:pt idx="31050">18</cx:pt>
          <cx:pt idx="31051">15</cx:pt>
          <cx:pt idx="31052">16</cx:pt>
          <cx:pt idx="31053">18</cx:pt>
          <cx:pt idx="31054">15</cx:pt>
          <cx:pt idx="31055">17</cx:pt>
          <cx:pt idx="31056">18</cx:pt>
          <cx:pt idx="31057">14</cx:pt>
          <cx:pt idx="31058">16</cx:pt>
          <cx:pt idx="31059">15</cx:pt>
          <cx:pt idx="31060">16</cx:pt>
          <cx:pt idx="31061">14</cx:pt>
          <cx:pt idx="31062">15</cx:pt>
          <cx:pt idx="31063">26</cx:pt>
          <cx:pt idx="31064">22</cx:pt>
          <cx:pt idx="31065">26</cx:pt>
          <cx:pt idx="31066">25</cx:pt>
          <cx:pt idx="31067">26</cx:pt>
          <cx:pt idx="31068">28</cx:pt>
          <cx:pt idx="31069">20</cx:pt>
          <cx:pt idx="31070">16</cx:pt>
          <cx:pt idx="31071">16</cx:pt>
          <cx:pt idx="31072">20</cx:pt>
          <cx:pt idx="31073">17</cx:pt>
          <cx:pt idx="31074">22</cx:pt>
          <cx:pt idx="31075">17</cx:pt>
          <cx:pt idx="31076">22</cx:pt>
          <cx:pt idx="31077">13</cx:pt>
          <cx:pt idx="31078">15</cx:pt>
          <cx:pt idx="31079">13</cx:pt>
          <cx:pt idx="31080">13</cx:pt>
          <cx:pt idx="31081">13</cx:pt>
          <cx:pt idx="31082">13</cx:pt>
          <cx:pt idx="31083">13</cx:pt>
          <cx:pt idx="31084">10</cx:pt>
          <cx:pt idx="31085">10</cx:pt>
          <cx:pt idx="31086">11</cx:pt>
          <cx:pt idx="31087">11</cx:pt>
          <cx:pt idx="31088">10</cx:pt>
          <cx:pt idx="31089">11</cx:pt>
          <cx:pt idx="31090">10</cx:pt>
          <cx:pt idx="31091">18</cx:pt>
          <cx:pt idx="31092">18</cx:pt>
          <cx:pt idx="31093">22</cx:pt>
          <cx:pt idx="31094">17</cx:pt>
          <cx:pt idx="31095">22</cx:pt>
          <cx:pt idx="31096">20</cx:pt>
          <cx:pt idx="31097">20</cx:pt>
          <cx:pt idx="31098">15</cx:pt>
          <cx:pt idx="31099">14</cx:pt>
          <cx:pt idx="31100">15</cx:pt>
          <cx:pt idx="31101">13</cx:pt>
          <cx:pt idx="31102">15</cx:pt>
          <cx:pt idx="31103">14</cx:pt>
          <cx:pt idx="31104">13</cx:pt>
          <cx:pt idx="31105">15</cx:pt>
          <cx:pt idx="31106">12</cx:pt>
          <cx:pt idx="31107">24</cx:pt>
          <cx:pt idx="31108">27</cx:pt>
          <cx:pt idx="31109">26</cx:pt>
          <cx:pt idx="31110">28</cx:pt>
          <cx:pt idx="31111">24</cx:pt>
          <cx:pt idx="31112">27</cx:pt>
          <cx:pt idx="31113">26</cx:pt>
          <cx:pt idx="31114">28</cx:pt>
          <cx:pt idx="31115">15</cx:pt>
          <cx:pt idx="31116">15</cx:pt>
          <cx:pt idx="31117">10</cx:pt>
          <cx:pt idx="31118">10</cx:pt>
          <cx:pt idx="31119">15</cx:pt>
          <cx:pt idx="31120">15</cx:pt>
          <cx:pt idx="31121">20</cx:pt>
          <cx:pt idx="31122">20</cx:pt>
          <cx:pt idx="31123">16</cx:pt>
          <cx:pt idx="31124">17</cx:pt>
          <cx:pt idx="31125">35</cx:pt>
          <cx:pt idx="31126">21</cx:pt>
          <cx:pt idx="31127">20</cx:pt>
          <cx:pt idx="31128">19</cx:pt>
          <cx:pt idx="31129">18</cx:pt>
          <cx:pt idx="31130">16</cx:pt>
          <cx:pt idx="31131">19</cx:pt>
          <cx:pt idx="31132">18</cx:pt>
          <cx:pt idx="31133">19</cx:pt>
          <cx:pt idx="31134">15</cx:pt>
          <cx:pt idx="31135">18</cx:pt>
          <cx:pt idx="31136">14</cx:pt>
          <cx:pt idx="31137">17</cx:pt>
          <cx:pt idx="31138">77</cx:pt>
          <cx:pt idx="31139">21</cx:pt>
          <cx:pt idx="31140">20</cx:pt>
          <cx:pt idx="31141">19</cx:pt>
          <cx:pt idx="31142">23</cx:pt>
          <cx:pt idx="31143">22</cx:pt>
          <cx:pt idx="31144">24</cx:pt>
          <cx:pt idx="31145">18</cx:pt>
          <cx:pt idx="31146">16</cx:pt>
          <cx:pt idx="31147">15</cx:pt>
          <cx:pt idx="31148">14</cx:pt>
          <cx:pt idx="31149">14</cx:pt>
          <cx:pt idx="31150">18</cx:pt>
          <cx:pt idx="31151">16</cx:pt>
          <cx:pt idx="31152">19</cx:pt>
          <cx:pt idx="31153">15</cx:pt>
          <cx:pt idx="31154">18</cx:pt>
          <cx:pt idx="31155">14</cx:pt>
          <cx:pt idx="31156">16</cx:pt>
          <cx:pt idx="31157">14</cx:pt>
          <cx:pt idx="31158">13</cx:pt>
          <cx:pt idx="31159">16</cx:pt>
          <cx:pt idx="31160">17</cx:pt>
          <cx:pt idx="31161">16</cx:pt>
          <cx:pt idx="31162">19</cx:pt>
          <cx:pt idx="31163">17</cx:pt>
          <cx:pt idx="31164">14</cx:pt>
          <cx:pt idx="31165">14</cx:pt>
          <cx:pt idx="31166">14</cx:pt>
          <cx:pt idx="31167">13</cx:pt>
          <cx:pt idx="31168">14</cx:pt>
          <cx:pt idx="31169">12</cx:pt>
          <cx:pt idx="31170">12</cx:pt>
          <cx:pt idx="31171">12</cx:pt>
          <cx:pt idx="31172">12</cx:pt>
          <cx:pt idx="31173">13</cx:pt>
          <cx:pt idx="31174">13</cx:pt>
          <cx:pt idx="31175">11</cx:pt>
          <cx:pt idx="31176">11</cx:pt>
          <cx:pt idx="31177">27</cx:pt>
          <cx:pt idx="31178">30</cx:pt>
          <cx:pt idx="31179">28</cx:pt>
          <cx:pt idx="31180">27</cx:pt>
          <cx:pt idx="31181">20</cx:pt>
          <cx:pt idx="31182">13</cx:pt>
          <cx:pt idx="31183">12</cx:pt>
          <cx:pt idx="31184">13</cx:pt>
          <cx:pt idx="31185">12</cx:pt>
          <cx:pt idx="31186">13</cx:pt>
          <cx:pt idx="31187">12</cx:pt>
          <cx:pt idx="31188">10</cx:pt>
          <cx:pt idx="31189">12</cx:pt>
          <cx:pt idx="31190">10</cx:pt>
          <cx:pt idx="31191">11</cx:pt>
          <cx:pt idx="31192">17</cx:pt>
          <cx:pt idx="31193">18</cx:pt>
          <cx:pt idx="31194">19</cx:pt>
          <cx:pt idx="31195">19</cx:pt>
          <cx:pt idx="31196">21</cx:pt>
          <cx:pt idx="31197">20</cx:pt>
          <cx:pt idx="31198">18</cx:pt>
          <cx:pt idx="31199">21</cx:pt>
          <cx:pt idx="31200">23</cx:pt>
          <cx:pt idx="31201">19</cx:pt>
          <cx:pt idx="31202">30</cx:pt>
          <cx:pt idx="31203">34</cx:pt>
          <cx:pt idx="31204">14</cx:pt>
          <cx:pt idx="31205">13</cx:pt>
          <cx:pt idx="31206">17</cx:pt>
          <cx:pt idx="31207">18</cx:pt>
          <cx:pt idx="31208">20</cx:pt>
          <cx:pt idx="31209">13</cx:pt>
          <cx:pt idx="31210">16</cx:pt>
          <cx:pt idx="31211">16</cx:pt>
          <cx:pt idx="31212">17</cx:pt>
          <cx:pt idx="31213">15</cx:pt>
          <cx:pt idx="31214">17</cx:pt>
          <cx:pt idx="31215">15</cx:pt>
          <cx:pt idx="31216">12</cx:pt>
          <cx:pt idx="31217">15</cx:pt>
          <cx:pt idx="31218">15</cx:pt>
          <cx:pt idx="31219">16</cx:pt>
          <cx:pt idx="31220">14</cx:pt>
          <cx:pt idx="31221">16</cx:pt>
          <cx:pt idx="31222">14</cx:pt>
          <cx:pt idx="31223">12</cx:pt>
          <cx:pt idx="31224">29</cx:pt>
          <cx:pt idx="31225">29</cx:pt>
          <cx:pt idx="31226">29</cx:pt>
          <cx:pt idx="31227">16</cx:pt>
          <cx:pt idx="31228">16</cx:pt>
          <cx:pt idx="31229">17</cx:pt>
          <cx:pt idx="31230">110</cx:pt>
          <cx:pt idx="31231">27</cx:pt>
          <cx:pt idx="31232">27</cx:pt>
          <cx:pt idx="31233">26</cx:pt>
          <cx:pt idx="31234">27</cx:pt>
          <cx:pt idx="31235">27</cx:pt>
          <cx:pt idx="31236">26</cx:pt>
          <cx:pt idx="31237">28</cx:pt>
          <cx:pt idx="31238">28</cx:pt>
          <cx:pt idx="31239">17</cx:pt>
          <cx:pt idx="31240">18</cx:pt>
          <cx:pt idx="31241">22</cx:pt>
          <cx:pt idx="31242">18</cx:pt>
          <cx:pt idx="31243">23</cx:pt>
          <cx:pt idx="31244">22</cx:pt>
          <cx:pt idx="31245">20</cx:pt>
          <cx:pt idx="31246">41</cx:pt>
          <cx:pt idx="31247">22</cx:pt>
          <cx:pt idx="31248">19</cx:pt>
          <cx:pt idx="31249">18</cx:pt>
          <cx:pt idx="31250">19</cx:pt>
          <cx:pt idx="31251">17</cx:pt>
          <cx:pt idx="31252">15</cx:pt>
          <cx:pt idx="31253">19</cx:pt>
          <cx:pt idx="31254">17</cx:pt>
          <cx:pt idx="31255">17</cx:pt>
          <cx:pt idx="31256">18</cx:pt>
          <cx:pt idx="31257">18</cx:pt>
          <cx:pt idx="31258">21</cx:pt>
          <cx:pt idx="31259">22</cx:pt>
          <cx:pt idx="31260">16</cx:pt>
          <cx:pt idx="31261">17</cx:pt>
          <cx:pt idx="31262">18</cx:pt>
          <cx:pt idx="31263">15</cx:pt>
          <cx:pt idx="31264">17</cx:pt>
          <cx:pt idx="31265">18</cx:pt>
          <cx:pt idx="31266">17</cx:pt>
          <cx:pt idx="31267">14</cx:pt>
          <cx:pt idx="31268">17</cx:pt>
          <cx:pt idx="31269">18</cx:pt>
          <cx:pt idx="31270">15</cx:pt>
          <cx:pt idx="31271">16</cx:pt>
          <cx:pt idx="31272">18</cx:pt>
          <cx:pt idx="31273">15</cx:pt>
          <cx:pt idx="31274">17</cx:pt>
          <cx:pt idx="31275">18</cx:pt>
          <cx:pt idx="31276">14</cx:pt>
          <cx:pt idx="31277">16</cx:pt>
          <cx:pt idx="31278">13</cx:pt>
          <cx:pt idx="31279">13</cx:pt>
          <cx:pt idx="31280">13</cx:pt>
          <cx:pt idx="31281">15</cx:pt>
          <cx:pt idx="31282">13</cx:pt>
          <cx:pt idx="31283">13</cx:pt>
          <cx:pt idx="31284">13</cx:pt>
          <cx:pt idx="31285">10</cx:pt>
          <cx:pt idx="31286">11</cx:pt>
          <cx:pt idx="31287">11</cx:pt>
          <cx:pt idx="31288">10</cx:pt>
          <cx:pt idx="31289">10</cx:pt>
          <cx:pt idx="31290">11</cx:pt>
          <cx:pt idx="31291">10</cx:pt>
          <cx:pt idx="31292">20</cx:pt>
          <cx:pt idx="31293">20</cx:pt>
          <cx:pt idx="31294">15</cx:pt>
          <cx:pt idx="31295">14</cx:pt>
          <cx:pt idx="31296">15</cx:pt>
          <cx:pt idx="31297">13</cx:pt>
          <cx:pt idx="31298">15</cx:pt>
          <cx:pt idx="31299">14</cx:pt>
          <cx:pt idx="31300">13</cx:pt>
          <cx:pt idx="31301">15</cx:pt>
          <cx:pt idx="31302">12</cx:pt>
          <cx:pt idx="31303">12</cx:pt>
          <cx:pt idx="31304">20</cx:pt>
          <cx:pt idx="31305">16</cx:pt>
          <cx:pt idx="31306">16</cx:pt>
          <cx:pt idx="31307">20</cx:pt>
          <cx:pt idx="31308">17</cx:pt>
          <cx:pt idx="31309">22</cx:pt>
          <cx:pt idx="31310">17</cx:pt>
          <cx:pt idx="31311">22</cx:pt>
          <cx:pt idx="31312">15</cx:pt>
          <cx:pt idx="31313">14</cx:pt>
          <cx:pt idx="31314">15</cx:pt>
          <cx:pt idx="31315">20</cx:pt>
          <cx:pt idx="31316">20</cx:pt>
          <cx:pt idx="31317">13</cx:pt>
          <cx:pt idx="31318">20</cx:pt>
          <cx:pt idx="31319">15</cx:pt>
          <cx:pt idx="31320">14</cx:pt>
          <cx:pt idx="31321">15</cx:pt>
          <cx:pt idx="31322">13</cx:pt>
          <cx:pt idx="31323">10</cx:pt>
          <cx:pt idx="31324">10</cx:pt>
          <cx:pt idx="31325">22</cx:pt>
          <cx:pt idx="31326">20</cx:pt>
          <cx:pt idx="31327">23</cx:pt>
          <cx:pt idx="31328">19</cx:pt>
          <cx:pt idx="31329">22</cx:pt>
          <cx:pt idx="31330">23</cx:pt>
          <cx:pt idx="31331">18</cx:pt>
          <cx:pt idx="31332">28</cx:pt>
          <cx:pt idx="31333">28</cx:pt>
          <cx:pt idx="31334">22</cx:pt>
          <cx:pt idx="31335">28</cx:pt>
          <cx:pt idx="31336">43</cx:pt>
          <cx:pt idx="31337">27</cx:pt>
          <cx:pt idx="31338">23</cx:pt>
          <cx:pt idx="31339">22</cx:pt>
          <cx:pt idx="31340">34</cx:pt>
          <cx:pt idx="31341">31</cx:pt>
          <cx:pt idx="31342">18</cx:pt>
          <cx:pt idx="31343">21</cx:pt>
          <cx:pt idx="31344">18</cx:pt>
          <cx:pt idx="31345">27</cx:pt>
          <cx:pt idx="31346">28</cx:pt>
          <cx:pt idx="31347">27</cx:pt>
          <cx:pt idx="31348">40</cx:pt>
          <cx:pt idx="31349">40</cx:pt>
          <cx:pt idx="31350">18</cx:pt>
          <cx:pt idx="31351">19</cx:pt>
          <cx:pt idx="31352">18</cx:pt>
          <cx:pt idx="31353">17</cx:pt>
          <cx:pt idx="31354">16</cx:pt>
          <cx:pt idx="31355">28</cx:pt>
          <cx:pt idx="31356">28</cx:pt>
          <cx:pt idx="31357">20</cx:pt>
          <cx:pt idx="31358">28</cx:pt>
          <cx:pt idx="31359">28</cx:pt>
          <cx:pt idx="31360">23</cx:pt>
          <cx:pt idx="31361">23</cx:pt>
          <cx:pt idx="31362">15</cx:pt>
          <cx:pt idx="31363">18</cx:pt>
          <cx:pt idx="31364">16</cx:pt>
          <cx:pt idx="31365">17</cx:pt>
          <cx:pt idx="31366">20</cx:pt>
          <cx:pt idx="31367">17</cx:pt>
          <cx:pt idx="31368">21</cx:pt>
          <cx:pt idx="31369">17</cx:pt>
          <cx:pt idx="31370">16</cx:pt>
          <cx:pt idx="31371">20</cx:pt>
          <cx:pt idx="31372">20</cx:pt>
          <cx:pt idx="31373">19</cx:pt>
          <cx:pt idx="31374">20</cx:pt>
          <cx:pt idx="31375">20</cx:pt>
          <cx:pt idx="31376">22</cx:pt>
          <cx:pt idx="31377">24</cx:pt>
          <cx:pt idx="31378">24</cx:pt>
          <cx:pt idx="31379">34</cx:pt>
          <cx:pt idx="31380">22</cx:pt>
          <cx:pt idx="31381">21</cx:pt>
          <cx:pt idx="31382">20</cx:pt>
          <cx:pt idx="31383">20</cx:pt>
          <cx:pt idx="31384">20</cx:pt>
          <cx:pt idx="31385">19</cx:pt>
          <cx:pt idx="31386">27</cx:pt>
          <cx:pt idx="31387">27</cx:pt>
          <cx:pt idx="31388">17</cx:pt>
          <cx:pt idx="31389">16</cx:pt>
          <cx:pt idx="31390">17</cx:pt>
          <cx:pt idx="31391">17</cx:pt>
          <cx:pt idx="31392">16</cx:pt>
          <cx:pt idx="31393">16</cx:pt>
          <cx:pt idx="31394">14</cx:pt>
          <cx:pt idx="31395">20</cx:pt>
          <cx:pt idx="31396">19</cx:pt>
          <cx:pt idx="31397">19</cx:pt>
          <cx:pt idx="31398">17</cx:pt>
          <cx:pt idx="31399">17</cx:pt>
          <cx:pt idx="31400">16</cx:pt>
          <cx:pt idx="31401">19</cx:pt>
          <cx:pt idx="31402">17</cx:pt>
          <cx:pt idx="31403">18</cx:pt>
          <cx:pt idx="31404">18</cx:pt>
          <cx:pt idx="31405">27</cx:pt>
          <cx:pt idx="31406">18</cx:pt>
          <cx:pt idx="31407">18</cx:pt>
          <cx:pt idx="31408">16</cx:pt>
          <cx:pt idx="31409">16</cx:pt>
          <cx:pt idx="31410">14</cx:pt>
          <cx:pt idx="31411">14</cx:pt>
          <cx:pt idx="31412">15</cx:pt>
          <cx:pt idx="31413">16</cx:pt>
          <cx:pt idx="31414">16</cx:pt>
          <cx:pt idx="31415">15</cx:pt>
          <cx:pt idx="31416">15</cx:pt>
          <cx:pt idx="31417">15</cx:pt>
          <cx:pt idx="31418">16</cx:pt>
          <cx:pt idx="31419">15</cx:pt>
          <cx:pt idx="31420">15</cx:pt>
          <cx:pt idx="31421">16</cx:pt>
          <cx:pt idx="31422">21</cx:pt>
          <cx:pt idx="31423">23</cx:pt>
          <cx:pt idx="31424">23</cx:pt>
          <cx:pt idx="31425">23</cx:pt>
          <cx:pt idx="31426">21</cx:pt>
          <cx:pt idx="31427">20</cx:pt>
          <cx:pt idx="31428">22</cx:pt>
          <cx:pt idx="31429">17</cx:pt>
          <cx:pt idx="31430">14</cx:pt>
          <cx:pt idx="31431">13</cx:pt>
          <cx:pt idx="31432">16</cx:pt>
          <cx:pt idx="31433">12</cx:pt>
          <cx:pt idx="31434">16</cx:pt>
          <cx:pt idx="31435">15</cx:pt>
          <cx:pt idx="31436">21</cx:pt>
          <cx:pt idx="31437">23</cx:pt>
          <cx:pt idx="31438">23</cx:pt>
          <cx:pt idx="31439">23</cx:pt>
          <cx:pt idx="31440">21</cx:pt>
          <cx:pt idx="31441">20</cx:pt>
          <cx:pt idx="31442">22</cx:pt>
          <cx:pt idx="31443">17</cx:pt>
          <cx:pt idx="31444">17</cx:pt>
          <cx:pt idx="31445">16</cx:pt>
          <cx:pt idx="31446">16</cx:pt>
          <cx:pt idx="31447">25</cx:pt>
          <cx:pt idx="31448">23</cx:pt>
          <cx:pt idx="31449">25</cx:pt>
          <cx:pt idx="31450">22</cx:pt>
          <cx:pt idx="31451">27</cx:pt>
          <cx:pt idx="31452">25</cx:pt>
          <cx:pt idx="31453">23</cx:pt>
          <cx:pt idx="31454">24</cx:pt>
          <cx:pt idx="31455">22</cx:pt>
          <cx:pt idx="31456">22</cx:pt>
          <cx:pt idx="31457">24</cx:pt>
          <cx:pt idx="31458">24</cx:pt>
          <cx:pt idx="31459">34</cx:pt>
          <cx:pt idx="31460">28</cx:pt>
          <cx:pt idx="31461">29</cx:pt>
          <cx:pt idx="31462">20</cx:pt>
          <cx:pt idx="31463">18</cx:pt>
          <cx:pt idx="31464">18</cx:pt>
          <cx:pt idx="31465">21</cx:pt>
          <cx:pt idx="31466">21</cx:pt>
          <cx:pt idx="31467">20</cx:pt>
          <cx:pt idx="31468">20</cx:pt>
          <cx:pt idx="31469">20</cx:pt>
          <cx:pt idx="31470">21</cx:pt>
          <cx:pt idx="31471">18</cx:pt>
          <cx:pt idx="31472">25</cx:pt>
          <cx:pt idx="31473">23</cx:pt>
          <cx:pt idx="31474">25</cx:pt>
          <cx:pt idx="31475">24</cx:pt>
          <cx:pt idx="31476">26</cx:pt>
          <cx:pt idx="31477">24</cx:pt>
          <cx:pt idx="31478">21</cx:pt>
          <cx:pt idx="31479">21</cx:pt>
          <cx:pt idx="31480">20</cx:pt>
          <cx:pt idx="31481">20</cx:pt>
          <cx:pt idx="31482">20</cx:pt>
          <cx:pt idx="31483">19</cx:pt>
          <cx:pt idx="31484">11</cx:pt>
          <cx:pt idx="31485">13</cx:pt>
          <cx:pt idx="31486">12</cx:pt>
          <cx:pt idx="31487">13</cx:pt>
          <cx:pt idx="31488">12</cx:pt>
          <cx:pt idx="31489">15</cx:pt>
          <cx:pt idx="31490">13</cx:pt>
          <cx:pt idx="31491">12</cx:pt>
          <cx:pt idx="31492">12</cx:pt>
          <cx:pt idx="31493">18</cx:pt>
          <cx:pt idx="31494">12</cx:pt>
          <cx:pt idx="31495">13</cx:pt>
          <cx:pt idx="31496">43</cx:pt>
          <cx:pt idx="31497">19</cx:pt>
          <cx:pt idx="31498">15</cx:pt>
          <cx:pt idx="31499">35</cx:pt>
          <cx:pt idx="31500">20</cx:pt>
          <cx:pt idx="31501">21</cx:pt>
          <cx:pt idx="31502">19</cx:pt>
          <cx:pt idx="31503">18</cx:pt>
          <cx:pt idx="31504">19</cx:pt>
          <cx:pt idx="31505">16</cx:pt>
          <cx:pt idx="31506">11</cx:pt>
          <cx:pt idx="31507">16</cx:pt>
          <cx:pt idx="31508">16</cx:pt>
          <cx:pt idx="31509">16</cx:pt>
          <cx:pt idx="31510">16</cx:pt>
          <cx:pt idx="31511">19</cx:pt>
          <cx:pt idx="31512">18</cx:pt>
          <cx:pt idx="31513">18</cx:pt>
          <cx:pt idx="31514">31</cx:pt>
          <cx:pt idx="31515">29</cx:pt>
          <cx:pt idx="31516">16</cx:pt>
          <cx:pt idx="31517">17</cx:pt>
          <cx:pt idx="31518">17</cx:pt>
          <cx:pt idx="31519">16</cx:pt>
          <cx:pt idx="31520">17</cx:pt>
          <cx:pt idx="31521">17</cx:pt>
          <cx:pt idx="31522">19</cx:pt>
          <cx:pt idx="31523">17</cx:pt>
          <cx:pt idx="31524">18</cx:pt>
          <cx:pt idx="31525">41</cx:pt>
          <cx:pt idx="31526">14</cx:pt>
          <cx:pt idx="31527">13</cx:pt>
          <cx:pt idx="31528">20</cx:pt>
          <cx:pt idx="31529">19</cx:pt>
          <cx:pt idx="31530">18</cx:pt>
          <cx:pt idx="31531">17</cx:pt>
          <cx:pt idx="31532">13</cx:pt>
          <cx:pt idx="31533">13</cx:pt>
          <cx:pt idx="31534">12</cx:pt>
          <cx:pt idx="31535">10</cx:pt>
          <cx:pt idx="31536">10</cx:pt>
          <cx:pt idx="31537">10</cx:pt>
          <cx:pt idx="31538">10</cx:pt>
          <cx:pt idx="31539">10</cx:pt>
          <cx:pt idx="31540">28</cx:pt>
          <cx:pt idx="31541">29</cx:pt>
          <cx:pt idx="31542">22</cx:pt>
          <cx:pt idx="31543">24</cx:pt>
          <cx:pt idx="31544">25</cx:pt>
          <cx:pt idx="31545">20</cx:pt>
          <cx:pt idx="31546">21</cx:pt>
          <cx:pt idx="31547">21</cx:pt>
          <cx:pt idx="31548">22</cx:pt>
          <cx:pt idx="31549">18</cx:pt>
          <cx:pt idx="31550">21</cx:pt>
          <cx:pt idx="31551">28</cx:pt>
          <cx:pt idx="31552">26</cx:pt>
          <cx:pt idx="31553">28</cx:pt>
          <cx:pt idx="31554">26</cx:pt>
          <cx:pt idx="31555">20</cx:pt>
          <cx:pt idx="31556">18</cx:pt>
          <cx:pt idx="31557">17</cx:pt>
          <cx:pt idx="31558">17</cx:pt>
          <cx:pt idx="31559">16</cx:pt>
          <cx:pt idx="31560">21</cx:pt>
          <cx:pt idx="31561">22</cx:pt>
          <cx:pt idx="31562">21</cx:pt>
          <cx:pt idx="31563">18</cx:pt>
          <cx:pt idx="31564">15</cx:pt>
          <cx:pt idx="31565">21</cx:pt>
          <cx:pt idx="31566">21</cx:pt>
          <cx:pt idx="31567">17</cx:pt>
          <cx:pt idx="31568">18</cx:pt>
          <cx:pt idx="31569">20</cx:pt>
          <cx:pt idx="31570">19</cx:pt>
          <cx:pt idx="31571">19</cx:pt>
          <cx:pt idx="31572">19</cx:pt>
          <cx:pt idx="31573">13</cx:pt>
          <cx:pt idx="31574">13</cx:pt>
          <cx:pt idx="31575">13</cx:pt>
          <cx:pt idx="31576">15</cx:pt>
          <cx:pt idx="31577">12</cx:pt>
          <cx:pt idx="31578">15</cx:pt>
          <cx:pt idx="31579">12</cx:pt>
          <cx:pt idx="31580">17</cx:pt>
          <cx:pt idx="31581">16</cx:pt>
          <cx:pt idx="31582">16</cx:pt>
          <cx:pt idx="31583">20</cx:pt>
          <cx:pt idx="31584">19</cx:pt>
          <cx:pt idx="31585">19</cx:pt>
          <cx:pt idx="31586">19</cx:pt>
          <cx:pt idx="31587">19</cx:pt>
          <cx:pt idx="31588">21</cx:pt>
          <cx:pt idx="31589">19</cx:pt>
          <cx:pt idx="31590">19</cx:pt>
          <cx:pt idx="31591">19</cx:pt>
          <cx:pt idx="31592">20</cx:pt>
          <cx:pt idx="31593">16</cx:pt>
          <cx:pt idx="31594">16</cx:pt>
          <cx:pt idx="31595">17</cx:pt>
          <cx:pt idx="31596">16</cx:pt>
          <cx:pt idx="31597">15</cx:pt>
          <cx:pt idx="31598">12</cx:pt>
          <cx:pt idx="31599">17</cx:pt>
          <cx:pt idx="31600">13</cx:pt>
          <cx:pt idx="31601">12</cx:pt>
          <cx:pt idx="31602">16</cx:pt>
          <cx:pt idx="31603">16</cx:pt>
          <cx:pt idx="31604">17</cx:pt>
          <cx:pt idx="31605">18</cx:pt>
          <cx:pt idx="31606">20</cx:pt>
          <cx:pt idx="31607">15</cx:pt>
          <cx:pt idx="31608">14</cx:pt>
          <cx:pt idx="31609">16</cx:pt>
          <cx:pt idx="31610">18</cx:pt>
          <cx:pt idx="31611">21</cx:pt>
          <cx:pt idx="31612">19</cx:pt>
          <cx:pt idx="31613">15</cx:pt>
          <cx:pt idx="31614">15</cx:pt>
          <cx:pt idx="31615">12</cx:pt>
          <cx:pt idx="31616">15</cx:pt>
          <cx:pt idx="31617">12</cx:pt>
          <cx:pt idx="31618">14</cx:pt>
          <cx:pt idx="31619">12</cx:pt>
          <cx:pt idx="31620">23</cx:pt>
          <cx:pt idx="31621">22</cx:pt>
          <cx:pt idx="31622">20</cx:pt>
          <cx:pt idx="31623">19</cx:pt>
          <cx:pt idx="31624">14</cx:pt>
          <cx:pt idx="31625">14</cx:pt>
          <cx:pt idx="31626">27</cx:pt>
          <cx:pt idx="31627">29</cx:pt>
          <cx:pt idx="31628">27</cx:pt>
          <cx:pt idx="31629">27</cx:pt>
          <cx:pt idx="31630">27</cx:pt>
          <cx:pt idx="31631">27</cx:pt>
          <cx:pt idx="31632">25</cx:pt>
          <cx:pt idx="31633">27</cx:pt>
          <cx:pt idx="31634">27</cx:pt>
          <cx:pt idx="31635">29</cx:pt>
          <cx:pt idx="31636">27</cx:pt>
          <cx:pt idx="31637">27</cx:pt>
          <cx:pt idx="31638">25</cx:pt>
          <cx:pt idx="31639">26</cx:pt>
          <cx:pt idx="31640">25</cx:pt>
          <cx:pt idx="31641">26</cx:pt>
          <cx:pt idx="31642">25</cx:pt>
          <cx:pt idx="31643">26</cx:pt>
          <cx:pt idx="31644">25</cx:pt>
          <cx:pt idx="31645">26</cx:pt>
          <cx:pt idx="31646">23</cx:pt>
          <cx:pt idx="31647">25</cx:pt>
          <cx:pt idx="31648">25</cx:pt>
          <cx:pt idx="31649">26</cx:pt>
          <cx:pt idx="31650">25</cx:pt>
          <cx:pt idx="31651">26</cx:pt>
          <cx:pt idx="31652">25</cx:pt>
          <cx:pt idx="31653">25</cx:pt>
          <cx:pt idx="31654">25</cx:pt>
          <cx:pt idx="31655">25</cx:pt>
          <cx:pt idx="31656">25</cx:pt>
          <cx:pt idx="31657">20</cx:pt>
          <cx:pt idx="31658">17</cx:pt>
          <cx:pt idx="31659">20</cx:pt>
          <cx:pt idx="31660">20</cx:pt>
          <cx:pt idx="31661">16</cx:pt>
          <cx:pt idx="31662">21</cx:pt>
          <cx:pt idx="31663">126</cx:pt>
          <cx:pt idx="31664">18</cx:pt>
          <cx:pt idx="31665">25</cx:pt>
          <cx:pt idx="31666">23</cx:pt>
          <cx:pt idx="31667">24</cx:pt>
          <cx:pt idx="31668">22</cx:pt>
          <cx:pt idx="31669">22</cx:pt>
          <cx:pt idx="31670">17</cx:pt>
          <cx:pt idx="31671">17</cx:pt>
          <cx:pt idx="31672">24</cx:pt>
          <cx:pt idx="31673">22</cx:pt>
          <cx:pt idx="31674">22</cx:pt>
          <cx:pt idx="31675">19</cx:pt>
          <cx:pt idx="31676">22</cx:pt>
          <cx:pt idx="31677">19</cx:pt>
          <cx:pt idx="31678">25</cx:pt>
          <cx:pt idx="31679">24</cx:pt>
          <cx:pt idx="31680">23</cx:pt>
          <cx:pt idx="31681">19</cx:pt>
          <cx:pt idx="31682">18</cx:pt>
          <cx:pt idx="31683">18</cx:pt>
          <cx:pt idx="31684">18</cx:pt>
          <cx:pt idx="31685">23</cx:pt>
          <cx:pt idx="31686">20</cx:pt>
          <cx:pt idx="31687">23</cx:pt>
          <cx:pt idx="31688">20</cx:pt>
          <cx:pt idx="31689">23</cx:pt>
          <cx:pt idx="31690">18</cx:pt>
          <cx:pt idx="31691">13</cx:pt>
          <cx:pt idx="31692">13</cx:pt>
          <cx:pt idx="31693">12</cx:pt>
          <cx:pt idx="31694">12</cx:pt>
          <cx:pt idx="31695">26</cx:pt>
          <cx:pt idx="31696">25</cx:pt>
          <cx:pt idx="31697">17</cx:pt>
          <cx:pt idx="31698">15</cx:pt>
          <cx:pt idx="31699">19</cx:pt>
          <cx:pt idx="31700">16</cx:pt>
          <cx:pt idx="31701">14</cx:pt>
          <cx:pt idx="31702">16</cx:pt>
          <cx:pt idx="31703">16</cx:pt>
          <cx:pt idx="31704">27</cx:pt>
          <cx:pt idx="31705">25</cx:pt>
          <cx:pt idx="31706">25</cx:pt>
          <cx:pt idx="31707">106</cx:pt>
          <cx:pt idx="31708">19</cx:pt>
          <cx:pt idx="31709">18</cx:pt>
          <cx:pt idx="31710">17</cx:pt>
          <cx:pt idx="31711">18</cx:pt>
          <cx:pt idx="31712">15</cx:pt>
          <cx:pt idx="31713">13</cx:pt>
          <cx:pt idx="31714">14</cx:pt>
          <cx:pt idx="31715">19</cx:pt>
          <cx:pt idx="31716">22</cx:pt>
          <cx:pt idx="31717">23</cx:pt>
          <cx:pt idx="31718">23</cx:pt>
          <cx:pt idx="31719">26</cx:pt>
          <cx:pt idx="31720">24</cx:pt>
          <cx:pt idx="31721">21</cx:pt>
          <cx:pt idx="31722">13</cx:pt>
          <cx:pt idx="31723">13</cx:pt>
          <cx:pt idx="31724">12</cx:pt>
          <cx:pt idx="31725">12</cx:pt>
          <cx:pt idx="31726">28</cx:pt>
          <cx:pt idx="31727">30</cx:pt>
          <cx:pt idx="31728">24</cx:pt>
          <cx:pt idx="31729">27</cx:pt>
          <cx:pt idx="31730">26</cx:pt>
          <cx:pt idx="31731">16</cx:pt>
          <cx:pt idx="31732">15</cx:pt>
          <cx:pt idx="31733">16</cx:pt>
          <cx:pt idx="31734">18</cx:pt>
          <cx:pt idx="31735">18</cx:pt>
          <cx:pt idx="31736">19</cx:pt>
          <cx:pt idx="31737">18</cx:pt>
          <cx:pt idx="31738">19</cx:pt>
          <cx:pt idx="31739">18</cx:pt>
          <cx:pt idx="31740">18</cx:pt>
          <cx:pt idx="31741">18</cx:pt>
          <cx:pt idx="31742">18</cx:pt>
          <cx:pt idx="31743">18</cx:pt>
          <cx:pt idx="31744">18</cx:pt>
          <cx:pt idx="31745">18</cx:pt>
          <cx:pt idx="31746">18</cx:pt>
          <cx:pt idx="31747">18</cx:pt>
          <cx:pt idx="31748">19</cx:pt>
          <cx:pt idx="31749">18</cx:pt>
          <cx:pt idx="31750">19</cx:pt>
          <cx:pt idx="31751">18</cx:pt>
          <cx:pt idx="31752">19</cx:pt>
          <cx:pt idx="31753">18</cx:pt>
          <cx:pt idx="31754">19</cx:pt>
          <cx:pt idx="31755">18</cx:pt>
          <cx:pt idx="31756">19</cx:pt>
          <cx:pt idx="31757">18</cx:pt>
          <cx:pt idx="31758">19</cx:pt>
          <cx:pt idx="31759">18</cx:pt>
          <cx:pt idx="31760">19</cx:pt>
          <cx:pt idx="31761">18</cx:pt>
          <cx:pt idx="31762">19</cx:pt>
          <cx:pt idx="31763">16</cx:pt>
          <cx:pt idx="31764">16</cx:pt>
          <cx:pt idx="31765">17</cx:pt>
          <cx:pt idx="31766">16</cx:pt>
          <cx:pt idx="31767">16</cx:pt>
          <cx:pt idx="31768">17</cx:pt>
          <cx:pt idx="31769">20</cx:pt>
          <cx:pt idx="31770">19</cx:pt>
          <cx:pt idx="31771">20</cx:pt>
          <cx:pt idx="31772">19</cx:pt>
          <cx:pt idx="31773">20</cx:pt>
          <cx:pt idx="31774">19</cx:pt>
          <cx:pt idx="31775">17</cx:pt>
          <cx:pt idx="31776">15</cx:pt>
          <cx:pt idx="31777">16</cx:pt>
          <cx:pt idx="31778">20</cx:pt>
          <cx:pt idx="31779">15</cx:pt>
          <cx:pt idx="31780">20</cx:pt>
          <cx:pt idx="31781">19</cx:pt>
          <cx:pt idx="31782">20</cx:pt>
          <cx:pt idx="31783">19</cx:pt>
          <cx:pt idx="31784">20</cx:pt>
          <cx:pt idx="31785">19</cx:pt>
          <cx:pt idx="31786">20</cx:pt>
          <cx:pt idx="31787">19</cx:pt>
          <cx:pt idx="31788">20</cx:pt>
          <cx:pt idx="31789">19</cx:pt>
          <cx:pt idx="31790">19</cx:pt>
          <cx:pt idx="31791">19</cx:pt>
          <cx:pt idx="31792">19</cx:pt>
          <cx:pt idx="31793">19</cx:pt>
          <cx:pt idx="31794">18</cx:pt>
          <cx:pt idx="31795">18</cx:pt>
          <cx:pt idx="31796">16</cx:pt>
          <cx:pt idx="31797">16</cx:pt>
          <cx:pt idx="31798">22</cx:pt>
          <cx:pt idx="31799">15</cx:pt>
          <cx:pt idx="31800">15</cx:pt>
          <cx:pt idx="31801">17</cx:pt>
          <cx:pt idx="31802">13</cx:pt>
          <cx:pt idx="31803">13</cx:pt>
          <cx:pt idx="31804">11</cx:pt>
          <cx:pt idx="31805">11</cx:pt>
          <cx:pt idx="31806">11</cx:pt>
          <cx:pt idx="31807">11</cx:pt>
          <cx:pt idx="31808">15</cx:pt>
          <cx:pt idx="31809">14</cx:pt>
          <cx:pt idx="31810">18</cx:pt>
          <cx:pt idx="31811">20</cx:pt>
          <cx:pt idx="31812">18</cx:pt>
          <cx:pt idx="31813">20</cx:pt>
          <cx:pt idx="31814">19</cx:pt>
          <cx:pt idx="31815">20</cx:pt>
          <cx:pt idx="31816">18</cx:pt>
          <cx:pt idx="31817">20</cx:pt>
          <cx:pt idx="31818">18</cx:pt>
          <cx:pt idx="31819">20</cx:pt>
          <cx:pt idx="31820">17</cx:pt>
          <cx:pt idx="31821">15</cx:pt>
          <cx:pt idx="31822">18</cx:pt>
          <cx:pt idx="31823">18</cx:pt>
          <cx:pt idx="31824">20</cx:pt>
          <cx:pt idx="31825">17</cx:pt>
          <cx:pt idx="31826">36</cx:pt>
          <cx:pt idx="31827">22</cx:pt>
          <cx:pt idx="31828">23</cx:pt>
          <cx:pt idx="31829">22</cx:pt>
          <cx:pt idx="31830">22</cx:pt>
          <cx:pt idx="31831">27</cx:pt>
          <cx:pt idx="31832">27</cx:pt>
          <cx:pt idx="31833">34</cx:pt>
          <cx:pt idx="31834">34</cx:pt>
          <cx:pt idx="31835">21</cx:pt>
          <cx:pt idx="31836">19</cx:pt>
          <cx:pt idx="31837">21</cx:pt>
          <cx:pt idx="31838">27</cx:pt>
          <cx:pt idx="31839">24</cx:pt>
          <cx:pt idx="31840">19</cx:pt>
          <cx:pt idx="31841">17</cx:pt>
          <cx:pt idx="31842">27</cx:pt>
          <cx:pt idx="31843">24</cx:pt>
          <cx:pt idx="31844">19</cx:pt>
          <cx:pt idx="31845">17</cx:pt>
          <cx:pt idx="31846">18</cx:pt>
          <cx:pt idx="31847">22</cx:pt>
          <cx:pt idx="31848">19</cx:pt>
          <cx:pt idx="31849">18</cx:pt>
          <cx:pt idx="31850">18</cx:pt>
          <cx:pt idx="31851">21</cx:pt>
          <cx:pt idx="31852">19</cx:pt>
          <cx:pt idx="31853">16</cx:pt>
          <cx:pt idx="31854">17</cx:pt>
          <cx:pt idx="31855">15</cx:pt>
          <cx:pt idx="31856">19</cx:pt>
          <cx:pt idx="31857">15</cx:pt>
          <cx:pt idx="31858">19</cx:pt>
          <cx:pt idx="31859">19</cx:pt>
          <cx:pt idx="31860">19</cx:pt>
          <cx:pt idx="31861">23</cx:pt>
          <cx:pt idx="31862">20</cx:pt>
          <cx:pt idx="31863">22</cx:pt>
          <cx:pt idx="31864">23</cx:pt>
          <cx:pt idx="31865">21</cx:pt>
          <cx:pt idx="31866">22</cx:pt>
          <cx:pt idx="31867">23</cx:pt>
          <cx:pt idx="31868">22</cx:pt>
          <cx:pt idx="31869">23</cx:pt>
          <cx:pt idx="31870">22</cx:pt>
          <cx:pt idx="31871">25</cx:pt>
          <cx:pt idx="31872">23</cx:pt>
          <cx:pt idx="31873">23</cx:pt>
          <cx:pt idx="31874">23</cx:pt>
          <cx:pt idx="31875">88</cx:pt>
          <cx:pt idx="31876">17</cx:pt>
          <cx:pt idx="31877">17</cx:pt>
          <cx:pt idx="31878">17</cx:pt>
          <cx:pt idx="31879">19</cx:pt>
          <cx:pt idx="31880">24</cx:pt>
          <cx:pt idx="31881">21</cx:pt>
          <cx:pt idx="31882">42</cx:pt>
          <cx:pt idx="31883">40</cx:pt>
          <cx:pt idx="31884">26</cx:pt>
          <cx:pt idx="31885">27</cx:pt>
          <cx:pt idx="31886">17</cx:pt>
          <cx:pt idx="31887">15</cx:pt>
          <cx:pt idx="31888">17</cx:pt>
          <cx:pt idx="31889">18</cx:pt>
          <cx:pt idx="31890">20</cx:pt>
          <cx:pt idx="31891">17</cx:pt>
          <cx:pt idx="31892">28</cx:pt>
          <cx:pt idx="31893">20</cx:pt>
          <cx:pt idx="31894">21</cx:pt>
          <cx:pt idx="31895">25</cx:pt>
          <cx:pt idx="31896">26</cx:pt>
          <cx:pt idx="31897">21</cx:pt>
          <cx:pt idx="31898">49</cx:pt>
          <cx:pt idx="31899">53</cx:pt>
          <cx:pt idx="31900">51</cx:pt>
          <cx:pt idx="31901">43</cx:pt>
          <cx:pt idx="31902">21</cx:pt>
          <cx:pt idx="31903">19</cx:pt>
          <cx:pt idx="31904">21</cx:pt>
          <cx:pt idx="31905">19</cx:pt>
          <cx:pt idx="31906">78</cx:pt>
          <cx:pt idx="31907">14</cx:pt>
          <cx:pt idx="31908">13</cx:pt>
          <cx:pt idx="31909">13</cx:pt>
          <cx:pt idx="31910">13</cx:pt>
          <cx:pt idx="31911">13</cx:pt>
          <cx:pt idx="31912">19</cx:pt>
          <cx:pt idx="31913">18</cx:pt>
          <cx:pt idx="31914">17</cx:pt>
          <cx:pt idx="31915">19</cx:pt>
          <cx:pt idx="31916">17</cx:pt>
          <cx:pt idx="31917">21</cx:pt>
          <cx:pt idx="31918">16</cx:pt>
          <cx:pt idx="31919">18</cx:pt>
          <cx:pt idx="31920">16</cx:pt>
          <cx:pt idx="31921">18</cx:pt>
          <cx:pt idx="31922">15</cx:pt>
          <cx:pt idx="31923">16</cx:pt>
          <cx:pt idx="31924">15</cx:pt>
          <cx:pt idx="31925">14</cx:pt>
          <cx:pt idx="31926">14</cx:pt>
          <cx:pt idx="31927">13</cx:pt>
          <cx:pt idx="31928">13</cx:pt>
          <cx:pt idx="31929">21</cx:pt>
          <cx:pt idx="31930">19</cx:pt>
          <cx:pt idx="31931">20</cx:pt>
          <cx:pt idx="31932">18</cx:pt>
          <cx:pt idx="31933">29</cx:pt>
          <cx:pt idx="31934">30</cx:pt>
          <cx:pt idx="31935">22</cx:pt>
          <cx:pt idx="31936">22</cx:pt>
          <cx:pt idx="31937">22</cx:pt>
          <cx:pt idx="31938">21</cx:pt>
          <cx:pt idx="31939">22</cx:pt>
          <cx:pt idx="31940">21</cx:pt>
          <cx:pt idx="31941">17</cx:pt>
          <cx:pt idx="31942">22</cx:pt>
          <cx:pt idx="31943">24</cx:pt>
          <cx:pt idx="31944">23</cx:pt>
          <cx:pt idx="31945">19</cx:pt>
          <cx:pt idx="31946">24</cx:pt>
          <cx:pt idx="31947">21</cx:pt>
          <cx:pt idx="31948">24</cx:pt>
          <cx:pt idx="31949">24</cx:pt>
          <cx:pt idx="31950">23</cx:pt>
          <cx:pt idx="31951">23</cx:pt>
          <cx:pt idx="31952">24</cx:pt>
          <cx:pt idx="31953">22</cx:pt>
          <cx:pt idx="31954">24</cx:pt>
          <cx:pt idx="31955">23</cx:pt>
          <cx:pt idx="31956">22</cx:pt>
          <cx:pt idx="31957">20</cx:pt>
          <cx:pt idx="31958">22</cx:pt>
          <cx:pt idx="31959">17</cx:pt>
          <cx:pt idx="31960">22</cx:pt>
          <cx:pt idx="31961">18</cx:pt>
          <cx:pt idx="31962">21</cx:pt>
          <cx:pt idx="31963">16</cx:pt>
          <cx:pt idx="31964">20</cx:pt>
          <cx:pt idx="31965">21</cx:pt>
          <cx:pt idx="31966">21</cx:pt>
          <cx:pt idx="31967">18</cx:pt>
          <cx:pt idx="31968">18</cx:pt>
          <cx:pt idx="31969">20</cx:pt>
          <cx:pt idx="31970">18</cx:pt>
          <cx:pt idx="31971">20</cx:pt>
          <cx:pt idx="31972">17</cx:pt>
          <cx:pt idx="31973">18</cx:pt>
          <cx:pt idx="31974">19</cx:pt>
          <cx:pt idx="31975">17</cx:pt>
          <cx:pt idx="31976">18</cx:pt>
          <cx:pt idx="31977">19</cx:pt>
          <cx:pt idx="31978">16</cx:pt>
          <cx:pt idx="31979">16</cx:pt>
          <cx:pt idx="31980">13</cx:pt>
          <cx:pt idx="31981">11</cx:pt>
          <cx:pt idx="31982">24</cx:pt>
          <cx:pt idx="31983">22</cx:pt>
          <cx:pt idx="31984">38</cx:pt>
          <cx:pt idx="31985">16</cx:pt>
          <cx:pt idx="31986">20</cx:pt>
          <cx:pt idx="31987">19</cx:pt>
          <cx:pt idx="31988">20</cx:pt>
          <cx:pt idx="31989">18</cx:pt>
          <cx:pt idx="31990">18</cx:pt>
          <cx:pt idx="31991">22</cx:pt>
          <cx:pt idx="31992">19</cx:pt>
          <cx:pt idx="31993">21</cx:pt>
          <cx:pt idx="31994">22</cx:pt>
          <cx:pt idx="31995">16</cx:pt>
          <cx:pt idx="31996">13</cx:pt>
          <cx:pt idx="31997">14</cx:pt>
          <cx:pt idx="31998">13</cx:pt>
          <cx:pt idx="31999">14</cx:pt>
          <cx:pt idx="32000">13</cx:pt>
          <cx:pt idx="32001">21</cx:pt>
          <cx:pt idx="32002">21</cx:pt>
          <cx:pt idx="32003">21</cx:pt>
          <cx:pt idx="32004">24</cx:pt>
          <cx:pt idx="32005">20</cx:pt>
          <cx:pt idx="32006">20</cx:pt>
          <cx:pt idx="32007">22</cx:pt>
          <cx:pt idx="32008">24</cx:pt>
          <cx:pt idx="32009">20</cx:pt>
          <cx:pt idx="32010">20</cx:pt>
          <cx:pt idx="32011">20</cx:pt>
          <cx:pt idx="32012">20</cx:pt>
          <cx:pt idx="32013">22</cx:pt>
          <cx:pt idx="32014">25</cx:pt>
          <cx:pt idx="32015">20</cx:pt>
          <cx:pt idx="32016">18</cx:pt>
          <cx:pt idx="32017">18</cx:pt>
          <cx:pt idx="32018">18</cx:pt>
          <cx:pt idx="32019">17</cx:pt>
          <cx:pt idx="32020">18</cx:pt>
          <cx:pt idx="32021">16</cx:pt>
          <cx:pt idx="32022">13</cx:pt>
          <cx:pt idx="32023">20</cx:pt>
          <cx:pt idx="32024">20</cx:pt>
          <cx:pt idx="32025">20</cx:pt>
          <cx:pt idx="32026">20</cx:pt>
          <cx:pt idx="32027">18</cx:pt>
          <cx:pt idx="32028">24</cx:pt>
          <cx:pt idx="32029">16</cx:pt>
          <cx:pt idx="32030">16</cx:pt>
          <cx:pt idx="32031">16</cx:pt>
          <cx:pt idx="32032">18</cx:pt>
          <cx:pt idx="32033">17</cx:pt>
          <cx:pt idx="32034">18</cx:pt>
          <cx:pt idx="32035">17</cx:pt>
          <cx:pt idx="32036">18</cx:pt>
          <cx:pt idx="32037">17</cx:pt>
          <cx:pt idx="32038">17</cx:pt>
          <cx:pt idx="32039">15</cx:pt>
          <cx:pt idx="32040">22</cx:pt>
          <cx:pt idx="32041">22</cx:pt>
          <cx:pt idx="32042">18</cx:pt>
          <cx:pt idx="32043">11</cx:pt>
          <cx:pt idx="32044">12</cx:pt>
          <cx:pt idx="32045">15</cx:pt>
          <cx:pt idx="32046">12</cx:pt>
          <cx:pt idx="32047">11</cx:pt>
          <cx:pt idx="32048">14</cx:pt>
          <cx:pt idx="32049">12</cx:pt>
          <cx:pt idx="32050">12</cx:pt>
          <cx:pt idx="32051">11</cx:pt>
          <cx:pt idx="32052">18</cx:pt>
          <cx:pt idx="32053">19</cx:pt>
          <cx:pt idx="32054">18</cx:pt>
          <cx:pt idx="32055">19</cx:pt>
          <cx:pt idx="32056">18</cx:pt>
          <cx:pt idx="32057">20</cx:pt>
          <cx:pt idx="32058">18</cx:pt>
          <cx:pt idx="32059">19</cx:pt>
          <cx:pt idx="32060">23</cx:pt>
          <cx:pt idx="32061">23</cx:pt>
          <cx:pt idx="32062">23</cx:pt>
          <cx:pt idx="32063">22</cx:pt>
          <cx:pt idx="32064">23</cx:pt>
          <cx:pt idx="32065">22</cx:pt>
          <cx:pt idx="32066">18</cx:pt>
          <cx:pt idx="32067">17</cx:pt>
          <cx:pt idx="32068">18</cx:pt>
          <cx:pt idx="32069">19</cx:pt>
          <cx:pt idx="32070">17</cx:pt>
          <cx:pt idx="32071">16</cx:pt>
          <cx:pt idx="32072">22</cx:pt>
          <cx:pt idx="32073">23</cx:pt>
          <cx:pt idx="32074">20</cx:pt>
          <cx:pt idx="32075">18</cx:pt>
          <cx:pt idx="32076">19</cx:pt>
          <cx:pt idx="32077">18</cx:pt>
          <cx:pt idx="32078">19</cx:pt>
          <cx:pt idx="32079">18</cx:pt>
          <cx:pt idx="32080">20</cx:pt>
          <cx:pt idx="32081">20</cx:pt>
          <cx:pt idx="32082">20</cx:pt>
          <cx:pt idx="32083">17</cx:pt>
          <cx:pt idx="32084">18</cx:pt>
          <cx:pt idx="32085">17</cx:pt>
          <cx:pt idx="32086">18</cx:pt>
          <cx:pt idx="32087">24</cx:pt>
          <cx:pt idx="32088">22</cx:pt>
          <cx:pt idx="32089">20</cx:pt>
          <cx:pt idx="32090">20</cx:pt>
          <cx:pt idx="32091">20</cx:pt>
          <cx:pt idx="32092">21</cx:pt>
          <cx:pt idx="32093">18</cx:pt>
          <cx:pt idx="32094">17</cx:pt>
          <cx:pt idx="32095">15</cx:pt>
          <cx:pt idx="32096">16</cx:pt>
          <cx:pt idx="32097">16</cx:pt>
          <cx:pt idx="32098">16</cx:pt>
          <cx:pt idx="32099">20</cx:pt>
          <cx:pt idx="32100">23</cx:pt>
          <cx:pt idx="32101">20</cx:pt>
          <cx:pt idx="32102">17</cx:pt>
          <cx:pt idx="32103">16</cx:pt>
          <cx:pt idx="32104">17</cx:pt>
          <cx:pt idx="32105">16</cx:pt>
          <cx:pt idx="32106">17</cx:pt>
          <cx:pt idx="32107">16</cx:pt>
          <cx:pt idx="32108">19</cx:pt>
          <cx:pt idx="32109">19</cx:pt>
          <cx:pt idx="32110">19</cx:pt>
          <cx:pt idx="32111">17</cx:pt>
          <cx:pt idx="32112">16</cx:pt>
          <cx:pt idx="32113">16</cx:pt>
          <cx:pt idx="32114">16</cx:pt>
          <cx:pt idx="32115">13</cx:pt>
          <cx:pt idx="32116">25</cx:pt>
          <cx:pt idx="32117">23</cx:pt>
          <cx:pt idx="32118">22</cx:pt>
          <cx:pt idx="32119">16</cx:pt>
          <cx:pt idx="32120">16</cx:pt>
          <cx:pt idx="32121">16</cx:pt>
          <cx:pt idx="32122">16</cx:pt>
          <cx:pt idx="32123">14</cx:pt>
          <cx:pt idx="32124">14</cx:pt>
          <cx:pt idx="32125">14</cx:pt>
          <cx:pt idx="32126">14</cx:pt>
          <cx:pt idx="32127">14</cx:pt>
          <cx:pt idx="32128">15</cx:pt>
          <cx:pt idx="32129">14</cx:pt>
          <cx:pt idx="32130">15</cx:pt>
          <cx:pt idx="32131">14</cx:pt>
          <cx:pt idx="32132">15</cx:pt>
          <cx:pt idx="32133">14</cx:pt>
          <cx:pt idx="32134">15</cx:pt>
          <cx:pt idx="32135">24</cx:pt>
          <cx:pt idx="32136">22</cx:pt>
          <cx:pt idx="32137">18</cx:pt>
          <cx:pt idx="32138">21</cx:pt>
          <cx:pt idx="32139">19</cx:pt>
          <cx:pt idx="32140">12</cx:pt>
          <cx:pt idx="32141">19</cx:pt>
          <cx:pt idx="32142">16</cx:pt>
          <cx:pt idx="32143">14</cx:pt>
          <cx:pt idx="32144">12</cx:pt>
          <cx:pt idx="32145">16</cx:pt>
          <cx:pt idx="32146">14</cx:pt>
          <cx:pt idx="32147">22</cx:pt>
          <cx:pt idx="32148">22</cx:pt>
          <cx:pt idx="32149">17</cx:pt>
          <cx:pt idx="32150">19</cx:pt>
          <cx:pt idx="32151">17</cx:pt>
          <cx:pt idx="32152">8</cx:pt>
          <cx:pt idx="32153">16</cx:pt>
          <cx:pt idx="32154">17</cx:pt>
          <cx:pt idx="32155">25</cx:pt>
          <cx:pt idx="32156">23</cx:pt>
          <cx:pt idx="32157">17</cx:pt>
          <cx:pt idx="32158">17</cx:pt>
          <cx:pt idx="32159">17</cx:pt>
          <cx:pt idx="32160">25</cx:pt>
          <cx:pt idx="32161">18</cx:pt>
          <cx:pt idx="32162">18</cx:pt>
          <cx:pt idx="32163">19</cx:pt>
          <cx:pt idx="32164">19</cx:pt>
          <cx:pt idx="32165">19</cx:pt>
          <cx:pt idx="32166">20</cx:pt>
          <cx:pt idx="32167">19</cx:pt>
          <cx:pt idx="32168">25</cx:pt>
          <cx:pt idx="32169">21</cx:pt>
          <cx:pt idx="32170">21</cx:pt>
          <cx:pt idx="32171">20</cx:pt>
          <cx:pt idx="32172">61</cx:pt>
          <cx:pt idx="32173">22</cx:pt>
          <cx:pt idx="32174">19</cx:pt>
          <cx:pt idx="32175">19</cx:pt>
          <cx:pt idx="32176">21</cx:pt>
          <cx:pt idx="32177">19</cx:pt>
          <cx:pt idx="32178">18</cx:pt>
          <cx:pt idx="32179">18</cx:pt>
          <cx:pt idx="32180">20</cx:pt>
          <cx:pt idx="32181">12</cx:pt>
          <cx:pt idx="32182">18</cx:pt>
          <cx:pt idx="32183">18</cx:pt>
          <cx:pt idx="32184">14</cx:pt>
          <cx:pt idx="32185">16</cx:pt>
          <cx:pt idx="32186">18</cx:pt>
          <cx:pt idx="32187">18</cx:pt>
          <cx:pt idx="32188">12</cx:pt>
          <cx:pt idx="32189">18</cx:pt>
          <cx:pt idx="32190">18</cx:pt>
          <cx:pt idx="32191">14</cx:pt>
          <cx:pt idx="32192">18</cx:pt>
          <cx:pt idx="32193">18</cx:pt>
          <cx:pt idx="32194">14</cx:pt>
          <cx:pt idx="32195">13</cx:pt>
          <cx:pt idx="32196">14</cx:pt>
          <cx:pt idx="32197">13</cx:pt>
          <cx:pt idx="32198">13</cx:pt>
          <cx:pt idx="32199">20</cx:pt>
          <cx:pt idx="32200">20</cx:pt>
          <cx:pt idx="32201">17</cx:pt>
          <cx:pt idx="32202">16</cx:pt>
          <cx:pt idx="32203">17</cx:pt>
          <cx:pt idx="32204">17</cx:pt>
          <cx:pt idx="32205">15</cx:pt>
          <cx:pt idx="32206">15</cx:pt>
          <cx:pt idx="32207">15</cx:pt>
          <cx:pt idx="32208">15</cx:pt>
          <cx:pt idx="32209">12</cx:pt>
          <cx:pt idx="32210">16</cx:pt>
          <cx:pt idx="32211">18</cx:pt>
          <cx:pt idx="32212">19</cx:pt>
          <cx:pt idx="32213">14</cx:pt>
          <cx:pt idx="32214">16</cx:pt>
          <cx:pt idx="32215">17</cx:pt>
          <cx:pt idx="32216">16</cx:pt>
          <cx:pt idx="32217">20</cx:pt>
          <cx:pt idx="32218">17</cx:pt>
          <cx:pt idx="32219">15</cx:pt>
          <cx:pt idx="32220">14</cx:pt>
          <cx:pt idx="32221">15</cx:pt>
          <cx:pt idx="32222">16</cx:pt>
          <cx:pt idx="32223">26</cx:pt>
          <cx:pt idx="32224">22</cx:pt>
          <cx:pt idx="32225">26</cx:pt>
          <cx:pt idx="32226">25</cx:pt>
          <cx:pt idx="32227">26</cx:pt>
          <cx:pt idx="32228">28</cx:pt>
          <cx:pt idx="32229">20</cx:pt>
          <cx:pt idx="32230">20</cx:pt>
          <cx:pt idx="32231">16</cx:pt>
          <cx:pt idx="32232">16</cx:pt>
          <cx:pt idx="32233">17</cx:pt>
          <cx:pt idx="32234">22</cx:pt>
          <cx:pt idx="32235">17</cx:pt>
          <cx:pt idx="32236">22</cx:pt>
          <cx:pt idx="32237">15</cx:pt>
          <cx:pt idx="32238">13</cx:pt>
          <cx:pt idx="32239">13</cx:pt>
          <cx:pt idx="32240">13</cx:pt>
          <cx:pt idx="32241">13</cx:pt>
          <cx:pt idx="32242">13</cx:pt>
          <cx:pt idx="32243">13</cx:pt>
          <cx:pt idx="32244">10</cx:pt>
          <cx:pt idx="32245">11</cx:pt>
          <cx:pt idx="32246">11</cx:pt>
          <cx:pt idx="32247">11</cx:pt>
          <cx:pt idx="32248">11</cx:pt>
          <cx:pt idx="32249">18</cx:pt>
          <cx:pt idx="32250">18</cx:pt>
          <cx:pt idx="32251">22</cx:pt>
          <cx:pt idx="32252">21</cx:pt>
          <cx:pt idx="32253">25</cx:pt>
          <cx:pt idx="32254">20</cx:pt>
          <cx:pt idx="32255">20</cx:pt>
          <cx:pt idx="32256">15</cx:pt>
          <cx:pt idx="32257">14</cx:pt>
          <cx:pt idx="32258">15</cx:pt>
          <cx:pt idx="32259">13</cx:pt>
          <cx:pt idx="32260">15</cx:pt>
          <cx:pt idx="32261">14</cx:pt>
          <cx:pt idx="32262">13</cx:pt>
          <cx:pt idx="32263">15</cx:pt>
          <cx:pt idx="32264">12</cx:pt>
          <cx:pt idx="32265">27</cx:pt>
          <cx:pt idx="32266">24</cx:pt>
          <cx:pt idx="32267">26</cx:pt>
          <cx:pt idx="32268">28</cx:pt>
          <cx:pt idx="32269">27</cx:pt>
          <cx:pt idx="32270">24</cx:pt>
          <cx:pt idx="32271">26</cx:pt>
          <cx:pt idx="32272">28</cx:pt>
          <cx:pt idx="32273">25</cx:pt>
          <cx:pt idx="32274">27</cx:pt>
          <cx:pt idx="32275">28</cx:pt>
          <cx:pt idx="32276">31</cx:pt>
          <cx:pt idx="32277">15</cx:pt>
          <cx:pt idx="32278">15</cx:pt>
          <cx:pt idx="32279">10</cx:pt>
          <cx:pt idx="32280">10</cx:pt>
          <cx:pt idx="32281">15</cx:pt>
          <cx:pt idx="32282">15</cx:pt>
          <cx:pt idx="32283">20</cx:pt>
          <cx:pt idx="32284">20</cx:pt>
          <cx:pt idx="32285">16</cx:pt>
          <cx:pt idx="32286">17</cx:pt>
          <cx:pt idx="32287">35</cx:pt>
          <cx:pt idx="32288">21</cx:pt>
          <cx:pt idx="32289">19</cx:pt>
          <cx:pt idx="32290">20</cx:pt>
          <cx:pt idx="32291">16</cx:pt>
          <cx:pt idx="32292">19</cx:pt>
          <cx:pt idx="32293">19</cx:pt>
          <cx:pt idx="32294">19</cx:pt>
          <cx:pt idx="32295">18</cx:pt>
          <cx:pt idx="32296">15</cx:pt>
          <cx:pt idx="32297">18</cx:pt>
          <cx:pt idx="32298">18</cx:pt>
          <cx:pt idx="32299">14</cx:pt>
          <cx:pt idx="32300">17</cx:pt>
          <cx:pt idx="32301">77</cx:pt>
          <cx:pt idx="32302">21</cx:pt>
          <cx:pt idx="32303">19</cx:pt>
          <cx:pt idx="32304">20</cx:pt>
          <cx:pt idx="32305">16</cx:pt>
          <cx:pt idx="32306">18</cx:pt>
          <cx:pt idx="32307">15</cx:pt>
          <cx:pt idx="32308">14</cx:pt>
          <cx:pt idx="32309">14</cx:pt>
          <cx:pt idx="32310">16</cx:pt>
          <cx:pt idx="32311">18</cx:pt>
          <cx:pt idx="32312">18</cx:pt>
          <cx:pt idx="32313">19</cx:pt>
          <cx:pt idx="32314">19</cx:pt>
          <cx:pt idx="32315">15</cx:pt>
          <cx:pt idx="32316">18</cx:pt>
          <cx:pt idx="32317">18</cx:pt>
          <cx:pt idx="32318">14</cx:pt>
          <cx:pt idx="32319">27</cx:pt>
          <cx:pt idx="32320">24</cx:pt>
          <cx:pt idx="32321">24</cx:pt>
          <cx:pt idx="32322">21</cx:pt>
          <cx:pt idx="32323">27</cx:pt>
          <cx:pt idx="32324">25</cx:pt>
          <cx:pt idx="32325">23</cx:pt>
          <cx:pt idx="32326">28</cx:pt>
          <cx:pt idx="32327">28</cx:pt>
          <cx:pt idx="32328">16</cx:pt>
          <cx:pt idx="32329">14</cx:pt>
          <cx:pt idx="32330">16</cx:pt>
          <cx:pt idx="32331">13</cx:pt>
          <cx:pt idx="32332">17</cx:pt>
          <cx:pt idx="32333">17</cx:pt>
          <cx:pt idx="32334">16</cx:pt>
          <cx:pt idx="32335">19</cx:pt>
          <cx:pt idx="32336">17</cx:pt>
          <cx:pt idx="32337">13</cx:pt>
          <cx:pt idx="32338">13</cx:pt>
          <cx:pt idx="32339">13</cx:pt>
          <cx:pt idx="32340">13</cx:pt>
          <cx:pt idx="32341">14</cx:pt>
          <cx:pt idx="32342">14</cx:pt>
          <cx:pt idx="32343">12</cx:pt>
          <cx:pt idx="32344">12</cx:pt>
          <cx:pt idx="32345">11</cx:pt>
          <cx:pt idx="32346">11</cx:pt>
          <cx:pt idx="32347">27</cx:pt>
          <cx:pt idx="32348">28</cx:pt>
          <cx:pt idx="32349">30</cx:pt>
          <cx:pt idx="32350">28</cx:pt>
          <cx:pt idx="32351">122</cx:pt>
          <cx:pt idx="32352">40</cx:pt>
          <cx:pt idx="32353">42</cx:pt>
          <cx:pt idx="32354">13</cx:pt>
          <cx:pt idx="32355">12</cx:pt>
          <cx:pt idx="32356">13</cx:pt>
          <cx:pt idx="32357">12</cx:pt>
          <cx:pt idx="32358">13</cx:pt>
          <cx:pt idx="32359">12</cx:pt>
          <cx:pt idx="32360">10</cx:pt>
          <cx:pt idx="32361">12</cx:pt>
          <cx:pt idx="32362">10</cx:pt>
          <cx:pt idx="32363">12</cx:pt>
          <cx:pt idx="32364">18</cx:pt>
          <cx:pt idx="32365">17</cx:pt>
          <cx:pt idx="32366">18</cx:pt>
          <cx:pt idx="32367">19</cx:pt>
          <cx:pt idx="32368">19</cx:pt>
          <cx:pt idx="32369">21</cx:pt>
          <cx:pt idx="32370">21</cx:pt>
          <cx:pt idx="32371">22</cx:pt>
          <cx:pt idx="32372">22</cx:pt>
          <cx:pt idx="32373">22</cx:pt>
          <cx:pt idx="32374">23</cx:pt>
          <cx:pt idx="32375">14</cx:pt>
          <cx:pt idx="32376">13</cx:pt>
          <cx:pt idx="32377">17</cx:pt>
          <cx:pt idx="32378">16</cx:pt>
          <cx:pt idx="32379">17</cx:pt>
          <cx:pt idx="32380">17</cx:pt>
          <cx:pt idx="32381">17</cx:pt>
          <cx:pt idx="32382">20</cx:pt>
          <cx:pt idx="32383">13</cx:pt>
          <cx:pt idx="32384">16</cx:pt>
          <cx:pt idx="32385">16</cx:pt>
          <cx:pt idx="32386">15</cx:pt>
          <cx:pt idx="32387">17</cx:pt>
          <cx:pt idx="32388">15</cx:pt>
          <cx:pt idx="32389">17</cx:pt>
          <cx:pt idx="32390">12</cx:pt>
          <cx:pt idx="32391">15</cx:pt>
          <cx:pt idx="32392">15</cx:pt>
          <cx:pt idx="32393">14</cx:pt>
          <cx:pt idx="32394">16</cx:pt>
          <cx:pt idx="32395">14</cx:pt>
          <cx:pt idx="32396">16</cx:pt>
          <cx:pt idx="32397">12</cx:pt>
          <cx:pt idx="32398">29</cx:pt>
          <cx:pt idx="32399">29</cx:pt>
          <cx:pt idx="32400">29</cx:pt>
          <cx:pt idx="32401">17</cx:pt>
          <cx:pt idx="32402">16</cx:pt>
          <cx:pt idx="32403">18</cx:pt>
          <cx:pt idx="32404">110</cx:pt>
          <cx:pt idx="32405">27</cx:pt>
          <cx:pt idx="32406">27</cx:pt>
          <cx:pt idx="32407">26</cx:pt>
          <cx:pt idx="32408">23</cx:pt>
          <cx:pt idx="32409">27</cx:pt>
          <cx:pt idx="32410">27</cx:pt>
          <cx:pt idx="32411">26</cx:pt>
          <cx:pt idx="32412">28</cx:pt>
          <cx:pt idx="32413">22</cx:pt>
          <cx:pt idx="32414">40</cx:pt>
          <cx:pt idx="32415">23</cx:pt>
          <cx:pt idx="32416">22</cx:pt>
          <cx:pt idx="32417">22</cx:pt>
          <cx:pt idx="32418">24</cx:pt>
          <cx:pt idx="32419">25</cx:pt>
          <cx:pt idx="32420">43</cx:pt>
          <cx:pt idx="32421">19</cx:pt>
          <cx:pt idx="32422">18</cx:pt>
          <cx:pt idx="32423">19</cx:pt>
          <cx:pt idx="32424">16</cx:pt>
          <cx:pt idx="32425">15</cx:pt>
          <cx:pt idx="32426">19</cx:pt>
          <cx:pt idx="32427">18</cx:pt>
          <cx:pt idx="32428">17</cx:pt>
          <cx:pt idx="32429">18</cx:pt>
          <cx:pt idx="32430">19</cx:pt>
          <cx:pt idx="32431">22</cx:pt>
          <cx:pt idx="32432">19</cx:pt>
          <cx:pt idx="32433">21</cx:pt>
          <cx:pt idx="32434">22</cx:pt>
          <cx:pt idx="32435">16</cx:pt>
          <cx:pt idx="32436">17</cx:pt>
          <cx:pt idx="32437">13</cx:pt>
          <cx:pt idx="32438">13</cx:pt>
          <cx:pt idx="32439">13</cx:pt>
          <cx:pt idx="32440">15</cx:pt>
          <cx:pt idx="32441">13</cx:pt>
          <cx:pt idx="32442">13</cx:pt>
          <cx:pt idx="32443">13</cx:pt>
          <cx:pt idx="32444">11</cx:pt>
          <cx:pt idx="32445">11</cx:pt>
          <cx:pt idx="32446">10</cx:pt>
          <cx:pt idx="32447">11</cx:pt>
          <cx:pt idx="32448">11</cx:pt>
          <cx:pt idx="32449">20</cx:pt>
          <cx:pt idx="32450">20</cx:pt>
          <cx:pt idx="32451">15</cx:pt>
          <cx:pt idx="32452">14</cx:pt>
          <cx:pt idx="32453">15</cx:pt>
          <cx:pt idx="32454">13</cx:pt>
          <cx:pt idx="32455">15</cx:pt>
          <cx:pt idx="32456">14</cx:pt>
          <cx:pt idx="32457">13</cx:pt>
          <cx:pt idx="32458">15</cx:pt>
          <cx:pt idx="32459">12</cx:pt>
          <cx:pt idx="32460">12</cx:pt>
          <cx:pt idx="32461">20</cx:pt>
          <cx:pt idx="32462">20</cx:pt>
          <cx:pt idx="32463">16</cx:pt>
          <cx:pt idx="32464">16</cx:pt>
          <cx:pt idx="32465">22</cx:pt>
          <cx:pt idx="32466">17</cx:pt>
          <cx:pt idx="32467">22</cx:pt>
          <cx:pt idx="32468">17</cx:pt>
          <cx:pt idx="32469">15</cx:pt>
          <cx:pt idx="32470">14</cx:pt>
          <cx:pt idx="32471">15</cx:pt>
          <cx:pt idx="32472">20</cx:pt>
          <cx:pt idx="32473">20</cx:pt>
          <cx:pt idx="32474">13</cx:pt>
          <cx:pt idx="32475">20</cx:pt>
          <cx:pt idx="32476">15</cx:pt>
          <cx:pt idx="32477">14</cx:pt>
          <cx:pt idx="32478">15</cx:pt>
          <cx:pt idx="32479">13</cx:pt>
          <cx:pt idx="32480">10</cx:pt>
          <cx:pt idx="32481">10</cx:pt>
          <cx:pt idx="32482">26</cx:pt>
          <cx:pt idx="32483">21</cx:pt>
          <cx:pt idx="32484">26</cx:pt>
          <cx:pt idx="32485">21</cx:pt>
          <cx:pt idx="32486">24</cx:pt>
          <cx:pt idx="32487">18</cx:pt>
          <cx:pt idx="32488">28</cx:pt>
          <cx:pt idx="32489">28</cx:pt>
          <cx:pt idx="32490">22</cx:pt>
          <cx:pt idx="32491">29</cx:pt>
          <cx:pt idx="32492">43</cx:pt>
          <cx:pt idx="32493">27</cx:pt>
          <cx:pt idx="32494">23</cx:pt>
          <cx:pt idx="32495">22</cx:pt>
          <cx:pt idx="32496">35</cx:pt>
          <cx:pt idx="32497">31</cx:pt>
          <cx:pt idx="32498">20</cx:pt>
          <cx:pt idx="32499">22</cx:pt>
          <cx:pt idx="32500">19</cx:pt>
          <cx:pt idx="32501">27</cx:pt>
          <cx:pt idx="32502">28</cx:pt>
          <cx:pt idx="32503">27</cx:pt>
          <cx:pt idx="32504">132</cx:pt>
          <cx:pt idx="32505">40</cx:pt>
          <cx:pt idx="32506">40</cx:pt>
          <cx:pt idx="32507">18</cx:pt>
          <cx:pt idx="32508">19</cx:pt>
          <cx:pt idx="32509">18</cx:pt>
          <cx:pt idx="32510">17</cx:pt>
          <cx:pt idx="32511">16</cx:pt>
          <cx:pt idx="32512">28</cx:pt>
          <cx:pt idx="32513">28</cx:pt>
          <cx:pt idx="32514">20</cx:pt>
          <cx:pt idx="32515">28</cx:pt>
          <cx:pt idx="32516">28</cx:pt>
          <cx:pt idx="32517">28</cx:pt>
          <cx:pt idx="32518">27</cx:pt>
          <cx:pt idx="32519">28</cx:pt>
          <cx:pt idx="32520">27</cx:pt>
          <cx:pt idx="32521">26</cx:pt>
          <cx:pt idx="32522">15</cx:pt>
          <cx:pt idx="32523">18</cx:pt>
          <cx:pt idx="32524">17</cx:pt>
          <cx:pt idx="32525">16</cx:pt>
          <cx:pt idx="32526">21</cx:pt>
          <cx:pt idx="32527">18</cx:pt>
          <cx:pt idx="32528">16</cx:pt>
          <cx:pt idx="32529">18</cx:pt>
          <cx:pt idx="32530">18</cx:pt>
          <cx:pt idx="32531">21</cx:pt>
          <cx:pt idx="32532">20</cx:pt>
          <cx:pt idx="32533">20</cx:pt>
          <cx:pt idx="32534">19</cx:pt>
          <cx:pt idx="32535">22</cx:pt>
          <cx:pt idx="32536">24</cx:pt>
          <cx:pt idx="32537">24</cx:pt>
          <cx:pt idx="32538">35</cx:pt>
          <cx:pt idx="32539">35</cx:pt>
          <cx:pt idx="32540">21</cx:pt>
          <cx:pt idx="32541">22</cx:pt>
          <cx:pt idx="32542">20</cx:pt>
          <cx:pt idx="32543">20</cx:pt>
          <cx:pt idx="32544">20</cx:pt>
          <cx:pt idx="32545">19</cx:pt>
          <cx:pt idx="32546">28</cx:pt>
          <cx:pt idx="32547">24</cx:pt>
          <cx:pt idx="32548">27</cx:pt>
          <cx:pt idx="32549">24</cx:pt>
          <cx:pt idx="32550">18</cx:pt>
          <cx:pt idx="32551">17</cx:pt>
          <cx:pt idx="32552">16</cx:pt>
          <cx:pt idx="32553">17</cx:pt>
          <cx:pt idx="32554">14</cx:pt>
          <cx:pt idx="32555">19</cx:pt>
          <cx:pt idx="32556">17</cx:pt>
          <cx:pt idx="32557">17</cx:pt>
          <cx:pt idx="32558">16</cx:pt>
          <cx:pt idx="32559">19</cx:pt>
          <cx:pt idx="32560">17</cx:pt>
          <cx:pt idx="32561">18</cx:pt>
          <cx:pt idx="32562">18</cx:pt>
          <cx:pt idx="32563">18</cx:pt>
          <cx:pt idx="32564">18</cx:pt>
          <cx:pt idx="32565">27</cx:pt>
          <cx:pt idx="32566">18</cx:pt>
          <cx:pt idx="32567">18</cx:pt>
          <cx:pt idx="32568">16</cx:pt>
          <cx:pt idx="32569">16</cx:pt>
          <cx:pt idx="32570">14</cx:pt>
          <cx:pt idx="32571">14</cx:pt>
          <cx:pt idx="32572">17</cx:pt>
          <cx:pt idx="32573">15</cx:pt>
          <cx:pt idx="32574">19</cx:pt>
          <cx:pt idx="32575">16</cx:pt>
          <cx:pt idx="32576">15</cx:pt>
          <cx:pt idx="32577">15</cx:pt>
          <cx:pt idx="32578">18</cx:pt>
          <cx:pt idx="32579">16</cx:pt>
          <cx:pt idx="32580">15</cx:pt>
          <cx:pt idx="32581">15</cx:pt>
          <cx:pt idx="32582">16</cx:pt>
          <cx:pt idx="32583">17</cx:pt>
          <cx:pt idx="32584">16</cx:pt>
          <cx:pt idx="32585">16</cx:pt>
          <cx:pt idx="32586">15</cx:pt>
          <cx:pt idx="32587">16</cx:pt>
          <cx:pt idx="32588">15</cx:pt>
          <cx:pt idx="32589">15</cx:pt>
          <cx:pt idx="32590">16</cx:pt>
          <cx:pt idx="32591">21</cx:pt>
          <cx:pt idx="32592">22</cx:pt>
          <cx:pt idx="32593">23</cx:pt>
          <cx:pt idx="32594">23</cx:pt>
          <cx:pt idx="32595">20</cx:pt>
          <cx:pt idx="32596">21</cx:pt>
          <cx:pt idx="32597">22</cx:pt>
          <cx:pt idx="32598">17</cx:pt>
          <cx:pt idx="32599">14</cx:pt>
          <cx:pt idx="32600">16</cx:pt>
          <cx:pt idx="32601">13</cx:pt>
          <cx:pt idx="32602">12</cx:pt>
          <cx:pt idx="32603">21</cx:pt>
          <cx:pt idx="32604">22</cx:pt>
          <cx:pt idx="32605">23</cx:pt>
          <cx:pt idx="32606">23</cx:pt>
          <cx:pt idx="32607">20</cx:pt>
          <cx:pt idx="32608">21</cx:pt>
          <cx:pt idx="32609">22</cx:pt>
          <cx:pt idx="32610">17</cx:pt>
          <cx:pt idx="32611">17</cx:pt>
          <cx:pt idx="32612">16</cx:pt>
          <cx:pt idx="32613">16</cx:pt>
          <cx:pt idx="32614">25</cx:pt>
          <cx:pt idx="32615">23</cx:pt>
          <cx:pt idx="32616">25</cx:pt>
          <cx:pt idx="32617">22</cx:pt>
          <cx:pt idx="32618">27</cx:pt>
          <cx:pt idx="32619">25</cx:pt>
          <cx:pt idx="32620">23</cx:pt>
          <cx:pt idx="32621">24</cx:pt>
          <cx:pt idx="32622">22</cx:pt>
          <cx:pt idx="32623">22</cx:pt>
          <cx:pt idx="32624">24</cx:pt>
          <cx:pt idx="32625">24</cx:pt>
          <cx:pt idx="32626">35</cx:pt>
          <cx:pt idx="32627">35</cx:pt>
          <cx:pt idx="32628">28</cx:pt>
          <cx:pt idx="32629">29</cx:pt>
          <cx:pt idx="32630">30</cx:pt>
          <cx:pt idx="32631">21</cx:pt>
          <cx:pt idx="32632">21</cx:pt>
          <cx:pt idx="32633">20</cx:pt>
          <cx:pt idx="32634">20</cx:pt>
          <cx:pt idx="32635">20</cx:pt>
          <cx:pt idx="32636">21</cx:pt>
          <cx:pt idx="32637">18</cx:pt>
          <cx:pt idx="32638">25</cx:pt>
          <cx:pt idx="32639">23</cx:pt>
          <cx:pt idx="32640">25</cx:pt>
          <cx:pt idx="32641">24</cx:pt>
          <cx:pt idx="32642">26</cx:pt>
          <cx:pt idx="32643">24</cx:pt>
          <cx:pt idx="32644">21</cx:pt>
          <cx:pt idx="32645">21</cx:pt>
          <cx:pt idx="32646">20</cx:pt>
          <cx:pt idx="32647">20</cx:pt>
          <cx:pt idx="32648">20</cx:pt>
          <cx:pt idx="32649">19</cx:pt>
          <cx:pt idx="32650">11</cx:pt>
          <cx:pt idx="32651">10</cx:pt>
          <cx:pt idx="32652">13</cx:pt>
          <cx:pt idx="32653">12</cx:pt>
          <cx:pt idx="32654">13</cx:pt>
          <cx:pt idx="32655">12</cx:pt>
          <cx:pt idx="32656">17</cx:pt>
          <cx:pt idx="32657">13</cx:pt>
          <cx:pt idx="32658">13</cx:pt>
          <cx:pt idx="32659">14</cx:pt>
          <cx:pt idx="32660">20</cx:pt>
          <cx:pt idx="32661">12</cx:pt>
          <cx:pt idx="32662">13</cx:pt>
          <cx:pt idx="32663">43</cx:pt>
          <cx:pt idx="32664">40</cx:pt>
          <cx:pt idx="32665">21</cx:pt>
          <cx:pt idx="32666">19</cx:pt>
          <cx:pt idx="32667">19</cx:pt>
          <cx:pt idx="32668">29</cx:pt>
          <cx:pt idx="32669">15</cx:pt>
          <cx:pt idx="32670">21</cx:pt>
          <cx:pt idx="32671">21</cx:pt>
          <cx:pt idx="32672">19</cx:pt>
          <cx:pt idx="32673">19</cx:pt>
          <cx:pt idx="32674">16</cx:pt>
          <cx:pt idx="32675">16</cx:pt>
          <cx:pt idx="32676">16</cx:pt>
          <cx:pt idx="32677">16</cx:pt>
          <cx:pt idx="32678">16</cx:pt>
          <cx:pt idx="32679">19</cx:pt>
          <cx:pt idx="32680">12</cx:pt>
          <cx:pt idx="32681">18</cx:pt>
          <cx:pt idx="32682">18</cx:pt>
          <cx:pt idx="32683">18</cx:pt>
          <cx:pt idx="32684">31</cx:pt>
          <cx:pt idx="32685">29</cx:pt>
          <cx:pt idx="32686">18</cx:pt>
          <cx:pt idx="32687">17</cx:pt>
          <cx:pt idx="32688">18</cx:pt>
          <cx:pt idx="32689">16</cx:pt>
          <cx:pt idx="32690">17</cx:pt>
          <cx:pt idx="32691">17</cx:pt>
          <cx:pt idx="32692">20</cx:pt>
          <cx:pt idx="32693">17</cx:pt>
          <cx:pt idx="32694">19</cx:pt>
          <cx:pt idx="32695">22</cx:pt>
          <cx:pt idx="32696">18</cx:pt>
          <cx:pt idx="32697">22</cx:pt>
          <cx:pt idx="32698">19</cx:pt>
          <cx:pt idx="32699">38</cx:pt>
          <cx:pt idx="32700">14</cx:pt>
          <cx:pt idx="32701">13</cx:pt>
          <cx:pt idx="32702">20</cx:pt>
          <cx:pt idx="32703">19</cx:pt>
          <cx:pt idx="32704">18</cx:pt>
          <cx:pt idx="32705">17</cx:pt>
          <cx:pt idx="32706">13</cx:pt>
          <cx:pt idx="32707">13</cx:pt>
          <cx:pt idx="32708">12</cx:pt>
          <cx:pt idx="32709">28</cx:pt>
          <cx:pt idx="32710">29</cx:pt>
          <cx:pt idx="32711">24</cx:pt>
          <cx:pt idx="32712">22</cx:pt>
          <cx:pt idx="32713">25</cx:pt>
          <cx:pt idx="32714">20</cx:pt>
          <cx:pt idx="32715">22</cx:pt>
          <cx:pt idx="32716">21</cx:pt>
          <cx:pt idx="32717">21</cx:pt>
          <cx:pt idx="32718">18</cx:pt>
          <cx:pt idx="32719">21</cx:pt>
          <cx:pt idx="32720">28</cx:pt>
          <cx:pt idx="32721">26</cx:pt>
          <cx:pt idx="32722">28</cx:pt>
          <cx:pt idx="32723">26</cx:pt>
          <cx:pt idx="32724">26</cx:pt>
          <cx:pt idx="32725">26</cx:pt>
          <cx:pt idx="32726">25</cx:pt>
          <cx:pt idx="32727">17</cx:pt>
          <cx:pt idx="32728">16</cx:pt>
          <cx:pt idx="32729">21</cx:pt>
          <cx:pt idx="32730">22</cx:pt>
          <cx:pt idx="32731">21</cx:pt>
          <cx:pt idx="32732">18</cx:pt>
          <cx:pt idx="32733">22</cx:pt>
          <cx:pt idx="32734">21</cx:pt>
          <cx:pt idx="32735">19</cx:pt>
          <cx:pt idx="32736">19</cx:pt>
          <cx:pt idx="32737">20</cx:pt>
          <cx:pt idx="32738">20</cx:pt>
          <cx:pt idx="32739">20</cx:pt>
          <cx:pt idx="32740">19</cx:pt>
          <cx:pt idx="32741">20</cx:pt>
          <cx:pt idx="32742">13</cx:pt>
          <cx:pt idx="32743">13</cx:pt>
          <cx:pt idx="32744">13</cx:pt>
          <cx:pt idx="32745">15</cx:pt>
          <cx:pt idx="32746">12</cx:pt>
          <cx:pt idx="32747">15</cx:pt>
          <cx:pt idx="32748">12</cx:pt>
          <cx:pt idx="32749">17</cx:pt>
          <cx:pt idx="32750">16</cx:pt>
          <cx:pt idx="32751">16</cx:pt>
          <cx:pt idx="32752">19</cx:pt>
          <cx:pt idx="32753">20</cx:pt>
          <cx:pt idx="32754">20</cx:pt>
          <cx:pt idx="32755">19</cx:pt>
          <cx:pt idx="32756">19</cx:pt>
          <cx:pt idx="32757">19</cx:pt>
          <cx:pt idx="32758">19</cx:pt>
          <cx:pt idx="32759">19</cx:pt>
          <cx:pt idx="32760">19</cx:pt>
          <cx:pt idx="32761">19</cx:pt>
          <cx:pt idx="32762">21</cx:pt>
          <cx:pt idx="32763">19</cx:pt>
          <cx:pt idx="32764">19</cx:pt>
          <cx:pt idx="32765">19</cx:pt>
          <cx:pt idx="32766">20</cx:pt>
          <cx:pt idx="32767">20</cx:pt>
          <cx:pt idx="32768">24</cx:pt>
          <cx:pt idx="32769">16</cx:pt>
          <cx:pt idx="32770">16</cx:pt>
          <cx:pt idx="32771">17</cx:pt>
          <cx:pt idx="32772">16</cx:pt>
          <cx:pt idx="32773">15</cx:pt>
          <cx:pt idx="32774">12</cx:pt>
          <cx:pt idx="32775">12</cx:pt>
          <cx:pt idx="32776">19</cx:pt>
          <cx:pt idx="32777">14</cx:pt>
          <cx:pt idx="32778">13</cx:pt>
          <cx:pt idx="32779">13</cx:pt>
          <cx:pt idx="32780">24</cx:pt>
          <cx:pt idx="32781">19</cx:pt>
          <cx:pt idx="32782">19</cx:pt>
          <cx:pt idx="32783">19</cx:pt>
          <cx:pt idx="32784">19</cx:pt>
          <cx:pt idx="32785">18</cx:pt>
          <cx:pt idx="32786">18</cx:pt>
          <cx:pt idx="32787">18</cx:pt>
          <cx:pt idx="32788">20</cx:pt>
          <cx:pt idx="32789">14</cx:pt>
          <cx:pt idx="32790">13</cx:pt>
          <cx:pt idx="32791">16</cx:pt>
          <cx:pt idx="32792">21</cx:pt>
          <cx:pt idx="32793">19</cx:pt>
          <cx:pt idx="32794">15</cx:pt>
          <cx:pt idx="32795">15</cx:pt>
          <cx:pt idx="32796">12</cx:pt>
          <cx:pt idx="32797">15</cx:pt>
          <cx:pt idx="32798">12</cx:pt>
          <cx:pt idx="32799">17</cx:pt>
          <cx:pt idx="32800">16</cx:pt>
          <cx:pt idx="32801">14</cx:pt>
          <cx:pt idx="32802">23</cx:pt>
          <cx:pt idx="32803">22</cx:pt>
          <cx:pt idx="32804">21</cx:pt>
          <cx:pt idx="32805">19</cx:pt>
          <cx:pt idx="32806">13</cx:pt>
          <cx:pt idx="32807">13</cx:pt>
          <cx:pt idx="32808">13</cx:pt>
          <cx:pt idx="32809">13</cx:pt>
          <cx:pt idx="32810">27</cx:pt>
          <cx:pt idx="32811">29</cx:pt>
          <cx:pt idx="32812">27</cx:pt>
          <cx:pt idx="32813">27</cx:pt>
          <cx:pt idx="32814">27</cx:pt>
          <cx:pt idx="32815">27</cx:pt>
          <cx:pt idx="32816">27</cx:pt>
          <cx:pt idx="32817">27</cx:pt>
          <cx:pt idx="32818">25</cx:pt>
          <cx:pt idx="32819">27</cx:pt>
          <cx:pt idx="32820">25</cx:pt>
          <cx:pt idx="32821">27</cx:pt>
          <cx:pt idx="32822">27</cx:pt>
          <cx:pt idx="32823">29</cx:pt>
          <cx:pt idx="32824">27</cx:pt>
          <cx:pt idx="32825">27</cx:pt>
          <cx:pt idx="32826">26</cx:pt>
          <cx:pt idx="32827">26</cx:pt>
          <cx:pt idx="32828">26</cx:pt>
          <cx:pt idx="32829">26</cx:pt>
          <cx:pt idx="32830">26</cx:pt>
          <cx:pt idx="32831">26</cx:pt>
          <cx:pt idx="32832">25</cx:pt>
          <cx:pt idx="32833">26</cx:pt>
          <cx:pt idx="32834">23</cx:pt>
          <cx:pt idx="32835">25</cx:pt>
          <cx:pt idx="32836">25</cx:pt>
          <cx:pt idx="32837">26</cx:pt>
          <cx:pt idx="32838">23</cx:pt>
          <cx:pt idx="32839">25</cx:pt>
          <cx:pt idx="32840">26</cx:pt>
          <cx:pt idx="32841">26</cx:pt>
          <cx:pt idx="32842">26</cx:pt>
          <cx:pt idx="32843">26</cx:pt>
          <cx:pt idx="32844">23</cx:pt>
          <cx:pt idx="32845">25</cx:pt>
          <cx:pt idx="32846">23</cx:pt>
          <cx:pt idx="32847">25</cx:pt>
          <cx:pt idx="32848">26</cx:pt>
          <cx:pt idx="32849">26</cx:pt>
          <cx:pt idx="32850">26</cx:pt>
          <cx:pt idx="32851">26</cx:pt>
          <cx:pt idx="32852">26</cx:pt>
          <cx:pt idx="32853">26</cx:pt>
          <cx:pt idx="32854">25</cx:pt>
          <cx:pt idx="32855">26</cx:pt>
          <cx:pt idx="32856">26</cx:pt>
          <cx:pt idx="32857">26</cx:pt>
          <cx:pt idx="32858">26</cx:pt>
          <cx:pt idx="32859">126</cx:pt>
          <cx:pt idx="32860">18</cx:pt>
          <cx:pt idx="32861">25</cx:pt>
          <cx:pt idx="32862">23</cx:pt>
          <cx:pt idx="32863">24</cx:pt>
          <cx:pt idx="32864">22</cx:pt>
          <cx:pt idx="32865">22</cx:pt>
          <cx:pt idx="32866">17</cx:pt>
          <cx:pt idx="32867">17</cx:pt>
          <cx:pt idx="32868">24</cx:pt>
          <cx:pt idx="32869">22</cx:pt>
          <cx:pt idx="32870">22</cx:pt>
          <cx:pt idx="32871">19</cx:pt>
          <cx:pt idx="32872">22</cx:pt>
          <cx:pt idx="32873">19</cx:pt>
          <cx:pt idx="32874">24</cx:pt>
          <cx:pt idx="32875">23</cx:pt>
          <cx:pt idx="32876">24</cx:pt>
          <cx:pt idx="32877">19</cx:pt>
          <cx:pt idx="32878">18</cx:pt>
          <cx:pt idx="32879">18</cx:pt>
          <cx:pt idx="32880">18</cx:pt>
          <cx:pt idx="32881">27</cx:pt>
          <cx:pt idx="32882">22</cx:pt>
          <cx:pt idx="32883">23</cx:pt>
          <cx:pt idx="32884">13</cx:pt>
          <cx:pt idx="32885">13</cx:pt>
          <cx:pt idx="32886">12</cx:pt>
          <cx:pt idx="32887">12</cx:pt>
          <cx:pt idx="32888">26</cx:pt>
          <cx:pt idx="32889">25</cx:pt>
          <cx:pt idx="32890">17</cx:pt>
          <cx:pt idx="32891">16</cx:pt>
          <cx:pt idx="32892">19</cx:pt>
          <cx:pt idx="32893">16</cx:pt>
          <cx:pt idx="32894">15</cx:pt>
          <cx:pt idx="32895">16</cx:pt>
          <cx:pt idx="32896">16</cx:pt>
          <cx:pt idx="32897">27</cx:pt>
          <cx:pt idx="32898">25</cx:pt>
          <cx:pt idx="32899">25</cx:pt>
          <cx:pt idx="32900">129</cx:pt>
          <cx:pt idx="32901">19</cx:pt>
          <cx:pt idx="32902">18</cx:pt>
          <cx:pt idx="32903">17</cx:pt>
          <cx:pt idx="32904">18</cx:pt>
          <cx:pt idx="32905">24</cx:pt>
          <cx:pt idx="32906">20</cx:pt>
          <cx:pt idx="32907">19</cx:pt>
          <cx:pt idx="32908">19</cx:pt>
          <cx:pt idx="32909">22</cx:pt>
          <cx:pt idx="32910">23</cx:pt>
          <cx:pt idx="32911">30</cx:pt>
          <cx:pt idx="32912">29</cx:pt>
          <cx:pt idx="32913">27</cx:pt>
          <cx:pt idx="32914">30</cx:pt>
          <cx:pt idx="32915">13</cx:pt>
          <cx:pt idx="32916">13</cx:pt>
          <cx:pt idx="32917">12</cx:pt>
          <cx:pt idx="32918">12</cx:pt>
          <cx:pt idx="32919">31</cx:pt>
          <cx:pt idx="32920">26</cx:pt>
          <cx:pt idx="32921">27</cx:pt>
          <cx:pt idx="32922">16</cx:pt>
          <cx:pt idx="32923">15</cx:pt>
          <cx:pt idx="32924">16</cx:pt>
          <cx:pt idx="32925">20</cx:pt>
          <cx:pt idx="32926">19</cx:pt>
          <cx:pt idx="32927">20</cx:pt>
          <cx:pt idx="32928">19</cx:pt>
          <cx:pt idx="32929">20</cx:pt>
          <cx:pt idx="32930">19</cx:pt>
          <cx:pt idx="32931">19</cx:pt>
          <cx:pt idx="32932">18</cx:pt>
          <cx:pt idx="32933">19</cx:pt>
          <cx:pt idx="32934">18</cx:pt>
          <cx:pt idx="32935">20</cx:pt>
          <cx:pt idx="32936">19</cx:pt>
          <cx:pt idx="32937">19</cx:pt>
          <cx:pt idx="32938">19</cx:pt>
          <cx:pt idx="32939">19</cx:pt>
          <cx:pt idx="32940">19</cx:pt>
          <cx:pt idx="32941">17</cx:pt>
          <cx:pt idx="32942">16</cx:pt>
          <cx:pt idx="32943">16</cx:pt>
          <cx:pt idx="32944">16</cx:pt>
          <cx:pt idx="32945">17</cx:pt>
          <cx:pt idx="32946">16</cx:pt>
          <cx:pt idx="32947">22</cx:pt>
          <cx:pt idx="32948">20</cx:pt>
          <cx:pt idx="32949">21</cx:pt>
          <cx:pt idx="32950">20</cx:pt>
          <cx:pt idx="32951">17</cx:pt>
          <cx:pt idx="32952">15</cx:pt>
          <cx:pt idx="32953">15</cx:pt>
          <cx:pt idx="32954">16</cx:pt>
          <cx:pt idx="32955">20</cx:pt>
          <cx:pt idx="32956">15</cx:pt>
          <cx:pt idx="32957">18</cx:pt>
          <cx:pt idx="32958">18</cx:pt>
          <cx:pt idx="32959">16</cx:pt>
          <cx:pt idx="32960">16</cx:pt>
          <cx:pt idx="32961">16</cx:pt>
          <cx:pt idx="32962">22</cx:pt>
          <cx:pt idx="32963">15</cx:pt>
          <cx:pt idx="32964">15</cx:pt>
          <cx:pt idx="32965">14</cx:pt>
          <cx:pt idx="32966">14</cx:pt>
          <cx:pt idx="32967">17</cx:pt>
          <cx:pt idx="32968">17</cx:pt>
          <cx:pt idx="32969">15</cx:pt>
          <cx:pt idx="32970">14</cx:pt>
          <cx:pt idx="32971">13</cx:pt>
          <cx:pt idx="32972">16</cx:pt>
          <cx:pt idx="32973">15</cx:pt>
          <cx:pt idx="32974">18</cx:pt>
          <cx:pt idx="32975">17</cx:pt>
          <cx:pt idx="32976">13</cx:pt>
          <cx:pt idx="32977">13</cx:pt>
          <cx:pt idx="32978">11</cx:pt>
          <cx:pt idx="32979">11</cx:pt>
          <cx:pt idx="32980">11</cx:pt>
          <cx:pt idx="32981">11</cx:pt>
          <cx:pt idx="32982">16</cx:pt>
          <cx:pt idx="32983">14</cx:pt>
          <cx:pt idx="32984">24</cx:pt>
          <cx:pt idx="32985">22</cx:pt>
          <cx:pt idx="32986">36</cx:pt>
          <cx:pt idx="32987">138</cx:pt>
          <cx:pt idx="32988">22</cx:pt>
          <cx:pt idx="32989">23</cx:pt>
          <cx:pt idx="32990">22</cx:pt>
          <cx:pt idx="32991">22</cx:pt>
          <cx:pt idx="32992">27</cx:pt>
          <cx:pt idx="32993">27</cx:pt>
          <cx:pt idx="32994">34</cx:pt>
          <cx:pt idx="32995">34</cx:pt>
          <cx:pt idx="32996">122</cx:pt>
          <cx:pt idx="32997">122</cx:pt>
          <cx:pt idx="32998">12</cx:pt>
          <cx:pt idx="32999">24</cx:pt>
          <cx:pt idx="33000">21</cx:pt>
          <cx:pt idx="33001">21</cx:pt>
          <cx:pt idx="33002">19</cx:pt>
          <cx:pt idx="33003">21</cx:pt>
          <cx:pt idx="33004">27</cx:pt>
          <cx:pt idx="33005">19</cx:pt>
          <cx:pt idx="33006">24</cx:pt>
          <cx:pt idx="33007">17</cx:pt>
          <cx:pt idx="33008">27</cx:pt>
          <cx:pt idx="33009">19</cx:pt>
          <cx:pt idx="33010">24</cx:pt>
          <cx:pt idx="33011">17</cx:pt>
          <cx:pt idx="33012">18</cx:pt>
          <cx:pt idx="33013">24</cx:pt>
          <cx:pt idx="33014">21</cx:pt>
          <cx:pt idx="33015">18</cx:pt>
          <cx:pt idx="33016">24</cx:pt>
          <cx:pt idx="33017">21</cx:pt>
          <cx:pt idx="33018">16</cx:pt>
          <cx:pt idx="33019">25</cx:pt>
          <cx:pt idx="33020">23</cx:pt>
          <cx:pt idx="33021">19</cx:pt>
          <cx:pt idx="33022">19</cx:pt>
          <cx:pt idx="33023">19</cx:pt>
          <cx:pt idx="33024">23</cx:pt>
          <cx:pt idx="33025">20</cx:pt>
          <cx:pt idx="33026">22</cx:pt>
          <cx:pt idx="33027">21</cx:pt>
          <cx:pt idx="33028">22</cx:pt>
          <cx:pt idx="33029">23</cx:pt>
          <cx:pt idx="33030">22</cx:pt>
          <cx:pt idx="33031">23</cx:pt>
          <cx:pt idx="33032">22</cx:pt>
          <cx:pt idx="33033">25</cx:pt>
          <cx:pt idx="33034">23</cx:pt>
          <cx:pt idx="33035">23</cx:pt>
          <cx:pt idx="33036">23</cx:pt>
          <cx:pt idx="33037">93</cx:pt>
          <cx:pt idx="33038">94</cx:pt>
          <cx:pt idx="33039">88</cx:pt>
          <cx:pt idx="33040">17</cx:pt>
          <cx:pt idx="33041">17</cx:pt>
          <cx:pt idx="33042">17</cx:pt>
          <cx:pt idx="33043">21</cx:pt>
          <cx:pt idx="33044">21</cx:pt>
          <cx:pt idx="33045">40</cx:pt>
          <cx:pt idx="33046">25</cx:pt>
          <cx:pt idx="33047">21</cx:pt>
          <cx:pt idx="33048">42</cx:pt>
          <cx:pt idx="33049">40</cx:pt>
          <cx:pt idx="33050">26</cx:pt>
          <cx:pt idx="33051">27</cx:pt>
          <cx:pt idx="33052">16</cx:pt>
          <cx:pt idx="33053">15</cx:pt>
          <cx:pt idx="33054">17</cx:pt>
          <cx:pt idx="33055">18</cx:pt>
          <cx:pt idx="33056">20</cx:pt>
          <cx:pt idx="33057">17</cx:pt>
          <cx:pt idx="33058">28</cx:pt>
          <cx:pt idx="33059">13</cx:pt>
          <cx:pt idx="33060">20</cx:pt>
          <cx:pt idx="33061">21</cx:pt>
          <cx:pt idx="33062">25</cx:pt>
          <cx:pt idx="33063">26</cx:pt>
          <cx:pt idx="33064">21</cx:pt>
          <cx:pt idx="33065">49</cx:pt>
          <cx:pt idx="33066">53</cx:pt>
          <cx:pt idx="33067">51</cx:pt>
          <cx:pt idx="33068">43</cx:pt>
          <cx:pt idx="33069">23</cx:pt>
          <cx:pt idx="33070">22</cx:pt>
          <cx:pt idx="33071">78</cx:pt>
          <cx:pt idx="33072">22</cx:pt>
          <cx:pt idx="33073">13</cx:pt>
          <cx:pt idx="33074">13</cx:pt>
          <cx:pt idx="33075">13</cx:pt>
          <cx:pt idx="33076">19</cx:pt>
          <cx:pt idx="33077">18</cx:pt>
          <cx:pt idx="33078">16</cx:pt>
          <cx:pt idx="33079">19</cx:pt>
          <cx:pt idx="33080">17</cx:pt>
          <cx:pt idx="33081">21</cx:pt>
          <cx:pt idx="33082">16</cx:pt>
          <cx:pt idx="33083">18</cx:pt>
          <cx:pt idx="33084">16</cx:pt>
          <cx:pt idx="33085">18</cx:pt>
          <cx:pt idx="33086">16</cx:pt>
          <cx:pt idx="33087">16</cx:pt>
          <cx:pt idx="33088">15</cx:pt>
          <cx:pt idx="33089">13</cx:pt>
          <cx:pt idx="33090">14</cx:pt>
          <cx:pt idx="33091">13</cx:pt>
          <cx:pt idx="33092">13</cx:pt>
          <cx:pt idx="33093">20</cx:pt>
          <cx:pt idx="33094">19</cx:pt>
          <cx:pt idx="33095">20</cx:pt>
          <cx:pt idx="33096">18</cx:pt>
          <cx:pt idx="33097">30</cx:pt>
          <cx:pt idx="33098">30</cx:pt>
          <cx:pt idx="33099">22</cx:pt>
          <cx:pt idx="33100">22</cx:pt>
          <cx:pt idx="33101">22</cx:pt>
          <cx:pt idx="33102">21</cx:pt>
          <cx:pt idx="33103">21</cx:pt>
          <cx:pt idx="33104">21</cx:pt>
          <cx:pt idx="33105">21</cx:pt>
          <cx:pt idx="33106">22</cx:pt>
          <cx:pt idx="33107">17</cx:pt>
          <cx:pt idx="33108">21</cx:pt>
          <cx:pt idx="33109">17</cx:pt>
          <cx:pt idx="33110">22</cx:pt>
          <cx:pt idx="33111">24</cx:pt>
          <cx:pt idx="33112">23</cx:pt>
          <cx:pt idx="33113">19</cx:pt>
          <cx:pt idx="33114">24</cx:pt>
          <cx:pt idx="33115">21</cx:pt>
          <cx:pt idx="33116">24</cx:pt>
          <cx:pt idx="33117">23</cx:pt>
          <cx:pt idx="33118">24</cx:pt>
          <cx:pt idx="33119">24</cx:pt>
          <cx:pt idx="33120">23</cx:pt>
          <cx:pt idx="33121">22</cx:pt>
          <cx:pt idx="33122">41</cx:pt>
          <cx:pt idx="33123">24</cx:pt>
          <cx:pt idx="33124">23</cx:pt>
          <cx:pt idx="33125">20</cx:pt>
          <cx:pt idx="33126">22</cx:pt>
          <cx:pt idx="33127">22</cx:pt>
          <cx:pt idx="33128">17</cx:pt>
          <cx:pt idx="33129">21</cx:pt>
          <cx:pt idx="33130">18</cx:pt>
          <cx:pt idx="33131">20</cx:pt>
          <cx:pt idx="33132">17</cx:pt>
          <cx:pt idx="33133">20</cx:pt>
          <cx:pt idx="33134">21</cx:pt>
          <cx:pt idx="33135">21</cx:pt>
          <cx:pt idx="33136">19</cx:pt>
          <cx:pt idx="33137">18</cx:pt>
          <cx:pt idx="33138">20</cx:pt>
          <cx:pt idx="33139">21</cx:pt>
          <cx:pt idx="33140">18</cx:pt>
          <cx:pt idx="33141">19</cx:pt>
          <cx:pt idx="33142">17</cx:pt>
          <cx:pt idx="33143">18</cx:pt>
          <cx:pt idx="33144">19</cx:pt>
          <cx:pt idx="33145">17</cx:pt>
          <cx:pt idx="33146">18</cx:pt>
          <cx:pt idx="33147">19</cx:pt>
          <cx:pt idx="33148">16</cx:pt>
          <cx:pt idx="33149">16</cx:pt>
          <cx:pt idx="33150">13</cx:pt>
          <cx:pt idx="33151">24</cx:pt>
          <cx:pt idx="33152">22</cx:pt>
          <cx:pt idx="33153">38</cx:pt>
          <cx:pt idx="33154">20</cx:pt>
          <cx:pt idx="33155">18</cx:pt>
          <cx:pt idx="33156">20</cx:pt>
          <cx:pt idx="33157">19</cx:pt>
          <cx:pt idx="33158">20</cx:pt>
          <cx:pt idx="33159">28</cx:pt>
          <cx:pt idx="33160">20</cx:pt>
          <cx:pt idx="33161">18</cx:pt>
          <cx:pt idx="33162">18</cx:pt>
          <cx:pt idx="33163">22</cx:pt>
          <cx:pt idx="33164">19</cx:pt>
          <cx:pt idx="33165">21</cx:pt>
          <cx:pt idx="33166">22</cx:pt>
          <cx:pt idx="33167">13</cx:pt>
          <cx:pt idx="33168">13</cx:pt>
          <cx:pt idx="33169">14</cx:pt>
          <cx:pt idx="33170">13</cx:pt>
          <cx:pt idx="33171">14</cx:pt>
          <cx:pt idx="33172">13</cx:pt>
          <cx:pt idx="33173">13</cx:pt>
          <cx:pt idx="33174">23</cx:pt>
          <cx:pt idx="33175">20</cx:pt>
          <cx:pt idx="33176">22</cx:pt>
          <cx:pt idx="33177">23</cx:pt>
          <cx:pt idx="33178">20</cx:pt>
          <cx:pt idx="33179">20</cx:pt>
          <cx:pt idx="33180">22</cx:pt>
          <cx:pt idx="33181">25</cx:pt>
          <cx:pt idx="33182">18</cx:pt>
          <cx:pt idx="33183">20</cx:pt>
          <cx:pt idx="33184">18</cx:pt>
          <cx:pt idx="33185">17</cx:pt>
          <cx:pt idx="33186">18</cx:pt>
          <cx:pt idx="33187">16</cx:pt>
          <cx:pt idx="33188">18</cx:pt>
          <cx:pt idx="33189">13</cx:pt>
          <cx:pt idx="33190">20</cx:pt>
          <cx:pt idx="33191">18</cx:pt>
          <cx:pt idx="33192">20</cx:pt>
          <cx:pt idx="33193">24</cx:pt>
          <cx:pt idx="33194">16</cx:pt>
          <cx:pt idx="33195">13</cx:pt>
          <cx:pt idx="33196">14</cx:pt>
          <cx:pt idx="33197">12</cx:pt>
          <cx:pt idx="33198">11</cx:pt>
          <cx:pt idx="33199">13</cx:pt>
          <cx:pt idx="33200">14</cx:pt>
          <cx:pt idx="33201">12</cx:pt>
          <cx:pt idx="33202">11</cx:pt>
          <cx:pt idx="33203">16</cx:pt>
          <cx:pt idx="33204">16</cx:pt>
          <cx:pt idx="33205">16</cx:pt>
          <cx:pt idx="33206">18</cx:pt>
          <cx:pt idx="33207">17</cx:pt>
          <cx:pt idx="33208">18</cx:pt>
          <cx:pt idx="33209">17</cx:pt>
          <cx:pt idx="33210">18</cx:pt>
          <cx:pt idx="33211">17</cx:pt>
          <cx:pt idx="33212">17</cx:pt>
          <cx:pt idx="33213">15</cx:pt>
          <cx:pt idx="33214">16</cx:pt>
          <cx:pt idx="33215">22</cx:pt>
          <cx:pt idx="33216">22</cx:pt>
          <cx:pt idx="33217">12</cx:pt>
          <cx:pt idx="33218">15</cx:pt>
          <cx:pt idx="33219">12</cx:pt>
          <cx:pt idx="33220">12</cx:pt>
          <cx:pt idx="33221">14</cx:pt>
          <cx:pt idx="33222">12</cx:pt>
          <cx:pt idx="33223">11</cx:pt>
          <cx:pt idx="33224">23</cx:pt>
          <cx:pt idx="33225">22</cx:pt>
          <cx:pt idx="33226">23</cx:pt>
          <cx:pt idx="33227">23</cx:pt>
          <cx:pt idx="33228">23</cx:pt>
          <cx:pt idx="33229">31</cx:pt>
          <cx:pt idx="33230">31</cx:pt>
          <cx:pt idx="33231">31</cx:pt>
          <cx:pt idx="33232">23</cx:pt>
          <cx:pt idx="33233">22</cx:pt>
          <cx:pt idx="33234">22</cx:pt>
          <cx:pt idx="33235">22</cx:pt>
          <cx:pt idx="33236">22</cx:pt>
          <cx:pt idx="33237">22</cx:pt>
          <cx:pt idx="33238">20</cx:pt>
          <cx:pt idx="33239">20</cx:pt>
          <cx:pt idx="33240">20</cx:pt>
          <cx:pt idx="33241">20</cx:pt>
          <cx:pt idx="33242">23</cx:pt>
          <cx:pt idx="33243">23</cx:pt>
          <cx:pt idx="33244">22</cx:pt>
          <cx:pt idx="33245">21</cx:pt>
          <cx:pt idx="33246">22</cx:pt>
          <cx:pt idx="33247">20</cx:pt>
          <cx:pt idx="33248">22</cx:pt>
          <cx:pt idx="33249">20</cx:pt>
          <cx:pt idx="33250">20</cx:pt>
          <cx:pt idx="33251">20</cx:pt>
          <cx:pt idx="33252">23</cx:pt>
          <cx:pt idx="33253">22</cx:pt>
          <cx:pt idx="33254">26</cx:pt>
          <cx:pt idx="33255">26</cx:pt>
          <cx:pt idx="33256">20</cx:pt>
          <cx:pt idx="33257">20</cx:pt>
          <cx:pt idx="33258">19</cx:pt>
          <cx:pt idx="33259">20</cx:pt>
          <cx:pt idx="33260">18</cx:pt>
          <cx:pt idx="33261">17</cx:pt>
          <cx:pt idx="33262">16</cx:pt>
          <cx:pt idx="33263">16</cx:pt>
          <cx:pt idx="33264">16</cx:pt>
          <cx:pt idx="33265">20</cx:pt>
          <cx:pt idx="33266">22</cx:pt>
          <cx:pt idx="33267">20</cx:pt>
          <cx:pt idx="33268">20</cx:pt>
          <cx:pt idx="33269">20</cx:pt>
          <cx:pt idx="33270">20</cx:pt>
          <cx:pt idx="33271">17</cx:pt>
          <cx:pt idx="33272">17</cx:pt>
          <cx:pt idx="33273">17</cx:pt>
          <cx:pt idx="33274">16</cx:pt>
          <cx:pt idx="33275">16</cx:pt>
          <cx:pt idx="33276">16</cx:pt>
          <cx:pt idx="33277">19</cx:pt>
          <cx:pt idx="33278">19</cx:pt>
          <cx:pt idx="33279">19</cx:pt>
          <cx:pt idx="33280">17</cx:pt>
          <cx:pt idx="33281">16</cx:pt>
          <cx:pt idx="33282">16</cx:pt>
          <cx:pt idx="33283">16</cx:pt>
          <cx:pt idx="33284">13</cx:pt>
          <cx:pt idx="33285">25</cx:pt>
          <cx:pt idx="33286">23</cx:pt>
          <cx:pt idx="33287">22</cx:pt>
          <cx:pt idx="33288">16</cx:pt>
          <cx:pt idx="33289">16</cx:pt>
          <cx:pt idx="33290">16</cx:pt>
          <cx:pt idx="33291">16</cx:pt>
          <cx:pt idx="33292">137</cx:pt>
          <cx:pt idx="33293">41</cx:pt>
          <cx:pt idx="33294">28</cx:pt>
          <cx:pt idx="33295">22</cx:pt>
          <cx:pt idx="33296">19</cx:pt>
          <cx:pt idx="33297">14</cx:pt>
          <cx:pt idx="33298">15</cx:pt>
          <cx:pt idx="33299">14</cx:pt>
          <cx:pt idx="33300">15</cx:pt>
          <cx:pt idx="33301">14</cx:pt>
          <cx:pt idx="33302">15</cx:pt>
          <cx:pt idx="33303">14</cx:pt>
          <cx:pt idx="33304">15</cx:pt>
          <cx:pt idx="33305">23</cx:pt>
          <cx:pt idx="33306">22</cx:pt>
          <cx:pt idx="33307">18</cx:pt>
          <cx:pt idx="33308">21</cx:pt>
          <cx:pt idx="33309">19</cx:pt>
          <cx:pt idx="33310">19</cx:pt>
          <cx:pt idx="33311">23</cx:pt>
          <cx:pt idx="33312">18</cx:pt>
          <cx:pt idx="33313">15</cx:pt>
          <cx:pt idx="33314">13</cx:pt>
          <cx:pt idx="33315">17</cx:pt>
          <cx:pt idx="33316">14</cx:pt>
          <cx:pt idx="33317">22</cx:pt>
          <cx:pt idx="33318">22</cx:pt>
          <cx:pt idx="33319">17</cx:pt>
          <cx:pt idx="33320">19</cx:pt>
          <cx:pt idx="33321">17</cx:pt>
          <cx:pt idx="33322">8</cx:pt>
          <cx:pt idx="33323">16</cx:pt>
          <cx:pt idx="33324">17</cx:pt>
          <cx:pt idx="33325">25</cx:pt>
          <cx:pt idx="33326">23</cx:pt>
          <cx:pt idx="33327">18</cx:pt>
          <cx:pt idx="33328">18</cx:pt>
          <cx:pt idx="33329">17</cx:pt>
          <cx:pt idx="33330">24</cx:pt>
          <cx:pt idx="33331">21</cx:pt>
          <cx:pt idx="33332">19</cx:pt>
          <cx:pt idx="33333">20</cx:pt>
          <cx:pt idx="33334">19</cx:pt>
          <cx:pt idx="33335">24</cx:pt>
          <cx:pt idx="33336">21</cx:pt>
          <cx:pt idx="33337">21</cx:pt>
          <cx:pt idx="33338">20</cx:pt>
          <cx:pt idx="33339">61</cx:pt>
          <cx:pt idx="33340">22</cx:pt>
          <cx:pt idx="33341">21</cx:pt>
          <cx:pt idx="33342">18</cx:pt>
          <cx:pt idx="33343">19</cx:pt>
          <cx:pt idx="33344">18</cx:pt>
          <cx:pt idx="33345">20</cx:pt>
          <cx:pt idx="33346">18</cx:pt>
          <cx:pt idx="33347">12</cx:pt>
          <cx:pt idx="33348">14</cx:pt>
          <cx:pt idx="33349">18</cx:pt>
          <cx:pt idx="33350">20</cx:pt>
          <cx:pt idx="33351">18</cx:pt>
          <cx:pt idx="33352">16</cx:pt>
          <cx:pt idx="33353">18</cx:pt>
          <cx:pt idx="33354">19</cx:pt>
          <cx:pt idx="33355">12</cx:pt>
          <cx:pt idx="33356">14</cx:pt>
          <cx:pt idx="33357">18</cx:pt>
          <cx:pt idx="33358">18</cx:pt>
          <cx:pt idx="33359">12</cx:pt>
          <cx:pt idx="33360">14</cx:pt>
          <cx:pt idx="33361">18</cx:pt>
          <cx:pt idx="33362">18</cx:pt>
          <cx:pt idx="33363">31</cx:pt>
          <cx:pt idx="33364">14</cx:pt>
          <cx:pt idx="33365">13</cx:pt>
          <cx:pt idx="33366">14</cx:pt>
          <cx:pt idx="33367">13</cx:pt>
          <cx:pt idx="33368">17</cx:pt>
          <cx:pt idx="33369">16</cx:pt>
          <cx:pt idx="33370">18</cx:pt>
          <cx:pt idx="33371">17</cx:pt>
          <cx:pt idx="33372">16</cx:pt>
          <cx:pt idx="33373">15</cx:pt>
          <cx:pt idx="33374">15</cx:pt>
          <cx:pt idx="33375">15</cx:pt>
          <cx:pt idx="33376">18</cx:pt>
          <cx:pt idx="33377">12</cx:pt>
          <cx:pt idx="33378">19</cx:pt>
          <cx:pt idx="33379">17</cx:pt>
          <cx:pt idx="33380">16</cx:pt>
          <cx:pt idx="33381">14</cx:pt>
          <cx:pt idx="33382">13</cx:pt>
          <cx:pt idx="33383">16</cx:pt>
          <cx:pt idx="33384">17</cx:pt>
          <cx:pt idx="33385">20</cx:pt>
          <cx:pt idx="33386">16</cx:pt>
          <cx:pt idx="33387">17</cx:pt>
          <cx:pt idx="33388">27</cx:pt>
          <cx:pt idx="33389">26</cx:pt>
          <cx:pt idx="33390">22</cx:pt>
          <cx:pt idx="33391">25</cx:pt>
          <cx:pt idx="33392">26</cx:pt>
          <cx:pt idx="33393">26</cx:pt>
          <cx:pt idx="33394">28</cx:pt>
          <cx:pt idx="33395">16</cx:pt>
          <cx:pt idx="33396">20</cx:pt>
          <cx:pt idx="33397">20</cx:pt>
          <cx:pt idx="33398">16</cx:pt>
          <cx:pt idx="33399">17</cx:pt>
          <cx:pt idx="33400">22</cx:pt>
          <cx:pt idx="33401">17</cx:pt>
          <cx:pt idx="33402">22</cx:pt>
          <cx:pt idx="33403">14</cx:pt>
          <cx:pt idx="33404">13</cx:pt>
          <cx:pt idx="33405">13</cx:pt>
          <cx:pt idx="33406">13</cx:pt>
          <cx:pt idx="33407">13</cx:pt>
          <cx:pt idx="33408">13</cx:pt>
          <cx:pt idx="33409">13</cx:pt>
          <cx:pt idx="33410">10</cx:pt>
          <cx:pt idx="33411">11</cx:pt>
          <cx:pt idx="33412">11</cx:pt>
          <cx:pt idx="33413">11</cx:pt>
          <cx:pt idx="33414">11</cx:pt>
          <cx:pt idx="33415">21</cx:pt>
          <cx:pt idx="33416">18</cx:pt>
          <cx:pt idx="33417">19</cx:pt>
          <cx:pt idx="33418">24</cx:pt>
          <cx:pt idx="33419">18</cx:pt>
          <cx:pt idx="33420">21</cx:pt>
          <cx:pt idx="33421">25</cx:pt>
          <cx:pt idx="33422">24</cx:pt>
          <cx:pt idx="33423">16</cx:pt>
          <cx:pt idx="33424">18</cx:pt>
          <cx:pt idx="33425">16</cx:pt>
          <cx:pt idx="33426">17</cx:pt>
          <cx:pt idx="33427">14</cx:pt>
          <cx:pt idx="33428">24</cx:pt>
          <cx:pt idx="33429">27</cx:pt>
          <cx:pt idx="33430">26</cx:pt>
          <cx:pt idx="33431">28</cx:pt>
          <cx:pt idx="33432">24</cx:pt>
          <cx:pt idx="33433">27</cx:pt>
          <cx:pt idx="33434">26</cx:pt>
          <cx:pt idx="33435">28</cx:pt>
          <cx:pt idx="33436">25</cx:pt>
          <cx:pt idx="33437">26</cx:pt>
          <cx:pt idx="33438">25</cx:pt>
          <cx:pt idx="33439">26</cx:pt>
          <cx:pt idx="33440">30</cx:pt>
          <cx:pt idx="33441">31</cx:pt>
          <cx:pt idx="33442">128</cx:pt>
          <cx:pt idx="33443">14</cx:pt>
          <cx:pt idx="33444">15</cx:pt>
          <cx:pt idx="33445">15</cx:pt>
          <cx:pt idx="33446">15</cx:pt>
          <cx:pt idx="33447">15</cx:pt>
          <cx:pt idx="33448">16</cx:pt>
          <cx:pt idx="33449">17</cx:pt>
          <cx:pt idx="33450">35</cx:pt>
          <cx:pt idx="33451">21</cx:pt>
          <cx:pt idx="33452">20</cx:pt>
          <cx:pt idx="33453">19</cx:pt>
          <cx:pt idx="33454">15</cx:pt>
          <cx:pt idx="33455">19</cx:pt>
          <cx:pt idx="33456">19</cx:pt>
          <cx:pt idx="33457">18</cx:pt>
          <cx:pt idx="33458">19</cx:pt>
          <cx:pt idx="33459">15</cx:pt>
          <cx:pt idx="33460">18</cx:pt>
          <cx:pt idx="33461">18</cx:pt>
          <cx:pt idx="33462">14</cx:pt>
          <cx:pt idx="33463">17</cx:pt>
          <cx:pt idx="33464">17</cx:pt>
          <cx:pt idx="33465">21</cx:pt>
          <cx:pt idx="33466">20</cx:pt>
          <cx:pt idx="33467">19</cx:pt>
          <cx:pt idx="33468">18</cx:pt>
          <cx:pt idx="33469">15</cx:pt>
          <cx:pt idx="33470">15</cx:pt>
          <cx:pt idx="33471">14</cx:pt>
          <cx:pt idx="33472">14</cx:pt>
          <cx:pt idx="33473">18</cx:pt>
          <cx:pt idx="33474">18</cx:pt>
          <cx:pt idx="33475">15</cx:pt>
          <cx:pt idx="33476">19</cx:pt>
          <cx:pt idx="33477">19</cx:pt>
          <cx:pt idx="33478">15</cx:pt>
          <cx:pt idx="33479">18</cx:pt>
          <cx:pt idx="33480">18</cx:pt>
          <cx:pt idx="33481">14</cx:pt>
          <cx:pt idx="33482">27</cx:pt>
          <cx:pt idx="33483">23</cx:pt>
          <cx:pt idx="33484">24</cx:pt>
          <cx:pt idx="33485">25</cx:pt>
          <cx:pt idx="33486">22</cx:pt>
          <cx:pt idx="33487">28</cx:pt>
          <cx:pt idx="33488">28</cx:pt>
          <cx:pt idx="33489">22</cx:pt>
          <cx:pt idx="33490">23</cx:pt>
          <cx:pt idx="33491">17</cx:pt>
          <cx:pt idx="33492">14</cx:pt>
          <cx:pt idx="33493">18</cx:pt>
          <cx:pt idx="33494">14</cx:pt>
          <cx:pt idx="33495">17</cx:pt>
          <cx:pt idx="33496">17</cx:pt>
          <cx:pt idx="33497">16</cx:pt>
          <cx:pt idx="33498">19</cx:pt>
          <cx:pt idx="33499">17</cx:pt>
          <cx:pt idx="33500">13</cx:pt>
          <cx:pt idx="33501">13</cx:pt>
          <cx:pt idx="33502">13</cx:pt>
          <cx:pt idx="33503">13</cx:pt>
          <cx:pt idx="33504">13</cx:pt>
          <cx:pt idx="33505">13</cx:pt>
          <cx:pt idx="33506">14</cx:pt>
          <cx:pt idx="33507">14</cx:pt>
          <cx:pt idx="33508">12</cx:pt>
          <cx:pt idx="33509">12</cx:pt>
          <cx:pt idx="33510">11</cx:pt>
          <cx:pt idx="33511">11</cx:pt>
          <cx:pt idx="33512">12</cx:pt>
          <cx:pt idx="33513">27</cx:pt>
          <cx:pt idx="33514">28</cx:pt>
          <cx:pt idx="33515">30</cx:pt>
          <cx:pt idx="33516">28</cx:pt>
          <cx:pt idx="33517">24</cx:pt>
          <cx:pt idx="33518">25</cx:pt>
          <cx:pt idx="33519">122</cx:pt>
          <cx:pt idx="33520">40</cx:pt>
          <cx:pt idx="33521">41</cx:pt>
          <cx:pt idx="33522">12</cx:pt>
          <cx:pt idx="33523">13</cx:pt>
          <cx:pt idx="33524">12</cx:pt>
          <cx:pt idx="33525">13</cx:pt>
          <cx:pt idx="33526">12</cx:pt>
          <cx:pt idx="33527">13</cx:pt>
          <cx:pt idx="33528">10</cx:pt>
          <cx:pt idx="33529">12</cx:pt>
          <cx:pt idx="33530">10</cx:pt>
          <cx:pt idx="33531">12</cx:pt>
          <cx:pt idx="33532">18</cx:pt>
          <cx:pt idx="33533">17</cx:pt>
          <cx:pt idx="33534">18</cx:pt>
          <cx:pt idx="33535">19</cx:pt>
          <cx:pt idx="33536">21</cx:pt>
          <cx:pt idx="33537">21</cx:pt>
          <cx:pt idx="33538">22</cx:pt>
          <cx:pt idx="33539">23</cx:pt>
          <cx:pt idx="33540">22</cx:pt>
          <cx:pt idx="33541">22</cx:pt>
          <cx:pt idx="33542">14</cx:pt>
          <cx:pt idx="33543">13</cx:pt>
          <cx:pt idx="33544">17</cx:pt>
          <cx:pt idx="33545">17</cx:pt>
          <cx:pt idx="33546">16</cx:pt>
          <cx:pt idx="33547">17</cx:pt>
          <cx:pt idx="33548">17</cx:pt>
          <cx:pt idx="33549">20</cx:pt>
          <cx:pt idx="33550">16</cx:pt>
          <cx:pt idx="33551">13</cx:pt>
          <cx:pt idx="33552">16</cx:pt>
          <cx:pt idx="33553">17</cx:pt>
          <cx:pt idx="33554">15</cx:pt>
          <cx:pt idx="33555">17</cx:pt>
          <cx:pt idx="33556">15</cx:pt>
          <cx:pt idx="33557">15</cx:pt>
          <cx:pt idx="33558">12</cx:pt>
          <cx:pt idx="33559">15</cx:pt>
          <cx:pt idx="33560">16</cx:pt>
          <cx:pt idx="33561">14</cx:pt>
          <cx:pt idx="33562">16</cx:pt>
          <cx:pt idx="33563">14</cx:pt>
          <cx:pt idx="33564">12</cx:pt>
          <cx:pt idx="33565">27</cx:pt>
          <cx:pt idx="33566">27</cx:pt>
          <cx:pt idx="33567">28</cx:pt>
          <cx:pt idx="33568">31</cx:pt>
          <cx:pt idx="33569">26</cx:pt>
          <cx:pt idx="33570">16</cx:pt>
          <cx:pt idx="33571">17</cx:pt>
          <cx:pt idx="33572">18</cx:pt>
          <cx:pt idx="33573">110</cx:pt>
          <cx:pt idx="33574">27</cx:pt>
          <cx:pt idx="33575">27</cx:pt>
          <cx:pt idx="33576">26</cx:pt>
          <cx:pt idx="33577">23</cx:pt>
          <cx:pt idx="33578">26</cx:pt>
          <cx:pt idx="33579">26</cx:pt>
          <cx:pt idx="33580">26</cx:pt>
          <cx:pt idx="33581">28</cx:pt>
          <cx:pt idx="33582">22</cx:pt>
          <cx:pt idx="33583">40</cx:pt>
          <cx:pt idx="33584">23</cx:pt>
          <cx:pt idx="33585">22</cx:pt>
          <cx:pt idx="33586">22</cx:pt>
          <cx:pt idx="33587">25</cx:pt>
          <cx:pt idx="33588">25</cx:pt>
          <cx:pt idx="33589">43</cx:pt>
          <cx:pt idx="33590">19</cx:pt>
          <cx:pt idx="33591">18</cx:pt>
          <cx:pt idx="33592">19</cx:pt>
          <cx:pt idx="33593">15</cx:pt>
          <cx:pt idx="33594">16</cx:pt>
          <cx:pt idx="33595">19</cx:pt>
          <cx:pt idx="33596">17</cx:pt>
          <cx:pt idx="33597">18</cx:pt>
          <cx:pt idx="33598">18</cx:pt>
          <cx:pt idx="33599">22</cx:pt>
          <cx:pt idx="33600">19</cx:pt>
          <cx:pt idx="33601">19</cx:pt>
          <cx:pt idx="33602">21</cx:pt>
          <cx:pt idx="33603">22</cx:pt>
          <cx:pt idx="33604">20</cx:pt>
          <cx:pt idx="33605">22</cx:pt>
          <cx:pt idx="33606">20</cx:pt>
          <cx:pt idx="33607">16</cx:pt>
          <cx:pt idx="33608">17</cx:pt>
          <cx:pt idx="33609">13</cx:pt>
          <cx:pt idx="33610">13</cx:pt>
          <cx:pt idx="33611">14</cx:pt>
          <cx:pt idx="33612">13</cx:pt>
          <cx:pt idx="33613">13</cx:pt>
          <cx:pt idx="33614">13</cx:pt>
          <cx:pt idx="33615">13</cx:pt>
          <cx:pt idx="33616">11</cx:pt>
          <cx:pt idx="33617">11</cx:pt>
          <cx:pt idx="33618">10</cx:pt>
          <cx:pt idx="33619">11</cx:pt>
          <cx:pt idx="33620">11</cx:pt>
          <cx:pt idx="33621">16</cx:pt>
          <cx:pt idx="33622">18</cx:pt>
          <cx:pt idx="33623">15</cx:pt>
          <cx:pt idx="33624">16</cx:pt>
          <cx:pt idx="33625">17</cx:pt>
          <cx:pt idx="33626">14</cx:pt>
          <cx:pt idx="33627">16</cx:pt>
          <cx:pt idx="33628">20</cx:pt>
          <cx:pt idx="33629">20</cx:pt>
          <cx:pt idx="33630">16</cx:pt>
          <cx:pt idx="33631">17</cx:pt>
          <cx:pt idx="33632">22</cx:pt>
          <cx:pt idx="33633">17</cx:pt>
          <cx:pt idx="33634">22</cx:pt>
          <cx:pt idx="33635">15</cx:pt>
          <cx:pt idx="33636">14</cx:pt>
          <cx:pt idx="33637">13</cx:pt>
          <cx:pt idx="33638">15</cx:pt>
          <cx:pt idx="33639">15</cx:pt>
          <cx:pt idx="33640">14</cx:pt>
          <cx:pt idx="33641">15</cx:pt>
          <cx:pt idx="33642">13</cx:pt>
          <cx:pt idx="33643">26</cx:pt>
          <cx:pt idx="33644">21</cx:pt>
          <cx:pt idx="33645">26</cx:pt>
          <cx:pt idx="33646">21</cx:pt>
          <cx:pt idx="33647">18</cx:pt>
          <cx:pt idx="33648">24</cx:pt>
          <cx:pt idx="33649">49</cx:pt>
          <cx:pt idx="33650">47</cx:pt>
          <cx:pt idx="33651">29</cx:pt>
          <cx:pt idx="33652">29</cx:pt>
          <cx:pt idx="33653">28</cx:pt>
          <cx:pt idx="33654">22</cx:pt>
          <cx:pt idx="33655">31</cx:pt>
          <cx:pt idx="33656">43</cx:pt>
          <cx:pt idx="33657">27</cx:pt>
          <cx:pt idx="33658">23</cx:pt>
          <cx:pt idx="33659">22</cx:pt>
          <cx:pt idx="33660">35</cx:pt>
          <cx:pt idx="33661">31</cx:pt>
          <cx:pt idx="33662">20</cx:pt>
          <cx:pt idx="33663">22</cx:pt>
          <cx:pt idx="33664">19</cx:pt>
          <cx:pt idx="33665">132</cx:pt>
          <cx:pt idx="33666">40</cx:pt>
          <cx:pt idx="33667">40</cx:pt>
          <cx:pt idx="33668">19</cx:pt>
          <cx:pt idx="33669">18</cx:pt>
          <cx:pt idx="33670">17</cx:pt>
          <cx:pt idx="33671">16</cx:pt>
          <cx:pt idx="33672">26</cx:pt>
          <cx:pt idx="33673">27</cx:pt>
          <cx:pt idx="33674">19</cx:pt>
          <cx:pt idx="33675">27</cx:pt>
          <cx:pt idx="33676">24</cx:pt>
          <cx:pt idx="33677">27</cx:pt>
          <cx:pt idx="33678">24</cx:pt>
          <cx:pt idx="33679">24</cx:pt>
          <cx:pt idx="33680">24</cx:pt>
          <cx:pt idx="33681">24</cx:pt>
          <cx:pt idx="33682">27</cx:pt>
          <cx:pt idx="33683">15</cx:pt>
          <cx:pt idx="33684">18</cx:pt>
          <cx:pt idx="33685">17</cx:pt>
          <cx:pt idx="33686">16</cx:pt>
          <cx:pt idx="33687">19</cx:pt>
          <cx:pt idx="33688">16</cx:pt>
          <cx:pt idx="33689">15</cx:pt>
          <cx:pt idx="33690">18</cx:pt>
          <cx:pt idx="33691">18</cx:pt>
          <cx:pt idx="33692">20</cx:pt>
          <cx:pt idx="33693">19</cx:pt>
          <cx:pt idx="33694">19</cx:pt>
          <cx:pt idx="33695">18</cx:pt>
          <cx:pt idx="33696">18</cx:pt>
          <cx:pt idx="33697">17</cx:pt>
          <cx:pt idx="33698">24</cx:pt>
          <cx:pt idx="33699">21</cx:pt>
          <cx:pt idx="33700">35</cx:pt>
          <cx:pt idx="33701">35</cx:pt>
          <cx:pt idx="33702">21</cx:pt>
          <cx:pt idx="33703">23</cx:pt>
          <cx:pt idx="33704">20</cx:pt>
          <cx:pt idx="33705">21</cx:pt>
          <cx:pt idx="33706">27</cx:pt>
          <cx:pt idx="33707">24</cx:pt>
          <cx:pt idx="33708">24</cx:pt>
          <cx:pt idx="33709">26</cx:pt>
          <cx:pt idx="33710">20</cx:pt>
          <cx:pt idx="33711">19</cx:pt>
          <cx:pt idx="33712">29</cx:pt>
          <cx:pt idx="33713">28</cx:pt>
          <cx:pt idx="33714">20</cx:pt>
          <cx:pt idx="33715">19</cx:pt>
          <cx:pt idx="33716">28</cx:pt>
          <cx:pt idx="33717">27</cx:pt>
          <cx:pt idx="33718">18</cx:pt>
          <cx:pt idx="33719">18</cx:pt>
          <cx:pt idx="33720">16</cx:pt>
          <cx:pt idx="33721">19</cx:pt>
          <cx:pt idx="33722">17</cx:pt>
          <cx:pt idx="33723">16</cx:pt>
          <cx:pt idx="33724">18</cx:pt>
          <cx:pt idx="33725">16</cx:pt>
          <cx:pt idx="33726">17</cx:pt>
          <cx:pt idx="33727">29</cx:pt>
          <cx:pt idx="33728">18</cx:pt>
          <cx:pt idx="33729">17</cx:pt>
          <cx:pt idx="33730">19</cx:pt>
          <cx:pt idx="33731">20</cx:pt>
          <cx:pt idx="33732">25</cx:pt>
          <cx:pt idx="33733">26</cx:pt>
          <cx:pt idx="33734">14</cx:pt>
          <cx:pt idx="33735">16</cx:pt>
          <cx:pt idx="33736">17</cx:pt>
          <cx:pt idx="33737">14</cx:pt>
          <cx:pt idx="33738">14</cx:pt>
          <cx:pt idx="33739">20</cx:pt>
          <cx:pt idx="33740">19</cx:pt>
          <cx:pt idx="33741">16</cx:pt>
          <cx:pt idx="33742">19</cx:pt>
          <cx:pt idx="33743">15</cx:pt>
          <cx:pt idx="33744">16</cx:pt>
          <cx:pt idx="33745">15</cx:pt>
          <cx:pt idx="33746">17</cx:pt>
          <cx:pt idx="33747">15</cx:pt>
          <cx:pt idx="33748">16</cx:pt>
          <cx:pt idx="33749">15</cx:pt>
          <cx:pt idx="33750">18</cx:pt>
          <cx:pt idx="33751">15</cx:pt>
          <cx:pt idx="33752">16</cx:pt>
          <cx:pt idx="33753">15</cx:pt>
          <cx:pt idx="33754">17</cx:pt>
          <cx:pt idx="33755">15</cx:pt>
          <cx:pt idx="33756">16</cx:pt>
          <cx:pt idx="33757">16</cx:pt>
          <cx:pt idx="33758">15</cx:pt>
          <cx:pt idx="33759">21</cx:pt>
          <cx:pt idx="33760">19</cx:pt>
          <cx:pt idx="33761">21</cx:pt>
          <cx:pt idx="33762">19</cx:pt>
          <cx:pt idx="33763">19</cx:pt>
          <cx:pt idx="33764">21</cx:pt>
          <cx:pt idx="33765">18</cx:pt>
          <cx:pt idx="33766">19</cx:pt>
          <cx:pt idx="33767">20</cx:pt>
          <cx:pt idx="33768">21</cx:pt>
          <cx:pt idx="33769">23</cx:pt>
          <cx:pt idx="33770">22</cx:pt>
          <cx:pt idx="33771">21</cx:pt>
          <cx:pt idx="33772">21</cx:pt>
          <cx:pt idx="33773">23</cx:pt>
          <cx:pt idx="33774">23</cx:pt>
          <cx:pt idx="33775">17</cx:pt>
          <cx:pt idx="33776">14</cx:pt>
          <cx:pt idx="33777">17</cx:pt>
          <cx:pt idx="33778">14</cx:pt>
          <cx:pt idx="33779">13</cx:pt>
          <cx:pt idx="33780">20</cx:pt>
          <cx:pt idx="33781">21</cx:pt>
          <cx:pt idx="33782">23</cx:pt>
          <cx:pt idx="33783">22</cx:pt>
          <cx:pt idx="33784">21</cx:pt>
          <cx:pt idx="33785">21</cx:pt>
          <cx:pt idx="33786">23</cx:pt>
          <cx:pt idx="33787">23</cx:pt>
          <cx:pt idx="33788">17</cx:pt>
          <cx:pt idx="33789">17</cx:pt>
          <cx:pt idx="33790">16</cx:pt>
          <cx:pt idx="33791">16</cx:pt>
          <cx:pt idx="33792">19</cx:pt>
          <cx:pt idx="33793">24</cx:pt>
          <cx:pt idx="33794">24</cx:pt>
          <cx:pt idx="33795">24</cx:pt>
          <cx:pt idx="33796">25</cx:pt>
          <cx:pt idx="33797">21</cx:pt>
          <cx:pt idx="33798">24</cx:pt>
          <cx:pt idx="33799">21</cx:pt>
          <cx:pt idx="33800">24</cx:pt>
          <cx:pt idx="33801">26</cx:pt>
          <cx:pt idx="33802">22</cx:pt>
          <cx:pt idx="33803">24</cx:pt>
          <cx:pt idx="33804">22</cx:pt>
          <cx:pt idx="33805">24</cx:pt>
          <cx:pt idx="33806">20</cx:pt>
          <cx:pt idx="33807">23</cx:pt>
          <cx:pt idx="33808">35</cx:pt>
          <cx:pt idx="33809">35</cx:pt>
          <cx:pt idx="33810">27</cx:pt>
          <cx:pt idx="33811">27</cx:pt>
          <cx:pt idx="33812">27</cx:pt>
          <cx:pt idx="33813">17</cx:pt>
          <cx:pt idx="33814">20</cx:pt>
          <cx:pt idx="33815">18</cx:pt>
          <cx:pt idx="33816">19</cx:pt>
          <cx:pt idx="33817">19</cx:pt>
          <cx:pt idx="33818">18</cx:pt>
          <cx:pt idx="33819">24</cx:pt>
          <cx:pt idx="33820">23</cx:pt>
          <cx:pt idx="33821">24</cx:pt>
          <cx:pt idx="33822">24</cx:pt>
          <cx:pt idx="33823">20</cx:pt>
          <cx:pt idx="33824">21</cx:pt>
          <cx:pt idx="33825">19</cx:pt>
          <cx:pt idx="33826">19</cx:pt>
          <cx:pt idx="33827">11</cx:pt>
          <cx:pt idx="33828">10</cx:pt>
          <cx:pt idx="33829">11</cx:pt>
          <cx:pt idx="33830">13</cx:pt>
          <cx:pt idx="33831">12</cx:pt>
          <cx:pt idx="33832">13</cx:pt>
          <cx:pt idx="33833">12</cx:pt>
          <cx:pt idx="33834">17</cx:pt>
          <cx:pt idx="33835">15</cx:pt>
          <cx:pt idx="33836">17</cx:pt>
          <cx:pt idx="33837">13</cx:pt>
          <cx:pt idx="33838">21</cx:pt>
          <cx:pt idx="33839">14</cx:pt>
          <cx:pt idx="33840">17</cx:pt>
          <cx:pt idx="33841">14</cx:pt>
          <cx:pt idx="33842">17</cx:pt>
          <cx:pt idx="33843">17</cx:pt>
          <cx:pt idx="33844">14</cx:pt>
          <cx:pt idx="33845">14</cx:pt>
          <cx:pt idx="33846">17</cx:pt>
          <cx:pt idx="33847">43</cx:pt>
          <cx:pt idx="33848">40</cx:pt>
          <cx:pt idx="33849">21</cx:pt>
          <cx:pt idx="33850">19</cx:pt>
          <cx:pt idx="33851">19</cx:pt>
          <cx:pt idx="33852">29</cx:pt>
          <cx:pt idx="33853">15</cx:pt>
          <cx:pt idx="33854">21</cx:pt>
          <cx:pt idx="33855">20</cx:pt>
          <cx:pt idx="33856">21</cx:pt>
          <cx:pt idx="33857">19</cx:pt>
          <cx:pt idx="33858">19</cx:pt>
          <cx:pt idx="33859">19</cx:pt>
          <cx:pt idx="33860">16</cx:pt>
          <cx:pt idx="33861">16</cx:pt>
          <cx:pt idx="33862">16</cx:pt>
          <cx:pt idx="33863">16</cx:pt>
          <cx:pt idx="33864">16</cx:pt>
          <cx:pt idx="33865">19</cx:pt>
          <cx:pt idx="33866">12</cx:pt>
          <cx:pt idx="33867">18</cx:pt>
          <cx:pt idx="33868">18</cx:pt>
          <cx:pt idx="33869">18</cx:pt>
          <cx:pt idx="33870">31</cx:pt>
          <cx:pt idx="33871">29</cx:pt>
          <cx:pt idx="33872">17</cx:pt>
          <cx:pt idx="33873">18</cx:pt>
          <cx:pt idx="33874">19</cx:pt>
          <cx:pt idx="33875">16</cx:pt>
          <cx:pt idx="33876">17</cx:pt>
          <cx:pt idx="33877">17</cx:pt>
          <cx:pt idx="33878">20</cx:pt>
          <cx:pt idx="33879">17</cx:pt>
          <cx:pt idx="33880">18</cx:pt>
          <cx:pt idx="33881">22</cx:pt>
          <cx:pt idx="33882">18</cx:pt>
          <cx:pt idx="33883">22</cx:pt>
          <cx:pt idx="33884">19</cx:pt>
          <cx:pt idx="33885">38</cx:pt>
          <cx:pt idx="33886">14</cx:pt>
          <cx:pt idx="33887">13</cx:pt>
          <cx:pt idx="33888">19</cx:pt>
          <cx:pt idx="33889">19</cx:pt>
          <cx:pt idx="33890">18</cx:pt>
          <cx:pt idx="33891">17</cx:pt>
          <cx:pt idx="33892">16</cx:pt>
          <cx:pt idx="33893">15</cx:pt>
          <cx:pt idx="33894">13</cx:pt>
          <cx:pt idx="33895">13</cx:pt>
          <cx:pt idx="33896">13</cx:pt>
          <cx:pt idx="33897">15</cx:pt>
          <cx:pt idx="33898">28</cx:pt>
          <cx:pt idx="33899">29</cx:pt>
          <cx:pt idx="33900">21</cx:pt>
          <cx:pt idx="33901">21</cx:pt>
          <cx:pt idx="33902">26</cx:pt>
          <cx:pt idx="33903">28</cx:pt>
          <cx:pt idx="33904">25</cx:pt>
          <cx:pt idx="33905">30</cx:pt>
          <cx:pt idx="33906">28</cx:pt>
          <cx:pt idx="33907">28</cx:pt>
          <cx:pt idx="33908">29</cx:pt>
          <cx:pt idx="33909">29</cx:pt>
          <cx:pt idx="33910">27</cx:pt>
          <cx:pt idx="33911">28</cx:pt>
          <cx:pt idx="33912">29</cx:pt>
          <cx:pt idx="33913">25</cx:pt>
          <cx:pt idx="33914">26</cx:pt>
          <cx:pt idx="33915">26</cx:pt>
          <cx:pt idx="33916">24</cx:pt>
          <cx:pt idx="33917">25</cx:pt>
          <cx:pt idx="33918">17</cx:pt>
          <cx:pt idx="33919">16</cx:pt>
          <cx:pt idx="33920">21</cx:pt>
          <cx:pt idx="33921">22</cx:pt>
          <cx:pt idx="33922">21</cx:pt>
          <cx:pt idx="33923">15</cx:pt>
          <cx:pt idx="33924">15</cx:pt>
          <cx:pt idx="33925">16</cx:pt>
          <cx:pt idx="33926">85</cx:pt>
          <cx:pt idx="33927">22</cx:pt>
          <cx:pt idx="33928">21</cx:pt>
          <cx:pt idx="33929">19</cx:pt>
          <cx:pt idx="33930">19</cx:pt>
          <cx:pt idx="33931">20</cx:pt>
          <cx:pt idx="33932">20</cx:pt>
          <cx:pt idx="33933">20</cx:pt>
          <cx:pt idx="33934">20</cx:pt>
          <cx:pt idx="33935">19</cx:pt>
          <cx:pt idx="33936">20</cx:pt>
          <cx:pt idx="33937">13</cx:pt>
          <cx:pt idx="33938">13</cx:pt>
          <cx:pt idx="33939">15</cx:pt>
          <cx:pt idx="33940">12</cx:pt>
          <cx:pt idx="33941">15</cx:pt>
          <cx:pt idx="33942">12</cx:pt>
          <cx:pt idx="33943">26</cx:pt>
          <cx:pt idx="33944">24</cx:pt>
          <cx:pt idx="33945">23</cx:pt>
          <cx:pt idx="33946">17</cx:pt>
          <cx:pt idx="33947">17</cx:pt>
          <cx:pt idx="33948">16</cx:pt>
          <cx:pt idx="33949">16</cx:pt>
          <cx:pt idx="33950">16</cx:pt>
          <cx:pt idx="33951">16</cx:pt>
          <cx:pt idx="33952">28</cx:pt>
          <cx:pt idx="33953">27</cx:pt>
          <cx:pt idx="33954">20</cx:pt>
          <cx:pt idx="33955">20</cx:pt>
          <cx:pt idx="33956">20</cx:pt>
          <cx:pt idx="33957">20</cx:pt>
          <cx:pt idx="33958">20</cx:pt>
          <cx:pt idx="33959">20</cx:pt>
          <cx:pt idx="33960">20</cx:pt>
          <cx:pt idx="33961">20</cx:pt>
          <cx:pt idx="33962">20</cx:pt>
          <cx:pt idx="33963">20</cx:pt>
          <cx:pt idx="33964">20</cx:pt>
          <cx:pt idx="33965">19</cx:pt>
          <cx:pt idx="33966">20</cx:pt>
          <cx:pt idx="33967">20</cx:pt>
          <cx:pt idx="33968">20</cx:pt>
          <cx:pt idx="33969">24</cx:pt>
          <cx:pt idx="33970">18</cx:pt>
          <cx:pt idx="33971">17</cx:pt>
          <cx:pt idx="33972">18</cx:pt>
          <cx:pt idx="33973">16</cx:pt>
          <cx:pt idx="33974">16</cx:pt>
          <cx:pt idx="33975">15</cx:pt>
          <cx:pt idx="33976">16</cx:pt>
          <cx:pt idx="33977">15</cx:pt>
          <cx:pt idx="33978">16</cx:pt>
          <cx:pt idx="33979">12</cx:pt>
          <cx:pt idx="33980">12</cx:pt>
          <cx:pt idx="33981">19</cx:pt>
          <cx:pt idx="33982">14</cx:pt>
          <cx:pt idx="33983">13</cx:pt>
          <cx:pt idx="33984">13</cx:pt>
          <cx:pt idx="33985">24</cx:pt>
          <cx:pt idx="33986">19</cx:pt>
          <cx:pt idx="33987">19</cx:pt>
          <cx:pt idx="33988">19</cx:pt>
          <cx:pt idx="33989">18</cx:pt>
          <cx:pt idx="33990">18</cx:pt>
          <cx:pt idx="33991">18</cx:pt>
          <cx:pt idx="33992">18</cx:pt>
          <cx:pt idx="33993">20</cx:pt>
          <cx:pt idx="33994">14</cx:pt>
          <cx:pt idx="33995">13</cx:pt>
          <cx:pt idx="33996">17</cx:pt>
          <cx:pt idx="33997">16</cx:pt>
          <cx:pt idx="33998">15</cx:pt>
          <cx:pt idx="33999">18</cx:pt>
          <cx:pt idx="34000">16</cx:pt>
          <cx:pt idx="34001">14</cx:pt>
          <cx:pt idx="34002">23</cx:pt>
          <cx:pt idx="34003">22</cx:pt>
          <cx:pt idx="34004">21</cx:pt>
          <cx:pt idx="34005">19</cx:pt>
          <cx:pt idx="34006">13</cx:pt>
          <cx:pt idx="34007">13</cx:pt>
          <cx:pt idx="34008">13</cx:pt>
          <cx:pt idx="34009">13</cx:pt>
          <cx:pt idx="34010">13</cx:pt>
          <cx:pt idx="34011">28</cx:pt>
          <cx:pt idx="34012">29</cx:pt>
          <cx:pt idx="34013">26</cx:pt>
          <cx:pt idx="34014">27</cx:pt>
          <cx:pt idx="34015">26</cx:pt>
          <cx:pt idx="34016">27</cx:pt>
          <cx:pt idx="34017">26</cx:pt>
          <cx:pt idx="34018">27</cx:pt>
          <cx:pt idx="34019">25</cx:pt>
          <cx:pt idx="34020">27</cx:pt>
          <cx:pt idx="34021">28</cx:pt>
          <cx:pt idx="34022">29</cx:pt>
          <cx:pt idx="34023">25</cx:pt>
          <cx:pt idx="34024">27</cx:pt>
          <cx:pt idx="34025">26</cx:pt>
          <cx:pt idx="34026">27</cx:pt>
          <cx:pt idx="34027">26</cx:pt>
          <cx:pt idx="34028">24</cx:pt>
          <cx:pt idx="34029">26</cx:pt>
          <cx:pt idx="34030">26</cx:pt>
          <cx:pt idx="34031">26</cx:pt>
          <cx:pt idx="34032">26</cx:pt>
          <cx:pt idx="34033">25</cx:pt>
          <cx:pt idx="34034">26</cx:pt>
          <cx:pt idx="34035">23</cx:pt>
          <cx:pt idx="34036">25</cx:pt>
          <cx:pt idx="34037">26</cx:pt>
          <cx:pt idx="34038">26</cx:pt>
          <cx:pt idx="34039">25</cx:pt>
          <cx:pt idx="34040">26</cx:pt>
          <cx:pt idx="34041">23</cx:pt>
          <cx:pt idx="34042">25</cx:pt>
          <cx:pt idx="34043">26</cx:pt>
          <cx:pt idx="34044">26</cx:pt>
          <cx:pt idx="34045">23</cx:pt>
          <cx:pt idx="34046">25</cx:pt>
          <cx:pt idx="34047">23</cx:pt>
          <cx:pt idx="34048">25</cx:pt>
          <cx:pt idx="34049">26</cx:pt>
          <cx:pt idx="34050">26</cx:pt>
          <cx:pt idx="34051">26</cx:pt>
          <cx:pt idx="34052">26</cx:pt>
          <cx:pt idx="34053">26</cx:pt>
          <cx:pt idx="34054">26</cx:pt>
          <cx:pt idx="34055">26</cx:pt>
          <cx:pt idx="34056">26</cx:pt>
          <cx:pt idx="34057">126</cx:pt>
          <cx:pt idx="34058">18</cx:pt>
          <cx:pt idx="34059">25</cx:pt>
          <cx:pt idx="34060">23</cx:pt>
          <cx:pt idx="34061">24</cx:pt>
          <cx:pt idx="34062">22</cx:pt>
          <cx:pt idx="34063">22</cx:pt>
          <cx:pt idx="34064">17</cx:pt>
          <cx:pt idx="34065">17</cx:pt>
          <cx:pt idx="34066">24</cx:pt>
          <cx:pt idx="34067">22</cx:pt>
          <cx:pt idx="34068">36</cx:pt>
          <cx:pt idx="34069">33</cx:pt>
          <cx:pt idx="34070">25</cx:pt>
          <cx:pt idx="34071">24</cx:pt>
          <cx:pt idx="34072">20</cx:pt>
          <cx:pt idx="34073">24</cx:pt>
          <cx:pt idx="34074">23</cx:pt>
          <cx:pt idx="34075">24</cx:pt>
          <cx:pt idx="34076">13</cx:pt>
          <cx:pt idx="34077">12</cx:pt>
          <cx:pt idx="34078">19</cx:pt>
          <cx:pt idx="34079">18</cx:pt>
          <cx:pt idx="34080">18</cx:pt>
          <cx:pt idx="34081">17</cx:pt>
          <cx:pt idx="34082">22</cx:pt>
          <cx:pt idx="34083">27</cx:pt>
          <cx:pt idx="34084">13</cx:pt>
          <cx:pt idx="34085">13</cx:pt>
          <cx:pt idx="34086">12</cx:pt>
          <cx:pt idx="34087">12</cx:pt>
          <cx:pt idx="34088">26</cx:pt>
          <cx:pt idx="34089">25</cx:pt>
          <cx:pt idx="34090">17</cx:pt>
          <cx:pt idx="34091">16</cx:pt>
          <cx:pt idx="34092">19</cx:pt>
          <cx:pt idx="34093">16</cx:pt>
          <cx:pt idx="34094">15</cx:pt>
          <cx:pt idx="34095">16</cx:pt>
          <cx:pt idx="34096">16</cx:pt>
          <cx:pt idx="34097">27</cx:pt>
          <cx:pt idx="34098">25</cx:pt>
          <cx:pt idx="34099">25</cx:pt>
          <cx:pt idx="34100">126</cx:pt>
          <cx:pt idx="34101">19</cx:pt>
          <cx:pt idx="34102">18</cx:pt>
          <cx:pt idx="34103">17</cx:pt>
          <cx:pt idx="34104">18</cx:pt>
          <cx:pt idx="34105">24</cx:pt>
          <cx:pt idx="34106">20</cx:pt>
          <cx:pt idx="34107">19</cx:pt>
          <cx:pt idx="34108">25</cx:pt>
          <cx:pt idx="34109">25</cx:pt>
          <cx:pt idx="34110">19</cx:pt>
          <cx:pt idx="34111">25</cx:pt>
          <cx:pt idx="34112">25</cx:pt>
          <cx:pt idx="34113">22</cx:pt>
          <cx:pt idx="34114">23</cx:pt>
          <cx:pt idx="34115">30</cx:pt>
          <cx:pt idx="34116">29</cx:pt>
          <cx:pt idx="34117">27</cx:pt>
          <cx:pt idx="34118">30</cx:pt>
          <cx:pt idx="34119">13</cx:pt>
          <cx:pt idx="34120">13</cx:pt>
          <cx:pt idx="34121">12</cx:pt>
          <cx:pt idx="34122">12</cx:pt>
          <cx:pt idx="34123">31</cx:pt>
          <cx:pt idx="34124">26</cx:pt>
          <cx:pt idx="34125">27</cx:pt>
          <cx:pt idx="34126">16</cx:pt>
          <cx:pt idx="34127">15</cx:pt>
          <cx:pt idx="34128">16</cx:pt>
          <cx:pt idx="34129">11</cx:pt>
          <cx:pt idx="34130">20</cx:pt>
          <cx:pt idx="34131">19</cx:pt>
          <cx:pt idx="34132">20</cx:pt>
          <cx:pt idx="34133">19</cx:pt>
          <cx:pt idx="34134">20</cx:pt>
          <cx:pt idx="34135">19</cx:pt>
          <cx:pt idx="34136">19</cx:pt>
          <cx:pt idx="34137">18</cx:pt>
          <cx:pt idx="34138">19</cx:pt>
          <cx:pt idx="34139">18</cx:pt>
          <cx:pt idx="34140">20</cx:pt>
          <cx:pt idx="34141">19</cx:pt>
          <cx:pt idx="34142">19</cx:pt>
          <cx:pt idx="34143">19</cx:pt>
          <cx:pt idx="34144">19</cx:pt>
          <cx:pt idx="34145">19</cx:pt>
          <cx:pt idx="34146">15</cx:pt>
          <cx:pt idx="34147">19</cx:pt>
          <cx:pt idx="34148">18</cx:pt>
          <cx:pt idx="34149">18</cx:pt>
          <cx:pt idx="34150">18</cx:pt>
          <cx:pt idx="34151">17</cx:pt>
          <cx:pt idx="34152">17</cx:pt>
          <cx:pt idx="34153">17</cx:pt>
          <cx:pt idx="34154">17</cx:pt>
          <cx:pt idx="34155">22</cx:pt>
          <cx:pt idx="34156">20</cx:pt>
          <cx:pt idx="34157">21</cx:pt>
          <cx:pt idx="34158">20</cx:pt>
          <cx:pt idx="34159">17</cx:pt>
          <cx:pt idx="34160">15</cx:pt>
          <cx:pt idx="34161">15</cx:pt>
          <cx:pt idx="34162">16</cx:pt>
          <cx:pt idx="34163">20</cx:pt>
          <cx:pt idx="34164">15</cx:pt>
          <cx:pt idx="34165">14</cx:pt>
          <cx:pt idx="34166">22</cx:pt>
          <cx:pt idx="34167">20</cx:pt>
          <cx:pt idx="34168">21</cx:pt>
          <cx:pt idx="34169">20</cx:pt>
          <cx:pt idx="34170">18</cx:pt>
          <cx:pt idx="34171">18</cx:pt>
          <cx:pt idx="34172">18</cx:pt>
          <cx:pt idx="34173">17</cx:pt>
          <cx:pt idx="34174">16</cx:pt>
          <cx:pt idx="34175">18</cx:pt>
          <cx:pt idx="34176">23</cx:pt>
          <cx:pt idx="34177">15</cx:pt>
          <cx:pt idx="34178">15</cx:pt>
          <cx:pt idx="34179">15</cx:pt>
          <cx:pt idx="34180">15</cx:pt>
          <cx:pt idx="34181">14</cx:pt>
          <cx:pt idx="34182">15</cx:pt>
          <cx:pt idx="34183">17</cx:pt>
          <cx:pt idx="34184">17</cx:pt>
          <cx:pt idx="34185">13</cx:pt>
          <cx:pt idx="34186">16</cx:pt>
          <cx:pt idx="34187">16</cx:pt>
          <cx:pt idx="34188">15</cx:pt>
          <cx:pt idx="34189">18</cx:pt>
          <cx:pt idx="34190">18</cx:pt>
          <cx:pt idx="34191">18</cx:pt>
          <cx:pt idx="34192">13</cx:pt>
          <cx:pt idx="34193">13</cx:pt>
          <cx:pt idx="34194">11</cx:pt>
          <cx:pt idx="34195">11</cx:pt>
          <cx:pt idx="34196">11</cx:pt>
          <cx:pt idx="34197">11</cx:pt>
          <cx:pt idx="34198">13</cx:pt>
          <cx:pt idx="34199">10</cx:pt>
          <cx:pt idx="34200">12</cx:pt>
          <cx:pt idx="34201">12</cx:pt>
          <cx:pt idx="34202">10</cx:pt>
          <cx:pt idx="34203">10</cx:pt>
          <cx:pt idx="34204">15</cx:pt>
          <cx:pt idx="34205">14</cx:pt>
          <cx:pt idx="34206">24</cx:pt>
          <cx:pt idx="34207">22</cx:pt>
          <cx:pt idx="34208">36</cx:pt>
          <cx:pt idx="34209">23</cx:pt>
          <cx:pt idx="34210">23</cx:pt>
          <cx:pt idx="34211">22</cx:pt>
          <cx:pt idx="34212">22</cx:pt>
          <cx:pt idx="34213">27</cx:pt>
          <cx:pt idx="34214">27</cx:pt>
          <cx:pt idx="34215">34</cx:pt>
          <cx:pt idx="34216">34</cx:pt>
          <cx:pt idx="34217">122</cx:pt>
          <cx:pt idx="34218">122</cx:pt>
          <cx:pt idx="34219">12</cx:pt>
          <cx:pt idx="34220">24</cx:pt>
          <cx:pt idx="34221">21</cx:pt>
          <cx:pt idx="34222">24</cx:pt>
          <cx:pt idx="34223">23</cx:pt>
          <cx:pt idx="34224">22</cx:pt>
          <cx:pt idx="34225">27</cx:pt>
          <cx:pt idx="34226">19</cx:pt>
          <cx:pt idx="34227">24</cx:pt>
          <cx:pt idx="34228">17</cx:pt>
          <cx:pt idx="34229">27</cx:pt>
          <cx:pt idx="34230">19</cx:pt>
          <cx:pt idx="34231">24</cx:pt>
          <cx:pt idx="34232">17</cx:pt>
          <cx:pt idx="34233">18</cx:pt>
          <cx:pt idx="34234">24</cx:pt>
          <cx:pt idx="34235">21</cx:pt>
          <cx:pt idx="34236">18</cx:pt>
          <cx:pt idx="34237">24</cx:pt>
          <cx:pt idx="34238">22</cx:pt>
          <cx:pt idx="34239">16</cx:pt>
          <cx:pt idx="34240">25</cx:pt>
          <cx:pt idx="34241">23</cx:pt>
          <cx:pt idx="34242">29</cx:pt>
          <cx:pt idx="34243">94</cx:pt>
          <cx:pt idx="34244">88</cx:pt>
          <cx:pt idx="34245">86</cx:pt>
          <cx:pt idx="34246">17</cx:pt>
          <cx:pt idx="34247">17</cx:pt>
          <cx:pt idx="34248">17</cx:pt>
          <cx:pt idx="34249">21</cx:pt>
          <cx:pt idx="34250">21</cx:pt>
          <cx:pt idx="34251">40</cx:pt>
          <cx:pt idx="34252">25</cx:pt>
          <cx:pt idx="34253">21</cx:pt>
          <cx:pt idx="34254">42</cx:pt>
          <cx:pt idx="34255">40</cx:pt>
          <cx:pt idx="34256">29</cx:pt>
          <cx:pt idx="34257">29</cx:pt>
          <cx:pt idx="34258">27</cx:pt>
          <cx:pt idx="34259">28</cx:pt>
          <cx:pt idx="34260">30</cx:pt>
          <cx:pt idx="34261">30</cx:pt>
          <cx:pt idx="34262">16</cx:pt>
          <cx:pt idx="34263">15</cx:pt>
          <cx:pt idx="34264">17</cx:pt>
          <cx:pt idx="34265">20</cx:pt>
          <cx:pt idx="34266">19</cx:pt>
          <cx:pt idx="34267">18</cx:pt>
          <cx:pt idx="34268">27</cx:pt>
          <cx:pt idx="34269">28</cx:pt>
          <cx:pt idx="34270">13</cx:pt>
          <cx:pt idx="34271">49</cx:pt>
          <cx:pt idx="34272">53</cx:pt>
          <cx:pt idx="34273">51</cx:pt>
          <cx:pt idx="34274">43</cx:pt>
          <cx:pt idx="34275">23</cx:pt>
          <cx:pt idx="34276">22</cx:pt>
          <cx:pt idx="34277">78</cx:pt>
          <cx:pt idx="34278">22</cx:pt>
          <cx:pt idx="34279">13</cx:pt>
          <cx:pt idx="34280">13</cx:pt>
          <cx:pt idx="34281">13</cx:pt>
          <cx:pt idx="34282">18</cx:pt>
          <cx:pt idx="34283">16</cx:pt>
          <cx:pt idx="34284">19</cx:pt>
          <cx:pt idx="34285">17</cx:pt>
          <cx:pt idx="34286">21</cx:pt>
          <cx:pt idx="34287">16</cx:pt>
          <cx:pt idx="34288">18</cx:pt>
          <cx:pt idx="34289">16</cx:pt>
          <cx:pt idx="34290">18</cx:pt>
          <cx:pt idx="34291">16</cx:pt>
          <cx:pt idx="34292">16</cx:pt>
          <cx:pt idx="34293">15</cx:pt>
          <cx:pt idx="34294">13</cx:pt>
          <cx:pt idx="34295">14</cx:pt>
          <cx:pt idx="34296">13</cx:pt>
          <cx:pt idx="34297">13</cx:pt>
          <cx:pt idx="34298">20</cx:pt>
          <cx:pt idx="34299">19</cx:pt>
          <cx:pt idx="34300">20</cx:pt>
          <cx:pt idx="34301">18</cx:pt>
          <cx:pt idx="34302">30</cx:pt>
          <cx:pt idx="34303">30</cx:pt>
          <cx:pt idx="34304">24</cx:pt>
          <cx:pt idx="34305">22</cx:pt>
          <cx:pt idx="34306">25</cx:pt>
          <cx:pt idx="34307">22</cx:pt>
          <cx:pt idx="34308">24</cx:pt>
          <cx:pt idx="34309">23</cx:pt>
          <cx:pt idx="34310">23</cx:pt>
          <cx:pt idx="34311">21</cx:pt>
          <cx:pt idx="34312">24</cx:pt>
          <cx:pt idx="34313">23</cx:pt>
          <cx:pt idx="34314">22</cx:pt>
          <cx:pt idx="34315">21</cx:pt>
          <cx:pt idx="34316">17</cx:pt>
          <cx:pt idx="34317">22</cx:pt>
          <cx:pt idx="34318">23</cx:pt>
          <cx:pt idx="34319">24</cx:pt>
          <cx:pt idx="34320">21</cx:pt>
          <cx:pt idx="34321">24</cx:pt>
          <cx:pt idx="34322">25</cx:pt>
          <cx:pt idx="34323">23</cx:pt>
          <cx:pt idx="34324">26</cx:pt>
          <cx:pt idx="34325">24</cx:pt>
          <cx:pt idx="34326">23</cx:pt>
          <cx:pt idx="34327">41</cx:pt>
          <cx:pt idx="34328">23</cx:pt>
          <cx:pt idx="34329">23</cx:pt>
          <cx:pt idx="34330">20</cx:pt>
          <cx:pt idx="34331">24</cx:pt>
          <cx:pt idx="34332">22</cx:pt>
          <cx:pt idx="34333">24</cx:pt>
          <cx:pt idx="34334">22</cx:pt>
          <cx:pt idx="34335">17</cx:pt>
          <cx:pt idx="34336">21</cx:pt>
          <cx:pt idx="34337">18</cx:pt>
          <cx:pt idx="34338">20</cx:pt>
          <cx:pt idx="34339">17</cx:pt>
          <cx:pt idx="34340">20</cx:pt>
          <cx:pt idx="34341">18</cx:pt>
          <cx:pt idx="34342">20</cx:pt>
          <cx:pt idx="34343">21</cx:pt>
          <cx:pt idx="34344">18</cx:pt>
          <cx:pt idx="34345">20</cx:pt>
          <cx:pt idx="34346">17</cx:pt>
          <cx:pt idx="34347">18</cx:pt>
          <cx:pt idx="34348">18</cx:pt>
          <cx:pt idx="34349">17</cx:pt>
          <cx:pt idx="34350">18</cx:pt>
          <cx:pt idx="34351">18</cx:pt>
          <cx:pt idx="34352">16</cx:pt>
          <cx:pt idx="34353">16</cx:pt>
          <cx:pt idx="34354">24</cx:pt>
          <cx:pt idx="34355">22</cx:pt>
          <cx:pt idx="34356">20</cx:pt>
          <cx:pt idx="34357">18</cx:pt>
          <cx:pt idx="34358">20</cx:pt>
          <cx:pt idx="34359">19</cx:pt>
          <cx:pt idx="34360">20</cx:pt>
          <cx:pt idx="34361">24</cx:pt>
          <cx:pt idx="34362">21</cx:pt>
          <cx:pt idx="34363">21</cx:pt>
          <cx:pt idx="34364">24</cx:pt>
          <cx:pt idx="34365">13</cx:pt>
          <cx:pt idx="34366">14</cx:pt>
          <cx:pt idx="34367">12</cx:pt>
          <cx:pt idx="34368">14</cx:pt>
          <cx:pt idx="34369">13</cx:pt>
          <cx:pt idx="34370">14</cx:pt>
          <cx:pt idx="34371">13</cx:pt>
          <cx:pt idx="34372">13</cx:pt>
          <cx:pt idx="34373">14</cx:pt>
          <cx:pt idx="34374">13</cx:pt>
          <cx:pt idx="34375">23</cx:pt>
          <cx:pt idx="34376">31</cx:pt>
          <cx:pt idx="34377">24</cx:pt>
          <cx:pt idx="34378">23</cx:pt>
          <cx:pt idx="34379">24</cx:pt>
          <cx:pt idx="34380">24</cx:pt>
          <cx:pt idx="34381">21</cx:pt>
          <cx:pt idx="34382">22</cx:pt>
          <cx:pt idx="34383">21</cx:pt>
          <cx:pt idx="34384">21</cx:pt>
          <cx:pt idx="34385">22</cx:pt>
          <cx:pt idx="34386">25</cx:pt>
          <cx:pt idx="34387">20</cx:pt>
          <cx:pt idx="34388">18</cx:pt>
          <cx:pt idx="34389">18</cx:pt>
          <cx:pt idx="34390">18</cx:pt>
          <cx:pt idx="34391">19</cx:pt>
          <cx:pt idx="34392">18</cx:pt>
          <cx:pt idx="34393">14</cx:pt>
          <cx:pt idx="34394">19</cx:pt>
          <cx:pt idx="34395">21</cx:pt>
          <cx:pt idx="34396">20</cx:pt>
          <cx:pt idx="34397">20</cx:pt>
          <cx:pt idx="34398">20</cx:pt>
          <cx:pt idx="34399">18</cx:pt>
          <cx:pt idx="34400">24</cx:pt>
          <cx:pt idx="34401">16</cx:pt>
          <cx:pt idx="34402">14</cx:pt>
          <cx:pt idx="34403">13</cx:pt>
          <cx:pt idx="34404">11</cx:pt>
          <cx:pt idx="34405">12</cx:pt>
          <cx:pt idx="34406">14</cx:pt>
          <cx:pt idx="34407">13</cx:pt>
          <cx:pt idx="34408">11</cx:pt>
          <cx:pt idx="34409">12</cx:pt>
          <cx:pt idx="34410">16</cx:pt>
          <cx:pt idx="34411">16</cx:pt>
          <cx:pt idx="34412">15</cx:pt>
          <cx:pt idx="34413">23</cx:pt>
          <cx:pt idx="34414">18</cx:pt>
          <cx:pt idx="34415">17</cx:pt>
          <cx:pt idx="34416">18</cx:pt>
          <cx:pt idx="34417">17</cx:pt>
          <cx:pt idx="34418">18</cx:pt>
          <cx:pt idx="34419">17</cx:pt>
          <cx:pt idx="34420">17</cx:pt>
          <cx:pt idx="34421">17</cx:pt>
          <cx:pt idx="34422">17</cx:pt>
          <cx:pt idx="34423">22</cx:pt>
          <cx:pt idx="34424">22</cx:pt>
          <cx:pt idx="34425">15</cx:pt>
          <cx:pt idx="34426">12</cx:pt>
          <cx:pt idx="34427">14</cx:pt>
          <cx:pt idx="34428">12</cx:pt>
          <cx:pt idx="34429">13</cx:pt>
          <cx:pt idx="34430">14</cx:pt>
          <cx:pt idx="34431">12</cx:pt>
          <cx:pt idx="34432">11</cx:pt>
          <cx:pt idx="34433">23</cx:pt>
          <cx:pt idx="34434">22</cx:pt>
          <cx:pt idx="34435">23</cx:pt>
          <cx:pt idx="34436">23</cx:pt>
          <cx:pt idx="34437">22</cx:pt>
          <cx:pt idx="34438">23</cx:pt>
          <cx:pt idx="34439">23</cx:pt>
          <cx:pt idx="34440">23</cx:pt>
          <cx:pt idx="34441">31</cx:pt>
          <cx:pt idx="34442">31</cx:pt>
          <cx:pt idx="34443">31</cx:pt>
          <cx:pt idx="34444">23</cx:pt>
          <cx:pt idx="34445">22</cx:pt>
          <cx:pt idx="34446">22</cx:pt>
          <cx:pt idx="34447">22</cx:pt>
          <cx:pt idx="34448">22</cx:pt>
          <cx:pt idx="34449">21</cx:pt>
          <cx:pt idx="34450">20</cx:pt>
          <cx:pt idx="34451">20</cx:pt>
          <cx:pt idx="34452">20</cx:pt>
          <cx:pt idx="34453">20</cx:pt>
          <cx:pt idx="34454">23</cx:pt>
          <cx:pt idx="34455">23</cx:pt>
          <cx:pt idx="34456">22</cx:pt>
          <cx:pt idx="34457">23</cx:pt>
          <cx:pt idx="34458">21</cx:pt>
          <cx:pt idx="34459">22</cx:pt>
          <cx:pt idx="34460">22</cx:pt>
          <cx:pt idx="34461">20</cx:pt>
          <cx:pt idx="34462">21</cx:pt>
          <cx:pt idx="34463">20</cx:pt>
          <cx:pt idx="34464">21</cx:pt>
          <cx:pt idx="34465">20</cx:pt>
          <cx:pt idx="34466">20</cx:pt>
          <cx:pt idx="34467">20</cx:pt>
          <cx:pt idx="34468">20</cx:pt>
          <cx:pt idx="34469">23</cx:pt>
          <cx:pt idx="34470">22</cx:pt>
          <cx:pt idx="34471">26</cx:pt>
          <cx:pt idx="34472">26</cx:pt>
          <cx:pt idx="34473">20</cx:pt>
          <cx:pt idx="34474">19</cx:pt>
          <cx:pt idx="34475">20</cx:pt>
          <cx:pt idx="34476">18</cx:pt>
          <cx:pt idx="34477">17</cx:pt>
          <cx:pt idx="34478">16</cx:pt>
          <cx:pt idx="34479">16</cx:pt>
          <cx:pt idx="34480">16</cx:pt>
          <cx:pt idx="34481">20</cx:pt>
          <cx:pt idx="34482">21</cx:pt>
          <cx:pt idx="34483">20</cx:pt>
          <cx:pt idx="34484">20</cx:pt>
          <cx:pt idx="34485">20</cx:pt>
          <cx:pt idx="34486">20</cx:pt>
          <cx:pt idx="34487">17</cx:pt>
          <cx:pt idx="34488">17</cx:pt>
          <cx:pt idx="34489">17</cx:pt>
          <cx:pt idx="34490">16</cx:pt>
          <cx:pt idx="34491">16</cx:pt>
          <cx:pt idx="34492">16</cx:pt>
          <cx:pt idx="34493">19</cx:pt>
          <cx:pt idx="34494">23</cx:pt>
          <cx:pt idx="34495">19</cx:pt>
          <cx:pt idx="34496">19</cx:pt>
          <cx:pt idx="34497">17</cx:pt>
          <cx:pt idx="34498">16</cx:pt>
          <cx:pt idx="34499">16</cx:pt>
          <cx:pt idx="34500">16</cx:pt>
          <cx:pt idx="34501">13</cx:pt>
          <cx:pt idx="34502">25</cx:pt>
          <cx:pt idx="34503">23</cx:pt>
          <cx:pt idx="34504">22</cx:pt>
          <cx:pt idx="34505">16</cx:pt>
          <cx:pt idx="34506">16</cx:pt>
          <cx:pt idx="34507">16</cx:pt>
          <cx:pt idx="34508">16</cx:pt>
          <cx:pt idx="34509">16</cx:pt>
          <cx:pt idx="34510">137</cx:pt>
          <cx:pt idx="34511">41</cx:pt>
          <cx:pt idx="34512">28</cx:pt>
          <cx:pt idx="34513">21</cx:pt>
          <cx:pt idx="34514">19</cx:pt>
          <cx:pt idx="34515">21</cx:pt>
          <cx:pt idx="34516">19</cx:pt>
          <cx:pt idx="34517">20</cx:pt>
          <cx:pt idx="34518">17</cx:pt>
          <cx:pt idx="34519">17</cx:pt>
          <cx:pt idx="34520">17</cx:pt>
          <cx:pt idx="34521">17</cx:pt>
          <cx:pt idx="34522">17</cx:pt>
          <cx:pt idx="34523">17</cx:pt>
          <cx:pt idx="34524">14</cx:pt>
          <cx:pt idx="34525">15</cx:pt>
          <cx:pt idx="34526">14</cx:pt>
          <cx:pt idx="34527">15</cx:pt>
          <cx:pt idx="34528">14</cx:pt>
          <cx:pt idx="34529">15</cx:pt>
          <cx:pt idx="34530">14</cx:pt>
          <cx:pt idx="34531">15</cx:pt>
          <cx:pt idx="34532">23</cx:pt>
          <cx:pt idx="34533">22</cx:pt>
          <cx:pt idx="34534">18</cx:pt>
          <cx:pt idx="34535">21</cx:pt>
          <cx:pt idx="34536">27</cx:pt>
          <cx:pt idx="34537">21</cx:pt>
          <cx:pt idx="34538">19</cx:pt>
          <cx:pt idx="34539">20</cx:pt>
          <cx:pt idx="34540">19</cx:pt>
          <cx:pt idx="34541">14</cx:pt>
          <cx:pt idx="34542">19</cx:pt>
          <cx:pt idx="34543">24</cx:pt>
          <cx:pt idx="34544">18</cx:pt>
          <cx:pt idx="34545">15</cx:pt>
          <cx:pt idx="34546">14</cx:pt>
          <cx:pt idx="34547">19</cx:pt>
          <cx:pt idx="34548">18</cx:pt>
          <cx:pt idx="34549">15</cx:pt>
          <cx:pt idx="34550">22</cx:pt>
          <cx:pt idx="34551">22</cx:pt>
          <cx:pt idx="34552">17</cx:pt>
          <cx:pt idx="34553">17</cx:pt>
          <cx:pt idx="34554">8</cx:pt>
          <cx:pt idx="34555">16</cx:pt>
          <cx:pt idx="34556">17</cx:pt>
          <cx:pt idx="34557">25</cx:pt>
          <cx:pt idx="34558">23</cx:pt>
          <cx:pt idx="34559">18</cx:pt>
          <cx:pt idx="34560">18</cx:pt>
          <cx:pt idx="34561">17</cx:pt>
          <cx:pt idx="34562">24</cx:pt>
          <cx:pt idx="34563">21</cx:pt>
          <cx:pt idx="34564">19</cx:pt>
          <cx:pt idx="34565">20</cx:pt>
          <cx:pt idx="34566">19</cx:pt>
          <cx:pt idx="34567">24</cx:pt>
          <cx:pt idx="34568">21</cx:pt>
          <cx:pt idx="34569">21</cx:pt>
          <cx:pt idx="34570">20</cx:pt>
          <cx:pt idx="34571">18</cx:pt>
          <cx:pt idx="34572">21</cx:pt>
          <cx:pt idx="34573">21</cx:pt>
          <cx:pt idx="34574">19</cx:pt>
          <cx:pt idx="34575">18</cx:pt>
          <cx:pt idx="34576">20</cx:pt>
          <cx:pt idx="34577">12</cx:pt>
          <cx:pt idx="34578">14</cx:pt>
          <cx:pt idx="34579">20</cx:pt>
          <cx:pt idx="34580">16</cx:pt>
          <cx:pt idx="34581">18</cx:pt>
          <cx:pt idx="34582">18</cx:pt>
          <cx:pt idx="34583">19</cx:pt>
          <cx:pt idx="34584">31</cx:pt>
          <cx:pt idx="34585">15</cx:pt>
          <cx:pt idx="34586">15</cx:pt>
          <cx:pt idx="34587">14</cx:pt>
          <cx:pt idx="34588">15</cx:pt>
          <cx:pt idx="34589">15</cx:pt>
          <cx:pt idx="34590">15</cx:pt>
          <cx:pt idx="34591">14</cx:pt>
          <cx:pt idx="34592">14</cx:pt>
          <cx:pt idx="34593">17</cx:pt>
          <cx:pt idx="34594">16</cx:pt>
          <cx:pt idx="34595">18</cx:pt>
          <cx:pt idx="34596">16</cx:pt>
          <cx:pt idx="34597">17</cx:pt>
          <cx:pt idx="34598">14</cx:pt>
          <cx:pt idx="34599">15</cx:pt>
          <cx:pt idx="34600">15</cx:pt>
          <cx:pt idx="34601">18</cx:pt>
          <cx:pt idx="34602">12</cx:pt>
          <cx:pt idx="34603">19</cx:pt>
          <cx:pt idx="34604">13</cx:pt>
          <cx:pt idx="34605">17</cx:pt>
          <cx:pt idx="34606">16</cx:pt>
          <cx:pt idx="34607">14</cx:pt>
          <cx:pt idx="34608">20</cx:pt>
          <cx:pt idx="34609">24</cx:pt>
          <cx:pt idx="34610">18</cx:pt>
          <cx:pt idx="34611">20</cx:pt>
          <cx:pt idx="34612">19</cx:pt>
          <cx:pt idx="34613">17</cx:pt>
          <cx:pt idx="34614">19</cx:pt>
          <cx:pt idx="34615">15</cx:pt>
          <cx:pt idx="34616">16</cx:pt>
          <cx:pt idx="34617">13</cx:pt>
          <cx:pt idx="34618">17</cx:pt>
          <cx:pt idx="34619">15</cx:pt>
          <cx:pt idx="34620">26</cx:pt>
          <cx:pt idx="34621">22</cx:pt>
          <cx:pt idx="34622">27</cx:pt>
          <cx:pt idx="34623">26</cx:pt>
          <cx:pt idx="34624">25</cx:pt>
          <cx:pt idx="34625">26</cx:pt>
          <cx:pt idx="34626">28</cx:pt>
          <cx:pt idx="34627">16</cx:pt>
          <cx:pt idx="34628">20</cx:pt>
          <cx:pt idx="34629">20</cx:pt>
          <cx:pt idx="34630">22</cx:pt>
          <cx:pt idx="34631">17</cx:pt>
          <cx:pt idx="34632">22</cx:pt>
          <cx:pt idx="34633">10</cx:pt>
          <cx:pt idx="34634">10</cx:pt>
          <cx:pt idx="34635">11</cx:pt>
          <cx:pt idx="34636">11</cx:pt>
          <cx:pt idx="34637">11</cx:pt>
          <cx:pt idx="34638">11</cx:pt>
          <cx:pt idx="34639">11</cx:pt>
          <cx:pt idx="34640">11</cx:pt>
          <cx:pt idx="34641">18</cx:pt>
          <cx:pt idx="34642">19</cx:pt>
          <cx:pt idx="34643">22</cx:pt>
          <cx:pt idx="34644">17</cx:pt>
          <cx:pt idx="34645">18</cx:pt>
          <cx:pt idx="34646">25</cx:pt>
          <cx:pt idx="34647">21</cx:pt>
          <cx:pt idx="34648">16</cx:pt>
          <cx:pt idx="34649">16</cx:pt>
          <cx:pt idx="34650">18</cx:pt>
          <cx:pt idx="34651">15</cx:pt>
          <cx:pt idx="34652">15</cx:pt>
          <cx:pt idx="34653">15</cx:pt>
          <cx:pt idx="34654">16</cx:pt>
          <cx:pt idx="34655">16</cx:pt>
          <cx:pt idx="34656">16</cx:pt>
          <cx:pt idx="34657">17</cx:pt>
          <cx:pt idx="34658">15</cx:pt>
          <cx:pt idx="34659">15</cx:pt>
          <cx:pt idx="34660">15</cx:pt>
          <cx:pt idx="34661">16</cx:pt>
          <cx:pt idx="34662">27</cx:pt>
          <cx:pt idx="34663">24</cx:pt>
          <cx:pt idx="34664">26</cx:pt>
          <cx:pt idx="34665">28</cx:pt>
          <cx:pt idx="34666">27</cx:pt>
          <cx:pt idx="34667">24</cx:pt>
          <cx:pt idx="34668">26</cx:pt>
          <cx:pt idx="34669">28</cx:pt>
          <cx:pt idx="34670">25</cx:pt>
          <cx:pt idx="34671">26</cx:pt>
          <cx:pt idx="34672">25</cx:pt>
          <cx:pt idx="34673">26</cx:pt>
          <cx:pt idx="34674">30</cx:pt>
          <cx:pt idx="34675">31</cx:pt>
          <cx:pt idx="34676">128</cx:pt>
          <cx:pt idx="34677">14</cx:pt>
          <cx:pt idx="34678">15</cx:pt>
          <cx:pt idx="34679">16</cx:pt>
          <cx:pt idx="34680">16</cx:pt>
          <cx:pt idx="34681">15</cx:pt>
          <cx:pt idx="34682">15</cx:pt>
          <cx:pt idx="34683">16</cx:pt>
          <cx:pt idx="34684">16</cx:pt>
          <cx:pt idx="34685">16</cx:pt>
          <cx:pt idx="34686">16</cx:pt>
          <cx:pt idx="34687">16</cx:pt>
          <cx:pt idx="34688">17</cx:pt>
          <cx:pt idx="34689">26</cx:pt>
          <cx:pt idx="34690">24</cx:pt>
          <cx:pt idx="34691">35</cx:pt>
          <cx:pt idx="34692">23</cx:pt>
          <cx:pt idx="34693">19</cx:pt>
          <cx:pt idx="34694">23</cx:pt>
          <cx:pt idx="34695">19</cx:pt>
          <cx:pt idx="34696">19</cx:pt>
          <cx:pt idx="34697">16</cx:pt>
          <cx:pt idx="34698">19</cx:pt>
          <cx:pt idx="34699">18</cx:pt>
          <cx:pt idx="34700">18</cx:pt>
          <cx:pt idx="34701">18</cx:pt>
          <cx:pt idx="34702">18</cx:pt>
          <cx:pt idx="34703">17</cx:pt>
          <cx:pt idx="34704">17</cx:pt>
          <cx:pt idx="34705">16</cx:pt>
          <cx:pt idx="34706">19</cx:pt>
          <cx:pt idx="34707">15</cx:pt>
          <cx:pt idx="34708">15</cx:pt>
          <cx:pt idx="34709">14</cx:pt>
          <cx:pt idx="34710">15</cx:pt>
          <cx:pt idx="34711">13</cx:pt>
          <cx:pt idx="34712">14</cx:pt>
          <cx:pt idx="34713">13</cx:pt>
          <cx:pt idx="34714">19</cx:pt>
          <cx:pt idx="34715">16</cx:pt>
          <cx:pt idx="34716">19</cx:pt>
          <cx:pt idx="34717">18</cx:pt>
          <cx:pt idx="34718">18</cx:pt>
          <cx:pt idx="34719">15</cx:pt>
          <cx:pt idx="34720">13</cx:pt>
          <cx:pt idx="34721">27</cx:pt>
          <cx:pt idx="34722">24</cx:pt>
          <cx:pt idx="34723">23</cx:pt>
          <cx:pt idx="34724">25</cx:pt>
          <cx:pt idx="34725">22</cx:pt>
          <cx:pt idx="34726">28</cx:pt>
          <cx:pt idx="34727">28</cx:pt>
          <cx:pt idx="34728">22</cx:pt>
          <cx:pt idx="34729">23</cx:pt>
          <cx:pt idx="34730">17</cx:pt>
          <cx:pt idx="34731">14</cx:pt>
          <cx:pt idx="34732">18</cx:pt>
          <cx:pt idx="34733">14</cx:pt>
          <cx:pt idx="34734">17</cx:pt>
          <cx:pt idx="34735">17</cx:pt>
          <cx:pt idx="34736">16</cx:pt>
          <cx:pt idx="34737">19</cx:pt>
          <cx:pt idx="34738">17</cx:pt>
          <cx:pt idx="34739">12</cx:pt>
          <cx:pt idx="34740">13</cx:pt>
          <cx:pt idx="34741">13</cx:pt>
          <cx:pt idx="34742">13</cx:pt>
          <cx:pt idx="34743">13</cx:pt>
          <cx:pt idx="34744">13</cx:pt>
          <cx:pt idx="34745">13</cx:pt>
          <cx:pt idx="34746">13</cx:pt>
          <cx:pt idx="34747">13</cx:pt>
          <cx:pt idx="34748">16</cx:pt>
          <cx:pt idx="34749">16</cx:pt>
          <cx:pt idx="34750">12</cx:pt>
          <cx:pt idx="34751">12</cx:pt>
          <cx:pt idx="34752">11</cx:pt>
          <cx:pt idx="34753">11</cx:pt>
          <cx:pt idx="34754">27</cx:pt>
          <cx:pt idx="34755">24</cx:pt>
          <cx:pt idx="34756">30</cx:pt>
          <cx:pt idx="34757">28</cx:pt>
          <cx:pt idx="34758">24</cx:pt>
          <cx:pt idx="34759">28</cx:pt>
          <cx:pt idx="34760">24</cx:pt>
          <cx:pt idx="34761">22</cx:pt>
          <cx:pt idx="34762">25</cx:pt>
          <cx:pt idx="34763">122</cx:pt>
          <cx:pt idx="34764">40</cx:pt>
          <cx:pt idx="34765">41</cx:pt>
          <cx:pt idx="34766">20</cx:pt>
          <cx:pt idx="34767">17</cx:pt>
          <cx:pt idx="34768">17</cx:pt>
          <cx:pt idx="34769">20</cx:pt>
          <cx:pt idx="34770">18</cx:pt>
          <cx:pt idx="34771">18</cx:pt>
          <cx:pt idx="34772">21</cx:pt>
          <cx:pt idx="34773">22</cx:pt>
          <cx:pt idx="34774">21</cx:pt>
          <cx:pt idx="34775">23</cx:pt>
          <cx:pt idx="34776">21</cx:pt>
          <cx:pt idx="34777">21</cx:pt>
          <cx:pt idx="34778">16</cx:pt>
          <cx:pt idx="34779">15</cx:pt>
          <cx:pt idx="34780">15</cx:pt>
          <cx:pt idx="34781">14</cx:pt>
          <cx:pt idx="34782">17</cx:pt>
          <cx:pt idx="34783">17</cx:pt>
          <cx:pt idx="34784">16</cx:pt>
          <cx:pt idx="34785">17</cx:pt>
          <cx:pt idx="34786">17</cx:pt>
          <cx:pt idx="34787">20</cx:pt>
          <cx:pt idx="34788">19</cx:pt>
          <cx:pt idx="34789">17</cx:pt>
          <cx:pt idx="34790">15</cx:pt>
          <cx:pt idx="34791">18</cx:pt>
          <cx:pt idx="34792">18</cx:pt>
          <cx:pt idx="34793">17</cx:pt>
          <cx:pt idx="34794">15</cx:pt>
          <cx:pt idx="34795">17</cx:pt>
          <cx:pt idx="34796">27</cx:pt>
          <cx:pt idx="34797">27</cx:pt>
          <cx:pt idx="34798">31</cx:pt>
          <cx:pt idx="34799">26</cx:pt>
          <cx:pt idx="34800">17</cx:pt>
          <cx:pt idx="34801">16</cx:pt>
          <cx:pt idx="34802">18</cx:pt>
          <cx:pt idx="34803">110</cx:pt>
          <cx:pt idx="34804">27</cx:pt>
          <cx:pt idx="34805">26</cx:pt>
          <cx:pt idx="34806">26</cx:pt>
          <cx:pt idx="34807">29</cx:pt>
          <cx:pt idx="34808">23</cx:pt>
          <cx:pt idx="34809">27</cx:pt>
          <cx:pt idx="34810">26</cx:pt>
          <cx:pt idx="34811">26</cx:pt>
          <cx:pt idx="34812">30</cx:pt>
          <cx:pt idx="34813">22</cx:pt>
          <cx:pt idx="34814">40</cx:pt>
          <cx:pt idx="34815">22</cx:pt>
          <cx:pt idx="34816">22</cx:pt>
          <cx:pt idx="34817">25</cx:pt>
          <cx:pt idx="34818">24</cx:pt>
          <cx:pt idx="34819">43</cx:pt>
          <cx:pt idx="34820">21</cx:pt>
          <cx:pt idx="34821">19</cx:pt>
          <cx:pt idx="34822">16</cx:pt>
          <cx:pt idx="34823">17</cx:pt>
          <cx:pt idx="34824">15</cx:pt>
          <cx:pt idx="34825">22</cx:pt>
          <cx:pt idx="34826">15</cx:pt>
          <cx:pt idx="34827">20</cx:pt>
          <cx:pt idx="34828">17</cx:pt>
          <cx:pt idx="34829">18</cx:pt>
          <cx:pt idx="34830">18</cx:pt>
          <cx:pt idx="34831">22</cx:pt>
          <cx:pt idx="34832">19</cx:pt>
          <cx:pt idx="34833">19</cx:pt>
          <cx:pt idx="34834">21</cx:pt>
          <cx:pt idx="34835">22</cx:pt>
          <cx:pt idx="34836">20</cx:pt>
          <cx:pt idx="34837">22</cx:pt>
          <cx:pt idx="34838">20</cx:pt>
          <cx:pt idx="34839">14</cx:pt>
          <cx:pt idx="34840">14</cx:pt>
          <cx:pt idx="34841">16</cx:pt>
          <cx:pt idx="34842">17</cx:pt>
          <cx:pt idx="34843">18</cx:pt>
          <cx:pt idx="34844">20</cx:pt>
          <cx:pt idx="34845">19</cx:pt>
          <cx:pt idx="34846">17</cx:pt>
          <cx:pt idx="34847">19</cx:pt>
          <cx:pt idx="34848">15</cx:pt>
          <cx:pt idx="34849">11</cx:pt>
          <cx:pt idx="34850">11</cx:pt>
          <cx:pt idx="34851">11</cx:pt>
          <cx:pt idx="34852">10</cx:pt>
          <cx:pt idx="34853">10</cx:pt>
          <cx:pt idx="34854">11</cx:pt>
          <cx:pt idx="34855">11</cx:pt>
          <cx:pt idx="34856">11</cx:pt>
          <cx:pt idx="34857">16</cx:pt>
          <cx:pt idx="34858">16</cx:pt>
          <cx:pt idx="34859">18</cx:pt>
          <cx:pt idx="34860">15</cx:pt>
          <cx:pt idx="34861">15</cx:pt>
          <cx:pt idx="34862">15</cx:pt>
          <cx:pt idx="34863">16</cx:pt>
          <cx:pt idx="34864">16</cx:pt>
          <cx:pt idx="34865">16</cx:pt>
          <cx:pt idx="34866">17</cx:pt>
          <cx:pt idx="34867">15</cx:pt>
          <cx:pt idx="34868">15</cx:pt>
          <cx:pt idx="34869">15</cx:pt>
          <cx:pt idx="34870">16</cx:pt>
          <cx:pt idx="34871">16</cx:pt>
          <cx:pt idx="34872">20</cx:pt>
          <cx:pt idx="34873">22</cx:pt>
          <cx:pt idx="34874">17</cx:pt>
          <cx:pt idx="34875">22</cx:pt>
          <cx:pt idx="34876">15</cx:pt>
          <cx:pt idx="34877">16</cx:pt>
          <cx:pt idx="34878">16</cx:pt>
          <cx:pt idx="34879">15</cx:pt>
          <cx:pt idx="34880">15</cx:pt>
          <cx:pt idx="34881">16</cx:pt>
          <cx:pt idx="34882">16</cx:pt>
          <cx:pt idx="34883">15</cx:pt>
          <cx:pt idx="34884">14</cx:pt>
          <cx:pt idx="34885">16</cx:pt>
          <cx:pt idx="34886">16</cx:pt>
          <cx:pt idx="34887">15</cx:pt>
          <cx:pt idx="34888">14</cx:pt>
          <cx:pt idx="34889">15</cx:pt>
          <cx:pt idx="34890">15</cx:pt>
          <cx:pt idx="34891">14</cx:pt>
          <cx:pt idx="34892">26</cx:pt>
          <cx:pt idx="34893">21</cx:pt>
          <cx:pt idx="34894">27</cx:pt>
          <cx:pt idx="34895">21</cx:pt>
          <cx:pt idx="34896">18</cx:pt>
          <cx:pt idx="34897">23</cx:pt>
          <cx:pt idx="34898">49</cx:pt>
          <cx:pt idx="34899">29</cx:pt>
          <cx:pt idx="34900">29</cx:pt>
          <cx:pt idx="34901">28</cx:pt>
          <cx:pt idx="34902">22</cx:pt>
          <cx:pt idx="34903">31</cx:pt>
          <cx:pt idx="34904">43</cx:pt>
          <cx:pt idx="34905">27</cx:pt>
          <cx:pt idx="34906">27</cx:pt>
          <cx:pt idx="34907">26</cx:pt>
          <cx:pt idx="34908">35</cx:pt>
          <cx:pt idx="34909">31</cx:pt>
          <cx:pt idx="34910">20</cx:pt>
          <cx:pt idx="34911">22</cx:pt>
          <cx:pt idx="34912">19</cx:pt>
          <cx:pt idx="34913">32</cx:pt>
          <cx:pt idx="34914">33</cx:pt>
          <cx:pt idx="34915">29</cx:pt>
          <cx:pt idx="34916">19</cx:pt>
          <cx:pt idx="34917">18</cx:pt>
          <cx:pt idx="34918">17</cx:pt>
          <cx:pt idx="34919">26</cx:pt>
          <cx:pt idx="34920">27</cx:pt>
          <cx:pt idx="34921">20</cx:pt>
          <cx:pt idx="34922">19</cx:pt>
          <cx:pt idx="34923">24</cx:pt>
          <cx:pt idx="34924">27</cx:pt>
          <cx:pt idx="34925">24</cx:pt>
          <cx:pt idx="34926">27</cx:pt>
          <cx:pt idx="34927">24</cx:pt>
          <cx:pt idx="34928">23</cx:pt>
          <cx:pt idx="34929">24</cx:pt>
          <cx:pt idx="34930">24</cx:pt>
          <cx:pt idx="34931">27</cx:pt>
          <cx:pt idx="34932">15</cx:pt>
          <cx:pt idx="34933">16</cx:pt>
          <cx:pt idx="34934">16</cx:pt>
          <cx:pt idx="34935">16</cx:pt>
          <cx:pt idx="34936">18</cx:pt>
          <cx:pt idx="34937">15</cx:pt>
          <cx:pt idx="34938">18</cx:pt>
          <cx:pt idx="34939">18</cx:pt>
          <cx:pt idx="34940">19</cx:pt>
          <cx:pt idx="34941">18</cx:pt>
          <cx:pt idx="34942">20</cx:pt>
          <cx:pt idx="34943">19</cx:pt>
          <cx:pt idx="34944">19</cx:pt>
          <cx:pt idx="34945">17</cx:pt>
          <cx:pt idx="34946">17</cx:pt>
          <cx:pt idx="34947">28</cx:pt>
          <cx:pt idx="34948">24</cx:pt>
          <cx:pt idx="34949">22</cx:pt>
          <cx:pt idx="34950">35</cx:pt>
          <cx:pt idx="34951">35</cx:pt>
          <cx:pt idx="34952">21</cx:pt>
          <cx:pt idx="34953">24</cx:pt>
          <cx:pt idx="34954">21</cx:pt>
          <cx:pt idx="34955">23</cx:pt>
          <cx:pt idx="34956">20</cx:pt>
          <cx:pt idx="34957">21</cx:pt>
          <cx:pt idx="34958">27</cx:pt>
          <cx:pt idx="34959">24</cx:pt>
          <cx:pt idx="34960">26</cx:pt>
          <cx:pt idx="34961">24</cx:pt>
          <cx:pt idx="34962">19</cx:pt>
          <cx:pt idx="34963">18</cx:pt>
          <cx:pt idx="34964">20</cx:pt>
          <cx:pt idx="34965">19</cx:pt>
          <cx:pt idx="34966">29</cx:pt>
          <cx:pt idx="34967">28</cx:pt>
          <cx:pt idx="34968">20</cx:pt>
          <cx:pt idx="34969">19</cx:pt>
          <cx:pt idx="34970">28</cx:pt>
          <cx:pt idx="34971">27</cx:pt>
          <cx:pt idx="34972">19</cx:pt>
          <cx:pt idx="34973">17</cx:pt>
          <cx:pt idx="34974">18</cx:pt>
          <cx:pt idx="34975">18</cx:pt>
          <cx:pt idx="34976">16</cx:pt>
          <cx:pt idx="34977">16</cx:pt>
          <cx:pt idx="34978">18</cx:pt>
          <cx:pt idx="34979">16</cx:pt>
          <cx:pt idx="34980">18</cx:pt>
          <cx:pt idx="34981">29</cx:pt>
          <cx:pt idx="34982">17</cx:pt>
          <cx:pt idx="34983">17</cx:pt>
          <cx:pt idx="34984">19</cx:pt>
          <cx:pt idx="34985">21</cx:pt>
          <cx:pt idx="34986">25</cx:pt>
          <cx:pt idx="34987">26</cx:pt>
          <cx:pt idx="34988">16</cx:pt>
          <cx:pt idx="34989">17</cx:pt>
          <cx:pt idx="34990">14</cx:pt>
          <cx:pt idx="34991">14</cx:pt>
          <cx:pt idx="34992">13</cx:pt>
          <cx:pt idx="34993">20</cx:pt>
          <cx:pt idx="34994">20</cx:pt>
          <cx:pt idx="34995">16</cx:pt>
          <cx:pt idx="34996">19</cx:pt>
          <cx:pt idx="34997">19</cx:pt>
          <cx:pt idx="34998">16</cx:pt>
          <cx:pt idx="34999">15</cx:pt>
          <cx:pt idx="35000">19</cx:pt>
          <cx:pt idx="35001">18</cx:pt>
          <cx:pt idx="35002">17</cx:pt>
          <cx:pt idx="35003">15</cx:pt>
          <cx:pt idx="35004">15</cx:pt>
          <cx:pt idx="35005">16</cx:pt>
          <cx:pt idx="35006">15</cx:pt>
          <cx:pt idx="35007">18</cx:pt>
          <cx:pt idx="35008">15</cx:pt>
          <cx:pt idx="35009">16</cx:pt>
          <cx:pt idx="35010">15</cx:pt>
          <cx:pt idx="35011">17</cx:pt>
          <cx:pt idx="35012">16</cx:pt>
          <cx:pt idx="35013">15</cx:pt>
          <cx:pt idx="35014">16</cx:pt>
          <cx:pt idx="35015">15</cx:pt>
          <cx:pt idx="35016">21</cx:pt>
          <cx:pt idx="35017">20</cx:pt>
          <cx:pt idx="35018">21</cx:pt>
          <cx:pt idx="35019">21</cx:pt>
          <cx:pt idx="35020">19</cx:pt>
          <cx:pt idx="35021">21</cx:pt>
          <cx:pt idx="35022">21</cx:pt>
          <cx:pt idx="35023">21</cx:pt>
          <cx:pt idx="35024">19</cx:pt>
          <cx:pt idx="35025">19</cx:pt>
          <cx:pt idx="35026">20</cx:pt>
          <cx:pt idx="35027">21</cx:pt>
          <cx:pt idx="35028">22</cx:pt>
          <cx:pt idx="35029">22</cx:pt>
          <cx:pt idx="35030">21</cx:pt>
          <cx:pt idx="35031">23</cx:pt>
          <cx:pt idx="35032">23</cx:pt>
          <cx:pt idx="35033">17</cx:pt>
          <cx:pt idx="35034">14</cx:pt>
          <cx:pt idx="35035">17</cx:pt>
          <cx:pt idx="35036">14</cx:pt>
          <cx:pt idx="35037">13</cx:pt>
          <cx:pt idx="35038">20</cx:pt>
          <cx:pt idx="35039">21</cx:pt>
          <cx:pt idx="35040">22</cx:pt>
          <cx:pt idx="35041">22</cx:pt>
          <cx:pt idx="35042">21</cx:pt>
          <cx:pt idx="35043">23</cx:pt>
          <cx:pt idx="35044">23</cx:pt>
          <cx:pt idx="35045">22</cx:pt>
          <cx:pt idx="35046">24</cx:pt>
          <cx:pt idx="35047">21</cx:pt>
          <cx:pt idx="35048">24</cx:pt>
          <cx:pt idx="35049">17</cx:pt>
          <cx:pt idx="35050">17</cx:pt>
          <cx:pt idx="35051">16</cx:pt>
          <cx:pt idx="35052">16</cx:pt>
          <cx:pt idx="35053">19</cx:pt>
          <cx:pt idx="35054">25</cx:pt>
          <cx:pt idx="35055">26</cx:pt>
          <cx:pt idx="35056">25</cx:pt>
          <cx:pt idx="35057">25</cx:pt>
          <cx:pt idx="35058">21</cx:pt>
          <cx:pt idx="35059">21</cx:pt>
          <cx:pt idx="35060">25</cx:pt>
          <cx:pt idx="35061">22</cx:pt>
          <cx:pt idx="35062">24</cx:pt>
          <cx:pt idx="35063">22</cx:pt>
          <cx:pt idx="35064">18</cx:pt>
          <cx:pt idx="35065">15</cx:pt>
          <cx:pt idx="35066">20</cx:pt>
          <cx:pt idx="35067">23</cx:pt>
          <cx:pt idx="35068">35</cx:pt>
          <cx:pt idx="35069">35</cx:pt>
          <cx:pt idx="35070">27</cx:pt>
          <cx:pt idx="35071">27</cx:pt>
          <cx:pt idx="35072">27</cx:pt>
          <cx:pt idx="35073">18</cx:pt>
          <cx:pt idx="35074">18</cx:pt>
          <cx:pt idx="35075">17</cx:pt>
          <cx:pt idx="35076">19</cx:pt>
          <cx:pt idx="35077">18</cx:pt>
          <cx:pt idx="35078">18</cx:pt>
          <cx:pt idx="35079">20</cx:pt>
          <cx:pt idx="35080">24</cx:pt>
          <cx:pt idx="35081">23</cx:pt>
          <cx:pt idx="35082">24</cx:pt>
          <cx:pt idx="35083">24</cx:pt>
          <cx:pt idx="35084">120</cx:pt>
          <cx:pt idx="35085">19</cx:pt>
          <cx:pt idx="35086">19</cx:pt>
          <cx:pt idx="35087">21</cx:pt>
          <cx:pt idx="35088">20</cx:pt>
          <cx:pt idx="35089">19</cx:pt>
          <cx:pt idx="35090">20</cx:pt>
          <cx:pt idx="35091">11</cx:pt>
          <cx:pt idx="35092">10</cx:pt>
          <cx:pt idx="35093">14</cx:pt>
          <cx:pt idx="35094">11</cx:pt>
          <cx:pt idx="35095">20</cx:pt>
          <cx:pt idx="35096">17</cx:pt>
          <cx:pt idx="35097">15</cx:pt>
          <cx:pt idx="35098">17</cx:pt>
          <cx:pt idx="35099">21</cx:pt>
          <cx:pt idx="35100">14</cx:pt>
          <cx:pt idx="35101">14</cx:pt>
          <cx:pt idx="35102">17</cx:pt>
          <cx:pt idx="35103">14</cx:pt>
          <cx:pt idx="35104">17</cx:pt>
          <cx:pt idx="35105">14</cx:pt>
          <cx:pt idx="35106">43</cx:pt>
          <cx:pt idx="35107">40</cx:pt>
          <cx:pt idx="35108">21</cx:pt>
          <cx:pt idx="35109">19</cx:pt>
          <cx:pt idx="35110">19</cx:pt>
          <cx:pt idx="35111">29</cx:pt>
          <cx:pt idx="35112">15</cx:pt>
          <cx:pt idx="35113">21</cx:pt>
          <cx:pt idx="35114">20</cx:pt>
          <cx:pt idx="35115">21</cx:pt>
          <cx:pt idx="35116">19</cx:pt>
          <cx:pt idx="35117">19</cx:pt>
          <cx:pt idx="35118">19</cx:pt>
          <cx:pt idx="35119">16</cx:pt>
          <cx:pt idx="35120">16</cx:pt>
          <cx:pt idx="35121">16</cx:pt>
          <cx:pt idx="35122">16</cx:pt>
          <cx:pt idx="35123">19</cx:pt>
          <cx:pt idx="35124">12</cx:pt>
          <cx:pt idx="35125">22</cx:pt>
          <cx:pt idx="35126">22</cx:pt>
          <cx:pt idx="35127">22</cx:pt>
          <cx:pt idx="35128">34</cx:pt>
          <cx:pt idx="35129">33</cx:pt>
          <cx:pt idx="35130">19</cx:pt>
          <cx:pt idx="35131">19</cx:pt>
          <cx:pt idx="35132">16</cx:pt>
          <cx:pt idx="35133">18</cx:pt>
          <cx:pt idx="35134">18</cx:pt>
          <cx:pt idx="35135">18</cx:pt>
          <cx:pt idx="35136">31</cx:pt>
          <cx:pt idx="35137">29</cx:pt>
          <cx:pt idx="35138">19</cx:pt>
          <cx:pt idx="35139">18</cx:pt>
          <cx:pt idx="35140">20</cx:pt>
          <cx:pt idx="35141">17</cx:pt>
          <cx:pt idx="35142">18</cx:pt>
          <cx:pt idx="35143">19</cx:pt>
          <cx:pt idx="35144">16</cx:pt>
          <cx:pt idx="35145">17</cx:pt>
          <cx:pt idx="35146">17</cx:pt>
          <cx:pt idx="35147">20</cx:pt>
          <cx:pt idx="35148">17</cx:pt>
          <cx:pt idx="35149">18</cx:pt>
          <cx:pt idx="35150">22</cx:pt>
          <cx:pt idx="35151">18</cx:pt>
          <cx:pt idx="35152">22</cx:pt>
          <cx:pt idx="35153">18</cx:pt>
          <cx:pt idx="35154">41</cx:pt>
          <cx:pt idx="35155">16</cx:pt>
          <cx:pt idx="35156">15</cx:pt>
          <cx:pt idx="35157">15</cx:pt>
          <cx:pt idx="35158">15</cx:pt>
          <cx:pt idx="35159">16</cx:pt>
          <cx:pt idx="35160">15</cx:pt>
          <cx:pt idx="35161">13</cx:pt>
          <cx:pt idx="35162">13</cx:pt>
          <cx:pt idx="35163">13</cx:pt>
          <cx:pt idx="35164">15</cx:pt>
          <cx:pt idx="35165">21</cx:pt>
          <cx:pt idx="35166">26</cx:pt>
          <cx:pt idx="35167">28</cx:pt>
          <cx:pt idx="35168">25</cx:pt>
          <cx:pt idx="35169">30</cx:pt>
          <cx:pt idx="35170">28</cx:pt>
          <cx:pt idx="35171">29</cx:pt>
          <cx:pt idx="35172">29</cx:pt>
          <cx:pt idx="35173">25</cx:pt>
          <cx:pt idx="35174">29</cx:pt>
          <cx:pt idx="35175">27</cx:pt>
          <cx:pt idx="35176">28</cx:pt>
          <cx:pt idx="35177">29</cx:pt>
          <cx:pt idx="35178">25</cx:pt>
          <cx:pt idx="35179">26</cx:pt>
          <cx:pt idx="35180">25</cx:pt>
          <cx:pt idx="35181">26</cx:pt>
          <cx:pt idx="35182">25</cx:pt>
          <cx:pt idx="35183">24</cx:pt>
          <cx:pt idx="35184">17</cx:pt>
          <cx:pt idx="35185">16</cx:pt>
          <cx:pt idx="35186">21</cx:pt>
          <cx:pt idx="35187">22</cx:pt>
          <cx:pt idx="35188">21</cx:pt>
          <cx:pt idx="35189">16</cx:pt>
          <cx:pt idx="35190">16</cx:pt>
          <cx:pt idx="35191">16</cx:pt>
          <cx:pt idx="35192">18</cx:pt>
          <cx:pt idx="35193">18</cx:pt>
          <cx:pt idx="35194">85</cx:pt>
          <cx:pt idx="35195">21</cx:pt>
          <cx:pt idx="35196">25</cx:pt>
          <cx:pt idx="35197">24</cx:pt>
          <cx:pt idx="35198">19</cx:pt>
          <cx:pt idx="35199">20</cx:pt>
          <cx:pt idx="35200">21</cx:pt>
          <cx:pt idx="35201">13</cx:pt>
          <cx:pt idx="35202">26</cx:pt>
          <cx:pt idx="35203">24</cx:pt>
          <cx:pt idx="35204">24</cx:pt>
          <cx:pt idx="35205">23</cx:pt>
          <cx:pt idx="35206">20</cx:pt>
          <cx:pt idx="35207">19</cx:pt>
          <cx:pt idx="35208">18</cx:pt>
          <cx:pt idx="35209">17</cx:pt>
          <cx:pt idx="35210">16</cx:pt>
          <cx:pt idx="35211">28</cx:pt>
          <cx:pt idx="35212">27</cx:pt>
          <cx:pt idx="35213">20</cx:pt>
          <cx:pt idx="35214">20</cx:pt>
          <cx:pt idx="35215">20</cx:pt>
          <cx:pt idx="35216">20</cx:pt>
          <cx:pt idx="35217">20</cx:pt>
          <cx:pt idx="35218">20</cx:pt>
          <cx:pt idx="35219">19</cx:pt>
          <cx:pt idx="35220">20</cx:pt>
          <cx:pt idx="35221">20</cx:pt>
          <cx:pt idx="35222">19</cx:pt>
          <cx:pt idx="35223">20</cx:pt>
          <cx:pt idx="35224">20</cx:pt>
          <cx:pt idx="35225">20</cx:pt>
          <cx:pt idx="35226">24</cx:pt>
          <cx:pt idx="35227">17</cx:pt>
          <cx:pt idx="35228">18</cx:pt>
          <cx:pt idx="35229">16</cx:pt>
          <cx:pt idx="35230">15</cx:pt>
          <cx:pt idx="35231">16</cx:pt>
          <cx:pt idx="35232">12</cx:pt>
          <cx:pt idx="35233">12</cx:pt>
          <cx:pt idx="35234">19</cx:pt>
          <cx:pt idx="35235">17</cx:pt>
          <cx:pt idx="35236">13</cx:pt>
          <cx:pt idx="35237">13</cx:pt>
          <cx:pt idx="35238">25</cx:pt>
          <cx:pt idx="35239">24</cx:pt>
          <cx:pt idx="35240">24</cx:pt>
          <cx:pt idx="35241">23</cx:pt>
          <cx:pt idx="35242">24</cx:pt>
          <cx:pt idx="35243">19</cx:pt>
          <cx:pt idx="35244">19</cx:pt>
          <cx:pt idx="35245">18</cx:pt>
          <cx:pt idx="35246">18</cx:pt>
          <cx:pt idx="35247">22</cx:pt>
          <cx:pt idx="35248">18</cx:pt>
          <cx:pt idx="35249">18</cx:pt>
          <cx:pt idx="35250">18</cx:pt>
          <cx:pt idx="35251">18</cx:pt>
          <cx:pt idx="35252">13</cx:pt>
          <cx:pt idx="35253">17</cx:pt>
          <cx:pt idx="35254">16</cx:pt>
          <cx:pt idx="35255">16</cx:pt>
          <cx:pt idx="35256">24</cx:pt>
          <cx:pt idx="35257">13</cx:pt>
          <cx:pt idx="35258">15</cx:pt>
          <cx:pt idx="35259">15</cx:pt>
          <cx:pt idx="35260">13</cx:pt>
          <cx:pt idx="35261">13</cx:pt>
          <cx:pt idx="35262">20</cx:pt>
          <cx:pt idx="35263">18</cx:pt>
          <cx:pt idx="35264">16</cx:pt>
          <cx:pt idx="35265">14</cx:pt>
          <cx:pt idx="35266">23</cx:pt>
          <cx:pt idx="35267">22</cx:pt>
          <cx:pt idx="35268">21</cx:pt>
          <cx:pt idx="35269">19</cx:pt>
          <cx:pt idx="35270">13</cx:pt>
          <cx:pt idx="35271">13</cx:pt>
          <cx:pt idx="35272">27</cx:pt>
          <cx:pt idx="35273">29</cx:pt>
          <cx:pt idx="35274">27</cx:pt>
          <cx:pt idx="35275">28</cx:pt>
          <cx:pt idx="35276">26</cx:pt>
          <cx:pt idx="35277">27</cx:pt>
          <cx:pt idx="35278">25</cx:pt>
          <cx:pt idx="35279">27</cx:pt>
          <cx:pt idx="35280">27</cx:pt>
          <cx:pt idx="35281">29</cx:pt>
          <cx:pt idx="35282">25</cx:pt>
          <cx:pt idx="35283">27</cx:pt>
          <cx:pt idx="35284">26</cx:pt>
          <cx:pt idx="35285">27</cx:pt>
          <cx:pt idx="35286">25</cx:pt>
          <cx:pt idx="35287">24</cx:pt>
          <cx:pt idx="35288">25</cx:pt>
          <cx:pt idx="35289">24</cx:pt>
          <cx:pt idx="35290">25</cx:pt>
          <cx:pt idx="35291">26</cx:pt>
          <cx:pt idx="35292">25</cx:pt>
          <cx:pt idx="35293">26</cx:pt>
          <cx:pt idx="35294">23</cx:pt>
          <cx:pt idx="35295">25</cx:pt>
          <cx:pt idx="35296">25</cx:pt>
          <cx:pt idx="35297">26</cx:pt>
          <cx:pt idx="35298">25</cx:pt>
          <cx:pt idx="35299">26</cx:pt>
          <cx:pt idx="35300">23</cx:pt>
          <cx:pt idx="35301">25</cx:pt>
          <cx:pt idx="35302">25</cx:pt>
          <cx:pt idx="35303">26</cx:pt>
          <cx:pt idx="35304">23</cx:pt>
          <cx:pt idx="35305">25</cx:pt>
          <cx:pt idx="35306">23</cx:pt>
          <cx:pt idx="35307">25</cx:pt>
          <cx:pt idx="35308">25</cx:pt>
          <cx:pt idx="35309">26</cx:pt>
          <cx:pt idx="35310">25</cx:pt>
          <cx:pt idx="35311">26</cx:pt>
          <cx:pt idx="35312">25</cx:pt>
          <cx:pt idx="35313">23</cx:pt>
          <cx:pt idx="35314">25</cx:pt>
          <cx:pt idx="35315">26</cx:pt>
          <cx:pt idx="35316">26</cx:pt>
          <cx:pt idx="35317">23</cx:pt>
          <cx:pt idx="35318">24</cx:pt>
          <cx:pt idx="35319">22</cx:pt>
          <cx:pt idx="35320">18</cx:pt>
          <cx:pt idx="35321">22</cx:pt>
          <cx:pt idx="35322">17</cx:pt>
          <cx:pt idx="35323">17</cx:pt>
          <cx:pt idx="35324">36</cx:pt>
          <cx:pt idx="35325">33</cx:pt>
          <cx:pt idx="35326">25</cx:pt>
          <cx:pt idx="35327">24</cx:pt>
          <cx:pt idx="35328">20</cx:pt>
          <cx:pt idx="35329">25</cx:pt>
          <cx:pt idx="35330">23</cx:pt>
          <cx:pt idx="35331">23</cx:pt>
          <cx:pt idx="35332">24</cx:pt>
          <cx:pt idx="35333">22</cx:pt>
          <cx:pt idx="35334">19</cx:pt>
          <cx:pt idx="35335">18</cx:pt>
          <cx:pt idx="35336">18</cx:pt>
          <cx:pt idx="35337">17</cx:pt>
          <cx:pt idx="35338">22</cx:pt>
          <cx:pt idx="35339">27</cx:pt>
          <cx:pt idx="35340">13</cx:pt>
          <cx:pt idx="35341">13</cx:pt>
          <cx:pt idx="35342">12</cx:pt>
          <cx:pt idx="35343">12</cx:pt>
          <cx:pt idx="35344">17</cx:pt>
          <cx:pt idx="35345">16</cx:pt>
          <cx:pt idx="35346">19</cx:pt>
          <cx:pt idx="35347">17</cx:pt>
          <cx:pt idx="35348">15</cx:pt>
          <cx:pt idx="35349">16</cx:pt>
          <cx:pt idx="35350">16</cx:pt>
          <cx:pt idx="35351">28</cx:pt>
          <cx:pt idx="35352">28</cx:pt>
          <cx:pt idx="35353">26</cx:pt>
          <cx:pt idx="35354">25</cx:pt>
          <cx:pt idx="35355">25</cx:pt>
          <cx:pt idx="35356">126</cx:pt>
          <cx:pt idx="35357">21</cx:pt>
          <cx:pt idx="35358">21</cx:pt>
          <cx:pt idx="35359">24</cx:pt>
          <cx:pt idx="35360">23</cx:pt>
          <cx:pt idx="35361">20</cx:pt>
          <cx:pt idx="35362">19</cx:pt>
          <cx:pt idx="35363">19</cx:pt>
          <cx:pt idx="35364">25</cx:pt>
          <cx:pt idx="35365">25</cx:pt>
          <cx:pt idx="35366">20</cx:pt>
          <cx:pt idx="35367">25</cx:pt>
          <cx:pt idx="35368">26</cx:pt>
          <cx:pt idx="35369">22</cx:pt>
          <cx:pt idx="35370">23</cx:pt>
          <cx:pt idx="35371">29</cx:pt>
          <cx:pt idx="35372">27</cx:pt>
          <cx:pt idx="35373">30</cx:pt>
          <cx:pt idx="35374">13</cx:pt>
          <cx:pt idx="35375">13</cx:pt>
          <cx:pt idx="35376">12</cx:pt>
          <cx:pt idx="35377">12</cx:pt>
          <cx:pt idx="35378">31</cx:pt>
          <cx:pt idx="35379">26</cx:pt>
          <cx:pt idx="35380">27</cx:pt>
          <cx:pt idx="35381">16</cx:pt>
          <cx:pt idx="35382">15</cx:pt>
          <cx:pt idx="35383">15</cx:pt>
          <cx:pt idx="35384">20</cx:pt>
          <cx:pt idx="35385">19</cx:pt>
          <cx:pt idx="35386">20</cx:pt>
          <cx:pt idx="35387">19</cx:pt>
          <cx:pt idx="35388">20</cx:pt>
          <cx:pt idx="35389">19</cx:pt>
          <cx:pt idx="35390">19</cx:pt>
          <cx:pt idx="35391">18</cx:pt>
          <cx:pt idx="35392">18</cx:pt>
          <cx:pt idx="35393">18</cx:pt>
          <cx:pt idx="35394">19</cx:pt>
          <cx:pt idx="35395">18</cx:pt>
          <cx:pt idx="35396">19</cx:pt>
          <cx:pt idx="35397">18</cx:pt>
          <cx:pt idx="35398">21</cx:pt>
          <cx:pt idx="35399">19</cx:pt>
          <cx:pt idx="35400">19</cx:pt>
          <cx:pt idx="35401">18</cx:pt>
          <cx:pt idx="35402">19</cx:pt>
          <cx:pt idx="35403">18</cx:pt>
          <cx:pt idx="35404">19</cx:pt>
          <cx:pt idx="35405">19</cx:pt>
          <cx:pt idx="35406">19</cx:pt>
          <cx:pt idx="35407">19</cx:pt>
          <cx:pt idx="35408">15</cx:pt>
          <cx:pt idx="35409">19</cx:pt>
          <cx:pt idx="35410">18</cx:pt>
          <cx:pt idx="35411">18</cx:pt>
          <cx:pt idx="35412">18</cx:pt>
          <cx:pt idx="35413">17</cx:pt>
          <cx:pt idx="35414">17</cx:pt>
          <cx:pt idx="35415">20</cx:pt>
          <cx:pt idx="35416">22</cx:pt>
          <cx:pt idx="35417">20</cx:pt>
          <cx:pt idx="35418">21</cx:pt>
          <cx:pt idx="35419">19</cx:pt>
          <cx:pt idx="35420">21</cx:pt>
          <cx:pt idx="35421">20</cx:pt>
          <cx:pt idx="35422">17</cx:pt>
          <cx:pt idx="35423">21</cx:pt>
          <cx:pt idx="35424">14</cx:pt>
          <cx:pt idx="35425">22</cx:pt>
          <cx:pt idx="35426">20</cx:pt>
          <cx:pt idx="35427">21</cx:pt>
          <cx:pt idx="35428">19</cx:pt>
          <cx:pt idx="35429">21</cx:pt>
          <cx:pt idx="35430">20</cx:pt>
          <cx:pt idx="35431">17</cx:pt>
          <cx:pt idx="35432">17</cx:pt>
          <cx:pt idx="35433">18</cx:pt>
          <cx:pt idx="35434">18</cx:pt>
          <cx:pt idx="35435">18</cx:pt>
          <cx:pt idx="35436">17</cx:pt>
          <cx:pt idx="35437">16</cx:pt>
          <cx:pt idx="35438">18</cx:pt>
          <cx:pt idx="35439">23</cx:pt>
          <cx:pt idx="35440">15</cx:pt>
          <cx:pt idx="35441">15</cx:pt>
          <cx:pt idx="35442">15</cx:pt>
          <cx:pt idx="35443">15</cx:pt>
          <cx:pt idx="35444">14</cx:pt>
          <cx:pt idx="35445">15</cx:pt>
          <cx:pt idx="35446">17</cx:pt>
          <cx:pt idx="35447">17</cx:pt>
          <cx:pt idx="35448">13</cx:pt>
          <cx:pt idx="35449">16</cx:pt>
          <cx:pt idx="35450">16</cx:pt>
          <cx:pt idx="35451">15</cx:pt>
          <cx:pt idx="35452">18</cx:pt>
          <cx:pt idx="35453">18</cx:pt>
          <cx:pt idx="35454">18</cx:pt>
          <cx:pt idx="35455">21</cx:pt>
          <cx:pt idx="35456">13</cx:pt>
          <cx:pt idx="35457">13</cx:pt>
          <cx:pt idx="35458">11</cx:pt>
          <cx:pt idx="35459">11</cx:pt>
          <cx:pt idx="35460">11</cx:pt>
          <cx:pt idx="35461">11</cx:pt>
          <cx:pt idx="35462">13</cx:pt>
          <cx:pt idx="35463">13</cx:pt>
          <cx:pt idx="35464">13</cx:pt>
          <cx:pt idx="35465">24</cx:pt>
          <cx:pt idx="35466">21</cx:pt>
          <cx:pt idx="35467">36</cx:pt>
          <cx:pt idx="35468">23</cx:pt>
          <cx:pt idx="35469">23</cx:pt>
          <cx:pt idx="35470">22</cx:pt>
          <cx:pt idx="35471">22</cx:pt>
          <cx:pt idx="35472">34</cx:pt>
          <cx:pt idx="35473">34</cx:pt>
          <cx:pt idx="35474">122</cx:pt>
          <cx:pt idx="35475">122</cx:pt>
          <cx:pt idx="35476">24</cx:pt>
          <cx:pt idx="35477">21</cx:pt>
          <cx:pt idx="35478">23</cx:pt>
          <cx:pt idx="35479">24</cx:pt>
          <cx:pt idx="35480">22</cx:pt>
          <cx:pt idx="35481">28</cx:pt>
          <cx:pt idx="35482">25</cx:pt>
          <cx:pt idx="35483">27</cx:pt>
          <cx:pt idx="35484">24</cx:pt>
          <cx:pt idx="35485">28</cx:pt>
          <cx:pt idx="35486">25</cx:pt>
          <cx:pt idx="35487">26</cx:pt>
          <cx:pt idx="35488">20</cx:pt>
          <cx:pt idx="35489">25</cx:pt>
          <cx:pt idx="35490">20</cx:pt>
          <cx:pt idx="35491">19</cx:pt>
          <cx:pt idx="35492">21</cx:pt>
          <cx:pt idx="35493">17</cx:pt>
          <cx:pt idx="35494">26</cx:pt>
          <cx:pt idx="35495">23</cx:pt>
          <cx:pt idx="35496">29</cx:pt>
          <cx:pt idx="35497">94</cx:pt>
          <cx:pt idx="35498">88</cx:pt>
          <cx:pt idx="35499">88</cx:pt>
          <cx:pt idx="35500">101</cx:pt>
          <cx:pt idx="35501">95</cx:pt>
          <cx:pt idx="35502">95</cx:pt>
          <cx:pt idx="35503">89</cx:pt>
          <cx:pt idx="35504">89</cx:pt>
          <cx:pt idx="35505">17</cx:pt>
          <cx:pt idx="35506">17</cx:pt>
          <cx:pt idx="35507">17</cx:pt>
          <cx:pt idx="35508">21</cx:pt>
          <cx:pt idx="35509">40</cx:pt>
          <cx:pt idx="35510">25</cx:pt>
          <cx:pt idx="35511">21</cx:pt>
          <cx:pt idx="35512">42</cx:pt>
          <cx:pt idx="35513">40</cx:pt>
          <cx:pt idx="35514">28</cx:pt>
          <cx:pt idx="35515">29</cx:pt>
          <cx:pt idx="35516">27</cx:pt>
          <cx:pt idx="35517">28</cx:pt>
          <cx:pt idx="35518">30</cx:pt>
          <cx:pt idx="35519">30</cx:pt>
          <cx:pt idx="35520">20</cx:pt>
          <cx:pt idx="35521">19</cx:pt>
          <cx:pt idx="35522">18</cx:pt>
          <cx:pt idx="35523">27</cx:pt>
          <cx:pt idx="35524">28</cx:pt>
          <cx:pt idx="35525">13</cx:pt>
          <cx:pt idx="35526">50</cx:pt>
          <cx:pt idx="35527">53</cx:pt>
          <cx:pt idx="35528">51</cx:pt>
          <cx:pt idx="35529">43</cx:pt>
          <cx:pt idx="35530">23</cx:pt>
          <cx:pt idx="35531">22</cx:pt>
          <cx:pt idx="35532">23</cx:pt>
          <cx:pt idx="35533">22</cx:pt>
          <cx:pt idx="35534">13</cx:pt>
          <cx:pt idx="35535">13</cx:pt>
          <cx:pt idx="35536">13</cx:pt>
          <cx:pt idx="35537">18</cx:pt>
          <cx:pt idx="35538">16</cx:pt>
          <cx:pt idx="35539">19</cx:pt>
          <cx:pt idx="35540">17</cx:pt>
          <cx:pt idx="35541">21</cx:pt>
          <cx:pt idx="35542">16</cx:pt>
          <cx:pt idx="35543">18</cx:pt>
          <cx:pt idx="35544">16</cx:pt>
          <cx:pt idx="35545">18</cx:pt>
          <cx:pt idx="35546">15</cx:pt>
          <cx:pt idx="35547">15</cx:pt>
          <cx:pt idx="35548">13</cx:pt>
          <cx:pt idx="35549">14</cx:pt>
          <cx:pt idx="35550">13</cx:pt>
          <cx:pt idx="35551">13</cx:pt>
          <cx:pt idx="35552">20</cx:pt>
          <cx:pt idx="35553">19</cx:pt>
          <cx:pt idx="35554">20</cx:pt>
          <cx:pt idx="35555">18</cx:pt>
          <cx:pt idx="35556">30</cx:pt>
          <cx:pt idx="35557">30</cx:pt>
          <cx:pt idx="35558">24</cx:pt>
          <cx:pt idx="35559">30</cx:pt>
          <cx:pt idx="35560">25</cx:pt>
          <cx:pt idx="35561">24</cx:pt>
          <cx:pt idx="35562">23</cx:pt>
          <cx:pt idx="35563">30</cx:pt>
          <cx:pt idx="35564">23</cx:pt>
          <cx:pt idx="35565">30</cx:pt>
          <cx:pt idx="35566">24</cx:pt>
          <cx:pt idx="35567">23</cx:pt>
          <cx:pt idx="35568">29</cx:pt>
          <cx:pt idx="35569">22</cx:pt>
          <cx:pt idx="35570">21</cx:pt>
          <cx:pt idx="35571">17</cx:pt>
          <cx:pt idx="35572">126</cx:pt>
          <cx:pt idx="35573">22</cx:pt>
          <cx:pt idx="35574">31</cx:pt>
          <cx:pt idx="35575">25</cx:pt>
          <cx:pt idx="35576">25</cx:pt>
          <cx:pt idx="35577">30</cx:pt>
          <cx:pt idx="35578">23</cx:pt>
          <cx:pt idx="35579">31</cx:pt>
          <cx:pt idx="35580">25</cx:pt>
          <cx:pt idx="35581">25</cx:pt>
          <cx:pt idx="35582">30</cx:pt>
          <cx:pt idx="35583">25</cx:pt>
          <cx:pt idx="35584">25</cx:pt>
          <cx:pt idx="35585">24</cx:pt>
          <cx:pt idx="35586">31</cx:pt>
          <cx:pt idx="35587">25</cx:pt>
          <cx:pt idx="35588">22</cx:pt>
          <cx:pt idx="35589">25</cx:pt>
          <cx:pt idx="35590">25</cx:pt>
          <cx:pt idx="35591">23</cx:pt>
          <cx:pt idx="35592">30</cx:pt>
          <cx:pt idx="35593">41</cx:pt>
          <cx:pt idx="35594">20</cx:pt>
          <cx:pt idx="35595">29</cx:pt>
          <cx:pt idx="35596">24</cx:pt>
          <cx:pt idx="35597">24</cx:pt>
          <cx:pt idx="35598">30</cx:pt>
          <cx:pt idx="35599">21</cx:pt>
          <cx:pt idx="35600">20</cx:pt>
          <cx:pt idx="35601">17</cx:pt>
          <cx:pt idx="35602">20</cx:pt>
          <cx:pt idx="35603">20</cx:pt>
          <cx:pt idx="35604">19</cx:pt>
          <cx:pt idx="35605">25</cx:pt>
          <cx:pt idx="35606">24</cx:pt>
          <cx:pt idx="35607">18</cx:pt>
          <cx:pt idx="35608">19</cx:pt>
          <cx:pt idx="35609">25</cx:pt>
          <cx:pt idx="35610">20</cx:pt>
          <cx:pt idx="35611">19</cx:pt>
          <cx:pt idx="35612">20</cx:pt>
          <cx:pt idx="35613">24</cx:pt>
          <cx:pt idx="35614">25</cx:pt>
          <cx:pt idx="35615">18</cx:pt>
          <cx:pt idx="35616">17</cx:pt>
          <cx:pt idx="35617">18</cx:pt>
          <cx:pt idx="35618">18</cx:pt>
          <cx:pt idx="35619">24</cx:pt>
          <cx:pt idx="35620">22</cx:pt>
          <cx:pt idx="35621">17</cx:pt>
          <cx:pt idx="35622">18</cx:pt>
          <cx:pt idx="35623">24</cx:pt>
          <cx:pt idx="35624">25</cx:pt>
          <cx:pt idx="35625">20</cx:pt>
          <cx:pt idx="35626">19</cx:pt>
          <cx:pt idx="35627">19</cx:pt>
          <cx:pt idx="35628">18</cx:pt>
          <cx:pt idx="35629">20</cx:pt>
          <cx:pt idx="35630">19</cx:pt>
          <cx:pt idx="35631">20</cx:pt>
          <cx:pt idx="35632">28</cx:pt>
          <cx:pt idx="35633">24</cx:pt>
          <cx:pt idx="35634">21</cx:pt>
          <cx:pt idx="35635">21</cx:pt>
          <cx:pt idx="35636">24</cx:pt>
          <cx:pt idx="35637">13</cx:pt>
          <cx:pt idx="35638">14</cx:pt>
          <cx:pt idx="35639">12</cx:pt>
          <cx:pt idx="35640">14</cx:pt>
          <cx:pt idx="35641">13</cx:pt>
          <cx:pt idx="35642">14</cx:pt>
          <cx:pt idx="35643">13</cx:pt>
          <cx:pt idx="35644">13</cx:pt>
          <cx:pt idx="35645">14</cx:pt>
          <cx:pt idx="35646">13</cx:pt>
          <cx:pt idx="35647">23</cx:pt>
          <cx:pt idx="35648">24</cx:pt>
          <cx:pt idx="35649">23</cx:pt>
          <cx:pt idx="35650">33</cx:pt>
          <cx:pt idx="35651">37</cx:pt>
          <cx:pt idx="35652">24</cx:pt>
          <cx:pt idx="35653">24</cx:pt>
          <cx:pt idx="35654">21</cx:pt>
          <cx:pt idx="35655">22</cx:pt>
          <cx:pt idx="35656">21</cx:pt>
          <cx:pt idx="35657">21</cx:pt>
          <cx:pt idx="35658">22</cx:pt>
          <cx:pt idx="35659">24</cx:pt>
          <cx:pt idx="35660">20</cx:pt>
          <cx:pt idx="35661">22</cx:pt>
          <cx:pt idx="35662">20</cx:pt>
          <cx:pt idx="35663">18</cx:pt>
          <cx:pt idx="35664">19</cx:pt>
          <cx:pt idx="35665">14</cx:pt>
          <cx:pt idx="35666">21</cx:pt>
          <cx:pt idx="35667">20</cx:pt>
          <cx:pt idx="35668">20</cx:pt>
          <cx:pt idx="35669">20</cx:pt>
          <cx:pt idx="35670">18</cx:pt>
          <cx:pt idx="35671">24</cx:pt>
          <cx:pt idx="35672">15</cx:pt>
          <cx:pt idx="35673">23</cx:pt>
          <cx:pt idx="35674">18</cx:pt>
          <cx:pt idx="35675">17</cx:pt>
          <cx:pt idx="35676">18</cx:pt>
          <cx:pt idx="35677">17</cx:pt>
          <cx:pt idx="35678">18</cx:pt>
          <cx:pt idx="35679">18</cx:pt>
          <cx:pt idx="35680">17</cx:pt>
          <cx:pt idx="35681">15</cx:pt>
          <cx:pt idx="35682">17</cx:pt>
          <cx:pt idx="35683">23</cx:pt>
          <cx:pt idx="35684">23</cx:pt>
          <cx:pt idx="35685">23</cx:pt>
          <cx:pt idx="35686">15</cx:pt>
          <cx:pt idx="35687">12</cx:pt>
          <cx:pt idx="35688">14</cx:pt>
          <cx:pt idx="35689">12</cx:pt>
          <cx:pt idx="35690">14</cx:pt>
          <cx:pt idx="35691">12</cx:pt>
          <cx:pt idx="35692">11</cx:pt>
          <cx:pt idx="35693">23</cx:pt>
          <cx:pt idx="35694">22</cx:pt>
          <cx:pt idx="35695">23</cx:pt>
          <cx:pt idx="35696">23</cx:pt>
          <cx:pt idx="35697">22</cx:pt>
          <cx:pt idx="35698">23</cx:pt>
          <cx:pt idx="35699">23</cx:pt>
          <cx:pt idx="35700">23</cx:pt>
          <cx:pt idx="35701">31</cx:pt>
          <cx:pt idx="35702">30</cx:pt>
          <cx:pt idx="35703">30</cx:pt>
          <cx:pt idx="35704">23</cx:pt>
          <cx:pt idx="35705">22</cx:pt>
          <cx:pt idx="35706">22</cx:pt>
          <cx:pt idx="35707">22</cx:pt>
          <cx:pt idx="35708">22</cx:pt>
          <cx:pt idx="35709">28</cx:pt>
          <cx:pt idx="35710">20</cx:pt>
          <cx:pt idx="35711">22</cx:pt>
          <cx:pt idx="35712">20</cx:pt>
          <cx:pt idx="35713">22</cx:pt>
          <cx:pt idx="35714">20</cx:pt>
          <cx:pt idx="35715">23</cx:pt>
          <cx:pt idx="35716">23</cx:pt>
          <cx:pt idx="35717">22</cx:pt>
          <cx:pt idx="35718">23</cx:pt>
          <cx:pt idx="35719">21</cx:pt>
          <cx:pt idx="35720">22</cx:pt>
          <cx:pt idx="35721">22</cx:pt>
          <cx:pt idx="35722">20</cx:pt>
          <cx:pt idx="35723">20</cx:pt>
          <cx:pt idx="35724">20</cx:pt>
          <cx:pt idx="35725">20</cx:pt>
          <cx:pt idx="35726">20</cx:pt>
          <cx:pt idx="35727">20</cx:pt>
          <cx:pt idx="35728">19</cx:pt>
          <cx:pt idx="35729">20</cx:pt>
          <cx:pt idx="35730">23</cx:pt>
          <cx:pt idx="35731">22</cx:pt>
          <cx:pt idx="35732">26</cx:pt>
          <cx:pt idx="35733">26</cx:pt>
          <cx:pt idx="35734">20</cx:pt>
          <cx:pt idx="35735">19</cx:pt>
          <cx:pt idx="35736">20</cx:pt>
          <cx:pt idx="35737">18</cx:pt>
          <cx:pt idx="35738">17</cx:pt>
          <cx:pt idx="35739">16</cx:pt>
          <cx:pt idx="35740">20</cx:pt>
          <cx:pt idx="35741">20</cx:pt>
          <cx:pt idx="35742">20</cx:pt>
          <cx:pt idx="35743">20</cx:pt>
          <cx:pt idx="35744">20</cx:pt>
          <cx:pt idx="35745">20</cx:pt>
          <cx:pt idx="35746">17</cx:pt>
          <cx:pt idx="35747">17</cx:pt>
          <cx:pt idx="35748">17</cx:pt>
          <cx:pt idx="35749">15</cx:pt>
          <cx:pt idx="35750">16</cx:pt>
          <cx:pt idx="35751">15</cx:pt>
          <cx:pt idx="35752">21</cx:pt>
          <cx:pt idx="35753">17</cx:pt>
          <cx:pt idx="35754">16</cx:pt>
          <cx:pt idx="35755">23</cx:pt>
          <cx:pt idx="35756">15</cx:pt>
          <cx:pt idx="35757">137</cx:pt>
          <cx:pt idx="35758">41</cx:pt>
          <cx:pt idx="35759">28</cx:pt>
          <cx:pt idx="35760">20</cx:pt>
          <cx:pt idx="35761">18</cx:pt>
          <cx:pt idx="35762">20</cx:pt>
          <cx:pt idx="35763">19</cx:pt>
          <cx:pt idx="35764">20</cx:pt>
          <cx:pt idx="35765">19</cx:pt>
          <cx:pt idx="35766">20</cx:pt>
          <cx:pt idx="35767">20</cx:pt>
          <cx:pt idx="35768">17</cx:pt>
          <cx:pt idx="35769">17</cx:pt>
          <cx:pt idx="35770">17</cx:pt>
          <cx:pt idx="35771">17</cx:pt>
          <cx:pt idx="35772">17</cx:pt>
          <cx:pt idx="35773">17</cx:pt>
          <cx:pt idx="35774">16</cx:pt>
          <cx:pt idx="35775">14</cx:pt>
          <cx:pt idx="35776">15</cx:pt>
          <cx:pt idx="35777">14</cx:pt>
          <cx:pt idx="35778">15</cx:pt>
          <cx:pt idx="35779">14</cx:pt>
          <cx:pt idx="35780">15</cx:pt>
          <cx:pt idx="35781">14</cx:pt>
          <cx:pt idx="35782">15</cx:pt>
          <cx:pt idx="35783">22</cx:pt>
          <cx:pt idx="35784">21</cx:pt>
          <cx:pt idx="35785">27</cx:pt>
          <cx:pt idx="35786">21</cx:pt>
          <cx:pt idx="35787">19</cx:pt>
          <cx:pt idx="35788">18</cx:pt>
          <cx:pt idx="35789">20</cx:pt>
          <cx:pt idx="35790">19</cx:pt>
          <cx:pt idx="35791">14</cx:pt>
          <cx:pt idx="35792">18</cx:pt>
          <cx:pt idx="35793">23</cx:pt>
          <cx:pt idx="35794">18</cx:pt>
          <cx:pt idx="35795">23</cx:pt>
          <cx:pt idx="35796">15</cx:pt>
          <cx:pt idx="35797">14</cx:pt>
          <cx:pt idx="35798">18</cx:pt>
          <cx:pt idx="35799">18</cx:pt>
          <cx:pt idx="35800">15</cx:pt>
          <cx:pt idx="35801">22</cx:pt>
          <cx:pt idx="35802">22</cx:pt>
          <cx:pt idx="35803">17</cx:pt>
          <cx:pt idx="35804">17</cx:pt>
          <cx:pt idx="35805">20</cx:pt>
          <cx:pt idx="35806">15</cx:pt>
          <cx:pt idx="35807">15</cx:pt>
          <cx:pt idx="35808">25</cx:pt>
          <cx:pt idx="35809">27</cx:pt>
          <cx:pt idx="35810">23</cx:pt>
          <cx:pt idx="35811">26</cx:pt>
          <cx:pt idx="35812">20</cx:pt>
          <cx:pt idx="35813">18</cx:pt>
          <cx:pt idx="35814">18</cx:pt>
          <cx:pt idx="35815">17</cx:pt>
          <cx:pt idx="35816">24</cx:pt>
          <cx:pt idx="35817">21</cx:pt>
          <cx:pt idx="35818">19</cx:pt>
          <cx:pt idx="35819">20</cx:pt>
          <cx:pt idx="35820">19</cx:pt>
          <cx:pt idx="35821">24</cx:pt>
          <cx:pt idx="35822">21</cx:pt>
          <cx:pt idx="35823">21</cx:pt>
          <cx:pt idx="35824">20</cx:pt>
          <cx:pt idx="35825">73</cx:pt>
          <cx:pt idx="35826">22</cx:pt>
          <cx:pt idx="35827">20</cx:pt>
          <cx:pt idx="35828">22</cx:pt>
          <cx:pt idx="35829">20</cx:pt>
          <cx:pt idx="35830">22</cx:pt>
          <cx:pt idx="35831">19</cx:pt>
          <cx:pt idx="35832">16</cx:pt>
          <cx:pt idx="35833">17</cx:pt>
          <cx:pt idx="35834">22</cx:pt>
          <cx:pt idx="35835">18</cx:pt>
          <cx:pt idx="35836">18</cx:pt>
          <cx:pt idx="35837">16</cx:pt>
          <cx:pt idx="35838">21</cx:pt>
          <cx:pt idx="35839">20</cx:pt>
          <cx:pt idx="35840">21</cx:pt>
          <cx:pt idx="35841">19</cx:pt>
          <cx:pt idx="35842">14</cx:pt>
          <cx:pt idx="35843">31</cx:pt>
          <cx:pt idx="35844">28</cx:pt>
          <cx:pt idx="35845">15</cx:pt>
          <cx:pt idx="35846">15</cx:pt>
          <cx:pt idx="35847">17</cx:pt>
          <cx:pt idx="35848">16</cx:pt>
          <cx:pt idx="35849">18</cx:pt>
          <cx:pt idx="35850">17</cx:pt>
          <cx:pt idx="35851">16</cx:pt>
          <cx:pt idx="35852">15</cx:pt>
          <cx:pt idx="35853">15</cx:pt>
          <cx:pt idx="35854">17</cx:pt>
          <cx:pt idx="35855">19</cx:pt>
          <cx:pt idx="35856">22</cx:pt>
          <cx:pt idx="35857">18</cx:pt>
          <cx:pt idx="35858">16</cx:pt>
          <cx:pt idx="35859">21</cx:pt>
          <cx:pt idx="35860">24</cx:pt>
          <cx:pt idx="35861">20</cx:pt>
          <cx:pt idx="35862">18</cx:pt>
          <cx:pt idx="35863">22</cx:pt>
          <cx:pt idx="35864">19</cx:pt>
          <cx:pt idx="35865">19</cx:pt>
          <cx:pt idx="35866">17</cx:pt>
          <cx:pt idx="35867">20</cx:pt>
          <cx:pt idx="35868">15</cx:pt>
          <cx:pt idx="35869">13</cx:pt>
          <cx:pt idx="35870">16</cx:pt>
          <cx:pt idx="35871">15</cx:pt>
          <cx:pt idx="35872">17</cx:pt>
          <cx:pt idx="35873">30</cx:pt>
          <cx:pt idx="35874">28</cx:pt>
          <cx:pt idx="35875">26</cx:pt>
          <cx:pt idx="35876">22</cx:pt>
          <cx:pt idx="35877">25</cx:pt>
          <cx:pt idx="35878">26</cx:pt>
          <cx:pt idx="35879">26</cx:pt>
          <cx:pt idx="35880">28</cx:pt>
          <cx:pt idx="35881">30</cx:pt>
          <cx:pt idx="35882">20</cx:pt>
          <cx:pt idx="35883">20</cx:pt>
          <cx:pt idx="35884">16</cx:pt>
          <cx:pt idx="35885">22</cx:pt>
          <cx:pt idx="35886">22</cx:pt>
          <cx:pt idx="35887">17</cx:pt>
          <cx:pt idx="35888">11</cx:pt>
          <cx:pt idx="35889">11</cx:pt>
          <cx:pt idx="35890">19</cx:pt>
          <cx:pt idx="35891">18</cx:pt>
          <cx:pt idx="35892">22</cx:pt>
          <cx:pt idx="35893">17</cx:pt>
          <cx:pt idx="35894">18</cx:pt>
          <cx:pt idx="35895">22</cx:pt>
          <cx:pt idx="35896">27</cx:pt>
          <cx:pt idx="35897">47</cx:pt>
          <cx:pt idx="35898">23</cx:pt>
          <cx:pt idx="35899">18</cx:pt>
          <cx:pt idx="35900">16</cx:pt>
          <cx:pt idx="35901">16</cx:pt>
          <cx:pt idx="35902">18</cx:pt>
          <cx:pt idx="35903">16</cx:pt>
          <cx:pt idx="35904">16</cx:pt>
          <cx:pt idx="35905">15</cx:pt>
          <cx:pt idx="35906">15</cx:pt>
          <cx:pt idx="35907">16</cx:pt>
          <cx:pt idx="35908">17</cx:pt>
          <cx:pt idx="35909">16</cx:pt>
          <cx:pt idx="35910">15</cx:pt>
          <cx:pt idx="35911">15</cx:pt>
          <cx:pt idx="35912">15</cx:pt>
          <cx:pt idx="35913">27</cx:pt>
          <cx:pt idx="35914">24</cx:pt>
          <cx:pt idx="35915">26</cx:pt>
          <cx:pt idx="35916">28</cx:pt>
          <cx:pt idx="35917">27</cx:pt>
          <cx:pt idx="35918">24</cx:pt>
          <cx:pt idx="35919">26</cx:pt>
          <cx:pt idx="35920">28</cx:pt>
          <cx:pt idx="35921">25</cx:pt>
          <cx:pt idx="35922">26</cx:pt>
          <cx:pt idx="35923">25</cx:pt>
          <cx:pt idx="35924">26</cx:pt>
          <cx:pt idx="35925">31</cx:pt>
          <cx:pt idx="35926">30</cx:pt>
          <cx:pt idx="35927">128</cx:pt>
          <cx:pt idx="35928">14</cx:pt>
          <cx:pt idx="35929">14</cx:pt>
          <cx:pt idx="35930">16</cx:pt>
          <cx:pt idx="35931">16</cx:pt>
          <cx:pt idx="35932">15</cx:pt>
          <cx:pt idx="35933">15</cx:pt>
          <cx:pt idx="35934">16</cx:pt>
          <cx:pt idx="35935">16</cx:pt>
          <cx:pt idx="35936">16</cx:pt>
          <cx:pt idx="35937">16</cx:pt>
          <cx:pt idx="35938">15</cx:pt>
          <cx:pt idx="35939">15</cx:pt>
          <cx:pt idx="35940">26</cx:pt>
          <cx:pt idx="35941">24</cx:pt>
          <cx:pt idx="35942">43</cx:pt>
          <cx:pt idx="35943">23</cx:pt>
          <cx:pt idx="35944">23</cx:pt>
          <cx:pt idx="35945">19</cx:pt>
          <cx:pt idx="35946">19</cx:pt>
          <cx:pt idx="35947">19</cx:pt>
          <cx:pt idx="35948">16</cx:pt>
          <cx:pt idx="35949">18</cx:pt>
          <cx:pt idx="35950">18</cx:pt>
          <cx:pt idx="35951">18</cx:pt>
          <cx:pt idx="35952">17</cx:pt>
          <cx:pt idx="35953">17</cx:pt>
          <cx:pt idx="35954">19</cx:pt>
          <cx:pt idx="35955">16</cx:pt>
          <cx:pt idx="35956">15</cx:pt>
          <cx:pt idx="35957">15</cx:pt>
          <cx:pt idx="35958">14</cx:pt>
          <cx:pt idx="35959">13</cx:pt>
          <cx:pt idx="35960">15</cx:pt>
          <cx:pt idx="35961">13</cx:pt>
          <cx:pt idx="35962">14</cx:pt>
          <cx:pt idx="35963">16</cx:pt>
          <cx:pt idx="35964">15</cx:pt>
          <cx:pt idx="35965">19</cx:pt>
          <cx:pt idx="35966">19</cx:pt>
          <cx:pt idx="35967">18</cx:pt>
          <cx:pt idx="35968">18</cx:pt>
          <cx:pt idx="35969">13</cx:pt>
          <cx:pt idx="35970">15</cx:pt>
          <cx:pt idx="35971">27</cx:pt>
          <cx:pt idx="35972">23</cx:pt>
          <cx:pt idx="35973">24</cx:pt>
          <cx:pt idx="35974">25</cx:pt>
          <cx:pt idx="35975">22</cx:pt>
          <cx:pt idx="35976">27</cx:pt>
          <cx:pt idx="35977">28</cx:pt>
          <cx:pt idx="35978">28</cx:pt>
          <cx:pt idx="35979">22</cx:pt>
          <cx:pt idx="35980">23</cx:pt>
          <cx:pt idx="35981">18</cx:pt>
          <cx:pt idx="35982">14</cx:pt>
          <cx:pt idx="35983">19</cx:pt>
          <cx:pt idx="35984">14</cx:pt>
          <cx:pt idx="35985">17</cx:pt>
          <cx:pt idx="35986">17</cx:pt>
          <cx:pt idx="35987">19</cx:pt>
          <cx:pt idx="35988">17</cx:pt>
          <cx:pt idx="35989">16</cx:pt>
          <cx:pt idx="35990">12</cx:pt>
          <cx:pt idx="35991">15</cx:pt>
          <cx:pt idx="35992">16</cx:pt>
          <cx:pt idx="35993">15</cx:pt>
          <cx:pt idx="35994">16</cx:pt>
          <cx:pt idx="35995">16</cx:pt>
          <cx:pt idx="35996">16</cx:pt>
          <cx:pt idx="35997">12</cx:pt>
          <cx:pt idx="35998">12</cx:pt>
          <cx:pt idx="35999">11</cx:pt>
          <cx:pt idx="36000">12</cx:pt>
          <cx:pt idx="36001">11</cx:pt>
          <cx:pt idx="36002">12</cx:pt>
          <cx:pt idx="36003">11</cx:pt>
          <cx:pt idx="36004">11</cx:pt>
          <cx:pt idx="36005">27</cx:pt>
          <cx:pt idx="36006">24</cx:pt>
          <cx:pt idx="36007">31</cx:pt>
          <cx:pt idx="36008">28</cx:pt>
          <cx:pt idx="36009">24</cx:pt>
          <cx:pt idx="36010">28</cx:pt>
          <cx:pt idx="36011">22</cx:pt>
          <cx:pt idx="36012">25</cx:pt>
          <cx:pt idx="36013">22</cx:pt>
          <cx:pt idx="36014">25</cx:pt>
          <cx:pt idx="36015">21</cx:pt>
          <cx:pt idx="36016">121</cx:pt>
          <cx:pt idx="36017">40</cx:pt>
          <cx:pt idx="36018">41</cx:pt>
          <cx:pt idx="36019">17</cx:pt>
          <cx:pt idx="36020">20</cx:pt>
          <cx:pt idx="36021">17</cx:pt>
          <cx:pt idx="36022">20</cx:pt>
          <cx:pt idx="36023">21</cx:pt>
          <cx:pt idx="36024">18</cx:pt>
          <cx:pt idx="36025">22</cx:pt>
          <cx:pt idx="36026">21</cx:pt>
          <cx:pt idx="36027">23</cx:pt>
          <cx:pt idx="36028">21</cx:pt>
          <cx:pt idx="36029">22</cx:pt>
          <cx:pt idx="36030">16</cx:pt>
          <cx:pt idx="36031">15</cx:pt>
          <cx:pt idx="36032">15</cx:pt>
          <cx:pt idx="36033">14</cx:pt>
          <cx:pt idx="36034">17</cx:pt>
          <cx:pt idx="36035">16</cx:pt>
          <cx:pt idx="36036">16</cx:pt>
          <cx:pt idx="36037">18</cx:pt>
          <cx:pt idx="36038">16</cx:pt>
          <cx:pt idx="36039">17</cx:pt>
          <cx:pt idx="36040">19</cx:pt>
          <cx:pt idx="36041">18</cx:pt>
          <cx:pt idx="36042">18</cx:pt>
          <cx:pt idx="36043">16</cx:pt>
          <cx:pt idx="36044">15</cx:pt>
          <cx:pt idx="36045">14</cx:pt>
          <cx:pt idx="36046">14</cx:pt>
          <cx:pt idx="36047">19</cx:pt>
          <cx:pt idx="36048">17</cx:pt>
          <cx:pt idx="36049">15</cx:pt>
          <cx:pt idx="36050">18</cx:pt>
          <cx:pt idx="36051">18</cx:pt>
          <cx:pt idx="36052">16</cx:pt>
          <cx:pt idx="36053">15</cx:pt>
          <cx:pt idx="36054">17</cx:pt>
          <cx:pt idx="36055">27</cx:pt>
          <cx:pt idx="36056">27</cx:pt>
          <cx:pt idx="36057">31</cx:pt>
          <cx:pt idx="36058">26</cx:pt>
          <cx:pt idx="36059">16</cx:pt>
          <cx:pt idx="36060">15</cx:pt>
          <cx:pt idx="36061">16</cx:pt>
          <cx:pt idx="36062">110</cx:pt>
          <cx:pt idx="36063">26</cx:pt>
          <cx:pt idx="36064">27</cx:pt>
          <cx:pt idx="36065">28</cx:pt>
          <cx:pt idx="36066">26</cx:pt>
          <cx:pt idx="36067">30</cx:pt>
          <cx:pt idx="36068">26</cx:pt>
          <cx:pt idx="36069">27</cx:pt>
          <cx:pt idx="36070">26</cx:pt>
          <cx:pt idx="36071">19</cx:pt>
          <cx:pt idx="36072">22</cx:pt>
          <cx:pt idx="36073">22</cx:pt>
          <cx:pt idx="36074">40</cx:pt>
          <cx:pt idx="36075">25</cx:pt>
          <cx:pt idx="36076">24</cx:pt>
          <cx:pt idx="36077">22</cx:pt>
          <cx:pt idx="36078">22</cx:pt>
          <cx:pt idx="36079">43</cx:pt>
          <cx:pt idx="36080">21</cx:pt>
          <cx:pt idx="36081">19</cx:pt>
          <cx:pt idx="36082">16</cx:pt>
          <cx:pt idx="36083">22</cx:pt>
          <cx:pt idx="36084">17</cx:pt>
          <cx:pt idx="36085">15</cx:pt>
          <cx:pt idx="36086">20</cx:pt>
          <cx:pt idx="36087">15</cx:pt>
          <cx:pt idx="36088">14</cx:pt>
          <cx:pt idx="36089">16</cx:pt>
          <cx:pt idx="36090">17</cx:pt>
          <cx:pt idx="36091">17</cx:pt>
          <cx:pt idx="36092">20</cx:pt>
          <cx:pt idx="36093">18</cx:pt>
          <cx:pt idx="36094">18</cx:pt>
          <cx:pt idx="36095">22</cx:pt>
          <cx:pt idx="36096">20</cx:pt>
          <cx:pt idx="36097">20</cx:pt>
          <cx:pt idx="36098">19</cx:pt>
          <cx:pt idx="36099">22</cx:pt>
          <cx:pt idx="36100">19</cx:pt>
          <cx:pt idx="36101">19</cx:pt>
          <cx:pt idx="36102">19</cx:pt>
          <cx:pt idx="36103">15</cx:pt>
          <cx:pt idx="36104">14</cx:pt>
          <cx:pt idx="36105">15</cx:pt>
          <cx:pt idx="36106">15</cx:pt>
          <cx:pt idx="36107">20</cx:pt>
          <cx:pt idx="36108">18</cx:pt>
          <cx:pt idx="36109">22</cx:pt>
          <cx:pt idx="36110">19</cx:pt>
          <cx:pt idx="36111">19</cx:pt>
          <cx:pt idx="36112">17</cx:pt>
          <cx:pt idx="36113">20</cx:pt>
          <cx:pt idx="36114">15</cx:pt>
          <cx:pt idx="36115">11</cx:pt>
          <cx:pt idx="36116">11</cx:pt>
          <cx:pt idx="36117">18</cx:pt>
          <cx:pt idx="36118">16</cx:pt>
          <cx:pt idx="36119">16</cx:pt>
          <cx:pt idx="36120">18</cx:pt>
          <cx:pt idx="36121">16</cx:pt>
          <cx:pt idx="36122">16</cx:pt>
          <cx:pt idx="36123">15</cx:pt>
          <cx:pt idx="36124">15</cx:pt>
          <cx:pt idx="36125">16</cx:pt>
          <cx:pt idx="36126">17</cx:pt>
          <cx:pt idx="36127">16</cx:pt>
          <cx:pt idx="36128">15</cx:pt>
          <cx:pt idx="36129">15</cx:pt>
          <cx:pt idx="36130">15</cx:pt>
          <cx:pt idx="36131">20</cx:pt>
          <cx:pt idx="36132">16</cx:pt>
          <cx:pt idx="36133">22</cx:pt>
          <cx:pt idx="36134">22</cx:pt>
          <cx:pt idx="36135">17</cx:pt>
          <cx:pt idx="36136">16</cx:pt>
          <cx:pt idx="36137">16</cx:pt>
          <cx:pt idx="36138">15</cx:pt>
          <cx:pt idx="36139">16</cx:pt>
          <cx:pt idx="36140">16</cx:pt>
          <cx:pt idx="36141">15</cx:pt>
          <cx:pt idx="36142">16</cx:pt>
          <cx:pt idx="36143">16</cx:pt>
          <cx:pt idx="36144">15</cx:pt>
          <cx:pt idx="36145">15</cx:pt>
          <cx:pt idx="36146">15</cx:pt>
          <cx:pt idx="36147">14</cx:pt>
          <cx:pt idx="36148">26</cx:pt>
          <cx:pt idx="36149">21</cx:pt>
          <cx:pt idx="36150">27</cx:pt>
          <cx:pt idx="36151">21</cx:pt>
          <cx:pt idx="36152">18</cx:pt>
          <cx:pt idx="36153">23</cx:pt>
          <cx:pt idx="36154">31</cx:pt>
          <cx:pt idx="36155">30</cx:pt>
          <cx:pt idx="36156">26</cx:pt>
          <cx:pt idx="36157">31</cx:pt>
          <cx:pt idx="36158">30</cx:pt>
          <cx:pt idx="36159">27</cx:pt>
          <cx:pt idx="36160">26</cx:pt>
          <cx:pt idx="36161">25</cx:pt>
          <cx:pt idx="36162">35</cx:pt>
          <cx:pt idx="36163">31</cx:pt>
          <cx:pt idx="36164">32</cx:pt>
          <cx:pt idx="36165">33</cx:pt>
          <cx:pt idx="36166">29</cx:pt>
          <cx:pt idx="36167">28</cx:pt>
          <cx:pt idx="36168">28</cx:pt>
          <cx:pt idx="36169">25</cx:pt>
          <cx:pt idx="36170">27</cx:pt>
          <cx:pt idx="36171">27</cx:pt>
          <cx:pt idx="36172">19</cx:pt>
          <cx:pt idx="36173">20</cx:pt>
          <cx:pt idx="36174">19</cx:pt>
          <cx:pt idx="36175">19</cx:pt>
          <cx:pt idx="36176">18</cx:pt>
          <cx:pt idx="36177">26</cx:pt>
          <cx:pt idx="36178">27</cx:pt>
          <cx:pt idx="36179">20</cx:pt>
          <cx:pt idx="36180">19</cx:pt>
          <cx:pt idx="36181">28</cx:pt>
          <cx:pt idx="36182">24</cx:pt>
          <cx:pt idx="36183">27</cx:pt>
          <cx:pt idx="36184">24</cx:pt>
          <cx:pt idx="36185">24</cx:pt>
          <cx:pt idx="36186">24</cx:pt>
          <cx:pt idx="36187">27</cx:pt>
          <cx:pt idx="36188">15</cx:pt>
          <cx:pt idx="36189">16</cx:pt>
          <cx:pt idx="36190">16</cx:pt>
          <cx:pt idx="36191">17</cx:pt>
          <cx:pt idx="36192">18</cx:pt>
          <cx:pt idx="36193">15</cx:pt>
          <cx:pt idx="36194">18</cx:pt>
          <cx:pt idx="36195">18</cx:pt>
          <cx:pt idx="36196">19</cx:pt>
          <cx:pt idx="36197">18</cx:pt>
          <cx:pt idx="36198">20</cx:pt>
          <cx:pt idx="36199">19</cx:pt>
          <cx:pt idx="36200">19</cx:pt>
          <cx:pt idx="36201">17</cx:pt>
          <cx:pt idx="36202">17</cx:pt>
          <cx:pt idx="36203">28</cx:pt>
          <cx:pt idx="36204">22</cx:pt>
          <cx:pt idx="36205">25</cx:pt>
          <cx:pt idx="36206">38</cx:pt>
          <cx:pt idx="36207">39</cx:pt>
          <cx:pt idx="36208">21</cx:pt>
          <cx:pt idx="36209">38</cx:pt>
          <cx:pt idx="36210">25</cx:pt>
          <cx:pt idx="36211">24</cx:pt>
          <cx:pt idx="36212">21</cx:pt>
          <cx:pt idx="36213">25</cx:pt>
          <cx:pt idx="36214">26</cx:pt>
          <cx:pt idx="36215">25</cx:pt>
          <cx:pt idx="36216">23</cx:pt>
          <cx:pt idx="36217">28</cx:pt>
          <cx:pt idx="36218">26</cx:pt>
          <cx:pt idx="36219">27</cx:pt>
          <cx:pt idx="36220">25</cx:pt>
          <cx:pt idx="36221">23</cx:pt>
          <cx:pt idx="36222">19</cx:pt>
          <cx:pt idx="36223">22</cx:pt>
          <cx:pt idx="36224">19</cx:pt>
          <cx:pt idx="36225">28</cx:pt>
          <cx:pt idx="36226">27</cx:pt>
          <cx:pt idx="36227">19</cx:pt>
          <cx:pt idx="36228">18</cx:pt>
          <cx:pt idx="36229">20</cx:pt>
          <cx:pt idx="36230">19</cx:pt>
          <cx:pt idx="36231">16</cx:pt>
          <cx:pt idx="36232">18</cx:pt>
          <cx:pt idx="36233">16</cx:pt>
          <cx:pt idx="36234">18</cx:pt>
          <cx:pt idx="36235">29</cx:pt>
          <cx:pt idx="36236">17</cx:pt>
          <cx:pt idx="36237">17</cx:pt>
          <cx:pt idx="36238">19</cx:pt>
          <cx:pt idx="36239">21</cx:pt>
          <cx:pt idx="36240">25</cx:pt>
          <cx:pt idx="36241">26</cx:pt>
          <cx:pt idx="36242">16</cx:pt>
          <cx:pt idx="36243">17</cx:pt>
          <cx:pt idx="36244">14</cx:pt>
          <cx:pt idx="36245">14</cx:pt>
          <cx:pt idx="36246">19</cx:pt>
          <cx:pt idx="36247">16</cx:pt>
          <cx:pt idx="36248">19</cx:pt>
          <cx:pt idx="36249">16</cx:pt>
          <cx:pt idx="36250">15</cx:pt>
          <cx:pt idx="36251">15</cx:pt>
          <cx:pt idx="36252">16</cx:pt>
          <cx:pt idx="36253">18</cx:pt>
          <cx:pt idx="36254">18</cx:pt>
          <cx:pt idx="36255">19</cx:pt>
          <cx:pt idx="36256">15</cx:pt>
          <cx:pt idx="36257">19</cx:pt>
          <cx:pt idx="36258">15</cx:pt>
          <cx:pt idx="36259">20</cx:pt>
          <cx:pt idx="36260">20</cx:pt>
          <cx:pt idx="36261">15</cx:pt>
          <cx:pt idx="36262">18</cx:pt>
          <cx:pt idx="36263">17</cx:pt>
          <cx:pt idx="36264">15</cx:pt>
          <cx:pt idx="36265">18</cx:pt>
          <cx:pt idx="36266">17</cx:pt>
          <cx:pt idx="36267">21</cx:pt>
          <cx:pt idx="36268">21</cx:pt>
          <cx:pt idx="36269">20</cx:pt>
          <cx:pt idx="36270">21</cx:pt>
          <cx:pt idx="36271">19</cx:pt>
          <cx:pt idx="36272">21</cx:pt>
          <cx:pt idx="36273">21</cx:pt>
          <cx:pt idx="36274">21</cx:pt>
          <cx:pt idx="36275">19</cx:pt>
          <cx:pt idx="36276">19</cx:pt>
          <cx:pt idx="36277">20</cx:pt>
          <cx:pt idx="36278">20</cx:pt>
          <cx:pt idx="36279">22</cx:pt>
          <cx:pt idx="36280">22</cx:pt>
          <cx:pt idx="36281">21</cx:pt>
          <cx:pt idx="36282">23</cx:pt>
          <cx:pt idx="36283">23</cx:pt>
          <cx:pt idx="36284">19</cx:pt>
          <cx:pt idx="36285">18</cx:pt>
          <cx:pt idx="36286">14</cx:pt>
          <cx:pt idx="36287">13</cx:pt>
          <cx:pt idx="36288">20</cx:pt>
          <cx:pt idx="36289">20</cx:pt>
          <cx:pt idx="36290">22</cx:pt>
          <cx:pt idx="36291">22</cx:pt>
          <cx:pt idx="36292">21</cx:pt>
          <cx:pt idx="36293">23</cx:pt>
          <cx:pt idx="36294">23</cx:pt>
          <cx:pt idx="36295">22</cx:pt>
          <cx:pt idx="36296">24</cx:pt>
          <cx:pt idx="36297">21</cx:pt>
          <cx:pt idx="36298">24</cx:pt>
          <cx:pt idx="36299">17</cx:pt>
          <cx:pt idx="36300">17</cx:pt>
          <cx:pt idx="36301">16</cx:pt>
          <cx:pt idx="36302">16</cx:pt>
          <cx:pt idx="36303">19</cx:pt>
          <cx:pt idx="36304">24</cx:pt>
          <cx:pt idx="36305">26</cx:pt>
          <cx:pt idx="36306">25</cx:pt>
          <cx:pt idx="36307">21</cx:pt>
          <cx:pt idx="36308">25</cx:pt>
          <cx:pt idx="36309">21</cx:pt>
          <cx:pt idx="36310">22</cx:pt>
          <cx:pt idx="36311">25</cx:pt>
          <cx:pt idx="36312">22</cx:pt>
          <cx:pt idx="36313">24</cx:pt>
          <cx:pt idx="36314">15</cx:pt>
          <cx:pt idx="36315">17</cx:pt>
          <cx:pt idx="36316">28</cx:pt>
          <cx:pt idx="36317">22</cx:pt>
          <cx:pt idx="36318">24</cx:pt>
          <cx:pt idx="36319">22</cx:pt>
          <cx:pt idx="36320">25</cx:pt>
          <cx:pt idx="36321">35</cx:pt>
          <cx:pt idx="36322">35</cx:pt>
          <cx:pt idx="36323">27</cx:pt>
          <cx:pt idx="36324">27</cx:pt>
          <cx:pt idx="36325">27</cx:pt>
          <cx:pt idx="36326">18</cx:pt>
          <cx:pt idx="36327">18</cx:pt>
          <cx:pt idx="36328">17</cx:pt>
          <cx:pt idx="36329">19</cx:pt>
          <cx:pt idx="36330">21</cx:pt>
          <cx:pt idx="36331">17</cx:pt>
          <cx:pt idx="36332">18</cx:pt>
          <cx:pt idx="36333">20</cx:pt>
          <cx:pt idx="36334">21</cx:pt>
          <cx:pt idx="36335">18</cx:pt>
          <cx:pt idx="36336">24</cx:pt>
          <cx:pt idx="36337">24</cx:pt>
          <cx:pt idx="36338">24</cx:pt>
          <cx:pt idx="36339">24</cx:pt>
          <cx:pt idx="36340">120</cx:pt>
          <cx:pt idx="36341">19</cx:pt>
          <cx:pt idx="36342">21</cx:pt>
          <cx:pt idx="36343">19</cx:pt>
          <cx:pt idx="36344">20</cx:pt>
          <cx:pt idx="36345">11</cx:pt>
          <cx:pt idx="36346">10</cx:pt>
          <cx:pt idx="36347">14</cx:pt>
          <cx:pt idx="36348">14</cx:pt>
          <cx:pt idx="36349">20</cx:pt>
          <cx:pt idx="36350">15</cx:pt>
          <cx:pt idx="36351">14</cx:pt>
          <cx:pt idx="36352">17</cx:pt>
          <cx:pt idx="36353">21</cx:pt>
          <cx:pt idx="36354">20</cx:pt>
          <cx:pt idx="36355">14</cx:pt>
          <cx:pt idx="36356">17</cx:pt>
          <cx:pt idx="36357">14</cx:pt>
          <cx:pt idx="36358">17</cx:pt>
          <cx:pt idx="36359">22</cx:pt>
          <cx:pt idx="36360">22</cx:pt>
          <cx:pt idx="36361">43</cx:pt>
          <cx:pt idx="36362">40</cx:pt>
          <cx:pt idx="36363">21</cx:pt>
          <cx:pt idx="36364">22</cx:pt>
          <cx:pt idx="36365">21</cx:pt>
          <cx:pt idx="36366">20</cx:pt>
          <cx:pt idx="36367">19</cx:pt>
          <cx:pt idx="36368">19</cx:pt>
          <cx:pt idx="36369">29</cx:pt>
          <cx:pt idx="36370">16</cx:pt>
          <cx:pt idx="36371">15</cx:pt>
          <cx:pt idx="36372">22</cx:pt>
          <cx:pt idx="36373">19</cx:pt>
          <cx:pt idx="36374">19</cx:pt>
          <cx:pt idx="36375">19</cx:pt>
          <cx:pt idx="36376">16</cx:pt>
          <cx:pt idx="36377">16</cx:pt>
          <cx:pt idx="36378">16</cx:pt>
          <cx:pt idx="36379">16</cx:pt>
          <cx:pt idx="36380">19</cx:pt>
          <cx:pt idx="36381">13</cx:pt>
          <cx:pt idx="36382">22</cx:pt>
          <cx:pt idx="36383">22</cx:pt>
          <cx:pt idx="36384">22</cx:pt>
          <cx:pt idx="36385">34</cx:pt>
          <cx:pt idx="36386">33</cx:pt>
          <cx:pt idx="36387">22</cx:pt>
          <cx:pt idx="36388">19</cx:pt>
          <cx:pt idx="36389">19</cx:pt>
          <cx:pt idx="36390">19</cx:pt>
          <cx:pt idx="36391">16</cx:pt>
          <cx:pt idx="36392">20</cx:pt>
          <cx:pt idx="36393">19</cx:pt>
          <cx:pt idx="36394">31</cx:pt>
          <cx:pt idx="36395">30</cx:pt>
          <cx:pt idx="36396">19</cx:pt>
          <cx:pt idx="36397">18</cx:pt>
          <cx:pt idx="36398">20</cx:pt>
          <cx:pt idx="36399">17</cx:pt>
          <cx:pt idx="36400">16</cx:pt>
          <cx:pt idx="36401">17</cx:pt>
          <cx:pt idx="36402">15</cx:pt>
          <cx:pt idx="36403">16</cx:pt>
          <cx:pt idx="36404">16</cx:pt>
          <cx:pt idx="36405">18</cx:pt>
          <cx:pt idx="36406">17</cx:pt>
          <cx:pt idx="36407">16</cx:pt>
          <cx:pt idx="36408">17</cx:pt>
          <cx:pt idx="36409">18</cx:pt>
          <cx:pt idx="36410">22</cx:pt>
          <cx:pt idx="36411">17</cx:pt>
          <cx:pt idx="36412">22</cx:pt>
          <cx:pt idx="36413">18</cx:pt>
          <cx:pt idx="36414">41</cx:pt>
          <cx:pt idx="36415">16</cx:pt>
          <cx:pt idx="36416">15</cx:pt>
          <cx:pt idx="36417">15</cx:pt>
          <cx:pt idx="36418">15</cx:pt>
          <cx:pt idx="36419">16</cx:pt>
          <cx:pt idx="36420">17</cx:pt>
          <cx:pt idx="36421">16</cx:pt>
          <cx:pt idx="36422">13</cx:pt>
          <cx:pt idx="36423">13</cx:pt>
          <cx:pt idx="36424">15</cx:pt>
          <cx:pt idx="36425">16</cx:pt>
          <cx:pt idx="36426">16</cx:pt>
          <cx:pt idx="36427">33</cx:pt>
          <cx:pt idx="36428">31</cx:pt>
          <cx:pt idx="36429">26</cx:pt>
          <cx:pt idx="36430">28</cx:pt>
          <cx:pt idx="36431">25</cx:pt>
          <cx:pt idx="36432">30</cx:pt>
          <cx:pt idx="36433">28</cx:pt>
          <cx:pt idx="36434">29</cx:pt>
          <cx:pt idx="36435">29</cx:pt>
          <cx:pt idx="36436">25</cx:pt>
          <cx:pt idx="36437">29</cx:pt>
          <cx:pt idx="36438">27</cx:pt>
          <cx:pt idx="36439">28</cx:pt>
          <cx:pt idx="36440">29</cx:pt>
          <cx:pt idx="36441">25</cx:pt>
          <cx:pt idx="36442">29</cx:pt>
          <cx:pt idx="36443">27</cx:pt>
          <cx:pt idx="36444">26</cx:pt>
          <cx:pt idx="36445">26</cx:pt>
          <cx:pt idx="36446">24</cx:pt>
          <cx:pt idx="36447">22</cx:pt>
          <cx:pt idx="36448">21</cx:pt>
          <cx:pt idx="36449">26</cx:pt>
          <cx:pt idx="36450">27</cx:pt>
          <cx:pt idx="36451">16</cx:pt>
          <cx:pt idx="36452">16</cx:pt>
          <cx:pt idx="36453">16</cx:pt>
          <cx:pt idx="36454">16</cx:pt>
          <cx:pt idx="36455">18</cx:pt>
          <cx:pt idx="36456">18</cx:pt>
          <cx:pt idx="36457">23</cx:pt>
          <cx:pt idx="36458">16</cx:pt>
          <cx:pt idx="36459">16</cx:pt>
          <cx:pt idx="36460">15</cx:pt>
          <cx:pt idx="36461">15</cx:pt>
          <cx:pt idx="36462">12</cx:pt>
          <cx:pt idx="36463">11</cx:pt>
          <cx:pt idx="36464">13</cx:pt>
          <cx:pt idx="36465">22</cx:pt>
          <cx:pt idx="36466">13</cx:pt>
          <cx:pt idx="36467">13</cx:pt>
          <cx:pt idx="36468">14</cx:pt>
          <cx:pt idx="36469">16</cx:pt>
          <cx:pt idx="36470">15</cx:pt>
          <cx:pt idx="36471">15</cx:pt>
          <cx:pt idx="36472">13</cx:pt>
          <cx:pt idx="36473">13</cx:pt>
          <cx:pt idx="36474">16</cx:pt>
          <cx:pt idx="36475">14</cx:pt>
          <cx:pt idx="36476">19</cx:pt>
          <cx:pt idx="36477">85</cx:pt>
          <cx:pt idx="36478">25</cx:pt>
          <cx:pt idx="36479">24</cx:pt>
          <cx:pt idx="36480">28</cx:pt>
          <cx:pt idx="36481">21</cx:pt>
          <cx:pt idx="36482">26</cx:pt>
          <cx:pt idx="36483">24</cx:pt>
          <cx:pt idx="36484">24</cx:pt>
          <cx:pt idx="36485">20</cx:pt>
          <cx:pt idx="36486">19</cx:pt>
          <cx:pt idx="36487">18</cx:pt>
          <cx:pt idx="36488">17</cx:pt>
          <cx:pt idx="36489">28</cx:pt>
          <cx:pt idx="36490">27</cx:pt>
          <cx:pt idx="36491">20</cx:pt>
          <cx:pt idx="36492">20</cx:pt>
          <cx:pt idx="36493">20</cx:pt>
          <cx:pt idx="36494">20</cx:pt>
          <cx:pt idx="36495">20</cx:pt>
          <cx:pt idx="36496">20</cx:pt>
          <cx:pt idx="36497">20</cx:pt>
          <cx:pt idx="36498">20</cx:pt>
          <cx:pt idx="36499">20</cx:pt>
          <cx:pt idx="36500">20</cx:pt>
          <cx:pt idx="36501">18</cx:pt>
          <cx:pt idx="36502">17</cx:pt>
          <cx:pt idx="36503">18</cx:pt>
          <cx:pt idx="36504">13</cx:pt>
          <cx:pt idx="36505">19</cx:pt>
          <cx:pt idx="36506">17</cx:pt>
          <cx:pt idx="36507">13</cx:pt>
          <cx:pt idx="36508">25</cx:pt>
          <cx:pt idx="36509">24</cx:pt>
          <cx:pt idx="36510">24</cx:pt>
          <cx:pt idx="36511">22</cx:pt>
          <cx:pt idx="36512">21</cx:pt>
          <cx:pt idx="36513">22</cx:pt>
          <cx:pt idx="36514">18</cx:pt>
          <cx:pt idx="36515">18</cx:pt>
          <cx:pt idx="36516">18</cx:pt>
          <cx:pt idx="36517">23</cx:pt>
          <cx:pt idx="36518">18</cx:pt>
          <cx:pt idx="36519">17</cx:pt>
          <cx:pt idx="36520">20</cx:pt>
          <cx:pt idx="36521">13</cx:pt>
          <cx:pt idx="36522">21</cx:pt>
          <cx:pt idx="36523">20</cx:pt>
          <cx:pt idx="36524">17</cx:pt>
          <cx:pt idx="36525">16</cx:pt>
          <cx:pt idx="36526">16</cx:pt>
          <cx:pt idx="36527">24</cx:pt>
          <cx:pt idx="36528">14</cx:pt>
          <cx:pt idx="36529">20</cx:pt>
          <cx:pt idx="36530">16</cx:pt>
          <cx:pt idx="36531">25</cx:pt>
          <cx:pt idx="36532">21</cx:pt>
          <cx:pt idx="36533">25</cx:pt>
          <cx:pt idx="36534">25</cx:pt>
          <cx:pt idx="36535">27</cx:pt>
          <cx:pt idx="36536">27</cx:pt>
          <cx:pt idx="36537">25</cx:pt>
          <cx:pt idx="36538">26</cx:pt>
          <cx:pt idx="36539">27</cx:pt>
          <cx:pt idx="36540">28</cx:pt>
          <cx:pt idx="36541">27</cx:pt>
          <cx:pt idx="36542">28</cx:pt>
          <cx:pt idx="36543">25</cx:pt>
          <cx:pt idx="36544">26</cx:pt>
          <cx:pt idx="36545">23</cx:pt>
          <cx:pt idx="36546">22</cx:pt>
          <cx:pt idx="36547">25</cx:pt>
          <cx:pt idx="36548">23</cx:pt>
          <cx:pt idx="36549">25</cx:pt>
          <cx:pt idx="36550">26</cx:pt>
          <cx:pt idx="36551">23</cx:pt>
          <cx:pt idx="36552">25</cx:pt>
          <cx:pt idx="36553">25</cx:pt>
          <cx:pt idx="36554">23</cx:pt>
          <cx:pt idx="36555">25</cx:pt>
          <cx:pt idx="36556">23</cx:pt>
          <cx:pt idx="36557">25</cx:pt>
          <cx:pt idx="36558">26</cx:pt>
          <cx:pt idx="36559">23</cx:pt>
          <cx:pt idx="36560">25</cx:pt>
          <cx:pt idx="36561">23</cx:pt>
          <cx:pt idx="36562">25</cx:pt>
          <cx:pt idx="36563">23</cx:pt>
          <cx:pt idx="36564">25</cx:pt>
          <cx:pt idx="36565">25</cx:pt>
          <cx:pt idx="36566">23</cx:pt>
          <cx:pt idx="36567">126</cx:pt>
          <cx:pt idx="36568">27</cx:pt>
          <cx:pt idx="36569">24</cx:pt>
          <cx:pt idx="36570">24</cx:pt>
          <cx:pt idx="36571">22</cx:pt>
          <cx:pt idx="36572">23</cx:pt>
          <cx:pt idx="36573">25</cx:pt>
          <cx:pt idx="36574">24</cx:pt>
          <cx:pt idx="36575">20</cx:pt>
          <cx:pt idx="36576">24</cx:pt>
          <cx:pt idx="36577">23</cx:pt>
          <cx:pt idx="36578">23</cx:pt>
          <cx:pt idx="36579">23</cx:pt>
          <cx:pt idx="36580">22</cx:pt>
          <cx:pt idx="36581">19</cx:pt>
          <cx:pt idx="36582">18</cx:pt>
          <cx:pt idx="36583">18</cx:pt>
          <cx:pt idx="36584">17</cx:pt>
          <cx:pt idx="36585">22</cx:pt>
          <cx:pt idx="36586">27</cx:pt>
          <cx:pt idx="36587">26</cx:pt>
          <cx:pt idx="36588">16</cx:pt>
          <cx:pt idx="36589">17</cx:pt>
          <cx:pt idx="36590">19</cx:pt>
          <cx:pt idx="36591">17</cx:pt>
          <cx:pt idx="36592">15</cx:pt>
          <cx:pt idx="36593">16</cx:pt>
          <cx:pt idx="36594">16</cx:pt>
          <cx:pt idx="36595">28</cx:pt>
          <cx:pt idx="36596">27</cx:pt>
          <cx:pt idx="36597">26</cx:pt>
          <cx:pt idx="36598">25</cx:pt>
          <cx:pt idx="36599">25</cx:pt>
          <cx:pt idx="36600">126</cx:pt>
          <cx:pt idx="36601">124</cx:pt>
          <cx:pt idx="36602">22</cx:pt>
          <cx:pt idx="36603">21</cx:pt>
          <cx:pt idx="36604">21</cx:pt>
          <cx:pt idx="36605">26</cx:pt>
          <cx:pt idx="36606">27</cx:pt>
          <cx:pt idx="36607">24</cx:pt>
          <cx:pt idx="36608">23</cx:pt>
          <cx:pt idx="36609">20</cx:pt>
          <cx:pt idx="36610">19</cx:pt>
          <cx:pt idx="36611">19</cx:pt>
          <cx:pt idx="36612">20</cx:pt>
          <cx:pt idx="36613">25</cx:pt>
          <cx:pt idx="36614">26</cx:pt>
          <cx:pt idx="36615">29</cx:pt>
          <cx:pt idx="36616">27</cx:pt>
          <cx:pt idx="36617">30</cx:pt>
          <cx:pt idx="36618">31</cx:pt>
          <cx:pt idx="36619">26</cx:pt>
          <cx:pt idx="36620">27</cx:pt>
          <cx:pt idx="36621">11</cx:pt>
          <cx:pt idx="36622">20</cx:pt>
          <cx:pt idx="36623">19</cx:pt>
          <cx:pt idx="36624">20</cx:pt>
          <cx:pt idx="36625">19</cx:pt>
          <cx:pt idx="36626">20</cx:pt>
          <cx:pt idx="36627">19</cx:pt>
          <cx:pt idx="36628">19</cx:pt>
          <cx:pt idx="36629">18</cx:pt>
          <cx:pt idx="36630">18</cx:pt>
          <cx:pt idx="36631">18</cx:pt>
          <cx:pt idx="36632">19</cx:pt>
          <cx:pt idx="36633">19</cx:pt>
          <cx:pt idx="36634">19</cx:pt>
          <cx:pt idx="36635">18</cx:pt>
          <cx:pt idx="36636">21</cx:pt>
          <cx:pt idx="36637">19</cx:pt>
          <cx:pt idx="36638">19</cx:pt>
          <cx:pt idx="36639">18</cx:pt>
          <cx:pt idx="36640">19</cx:pt>
          <cx:pt idx="36641">18</cx:pt>
          <cx:pt idx="36642">20</cx:pt>
          <cx:pt idx="36643">19</cx:pt>
          <cx:pt idx="36644">19</cx:pt>
          <cx:pt idx="36645">19</cx:pt>
          <cx:pt idx="36646">15</cx:pt>
          <cx:pt idx="36647">15</cx:pt>
          <cx:pt idx="36648">14</cx:pt>
          <cx:pt idx="36649">19</cx:pt>
          <cx:pt idx="36650">18</cx:pt>
          <cx:pt idx="36651">18</cx:pt>
          <cx:pt idx="36652">18</cx:pt>
          <cx:pt idx="36653">18</cx:pt>
          <cx:pt idx="36654">18</cx:pt>
          <cx:pt idx="36655">17</cx:pt>
          <cx:pt idx="36656">17</cx:pt>
          <cx:pt idx="36657">17</cx:pt>
          <cx:pt idx="36658">17</cx:pt>
          <cx:pt idx="36659">22</cx:pt>
          <cx:pt idx="36660">20</cx:pt>
          <cx:pt idx="36661">21</cx:pt>
          <cx:pt idx="36662">19</cx:pt>
          <cx:pt idx="36663">21</cx:pt>
          <cx:pt idx="36664">20</cx:pt>
          <cx:pt idx="36665">18</cx:pt>
          <cx:pt idx="36666">19</cx:pt>
          <cx:pt idx="36667">16</cx:pt>
          <cx:pt idx="36668">17</cx:pt>
          <cx:pt idx="36669">21</cx:pt>
          <cx:pt idx="36670">14</cx:pt>
          <cx:pt idx="36671">14</cx:pt>
          <cx:pt idx="36672">22</cx:pt>
          <cx:pt idx="36673">20</cx:pt>
          <cx:pt idx="36674">18</cx:pt>
          <cx:pt idx="36675">21</cx:pt>
          <cx:pt idx="36676">19</cx:pt>
          <cx:pt idx="36677">21</cx:pt>
          <cx:pt idx="36678">20</cx:pt>
          <cx:pt idx="36679">17</cx:pt>
          <cx:pt idx="36680">17</cx:pt>
          <cx:pt idx="36681">18</cx:pt>
          <cx:pt idx="36682">18</cx:pt>
          <cx:pt idx="36683">18</cx:pt>
          <cx:pt idx="36684">17</cx:pt>
          <cx:pt idx="36685">16</cx:pt>
          <cx:pt idx="36686">18</cx:pt>
          <cx:pt idx="36687">23</cx:pt>
          <cx:pt idx="36688">15</cx:pt>
          <cx:pt idx="36689">15</cx:pt>
          <cx:pt idx="36690">15</cx:pt>
          <cx:pt idx="36691">15</cx:pt>
          <cx:pt idx="36692">14</cx:pt>
          <cx:pt idx="36693">15</cx:pt>
          <cx:pt idx="36694">17</cx:pt>
          <cx:pt idx="36695">13</cx:pt>
          <cx:pt idx="36696">15</cx:pt>
          <cx:pt idx="36697">16</cx:pt>
          <cx:pt idx="36698">18</cx:pt>
          <cx:pt idx="36699">21</cx:pt>
          <cx:pt idx="36700">12</cx:pt>
          <cx:pt idx="36701">13</cx:pt>
          <cx:pt idx="36702">13</cx:pt>
          <cx:pt idx="36703">11</cx:pt>
          <cx:pt idx="36704">11</cx:pt>
          <cx:pt idx="36705">11</cx:pt>
          <cx:pt idx="36706">11</cx:pt>
          <cx:pt idx="36707">13</cx:pt>
          <cx:pt idx="36708">12</cx:pt>
          <cx:pt idx="36709">12</cx:pt>
          <cx:pt idx="36710">14</cx:pt>
          <cx:pt idx="36711">13</cx:pt>
          <cx:pt idx="36712">24</cx:pt>
          <cx:pt idx="36713">21</cx:pt>
          <cx:pt idx="36714">32</cx:pt>
          <cx:pt idx="36715">31</cx:pt>
          <cx:pt idx="36716">28</cx:pt>
          <cx:pt idx="36717">27</cx:pt>
          <cx:pt idx="36718">23</cx:pt>
          <cx:pt idx="36719">23</cx:pt>
          <cx:pt idx="36720">33</cx:pt>
          <cx:pt idx="36721">31</cx:pt>
          <cx:pt idx="36722">122</cx:pt>
          <cx:pt idx="36723">122</cx:pt>
          <cx:pt idx="36724">24</cx:pt>
          <cx:pt idx="36725">21</cx:pt>
          <cx:pt idx="36726">23</cx:pt>
          <cx:pt idx="36727">24</cx:pt>
          <cx:pt idx="36728">22</cx:pt>
          <cx:pt idx="36729">28</cx:pt>
          <cx:pt idx="36730">25</cx:pt>
          <cx:pt idx="36731">27</cx:pt>
          <cx:pt idx="36732">24</cx:pt>
          <cx:pt idx="36733">28</cx:pt>
          <cx:pt idx="36734">25</cx:pt>
          <cx:pt idx="36735">26</cx:pt>
          <cx:pt idx="36736">20</cx:pt>
          <cx:pt idx="36737">25</cx:pt>
          <cx:pt idx="36738">20</cx:pt>
          <cx:pt idx="36739">18</cx:pt>
          <cx:pt idx="36740">20</cx:pt>
          <cx:pt idx="36741">17</cx:pt>
          <cx:pt idx="36742">26</cx:pt>
          <cx:pt idx="36743">23</cx:pt>
          <cx:pt idx="36744">29</cx:pt>
          <cx:pt idx="36745">98</cx:pt>
          <cx:pt idx="36746">88</cx:pt>
          <cx:pt idx="36747">97</cx:pt>
          <cx:pt idx="36748">88</cx:pt>
          <cx:pt idx="36749">88</cx:pt>
          <cx:pt idx="36750">101</cx:pt>
          <cx:pt idx="36751">101</cx:pt>
          <cx:pt idx="36752">102</cx:pt>
          <cx:pt idx="36753">95</cx:pt>
          <cx:pt idx="36754">101</cx:pt>
          <cx:pt idx="36755">92</cx:pt>
          <cx:pt idx="36756">89</cx:pt>
          <cx:pt idx="36757">91</cx:pt>
          <cx:pt idx="36758">91</cx:pt>
          <cx:pt idx="36759">91</cx:pt>
          <cx:pt idx="36760">90</cx:pt>
          <cx:pt idx="36761">81</cx:pt>
          <cx:pt idx="36762">89</cx:pt>
          <cx:pt idx="36763">17</cx:pt>
          <cx:pt idx="36764">17</cx:pt>
          <cx:pt idx="36765">17</cx:pt>
          <cx:pt idx="36766">21</cx:pt>
          <cx:pt idx="36767">40</cx:pt>
          <cx:pt idx="36768">25</cx:pt>
          <cx:pt idx="36769">21</cx:pt>
          <cx:pt idx="36770">42</cx:pt>
          <cx:pt idx="36771">40</cx:pt>
          <cx:pt idx="36772">28</cx:pt>
          <cx:pt idx="36773">29</cx:pt>
          <cx:pt idx="36774">27</cx:pt>
          <cx:pt idx="36775">28</cx:pt>
          <cx:pt idx="36776">30</cx:pt>
          <cx:pt idx="36777">30</cx:pt>
          <cx:pt idx="36778">20</cx:pt>
          <cx:pt idx="36779">19</cx:pt>
          <cx:pt idx="36780">18</cx:pt>
          <cx:pt idx="36781">27</cx:pt>
          <cx:pt idx="36782">28</cx:pt>
          <cx:pt idx="36783">13</cx:pt>
          <cx:pt idx="36784">54</cx:pt>
          <cx:pt idx="36785">53</cx:pt>
          <cx:pt idx="36786">58</cx:pt>
          <cx:pt idx="36787">43</cx:pt>
          <cx:pt idx="36788">23</cx:pt>
          <cx:pt idx="36789">22</cx:pt>
          <cx:pt idx="36790">34</cx:pt>
          <cx:pt idx="36791">23</cx:pt>
          <cx:pt idx="36792">22</cx:pt>
          <cx:pt idx="36793">13</cx:pt>
          <cx:pt idx="36794">13</cx:pt>
          <cx:pt idx="36795">13</cx:pt>
          <cx:pt idx="36796">18</cx:pt>
          <cx:pt idx="36797">16</cx:pt>
          <cx:pt idx="36798">19</cx:pt>
          <cx:pt idx="36799">19</cx:pt>
          <cx:pt idx="36800">19</cx:pt>
          <cx:pt idx="36801">18</cx:pt>
          <cx:pt idx="36802">19</cx:pt>
          <cx:pt idx="36803">17</cx:pt>
          <cx:pt idx="36804">17</cx:pt>
          <cx:pt idx="36805">13</cx:pt>
          <cx:pt idx="36806">15</cx:pt>
          <cx:pt idx="36807">13</cx:pt>
          <cx:pt idx="36808">13</cx:pt>
          <cx:pt idx="36809">14</cx:pt>
          <cx:pt idx="36810">13</cx:pt>
          <cx:pt idx="36811">30</cx:pt>
          <cx:pt idx="36812">30</cx:pt>
          <cx:pt idx="36813">24</cx:pt>
          <cx:pt idx="36814">24</cx:pt>
          <cx:pt idx="36815">25</cx:pt>
          <cx:pt idx="36816">23</cx:pt>
          <cx:pt idx="36817">23</cx:pt>
          <cx:pt idx="36818">24</cx:pt>
          <cx:pt idx="36819">23</cx:pt>
          <cx:pt idx="36820">24</cx:pt>
          <cx:pt idx="36821">24</cx:pt>
          <cx:pt idx="36822">22</cx:pt>
          <cx:pt idx="36823">21</cx:pt>
          <cx:pt idx="36824">17</cx:pt>
          <cx:pt idx="36825">126</cx:pt>
          <cx:pt idx="36826">22</cx:pt>
          <cx:pt idx="36827">25</cx:pt>
          <cx:pt idx="36828">25</cx:pt>
          <cx:pt idx="36829">23</cx:pt>
          <cx:pt idx="36830">22</cx:pt>
          <cx:pt idx="36831">25</cx:pt>
          <cx:pt idx="36832">25</cx:pt>
          <cx:pt idx="36833">25</cx:pt>
          <cx:pt idx="36834">25</cx:pt>
          <cx:pt idx="36835">24</cx:pt>
          <cx:pt idx="36836">25</cx:pt>
          <cx:pt idx="36837">28</cx:pt>
          <cx:pt idx="36838">25</cx:pt>
          <cx:pt idx="36839">28</cx:pt>
          <cx:pt idx="36840">23</cx:pt>
          <cx:pt idx="36841">42</cx:pt>
          <cx:pt idx="36842">20</cx:pt>
          <cx:pt idx="36843">25</cx:pt>
          <cx:pt idx="36844">21</cx:pt>
          <cx:pt idx="36845">20</cx:pt>
          <cx:pt idx="36846">17</cx:pt>
          <cx:pt idx="36847">18</cx:pt>
          <cx:pt idx="36848">20</cx:pt>
          <cx:pt idx="36849">22</cx:pt>
          <cx:pt idx="36850">20</cx:pt>
          <cx:pt idx="36851">26</cx:pt>
          <cx:pt idx="36852">23</cx:pt>
          <cx:pt idx="36853">20</cx:pt>
          <cx:pt idx="36854">25</cx:pt>
          <cx:pt idx="36855">18</cx:pt>
          <cx:pt idx="36856">25</cx:pt>
          <cx:pt idx="36857">20</cx:pt>
          <cx:pt idx="36858">18</cx:pt>
          <cx:pt idx="36859">22</cx:pt>
          <cx:pt idx="36860">20</cx:pt>
          <cx:pt idx="36861">25</cx:pt>
          <cx:pt idx="36862">18</cx:pt>
          <cx:pt idx="36863">17</cx:pt>
          <cx:pt idx="36864">19</cx:pt>
          <cx:pt idx="36865">19</cx:pt>
          <cx:pt idx="36866">23</cx:pt>
          <cx:pt idx="36867">22</cx:pt>
          <cx:pt idx="36868">19</cx:pt>
          <cx:pt idx="36869">23</cx:pt>
          <cx:pt idx="36870">20</cx:pt>
          <cx:pt idx="36871">22</cx:pt>
          <cx:pt idx="36872">24</cx:pt>
          <cx:pt idx="36873">22</cx:pt>
          <cx:pt idx="36874">25</cx:pt>
          <cx:pt idx="36875">19</cx:pt>
          <cx:pt idx="36876">18</cx:pt>
          <cx:pt idx="36877">20</cx:pt>
          <cx:pt idx="36878">19</cx:pt>
          <cx:pt idx="36879">21</cx:pt>
          <cx:pt idx="36880">19</cx:pt>
          <cx:pt idx="36881">20</cx:pt>
          <cx:pt idx="36882">20</cx:pt>
          <cx:pt idx="36883">29</cx:pt>
          <cx:pt idx="36884">21</cx:pt>
          <cx:pt idx="36885">24</cx:pt>
          <cx:pt idx="36886">21</cx:pt>
          <cx:pt idx="36887">24</cx:pt>
          <cx:pt idx="36888">17</cx:pt>
          <cx:pt idx="36889">24</cx:pt>
          <cx:pt idx="36890">23</cx:pt>
          <cx:pt idx="36891">14</cx:pt>
          <cx:pt idx="36892">12</cx:pt>
          <cx:pt idx="36893">10</cx:pt>
          <cx:pt idx="36894">13</cx:pt>
          <cx:pt idx="36895">26</cx:pt>
          <cx:pt idx="36896">25</cx:pt>
          <cx:pt idx="36897">22</cx:pt>
          <cx:pt idx="36898">33</cx:pt>
          <cx:pt idx="36899">24</cx:pt>
          <cx:pt idx="36900">25</cx:pt>
          <cx:pt idx="36901">23</cx:pt>
          <cx:pt idx="36902">24</cx:pt>
          <cx:pt idx="36903">24</cx:pt>
          <cx:pt idx="36904">27</cx:pt>
          <cx:pt idx="36905">21</cx:pt>
          <cx:pt idx="36906">22</cx:pt>
          <cx:pt idx="36907">23</cx:pt>
          <cx:pt idx="36908">24</cx:pt>
          <cx:pt idx="36909">21</cx:pt>
          <cx:pt idx="36910">22</cx:pt>
          <cx:pt idx="36911">21</cx:pt>
          <cx:pt idx="36912">19</cx:pt>
          <cx:pt idx="36913">18</cx:pt>
          <cx:pt idx="36914">20</cx:pt>
          <cx:pt idx="36915">20</cx:pt>
          <cx:pt idx="36916">20</cx:pt>
          <cx:pt idx="36917">18</cx:pt>
          <cx:pt idx="36918">19</cx:pt>
          <cx:pt idx="36919">20</cx:pt>
          <cx:pt idx="36920">14</cx:pt>
          <cx:pt idx="36921">14</cx:pt>
          <cx:pt idx="36922">15</cx:pt>
          <cx:pt idx="36923">21</cx:pt>
          <cx:pt idx="36924">18</cx:pt>
          <cx:pt idx="36925">17</cx:pt>
          <cx:pt idx="36926">18</cx:pt>
          <cx:pt idx="36927">18</cx:pt>
          <cx:pt idx="36928">17</cx:pt>
          <cx:pt idx="36929">15</cx:pt>
          <cx:pt idx="36930">17</cx:pt>
          <cx:pt idx="36931">23</cx:pt>
          <cx:pt idx="36932">23</cx:pt>
          <cx:pt idx="36933">23</cx:pt>
          <cx:pt idx="36934">12</cx:pt>
          <cx:pt idx="36935">15</cx:pt>
          <cx:pt idx="36936">12</cx:pt>
          <cx:pt idx="36937">14</cx:pt>
          <cx:pt idx="36938">12</cx:pt>
          <cx:pt idx="36939">14</cx:pt>
          <cx:pt idx="36940">12</cx:pt>
          <cx:pt idx="36941">11</cx:pt>
          <cx:pt idx="36942">11</cx:pt>
          <cx:pt idx="36943">23</cx:pt>
          <cx:pt idx="36944">24</cx:pt>
          <cx:pt idx="36945">21</cx:pt>
          <cx:pt idx="36946">23</cx:pt>
          <cx:pt idx="36947">24</cx:pt>
          <cx:pt idx="36948">23</cx:pt>
          <cx:pt idx="36949">23</cx:pt>
          <cx:pt idx="36950">23</cx:pt>
          <cx:pt idx="36951">31</cx:pt>
          <cx:pt idx="36952">30</cx:pt>
          <cx:pt idx="36953">30</cx:pt>
          <cx:pt idx="36954">28</cx:pt>
          <cx:pt idx="36955">23</cx:pt>
          <cx:pt idx="36956">21</cx:pt>
          <cx:pt idx="36957">23</cx:pt>
          <cx:pt idx="36958">23</cx:pt>
          <cx:pt idx="36959">23</cx:pt>
          <cx:pt idx="36960">21</cx:pt>
          <cx:pt idx="36961">19</cx:pt>
          <cx:pt idx="36962">21</cx:pt>
          <cx:pt idx="36963">19</cx:pt>
          <cx:pt idx="36964">20</cx:pt>
          <cx:pt idx="36965">23</cx:pt>
          <cx:pt idx="36966">23</cx:pt>
          <cx:pt idx="36967">21</cx:pt>
          <cx:pt idx="36968">23</cx:pt>
          <cx:pt idx="36969">22</cx:pt>
          <cx:pt idx="36970">23</cx:pt>
          <cx:pt idx="36971">23</cx:pt>
          <cx:pt idx="36972">21</cx:pt>
          <cx:pt idx="36973">21</cx:pt>
          <cx:pt idx="36974">19</cx:pt>
          <cx:pt idx="36975">21</cx:pt>
          <cx:pt idx="36976">20</cx:pt>
          <cx:pt idx="36977">21</cx:pt>
          <cx:pt idx="36978">19</cx:pt>
          <cx:pt idx="36979">21</cx:pt>
          <cx:pt idx="36980">19</cx:pt>
          <cx:pt idx="36981">18</cx:pt>
          <cx:pt idx="36982">15</cx:pt>
          <cx:pt idx="36983">20</cx:pt>
          <cx:pt idx="36984">21</cx:pt>
          <cx:pt idx="36985">20</cx:pt>
          <cx:pt idx="36986">19</cx:pt>
          <cx:pt idx="36987">19</cx:pt>
          <cx:pt idx="36988">19</cx:pt>
          <cx:pt idx="36989">17</cx:pt>
          <cx:pt idx="36990">17</cx:pt>
          <cx:pt idx="36991">17</cx:pt>
          <cx:pt idx="36992">15</cx:pt>
          <cx:pt idx="36993">16</cx:pt>
          <cx:pt idx="36994">15</cx:pt>
          <cx:pt idx="36995">25</cx:pt>
          <cx:pt idx="36996">21</cx:pt>
          <cx:pt idx="36997">19</cx:pt>
          <cx:pt idx="36998">17</cx:pt>
          <cx:pt idx="36999">16</cx:pt>
          <cx:pt idx="37000">15</cx:pt>
          <cx:pt idx="37001">16</cx:pt>
          <cx:pt idx="37002">137</cx:pt>
          <cx:pt idx="37003">129</cx:pt>
          <cx:pt idx="37004">36</cx:pt>
          <cx:pt idx="37005">28</cx:pt>
          <cx:pt idx="37006">20</cx:pt>
          <cx:pt idx="37007">18</cx:pt>
          <cx:pt idx="37008">21</cx:pt>
          <cx:pt idx="37009">19</cx:pt>
          <cx:pt idx="37010">21</cx:pt>
          <cx:pt idx="37011">19</cx:pt>
          <cx:pt idx="37012">21</cx:pt>
          <cx:pt idx="37013">21</cx:pt>
          <cx:pt idx="37014">17</cx:pt>
          <cx:pt idx="37015">17</cx:pt>
          <cx:pt idx="37016">17</cx:pt>
          <cx:pt idx="37017">17</cx:pt>
          <cx:pt idx="37018">17</cx:pt>
          <cx:pt idx="37019">17</cx:pt>
          <cx:pt idx="37020">14</cx:pt>
          <cx:pt idx="37021">15</cx:pt>
          <cx:pt idx="37022">14</cx:pt>
          <cx:pt idx="37023">15</cx:pt>
          <cx:pt idx="37024">14</cx:pt>
          <cx:pt idx="37025">15</cx:pt>
          <cx:pt idx="37026">13</cx:pt>
          <cx:pt idx="37027">23</cx:pt>
          <cx:pt idx="37028">22</cx:pt>
          <cx:pt idx="37029">21</cx:pt>
          <cx:pt idx="37030">21</cx:pt>
          <cx:pt idx="37031">19</cx:pt>
          <cx:pt idx="37032">19</cx:pt>
          <cx:pt idx="37033">20</cx:pt>
          <cx:pt idx="37034">14</cx:pt>
          <cx:pt idx="37035">18</cx:pt>
          <cx:pt idx="37036">23</cx:pt>
          <cx:pt idx="37037">18</cx:pt>
          <cx:pt idx="37038">23</cx:pt>
          <cx:pt idx="37039">15</cx:pt>
          <cx:pt idx="37040">14</cx:pt>
          <cx:pt idx="37041">18</cx:pt>
          <cx:pt idx="37042">18</cx:pt>
          <cx:pt idx="37043">15</cx:pt>
          <cx:pt idx="37044">20</cx:pt>
          <cx:pt idx="37045">15</cx:pt>
          <cx:pt idx="37046">15</cx:pt>
          <cx:pt idx="37047">25</cx:pt>
          <cx:pt idx="37048">27</cx:pt>
          <cx:pt idx="37049">24</cx:pt>
          <cx:pt idx="37050">26</cx:pt>
          <cx:pt idx="37051">21</cx:pt>
          <cx:pt idx="37052">20</cx:pt>
          <cx:pt idx="37053">22</cx:pt>
          <cx:pt idx="37054">21</cx:pt>
          <cx:pt idx="37055">20</cx:pt>
          <cx:pt idx="37056">21</cx:pt>
          <cx:pt idx="37057">19</cx:pt>
          <cx:pt idx="37058">19</cx:pt>
          <cx:pt idx="37059">21</cx:pt>
          <cx:pt idx="37060">20</cx:pt>
          <cx:pt idx="37061">22</cx:pt>
          <cx:pt idx="37062">22</cx:pt>
          <cx:pt idx="37063">20</cx:pt>
          <cx:pt idx="37064">19</cx:pt>
          <cx:pt idx="37065">22</cx:pt>
          <cx:pt idx="37066">17</cx:pt>
          <cx:pt idx="37067">16</cx:pt>
          <cx:pt idx="37068">22</cx:pt>
          <cx:pt idx="37069">18</cx:pt>
          <cx:pt idx="37070">18</cx:pt>
          <cx:pt idx="37071">20</cx:pt>
          <cx:pt idx="37072">22</cx:pt>
          <cx:pt idx="37073">16</cx:pt>
          <cx:pt idx="37074">19</cx:pt>
          <cx:pt idx="37075">21</cx:pt>
          <cx:pt idx="37076">14</cx:pt>
          <cx:pt idx="37077">15</cx:pt>
          <cx:pt idx="37078">15</cx:pt>
          <cx:pt idx="37079">19</cx:pt>
          <cx:pt idx="37080">18</cx:pt>
          <cx:pt idx="37081">18</cx:pt>
          <cx:pt idx="37082">17</cx:pt>
          <cx:pt idx="37083">16</cx:pt>
          <cx:pt idx="37084">15</cx:pt>
          <cx:pt idx="37085">15</cx:pt>
          <cx:pt idx="37086">128</cx:pt>
          <cx:pt idx="37087">12</cx:pt>
          <cx:pt idx="37088">19</cx:pt>
          <cx:pt idx="37089">22</cx:pt>
          <cx:pt idx="37090">17</cx:pt>
          <cx:pt idx="37091">16</cx:pt>
          <cx:pt idx="37092">20</cx:pt>
          <cx:pt idx="37093">16</cx:pt>
          <cx:pt idx="37094">14</cx:pt>
          <cx:pt idx="37095">24</cx:pt>
          <cx:pt idx="37096">20</cx:pt>
          <cx:pt idx="37097">22</cx:pt>
          <cx:pt idx="37098">18</cx:pt>
          <cx:pt idx="37099">19</cx:pt>
          <cx:pt idx="37100">19</cx:pt>
          <cx:pt idx="37101">20</cx:pt>
          <cx:pt idx="37102">17</cx:pt>
          <cx:pt idx="37103">15</cx:pt>
          <cx:pt idx="37104">15</cx:pt>
          <cx:pt idx="37105">13</cx:pt>
          <cx:pt idx="37106">16</cx:pt>
          <cx:pt idx="37107">15</cx:pt>
          <cx:pt idx="37108">30</cx:pt>
          <cx:pt idx="37109">28</cx:pt>
          <cx:pt idx="37110">29</cx:pt>
          <cx:pt idx="37111">28</cx:pt>
          <cx:pt idx="37112">29</cx:pt>
          <cx:pt idx="37113">28</cx:pt>
          <cx:pt idx="37114">20</cx:pt>
          <cx:pt idx="37115">16</cx:pt>
          <cx:pt idx="37116">20</cx:pt>
          <cx:pt idx="37117">21</cx:pt>
          <cx:pt idx="37118">17</cx:pt>
          <cx:pt idx="37119">21</cx:pt>
          <cx:pt idx="37120">11</cx:pt>
          <cx:pt idx="37121">11</cx:pt>
          <cx:pt idx="37122">22</cx:pt>
          <cx:pt idx="37123">18</cx:pt>
          <cx:pt idx="37124">19</cx:pt>
          <cx:pt idx="37125">27</cx:pt>
          <cx:pt idx="37126">22</cx:pt>
          <cx:pt idx="37127">49</cx:pt>
          <cx:pt idx="37128">18</cx:pt>
          <cx:pt idx="37129">16</cx:pt>
          <cx:pt idx="37130">16</cx:pt>
          <cx:pt idx="37131">18</cx:pt>
          <cx:pt idx="37132">16</cx:pt>
          <cx:pt idx="37133">15</cx:pt>
          <cx:pt idx="37134">16</cx:pt>
          <cx:pt idx="37135">15</cx:pt>
          <cx:pt idx="37136">16</cx:pt>
          <cx:pt idx="37137">16</cx:pt>
          <cx:pt idx="37138">17</cx:pt>
          <cx:pt idx="37139">15</cx:pt>
          <cx:pt idx="37140">15</cx:pt>
          <cx:pt idx="37141">15</cx:pt>
          <cx:pt idx="37142">24</cx:pt>
          <cx:pt idx="37143">27</cx:pt>
          <cx:pt idx="37144">25</cx:pt>
          <cx:pt idx="37145">28</cx:pt>
          <cx:pt idx="37146">24</cx:pt>
          <cx:pt idx="37147">27</cx:pt>
          <cx:pt idx="37148">25</cx:pt>
          <cx:pt idx="37149">28</cx:pt>
          <cx:pt idx="37150">30</cx:pt>
          <cx:pt idx="37151">29</cx:pt>
          <cx:pt idx="37152">30</cx:pt>
          <cx:pt idx="37153">29</cx:pt>
          <cx:pt idx="37154">14</cx:pt>
          <cx:pt idx="37155">14</cx:pt>
          <cx:pt idx="37156">16</cx:pt>
          <cx:pt idx="37157">16</cx:pt>
          <cx:pt idx="37158">15</cx:pt>
          <cx:pt idx="37159">15</cx:pt>
          <cx:pt idx="37160">16</cx:pt>
          <cx:pt idx="37161">16</cx:pt>
          <cx:pt idx="37162">16</cx:pt>
          <cx:pt idx="37163">16</cx:pt>
          <cx:pt idx="37164">15</cx:pt>
          <cx:pt idx="37165">15</cx:pt>
          <cx:pt idx="37166">25</cx:pt>
          <cx:pt idx="37167">24</cx:pt>
          <cx:pt idx="37168">43</cx:pt>
          <cx:pt idx="37169">23</cx:pt>
          <cx:pt idx="37170">23</cx:pt>
          <cx:pt idx="37171">19</cx:pt>
          <cx:pt idx="37172">19</cx:pt>
          <cx:pt idx="37173">16</cx:pt>
          <cx:pt idx="37174">19</cx:pt>
          <cx:pt idx="37175">18</cx:pt>
          <cx:pt idx="37176">18</cx:pt>
          <cx:pt idx="37177">18</cx:pt>
          <cx:pt idx="37178">18</cx:pt>
          <cx:pt idx="37179">19</cx:pt>
          <cx:pt idx="37180">32</cx:pt>
          <cx:pt idx="37181">19</cx:pt>
          <cx:pt idx="37182">16</cx:pt>
          <cx:pt idx="37183">15</cx:pt>
          <cx:pt idx="37184">15</cx:pt>
          <cx:pt idx="37185">14</cx:pt>
          <cx:pt idx="37186">18</cx:pt>
          <cx:pt idx="37187">13</cx:pt>
          <cx:pt idx="37188">15</cx:pt>
          <cx:pt idx="37189">13</cx:pt>
          <cx:pt idx="37190">14</cx:pt>
          <cx:pt idx="37191">19</cx:pt>
          <cx:pt idx="37192">16</cx:pt>
          <cx:pt idx="37193">15</cx:pt>
          <cx:pt idx="37194">19</cx:pt>
          <cx:pt idx="37195">18</cx:pt>
          <cx:pt idx="37196">18</cx:pt>
          <cx:pt idx="37197">13</cx:pt>
          <cx:pt idx="37198">15</cx:pt>
          <cx:pt idx="37199">18</cx:pt>
          <cx:pt idx="37200">14</cx:pt>
          <cx:pt idx="37201">14</cx:pt>
          <cx:pt idx="37202">19</cx:pt>
          <cx:pt idx="37203">17</cx:pt>
          <cx:pt idx="37204">17</cx:pt>
          <cx:pt idx="37205">19</cx:pt>
          <cx:pt idx="37206">17</cx:pt>
          <cx:pt idx="37207">16</cx:pt>
          <cx:pt idx="37208">12</cx:pt>
          <cx:pt idx="37209">15</cx:pt>
          <cx:pt idx="37210">16</cx:pt>
          <cx:pt idx="37211">15</cx:pt>
          <cx:pt idx="37212">16</cx:pt>
          <cx:pt idx="37213">16</cx:pt>
          <cx:pt idx="37214">16</cx:pt>
          <cx:pt idx="37215">12</cx:pt>
          <cx:pt idx="37216">12</cx:pt>
          <cx:pt idx="37217">11</cx:pt>
          <cx:pt idx="37218">11</cx:pt>
          <cx:pt idx="37219">11</cx:pt>
          <cx:pt idx="37220">12</cx:pt>
          <cx:pt idx="37221">12</cx:pt>
          <cx:pt idx="37222">27</cx:pt>
          <cx:pt idx="37223">24</cx:pt>
          <cx:pt idx="37224">31</cx:pt>
          <cx:pt idx="37225">28</cx:pt>
          <cx:pt idx="37226">25</cx:pt>
          <cx:pt idx="37227">26</cx:pt>
          <cx:pt idx="37228">24</cx:pt>
          <cx:pt idx="37229">28</cx:pt>
          <cx:pt idx="37230">22</cx:pt>
          <cx:pt idx="37231">22</cx:pt>
          <cx:pt idx="37232">25</cx:pt>
          <cx:pt idx="37233">21</cx:pt>
          <cx:pt idx="37234">121</cx:pt>
          <cx:pt idx="37235">41</cx:pt>
          <cx:pt idx="37236">42</cx:pt>
          <cx:pt idx="37237">20</cx:pt>
          <cx:pt idx="37238">17</cx:pt>
          <cx:pt idx="37239">17</cx:pt>
          <cx:pt idx="37240">20</cx:pt>
          <cx:pt idx="37241">21</cx:pt>
          <cx:pt idx="37242">17</cx:pt>
          <cx:pt idx="37243">20</cx:pt>
          <cx:pt idx="37244">22</cx:pt>
          <cx:pt idx="37245">21</cx:pt>
          <cx:pt idx="37246">23</cx:pt>
          <cx:pt idx="37247">22</cx:pt>
          <cx:pt idx="37248">21</cx:pt>
          <cx:pt idx="37249">15</cx:pt>
          <cx:pt idx="37250">15</cx:pt>
          <cx:pt idx="37251">15</cx:pt>
          <cx:pt idx="37252">15</cx:pt>
          <cx:pt idx="37253">17</cx:pt>
          <cx:pt idx="37254">18</cx:pt>
          <cx:pt idx="37255">16</cx:pt>
          <cx:pt idx="37256">16</cx:pt>
          <cx:pt idx="37257">16</cx:pt>
          <cx:pt idx="37258">19</cx:pt>
          <cx:pt idx="37259">17</cx:pt>
          <cx:pt idx="37260">18</cx:pt>
          <cx:pt idx="37261">18</cx:pt>
          <cx:pt idx="37262">18</cx:pt>
          <cx:pt idx="37263">19</cx:pt>
          <cx:pt idx="37264">17</cx:pt>
          <cx:pt idx="37265">17</cx:pt>
          <cx:pt idx="37266">17</cx:pt>
          <cx:pt idx="37267">17</cx:pt>
          <cx:pt idx="37268">15</cx:pt>
          <cx:pt idx="37269">14</cx:pt>
          <cx:pt idx="37270">14</cx:pt>
          <cx:pt idx="37271">18</cx:pt>
          <cx:pt idx="37272">19</cx:pt>
          <cx:pt idx="37273">15</cx:pt>
          <cx:pt idx="37274">18</cx:pt>
          <cx:pt idx="37275">17</cx:pt>
          <cx:pt idx="37276">18</cx:pt>
          <cx:pt idx="37277">15</cx:pt>
          <cx:pt idx="37278">17</cx:pt>
          <cx:pt idx="37279">15</cx:pt>
          <cx:pt idx="37280">27</cx:pt>
          <cx:pt idx="37281">27</cx:pt>
          <cx:pt idx="37282">31</cx:pt>
          <cx:pt idx="37283">26</cx:pt>
          <cx:pt idx="37284">16</cx:pt>
          <cx:pt idx="37285">15</cx:pt>
          <cx:pt idx="37286">16</cx:pt>
          <cx:pt idx="37287">118</cx:pt>
          <cx:pt idx="37288">26</cx:pt>
          <cx:pt idx="37289">26</cx:pt>
          <cx:pt idx="37290">27</cx:pt>
          <cx:pt idx="37291">25</cx:pt>
          <cx:pt idx="37292">30</cx:pt>
          <cx:pt idx="37293">26</cx:pt>
          <cx:pt idx="37294">26</cx:pt>
          <cx:pt idx="37295">25</cx:pt>
          <cx:pt idx="37296">19</cx:pt>
          <cx:pt idx="37297">22</cx:pt>
          <cx:pt idx="37298">20</cx:pt>
          <cx:pt idx="37299">17</cx:pt>
          <cx:pt idx="37300">43</cx:pt>
          <cx:pt idx="37301">23</cx:pt>
          <cx:pt idx="37302">21</cx:pt>
          <cx:pt idx="37303">21</cx:pt>
          <cx:pt idx="37304">43</cx:pt>
          <cx:pt idx="37305">11</cx:pt>
          <cx:pt idx="37306">21</cx:pt>
          <cx:pt idx="37307">18</cx:pt>
          <cx:pt idx="37308">15</cx:pt>
          <cx:pt idx="37309">21</cx:pt>
          <cx:pt idx="37310">18</cx:pt>
          <cx:pt idx="37311">15</cx:pt>
          <cx:pt idx="37312">20</cx:pt>
          <cx:pt idx="37313">15</cx:pt>
          <cx:pt idx="37314">21</cx:pt>
          <cx:pt idx="37315">14</cx:pt>
          <cx:pt idx="37316">20</cx:pt>
          <cx:pt idx="37317">21</cx:pt>
          <cx:pt idx="37318">14</cx:pt>
          <cx:pt idx="37319">14</cx:pt>
          <cx:pt idx="37320">17</cx:pt>
          <cx:pt idx="37321">16</cx:pt>
          <cx:pt idx="37322">17</cx:pt>
          <cx:pt idx="37323">20</cx:pt>
          <cx:pt idx="37324">18</cx:pt>
          <cx:pt idx="37325">18</cx:pt>
          <cx:pt idx="37326">20</cx:pt>
          <cx:pt idx="37327">20</cx:pt>
          <cx:pt idx="37328">19</cx:pt>
          <cx:pt idx="37329">19</cx:pt>
          <cx:pt idx="37330">19</cx:pt>
          <cx:pt idx="37331">19</cx:pt>
          <cx:pt idx="37332">15</cx:pt>
          <cx:pt idx="37333">14</cx:pt>
          <cx:pt idx="37334">16</cx:pt>
          <cx:pt idx="37335">18</cx:pt>
          <cx:pt idx="37336">15</cx:pt>
          <cx:pt idx="37337">17</cx:pt>
          <cx:pt idx="37338">15</cx:pt>
          <cx:pt idx="37339">17</cx:pt>
          <cx:pt idx="37340">16</cx:pt>
          <cx:pt idx="37341">21</cx:pt>
          <cx:pt idx="37342">18</cx:pt>
          <cx:pt idx="37343">21</cx:pt>
          <cx:pt idx="37344">18</cx:pt>
          <cx:pt idx="37345">15</cx:pt>
          <cx:pt idx="37346">15</cx:pt>
          <cx:pt idx="37347">20</cx:pt>
          <cx:pt idx="37348">22</cx:pt>
          <cx:pt idx="37349">18</cx:pt>
          <cx:pt idx="37350">19</cx:pt>
          <cx:pt idx="37351">19</cx:pt>
          <cx:pt idx="37352">20</cx:pt>
          <cx:pt idx="37353">17</cx:pt>
          <cx:pt idx="37354">15</cx:pt>
          <cx:pt idx="37355">11</cx:pt>
          <cx:pt idx="37356">11</cx:pt>
          <cx:pt idx="37357">18</cx:pt>
          <cx:pt idx="37358">16</cx:pt>
          <cx:pt idx="37359">16</cx:pt>
          <cx:pt idx="37360">18</cx:pt>
          <cx:pt idx="37361">16</cx:pt>
          <cx:pt idx="37362">15</cx:pt>
          <cx:pt idx="37363">16</cx:pt>
          <cx:pt idx="37364">15</cx:pt>
          <cx:pt idx="37365">16</cx:pt>
          <cx:pt idx="37366">16</cx:pt>
          <cx:pt idx="37367">17</cx:pt>
          <cx:pt idx="37368">15</cx:pt>
          <cx:pt idx="37369">15</cx:pt>
          <cx:pt idx="37370">15</cx:pt>
          <cx:pt idx="37371">20</cx:pt>
          <cx:pt idx="37372">16</cx:pt>
          <cx:pt idx="37373">21</cx:pt>
          <cx:pt idx="37374">17</cx:pt>
          <cx:pt idx="37375">21</cx:pt>
          <cx:pt idx="37376">16</cx:pt>
          <cx:pt idx="37377">16</cx:pt>
          <cx:pt idx="37378">15</cx:pt>
          <cx:pt idx="37379">16</cx:pt>
          <cx:pt idx="37380">16</cx:pt>
          <cx:pt idx="37381">15</cx:pt>
          <cx:pt idx="37382">16</cx:pt>
          <cx:pt idx="37383">16</cx:pt>
          <cx:pt idx="37384">15</cx:pt>
          <cx:pt idx="37385">15</cx:pt>
          <cx:pt idx="37386">15</cx:pt>
          <cx:pt idx="37387">14</cx:pt>
          <cx:pt idx="37388">26</cx:pt>
          <cx:pt idx="37389">21</cx:pt>
          <cx:pt idx="37390">27</cx:pt>
          <cx:pt idx="37391">21</cx:pt>
          <cx:pt idx="37392">18</cx:pt>
          <cx:pt idx="37393">23</cx:pt>
          <cx:pt idx="37394">49</cx:pt>
          <cx:pt idx="37395">30</cx:pt>
          <cx:pt idx="37396">31</cx:pt>
          <cx:pt idx="37397">28</cx:pt>
          <cx:pt idx="37398">30</cx:pt>
          <cx:pt idx="37399">31</cx:pt>
          <cx:pt idx="37400">32</cx:pt>
          <cx:pt idx="37401">28</cx:pt>
          <cx:pt idx="37402">31</cx:pt>
          <cx:pt idx="37403">31</cx:pt>
          <cx:pt idx="37404">30</cx:pt>
          <cx:pt idx="37405">30</cx:pt>
          <cx:pt idx="37406">30</cx:pt>
          <cx:pt idx="37407">25</cx:pt>
          <cx:pt idx="37408">27</cx:pt>
          <cx:pt idx="37409">26</cx:pt>
          <cx:pt idx="37410">28</cx:pt>
          <cx:pt idx="37411">32</cx:pt>
          <cx:pt idx="37412">33</cx:pt>
          <cx:pt idx="37413">29</cx:pt>
          <cx:pt idx="37414">27</cx:pt>
          <cx:pt idx="37415">27</cx:pt>
          <cx:pt idx="37416">28</cx:pt>
          <cx:pt idx="37417">28</cx:pt>
          <cx:pt idx="37418">25</cx:pt>
          <cx:pt idx="37419">19</cx:pt>
          <cx:pt idx="37420">19</cx:pt>
          <cx:pt idx="37421">18</cx:pt>
          <cx:pt idx="37422">20</cx:pt>
          <cx:pt idx="37423">19</cx:pt>
          <cx:pt idx="37424">18</cx:pt>
          <cx:pt idx="37425">19</cx:pt>
          <cx:pt idx="37426">26</cx:pt>
          <cx:pt idx="37427">27</cx:pt>
          <cx:pt idx="37428">20</cx:pt>
          <cx:pt idx="37429">19</cx:pt>
          <cx:pt idx="37430">32</cx:pt>
          <cx:pt idx="37431">26</cx:pt>
          <cx:pt idx="37432">28</cx:pt>
          <cx:pt idx="37433">26</cx:pt>
          <cx:pt idx="37434">22</cx:pt>
          <cx:pt idx="37435">24</cx:pt>
          <cx:pt idx="37436">24</cx:pt>
          <cx:pt idx="37437">29</cx:pt>
          <cx:pt idx="37438">55</cx:pt>
          <cx:pt idx="37439">57</cx:pt>
          <cx:pt idx="37440">150</cx:pt>
          <cx:pt idx="37441">18</cx:pt>
          <cx:pt idx="37442">18</cx:pt>
          <cx:pt idx="37443">19</cx:pt>
          <cx:pt idx="37444">20</cx:pt>
          <cx:pt idx="37445">20</cx:pt>
          <cx:pt idx="37446">21</cx:pt>
          <cx:pt idx="37447">19</cx:pt>
          <cx:pt idx="37448">20</cx:pt>
          <cx:pt idx="37449">17</cx:pt>
          <cx:pt idx="37450">17</cx:pt>
          <cx:pt idx="37451">28</cx:pt>
          <cx:pt idx="37452">25</cx:pt>
          <cx:pt idx="37453">22</cx:pt>
          <cx:pt idx="37454">38</cx:pt>
          <cx:pt idx="37455">39</cx:pt>
          <cx:pt idx="37456">21</cx:pt>
          <cx:pt idx="37457">38</cx:pt>
          <cx:pt idx="37458">25</cx:pt>
          <cx:pt idx="37459">24</cx:pt>
          <cx:pt idx="37460">21</cx:pt>
          <cx:pt idx="37461">25</cx:pt>
          <cx:pt idx="37462">26</cx:pt>
          <cx:pt idx="37463">25</cx:pt>
          <cx:pt idx="37464">23</cx:pt>
          <cx:pt idx="37465">28</cx:pt>
          <cx:pt idx="37466">26</cx:pt>
          <cx:pt idx="37467">25</cx:pt>
          <cx:pt idx="37468">27</cx:pt>
          <cx:pt idx="37469">20</cx:pt>
          <cx:pt idx="37470">23</cx:pt>
          <cx:pt idx="37471">19</cx:pt>
          <cx:pt idx="37472">22</cx:pt>
          <cx:pt idx="37473">27</cx:pt>
          <cx:pt idx="37474">26</cx:pt>
          <cx:pt idx="37475">20</cx:pt>
          <cx:pt idx="37476">19</cx:pt>
          <cx:pt idx="37477">19</cx:pt>
          <cx:pt idx="37478">22</cx:pt>
          <cx:pt idx="37479">21</cx:pt>
          <cx:pt idx="37480">19</cx:pt>
          <cx:pt idx="37481">20</cx:pt>
          <cx:pt idx="37482">19</cx:pt>
          <cx:pt idx="37483">16</cx:pt>
          <cx:pt idx="37484">18</cx:pt>
          <cx:pt idx="37485">16</cx:pt>
          <cx:pt idx="37486">18</cx:pt>
          <cx:pt idx="37487">28</cx:pt>
          <cx:pt idx="37488">24</cx:pt>
          <cx:pt idx="37489">21</cx:pt>
          <cx:pt idx="37490">17</cx:pt>
          <cx:pt idx="37491">17</cx:pt>
          <cx:pt idx="37492">19</cx:pt>
          <cx:pt idx="37493">20</cx:pt>
          <cx:pt idx="37494">25</cx:pt>
          <cx:pt idx="37495">25</cx:pt>
          <cx:pt idx="37496">16</cx:pt>
          <cx:pt idx="37497">17</cx:pt>
          <cx:pt idx="37498">14</cx:pt>
          <cx:pt idx="37499">13</cx:pt>
          <cx:pt idx="37500">18</cx:pt>
          <cx:pt idx="37501">26</cx:pt>
          <cx:pt idx="37502">20</cx:pt>
          <cx:pt idx="37503">16</cx:pt>
          <cx:pt idx="37504">20</cx:pt>
          <cx:pt idx="37505">16</cx:pt>
          <cx:pt idx="37506">15</cx:pt>
          <cx:pt idx="37507">15</cx:pt>
          <cx:pt idx="37508">18</cx:pt>
          <cx:pt idx="37509">18</cx:pt>
          <cx:pt idx="37510">19</cx:pt>
          <cx:pt idx="37511">15</cx:pt>
          <cx:pt idx="37512">19</cx:pt>
          <cx:pt idx="37513">15</cx:pt>
          <cx:pt idx="37514">21</cx:pt>
          <cx:pt idx="37515">21</cx:pt>
          <cx:pt idx="37516">32</cx:pt>
          <cx:pt idx="37517">20</cx:pt>
          <cx:pt idx="37518">30</cx:pt>
          <cx:pt idx="37519">20</cx:pt>
          <cx:pt idx="37520">31</cx:pt>
          <cx:pt idx="37521">20</cx:pt>
          <cx:pt idx="37522">30</cx:pt>
          <cx:pt idx="37523">15</cx:pt>
          <cx:pt idx="37524">18</cx:pt>
          <cx:pt idx="37525">17</cx:pt>
          <cx:pt idx="37526">15</cx:pt>
          <cx:pt idx="37527">18</cx:pt>
          <cx:pt idx="37528">17</cx:pt>
          <cx:pt idx="37529">21</cx:pt>
          <cx:pt idx="37530">21</cx:pt>
          <cx:pt idx="37531">20</cx:pt>
          <cx:pt idx="37532">18</cx:pt>
          <cx:pt idx="37533">21</cx:pt>
          <cx:pt idx="37534">21</cx:pt>
          <cx:pt idx="37535">21</cx:pt>
          <cx:pt idx="37536">21</cx:pt>
          <cx:pt idx="37537">19</cx:pt>
          <cx:pt idx="37538">18</cx:pt>
          <cx:pt idx="37539">20</cx:pt>
          <cx:pt idx="37540">20</cx:pt>
          <cx:pt idx="37541">22</cx:pt>
          <cx:pt idx="37542">22</cx:pt>
          <cx:pt idx="37543">21</cx:pt>
          <cx:pt idx="37544">23</cx:pt>
          <cx:pt idx="37545">23</cx:pt>
          <cx:pt idx="37546">19</cx:pt>
          <cx:pt idx="37547">18</cx:pt>
          <cx:pt idx="37548">14</cx:pt>
          <cx:pt idx="37549">13</cx:pt>
          <cx:pt idx="37550">22</cx:pt>
          <cx:pt idx="37551">20</cx:pt>
          <cx:pt idx="37552">20</cx:pt>
          <cx:pt idx="37553">22</cx:pt>
          <cx:pt idx="37554">22</cx:pt>
          <cx:pt idx="37555">21</cx:pt>
          <cx:pt idx="37556">23</cx:pt>
          <cx:pt idx="37557">23</cx:pt>
          <cx:pt idx="37558">22</cx:pt>
          <cx:pt idx="37559">24</cx:pt>
          <cx:pt idx="37560">21</cx:pt>
          <cx:pt idx="37561">24</cx:pt>
          <cx:pt idx="37562">17</cx:pt>
          <cx:pt idx="37563">17</cx:pt>
          <cx:pt idx="37564">16</cx:pt>
          <cx:pt idx="37565">16</cx:pt>
          <cx:pt idx="37566">20</cx:pt>
          <cx:pt idx="37567">25</cx:pt>
          <cx:pt idx="37568">29</cx:pt>
          <cx:pt idx="37569">25</cx:pt>
          <cx:pt idx="37570">25</cx:pt>
          <cx:pt idx="37571">25</cx:pt>
          <cx:pt idx="37572">23</cx:pt>
          <cx:pt idx="37573">25</cx:pt>
          <cx:pt idx="37574">25</cx:pt>
          <cx:pt idx="37575">23</cx:pt>
          <cx:pt idx="37576">15</cx:pt>
          <cx:pt idx="37577">17</cx:pt>
          <cx:pt idx="37578">51</cx:pt>
          <cx:pt idx="37579">52</cx:pt>
          <cx:pt idx="37580">46</cx:pt>
          <cx:pt idx="37581">28</cx:pt>
          <cx:pt idx="37582">22</cx:pt>
          <cx:pt idx="37583">24</cx:pt>
          <cx:pt idx="37584">25</cx:pt>
          <cx:pt idx="37585">39</cx:pt>
          <cx:pt idx="37586">38</cx:pt>
          <cx:pt idx="37587">27</cx:pt>
          <cx:pt idx="37588">27</cx:pt>
          <cx:pt idx="37589">27</cx:pt>
          <cx:pt idx="37590">18</cx:pt>
          <cx:pt idx="37591">18</cx:pt>
          <cx:pt idx="37592">17</cx:pt>
          <cx:pt idx="37593">19</cx:pt>
          <cx:pt idx="37594">21</cx:pt>
          <cx:pt idx="37595">17</cx:pt>
          <cx:pt idx="37596">18</cx:pt>
          <cx:pt idx="37597">20</cx:pt>
          <cx:pt idx="37598">21</cx:pt>
          <cx:pt idx="37599">18</cx:pt>
          <cx:pt idx="37600">26</cx:pt>
          <cx:pt idx="37601">25</cx:pt>
          <cx:pt idx="37602">25</cx:pt>
          <cx:pt idx="37603">24</cx:pt>
          <cx:pt idx="37604">120</cx:pt>
          <cx:pt idx="37605">21</cx:pt>
          <cx:pt idx="37606">20</cx:pt>
          <cx:pt idx="37607">21</cx:pt>
          <cx:pt idx="37608">23</cx:pt>
          <cx:pt idx="37609">22</cx:pt>
          <cx:pt idx="37610">21</cx:pt>
          <cx:pt idx="37611">11</cx:pt>
          <cx:pt idx="37612">10</cx:pt>
          <cx:pt idx="37613">10</cx:pt>
          <cx:pt idx="37614">10</cx:pt>
          <cx:pt idx="37615">14</cx:pt>
          <cx:pt idx="37616">14</cx:pt>
          <cx:pt idx="37617">14</cx:pt>
          <cx:pt idx="37618">14</cx:pt>
          <cx:pt idx="37619">20</cx:pt>
          <cx:pt idx="37620">14</cx:pt>
          <cx:pt idx="37621">17</cx:pt>
          <cx:pt idx="37622">22</cx:pt>
          <cx:pt idx="37623">21</cx:pt>
          <cx:pt idx="37624">20</cx:pt>
          <cx:pt idx="37625">14</cx:pt>
          <cx:pt idx="37626">14</cx:pt>
          <cx:pt idx="37627">17</cx:pt>
          <cx:pt idx="37628">22</cx:pt>
          <cx:pt idx="37629">43</cx:pt>
          <cx:pt idx="37630">40</cx:pt>
          <cx:pt idx="37631">21</cx:pt>
          <cx:pt idx="37632">22</cx:pt>
          <cx:pt idx="37633">21</cx:pt>
          <cx:pt idx="37634">20</cx:pt>
          <cx:pt idx="37635">19</cx:pt>
          <cx:pt idx="37636">19</cx:pt>
          <cx:pt idx="37637">29</cx:pt>
          <cx:pt idx="37638">16</cx:pt>
          <cx:pt idx="37639">15</cx:pt>
          <cx:pt idx="37640">22</cx:pt>
          <cx:pt idx="37641">19</cx:pt>
          <cx:pt idx="37642">19</cx:pt>
          <cx:pt idx="37643">19</cx:pt>
          <cx:pt idx="37644">16</cx:pt>
          <cx:pt idx="37645">16</cx:pt>
          <cx:pt idx="37646">16</cx:pt>
          <cx:pt idx="37647">16</cx:pt>
          <cx:pt idx="37648">13</cx:pt>
          <cx:pt idx="37649">22</cx:pt>
          <cx:pt idx="37650">22</cx:pt>
          <cx:pt idx="37651">22</cx:pt>
          <cx:pt idx="37652">33</cx:pt>
          <cx:pt idx="37653">22</cx:pt>
          <cx:pt idx="37654">19</cx:pt>
          <cx:pt idx="37655">19</cx:pt>
          <cx:pt idx="37656">19</cx:pt>
          <cx:pt idx="37657">16</cx:pt>
          <cx:pt idx="37658">20</cx:pt>
          <cx:pt idx="37659">19</cx:pt>
          <cx:pt idx="37660">31</cx:pt>
          <cx:pt idx="37661">16</cx:pt>
          <cx:pt idx="37662">17</cx:pt>
          <cx:pt idx="37663">16</cx:pt>
          <cx:pt idx="37664">18</cx:pt>
          <cx:pt idx="37665">17</cx:pt>
          <cx:pt idx="37666">18</cx:pt>
          <cx:pt idx="37667">19</cx:pt>
          <cx:pt idx="37668">19</cx:pt>
          <cx:pt idx="37669">21</cx:pt>
          <cx:pt idx="37670">15</cx:pt>
          <cx:pt idx="37671">16</cx:pt>
          <cx:pt idx="37672">16</cx:pt>
          <cx:pt idx="37673">17</cx:pt>
          <cx:pt idx="37674">16</cx:pt>
          <cx:pt idx="37675">17</cx:pt>
          <cx:pt idx="37676">18</cx:pt>
          <cx:pt idx="37677">20</cx:pt>
          <cx:pt idx="37678">17</cx:pt>
          <cx:pt idx="37679">21</cx:pt>
          <cx:pt idx="37680">18</cx:pt>
          <cx:pt idx="37681">41</cx:pt>
          <cx:pt idx="37682">15</cx:pt>
          <cx:pt idx="37683">15</cx:pt>
          <cx:pt idx="37684">15</cx:pt>
          <cx:pt idx="37685">15</cx:pt>
          <cx:pt idx="37686">17</cx:pt>
          <cx:pt idx="37687">16</cx:pt>
          <cx:pt idx="37688">16</cx:pt>
          <cx:pt idx="37689">17</cx:pt>
          <cx:pt idx="37690">16</cx:pt>
          <cx:pt idx="37691">13</cx:pt>
          <cx:pt idx="37692">13</cx:pt>
          <cx:pt idx="37693">14</cx:pt>
          <cx:pt idx="37694">14</cx:pt>
          <cx:pt idx="37695">15</cx:pt>
          <cx:pt idx="37696">16</cx:pt>
          <cx:pt idx="37697">16</cx:pt>
          <cx:pt idx="37698">32</cx:pt>
          <cx:pt idx="37699">30</cx:pt>
          <cx:pt idx="37700">26</cx:pt>
          <cx:pt idx="37701">27</cx:pt>
          <cx:pt idx="37702">24</cx:pt>
          <cx:pt idx="37703">28</cx:pt>
          <cx:pt idx="37704">27</cx:pt>
          <cx:pt idx="37705">28</cx:pt>
          <cx:pt idx="37706">27</cx:pt>
          <cx:pt idx="37707">25</cx:pt>
          <cx:pt idx="37708">28</cx:pt>
          <cx:pt idx="37709">26</cx:pt>
          <cx:pt idx="37710">27</cx:pt>
          <cx:pt idx="37711">27</cx:pt>
          <cx:pt idx="37712">25</cx:pt>
          <cx:pt idx="37713">29</cx:pt>
          <cx:pt idx="37714">27</cx:pt>
          <cx:pt idx="37715">22</cx:pt>
          <cx:pt idx="37716">20</cx:pt>
          <cx:pt idx="37717">26</cx:pt>
          <cx:pt idx="37718">26</cx:pt>
          <cx:pt idx="37719">16</cx:pt>
          <cx:pt idx="37720">16</cx:pt>
          <cx:pt idx="37721">20</cx:pt>
          <cx:pt idx="37722">19</cx:pt>
          <cx:pt idx="37723">20</cx:pt>
          <cx:pt idx="37724">18</cx:pt>
          <cx:pt idx="37725">17</cx:pt>
          <cx:pt idx="37726">17</cx:pt>
          <cx:pt idx="37727">18</cx:pt>
          <cx:pt idx="37728">17</cx:pt>
          <cx:pt idx="37729">17</cx:pt>
          <cx:pt idx="37730">23</cx:pt>
          <cx:pt idx="37731">16</cx:pt>
          <cx:pt idx="37732">18</cx:pt>
          <cx:pt idx="37733">12</cx:pt>
          <cx:pt idx="37734">11</cx:pt>
          <cx:pt idx="37735">22</cx:pt>
          <cx:pt idx="37736">18</cx:pt>
          <cx:pt idx="37737">18</cx:pt>
          <cx:pt idx="37738">17</cx:pt>
          <cx:pt idx="37739">17</cx:pt>
          <cx:pt idx="37740">13</cx:pt>
          <cx:pt idx="37741">13</cx:pt>
          <cx:pt idx="37742">14</cx:pt>
          <cx:pt idx="37743">13</cx:pt>
          <cx:pt idx="37744">16</cx:pt>
          <cx:pt idx="37745">16</cx:pt>
          <cx:pt idx="37746">15</cx:pt>
          <cx:pt idx="37747">14</cx:pt>
          <cx:pt idx="37748">15</cx:pt>
          <cx:pt idx="37749">13</cx:pt>
          <cx:pt idx="37750">16</cx:pt>
          <cx:pt idx="37751">13</cx:pt>
          <cx:pt idx="37752">20</cx:pt>
          <cx:pt idx="37753">85</cx:pt>
          <cx:pt idx="37754">24</cx:pt>
          <cx:pt idx="37755">24</cx:pt>
          <cx:pt idx="37756">22</cx:pt>
          <cx:pt idx="37757">23</cx:pt>
          <cx:pt idx="37758">23</cx:pt>
          <cx:pt idx="37759">23</cx:pt>
          <cx:pt idx="37760">24</cx:pt>
          <cx:pt idx="37761">23</cx:pt>
          <cx:pt idx="37762">23</cx:pt>
          <cx:pt idx="37763">18</cx:pt>
          <cx:pt idx="37764">17</cx:pt>
          <cx:pt idx="37765">22</cx:pt>
          <cx:pt idx="37766">22</cx:pt>
          <cx:pt idx="37767">20</cx:pt>
          <cx:pt idx="37768">20</cx:pt>
          <cx:pt idx="37769">20</cx:pt>
          <cx:pt idx="37770">17</cx:pt>
          <cx:pt idx="37771">18</cx:pt>
          <cx:pt idx="37772">13</cx:pt>
          <cx:pt idx="37773">11</cx:pt>
          <cx:pt idx="37774">24</cx:pt>
          <cx:pt idx="37775">23</cx:pt>
          <cx:pt idx="37776">23</cx:pt>
          <cx:pt idx="37777">22</cx:pt>
          <cx:pt idx="37778">21</cx:pt>
          <cx:pt idx="37779">22</cx:pt>
          <cx:pt idx="37780">18</cx:pt>
          <cx:pt idx="37781">18</cx:pt>
          <cx:pt idx="37782">18</cx:pt>
          <cx:pt idx="37783">18</cx:pt>
          <cx:pt idx="37784">20</cx:pt>
          <cx:pt idx="37785">17</cx:pt>
          <cx:pt idx="37786">14</cx:pt>
          <cx:pt idx="37787">16</cx:pt>
          <cx:pt idx="37788">13</cx:pt>
          <cx:pt idx="37789">21</cx:pt>
          <cx:pt idx="37790">20</cx:pt>
          <cx:pt idx="37791">18</cx:pt>
          <cx:pt idx="37792">16</cx:pt>
          <cx:pt idx="37793">17</cx:pt>
          <cx:pt idx="37794">17</cx:pt>
          <cx:pt idx="37795">24</cx:pt>
          <cx:pt idx="37796">13</cx:pt>
          <cx:pt idx="37797">14</cx:pt>
          <cx:pt idx="37798">13</cx:pt>
          <cx:pt idx="37799">20</cx:pt>
          <cx:pt idx="37800">17</cx:pt>
          <cx:pt idx="37801">25</cx:pt>
          <cx:pt idx="37802">25</cx:pt>
          <cx:pt idx="37803">25</cx:pt>
          <cx:pt idx="37804">22</cx:pt>
          <cx:pt idx="37805">22</cx:pt>
          <cx:pt idx="37806">27</cx:pt>
          <cx:pt idx="37807">28</cx:pt>
          <cx:pt idx="37808">22</cx:pt>
          <cx:pt idx="37809">27</cx:pt>
          <cx:pt idx="37810">28</cx:pt>
          <cx:pt idx="37811">27</cx:pt>
          <cx:pt idx="37812">28</cx:pt>
          <cx:pt idx="37813">23</cx:pt>
          <cx:pt idx="37814">22</cx:pt>
          <cx:pt idx="37815">22</cx:pt>
          <cx:pt idx="37816">21</cx:pt>
          <cx:pt idx="37817">25</cx:pt>
          <cx:pt idx="37818">23</cx:pt>
          <cx:pt idx="37819">25</cx:pt>
          <cx:pt idx="37820">23</cx:pt>
          <cx:pt idx="37821">25</cx:pt>
          <cx:pt idx="37822">23</cx:pt>
          <cx:pt idx="37823">23</cx:pt>
          <cx:pt idx="37824">21</cx:pt>
          <cx:pt idx="37825">24</cx:pt>
          <cx:pt idx="37826">22</cx:pt>
          <cx:pt idx="37827">25</cx:pt>
          <cx:pt idx="37828">23</cx:pt>
          <cx:pt idx="37829">121</cx:pt>
          <cx:pt idx="37830">27</cx:pt>
          <cx:pt idx="37831">24</cx:pt>
          <cx:pt idx="37832">23</cx:pt>
          <cx:pt idx="37833">37</cx:pt>
          <cx:pt idx="37834">33</cx:pt>
          <cx:pt idx="37835">35</cx:pt>
          <cx:pt idx="37836">33</cx:pt>
          <cx:pt idx="37837">25</cx:pt>
          <cx:pt idx="37838">24</cx:pt>
          <cx:pt idx="37839">20</cx:pt>
          <cx:pt idx="37840">24</cx:pt>
          <cx:pt idx="37841">23</cx:pt>
          <cx:pt idx="37842">23</cx:pt>
          <cx:pt idx="37843">19</cx:pt>
          <cx:pt idx="37844">18</cx:pt>
          <cx:pt idx="37845">18</cx:pt>
          <cx:pt idx="37846">17</cx:pt>
          <cx:pt idx="37847">22</cx:pt>
          <cx:pt idx="37848">27</cx:pt>
          <cx:pt idx="37849">26</cx:pt>
          <cx:pt idx="37850">14</cx:pt>
          <cx:pt idx="37851">13</cx:pt>
          <cx:pt idx="37852">17</cx:pt>
          <cx:pt idx="37853">16</cx:pt>
          <cx:pt idx="37854">19</cx:pt>
          <cx:pt idx="37855">16</cx:pt>
          <cx:pt idx="37856">16</cx:pt>
          <cx:pt idx="37857">15</cx:pt>
          <cx:pt idx="37858">16</cx:pt>
          <cx:pt idx="37859">15</cx:pt>
          <cx:pt idx="37860">16</cx:pt>
          <cx:pt idx="37861">28</cx:pt>
          <cx:pt idx="37862">27</cx:pt>
          <cx:pt idx="37863">26</cx:pt>
          <cx:pt idx="37864">26</cx:pt>
          <cx:pt idx="37865">25</cx:pt>
          <cx:pt idx="37866">124</cx:pt>
          <cx:pt idx="37867">21</cx:pt>
          <cx:pt idx="37868">21</cx:pt>
          <cx:pt idx="37869">21</cx:pt>
          <cx:pt idx="37870">24</cx:pt>
          <cx:pt idx="37871">20</cx:pt>
          <cx:pt idx="37872">19</cx:pt>
          <cx:pt idx="37873">19</cx:pt>
          <cx:pt idx="37874">20</cx:pt>
          <cx:pt idx="37875">25</cx:pt>
          <cx:pt idx="37876">26</cx:pt>
          <cx:pt idx="37877">31</cx:pt>
          <cx:pt idx="37878">33</cx:pt>
          <cx:pt idx="37879">27</cx:pt>
          <cx:pt idx="37880">29</cx:pt>
          <cx:pt idx="37881">27</cx:pt>
          <cx:pt idx="37882">26</cx:pt>
          <cx:pt idx="37883">25</cx:pt>
          <cx:pt idx="37884">25</cx:pt>
          <cx:pt idx="37885">15</cx:pt>
          <cx:pt idx="37886">15</cx:pt>
          <cx:pt idx="37887">15</cx:pt>
          <cx:pt idx="37888">31</cx:pt>
          <cx:pt idx="37889">26</cx:pt>
          <cx:pt idx="37890">27</cx:pt>
          <cx:pt idx="37891">22</cx:pt>
          <cx:pt idx="37892">20</cx:pt>
          <cx:pt idx="37893">22</cx:pt>
          <cx:pt idx="37894">20</cx:pt>
          <cx:pt idx="37895">21</cx:pt>
          <cx:pt idx="37896">19</cx:pt>
          <cx:pt idx="37897">20</cx:pt>
          <cx:pt idx="37898">18</cx:pt>
          <cx:pt idx="37899">20</cx:pt>
          <cx:pt idx="37900">18</cx:pt>
          <cx:pt idx="37901">21</cx:pt>
          <cx:pt idx="37902">20</cx:pt>
          <cx:pt idx="37903">21</cx:pt>
          <cx:pt idx="37904">19</cx:pt>
          <cx:pt idx="37905">22</cx:pt>
          <cx:pt idx="37906">20</cx:pt>
          <cx:pt idx="37907">20</cx:pt>
          <cx:pt idx="37908">18</cx:pt>
          <cx:pt idx="37909">20</cx:pt>
          <cx:pt idx="37910">18</cx:pt>
          <cx:pt idx="37911">22</cx:pt>
          <cx:pt idx="37912">20</cx:pt>
          <cx:pt idx="37913">22</cx:pt>
          <cx:pt idx="37914">20</cx:pt>
          <cx:pt idx="37915">22</cx:pt>
          <cx:pt idx="37916">19</cx:pt>
          <cx:pt idx="37917">20</cx:pt>
          <cx:pt idx="37918">18</cx:pt>
          <cx:pt idx="37919">21</cx:pt>
          <cx:pt idx="37920">19</cx:pt>
          <cx:pt idx="37921">19</cx:pt>
          <cx:pt idx="37922">19</cx:pt>
          <cx:pt idx="37923">19</cx:pt>
          <cx:pt idx="37924">19</cx:pt>
          <cx:pt idx="37925">22</cx:pt>
          <cx:pt idx="37926">21</cx:pt>
          <cx:pt idx="37927">21</cx:pt>
          <cx:pt idx="37928">20</cx:pt>
          <cx:pt idx="37929">18</cx:pt>
          <cx:pt idx="37930">16</cx:pt>
          <cx:pt idx="37931">17</cx:pt>
          <cx:pt idx="37932">17</cx:pt>
          <cx:pt idx="37933">21</cx:pt>
          <cx:pt idx="37934">14</cx:pt>
          <cx:pt idx="37935">14</cx:pt>
          <cx:pt idx="37936">20</cx:pt>
          <cx:pt idx="37937">17</cx:pt>
          <cx:pt idx="37938">17</cx:pt>
          <cx:pt idx="37939">17</cx:pt>
          <cx:pt idx="37940">17</cx:pt>
          <cx:pt idx="37941">15</cx:pt>
          <cx:pt idx="37942">17</cx:pt>
          <cx:pt idx="37943">13</cx:pt>
          <cx:pt idx="37944">15</cx:pt>
          <cx:pt idx="37945">16</cx:pt>
          <cx:pt idx="37946">21</cx:pt>
          <cx:pt idx="37947">12</cx:pt>
          <cx:pt idx="37948">12</cx:pt>
          <cx:pt idx="37949">12</cx:pt>
          <cx:pt idx="37950">11</cx:pt>
          <cx:pt idx="37951">11</cx:pt>
          <cx:pt idx="37952">11</cx:pt>
          <cx:pt idx="37953">11</cx:pt>
          <cx:pt idx="37954">12</cx:pt>
          <cx:pt idx="37955">14</cx:pt>
          <cx:pt idx="37956">13</cx:pt>
          <cx:pt idx="37957">33</cx:pt>
          <cx:pt idx="37958">31</cx:pt>
          <cx:pt idx="37959">33</cx:pt>
          <cx:pt idx="37960">31</cx:pt>
          <cx:pt idx="37961">24</cx:pt>
          <cx:pt idx="37962">21</cx:pt>
          <cx:pt idx="37963">26</cx:pt>
          <cx:pt idx="37964">23</cx:pt>
          <cx:pt idx="37965">23</cx:pt>
          <cx:pt idx="37966">26</cx:pt>
          <cx:pt idx="37967">22</cx:pt>
          <cx:pt idx="37968">28</cx:pt>
          <cx:pt idx="37969">24</cx:pt>
          <cx:pt idx="37970">28</cx:pt>
          <cx:pt idx="37971">24</cx:pt>
          <cx:pt idx="37972">27</cx:pt>
          <cx:pt idx="37973">23</cx:pt>
          <cx:pt idx="37974">27</cx:pt>
          <cx:pt idx="37975">22</cx:pt>
          <cx:pt idx="37976">20</cx:pt>
          <cx:pt idx="37977">25</cx:pt>
          <cx:pt idx="37978">20</cx:pt>
          <cx:pt idx="37979">25</cx:pt>
          <cx:pt idx="37980">18</cx:pt>
          <cx:pt idx="37981">20</cx:pt>
          <cx:pt idx="37982">17</cx:pt>
          <cx:pt idx="37983">101</cx:pt>
          <cx:pt idx="37984">102</cx:pt>
          <cx:pt idx="37985">92</cx:pt>
          <cx:pt idx="37986">92</cx:pt>
          <cx:pt idx="37987">91</cx:pt>
          <cx:pt idx="37988">91</cx:pt>
          <cx:pt idx="37989">90</cx:pt>
          <cx:pt idx="37990">81</cx:pt>
          <cx:pt idx="37991">89</cx:pt>
          <cx:pt idx="37992">24</cx:pt>
          <cx:pt idx="37993">21</cx:pt>
          <cx:pt idx="37994">17</cx:pt>
          <cx:pt idx="37995">17</cx:pt>
          <cx:pt idx="37996">17</cx:pt>
          <cx:pt idx="37997">21</cx:pt>
          <cx:pt idx="37998">40</cx:pt>
          <cx:pt idx="37999">21</cx:pt>
          <cx:pt idx="38000">24</cx:pt>
          <cx:pt idx="38001">42</cx:pt>
          <cx:pt idx="38002">40</cx:pt>
          <cx:pt idx="38003">28</cx:pt>
          <cx:pt idx="38004">28</cx:pt>
          <cx:pt idx="38005">27</cx:pt>
          <cx:pt idx="38006">28</cx:pt>
          <cx:pt idx="38007">27</cx:pt>
          <cx:pt idx="38008">30</cx:pt>
          <cx:pt idx="38009">29</cx:pt>
          <cx:pt idx="38010">20</cx:pt>
          <cx:pt idx="38011">20</cx:pt>
          <cx:pt idx="38012">20</cx:pt>
          <cx:pt idx="38013">19</cx:pt>
          <cx:pt idx="38014">20</cx:pt>
          <cx:pt idx="38015">29</cx:pt>
          <cx:pt idx="38016">30</cx:pt>
          <cx:pt idx="38017">21</cx:pt>
          <cx:pt idx="38018">13</cx:pt>
          <cx:pt idx="38019">54</cx:pt>
          <cx:pt idx="38020">48</cx:pt>
          <cx:pt idx="38021">58</cx:pt>
          <cx:pt idx="38022">55</cx:pt>
          <cx:pt idx="38023">43</cx:pt>
          <cx:pt idx="38024">23</cx:pt>
          <cx:pt idx="38025">22</cx:pt>
          <cx:pt idx="38026">34</cx:pt>
          <cx:pt idx="38027">23</cx:pt>
          <cx:pt idx="38028">22</cx:pt>
          <cx:pt idx="38029">13</cx:pt>
          <cx:pt idx="38030">13</cx:pt>
          <cx:pt idx="38031">13</cx:pt>
          <cx:pt idx="38032">19</cx:pt>
          <cx:pt idx="38033">18</cx:pt>
          <cx:pt idx="38034">19</cx:pt>
          <cx:pt idx="38035">19</cx:pt>
          <cx:pt idx="38036">18</cx:pt>
          <cx:pt idx="38037">19</cx:pt>
          <cx:pt idx="38038">19</cx:pt>
          <cx:pt idx="38039">17</cx:pt>
          <cx:pt idx="38040">17</cx:pt>
          <cx:pt idx="38041">15</cx:pt>
          <cx:pt idx="38042">13</cx:pt>
          <cx:pt idx="38043">13</cx:pt>
          <cx:pt idx="38044">14</cx:pt>
          <cx:pt idx="38045">13</cx:pt>
          <cx:pt idx="38046">13</cx:pt>
          <cx:pt idx="38047">30</cx:pt>
          <cx:pt idx="38048">30</cx:pt>
          <cx:pt idx="38049">32</cx:pt>
          <cx:pt idx="38050">30</cx:pt>
          <cx:pt idx="38051">23</cx:pt>
          <cx:pt idx="38052">24</cx:pt>
          <cx:pt idx="38053">24</cx:pt>
          <cx:pt idx="38054">24</cx:pt>
          <cx:pt idx="38055">24</cx:pt>
          <cx:pt idx="38056">22</cx:pt>
          <cx:pt idx="38057">17</cx:pt>
          <cx:pt idx="38058">25</cx:pt>
          <cx:pt idx="38059">25</cx:pt>
          <cx:pt idx="38060">22</cx:pt>
          <cx:pt idx="38061">22</cx:pt>
          <cx:pt idx="38062">23</cx:pt>
          <cx:pt idx="38063">22</cx:pt>
          <cx:pt idx="38064">25</cx:pt>
          <cx:pt idx="38065">25</cx:pt>
          <cx:pt idx="38066">22</cx:pt>
          <cx:pt idx="38067">22</cx:pt>
          <cx:pt idx="38068">24</cx:pt>
          <cx:pt idx="38069">24</cx:pt>
          <cx:pt idx="38070">24</cx:pt>
          <cx:pt idx="38071">28</cx:pt>
          <cx:pt idx="38072">25</cx:pt>
          <cx:pt idx="38073">28</cx:pt>
          <cx:pt idx="38074">23</cx:pt>
          <cx:pt idx="38075">20</cx:pt>
          <cx:pt idx="38076">23</cx:pt>
          <cx:pt idx="38077">20</cx:pt>
          <cx:pt idx="38078">20</cx:pt>
          <cx:pt idx="38079">17</cx:pt>
          <cx:pt idx="38080">23</cx:pt>
          <cx:pt idx="38081">22</cx:pt>
          <cx:pt idx="38082">22</cx:pt>
          <cx:pt idx="38083">25</cx:pt>
          <cx:pt idx="38084">23</cx:pt>
          <cx:pt idx="38085">25</cx:pt>
          <cx:pt idx="38086">20</cx:pt>
          <cx:pt idx="38087">22</cx:pt>
          <cx:pt idx="38088">23</cx:pt>
          <cx:pt idx="38089">22</cx:pt>
          <cx:pt idx="38090">23</cx:pt>
          <cx:pt idx="38091">22</cx:pt>
          <cx:pt idx="38092">25</cx:pt>
          <cx:pt idx="38093">20</cx:pt>
          <cx:pt idx="38094">22</cx:pt>
          <cx:pt idx="38095">20</cx:pt>
          <cx:pt idx="38096">20</cx:pt>
          <cx:pt idx="38097">23</cx:pt>
          <cx:pt idx="38098">20</cx:pt>
          <cx:pt idx="38099">22</cx:pt>
          <cx:pt idx="38100">24</cx:pt>
          <cx:pt idx="38101">22</cx:pt>
        </cx:lvl>
      </cx:numDim>
    </cx:data>
  </cx:chartData>
  <cx:chart>
    <cx:title pos="t" align="ctr" overlay="0">
      <cx:tx>
        <cx:txData>
          <cx:v> Distribution of City MPG (FT1)</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 Distribution of City MPG (FT1)</a:t>
          </a:r>
        </a:p>
      </cx:txPr>
    </cx:title>
    <cx:plotArea>
      <cx:plotAreaRegion>
        <cx:series layoutId="clusteredColumn" uniqueId="{1B8EC583-1203-4FCE-94C7-CE74E0956C95}">
          <cx:tx>
            <cx:txData>
              <cx:f>'[DA SW Capstone 2 Fuel Economy.xlsx]cleaned data I''m working with'!$F$1</cx:f>
              <cx:v>City MPG (FT1)</cx:v>
            </cx:txData>
          </cx:tx>
          <cx:dataId val="0"/>
          <cx:layoutPr>
            <cx:binning intervalClosed="r">
              <cx:binSize val="0.95000000000000007"/>
            </cx:binning>
          </cx:layoutPr>
        </cx:series>
      </cx:plotAreaRegion>
      <cx:axis id="0" hidden="1">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 SW Capstone 2 Fuel Economy.xlsx]cleaned data I''m working with'!$G$2:$G$38103</cx:f>
        <cx:lvl ptCount="38102" formatCode="General">
          <cx:pt idx="0">24</cx:pt>
          <cx:pt idx="1">24</cx:pt>
          <cx:pt idx="2">25</cx:pt>
          <cx:pt idx="3">25</cx:pt>
          <cx:pt idx="4">17</cx:pt>
          <cx:pt idx="5">17</cx:pt>
          <cx:pt idx="6">13</cx:pt>
          <cx:pt idx="7">13</cx:pt>
          <cx:pt idx="8">20</cx:pt>
          <cx:pt idx="9">19</cx:pt>
          <cx:pt idx="10">22</cx:pt>
          <cx:pt idx="11">20</cx:pt>
          <cx:pt idx="12">22</cx:pt>
          <cx:pt idx="13">20</cx:pt>
          <cx:pt idx="14">23</cx:pt>
          <cx:pt idx="15">22</cx:pt>
          <cx:pt idx="16">22</cx:pt>
          <cx:pt idx="17">21</cx:pt>
          <cx:pt idx="18">20</cx:pt>
          <cx:pt idx="19">21</cx:pt>
          <cx:pt idx="20">20</cx:pt>
          <cx:pt idx="21">22</cx:pt>
          <cx:pt idx="22">20</cx:pt>
          <cx:pt idx="23">22</cx:pt>
          <cx:pt idx="24">20</cx:pt>
          <cx:pt idx="25">23</cx:pt>
          <cx:pt idx="26">22</cx:pt>
          <cx:pt idx="27">22</cx:pt>
          <cx:pt idx="28">10</cx:pt>
          <cx:pt idx="29">10</cx:pt>
          <cx:pt idx="30">11</cx:pt>
          <cx:pt idx="31">11</cx:pt>
          <cx:pt idx="32">10</cx:pt>
          <cx:pt idx="33">10</cx:pt>
          <cx:pt idx="34">24</cx:pt>
          <cx:pt idx="35">24</cx:pt>
          <cx:pt idx="36">29</cx:pt>
          <cx:pt idx="37">29</cx:pt>
          <cx:pt idx="38">20</cx:pt>
          <cx:pt idx="39">20</cx:pt>
          <cx:pt idx="40">20</cx:pt>
          <cx:pt idx="41">20</cx:pt>
          <cx:pt idx="42">19</cx:pt>
          <cx:pt idx="43">21</cx:pt>
          <cx:pt idx="44">23</cx:pt>
          <cx:pt idx="45">24</cx:pt>
          <cx:pt idx="46">20</cx:pt>
          <cx:pt idx="47">21</cx:pt>
          <cx:pt idx="48">23</cx:pt>
          <cx:pt idx="49">24</cx:pt>
          <cx:pt idx="50">20</cx:pt>
          <cx:pt idx="51">21</cx:pt>
          <cx:pt idx="52">20</cx:pt>
          <cx:pt idx="53">21</cx:pt>
          <cx:pt idx="54">24</cx:pt>
          <cx:pt idx="55">23</cx:pt>
          <cx:pt idx="56">24</cx:pt>
          <cx:pt idx="57">23</cx:pt>
          <cx:pt idx="58">20</cx:pt>
          <cx:pt idx="59">20</cx:pt>
          <cx:pt idx="60">21</cx:pt>
          <cx:pt idx="61">21</cx:pt>
          <cx:pt idx="62">26</cx:pt>
          <cx:pt idx="63">26</cx:pt>
          <cx:pt idx="64">19</cx:pt>
          <cx:pt idx="65">19</cx:pt>
          <cx:pt idx="66">16</cx:pt>
          <cx:pt idx="67">17</cx:pt>
          <cx:pt idx="68">24</cx:pt>
          <cx:pt idx="69">24</cx:pt>
          <cx:pt idx="70">25</cx:pt>
          <cx:pt idx="71">25</cx:pt>
          <cx:pt idx="72">27</cx:pt>
          <cx:pt idx="73">26</cx:pt>
          <cx:pt idx="74">27</cx:pt>
          <cx:pt idx="75">26</cx:pt>
          <cx:pt idx="76">24</cx:pt>
          <cx:pt idx="77">22</cx:pt>
          <cx:pt idx="78">24</cx:pt>
          <cx:pt idx="79">22</cx:pt>
          <cx:pt idx="80">22</cx:pt>
          <cx:pt idx="81">22</cx:pt>
          <cx:pt idx="82">22</cx:pt>
          <cx:pt idx="83">22</cx:pt>
          <cx:pt idx="84">28</cx:pt>
          <cx:pt idx="85">24</cx:pt>
          <cx:pt idx="86">31</cx:pt>
          <cx:pt idx="87">28</cx:pt>
          <cx:pt idx="88">22</cx:pt>
          <cx:pt idx="89">29</cx:pt>
          <cx:pt idx="90">23</cx:pt>
          <cx:pt idx="91">23</cx:pt>
          <cx:pt idx="92">31</cx:pt>
          <cx:pt idx="93">26</cx:pt>
          <cx:pt idx="94">21</cx:pt>
          <cx:pt idx="95">31</cx:pt>
          <cx:pt idx="96">26</cx:pt>
          <cx:pt idx="97">20</cx:pt>
          <cx:pt idx="98">29</cx:pt>
          <cx:pt idx="99">23</cx:pt>
          <cx:pt idx="100">23</cx:pt>
          <cx:pt idx="101">31</cx:pt>
          <cx:pt idx="102">20</cx:pt>
          <cx:pt idx="103">26</cx:pt>
          <cx:pt idx="104">20</cx:pt>
          <cx:pt idx="105">19</cx:pt>
          <cx:pt idx="106">20</cx:pt>
          <cx:pt idx="107">26</cx:pt>
          <cx:pt idx="108">20</cx:pt>
          <cx:pt idx="109">20</cx:pt>
          <cx:pt idx="110">31</cx:pt>
          <cx:pt idx="111">20</cx:pt>
          <cx:pt idx="112">19</cx:pt>
          <cx:pt idx="113">20</cx:pt>
          <cx:pt idx="114">19</cx:pt>
          <cx:pt idx="115">19</cx:pt>
          <cx:pt idx="116">21</cx:pt>
          <cx:pt idx="117">26</cx:pt>
          <cx:pt idx="118">20</cx:pt>
          <cx:pt idx="119">20</cx:pt>
          <cx:pt idx="120">22</cx:pt>
          <cx:pt idx="121">22</cx:pt>
          <cx:pt idx="122">20</cx:pt>
          <cx:pt idx="123">21</cx:pt>
          <cx:pt idx="124">29</cx:pt>
          <cx:pt idx="125">27</cx:pt>
          <cx:pt idx="126">20</cx:pt>
          <cx:pt idx="127">20</cx:pt>
          <cx:pt idx="128">29</cx:pt>
          <cx:pt idx="129">20</cx:pt>
          <cx:pt idx="130">20</cx:pt>
          <cx:pt idx="131">20</cx:pt>
          <cx:pt idx="132">26</cx:pt>
          <cx:pt idx="133">19</cx:pt>
          <cx:pt idx="134">20</cx:pt>
          <cx:pt idx="135">20</cx:pt>
          <cx:pt idx="136">20</cx:pt>
          <cx:pt idx="137">20</cx:pt>
          <cx:pt idx="138">19</cx:pt>
          <cx:pt idx="139">20</cx:pt>
          <cx:pt idx="140">29</cx:pt>
          <cx:pt idx="141">24</cx:pt>
          <cx:pt idx="142">29</cx:pt>
          <cx:pt idx="143">29</cx:pt>
          <cx:pt idx="144">23</cx:pt>
          <cx:pt idx="145">26</cx:pt>
          <cx:pt idx="146">26</cx:pt>
          <cx:pt idx="147">29</cx:pt>
          <cx:pt idx="148">26</cx:pt>
          <cx:pt idx="149">30</cx:pt>
          <cx:pt idx="150">33</cx:pt>
          <cx:pt idx="151">32</cx:pt>
          <cx:pt idx="152">29</cx:pt>
          <cx:pt idx="153">26</cx:pt>
          <cx:pt idx="154">29</cx:pt>
          <cx:pt idx="155">26</cx:pt>
          <cx:pt idx="156">28</cx:pt>
          <cx:pt idx="157">28</cx:pt>
          <cx:pt idx="158">33</cx:pt>
          <cx:pt idx="159">32</cx:pt>
          <cx:pt idx="160">28</cx:pt>
          <cx:pt idx="161">24</cx:pt>
          <cx:pt idx="162">28</cx:pt>
          <cx:pt idx="163">23</cx:pt>
          <cx:pt idx="164">29</cx:pt>
          <cx:pt idx="165">24</cx:pt>
          <cx:pt idx="166">29</cx:pt>
          <cx:pt idx="167">24</cx:pt>
          <cx:pt idx="168">19</cx:pt>
          <cx:pt idx="169">26</cx:pt>
          <cx:pt idx="170">19</cx:pt>
          <cx:pt idx="171">26</cx:pt>
          <cx:pt idx="172">26</cx:pt>
          <cx:pt idx="173">31</cx:pt>
          <cx:pt idx="174">31</cx:pt>
          <cx:pt idx="175">20</cx:pt>
          <cx:pt idx="176">26</cx:pt>
          <cx:pt idx="177">20</cx:pt>
          <cx:pt idx="178">20</cx:pt>
          <cx:pt idx="179">20</cx:pt>
          <cx:pt idx="180">31</cx:pt>
          <cx:pt idx="181">10</cx:pt>
          <cx:pt idx="182">20</cx:pt>
          <cx:pt idx="183">26</cx:pt>
          <cx:pt idx="184">20</cx:pt>
          <cx:pt idx="185">17</cx:pt>
          <cx:pt idx="186">16</cx:pt>
          <cx:pt idx="187">19</cx:pt>
          <cx:pt idx="188">18</cx:pt>
          <cx:pt idx="189">22</cx:pt>
          <cx:pt idx="190">17</cx:pt>
          <cx:pt idx="191">17</cx:pt>
          <cx:pt idx="192">22</cx:pt>
          <cx:pt idx="193">19</cx:pt>
          <cx:pt idx="194">17</cx:pt>
          <cx:pt idx="195">17</cx:pt>
          <cx:pt idx="196">20</cx:pt>
          <cx:pt idx="197">17</cx:pt>
          <cx:pt idx="198">22</cx:pt>
          <cx:pt idx="199">20</cx:pt>
          <cx:pt idx="200">18</cx:pt>
          <cx:pt idx="201">22</cx:pt>
          <cx:pt idx="202">19</cx:pt>
          <cx:pt idx="203">17</cx:pt>
          <cx:pt idx="204">17</cx:pt>
          <cx:pt idx="205">17</cx:pt>
          <cx:pt idx="206">22</cx:pt>
          <cx:pt idx="207">15</cx:pt>
          <cx:pt idx="208">22</cx:pt>
          <cx:pt idx="209">15</cx:pt>
          <cx:pt idx="210">15</cx:pt>
          <cx:pt idx="211">22</cx:pt>
          <cx:pt idx="212">19</cx:pt>
          <cx:pt idx="213">22</cx:pt>
          <cx:pt idx="214">27</cx:pt>
          <cx:pt idx="215">24</cx:pt>
          <cx:pt idx="216">21</cx:pt>
          <cx:pt idx="217">27</cx:pt>
          <cx:pt idx="218">24</cx:pt>
          <cx:pt idx="219">21</cx:pt>
          <cx:pt idx="220">26</cx:pt>
          <cx:pt idx="221">26</cx:pt>
          <cx:pt idx="222">29</cx:pt>
          <cx:pt idx="223">22</cx:pt>
          <cx:pt idx="224">20</cx:pt>
          <cx:pt idx="225">29</cx:pt>
          <cx:pt idx="226">22</cx:pt>
          <cx:pt idx="227">20</cx:pt>
          <cx:pt idx="228">18</cx:pt>
          <cx:pt idx="229">26</cx:pt>
          <cx:pt idx="230">19</cx:pt>
          <cx:pt idx="231">29</cx:pt>
          <cx:pt idx="232">26</cx:pt>
          <cx:pt idx="233">29</cx:pt>
          <cx:pt idx="234">33</cx:pt>
          <cx:pt idx="235">30</cx:pt>
          <cx:pt idx="236">31</cx:pt>
          <cx:pt idx="237">31</cx:pt>
          <cx:pt idx="238">26</cx:pt>
          <cx:pt idx="239">26</cx:pt>
          <cx:pt idx="240">29</cx:pt>
          <cx:pt idx="241">30</cx:pt>
          <cx:pt idx="242">31</cx:pt>
          <cx:pt idx="243">31</cx:pt>
          <cx:pt idx="244">29</cx:pt>
          <cx:pt idx="245">26</cx:pt>
          <cx:pt idx="246">29</cx:pt>
          <cx:pt idx="247">30</cx:pt>
          <cx:pt idx="248">31</cx:pt>
          <cx:pt idx="249">31</cx:pt>
          <cx:pt idx="250">28</cx:pt>
          <cx:pt idx="251">24</cx:pt>
          <cx:pt idx="252">31</cx:pt>
          <cx:pt idx="253">28</cx:pt>
          <cx:pt idx="254">23</cx:pt>
          <cx:pt idx="255">29</cx:pt>
          <cx:pt idx="256">31</cx:pt>
          <cx:pt idx="257">27</cx:pt>
          <cx:pt idx="258">27</cx:pt>
          <cx:pt idx="259">28</cx:pt>
          <cx:pt idx="260">22</cx:pt>
          <cx:pt idx="261">31</cx:pt>
          <cx:pt idx="262">28</cx:pt>
          <cx:pt idx="263">21</cx:pt>
          <cx:pt idx="264">29</cx:pt>
          <cx:pt idx="265">23</cx:pt>
          <cx:pt idx="266">22</cx:pt>
          <cx:pt idx="267">31</cx:pt>
          <cx:pt idx="268">27</cx:pt>
          <cx:pt idx="269">27</cx:pt>
          <cx:pt idx="270">30</cx:pt>
          <cx:pt idx="271">33</cx:pt>
          <cx:pt idx="272">27</cx:pt>
          <cx:pt idx="273">31</cx:pt>
          <cx:pt idx="274">30</cx:pt>
          <cx:pt idx="275">33</cx:pt>
          <cx:pt idx="276">42</cx:pt>
          <cx:pt idx="277">41</cx:pt>
          <cx:pt idx="278">28</cx:pt>
          <cx:pt idx="279">24</cx:pt>
          <cx:pt idx="280">28</cx:pt>
          <cx:pt idx="281">23</cx:pt>
          <cx:pt idx="282">30</cx:pt>
          <cx:pt idx="283">24</cx:pt>
          <cx:pt idx="284">30</cx:pt>
          <cx:pt idx="285">24</cx:pt>
          <cx:pt idx="286">20</cx:pt>
          <cx:pt idx="287">20</cx:pt>
          <cx:pt idx="288">20</cx:pt>
          <cx:pt idx="289">20</cx:pt>
          <cx:pt idx="290">19</cx:pt>
          <cx:pt idx="291">18</cx:pt>
          <cx:pt idx="292">24</cx:pt>
          <cx:pt idx="293">19</cx:pt>
          <cx:pt idx="294">17</cx:pt>
          <cx:pt idx="295">22</cx:pt>
          <cx:pt idx="296">20</cx:pt>
          <cx:pt idx="297">26</cx:pt>
          <cx:pt idx="298">20</cx:pt>
          <cx:pt idx="299">16</cx:pt>
          <cx:pt idx="300">15</cx:pt>
          <cx:pt idx="301">17</cx:pt>
          <cx:pt idx="302">15</cx:pt>
          <cx:pt idx="303">15</cx:pt>
          <cx:pt idx="304">22</cx:pt>
          <cx:pt idx="305">15</cx:pt>
          <cx:pt idx="306">19</cx:pt>
          <cx:pt idx="307">15</cx:pt>
          <cx:pt idx="308">20</cx:pt>
          <cx:pt idx="309">20</cx:pt>
          <cx:pt idx="310">17</cx:pt>
          <cx:pt idx="311">16</cx:pt>
          <cx:pt idx="312">18</cx:pt>
          <cx:pt idx="313">18</cx:pt>
          <cx:pt idx="314">22</cx:pt>
          <cx:pt idx="315">17</cx:pt>
          <cx:pt idx="316">17</cx:pt>
          <cx:pt idx="317">22</cx:pt>
          <cx:pt idx="318">17</cx:pt>
          <cx:pt idx="319">17</cx:pt>
          <cx:pt idx="320">16</cx:pt>
          <cx:pt idx="321">19</cx:pt>
          <cx:pt idx="322">17</cx:pt>
          <cx:pt idx="323">22</cx:pt>
          <cx:pt idx="324">17</cx:pt>
          <cx:pt idx="325">22</cx:pt>
          <cx:pt idx="326">12</cx:pt>
          <cx:pt idx="327">12</cx:pt>
          <cx:pt idx="328">17</cx:pt>
          <cx:pt idx="329">15</cx:pt>
          <cx:pt idx="330">19</cx:pt>
          <cx:pt idx="331">19</cx:pt>
          <cx:pt idx="332">25</cx:pt>
          <cx:pt idx="333">20</cx:pt>
          <cx:pt idx="334">19</cx:pt>
          <cx:pt idx="335">20</cx:pt>
          <cx:pt idx="336">17</cx:pt>
          <cx:pt idx="337">27</cx:pt>
          <cx:pt idx="338">21</cx:pt>
          <cx:pt idx="339">17</cx:pt>
          <cx:pt idx="340">16</cx:pt>
          <cx:pt idx="341">20</cx:pt>
          <cx:pt idx="342">15</cx:pt>
          <cx:pt idx="343">20</cx:pt>
          <cx:pt idx="344">17</cx:pt>
          <cx:pt idx="345">16</cx:pt>
          <cx:pt idx="346">15</cx:pt>
          <cx:pt idx="347">16</cx:pt>
          <cx:pt idx="348">20</cx:pt>
          <cx:pt idx="349">18</cx:pt>
          <cx:pt idx="350">20</cx:pt>
          <cx:pt idx="351">15</cx:pt>
          <cx:pt idx="352">20</cx:pt>
          <cx:pt idx="353">13</cx:pt>
          <cx:pt idx="354">20</cx:pt>
          <cx:pt idx="355">18</cx:pt>
          <cx:pt idx="356">16</cx:pt>
          <cx:pt idx="357">20</cx:pt>
          <cx:pt idx="358">15</cx:pt>
          <cx:pt idx="359">19</cx:pt>
          <cx:pt idx="360">16</cx:pt>
          <cx:pt idx="361">20</cx:pt>
          <cx:pt idx="362">18</cx:pt>
          <cx:pt idx="363">25</cx:pt>
          <cx:pt idx="364">22</cx:pt>
          <cx:pt idx="365">19</cx:pt>
          <cx:pt idx="366">22</cx:pt>
          <cx:pt idx="367">21</cx:pt>
          <cx:pt idx="368">27</cx:pt>
          <cx:pt idx="369">21</cx:pt>
          <cx:pt idx="370">24</cx:pt>
          <cx:pt idx="371">22</cx:pt>
          <cx:pt idx="372">24</cx:pt>
          <cx:pt idx="373">25</cx:pt>
          <cx:pt idx="374">22</cx:pt>
          <cx:pt idx="375">26</cx:pt>
          <cx:pt idx="376">22</cx:pt>
          <cx:pt idx="377">26</cx:pt>
          <cx:pt idx="378">22</cx:pt>
          <cx:pt idx="379">27</cx:pt>
          <cx:pt idx="380">22</cx:pt>
          <cx:pt idx="381">13</cx:pt>
          <cx:pt idx="382">15</cx:pt>
          <cx:pt idx="383">16</cx:pt>
          <cx:pt idx="384">14</cx:pt>
          <cx:pt idx="385">24</cx:pt>
          <cx:pt idx="386">24</cx:pt>
          <cx:pt idx="387">22</cx:pt>
          <cx:pt idx="388">24</cx:pt>
          <cx:pt idx="389">29</cx:pt>
          <cx:pt idx="390">25</cx:pt>
          <cx:pt idx="391">31</cx:pt>
          <cx:pt idx="392">21</cx:pt>
          <cx:pt idx="393">26</cx:pt>
          <cx:pt idx="394">31</cx:pt>
          <cx:pt idx="395">22</cx:pt>
          <cx:pt idx="396">31</cx:pt>
          <cx:pt idx="397">26</cx:pt>
          <cx:pt idx="398">32</cx:pt>
          <cx:pt idx="399">22</cx:pt>
          <cx:pt idx="400">27</cx:pt>
          <cx:pt idx="401">31</cx:pt>
          <cx:pt idx="402">23</cx:pt>
          <cx:pt idx="403">22</cx:pt>
          <cx:pt idx="404">22</cx:pt>
          <cx:pt idx="405">15</cx:pt>
          <cx:pt idx="406">15</cx:pt>
          <cx:pt idx="407">22</cx:pt>
          <cx:pt idx="408">15</cx:pt>
          <cx:pt idx="409">19</cx:pt>
          <cx:pt idx="410">14</cx:pt>
          <cx:pt idx="411">20</cx:pt>
          <cx:pt idx="412">14</cx:pt>
          <cx:pt idx="413">20</cx:pt>
          <cx:pt idx="414">12</cx:pt>
          <cx:pt idx="415">22</cx:pt>
          <cx:pt idx="416">22</cx:pt>
          <cx:pt idx="417">24</cx:pt>
          <cx:pt idx="418">20</cx:pt>
          <cx:pt idx="419">23</cx:pt>
          <cx:pt idx="420">20</cx:pt>
          <cx:pt idx="421">23</cx:pt>
          <cx:pt idx="422">22</cx:pt>
          <cx:pt idx="423">24</cx:pt>
          <cx:pt idx="424">22</cx:pt>
          <cx:pt idx="425">22</cx:pt>
          <cx:pt idx="426">22</cx:pt>
          <cx:pt idx="427">23</cx:pt>
          <cx:pt idx="428">20</cx:pt>
          <cx:pt idx="429">23</cx:pt>
          <cx:pt idx="430">21</cx:pt>
          <cx:pt idx="431">24</cx:pt>
          <cx:pt idx="432">22</cx:pt>
          <cx:pt idx="433">24</cx:pt>
          <cx:pt idx="434">22</cx:pt>
          <cx:pt idx="435">25</cx:pt>
          <cx:pt idx="436">22</cx:pt>
          <cx:pt idx="437">22</cx:pt>
          <cx:pt idx="438">24</cx:pt>
          <cx:pt idx="439">22</cx:pt>
          <cx:pt idx="440">21</cx:pt>
          <cx:pt idx="441">21</cx:pt>
          <cx:pt idx="442">20</cx:pt>
          <cx:pt idx="443">25</cx:pt>
          <cx:pt idx="444">22</cx:pt>
          <cx:pt idx="445">24</cx:pt>
          <cx:pt idx="446">22</cx:pt>
          <cx:pt idx="447">29</cx:pt>
          <cx:pt idx="448">25</cx:pt>
          <cx:pt idx="449">29</cx:pt>
          <cx:pt idx="450">25</cx:pt>
          <cx:pt idx="451">24</cx:pt>
          <cx:pt idx="452">24</cx:pt>
          <cx:pt idx="453">22</cx:pt>
          <cx:pt idx="454">22</cx:pt>
          <cx:pt idx="455">24</cx:pt>
          <cx:pt idx="456">22</cx:pt>
          <cx:pt idx="457">23</cx:pt>
          <cx:pt idx="458">21</cx:pt>
          <cx:pt idx="459">29</cx:pt>
          <cx:pt idx="460">31</cx:pt>
          <cx:pt idx="461">31</cx:pt>
          <cx:pt idx="462">30</cx:pt>
          <cx:pt idx="463">24</cx:pt>
          <cx:pt idx="464">25</cx:pt>
          <cx:pt idx="465">22</cx:pt>
          <cx:pt idx="466">22</cx:pt>
          <cx:pt idx="467">24</cx:pt>
          <cx:pt idx="468">22</cx:pt>
          <cx:pt idx="469">24</cx:pt>
          <cx:pt idx="470">21</cx:pt>
          <cx:pt idx="471">18</cx:pt>
          <cx:pt idx="472">18</cx:pt>
          <cx:pt idx="473">24</cx:pt>
          <cx:pt idx="474">22</cx:pt>
          <cx:pt idx="475">24</cx:pt>
          <cx:pt idx="476">21</cx:pt>
          <cx:pt idx="477">26</cx:pt>
          <cx:pt idx="478">25</cx:pt>
          <cx:pt idx="479">22</cx:pt>
          <cx:pt idx="480">22</cx:pt>
          <cx:pt idx="481">24</cx:pt>
          <cx:pt idx="482">24</cx:pt>
          <cx:pt idx="483">22</cx:pt>
          <cx:pt idx="484">21</cx:pt>
          <cx:pt idx="485">29</cx:pt>
          <cx:pt idx="486">28</cx:pt>
          <cx:pt idx="487">25</cx:pt>
          <cx:pt idx="488">31</cx:pt>
          <cx:pt idx="489">29</cx:pt>
          <cx:pt idx="490">25</cx:pt>
          <cx:pt idx="491">24</cx:pt>
          <cx:pt idx="492">25</cx:pt>
          <cx:pt idx="493">22</cx:pt>
          <cx:pt idx="494">22</cx:pt>
          <cx:pt idx="495">24</cx:pt>
          <cx:pt idx="496">22</cx:pt>
          <cx:pt idx="497">24</cx:pt>
          <cx:pt idx="498">21</cx:pt>
          <cx:pt idx="499">14</cx:pt>
          <cx:pt idx="500">11</cx:pt>
          <cx:pt idx="501">12</cx:pt>
          <cx:pt idx="502">14</cx:pt>
          <cx:pt idx="503">12</cx:pt>
          <cx:pt idx="504">26</cx:pt>
          <cx:pt idx="505">22</cx:pt>
          <cx:pt idx="506">24</cx:pt>
          <cx:pt idx="507">20</cx:pt>
          <cx:pt idx="508">29</cx:pt>
          <cx:pt idx="509">27</cx:pt>
          <cx:pt idx="510">30</cx:pt>
          <cx:pt idx="511">31</cx:pt>
          <cx:pt idx="512">26</cx:pt>
          <cx:pt idx="513">22</cx:pt>
          <cx:pt idx="514">24</cx:pt>
          <cx:pt idx="515">21</cx:pt>
          <cx:pt idx="516">29</cx:pt>
          <cx:pt idx="517">27</cx:pt>
          <cx:pt idx="518">29</cx:pt>
          <cx:pt idx="519">31</cx:pt>
          <cx:pt idx="520">12</cx:pt>
          <cx:pt idx="521">11</cx:pt>
          <cx:pt idx="522">12</cx:pt>
          <cx:pt idx="523">11</cx:pt>
          <cx:pt idx="524">12</cx:pt>
          <cx:pt idx="525">17</cx:pt>
          <cx:pt idx="526">14</cx:pt>
          <cx:pt idx="527">12</cx:pt>
          <cx:pt idx="528">12</cx:pt>
          <cx:pt idx="529">13</cx:pt>
          <cx:pt idx="530">13</cx:pt>
          <cx:pt idx="531">19</cx:pt>
          <cx:pt idx="532">16</cx:pt>
          <cx:pt idx="533">16</cx:pt>
          <cx:pt idx="534">16</cx:pt>
          <cx:pt idx="535">16</cx:pt>
          <cx:pt idx="536">14</cx:pt>
          <cx:pt idx="537">11</cx:pt>
          <cx:pt idx="538">13</cx:pt>
          <cx:pt idx="539">13</cx:pt>
          <cx:pt idx="540">18</cx:pt>
          <cx:pt idx="541">15</cx:pt>
          <cx:pt idx="542">16</cx:pt>
          <cx:pt idx="543">15</cx:pt>
          <cx:pt idx="544">14</cx:pt>
          <cx:pt idx="545">11</cx:pt>
          <cx:pt idx="546">12</cx:pt>
          <cx:pt idx="547">14</cx:pt>
          <cx:pt idx="548">13</cx:pt>
          <cx:pt idx="549">10</cx:pt>
          <cx:pt idx="550">11</cx:pt>
          <cx:pt idx="551">22</cx:pt>
          <cx:pt idx="552">20</cx:pt>
          <cx:pt idx="553">22</cx:pt>
          <cx:pt idx="554">26</cx:pt>
          <cx:pt idx="555">24</cx:pt>
          <cx:pt idx="556">26</cx:pt>
          <cx:pt idx="557">26</cx:pt>
          <cx:pt idx="558">26</cx:pt>
          <cx:pt idx="559">24</cx:pt>
          <cx:pt idx="560">35</cx:pt>
          <cx:pt idx="561">35</cx:pt>
          <cx:pt idx="562">29</cx:pt>
          <cx:pt idx="563">31</cx:pt>
          <cx:pt idx="564">29</cx:pt>
          <cx:pt idx="565">29</cx:pt>
          <cx:pt idx="566">37</cx:pt>
          <cx:pt idx="567">37</cx:pt>
          <cx:pt idx="568">34</cx:pt>
          <cx:pt idx="569">28</cx:pt>
          <cx:pt idx="570">34</cx:pt>
          <cx:pt idx="571">28</cx:pt>
          <cx:pt idx="572">24</cx:pt>
          <cx:pt idx="573">24</cx:pt>
          <cx:pt idx="574">26</cx:pt>
          <cx:pt idx="575">25</cx:pt>
          <cx:pt idx="576">29</cx:pt>
          <cx:pt idx="577">29</cx:pt>
          <cx:pt idx="578">23</cx:pt>
          <cx:pt idx="579">23</cx:pt>
          <cx:pt idx="580">23</cx:pt>
          <cx:pt idx="581">22</cx:pt>
          <cx:pt idx="582">22</cx:pt>
          <cx:pt idx="583">22</cx:pt>
          <cx:pt idx="584">17</cx:pt>
          <cx:pt idx="585">14</cx:pt>
          <cx:pt idx="586">12</cx:pt>
          <cx:pt idx="587">12</cx:pt>
          <cx:pt idx="588">13</cx:pt>
          <cx:pt idx="589">13</cx:pt>
          <cx:pt idx="590">12</cx:pt>
          <cx:pt idx="591">19</cx:pt>
          <cx:pt idx="592">17</cx:pt>
          <cx:pt idx="593">16</cx:pt>
          <cx:pt idx="594">15</cx:pt>
          <cx:pt idx="595">16</cx:pt>
          <cx:pt idx="596">16</cx:pt>
          <cx:pt idx="597">14</cx:pt>
          <cx:pt idx="598">17</cx:pt>
          <cx:pt idx="599">14</cx:pt>
          <cx:pt idx="600">11</cx:pt>
          <cx:pt idx="601">12</cx:pt>
          <cx:pt idx="602">14</cx:pt>
          <cx:pt idx="603">17</cx:pt>
          <cx:pt idx="604">12</cx:pt>
          <cx:pt idx="605">14</cx:pt>
          <cx:pt idx="606">11</cx:pt>
          <cx:pt idx="607">25</cx:pt>
          <cx:pt idx="608">22</cx:pt>
          <cx:pt idx="609">24</cx:pt>
          <cx:pt idx="610">22</cx:pt>
          <cx:pt idx="611">31</cx:pt>
          <cx:pt idx="612">25</cx:pt>
          <cx:pt idx="613">30</cx:pt>
          <cx:pt idx="614">25</cx:pt>
          <cx:pt idx="615">18</cx:pt>
          <cx:pt idx="616">15</cx:pt>
          <cx:pt idx="617">18</cx:pt>
          <cx:pt idx="618">26</cx:pt>
          <cx:pt idx="619">24</cx:pt>
          <cx:pt idx="620">35</cx:pt>
          <cx:pt idx="621">35</cx:pt>
          <cx:pt idx="622">32</cx:pt>
          <cx:pt idx="623">31</cx:pt>
          <cx:pt idx="624">17</cx:pt>
          <cx:pt idx="625">18</cx:pt>
          <cx:pt idx="626">17</cx:pt>
          <cx:pt idx="627">20</cx:pt>
          <cx:pt idx="628">21</cx:pt>
          <cx:pt idx="629">20</cx:pt>
          <cx:pt idx="630">28</cx:pt>
          <cx:pt idx="631">20</cx:pt>
          <cx:pt idx="632">21</cx:pt>
          <cx:pt idx="633">24</cx:pt>
          <cx:pt idx="634">20</cx:pt>
          <cx:pt idx="635">21</cx:pt>
          <cx:pt idx="636">20</cx:pt>
          <cx:pt idx="637">19</cx:pt>
          <cx:pt idx="638">20</cx:pt>
          <cx:pt idx="639">20</cx:pt>
          <cx:pt idx="640">19</cx:pt>
          <cx:pt idx="641">23</cx:pt>
          <cx:pt idx="642">22</cx:pt>
          <cx:pt idx="643">22</cx:pt>
          <cx:pt idx="644">27</cx:pt>
          <cx:pt idx="645">26</cx:pt>
          <cx:pt idx="646">31</cx:pt>
          <cx:pt idx="647">23</cx:pt>
          <cx:pt idx="648">23</cx:pt>
          <cx:pt idx="649">26</cx:pt>
          <cx:pt idx="650">27</cx:pt>
          <cx:pt idx="651">23</cx:pt>
          <cx:pt idx="652">24</cx:pt>
          <cx:pt idx="653">24</cx:pt>
          <cx:pt idx="654">28</cx:pt>
          <cx:pt idx="655">29</cx:pt>
          <cx:pt idx="656">29</cx:pt>
          <cx:pt idx="657">12</cx:pt>
          <cx:pt idx="658">12</cx:pt>
          <cx:pt idx="659">12</cx:pt>
          <cx:pt idx="660">12</cx:pt>
          <cx:pt idx="661">12</cx:pt>
          <cx:pt idx="662">15</cx:pt>
          <cx:pt idx="663">12</cx:pt>
          <cx:pt idx="664">14</cx:pt>
          <cx:pt idx="665">12</cx:pt>
          <cx:pt idx="666">11</cx:pt>
          <cx:pt idx="667">12</cx:pt>
          <cx:pt idx="668">13</cx:pt>
          <cx:pt idx="669">12</cx:pt>
          <cx:pt idx="670">11</cx:pt>
          <cx:pt idx="671">12</cx:pt>
          <cx:pt idx="672">13</cx:pt>
          <cx:pt idx="673">12</cx:pt>
          <cx:pt idx="674">10</cx:pt>
          <cx:pt idx="675">17</cx:pt>
          <cx:pt idx="676">15</cx:pt>
          <cx:pt idx="677">15</cx:pt>
          <cx:pt idx="678">13</cx:pt>
          <cx:pt idx="679">14</cx:pt>
          <cx:pt idx="680">12</cx:pt>
          <cx:pt idx="681">16</cx:pt>
          <cx:pt idx="682">15</cx:pt>
          <cx:pt idx="683">17</cx:pt>
          <cx:pt idx="684">15</cx:pt>
          <cx:pt idx="685">22</cx:pt>
          <cx:pt idx="686">19</cx:pt>
          <cx:pt idx="687">20</cx:pt>
          <cx:pt idx="688">20</cx:pt>
          <cx:pt idx="689">25</cx:pt>
          <cx:pt idx="690">14</cx:pt>
          <cx:pt idx="691">11</cx:pt>
          <cx:pt idx="692">12</cx:pt>
          <cx:pt idx="693">14</cx:pt>
          <cx:pt idx="694">10</cx:pt>
          <cx:pt idx="695">15</cx:pt>
          <cx:pt idx="696">15</cx:pt>
          <cx:pt idx="697">15</cx:pt>
          <cx:pt idx="698">14</cx:pt>
          <cx:pt idx="699">17</cx:pt>
          <cx:pt idx="700">15</cx:pt>
          <cx:pt idx="701">15</cx:pt>
          <cx:pt idx="702">15</cx:pt>
          <cx:pt idx="703">11</cx:pt>
          <cx:pt idx="704">12</cx:pt>
          <cx:pt idx="705">15</cx:pt>
          <cx:pt idx="706">11</cx:pt>
          <cx:pt idx="707">18</cx:pt>
          <cx:pt idx="708">15</cx:pt>
          <cx:pt idx="709">18</cx:pt>
          <cx:pt idx="710">14</cx:pt>
          <cx:pt idx="711">18</cx:pt>
          <cx:pt idx="712">17</cx:pt>
          <cx:pt idx="713">15</cx:pt>
          <cx:pt idx="714">22</cx:pt>
          <cx:pt idx="715">15</cx:pt>
          <cx:pt idx="716">19</cx:pt>
          <cx:pt idx="717">14</cx:pt>
          <cx:pt idx="718">11</cx:pt>
          <cx:pt idx="719">12</cx:pt>
          <cx:pt idx="720">15</cx:pt>
          <cx:pt idx="721">10</cx:pt>
          <cx:pt idx="722">15</cx:pt>
          <cx:pt idx="723">15</cx:pt>
          <cx:pt idx="724">15</cx:pt>
          <cx:pt idx="725">14</cx:pt>
          <cx:pt idx="726">15</cx:pt>
          <cx:pt idx="727">15</cx:pt>
          <cx:pt idx="728">26</cx:pt>
          <cx:pt idx="729">27</cx:pt>
          <cx:pt idx="730">26</cx:pt>
          <cx:pt idx="731">27</cx:pt>
          <cx:pt idx="732">39</cx:pt>
          <cx:pt idx="733">31</cx:pt>
          <cx:pt idx="734">32</cx:pt>
          <cx:pt idx="735">29</cx:pt>
          <cx:pt idx="736">30</cx:pt>
          <cx:pt idx="737">30</cx:pt>
          <cx:pt idx="738">47</cx:pt>
          <cx:pt idx="739">39</cx:pt>
          <cx:pt idx="740">31</cx:pt>
          <cx:pt idx="741">30</cx:pt>
          <cx:pt idx="742">30</cx:pt>
          <cx:pt idx="743">39</cx:pt>
          <cx:pt idx="744">26</cx:pt>
          <cx:pt idx="745">27</cx:pt>
          <cx:pt idx="746">26</cx:pt>
          <cx:pt idx="747">27</cx:pt>
          <cx:pt idx="748">31</cx:pt>
          <cx:pt idx="749">31</cx:pt>
          <cx:pt idx="750">29</cx:pt>
          <cx:pt idx="751">30</cx:pt>
          <cx:pt idx="752">39</cx:pt>
          <cx:pt idx="753">31</cx:pt>
          <cx:pt idx="754">30</cx:pt>
          <cx:pt idx="755">39</cx:pt>
          <cx:pt idx="756">26</cx:pt>
          <cx:pt idx="757">26</cx:pt>
          <cx:pt idx="758">29</cx:pt>
          <cx:pt idx="759">30</cx:pt>
          <cx:pt idx="760">31</cx:pt>
          <cx:pt idx="761">30</cx:pt>
          <cx:pt idx="762">15</cx:pt>
          <cx:pt idx="763">12</cx:pt>
          <cx:pt idx="764">12</cx:pt>
          <cx:pt idx="765">12</cx:pt>
          <cx:pt idx="766">15</cx:pt>
          <cx:pt idx="767">11</cx:pt>
          <cx:pt idx="768">18</cx:pt>
          <cx:pt idx="769">16</cx:pt>
          <cx:pt idx="770">18</cx:pt>
          <cx:pt idx="771">15</cx:pt>
          <cx:pt idx="772">19</cx:pt>
          <cx:pt idx="773">15</cx:pt>
          <cx:pt idx="774">17</cx:pt>
          <cx:pt idx="775">22</cx:pt>
          <cx:pt idx="776">17</cx:pt>
          <cx:pt idx="777">15</cx:pt>
          <cx:pt idx="778">20</cx:pt>
          <cx:pt idx="779">19</cx:pt>
          <cx:pt idx="780">13</cx:pt>
          <cx:pt idx="781">12</cx:pt>
          <cx:pt idx="782">11</cx:pt>
          <cx:pt idx="783">12</cx:pt>
          <cx:pt idx="784">13</cx:pt>
          <cx:pt idx="785">12</cx:pt>
          <cx:pt idx="786">10</cx:pt>
          <cx:pt idx="787">17</cx:pt>
          <cx:pt idx="788">15</cx:pt>
          <cx:pt idx="789">15</cx:pt>
          <cx:pt idx="790">14</cx:pt>
          <cx:pt idx="791">15</cx:pt>
          <cx:pt idx="792">12</cx:pt>
          <cx:pt idx="793">17</cx:pt>
          <cx:pt idx="794">15</cx:pt>
          <cx:pt idx="795">15</cx:pt>
          <cx:pt idx="796">11</cx:pt>
          <cx:pt idx="797">12</cx:pt>
          <cx:pt idx="798">15</cx:pt>
          <cx:pt idx="799">11</cx:pt>
          <cx:pt idx="800">15</cx:pt>
          <cx:pt idx="801">14</cx:pt>
          <cx:pt idx="802">15</cx:pt>
          <cx:pt idx="803">17</cx:pt>
          <cx:pt idx="804">15</cx:pt>
          <cx:pt idx="805">12</cx:pt>
          <cx:pt idx="806">16</cx:pt>
          <cx:pt idx="807">15</cx:pt>
          <cx:pt idx="808">13</cx:pt>
          <cx:pt idx="809">12</cx:pt>
          <cx:pt idx="810">11</cx:pt>
          <cx:pt idx="811">12</cx:pt>
          <cx:pt idx="812">13</cx:pt>
          <cx:pt idx="813">12</cx:pt>
          <cx:pt idx="814">10</cx:pt>
          <cx:pt idx="815">15</cx:pt>
          <cx:pt idx="816">14</cx:pt>
          <cx:pt idx="817">12</cx:pt>
          <cx:pt idx="818">15</cx:pt>
          <cx:pt idx="819">12</cx:pt>
          <cx:pt idx="820">11</cx:pt>
          <cx:pt idx="821">13</cx:pt>
          <cx:pt idx="822">28</cx:pt>
          <cx:pt idx="823">29</cx:pt>
          <cx:pt idx="824">22</cx:pt>
          <cx:pt idx="825">20</cx:pt>
          <cx:pt idx="826">20</cx:pt>
          <cx:pt idx="827">22</cx:pt>
          <cx:pt idx="828">20</cx:pt>
          <cx:pt idx="829">23</cx:pt>
          <cx:pt idx="830">22</cx:pt>
          <cx:pt idx="831">22</cx:pt>
          <cx:pt idx="832">20</cx:pt>
          <cx:pt idx="833">20</cx:pt>
          <cx:pt idx="834">17</cx:pt>
          <cx:pt idx="835">19</cx:pt>
          <cx:pt idx="836">20</cx:pt>
          <cx:pt idx="837">19</cx:pt>
          <cx:pt idx="838">20</cx:pt>
          <cx:pt idx="839">20</cx:pt>
          <cx:pt idx="840">20</cx:pt>
          <cx:pt idx="841">23</cx:pt>
          <cx:pt idx="842">22</cx:pt>
          <cx:pt idx="843">22</cx:pt>
          <cx:pt idx="844">20</cx:pt>
          <cx:pt idx="845">22</cx:pt>
          <cx:pt idx="846">20</cx:pt>
          <cx:pt idx="847">22</cx:pt>
          <cx:pt idx="848">20</cx:pt>
          <cx:pt idx="849">26</cx:pt>
          <cx:pt idx="850">25</cx:pt>
          <cx:pt idx="851">24</cx:pt>
          <cx:pt idx="852">21</cx:pt>
          <cx:pt idx="853">24</cx:pt>
          <cx:pt idx="854">20</cx:pt>
          <cx:pt idx="855">22</cx:pt>
          <cx:pt idx="856">21</cx:pt>
          <cx:pt idx="857">20</cx:pt>
          <cx:pt idx="858">19</cx:pt>
          <cx:pt idx="859">28</cx:pt>
          <cx:pt idx="860">28</cx:pt>
          <cx:pt idx="861">24</cx:pt>
          <cx:pt idx="862">22</cx:pt>
          <cx:pt idx="863">23</cx:pt>
          <cx:pt idx="864">24</cx:pt>
          <cx:pt idx="865">22</cx:pt>
          <cx:pt idx="866">26</cx:pt>
          <cx:pt idx="867">24</cx:pt>
          <cx:pt idx="868">22</cx:pt>
          <cx:pt idx="869">24</cx:pt>
          <cx:pt idx="870">24</cx:pt>
          <cx:pt idx="871">22</cx:pt>
          <cx:pt idx="872">17</cx:pt>
          <cx:pt idx="873">15</cx:pt>
          <cx:pt idx="874">21</cx:pt>
          <cx:pt idx="875">21</cx:pt>
          <cx:pt idx="876">22</cx:pt>
          <cx:pt idx="877">20</cx:pt>
          <cx:pt idx="878">19</cx:pt>
          <cx:pt idx="879">23</cx:pt>
          <cx:pt idx="880">22</cx:pt>
          <cx:pt idx="881">21</cx:pt>
          <cx:pt idx="882">20</cx:pt>
          <cx:pt idx="883">18</cx:pt>
          <cx:pt idx="884">15</cx:pt>
          <cx:pt idx="885">19</cx:pt>
          <cx:pt idx="886">26</cx:pt>
          <cx:pt idx="887">24</cx:pt>
          <cx:pt idx="888">24</cx:pt>
          <cx:pt idx="889">39</cx:pt>
          <cx:pt idx="890">29</cx:pt>
          <cx:pt idx="891">39</cx:pt>
          <cx:pt idx="892">26</cx:pt>
          <cx:pt idx="893">20</cx:pt>
          <cx:pt idx="894">20</cx:pt>
          <cx:pt idx="895">20</cx:pt>
          <cx:pt idx="896">20</cx:pt>
          <cx:pt idx="897">23</cx:pt>
          <cx:pt idx="898">22</cx:pt>
          <cx:pt idx="899">22</cx:pt>
          <cx:pt idx="900">20</cx:pt>
          <cx:pt idx="901">24</cx:pt>
          <cx:pt idx="902">23</cx:pt>
          <cx:pt idx="903">17</cx:pt>
          <cx:pt idx="904">16</cx:pt>
          <cx:pt idx="905">19</cx:pt>
          <cx:pt idx="906">18</cx:pt>
          <cx:pt idx="907">22</cx:pt>
          <cx:pt idx="908">17</cx:pt>
          <cx:pt idx="909">17</cx:pt>
          <cx:pt idx="910">22</cx:pt>
          <cx:pt idx="911">19</cx:pt>
          <cx:pt idx="912">17</cx:pt>
          <cx:pt idx="913">17</cx:pt>
          <cx:pt idx="914">20</cx:pt>
          <cx:pt idx="915">17</cx:pt>
          <cx:pt idx="916">22</cx:pt>
          <cx:pt idx="917">20</cx:pt>
          <cx:pt idx="918">18</cx:pt>
          <cx:pt idx="919">22</cx:pt>
          <cx:pt idx="920">19</cx:pt>
          <cx:pt idx="921">17</cx:pt>
          <cx:pt idx="922">15</cx:pt>
          <cx:pt idx="923">15</cx:pt>
          <cx:pt idx="924">22</cx:pt>
          <cx:pt idx="925">15</cx:pt>
          <cx:pt idx="926">19</cx:pt>
          <cx:pt idx="927">17</cx:pt>
          <cx:pt idx="928">17</cx:pt>
          <cx:pt idx="929">22</cx:pt>
          <cx:pt idx="930">15</cx:pt>
          <cx:pt idx="931">22</cx:pt>
          <cx:pt idx="932">15</cx:pt>
          <cx:pt idx="933">22</cx:pt>
          <cx:pt idx="934">19</cx:pt>
          <cx:pt idx="935">22</cx:pt>
          <cx:pt idx="936">19</cx:pt>
          <cx:pt idx="937">18</cx:pt>
          <cx:pt idx="938">24</cx:pt>
          <cx:pt idx="939">19</cx:pt>
          <cx:pt idx="940">17</cx:pt>
          <cx:pt idx="941">22</cx:pt>
          <cx:pt idx="942">20</cx:pt>
          <cx:pt idx="943">26</cx:pt>
          <cx:pt idx="944">20</cx:pt>
          <cx:pt idx="945">16</cx:pt>
          <cx:pt idx="946">15</cx:pt>
          <cx:pt idx="947">17</cx:pt>
          <cx:pt idx="948">15</cx:pt>
          <cx:pt idx="949">15</cx:pt>
          <cx:pt idx="950">22</cx:pt>
          <cx:pt idx="951">15</cx:pt>
          <cx:pt idx="952">19</cx:pt>
          <cx:pt idx="953">15</cx:pt>
          <cx:pt idx="954">20</cx:pt>
          <cx:pt idx="955">20</cx:pt>
          <cx:pt idx="956">12</cx:pt>
          <cx:pt idx="957">12</cx:pt>
          <cx:pt idx="958">16</cx:pt>
          <cx:pt idx="959">20</cx:pt>
          <cx:pt idx="960">15</cx:pt>
          <cx:pt idx="961">19</cx:pt>
          <cx:pt idx="962">16</cx:pt>
          <cx:pt idx="963">17</cx:pt>
          <cx:pt idx="964">16</cx:pt>
          <cx:pt idx="965">20</cx:pt>
          <cx:pt idx="966">15</cx:pt>
          <cx:pt idx="967">20</cx:pt>
          <cx:pt idx="968">17</cx:pt>
          <cx:pt idx="969">16</cx:pt>
          <cx:pt idx="970">15</cx:pt>
          <cx:pt idx="971">16</cx:pt>
          <cx:pt idx="972">20</cx:pt>
          <cx:pt idx="973">18</cx:pt>
          <cx:pt idx="974">20</cx:pt>
          <cx:pt idx="975">14</cx:pt>
          <cx:pt idx="976">20</cx:pt>
          <cx:pt idx="977">14</cx:pt>
          <cx:pt idx="978">20</cx:pt>
          <cx:pt idx="979">12</cx:pt>
          <cx:pt idx="980">15</cx:pt>
          <cx:pt idx="981">20</cx:pt>
          <cx:pt idx="982">13</cx:pt>
          <cx:pt idx="983">20</cx:pt>
          <cx:pt idx="984">18</cx:pt>
          <cx:pt idx="985">13</cx:pt>
          <cx:pt idx="986">15</cx:pt>
          <cx:pt idx="987">16</cx:pt>
          <cx:pt idx="988">14</cx:pt>
          <cx:pt idx="989">24</cx:pt>
          <cx:pt idx="990">22</cx:pt>
          <cx:pt idx="991">24</cx:pt>
          <cx:pt idx="992">25</cx:pt>
          <cx:pt idx="993">22</cx:pt>
          <cx:pt idx="994">26</cx:pt>
          <cx:pt idx="995">22</cx:pt>
          <cx:pt idx="996">26</cx:pt>
          <cx:pt idx="997">22</cx:pt>
          <cx:pt idx="998">27</cx:pt>
          <cx:pt idx="999">22</cx:pt>
          <cx:pt idx="1000">24</cx:pt>
          <cx:pt idx="1001">24</cx:pt>
          <cx:pt idx="1002">22</cx:pt>
          <cx:pt idx="1003">24</cx:pt>
          <cx:pt idx="1004">29</cx:pt>
          <cx:pt idx="1005">25</cx:pt>
          <cx:pt idx="1006">31</cx:pt>
          <cx:pt idx="1007">21</cx:pt>
          <cx:pt idx="1008">26</cx:pt>
          <cx:pt idx="1009">31</cx:pt>
          <cx:pt idx="1010">22</cx:pt>
          <cx:pt idx="1011">31</cx:pt>
          <cx:pt idx="1012">26</cx:pt>
          <cx:pt idx="1013">32</cx:pt>
          <cx:pt idx="1014">22</cx:pt>
          <cx:pt idx="1015">27</cx:pt>
          <cx:pt idx="1016">31</cx:pt>
          <cx:pt idx="1017">23</cx:pt>
          <cx:pt idx="1018">22</cx:pt>
          <cx:pt idx="1019">22</cx:pt>
          <cx:pt idx="1020">22</cx:pt>
          <cx:pt idx="1021">22</cx:pt>
          <cx:pt idx="1022">24</cx:pt>
          <cx:pt idx="1023">20</cx:pt>
          <cx:pt idx="1024">23</cx:pt>
          <cx:pt idx="1025">20</cx:pt>
          <cx:pt idx="1026">23</cx:pt>
          <cx:pt idx="1027">22</cx:pt>
          <cx:pt idx="1028">24</cx:pt>
          <cx:pt idx="1029">22</cx:pt>
          <cx:pt idx="1030">22</cx:pt>
          <cx:pt idx="1031">22</cx:pt>
          <cx:pt idx="1032">23</cx:pt>
          <cx:pt idx="1033">20</cx:pt>
          <cx:pt idx="1034">23</cx:pt>
          <cx:pt idx="1035">21</cx:pt>
          <cx:pt idx="1036">24</cx:pt>
          <cx:pt idx="1037">22</cx:pt>
          <cx:pt idx="1038">24</cx:pt>
          <cx:pt idx="1039">22</cx:pt>
          <cx:pt idx="1040">17</cx:pt>
          <cx:pt idx="1041">16</cx:pt>
          <cx:pt idx="1042">18</cx:pt>
          <cx:pt idx="1043">18</cx:pt>
          <cx:pt idx="1044">22</cx:pt>
          <cx:pt idx="1045">17</cx:pt>
          <cx:pt idx="1046">17</cx:pt>
          <cx:pt idx="1047">22</cx:pt>
          <cx:pt idx="1048">17</cx:pt>
          <cx:pt idx="1049">17</cx:pt>
          <cx:pt idx="1050">16</cx:pt>
          <cx:pt idx="1051">19</cx:pt>
          <cx:pt idx="1052">17</cx:pt>
          <cx:pt idx="1053">22</cx:pt>
          <cx:pt idx="1054">17</cx:pt>
          <cx:pt idx="1055">22</cx:pt>
          <cx:pt idx="1056">17</cx:pt>
          <cx:pt idx="1057">15</cx:pt>
          <cx:pt idx="1058">27</cx:pt>
          <cx:pt idx="1059">32</cx:pt>
          <cx:pt idx="1060">29</cx:pt>
          <cx:pt idx="1061">28</cx:pt>
          <cx:pt idx="1062">32</cx:pt>
          <cx:pt idx="1063">30</cx:pt>
          <cx:pt idx="1064">26</cx:pt>
          <cx:pt idx="1065">27</cx:pt>
          <cx:pt idx="1066">39</cx:pt>
          <cx:pt idx="1067">37</cx:pt>
          <cx:pt idx="1068">32</cx:pt>
          <cx:pt idx="1069">33</cx:pt>
          <cx:pt idx="1070">30</cx:pt>
          <cx:pt idx="1071">29</cx:pt>
          <cx:pt idx="1072">47</cx:pt>
          <cx:pt idx="1073">35</cx:pt>
          <cx:pt idx="1074">45</cx:pt>
          <cx:pt idx="1075">35</cx:pt>
          <cx:pt idx="1076">26</cx:pt>
          <cx:pt idx="1077">27</cx:pt>
          <cx:pt idx="1078">32</cx:pt>
          <cx:pt idx="1079">33</cx:pt>
          <cx:pt idx="1080">27</cx:pt>
          <cx:pt idx="1081">27</cx:pt>
          <cx:pt idx="1082">29</cx:pt>
          <cx:pt idx="1083">29</cx:pt>
          <cx:pt idx="1084">20</cx:pt>
          <cx:pt idx="1085">23</cx:pt>
          <cx:pt idx="1086">28</cx:pt>
          <cx:pt idx="1087">22</cx:pt>
          <cx:pt idx="1088">28</cx:pt>
          <cx:pt idx="1089">38</cx:pt>
          <cx:pt idx="1090">26</cx:pt>
          <cx:pt idx="1091">35</cx:pt>
          <cx:pt idx="1092">26</cx:pt>
          <cx:pt idx="1093">35</cx:pt>
          <cx:pt idx="1094">23</cx:pt>
          <cx:pt idx="1095">23</cx:pt>
          <cx:pt idx="1096">26</cx:pt>
          <cx:pt idx="1097">26</cx:pt>
          <cx:pt idx="1098">20</cx:pt>
          <cx:pt idx="1099">24</cx:pt>
          <cx:pt idx="1100">21</cx:pt>
          <cx:pt idx="1101">24</cx:pt>
          <cx:pt idx="1102">28</cx:pt>
          <cx:pt idx="1103">35</cx:pt>
          <cx:pt idx="1104">26</cx:pt>
          <cx:pt idx="1105">26</cx:pt>
          <cx:pt idx="1106">33</cx:pt>
          <cx:pt idx="1107">25</cx:pt>
          <cx:pt idx="1108">31</cx:pt>
          <cx:pt idx="1109">21</cx:pt>
          <cx:pt idx="1110">24</cx:pt>
          <cx:pt idx="1111">20</cx:pt>
          <cx:pt idx="1112">24</cx:pt>
          <cx:pt idx="1113">20</cx:pt>
          <cx:pt idx="1114">20</cx:pt>
          <cx:pt idx="1115">17</cx:pt>
          <cx:pt idx="1116">17</cx:pt>
          <cx:pt idx="1117">16</cx:pt>
          <cx:pt idx="1118">21</cx:pt>
          <cx:pt idx="1119">17</cx:pt>
          <cx:pt idx="1120">20</cx:pt>
          <cx:pt idx="1121">17</cx:pt>
          <cx:pt idx="1122">24</cx:pt>
          <cx:pt idx="1123">23</cx:pt>
          <cx:pt idx="1124">22</cx:pt>
          <cx:pt idx="1125">22</cx:pt>
          <cx:pt idx="1126">23</cx:pt>
          <cx:pt idx="1127">20</cx:pt>
          <cx:pt idx="1128">23</cx:pt>
          <cx:pt idx="1129">17</cx:pt>
          <cx:pt idx="1130">17</cx:pt>
          <cx:pt idx="1131">24</cx:pt>
          <cx:pt idx="1132">23</cx:pt>
          <cx:pt idx="1133">18</cx:pt>
          <cx:pt idx="1134">22</cx:pt>
          <cx:pt idx="1135">22</cx:pt>
          <cx:pt idx="1136">18</cx:pt>
          <cx:pt idx="1137">23</cx:pt>
          <cx:pt idx="1138">20</cx:pt>
          <cx:pt idx="1139">23</cx:pt>
          <cx:pt idx="1140">19</cx:pt>
          <cx:pt idx="1141">20</cx:pt>
          <cx:pt idx="1142">17</cx:pt>
          <cx:pt idx="1143">12</cx:pt>
          <cx:pt idx="1144">17</cx:pt>
          <cx:pt idx="1145">12</cx:pt>
          <cx:pt idx="1146">17</cx:pt>
          <cx:pt idx="1147">17</cx:pt>
          <cx:pt idx="1148">19</cx:pt>
          <cx:pt idx="1149">12</cx:pt>
          <cx:pt idx="1150">12</cx:pt>
          <cx:pt idx="1151">19</cx:pt>
          <cx:pt idx="1152">12</cx:pt>
          <cx:pt idx="1153">17</cx:pt>
          <cx:pt idx="1154">17</cx:pt>
          <cx:pt idx="1155">20</cx:pt>
          <cx:pt idx="1156">20</cx:pt>
          <cx:pt idx="1157">24</cx:pt>
          <cx:pt idx="1158">23</cx:pt>
          <cx:pt idx="1159">18</cx:pt>
          <cx:pt idx="1160">22</cx:pt>
          <cx:pt idx="1161">22</cx:pt>
          <cx:pt idx="1162">18</cx:pt>
          <cx:pt idx="1163">23</cx:pt>
          <cx:pt idx="1164">20</cx:pt>
          <cx:pt idx="1165">23</cx:pt>
          <cx:pt idx="1166">19</cx:pt>
          <cx:pt idx="1167">17</cx:pt>
          <cx:pt idx="1168">17</cx:pt>
          <cx:pt idx="1169">17</cx:pt>
          <cx:pt idx="1170">17</cx:pt>
          <cx:pt idx="1171">13</cx:pt>
          <cx:pt idx="1172">13</cx:pt>
          <cx:pt idx="1173">28</cx:pt>
          <cx:pt idx="1174">20</cx:pt>
          <cx:pt idx="1175">29</cx:pt>
          <cx:pt idx="1176">19</cx:pt>
          <cx:pt idx="1177">28</cx:pt>
          <cx:pt idx="1178">20</cx:pt>
          <cx:pt idx="1179">29</cx:pt>
          <cx:pt idx="1180">20</cx:pt>
          <cx:pt idx="1181">19</cx:pt>
          <cx:pt idx="1182">18</cx:pt>
          <cx:pt idx="1183">18</cx:pt>
          <cx:pt idx="1184">18</cx:pt>
          <cx:pt idx="1185">18</cx:pt>
          <cx:pt idx="1186">10</cx:pt>
          <cx:pt idx="1187">10</cx:pt>
          <cx:pt idx="1188">26</cx:pt>
          <cx:pt idx="1189">26</cx:pt>
          <cx:pt idx="1190">29</cx:pt>
          <cx:pt idx="1191">38</cx:pt>
          <cx:pt idx="1192">29</cx:pt>
          <cx:pt idx="1193">38</cx:pt>
          <cx:pt idx="1194">20</cx:pt>
          <cx:pt idx="1195">19</cx:pt>
          <cx:pt idx="1196">25</cx:pt>
          <cx:pt idx="1197">26</cx:pt>
          <cx:pt idx="1198">29</cx:pt>
          <cx:pt idx="1199">26</cx:pt>
          <cx:pt idx="1200">26</cx:pt>
          <cx:pt idx="1201">28</cx:pt>
          <cx:pt idx="1202">28</cx:pt>
          <cx:pt idx="1203">29</cx:pt>
          <cx:pt idx="1204">29</cx:pt>
          <cx:pt idx="1205">35</cx:pt>
          <cx:pt idx="1206">34</cx:pt>
          <cx:pt idx="1207">21</cx:pt>
          <cx:pt idx="1208">26</cx:pt>
          <cx:pt idx="1209">27</cx:pt>
          <cx:pt idx="1210">21</cx:pt>
          <cx:pt idx="1211">21</cx:pt>
          <cx:pt idx="1212">21</cx:pt>
          <cx:pt idx="1213">21</cx:pt>
          <cx:pt idx="1214">21</cx:pt>
          <cx:pt idx="1215">21</cx:pt>
          <cx:pt idx="1216">31</cx:pt>
          <cx:pt idx="1217">30</cx:pt>
          <cx:pt idx="1218">22</cx:pt>
          <cx:pt idx="1219">30</cx:pt>
          <cx:pt idx="1220">22</cx:pt>
          <cx:pt idx="1221">35</cx:pt>
          <cx:pt idx="1222">36</cx:pt>
          <cx:pt idx="1223">26</cx:pt>
          <cx:pt idx="1224">35</cx:pt>
          <cx:pt idx="1225">26</cx:pt>
          <cx:pt idx="1226">23</cx:pt>
          <cx:pt idx="1227">24</cx:pt>
          <cx:pt idx="1228">23</cx:pt>
          <cx:pt idx="1229">24</cx:pt>
          <cx:pt idx="1230">23</cx:pt>
          <cx:pt idx="1231">17</cx:pt>
          <cx:pt idx="1232">23</cx:pt>
          <cx:pt idx="1233">17</cx:pt>
          <cx:pt idx="1234">24</cx:pt>
          <cx:pt idx="1235">23</cx:pt>
          <cx:pt idx="1236">23</cx:pt>
          <cx:pt idx="1237">17</cx:pt>
          <cx:pt idx="1238">17</cx:pt>
          <cx:pt idx="1239">15</cx:pt>
          <cx:pt idx="1240">15</cx:pt>
          <cx:pt idx="1241">15</cx:pt>
          <cx:pt idx="1242">15</cx:pt>
          <cx:pt idx="1243">22</cx:pt>
          <cx:pt idx="1244">20</cx:pt>
          <cx:pt idx="1245">22</cx:pt>
          <cx:pt idx="1246">20</cx:pt>
          <cx:pt idx="1247">22</cx:pt>
          <cx:pt idx="1248">20</cx:pt>
          <cx:pt idx="1249">26</cx:pt>
          <cx:pt idx="1250">25</cx:pt>
          <cx:pt idx="1251">24</cx:pt>
          <cx:pt idx="1252">21</cx:pt>
          <cx:pt idx="1253">24</cx:pt>
          <cx:pt idx="1254">20</cx:pt>
          <cx:pt idx="1255">20</cx:pt>
          <cx:pt idx="1256">20</cx:pt>
          <cx:pt idx="1257">20</cx:pt>
          <cx:pt idx="1258">20</cx:pt>
          <cx:pt idx="1259">23</cx:pt>
          <cx:pt idx="1260">22</cx:pt>
          <cx:pt idx="1261">22</cx:pt>
          <cx:pt idx="1262">20</cx:pt>
          <cx:pt idx="1263">24</cx:pt>
          <cx:pt idx="1264">23</cx:pt>
          <cx:pt idx="1265">20</cx:pt>
          <cx:pt idx="1266">19</cx:pt>
          <cx:pt idx="1267">20</cx:pt>
          <cx:pt idx="1268">19</cx:pt>
          <cx:pt idx="1269">26</cx:pt>
          <cx:pt idx="1270">27</cx:pt>
          <cx:pt idx="1271">26</cx:pt>
          <cx:pt idx="1272">27</cx:pt>
          <cx:pt idx="1273">39</cx:pt>
          <cx:pt idx="1274">32</cx:pt>
          <cx:pt idx="1275">31</cx:pt>
          <cx:pt idx="1276">29</cx:pt>
          <cx:pt idx="1277">30</cx:pt>
          <cx:pt idx="1278">30</cx:pt>
          <cx:pt idx="1279">47</cx:pt>
          <cx:pt idx="1280">39</cx:pt>
          <cx:pt idx="1281">31</cx:pt>
          <cx:pt idx="1282">30</cx:pt>
          <cx:pt idx="1283">30</cx:pt>
          <cx:pt idx="1284">39</cx:pt>
          <cx:pt idx="1285">26</cx:pt>
          <cx:pt idx="1286">26</cx:pt>
          <cx:pt idx="1287">31</cx:pt>
          <cx:pt idx="1288">31</cx:pt>
          <cx:pt idx="1289">29</cx:pt>
          <cx:pt idx="1290">39</cx:pt>
          <cx:pt idx="1291">31</cx:pt>
          <cx:pt idx="1292">39</cx:pt>
          <cx:pt idx="1293">22</cx:pt>
          <cx:pt idx="1294">20</cx:pt>
          <cx:pt idx="1295">20</cx:pt>
          <cx:pt idx="1296">22</cx:pt>
          <cx:pt idx="1297">20</cx:pt>
          <cx:pt idx="1298">23</cx:pt>
          <cx:pt idx="1299">22</cx:pt>
          <cx:pt idx="1300">22</cx:pt>
          <cx:pt idx="1301">20</cx:pt>
          <cx:pt idx="1302">20</cx:pt>
          <cx:pt idx="1303">20</cx:pt>
          <cx:pt idx="1304">20</cx:pt>
          <cx:pt idx="1305">23</cx:pt>
          <cx:pt idx="1306">22</cx:pt>
          <cx:pt idx="1307">25</cx:pt>
          <cx:pt idx="1308">24</cx:pt>
          <cx:pt idx="1309">24</cx:pt>
          <cx:pt idx="1310">39</cx:pt>
          <cx:pt idx="1311">29</cx:pt>
          <cx:pt idx="1312">39</cx:pt>
          <cx:pt idx="1313">26</cx:pt>
          <cx:pt idx="1314">25</cx:pt>
          <cx:pt idx="1315">24</cx:pt>
          <cx:pt idx="1316">27</cx:pt>
          <cx:pt idx="1317">30</cx:pt>
          <cx:pt idx="1318">27</cx:pt>
          <cx:pt idx="1319">30</cx:pt>
          <cx:pt idx="1320">16</cx:pt>
          <cx:pt idx="1321">15</cx:pt>
          <cx:pt idx="1322">15</cx:pt>
          <cx:pt idx="1323">18</cx:pt>
          <cx:pt idx="1324">18</cx:pt>
          <cx:pt idx="1325">18</cx:pt>
          <cx:pt idx="1326">29</cx:pt>
          <cx:pt idx="1327">37</cx:pt>
          <cx:pt idx="1328">34</cx:pt>
          <cx:pt idx="1329">28</cx:pt>
          <cx:pt idx="1330">24</cx:pt>
          <cx:pt idx="1331">26</cx:pt>
          <cx:pt idx="1332">28</cx:pt>
          <cx:pt idx="1333">23</cx:pt>
          <cx:pt idx="1334">23</cx:pt>
          <cx:pt idx="1335">23</cx:pt>
          <cx:pt idx="1336">22</cx:pt>
          <cx:pt idx="1337">22</cx:pt>
          <cx:pt idx="1338">22</cx:pt>
          <cx:pt idx="1339">25</cx:pt>
          <cx:pt idx="1340">24</cx:pt>
          <cx:pt idx="1341">27</cx:pt>
          <cx:pt idx="1342">26</cx:pt>
          <cx:pt idx="1343">27</cx:pt>
          <cx:pt idx="1344">31</cx:pt>
          <cx:pt idx="1345">27</cx:pt>
          <cx:pt idx="1346">31</cx:pt>
          <cx:pt idx="1347">21</cx:pt>
          <cx:pt idx="1348">20</cx:pt>
          <cx:pt idx="1349">19</cx:pt>
          <cx:pt idx="1350">20</cx:pt>
          <cx:pt idx="1351">20</cx:pt>
          <cx:pt idx="1352">19</cx:pt>
          <cx:pt idx="1353">23</cx:pt>
          <cx:pt idx="1354">22</cx:pt>
          <cx:pt idx="1355">22</cx:pt>
          <cx:pt idx="1356">27</cx:pt>
          <cx:pt idx="1357">26</cx:pt>
          <cx:pt idx="1358">31</cx:pt>
          <cx:pt idx="1359">23</cx:pt>
          <cx:pt idx="1360">23</cx:pt>
          <cx:pt idx="1361">26</cx:pt>
          <cx:pt idx="1362">27</cx:pt>
          <cx:pt idx="1363">23</cx:pt>
          <cx:pt idx="1364">17</cx:pt>
          <cx:pt idx="1365">18</cx:pt>
          <cx:pt idx="1366">17</cx:pt>
          <cx:pt idx="1367">20</cx:pt>
          <cx:pt idx="1368">21</cx:pt>
          <cx:pt idx="1369">20</cx:pt>
          <cx:pt idx="1370">28</cx:pt>
          <cx:pt idx="1371">20</cx:pt>
          <cx:pt idx="1372">21</cx:pt>
          <cx:pt idx="1373">24</cx:pt>
          <cx:pt idx="1374">20</cx:pt>
          <cx:pt idx="1375">24</cx:pt>
          <cx:pt idx="1376">29</cx:pt>
          <cx:pt idx="1377">24</cx:pt>
          <cx:pt idx="1378">30</cx:pt>
          <cx:pt idx="1379">26</cx:pt>
          <cx:pt idx="1380">29</cx:pt>
          <cx:pt idx="1381">26</cx:pt>
          <cx:pt idx="1382">30</cx:pt>
          <cx:pt idx="1383">20</cx:pt>
          <cx:pt idx="1384">20</cx:pt>
          <cx:pt idx="1385">20</cx:pt>
          <cx:pt idx="1386">20</cx:pt>
          <cx:pt idx="1387">22</cx:pt>
          <cx:pt idx="1388">24</cx:pt>
          <cx:pt idx="1389">24</cx:pt>
          <cx:pt idx="1390">22</cx:pt>
          <cx:pt idx="1391">20</cx:pt>
          <cx:pt idx="1392">20</cx:pt>
          <cx:pt idx="1393">20</cx:pt>
          <cx:pt idx="1394">20</cx:pt>
          <cx:pt idx="1395">22</cx:pt>
          <cx:pt idx="1396">24</cx:pt>
          <cx:pt idx="1397">24</cx:pt>
          <cx:pt idx="1398">22</cx:pt>
          <cx:pt idx="1399">24</cx:pt>
          <cx:pt idx="1400">26</cx:pt>
          <cx:pt idx="1401">26</cx:pt>
          <cx:pt idx="1402">26</cx:pt>
          <cx:pt idx="1403">24</cx:pt>
          <cx:pt idx="1404">24</cx:pt>
          <cx:pt idx="1405">21</cx:pt>
          <cx:pt idx="1406">21</cx:pt>
          <cx:pt idx="1407">31</cx:pt>
          <cx:pt idx="1408">25</cx:pt>
          <cx:pt idx="1409">30</cx:pt>
          <cx:pt idx="1410">24</cx:pt>
          <cx:pt idx="1411">29</cx:pt>
          <cx:pt idx="1412">20</cx:pt>
          <cx:pt idx="1413">20</cx:pt>
          <cx:pt idx="1414">13</cx:pt>
          <cx:pt idx="1415">15</cx:pt>
          <cx:pt idx="1416">28</cx:pt>
          <cx:pt idx="1417">28</cx:pt>
          <cx:pt idx="1418">35</cx:pt>
          <cx:pt idx="1419">35</cx:pt>
          <cx:pt idx="1420">28</cx:pt>
          <cx:pt idx="1421">31</cx:pt>
          <cx:pt idx="1422">28</cx:pt>
          <cx:pt idx="1423">46</cx:pt>
          <cx:pt idx="1424">44</cx:pt>
          <cx:pt idx="1425">35</cx:pt>
          <cx:pt idx="1426">41</cx:pt>
          <cx:pt idx="1427">35</cx:pt>
          <cx:pt idx="1428">42</cx:pt>
          <cx:pt idx="1429">28</cx:pt>
          <cx:pt idx="1430">31</cx:pt>
          <cx:pt idx="1431">28</cx:pt>
          <cx:pt idx="1432">35</cx:pt>
          <cx:pt idx="1433">40</cx:pt>
          <cx:pt idx="1434">35</cx:pt>
          <cx:pt idx="1435">41</cx:pt>
          <cx:pt idx="1436">25</cx:pt>
          <cx:pt idx="1437">25</cx:pt>
          <cx:pt idx="1438">31</cx:pt>
          <cx:pt idx="1439">31</cx:pt>
          <cx:pt idx="1440">20</cx:pt>
          <cx:pt idx="1441">26</cx:pt>
          <cx:pt idx="1442">20</cx:pt>
          <cx:pt idx="1443">28</cx:pt>
          <cx:pt idx="1444">24</cx:pt>
          <cx:pt idx="1445">31</cx:pt>
          <cx:pt idx="1446">28</cx:pt>
          <cx:pt idx="1447">22</cx:pt>
          <cx:pt idx="1448">30</cx:pt>
          <cx:pt idx="1449">23</cx:pt>
          <cx:pt idx="1450">23</cx:pt>
          <cx:pt idx="1451">31</cx:pt>
          <cx:pt idx="1452">28</cx:pt>
          <cx:pt idx="1453">21</cx:pt>
          <cx:pt idx="1454">31</cx:pt>
          <cx:pt idx="1455">28</cx:pt>
          <cx:pt idx="1456">20</cx:pt>
          <cx:pt idx="1457">29</cx:pt>
          <cx:pt idx="1458">23</cx:pt>
          <cx:pt idx="1459">23</cx:pt>
          <cx:pt idx="1460">31</cx:pt>
          <cx:pt idx="1461">22</cx:pt>
          <cx:pt idx="1462">28</cx:pt>
          <cx:pt idx="1463">20</cx:pt>
          <cx:pt idx="1464">25</cx:pt>
          <cx:pt idx="1465">22</cx:pt>
          <cx:pt idx="1466">20</cx:pt>
          <cx:pt idx="1467">29</cx:pt>
          <cx:pt idx="1468">22</cx:pt>
          <cx:pt idx="1469">27</cx:pt>
          <cx:pt idx="1470">29</cx:pt>
          <cx:pt idx="1471">21</cx:pt>
          <cx:pt idx="1472">20</cx:pt>
          <cx:pt idx="1473">19</cx:pt>
          <cx:pt idx="1474">25</cx:pt>
          <cx:pt idx="1475">20</cx:pt>
          <cx:pt idx="1476">19</cx:pt>
          <cx:pt idx="1477">21</cx:pt>
          <cx:pt idx="1478">27</cx:pt>
          <cx:pt idx="1479">20</cx:pt>
          <cx:pt idx="1480">29</cx:pt>
          <cx:pt idx="1481">29</cx:pt>
          <cx:pt idx="1482">29</cx:pt>
          <cx:pt idx="1483">26</cx:pt>
          <cx:pt idx="1484">29</cx:pt>
          <cx:pt idx="1485">30</cx:pt>
          <cx:pt idx="1486">33</cx:pt>
          <cx:pt idx="1487">31</cx:pt>
          <cx:pt idx="1488">32</cx:pt>
          <cx:pt idx="1489">31</cx:pt>
          <cx:pt idx="1490">29</cx:pt>
          <cx:pt idx="1491">26</cx:pt>
          <cx:pt idx="1492">29</cx:pt>
          <cx:pt idx="1493">26</cx:pt>
          <cx:pt idx="1494">29</cx:pt>
          <cx:pt idx="1495">30</cx:pt>
          <cx:pt idx="1496">33</cx:pt>
          <cx:pt idx="1497">31</cx:pt>
          <cx:pt idx="1498">32</cx:pt>
          <cx:pt idx="1499">31</cx:pt>
          <cx:pt idx="1500">21</cx:pt>
          <cx:pt idx="1501">26</cx:pt>
          <cx:pt idx="1502">20</cx:pt>
          <cx:pt idx="1503">31</cx:pt>
          <cx:pt idx="1504">28</cx:pt>
          <cx:pt idx="1505">24</cx:pt>
          <cx:pt idx="1506">28</cx:pt>
          <cx:pt idx="1507">23</cx:pt>
          <cx:pt idx="1508">30</cx:pt>
          <cx:pt idx="1509">24</cx:pt>
          <cx:pt idx="1510">30</cx:pt>
          <cx:pt idx="1511">24</cx:pt>
          <cx:pt idx="1512">20</cx:pt>
          <cx:pt idx="1513">20</cx:pt>
          <cx:pt idx="1514">26</cx:pt>
          <cx:pt idx="1515">19</cx:pt>
          <cx:pt idx="1516">20</cx:pt>
          <cx:pt idx="1517">18</cx:pt>
          <cx:pt idx="1518">22</cx:pt>
          <cx:pt idx="1519">23</cx:pt>
          <cx:pt idx="1520">18</cx:pt>
          <cx:pt idx="1521">22</cx:pt>
          <cx:pt idx="1522">23</cx:pt>
          <cx:pt idx="1523">22</cx:pt>
          <cx:pt idx="1524">27</cx:pt>
          <cx:pt idx="1525">26</cx:pt>
          <cx:pt idx="1526">22</cx:pt>
          <cx:pt idx="1527">27</cx:pt>
          <cx:pt idx="1528">27</cx:pt>
          <cx:pt idx="1529">18</cx:pt>
          <cx:pt idx="1530">22</cx:pt>
          <cx:pt idx="1531">23</cx:pt>
          <cx:pt idx="1532">18</cx:pt>
          <cx:pt idx="1533">22</cx:pt>
          <cx:pt idx="1534">23</cx:pt>
          <cx:pt idx="1535">22</cx:pt>
          <cx:pt idx="1536">22</cx:pt>
          <cx:pt idx="1537">23</cx:pt>
          <cx:pt idx="1538">26</cx:pt>
          <cx:pt idx="1539">21</cx:pt>
          <cx:pt idx="1540">21</cx:pt>
          <cx:pt idx="1541">26</cx:pt>
          <cx:pt idx="1542">26</cx:pt>
          <cx:pt idx="1543">29</cx:pt>
          <cx:pt idx="1544">29</cx:pt>
          <cx:pt idx="1545">37</cx:pt>
          <cx:pt idx="1546">37</cx:pt>
          <cx:pt idx="1547">34</cx:pt>
          <cx:pt idx="1548">28</cx:pt>
          <cx:pt idx="1549">34</cx:pt>
          <cx:pt idx="1550">28</cx:pt>
          <cx:pt idx="1551">24</cx:pt>
          <cx:pt idx="1552">24</cx:pt>
          <cx:pt idx="1553">26</cx:pt>
          <cx:pt idx="1554">25</cx:pt>
          <cx:pt idx="1555">29</cx:pt>
          <cx:pt idx="1556">29</cx:pt>
          <cx:pt idx="1557">23</cx:pt>
          <cx:pt idx="1558">23</cx:pt>
          <cx:pt idx="1559">23</cx:pt>
          <cx:pt idx="1560">22</cx:pt>
          <cx:pt idx="1561">22</cx:pt>
          <cx:pt idx="1562">22</cx:pt>
          <cx:pt idx="1563">18</cx:pt>
          <cx:pt idx="1564">15</cx:pt>
          <cx:pt idx="1565">18</cx:pt>
          <cx:pt idx="1566">26</cx:pt>
          <cx:pt idx="1567">24</cx:pt>
          <cx:pt idx="1568">35</cx:pt>
          <cx:pt idx="1569">35</cx:pt>
          <cx:pt idx="1570">32</cx:pt>
          <cx:pt idx="1571">31</cx:pt>
          <cx:pt idx="1572">26</cx:pt>
          <cx:pt idx="1573">22</cx:pt>
          <cx:pt idx="1574">24</cx:pt>
          <cx:pt idx="1575">20</cx:pt>
          <cx:pt idx="1576">29</cx:pt>
          <cx:pt idx="1577">27</cx:pt>
          <cx:pt idx="1578">30</cx:pt>
          <cx:pt idx="1579">31</cx:pt>
          <cx:pt idx="1580">26</cx:pt>
          <cx:pt idx="1581">22</cx:pt>
          <cx:pt idx="1582">24</cx:pt>
          <cx:pt idx="1583">21</cx:pt>
          <cx:pt idx="1584">29</cx:pt>
          <cx:pt idx="1585">27</cx:pt>
          <cx:pt idx="1586">29</cx:pt>
          <cx:pt idx="1587">31</cx:pt>
          <cx:pt idx="1588">26</cx:pt>
          <cx:pt idx="1589">24</cx:pt>
          <cx:pt idx="1590">35</cx:pt>
          <cx:pt idx="1591">35</cx:pt>
          <cx:pt idx="1592">31</cx:pt>
          <cx:pt idx="1593">31</cx:pt>
          <cx:pt idx="1594">21</cx:pt>
          <cx:pt idx="1595">20</cx:pt>
          <cx:pt idx="1596">26</cx:pt>
          <cx:pt idx="1597">26</cx:pt>
          <cx:pt idx="1598">30</cx:pt>
          <cx:pt idx="1599">33</cx:pt>
          <cx:pt idx="1600">27</cx:pt>
          <cx:pt idx="1601">31</cx:pt>
          <cx:pt idx="1602">30</cx:pt>
          <cx:pt idx="1603">33</cx:pt>
          <cx:pt idx="1604">42</cx:pt>
          <cx:pt idx="1605">41</cx:pt>
          <cx:pt idx="1606">28</cx:pt>
          <cx:pt idx="1607">23</cx:pt>
          <cx:pt idx="1608">31</cx:pt>
          <cx:pt idx="1609">28</cx:pt>
          <cx:pt idx="1610">22</cx:pt>
          <cx:pt idx="1611">29</cx:pt>
          <cx:pt idx="1612">31</cx:pt>
          <cx:pt idx="1613">29</cx:pt>
          <cx:pt idx="1614">24</cx:pt>
          <cx:pt idx="1615">29</cx:pt>
          <cx:pt idx="1616">23</cx:pt>
          <cx:pt idx="1617">26</cx:pt>
          <cx:pt idx="1618">29</cx:pt>
          <cx:pt idx="1619">26</cx:pt>
          <cx:pt idx="1620">30</cx:pt>
          <cx:pt idx="1621">33</cx:pt>
          <cx:pt idx="1622">37</cx:pt>
          <cx:pt idx="1623">32</cx:pt>
          <cx:pt idx="1624">29</cx:pt>
          <cx:pt idx="1625">24</cx:pt>
          <cx:pt idx="1626">29</cx:pt>
          <cx:pt idx="1627">23</cx:pt>
          <cx:pt idx="1628">26</cx:pt>
          <cx:pt idx="1629">26</cx:pt>
          <cx:pt idx="1630">33</cx:pt>
          <cx:pt idx="1631">32</cx:pt>
          <cx:pt idx="1632">29</cx:pt>
          <cx:pt idx="1633">29</cx:pt>
          <cx:pt idx="1634">29</cx:pt>
          <cx:pt idx="1635">30</cx:pt>
          <cx:pt idx="1636">33</cx:pt>
          <cx:pt idx="1637">32</cx:pt>
          <cx:pt idx="1638">28</cx:pt>
          <cx:pt idx="1639">22</cx:pt>
          <cx:pt idx="1640">31</cx:pt>
          <cx:pt idx="1641">28</cx:pt>
          <cx:pt idx="1642">21</cx:pt>
          <cx:pt idx="1643">29</cx:pt>
          <cx:pt idx="1644">23</cx:pt>
          <cx:pt idx="1645">22</cx:pt>
          <cx:pt idx="1646">31</cx:pt>
          <cx:pt idx="1647">22</cx:pt>
          <cx:pt idx="1648">18</cx:pt>
          <cx:pt idx="1649">25</cx:pt>
          <cx:pt idx="1650">22</cx:pt>
          <cx:pt idx="1651">19</cx:pt>
          <cx:pt idx="1652">21</cx:pt>
          <cx:pt idx="1653">27</cx:pt>
          <cx:pt idx="1654">21</cx:pt>
          <cx:pt idx="1655">29</cx:pt>
          <cx:pt idx="1656">29</cx:pt>
          <cx:pt idx="1657">33</cx:pt>
          <cx:pt idx="1658">29</cx:pt>
          <cx:pt idx="1659">29</cx:pt>
          <cx:pt idx="1660">27</cx:pt>
          <cx:pt idx="1661">24</cx:pt>
          <cx:pt idx="1662">21</cx:pt>
          <cx:pt idx="1663">27</cx:pt>
          <cx:pt idx="1664">24</cx:pt>
          <cx:pt idx="1665">21</cx:pt>
          <cx:pt idx="1666">25</cx:pt>
          <cx:pt idx="1667">25</cx:pt>
          <cx:pt idx="1668">29</cx:pt>
          <cx:pt idx="1669">22</cx:pt>
          <cx:pt idx="1670">20</cx:pt>
          <cx:pt idx="1671">29</cx:pt>
          <cx:pt idx="1672">22</cx:pt>
          <cx:pt idx="1673">20</cx:pt>
          <cx:pt idx="1674">22</cx:pt>
          <cx:pt idx="1675">18</cx:pt>
          <cx:pt idx="1676">25</cx:pt>
          <cx:pt idx="1677">22</cx:pt>
          <cx:pt idx="1678">19</cx:pt>
          <cx:pt idx="1679">21</cx:pt>
          <cx:pt idx="1680">27</cx:pt>
          <cx:pt idx="1681">21</cx:pt>
          <cx:pt idx="1682">20</cx:pt>
          <cx:pt idx="1683">25</cx:pt>
          <cx:pt idx="1684">20</cx:pt>
          <cx:pt idx="1685">20</cx:pt>
          <cx:pt idx="1686">27</cx:pt>
          <cx:pt idx="1687">21</cx:pt>
          <cx:pt idx="1688">18</cx:pt>
          <cx:pt idx="1689">26</cx:pt>
          <cx:pt idx="1690">19</cx:pt>
          <cx:pt idx="1691">28</cx:pt>
          <cx:pt idx="1692">24</cx:pt>
          <cx:pt idx="1693">28</cx:pt>
          <cx:pt idx="1694">23</cx:pt>
          <cx:pt idx="1695">24</cx:pt>
          <cx:pt idx="1696">24</cx:pt>
          <cx:pt idx="1697">21</cx:pt>
          <cx:pt idx="1698">20</cx:pt>
          <cx:pt idx="1699">25</cx:pt>
          <cx:pt idx="1700">24</cx:pt>
          <cx:pt idx="1701">23</cx:pt>
          <cx:pt idx="1702">23</cx:pt>
          <cx:pt idx="1703">18</cx:pt>
          <cx:pt idx="1704">18</cx:pt>
          <cx:pt idx="1705">20</cx:pt>
          <cx:pt idx="1706">20</cx:pt>
          <cx:pt idx="1707">22</cx:pt>
          <cx:pt idx="1708">22</cx:pt>
          <cx:pt idx="1709">28</cx:pt>
          <cx:pt idx="1710">28</cx:pt>
          <cx:pt idx="1711">26</cx:pt>
          <cx:pt idx="1712">26</cx:pt>
          <cx:pt idx="1713">26</cx:pt>
          <cx:pt idx="1714">37</cx:pt>
          <cx:pt idx="1715">37</cx:pt>
          <cx:pt idx="1716">34</cx:pt>
          <cx:pt idx="1717">34</cx:pt>
          <cx:pt idx="1718">34</cx:pt>
          <cx:pt idx="1719">34</cx:pt>
          <cx:pt idx="1720">22</cx:pt>
          <cx:pt idx="1721">22</cx:pt>
          <cx:pt idx="1722">29</cx:pt>
          <cx:pt idx="1723">28</cx:pt>
          <cx:pt idx="1724">29</cx:pt>
          <cx:pt idx="1725">28</cx:pt>
          <cx:pt idx="1726">22</cx:pt>
          <cx:pt idx="1727">22</cx:pt>
          <cx:pt idx="1728">28</cx:pt>
          <cx:pt idx="1729">28</cx:pt>
          <cx:pt idx="1730">10</cx:pt>
          <cx:pt idx="1731">10</cx:pt>
          <cx:pt idx="1732">10</cx:pt>
          <cx:pt idx="1733">10</cx:pt>
          <cx:pt idx="1734">10</cx:pt>
          <cx:pt idx="1735">10</cx:pt>
          <cx:pt idx="1736">9</cx:pt>
          <cx:pt idx="1737">9</cx:pt>
          <cx:pt idx="1738">11</cx:pt>
          <cx:pt idx="1739">21</cx:pt>
          <cx:pt idx="1740">20</cx:pt>
          <cx:pt idx="1741">21</cx:pt>
          <cx:pt idx="1742">20</cx:pt>
          <cx:pt idx="1743">26</cx:pt>
          <cx:pt idx="1744">24</cx:pt>
          <cx:pt idx="1745">26</cx:pt>
          <cx:pt idx="1746">24</cx:pt>
          <cx:pt idx="1747">22</cx:pt>
          <cx:pt idx="1748">22</cx:pt>
          <cx:pt idx="1749">23</cx:pt>
          <cx:pt idx="1750">22</cx:pt>
          <cx:pt idx="1751">26</cx:pt>
          <cx:pt idx="1752">27</cx:pt>
          <cx:pt idx="1753">25</cx:pt>
          <cx:pt idx="1754">25</cx:pt>
          <cx:pt idx="1755">25</cx:pt>
          <cx:pt idx="1756">33</cx:pt>
          <cx:pt idx="1757">33</cx:pt>
          <cx:pt idx="1758">33</cx:pt>
          <cx:pt idx="1759">31</cx:pt>
          <cx:pt idx="1760">31</cx:pt>
          <cx:pt idx="1761">33</cx:pt>
          <cx:pt idx="1762">31</cx:pt>
          <cx:pt idx="1763">22</cx:pt>
          <cx:pt idx="1764">22</cx:pt>
          <cx:pt idx="1765">22</cx:pt>
          <cx:pt idx="1766">22</cx:pt>
          <cx:pt idx="1767">26</cx:pt>
          <cx:pt idx="1768">27</cx:pt>
          <cx:pt idx="1769">24</cx:pt>
          <cx:pt idx="1770">24</cx:pt>
          <cx:pt idx="1771">24</cx:pt>
          <cx:pt idx="1772">30</cx:pt>
          <cx:pt idx="1773">30</cx:pt>
          <cx:pt idx="1774">30</cx:pt>
          <cx:pt idx="1775">22</cx:pt>
          <cx:pt idx="1776">22</cx:pt>
          <cx:pt idx="1777">22</cx:pt>
          <cx:pt idx="1778">22</cx:pt>
          <cx:pt idx="1779">26</cx:pt>
          <cx:pt idx="1780">26</cx:pt>
          <cx:pt idx="1781">11</cx:pt>
          <cx:pt idx="1782">22</cx:pt>
          <cx:pt idx="1783">22</cx:pt>
          <cx:pt idx="1784">22</cx:pt>
          <cx:pt idx="1785">19</cx:pt>
          <cx:pt idx="1786">19</cx:pt>
          <cx:pt idx="1787">15</cx:pt>
          <cx:pt idx="1788">15</cx:pt>
          <cx:pt idx="1789">29</cx:pt>
          <cx:pt idx="1790">29</cx:pt>
          <cx:pt idx="1791">37</cx:pt>
          <cx:pt idx="1792">31</cx:pt>
          <cx:pt idx="1793">31</cx:pt>
          <cx:pt idx="1794">22</cx:pt>
          <cx:pt idx="1795">22</cx:pt>
          <cx:pt idx="1796">22</cx:pt>
          <cx:pt idx="1797">22</cx:pt>
          <cx:pt idx="1798">24</cx:pt>
          <cx:pt idx="1799">24</cx:pt>
          <cx:pt idx="1800">26</cx:pt>
          <cx:pt idx="1801">26</cx:pt>
          <cx:pt idx="1802">22</cx:pt>
          <cx:pt idx="1803">22</cx:pt>
          <cx:pt idx="1804">21</cx:pt>
          <cx:pt idx="1805">21</cx:pt>
          <cx:pt idx="1806">31</cx:pt>
          <cx:pt idx="1807">35</cx:pt>
          <cx:pt idx="1808">30</cx:pt>
          <cx:pt idx="1809">41</cx:pt>
          <cx:pt idx="1810">33</cx:pt>
          <cx:pt idx="1811">41</cx:pt>
          <cx:pt idx="1812">33</cx:pt>
          <cx:pt idx="1813">43</cx:pt>
          <cx:pt idx="1814">31</cx:pt>
          <cx:pt idx="1815">30</cx:pt>
          <cx:pt idx="1816">31</cx:pt>
          <cx:pt idx="1817">31</cx:pt>
          <cx:pt idx="1818">22</cx:pt>
          <cx:pt idx="1819">22</cx:pt>
          <cx:pt idx="1820">21</cx:pt>
          <cx:pt idx="1821">21</cx:pt>
          <cx:pt idx="1822">22</cx:pt>
          <cx:pt idx="1823">22</cx:pt>
          <cx:pt idx="1824">12</cx:pt>
          <cx:pt idx="1825">38</cx:pt>
          <cx:pt idx="1826">38</cx:pt>
          <cx:pt idx="1827">40</cx:pt>
          <cx:pt idx="1828">30</cx:pt>
          <cx:pt idx="1829">29</cx:pt>
          <cx:pt idx="1830">35</cx:pt>
          <cx:pt idx="1831">35</cx:pt>
          <cx:pt idx="1832">34</cx:pt>
          <cx:pt idx="1833">34</cx:pt>
          <cx:pt idx="1834">29</cx:pt>
          <cx:pt idx="1835">28</cx:pt>
          <cx:pt idx="1836">33</cx:pt>
          <cx:pt idx="1837">35</cx:pt>
          <cx:pt idx="1838">24</cx:pt>
          <cx:pt idx="1839">24</cx:pt>
          <cx:pt idx="1840">29</cx:pt>
          <cx:pt idx="1841">30</cx:pt>
          <cx:pt idx="1842">20</cx:pt>
          <cx:pt idx="1843">22</cx:pt>
          <cx:pt idx="1844">19</cx:pt>
          <cx:pt idx="1845">22</cx:pt>
          <cx:pt idx="1846">26</cx:pt>
          <cx:pt idx="1847">32</cx:pt>
          <cx:pt idx="1848">25</cx:pt>
          <cx:pt idx="1849">23</cx:pt>
          <cx:pt idx="1850">24</cx:pt>
          <cx:pt idx="1851">31</cx:pt>
          <cx:pt idx="1852">22</cx:pt>
          <cx:pt idx="1853">24</cx:pt>
          <cx:pt idx="1854">28</cx:pt>
          <cx:pt idx="1855">21</cx:pt>
          <cx:pt idx="1856">26</cx:pt>
          <cx:pt idx="1857">19</cx:pt>
          <cx:pt idx="1858">22</cx:pt>
          <cx:pt idx="1859">22</cx:pt>
          <cx:pt idx="1860">22</cx:pt>
          <cx:pt idx="1861">22</cx:pt>
          <cx:pt idx="1862">24</cx:pt>
          <cx:pt idx="1863">24</cx:pt>
          <cx:pt idx="1864">24</cx:pt>
          <cx:pt idx="1865">24</cx:pt>
          <cx:pt idx="1866">41</cx:pt>
          <cx:pt idx="1867">37</cx:pt>
          <cx:pt idx="1868">38</cx:pt>
          <cx:pt idx="1869">30</cx:pt>
          <cx:pt idx="1870">30</cx:pt>
          <cx:pt idx="1871">26</cx:pt>
          <cx:pt idx="1872">38</cx:pt>
          <cx:pt idx="1873">38</cx:pt>
          <cx:pt idx="1874">29</cx:pt>
          <cx:pt idx="1875">29</cx:pt>
          <cx:pt idx="1876">26</cx:pt>
          <cx:pt idx="1877">31</cx:pt>
          <cx:pt idx="1878">31</cx:pt>
          <cx:pt idx="1879">21</cx:pt>
          <cx:pt idx="1880">20</cx:pt>
          <cx:pt idx="1881">35</cx:pt>
          <cx:pt idx="1882">35</cx:pt>
          <cx:pt idx="1883">22</cx:pt>
          <cx:pt idx="1884">35</cx:pt>
          <cx:pt idx="1885">35</cx:pt>
          <cx:pt idx="1886">22</cx:pt>
          <cx:pt idx="1887">31</cx:pt>
          <cx:pt idx="1888">31</cx:pt>
          <cx:pt idx="1889">21</cx:pt>
          <cx:pt idx="1890">20</cx:pt>
          <cx:pt idx="1891">35</cx:pt>
          <cx:pt idx="1892">35</cx:pt>
          <cx:pt idx="1893">21</cx:pt>
          <cx:pt idx="1894">35</cx:pt>
          <cx:pt idx="1895">35</cx:pt>
          <cx:pt idx="1896">21</cx:pt>
          <cx:pt idx="1897">31</cx:pt>
          <cx:pt idx="1898">24</cx:pt>
          <cx:pt idx="1899">24</cx:pt>
          <cx:pt idx="1900">24</cx:pt>
          <cx:pt idx="1901">24</cx:pt>
          <cx:pt idx="1902">43</cx:pt>
          <cx:pt idx="1903">32</cx:pt>
          <cx:pt idx="1904">32</cx:pt>
          <cx:pt idx="1905">43</cx:pt>
          <cx:pt idx="1906">40</cx:pt>
          <cx:pt idx="1907">31</cx:pt>
          <cx:pt idx="1908">31</cx:pt>
          <cx:pt idx="1909">26</cx:pt>
          <cx:pt idx="1910">30</cx:pt>
          <cx:pt idx="1911">30</cx:pt>
          <cx:pt idx="1912">26</cx:pt>
          <cx:pt idx="1913">23</cx:pt>
          <cx:pt idx="1914">23</cx:pt>
          <cx:pt idx="1915">26</cx:pt>
          <cx:pt idx="1916">26</cx:pt>
          <cx:pt idx="1917">23</cx:pt>
          <cx:pt idx="1918">23</cx:pt>
          <cx:pt idx="1919">26</cx:pt>
          <cx:pt idx="1920">26</cx:pt>
          <cx:pt idx="1921">17</cx:pt>
          <cx:pt idx="1922">17</cx:pt>
          <cx:pt idx="1923">18</cx:pt>
          <cx:pt idx="1924">18</cx:pt>
          <cx:pt idx="1925">26</cx:pt>
          <cx:pt idx="1926">20</cx:pt>
          <cx:pt idx="1927">23</cx:pt>
          <cx:pt idx="1928">22</cx:pt>
          <cx:pt idx="1929">20</cx:pt>
          <cx:pt idx="1930">23</cx:pt>
          <cx:pt idx="1931">22</cx:pt>
          <cx:pt idx="1932">21</cx:pt>
          <cx:pt idx="1933">27</cx:pt>
          <cx:pt idx="1934">26</cx:pt>
          <cx:pt idx="1935">31</cx:pt>
          <cx:pt idx="1936">21</cx:pt>
          <cx:pt idx="1937">27</cx:pt>
          <cx:pt idx="1938">26</cx:pt>
          <cx:pt idx="1939">26</cx:pt>
          <cx:pt idx="1940">20</cx:pt>
          <cx:pt idx="1941">22</cx:pt>
          <cx:pt idx="1942">22</cx:pt>
          <cx:pt idx="1943">20</cx:pt>
          <cx:pt idx="1944">22</cx:pt>
          <cx:pt idx="1945">22</cx:pt>
          <cx:pt idx="1946">21</cx:pt>
          <cx:pt idx="1947">25</cx:pt>
          <cx:pt idx="1948">24</cx:pt>
          <cx:pt idx="1949">31</cx:pt>
          <cx:pt idx="1950">21</cx:pt>
          <cx:pt idx="1951">25</cx:pt>
          <cx:pt idx="1952">24</cx:pt>
          <cx:pt idx="1953">21</cx:pt>
          <cx:pt idx="1954">26</cx:pt>
          <cx:pt idx="1955">21</cx:pt>
          <cx:pt idx="1956">21</cx:pt>
          <cx:pt idx="1957">23</cx:pt>
          <cx:pt idx="1958">21</cx:pt>
          <cx:pt idx="1959">22</cx:pt>
          <cx:pt idx="1960">29</cx:pt>
          <cx:pt idx="1961">22</cx:pt>
          <cx:pt idx="1962">24</cx:pt>
          <cx:pt idx="1963">25</cx:pt>
          <cx:pt idx="1964">17</cx:pt>
          <cx:pt idx="1965">13</cx:pt>
          <cx:pt idx="1966">17</cx:pt>
          <cx:pt idx="1967">20</cx:pt>
          <cx:pt idx="1968">19</cx:pt>
          <cx:pt idx="1969">9</cx:pt>
          <cx:pt idx="1970">9</cx:pt>
          <cx:pt idx="1971">9</cx:pt>
          <cx:pt idx="1972">9</cx:pt>
          <cx:pt idx="1973">10</cx:pt>
          <cx:pt idx="1974">10</cx:pt>
          <cx:pt idx="1975">24</cx:pt>
          <cx:pt idx="1976">27</cx:pt>
          <cx:pt idx="1977">20</cx:pt>
          <cx:pt idx="1978">20</cx:pt>
          <cx:pt idx="1979">19</cx:pt>
          <cx:pt idx="1980">20</cx:pt>
          <cx:pt idx="1981">20</cx:pt>
          <cx:pt idx="1982">23</cx:pt>
          <cx:pt idx="1983">20</cx:pt>
          <cx:pt idx="1984">23</cx:pt>
          <cx:pt idx="1985">21</cx:pt>
          <cx:pt idx="1986">23</cx:pt>
          <cx:pt idx="1987">20</cx:pt>
          <cx:pt idx="1988">26</cx:pt>
          <cx:pt idx="1989">18</cx:pt>
          <cx:pt idx="1990">18</cx:pt>
          <cx:pt idx="1991">24</cx:pt>
          <cx:pt idx="1992">25</cx:pt>
          <cx:pt idx="1993">26</cx:pt>
          <cx:pt idx="1994">26</cx:pt>
          <cx:pt idx="1995">28</cx:pt>
          <cx:pt idx="1996">24</cx:pt>
          <cx:pt idx="1997">20</cx:pt>
          <cx:pt idx="1998">23</cx:pt>
          <cx:pt idx="1999">20</cx:pt>
          <cx:pt idx="2000">20</cx:pt>
          <cx:pt idx="2001">20</cx:pt>
          <cx:pt idx="2002">20</cx:pt>
          <cx:pt idx="2003">19</cx:pt>
          <cx:pt idx="2004">24</cx:pt>
          <cx:pt idx="2005">32</cx:pt>
          <cx:pt idx="2006">29</cx:pt>
          <cx:pt idx="2007">23</cx:pt>
          <cx:pt idx="2008">32</cx:pt>
          <cx:pt idx="2009">23</cx:pt>
          <cx:pt idx="2010">23</cx:pt>
          <cx:pt idx="2011">23</cx:pt>
          <cx:pt idx="2012">20</cx:pt>
          <cx:pt idx="2013">31</cx:pt>
          <cx:pt idx="2014">26</cx:pt>
          <cx:pt idx="2015">21</cx:pt>
          <cx:pt idx="2016">32</cx:pt>
          <cx:pt idx="2017">23</cx:pt>
          <cx:pt idx="2018">23</cx:pt>
          <cx:pt idx="2019">23</cx:pt>
          <cx:pt idx="2020">24</cx:pt>
          <cx:pt idx="2021">23</cx:pt>
          <cx:pt idx="2022">29</cx:pt>
          <cx:pt idx="2023">23</cx:pt>
          <cx:pt idx="2024">24</cx:pt>
          <cx:pt idx="2025">29</cx:pt>
          <cx:pt idx="2026">20</cx:pt>
          <cx:pt idx="2027">20</cx:pt>
          <cx:pt idx="2028">22</cx:pt>
          <cx:pt idx="2029">22</cx:pt>
          <cx:pt idx="2030">26</cx:pt>
          <cx:pt idx="2031">20</cx:pt>
          <cx:pt idx="2032">21</cx:pt>
          <cx:pt idx="2033">26</cx:pt>
          <cx:pt idx="2034">22</cx:pt>
          <cx:pt idx="2035">22</cx:pt>
          <cx:pt idx="2036">21</cx:pt>
          <cx:pt idx="2037">29</cx:pt>
          <cx:pt idx="2038">26</cx:pt>
          <cx:pt idx="2039">24</cx:pt>
          <cx:pt idx="2040">22</cx:pt>
          <cx:pt idx="2041">24</cx:pt>
          <cx:pt idx="2042">21</cx:pt>
          <cx:pt idx="2043">22</cx:pt>
          <cx:pt idx="2044">20</cx:pt>
          <cx:pt idx="2045">26</cx:pt>
          <cx:pt idx="2046">21</cx:pt>
          <cx:pt idx="2047">22</cx:pt>
          <cx:pt idx="2048">20</cx:pt>
          <cx:pt idx="2049">23</cx:pt>
          <cx:pt idx="2050">26</cx:pt>
          <cx:pt idx="2051">29</cx:pt>
          <cx:pt idx="2052">23</cx:pt>
          <cx:pt idx="2053">27</cx:pt>
          <cx:pt idx="2054">27</cx:pt>
          <cx:pt idx="2055">29</cx:pt>
          <cx:pt idx="2056">24</cx:pt>
          <cx:pt idx="2057">32</cx:pt>
          <cx:pt idx="2058">32</cx:pt>
          <cx:pt idx="2059">26</cx:pt>
          <cx:pt idx="2060">29</cx:pt>
          <cx:pt idx="2061">27</cx:pt>
          <cx:pt idx="2062">29</cx:pt>
          <cx:pt idx="2063">32</cx:pt>
          <cx:pt idx="2064">32</cx:pt>
          <cx:pt idx="2065">24</cx:pt>
          <cx:pt idx="2066">29</cx:pt>
          <cx:pt idx="2067">24</cx:pt>
          <cx:pt idx="2068">24</cx:pt>
          <cx:pt idx="2069">22</cx:pt>
          <cx:pt idx="2070">31</cx:pt>
          <cx:pt idx="2071">24</cx:pt>
          <cx:pt idx="2072">22</cx:pt>
          <cx:pt idx="2073">24</cx:pt>
          <cx:pt idx="2074">29</cx:pt>
          <cx:pt idx="2075">24</cx:pt>
          <cx:pt idx="2076">31</cx:pt>
          <cx:pt idx="2077">26</cx:pt>
          <cx:pt idx="2078">24</cx:pt>
          <cx:pt idx="2079">27</cx:pt>
          <cx:pt idx="2080">24</cx:pt>
          <cx:pt idx="2081">22</cx:pt>
          <cx:pt idx="2082">22</cx:pt>
          <cx:pt idx="2083">29</cx:pt>
          <cx:pt idx="2084">30</cx:pt>
          <cx:pt idx="2085">21</cx:pt>
          <cx:pt idx="2086">20</cx:pt>
          <cx:pt idx="2087">26</cx:pt>
          <cx:pt idx="2088">20</cx:pt>
          <cx:pt idx="2089">20</cx:pt>
          <cx:pt idx="2090">26</cx:pt>
          <cx:pt idx="2091">22</cx:pt>
          <cx:pt idx="2092">29</cx:pt>
          <cx:pt idx="2093">22</cx:pt>
          <cx:pt idx="2094">29</cx:pt>
          <cx:pt idx="2095">20</cx:pt>
          <cx:pt idx="2096">21</cx:pt>
          <cx:pt idx="2097">20</cx:pt>
          <cx:pt idx="2098">26</cx:pt>
          <cx:pt idx="2099">20</cx:pt>
          <cx:pt idx="2100">24</cx:pt>
          <cx:pt idx="2101">22</cx:pt>
          <cx:pt idx="2102">22</cx:pt>
          <cx:pt idx="2103">17</cx:pt>
          <cx:pt idx="2104">24</cx:pt>
          <cx:pt idx="2105">20</cx:pt>
          <cx:pt idx="2106">19</cx:pt>
          <cx:pt idx="2107">26</cx:pt>
          <cx:pt idx="2108">23</cx:pt>
          <cx:pt idx="2109">18</cx:pt>
          <cx:pt idx="2110">24</cx:pt>
          <cx:pt idx="2111">20</cx:pt>
          <cx:pt idx="2112">22</cx:pt>
          <cx:pt idx="2113">17</cx:pt>
          <cx:pt idx="2114">24</cx:pt>
          <cx:pt idx="2115">19</cx:pt>
          <cx:pt idx="2116">18</cx:pt>
          <cx:pt idx="2117">26</cx:pt>
          <cx:pt idx="2118">20</cx:pt>
          <cx:pt idx="2119">18</cx:pt>
          <cx:pt idx="2120">15</cx:pt>
          <cx:pt idx="2121">18</cx:pt>
          <cx:pt idx="2122">17</cx:pt>
          <cx:pt idx="2123">20</cx:pt>
          <cx:pt idx="2124">18</cx:pt>
          <cx:pt idx="2125">22</cx:pt>
          <cx:pt idx="2126">17</cx:pt>
          <cx:pt idx="2127">19</cx:pt>
          <cx:pt idx="2128">17</cx:pt>
          <cx:pt idx="2129">18</cx:pt>
          <cx:pt idx="2130">22</cx:pt>
          <cx:pt idx="2131">19</cx:pt>
          <cx:pt idx="2132">17</cx:pt>
          <cx:pt idx="2133">20</cx:pt>
          <cx:pt idx="2134">17</cx:pt>
          <cx:pt idx="2135">22</cx:pt>
          <cx:pt idx="2136">20</cx:pt>
          <cx:pt idx="2137">15</cx:pt>
          <cx:pt idx="2138">20</cx:pt>
          <cx:pt idx="2139">17</cx:pt>
          <cx:pt idx="2140">17</cx:pt>
          <cx:pt idx="2141">22</cx:pt>
          <cx:pt idx="2142">17</cx:pt>
          <cx:pt idx="2143">14</cx:pt>
          <cx:pt idx="2144">18</cx:pt>
          <cx:pt idx="2145">24</cx:pt>
          <cx:pt idx="2146">20</cx:pt>
          <cx:pt idx="2147">24</cx:pt>
          <cx:pt idx="2148">20</cx:pt>
          <cx:pt idx="2149">20</cx:pt>
          <cx:pt idx="2150">24</cx:pt>
          <cx:pt idx="2151">30</cx:pt>
          <cx:pt idx="2152">25</cx:pt>
          <cx:pt idx="2153">22</cx:pt>
          <cx:pt idx="2154">19</cx:pt>
          <cx:pt idx="2155">20</cx:pt>
          <cx:pt idx="2156">26</cx:pt>
          <cx:pt idx="2157">26</cx:pt>
          <cx:pt idx="2158">22</cx:pt>
          <cx:pt idx="2159">27</cx:pt>
          <cx:pt idx="2160">22</cx:pt>
          <cx:pt idx="2161">29</cx:pt>
          <cx:pt idx="2162">22</cx:pt>
          <cx:pt idx="2163">32</cx:pt>
          <cx:pt idx="2164">22</cx:pt>
          <cx:pt idx="2165">29</cx:pt>
          <cx:pt idx="2166">30</cx:pt>
          <cx:pt idx="2167">26</cx:pt>
          <cx:pt idx="2168">24</cx:pt>
          <cx:pt idx="2169">27</cx:pt>
          <cx:pt idx="2170">24</cx:pt>
          <cx:pt idx="2171">29</cx:pt>
          <cx:pt idx="2172">22</cx:pt>
          <cx:pt idx="2173">32</cx:pt>
          <cx:pt idx="2174">22</cx:pt>
          <cx:pt idx="2175">29</cx:pt>
          <cx:pt idx="2176">30</cx:pt>
          <cx:pt idx="2177">26</cx:pt>
          <cx:pt idx="2178">23</cx:pt>
          <cx:pt idx="2179">27</cx:pt>
          <cx:pt idx="2180">24</cx:pt>
          <cx:pt idx="2181">29</cx:pt>
          <cx:pt idx="2182">22</cx:pt>
          <cx:pt idx="2183">32</cx:pt>
          <cx:pt idx="2184">22</cx:pt>
          <cx:pt idx="2185">29</cx:pt>
          <cx:pt idx="2186">30</cx:pt>
          <cx:pt idx="2187">24</cx:pt>
          <cx:pt idx="2188">31</cx:pt>
          <cx:pt idx="2189">29</cx:pt>
          <cx:pt idx="2190">24</cx:pt>
          <cx:pt idx="2191">24</cx:pt>
          <cx:pt idx="2192">32</cx:pt>
          <cx:pt idx="2193">24</cx:pt>
          <cx:pt idx="2194">26</cx:pt>
          <cx:pt idx="2195">29</cx:pt>
          <cx:pt idx="2196">23</cx:pt>
          <cx:pt idx="2197">31</cx:pt>
          <cx:pt idx="2198">29</cx:pt>
          <cx:pt idx="2199">22</cx:pt>
          <cx:pt idx="2200">23</cx:pt>
          <cx:pt idx="2201">32</cx:pt>
          <cx:pt idx="2202">23</cx:pt>
          <cx:pt idx="2203">24</cx:pt>
          <cx:pt idx="2204">29</cx:pt>
          <cx:pt idx="2205">28</cx:pt>
          <cx:pt idx="2206">30</cx:pt>
          <cx:pt idx="2207">29</cx:pt>
          <cx:pt idx="2208">31</cx:pt>
          <cx:pt idx="2209">31</cx:pt>
          <cx:pt idx="2210">33</cx:pt>
          <cx:pt idx="2211">41</cx:pt>
          <cx:pt idx="2212">24</cx:pt>
          <cx:pt idx="2213">29</cx:pt>
          <cx:pt idx="2214">24</cx:pt>
          <cx:pt idx="2215">24</cx:pt>
          <cx:pt idx="2216">22</cx:pt>
          <cx:pt idx="2217">31</cx:pt>
          <cx:pt idx="2218">24</cx:pt>
          <cx:pt idx="2219">22</cx:pt>
          <cx:pt idx="2220">21</cx:pt>
          <cx:pt idx="2221">20</cx:pt>
          <cx:pt idx="2222">19</cx:pt>
          <cx:pt idx="2223">20</cx:pt>
          <cx:pt idx="2224">17</cx:pt>
          <cx:pt idx="2225">22</cx:pt>
          <cx:pt idx="2226">20</cx:pt>
          <cx:pt idx="2227">21</cx:pt>
          <cx:pt idx="2228">20</cx:pt>
          <cx:pt idx="2229">16</cx:pt>
          <cx:pt idx="2230">12</cx:pt>
          <cx:pt idx="2231">16</cx:pt>
          <cx:pt idx="2232">15</cx:pt>
          <cx:pt idx="2233">22</cx:pt>
          <cx:pt idx="2234">17</cx:pt>
          <cx:pt idx="2235">16</cx:pt>
          <cx:pt idx="2236">16</cx:pt>
          <cx:pt idx="2237">22</cx:pt>
          <cx:pt idx="2238">16</cx:pt>
          <cx:pt idx="2239">17</cx:pt>
          <cx:pt idx="2240">19</cx:pt>
          <cx:pt idx="2241">17</cx:pt>
          <cx:pt idx="2242">15</cx:pt>
          <cx:pt idx="2243">17</cx:pt>
          <cx:pt idx="2244">17</cx:pt>
          <cx:pt idx="2245">19</cx:pt>
          <cx:pt idx="2246">18</cx:pt>
          <cx:pt idx="2247">22</cx:pt>
          <cx:pt idx="2248">16</cx:pt>
          <cx:pt idx="2249">19</cx:pt>
          <cx:pt idx="2250">16</cx:pt>
          <cx:pt idx="2251">17</cx:pt>
          <cx:pt idx="2252">20</cx:pt>
          <cx:pt idx="2253">17</cx:pt>
          <cx:pt idx="2254">22</cx:pt>
          <cx:pt idx="2255">13</cx:pt>
          <cx:pt idx="2256">12</cx:pt>
          <cx:pt idx="2257">17</cx:pt>
          <cx:pt idx="2258">17</cx:pt>
          <cx:pt idx="2259">22</cx:pt>
          <cx:pt idx="2260">22</cx:pt>
          <cx:pt idx="2261">26</cx:pt>
          <cx:pt idx="2262">23</cx:pt>
          <cx:pt idx="2263">22</cx:pt>
          <cx:pt idx="2264">24</cx:pt>
          <cx:pt idx="2265">22</cx:pt>
          <cx:pt idx="2266">17</cx:pt>
          <cx:pt idx="2267">27</cx:pt>
          <cx:pt idx="2268">15</cx:pt>
          <cx:pt idx="2269">20</cx:pt>
          <cx:pt idx="2270">15</cx:pt>
          <cx:pt idx="2271">20</cx:pt>
          <cx:pt idx="2272">16</cx:pt>
          <cx:pt idx="2273">17</cx:pt>
          <cx:pt idx="2274">15</cx:pt>
          <cx:pt idx="2275">18</cx:pt>
          <cx:pt idx="2276">15</cx:pt>
          <cx:pt idx="2277">20</cx:pt>
          <cx:pt idx="2278">14</cx:pt>
          <cx:pt idx="2279">17</cx:pt>
          <cx:pt idx="2280">16</cx:pt>
          <cx:pt idx="2281">15</cx:pt>
          <cx:pt idx="2282">16</cx:pt>
          <cx:pt idx="2283">19</cx:pt>
          <cx:pt idx="2284">18</cx:pt>
          <cx:pt idx="2285">15</cx:pt>
          <cx:pt idx="2286">20</cx:pt>
          <cx:pt idx="2287">14</cx:pt>
          <cx:pt idx="2288">17</cx:pt>
          <cx:pt idx="2289">20</cx:pt>
          <cx:pt idx="2290">21</cx:pt>
          <cx:pt idx="2291">20</cx:pt>
          <cx:pt idx="2292">24</cx:pt>
          <cx:pt idx="2293">22</cx:pt>
          <cx:pt idx="2294">24</cx:pt>
          <cx:pt idx="2295">22</cx:pt>
          <cx:pt idx="2296">29</cx:pt>
          <cx:pt idx="2297">34</cx:pt>
          <cx:pt idx="2298">24</cx:pt>
          <cx:pt idx="2299">23</cx:pt>
          <cx:pt idx="2300">23</cx:pt>
          <cx:pt idx="2301">24</cx:pt>
          <cx:pt idx="2302">23</cx:pt>
          <cx:pt idx="2303">22</cx:pt>
          <cx:pt idx="2304">23</cx:pt>
          <cx:pt idx="2305">26</cx:pt>
          <cx:pt idx="2306">22</cx:pt>
          <cx:pt idx="2307">23</cx:pt>
          <cx:pt idx="2308">14</cx:pt>
          <cx:pt idx="2309">14</cx:pt>
          <cx:pt idx="2310">17</cx:pt>
          <cx:pt idx="2311">15</cx:pt>
          <cx:pt idx="2312">23</cx:pt>
          <cx:pt idx="2313">25</cx:pt>
          <cx:pt idx="2314">22</cx:pt>
          <cx:pt idx="2315">30</cx:pt>
          <cx:pt idx="2316">23</cx:pt>
          <cx:pt idx="2317">27</cx:pt>
          <cx:pt idx="2318">31</cx:pt>
          <cx:pt idx="2319">24</cx:pt>
          <cx:pt idx="2320">23</cx:pt>
          <cx:pt idx="2321">30</cx:pt>
          <cx:pt idx="2322">23</cx:pt>
          <cx:pt idx="2323">33</cx:pt>
          <cx:pt idx="2324">26</cx:pt>
          <cx:pt idx="2325">23</cx:pt>
          <cx:pt idx="2326">32</cx:pt>
          <cx:pt idx="2327">39</cx:pt>
          <cx:pt idx="2328">39</cx:pt>
          <cx:pt idx="2329">47</cx:pt>
          <cx:pt idx="2330">16</cx:pt>
          <cx:pt idx="2331">16</cx:pt>
          <cx:pt idx="2332">22</cx:pt>
          <cx:pt idx="2333">15</cx:pt>
          <cx:pt idx="2334">22</cx:pt>
          <cx:pt idx="2335">15</cx:pt>
          <cx:pt idx="2336">20</cx:pt>
          <cx:pt idx="2337">14</cx:pt>
          <cx:pt idx="2338">19</cx:pt>
          <cx:pt idx="2339">13</cx:pt>
          <cx:pt idx="2340">21</cx:pt>
          <cx:pt idx="2341">22</cx:pt>
          <cx:pt idx="2342">20</cx:pt>
          <cx:pt idx="2343">23</cx:pt>
          <cx:pt idx="2344">22</cx:pt>
          <cx:pt idx="2345">20</cx:pt>
          <cx:pt idx="2346">24</cx:pt>
          <cx:pt idx="2347">21</cx:pt>
          <cx:pt idx="2348">21</cx:pt>
          <cx:pt idx="2349">21</cx:pt>
          <cx:pt idx="2350">21</cx:pt>
          <cx:pt idx="2351">22</cx:pt>
          <cx:pt idx="2352">20</cx:pt>
          <cx:pt idx="2353">23</cx:pt>
          <cx:pt idx="2354">22</cx:pt>
          <cx:pt idx="2355">22</cx:pt>
          <cx:pt idx="2356">24</cx:pt>
          <cx:pt idx="2357">22</cx:pt>
          <cx:pt idx="2358">21</cx:pt>
          <cx:pt idx="2359">23</cx:pt>
          <cx:pt idx="2360">22</cx:pt>
          <cx:pt idx="2361">24</cx:pt>
          <cx:pt idx="2362">22</cx:pt>
          <cx:pt idx="2363">30</cx:pt>
          <cx:pt idx="2364">30</cx:pt>
          <cx:pt idx="2365">30</cx:pt>
          <cx:pt idx="2366">26</cx:pt>
          <cx:pt idx="2367">24</cx:pt>
          <cx:pt idx="2368">22</cx:pt>
          <cx:pt idx="2369">21</cx:pt>
          <cx:pt idx="2370">24</cx:pt>
          <cx:pt idx="2371">22</cx:pt>
          <cx:pt idx="2372">21</cx:pt>
          <cx:pt idx="2373">22</cx:pt>
          <cx:pt idx="2374">23</cx:pt>
          <cx:pt idx="2375">21</cx:pt>
          <cx:pt idx="2376">22</cx:pt>
          <cx:pt idx="2377">24</cx:pt>
          <cx:pt idx="2378">21</cx:pt>
          <cx:pt idx="2379">22</cx:pt>
          <cx:pt idx="2380">23</cx:pt>
          <cx:pt idx="2381">22</cx:pt>
          <cx:pt idx="2382">24</cx:pt>
          <cx:pt idx="2383">30</cx:pt>
          <cx:pt idx="2384">30</cx:pt>
          <cx:pt idx="2385">30</cx:pt>
          <cx:pt idx="2386">26</cx:pt>
          <cx:pt idx="2387">22</cx:pt>
          <cx:pt idx="2388">21</cx:pt>
          <cx:pt idx="2389">22</cx:pt>
          <cx:pt idx="2390">21</cx:pt>
          <cx:pt idx="2391">19</cx:pt>
          <cx:pt idx="2392">20</cx:pt>
          <cx:pt idx="2393">22</cx:pt>
          <cx:pt idx="2394">21</cx:pt>
          <cx:pt idx="2395">22</cx:pt>
          <cx:pt idx="2396">21</cx:pt>
          <cx:pt idx="2397">22</cx:pt>
          <cx:pt idx="2398">23</cx:pt>
          <cx:pt idx="2399">21</cx:pt>
          <cx:pt idx="2400">22</cx:pt>
          <cx:pt idx="2401">24</cx:pt>
          <cx:pt idx="2402">21</cx:pt>
          <cx:pt idx="2403">22</cx:pt>
          <cx:pt idx="2404">24</cx:pt>
          <cx:pt idx="2405">21</cx:pt>
          <cx:pt idx="2406">23</cx:pt>
          <cx:pt idx="2407">22</cx:pt>
          <cx:pt idx="2408">21</cx:pt>
          <cx:pt idx="2409">12</cx:pt>
          <cx:pt idx="2410">13</cx:pt>
          <cx:pt idx="2411">15</cx:pt>
          <cx:pt idx="2412">12</cx:pt>
          <cx:pt idx="2413">14</cx:pt>
          <cx:pt idx="2414">23</cx:pt>
          <cx:pt idx="2415">24</cx:pt>
          <cx:pt idx="2416">21</cx:pt>
          <cx:pt idx="2417">26</cx:pt>
          <cx:pt idx="2418">24</cx:pt>
          <cx:pt idx="2419">22</cx:pt>
          <cx:pt idx="2420">28</cx:pt>
          <cx:pt idx="2421">30</cx:pt>
          <cx:pt idx="2422">31</cx:pt>
          <cx:pt idx="2423">31</cx:pt>
          <cx:pt idx="2424">30</cx:pt>
          <cx:pt idx="2425">22</cx:pt>
          <cx:pt idx="2426">23</cx:pt>
          <cx:pt idx="2427">21</cx:pt>
          <cx:pt idx="2428">24</cx:pt>
          <cx:pt idx="2429">24</cx:pt>
          <cx:pt idx="2430">21</cx:pt>
          <cx:pt idx="2431">28</cx:pt>
          <cx:pt idx="2432">30</cx:pt>
          <cx:pt idx="2433">31</cx:pt>
          <cx:pt idx="2434">31</cx:pt>
          <cx:pt idx="2435">30</cx:pt>
          <cx:pt idx="2436">12</cx:pt>
          <cx:pt idx="2437">13</cx:pt>
          <cx:pt idx="2438">12</cx:pt>
          <cx:pt idx="2439">12</cx:pt>
          <cx:pt idx="2440">14</cx:pt>
          <cx:pt idx="2441">14</cx:pt>
          <cx:pt idx="2442">17</cx:pt>
          <cx:pt idx="2443">13</cx:pt>
          <cx:pt idx="2444">13</cx:pt>
          <cx:pt idx="2445">15</cx:pt>
          <cx:pt idx="2446">12</cx:pt>
          <cx:pt idx="2447">17</cx:pt>
          <cx:pt idx="2448">18</cx:pt>
          <cx:pt idx="2449">17</cx:pt>
          <cx:pt idx="2450">17</cx:pt>
          <cx:pt idx="2451">12</cx:pt>
          <cx:pt idx="2452">15</cx:pt>
          <cx:pt idx="2453">11</cx:pt>
          <cx:pt idx="2454">14</cx:pt>
          <cx:pt idx="2455">14</cx:pt>
          <cx:pt idx="2456">17</cx:pt>
          <cx:pt idx="2457">13</cx:pt>
          <cx:pt idx="2458">17</cx:pt>
          <cx:pt idx="2459">17</cx:pt>
          <cx:pt idx="2460">17</cx:pt>
          <cx:pt idx="2461">14</cx:pt>
          <cx:pt idx="2462">13</cx:pt>
          <cx:pt idx="2463">12</cx:pt>
          <cx:pt idx="2464">11</cx:pt>
          <cx:pt idx="2465">11</cx:pt>
          <cx:pt idx="2466">11</cx:pt>
          <cx:pt idx="2467">10</cx:pt>
          <cx:pt idx="2468">19</cx:pt>
          <cx:pt idx="2469">20</cx:pt>
          <cx:pt idx="2470">20</cx:pt>
          <cx:pt idx="2471">20</cx:pt>
          <cx:pt idx="2472">19</cx:pt>
          <cx:pt idx="2473">26</cx:pt>
          <cx:pt idx="2474">26</cx:pt>
          <cx:pt idx="2475">25</cx:pt>
          <cx:pt idx="2476">25</cx:pt>
          <cx:pt idx="2477">25</cx:pt>
          <cx:pt idx="2478">23</cx:pt>
          <cx:pt idx="2479">26</cx:pt>
          <cx:pt idx="2480">36</cx:pt>
          <cx:pt idx="2481">33</cx:pt>
          <cx:pt idx="2482">27</cx:pt>
          <cx:pt idx="2483">26</cx:pt>
          <cx:pt idx="2484">31</cx:pt>
          <cx:pt idx="2485">27</cx:pt>
          <cx:pt idx="2486">33</cx:pt>
          <cx:pt idx="2487">29</cx:pt>
          <cx:pt idx="2488">24</cx:pt>
          <cx:pt idx="2489">24</cx:pt>
          <cx:pt idx="2490">29</cx:pt>
          <cx:pt idx="2491">37</cx:pt>
          <cx:pt idx="2492">36</cx:pt>
          <cx:pt idx="2493">35</cx:pt>
          <cx:pt idx="2494">28</cx:pt>
          <cx:pt idx="2495">28</cx:pt>
          <cx:pt idx="2496">23</cx:pt>
          <cx:pt idx="2497">23</cx:pt>
          <cx:pt idx="2498">28</cx:pt>
          <cx:pt idx="2499">28</cx:pt>
          <cx:pt idx="2500">23</cx:pt>
          <cx:pt idx="2501">23</cx:pt>
          <cx:pt idx="2502">22</cx:pt>
          <cx:pt idx="2503">22</cx:pt>
          <cx:pt idx="2504">22</cx:pt>
          <cx:pt idx="2505">22</cx:pt>
          <cx:pt idx="2506">22</cx:pt>
          <cx:pt idx="2507">22</cx:pt>
          <cx:pt idx="2508">15</cx:pt>
          <cx:pt idx="2509">17</cx:pt>
          <cx:pt idx="2510">13</cx:pt>
          <cx:pt idx="2511">14</cx:pt>
          <cx:pt idx="2512">15</cx:pt>
          <cx:pt idx="2513">12</cx:pt>
          <cx:pt idx="2514">18</cx:pt>
          <cx:pt idx="2515">20</cx:pt>
          <cx:pt idx="2516">19</cx:pt>
          <cx:pt idx="2517">18</cx:pt>
          <cx:pt idx="2518">17</cx:pt>
          <cx:pt idx="2519">17</cx:pt>
          <cx:pt idx="2520">13</cx:pt>
          <cx:pt idx="2521">14</cx:pt>
          <cx:pt idx="2522">12</cx:pt>
          <cx:pt idx="2523">11</cx:pt>
          <cx:pt idx="2524">14</cx:pt>
          <cx:pt idx="2525">17</cx:pt>
          <cx:pt idx="2526">13</cx:pt>
          <cx:pt idx="2527">12</cx:pt>
          <cx:pt idx="2528">12</cx:pt>
          <cx:pt idx="2529">14</cx:pt>
          <cx:pt idx="2530">13</cx:pt>
          <cx:pt idx="2531">13</cx:pt>
          <cx:pt idx="2532">12</cx:pt>
          <cx:pt idx="2533">22</cx:pt>
          <cx:pt idx="2534">24</cx:pt>
          <cx:pt idx="2535">23</cx:pt>
          <cx:pt idx="2536">22</cx:pt>
          <cx:pt idx="2537">31</cx:pt>
          <cx:pt idx="2538">26</cx:pt>
          <cx:pt idx="2539">31</cx:pt>
          <cx:pt idx="2540">19</cx:pt>
          <cx:pt idx="2541">20</cx:pt>
          <cx:pt idx="2542">14</cx:pt>
          <cx:pt idx="2543">22</cx:pt>
          <cx:pt idx="2544">23</cx:pt>
          <cx:pt idx="2545">22</cx:pt>
          <cx:pt idx="2546">24</cx:pt>
          <cx:pt idx="2547">30</cx:pt>
          <cx:pt idx="2548">30</cx:pt>
          <cx:pt idx="2549">31</cx:pt>
          <cx:pt idx="2550">26</cx:pt>
          <cx:pt idx="2551">24</cx:pt>
          <cx:pt idx="2552">26</cx:pt>
          <cx:pt idx="2553">36</cx:pt>
          <cx:pt idx="2554">36</cx:pt>
          <cx:pt idx="2555">36</cx:pt>
          <cx:pt idx="2556">30</cx:pt>
          <cx:pt idx="2557">31</cx:pt>
          <cx:pt idx="2558">27</cx:pt>
          <cx:pt idx="2559">33</cx:pt>
          <cx:pt idx="2560">33</cx:pt>
          <cx:pt idx="2561">27</cx:pt>
          <cx:pt idx="2562">26</cx:pt>
          <cx:pt idx="2563">18</cx:pt>
          <cx:pt idx="2564">17</cx:pt>
          <cx:pt idx="2565">24</cx:pt>
          <cx:pt idx="2566">28</cx:pt>
          <cx:pt idx="2567">20</cx:pt>
          <cx:pt idx="2568">22</cx:pt>
          <cx:pt idx="2569">20</cx:pt>
          <cx:pt idx="2570">22</cx:pt>
          <cx:pt idx="2571">23</cx:pt>
          <cx:pt idx="2572">24</cx:pt>
          <cx:pt idx="2573">24</cx:pt>
          <cx:pt idx="2574">24</cx:pt>
          <cx:pt idx="2575">13</cx:pt>
          <cx:pt idx="2576">13</cx:pt>
          <cx:pt idx="2577">12</cx:pt>
          <cx:pt idx="2578">15</cx:pt>
          <cx:pt idx="2579">13</cx:pt>
          <cx:pt idx="2580">14</cx:pt>
          <cx:pt idx="2581">12</cx:pt>
          <cx:pt idx="2582">13</cx:pt>
          <cx:pt idx="2583">13</cx:pt>
          <cx:pt idx="2584">12</cx:pt>
          <cx:pt idx="2585">12</cx:pt>
          <cx:pt idx="2586">12</cx:pt>
          <cx:pt idx="2587">21</cx:pt>
          <cx:pt idx="2588">15</cx:pt>
          <cx:pt idx="2589">15</cx:pt>
          <cx:pt idx="2590">14</cx:pt>
          <cx:pt idx="2591">13</cx:pt>
          <cx:pt idx="2592">12</cx:pt>
          <cx:pt idx="2593">13</cx:pt>
          <cx:pt idx="2594">16</cx:pt>
          <cx:pt idx="2595">15</cx:pt>
          <cx:pt idx="2596">20</cx:pt>
          <cx:pt idx="2597">17</cx:pt>
          <cx:pt idx="2598">13</cx:pt>
          <cx:pt idx="2599">16</cx:pt>
          <cx:pt idx="2600">14</cx:pt>
          <cx:pt idx="2601">20</cx:pt>
          <cx:pt idx="2602">19</cx:pt>
          <cx:pt idx="2603">27</cx:pt>
          <cx:pt idx="2604">20</cx:pt>
          <cx:pt idx="2605">19</cx:pt>
          <cx:pt idx="2606">15</cx:pt>
          <cx:pt idx="2607">12</cx:pt>
          <cx:pt idx="2608">10</cx:pt>
          <cx:pt idx="2609">17</cx:pt>
          <cx:pt idx="2610">14</cx:pt>
          <cx:pt idx="2611">16</cx:pt>
          <cx:pt idx="2612">17</cx:pt>
          <cx:pt idx="2613">16</cx:pt>
          <cx:pt idx="2614">15</cx:pt>
          <cx:pt idx="2615">10</cx:pt>
          <cx:pt idx="2616">15</cx:pt>
          <cx:pt idx="2617">12</cx:pt>
          <cx:pt idx="2618">18</cx:pt>
          <cx:pt idx="2619">14</cx:pt>
          <cx:pt idx="2620">19</cx:pt>
          <cx:pt idx="2621">15</cx:pt>
          <cx:pt idx="2622">17</cx:pt>
          <cx:pt idx="2623">17</cx:pt>
          <cx:pt idx="2624">20</cx:pt>
          <cx:pt idx="2625">20</cx:pt>
          <cx:pt idx="2626">10</cx:pt>
          <cx:pt idx="2627">15</cx:pt>
          <cx:pt idx="2628">12</cx:pt>
          <cx:pt idx="2629">15</cx:pt>
          <cx:pt idx="2630">15</cx:pt>
          <cx:pt idx="2631">14</cx:pt>
          <cx:pt idx="2632">28</cx:pt>
          <cx:pt idx="2633">27</cx:pt>
          <cx:pt idx="2634">29</cx:pt>
          <cx:pt idx="2635">32</cx:pt>
          <cx:pt idx="2636">33</cx:pt>
          <cx:pt idx="2637">33</cx:pt>
          <cx:pt idx="2638">39</cx:pt>
          <cx:pt idx="2639">39</cx:pt>
          <cx:pt idx="2640">31</cx:pt>
          <cx:pt idx="2641">34</cx:pt>
          <cx:pt idx="2642">32</cx:pt>
          <cx:pt idx="2643">30</cx:pt>
          <cx:pt idx="2644">31</cx:pt>
          <cx:pt idx="2645">33</cx:pt>
          <cx:pt idx="2646">39</cx:pt>
          <cx:pt idx="2647">46</cx:pt>
          <cx:pt idx="2648">28</cx:pt>
          <cx:pt idx="2649">26</cx:pt>
          <cx:pt idx="2650">29</cx:pt>
          <cx:pt idx="2651">33</cx:pt>
          <cx:pt idx="2652">32</cx:pt>
          <cx:pt idx="2653">39</cx:pt>
          <cx:pt idx="2654">31</cx:pt>
          <cx:pt idx="2655">34</cx:pt>
          <cx:pt idx="2656">39</cx:pt>
          <cx:pt idx="2657">32</cx:pt>
          <cx:pt idx="2658">30</cx:pt>
          <cx:pt idx="2659">33</cx:pt>
          <cx:pt idx="2660">39</cx:pt>
          <cx:pt idx="2661">28</cx:pt>
          <cx:pt idx="2662">32</cx:pt>
          <cx:pt idx="2663">31</cx:pt>
          <cx:pt idx="2664">11</cx:pt>
          <cx:pt idx="2665">15</cx:pt>
          <cx:pt idx="2666">13</cx:pt>
          <cx:pt idx="2667">15</cx:pt>
          <cx:pt idx="2668">13</cx:pt>
          <cx:pt idx="2669">18</cx:pt>
          <cx:pt idx="2670">20</cx:pt>
          <cx:pt idx="2671">15</cx:pt>
          <cx:pt idx="2672">17</cx:pt>
          <cx:pt idx="2673">17</cx:pt>
          <cx:pt idx="2674">17</cx:pt>
          <cx:pt idx="2675">20</cx:pt>
          <cx:pt idx="2676">17</cx:pt>
          <cx:pt idx="2677">17</cx:pt>
          <cx:pt idx="2678">22</cx:pt>
          <cx:pt idx="2679">18</cx:pt>
          <cx:pt idx="2680">13</cx:pt>
          <cx:pt idx="2681">10</cx:pt>
          <cx:pt idx="2682">13</cx:pt>
          <cx:pt idx="2683">12</cx:pt>
          <cx:pt idx="2684">15</cx:pt>
          <cx:pt idx="2685">16</cx:pt>
          <cx:pt idx="2686">17</cx:pt>
          <cx:pt idx="2687">14</cx:pt>
          <cx:pt idx="2688">18</cx:pt>
          <cx:pt idx="2689">17</cx:pt>
          <cx:pt idx="2690">16</cx:pt>
          <cx:pt idx="2691">13</cx:pt>
          <cx:pt idx="2692">14</cx:pt>
          <cx:pt idx="2693">12</cx:pt>
          <cx:pt idx="2694">15</cx:pt>
          <cx:pt idx="2695">11</cx:pt>
          <cx:pt idx="2696">15</cx:pt>
          <cx:pt idx="2697">12</cx:pt>
          <cx:pt idx="2698">14</cx:pt>
          <cx:pt idx="2699">17</cx:pt>
          <cx:pt idx="2700">15</cx:pt>
          <cx:pt idx="2701">17</cx:pt>
          <cx:pt idx="2702">17</cx:pt>
          <cx:pt idx="2703">17</cx:pt>
          <cx:pt idx="2704">12</cx:pt>
          <cx:pt idx="2705">17</cx:pt>
          <cx:pt idx="2706">12</cx:pt>
          <cx:pt idx="2707">17</cx:pt>
          <cx:pt idx="2708">14</cx:pt>
          <cx:pt idx="2709">13</cx:pt>
          <cx:pt idx="2710">13</cx:pt>
          <cx:pt idx="2711">12</cx:pt>
          <cx:pt idx="2712">15</cx:pt>
          <cx:pt idx="2713">16</cx:pt>
          <cx:pt idx="2714">14</cx:pt>
          <cx:pt idx="2715">17</cx:pt>
          <cx:pt idx="2716">13</cx:pt>
          <cx:pt idx="2717">11</cx:pt>
          <cx:pt idx="2718">28</cx:pt>
          <cx:pt idx="2719">29</cx:pt>
          <cx:pt idx="2720">35</cx:pt>
          <cx:pt idx="2721">22</cx:pt>
          <cx:pt idx="2722">20</cx:pt>
          <cx:pt idx="2723">23</cx:pt>
          <cx:pt idx="2724">20</cx:pt>
          <cx:pt idx="2725">22</cx:pt>
          <cx:pt idx="2726">22</cx:pt>
          <cx:pt idx="2727">17</cx:pt>
          <cx:pt idx="2728">22</cx:pt>
          <cx:pt idx="2729">20</cx:pt>
          <cx:pt idx="2730">20</cx:pt>
          <cx:pt idx="2731">22</cx:pt>
          <cx:pt idx="2732">21</cx:pt>
          <cx:pt idx="2733">23</cx:pt>
          <cx:pt idx="2734">20</cx:pt>
          <cx:pt idx="2735">22</cx:pt>
          <cx:pt idx="2736">26</cx:pt>
          <cx:pt idx="2737">27</cx:pt>
          <cx:pt idx="2738">24</cx:pt>
          <cx:pt idx="2739">24</cx:pt>
          <cx:pt idx="2740">22</cx:pt>
          <cx:pt idx="2741">23</cx:pt>
          <cx:pt idx="2742">20</cx:pt>
          <cx:pt idx="2743">22</cx:pt>
          <cx:pt idx="2744">22</cx:pt>
          <cx:pt idx="2745">26</cx:pt>
          <cx:pt idx="2746">22</cx:pt>
          <cx:pt idx="2747">25</cx:pt>
          <cx:pt idx="2748">30</cx:pt>
          <cx:pt idx="2749">27</cx:pt>
          <cx:pt idx="2750">20</cx:pt>
          <cx:pt idx="2751">20</cx:pt>
          <cx:pt idx="2752">25</cx:pt>
          <cx:pt idx="2753">20</cx:pt>
          <cx:pt idx="2754">26</cx:pt>
          <cx:pt idx="2755">27</cx:pt>
          <cx:pt idx="2756">21</cx:pt>
          <cx:pt idx="2757">17</cx:pt>
          <cx:pt idx="2758">17</cx:pt>
          <cx:pt idx="2759">22</cx:pt>
          <cx:pt idx="2760">17</cx:pt>
          <cx:pt idx="2761">22</cx:pt>
          <cx:pt idx="2762">27</cx:pt>
          <cx:pt idx="2763">26</cx:pt>
          <cx:pt idx="2764">30</cx:pt>
          <cx:pt idx="2765">28</cx:pt>
          <cx:pt idx="2766">39</cx:pt>
          <cx:pt idx="2767">29</cx:pt>
          <cx:pt idx="2768">31</cx:pt>
          <cx:pt idx="2769">20</cx:pt>
          <cx:pt idx="2770">20</cx:pt>
          <cx:pt idx="2771">20</cx:pt>
          <cx:pt idx="2772">23</cx:pt>
          <cx:pt idx="2773">23</cx:pt>
          <cx:pt idx="2774">22</cx:pt>
          <cx:pt idx="2775">24</cx:pt>
          <cx:pt idx="2776">24</cx:pt>
          <cx:pt idx="2777">18</cx:pt>
          <cx:pt idx="2778">15</cx:pt>
          <cx:pt idx="2779">18</cx:pt>
          <cx:pt idx="2780">17</cx:pt>
          <cx:pt idx="2781">20</cx:pt>
          <cx:pt idx="2782">18</cx:pt>
          <cx:pt idx="2783">22</cx:pt>
          <cx:pt idx="2784">17</cx:pt>
          <cx:pt idx="2785">19</cx:pt>
          <cx:pt idx="2786">17</cx:pt>
          <cx:pt idx="2787">18</cx:pt>
          <cx:pt idx="2788">22</cx:pt>
          <cx:pt idx="2789">19</cx:pt>
          <cx:pt idx="2790">17</cx:pt>
          <cx:pt idx="2791">20</cx:pt>
          <cx:pt idx="2792">17</cx:pt>
          <cx:pt idx="2793">22</cx:pt>
          <cx:pt idx="2794">20</cx:pt>
          <cx:pt idx="2795">16</cx:pt>
          <cx:pt idx="2796">16</cx:pt>
          <cx:pt idx="2797">22</cx:pt>
          <cx:pt idx="2798">15</cx:pt>
          <cx:pt idx="2799">22</cx:pt>
          <cx:pt idx="2800">15</cx:pt>
          <cx:pt idx="2801">20</cx:pt>
          <cx:pt idx="2802">17</cx:pt>
          <cx:pt idx="2803">17</cx:pt>
          <cx:pt idx="2804">22</cx:pt>
          <cx:pt idx="2805">17</cx:pt>
          <cx:pt idx="2806">14</cx:pt>
          <cx:pt idx="2807">18</cx:pt>
          <cx:pt idx="2808">19</cx:pt>
          <cx:pt idx="2809">20</cx:pt>
          <cx:pt idx="2810">17</cx:pt>
          <cx:pt idx="2811">22</cx:pt>
          <cx:pt idx="2812">20</cx:pt>
          <cx:pt idx="2813">21</cx:pt>
          <cx:pt idx="2814">20</cx:pt>
          <cx:pt idx="2815">16</cx:pt>
          <cx:pt idx="2816">12</cx:pt>
          <cx:pt idx="2817">17</cx:pt>
          <cx:pt idx="2818">16</cx:pt>
          <cx:pt idx="2819">16</cx:pt>
          <cx:pt idx="2820">22</cx:pt>
          <cx:pt idx="2821">16</cx:pt>
          <cx:pt idx="2822">15</cx:pt>
          <cx:pt idx="2823">22</cx:pt>
          <cx:pt idx="2824">17</cx:pt>
          <cx:pt idx="2825">16</cx:pt>
          <cx:pt idx="2826">19</cx:pt>
          <cx:pt idx="2827">17</cx:pt>
          <cx:pt idx="2828">17</cx:pt>
          <cx:pt idx="2829">16</cx:pt>
          <cx:pt idx="2830">17</cx:pt>
          <cx:pt idx="2831">12</cx:pt>
          <cx:pt idx="2832">13</cx:pt>
          <cx:pt idx="2833">15</cx:pt>
          <cx:pt idx="2834">20</cx:pt>
          <cx:pt idx="2835">15</cx:pt>
          <cx:pt idx="2836">20</cx:pt>
          <cx:pt idx="2837">16</cx:pt>
          <cx:pt idx="2838">17</cx:pt>
          <cx:pt idx="2839">15</cx:pt>
          <cx:pt idx="2840">18</cx:pt>
          <cx:pt idx="2841">15</cx:pt>
          <cx:pt idx="2842">20</cx:pt>
          <cx:pt idx="2843">14</cx:pt>
          <cx:pt idx="2844">17</cx:pt>
          <cx:pt idx="2845">16</cx:pt>
          <cx:pt idx="2846">15</cx:pt>
          <cx:pt idx="2847">16</cx:pt>
          <cx:pt idx="2848">19</cx:pt>
          <cx:pt idx="2849">18</cx:pt>
          <cx:pt idx="2850">15</cx:pt>
          <cx:pt idx="2851">20</cx:pt>
          <cx:pt idx="2852">14</cx:pt>
          <cx:pt idx="2853">19</cx:pt>
          <cx:pt idx="2854">13</cx:pt>
          <cx:pt idx="2855">15</cx:pt>
          <cx:pt idx="2856">20</cx:pt>
          <cx:pt idx="2857">14</cx:pt>
          <cx:pt idx="2858">17</cx:pt>
          <cx:pt idx="2859">14</cx:pt>
          <cx:pt idx="2860">14</cx:pt>
          <cx:pt idx="2861">17</cx:pt>
          <cx:pt idx="2862">15</cx:pt>
          <cx:pt idx="2863">24</cx:pt>
          <cx:pt idx="2864">23</cx:pt>
          <cx:pt idx="2865">23</cx:pt>
          <cx:pt idx="2866">24</cx:pt>
          <cx:pt idx="2867">23</cx:pt>
          <cx:pt idx="2868">22</cx:pt>
          <cx:pt idx="2869">23</cx:pt>
          <cx:pt idx="2870">26</cx:pt>
          <cx:pt idx="2871">22</cx:pt>
          <cx:pt idx="2872">23</cx:pt>
          <cx:pt idx="2873">23</cx:pt>
          <cx:pt idx="2874">25</cx:pt>
          <cx:pt idx="2875">22</cx:pt>
          <cx:pt idx="2876">30</cx:pt>
          <cx:pt idx="2877">23</cx:pt>
          <cx:pt idx="2878">27</cx:pt>
          <cx:pt idx="2879">31</cx:pt>
          <cx:pt idx="2880">24</cx:pt>
          <cx:pt idx="2881">23</cx:pt>
          <cx:pt idx="2882">30</cx:pt>
          <cx:pt idx="2883">23</cx:pt>
          <cx:pt idx="2884">33</cx:pt>
          <cx:pt idx="2885">26</cx:pt>
          <cx:pt idx="2886">23</cx:pt>
          <cx:pt idx="2887">20</cx:pt>
          <cx:pt idx="2888">24</cx:pt>
          <cx:pt idx="2889">22</cx:pt>
          <cx:pt idx="2890">22</cx:pt>
          <cx:pt idx="2891">17</cx:pt>
          <cx:pt idx="2892">24</cx:pt>
          <cx:pt idx="2893">20</cx:pt>
          <cx:pt idx="2894">19</cx:pt>
          <cx:pt idx="2895">26</cx:pt>
          <cx:pt idx="2896">23</cx:pt>
          <cx:pt idx="2897">24</cx:pt>
          <cx:pt idx="2898">20</cx:pt>
          <cx:pt idx="2899">18</cx:pt>
          <cx:pt idx="2900">24</cx:pt>
          <cx:pt idx="2901">19</cx:pt>
          <cx:pt idx="2902">22</cx:pt>
          <cx:pt idx="2903">17</cx:pt>
          <cx:pt idx="2904">26</cx:pt>
          <cx:pt idx="2905">20</cx:pt>
          <cx:pt idx="2906">18</cx:pt>
          <cx:pt idx="2907">21</cx:pt>
          <cx:pt idx="2908">22</cx:pt>
          <cx:pt idx="2909">20</cx:pt>
          <cx:pt idx="2910">23</cx:pt>
          <cx:pt idx="2911">22</cx:pt>
          <cx:pt idx="2912">20</cx:pt>
          <cx:pt idx="2913">24</cx:pt>
          <cx:pt idx="2914">21</cx:pt>
          <cx:pt idx="2915">21</cx:pt>
          <cx:pt idx="2916">21</cx:pt>
          <cx:pt idx="2917">21</cx:pt>
          <cx:pt idx="2918">22</cx:pt>
          <cx:pt idx="2919">20</cx:pt>
          <cx:pt idx="2920">23</cx:pt>
          <cx:pt idx="2921">22</cx:pt>
          <cx:pt idx="2922">22</cx:pt>
          <cx:pt idx="2923">24</cx:pt>
          <cx:pt idx="2924">22</cx:pt>
          <cx:pt idx="2925">17</cx:pt>
          <cx:pt idx="2926">15</cx:pt>
          <cx:pt idx="2927">19</cx:pt>
          <cx:pt idx="2928">18</cx:pt>
          <cx:pt idx="2929">22</cx:pt>
          <cx:pt idx="2930">19</cx:pt>
          <cx:pt idx="2931">16</cx:pt>
          <cx:pt idx="2932">20</cx:pt>
          <cx:pt idx="2933">17</cx:pt>
          <cx:pt idx="2934">22</cx:pt>
          <cx:pt idx="2935">17</cx:pt>
          <cx:pt idx="2936">17</cx:pt>
          <cx:pt idx="2937">27</cx:pt>
          <cx:pt idx="2938">32</cx:pt>
          <cx:pt idx="2939">27</cx:pt>
          <cx:pt idx="2940">27</cx:pt>
          <cx:pt idx="2941">24</cx:pt>
          <cx:pt idx="2942">28</cx:pt>
          <cx:pt idx="2943">25</cx:pt>
          <cx:pt idx="2944">27</cx:pt>
          <cx:pt idx="2945">29</cx:pt>
          <cx:pt idx="2946">30</cx:pt>
          <cx:pt idx="2947">26</cx:pt>
          <cx:pt idx="2948">29</cx:pt>
          <cx:pt idx="2949">26</cx:pt>
          <cx:pt idx="2950">39</cx:pt>
          <cx:pt idx="2951">38</cx:pt>
          <cx:pt idx="2952">33</cx:pt>
          <cx:pt idx="2953">31</cx:pt>
          <cx:pt idx="2954">29</cx:pt>
          <cx:pt idx="2955">29</cx:pt>
          <cx:pt idx="2956">32</cx:pt>
          <cx:pt idx="2957">34</cx:pt>
          <cx:pt idx="2958">33</cx:pt>
          <cx:pt idx="2959">46</cx:pt>
          <cx:pt idx="2960">48</cx:pt>
          <cx:pt idx="2961">29</cx:pt>
          <cx:pt idx="2962">26</cx:pt>
          <cx:pt idx="2963">33</cx:pt>
          <cx:pt idx="2964">31</cx:pt>
          <cx:pt idx="2965">27</cx:pt>
          <cx:pt idx="2966">27</cx:pt>
          <cx:pt idx="2967">24</cx:pt>
          <cx:pt idx="2968">28</cx:pt>
          <cx:pt idx="2969">29</cx:pt>
          <cx:pt idx="2970">25</cx:pt>
          <cx:pt idx="2971">32</cx:pt>
          <cx:pt idx="2972">39</cx:pt>
          <cx:pt idx="2973">22</cx:pt>
          <cx:pt idx="2974">23</cx:pt>
          <cx:pt idx="2975">26</cx:pt>
          <cx:pt idx="2976">26</cx:pt>
          <cx:pt idx="2977">23</cx:pt>
          <cx:pt idx="2978">23</cx:pt>
          <cx:pt idx="2979">24</cx:pt>
          <cx:pt idx="2980">24</cx:pt>
          <cx:pt idx="2981">26</cx:pt>
          <cx:pt idx="2982">23</cx:pt>
          <cx:pt idx="2983">20</cx:pt>
          <cx:pt idx="2984">20</cx:pt>
          <cx:pt idx="2985">24</cx:pt>
          <cx:pt idx="2986">26</cx:pt>
          <cx:pt idx="2987">29</cx:pt>
          <cx:pt idx="2988">28</cx:pt>
          <cx:pt idx="2989">35</cx:pt>
          <cx:pt idx="2990">25</cx:pt>
          <cx:pt idx="2991">31</cx:pt>
          <cx:pt idx="2992">26</cx:pt>
          <cx:pt idx="2993">33</cx:pt>
          <cx:pt idx="2994">20</cx:pt>
          <cx:pt idx="2995">21</cx:pt>
          <cx:pt idx="2996">24</cx:pt>
          <cx:pt idx="2997">20</cx:pt>
          <cx:pt idx="2998">17</cx:pt>
          <cx:pt idx="2999">16</cx:pt>
          <cx:pt idx="3000">22</cx:pt>
          <cx:pt idx="3001">20</cx:pt>
          <cx:pt idx="3002">17</cx:pt>
          <cx:pt idx="3003">18</cx:pt>
          <cx:pt idx="3004">23</cx:pt>
          <cx:pt idx="3005">21</cx:pt>
          <cx:pt idx="3006">22</cx:pt>
          <cx:pt idx="3007">20</cx:pt>
          <cx:pt idx="3008">26</cx:pt>
          <cx:pt idx="3009">21</cx:pt>
          <cx:pt idx="3010">19</cx:pt>
          <cx:pt idx="3011">20</cx:pt>
          <cx:pt idx="3012">20</cx:pt>
          <cx:pt idx="3013">20</cx:pt>
          <cx:pt idx="3014">17</cx:pt>
          <cx:pt idx="3015">17</cx:pt>
          <cx:pt idx="3016">24</cx:pt>
          <cx:pt idx="3017">22</cx:pt>
          <cx:pt idx="3018">23</cx:pt>
          <cx:pt idx="3019">23</cx:pt>
          <cx:pt idx="3020">24</cx:pt>
          <cx:pt idx="3021">20</cx:pt>
          <cx:pt idx="3022">22</cx:pt>
          <cx:pt idx="3023">20</cx:pt>
          <cx:pt idx="3024">17</cx:pt>
          <cx:pt idx="3025">17</cx:pt>
          <cx:pt idx="3026">19</cx:pt>
          <cx:pt idx="3027">18</cx:pt>
          <cx:pt idx="3028">17</cx:pt>
          <cx:pt idx="3029">19</cx:pt>
          <cx:pt idx="3030">20</cx:pt>
          <cx:pt idx="3031">18</cx:pt>
          <cx:pt idx="3032">19</cx:pt>
          <cx:pt idx="3033">15</cx:pt>
          <cx:pt idx="3034">12</cx:pt>
          <cx:pt idx="3035">16</cx:pt>
          <cx:pt idx="3036">17</cx:pt>
          <cx:pt idx="3037">12</cx:pt>
          <cx:pt idx="3038">17</cx:pt>
          <cx:pt idx="3039">17</cx:pt>
          <cx:pt idx="3040">12</cx:pt>
          <cx:pt idx="3041">17</cx:pt>
          <cx:pt idx="3042">17</cx:pt>
          <cx:pt idx="3043">17</cx:pt>
          <cx:pt idx="3044">19</cx:pt>
          <cx:pt idx="3045">18</cx:pt>
          <cx:pt idx="3046">18</cx:pt>
          <cx:pt idx="3047">19</cx:pt>
          <cx:pt idx="3048">19</cx:pt>
          <cx:pt idx="3049">20</cx:pt>
          <cx:pt idx="3050">26</cx:pt>
          <cx:pt idx="3051">22</cx:pt>
          <cx:pt idx="3052">26</cx:pt>
          <cx:pt idx="3053">22</cx:pt>
          <cx:pt idx="3054">22</cx:pt>
          <cx:pt idx="3055">18</cx:pt>
          <cx:pt idx="3056">13</cx:pt>
          <cx:pt idx="3057">18</cx:pt>
          <cx:pt idx="3058">18</cx:pt>
          <cx:pt idx="3059">17</cx:pt>
          <cx:pt idx="3060">10</cx:pt>
          <cx:pt idx="3061">26</cx:pt>
          <cx:pt idx="3062">29</cx:pt>
          <cx:pt idx="3063">38</cx:pt>
          <cx:pt idx="3064">28</cx:pt>
          <cx:pt idx="3065">29</cx:pt>
          <cx:pt idx="3066">29</cx:pt>
          <cx:pt idx="3067">35</cx:pt>
          <cx:pt idx="3068">21</cx:pt>
          <cx:pt idx="3069">26</cx:pt>
          <cx:pt idx="3070">27</cx:pt>
          <cx:pt idx="3071">21</cx:pt>
          <cx:pt idx="3072">20</cx:pt>
          <cx:pt idx="3073">20</cx:pt>
          <cx:pt idx="3074">21</cx:pt>
          <cx:pt idx="3075">22</cx:pt>
          <cx:pt idx="3076">30</cx:pt>
          <cx:pt idx="3077">20</cx:pt>
          <cx:pt idx="3078">35</cx:pt>
          <cx:pt idx="3079">24</cx:pt>
          <cx:pt idx="3080">20</cx:pt>
          <cx:pt idx="3081">23</cx:pt>
          <cx:pt idx="3082">23</cx:pt>
          <cx:pt idx="3083">20</cx:pt>
          <cx:pt idx="3084">20</cx:pt>
          <cx:pt idx="3085">23</cx:pt>
          <cx:pt idx="3086">17</cx:pt>
          <cx:pt idx="3087">17</cx:pt>
          <cx:pt idx="3088">15</cx:pt>
          <cx:pt idx="3089">15</cx:pt>
          <cx:pt idx="3090">15</cx:pt>
          <cx:pt idx="3091">15</cx:pt>
          <cx:pt idx="3092">15</cx:pt>
          <cx:pt idx="3093">15</cx:pt>
          <cx:pt idx="3094">15</cx:pt>
          <cx:pt idx="3095">15</cx:pt>
          <cx:pt idx="3096">15</cx:pt>
          <cx:pt idx="3097">15</cx:pt>
          <cx:pt idx="3098">22</cx:pt>
          <cx:pt idx="3099">21</cx:pt>
          <cx:pt idx="3100">23</cx:pt>
          <cx:pt idx="3101">20</cx:pt>
          <cx:pt idx="3102">22</cx:pt>
          <cx:pt idx="3103">26</cx:pt>
          <cx:pt idx="3104">27</cx:pt>
          <cx:pt idx="3105">22</cx:pt>
          <cx:pt idx="3106">20</cx:pt>
          <cx:pt idx="3107">20</cx:pt>
          <cx:pt idx="3108">20</cx:pt>
          <cx:pt idx="3109">22</cx:pt>
          <cx:pt idx="3110">24</cx:pt>
          <cx:pt idx="3111">24</cx:pt>
          <cx:pt idx="3112">22</cx:pt>
          <cx:pt idx="3113">22</cx:pt>
          <cx:pt idx="3114">28</cx:pt>
          <cx:pt idx="3115">29</cx:pt>
          <cx:pt idx="3116">32</cx:pt>
          <cx:pt idx="3117">33</cx:pt>
          <cx:pt idx="3118">33</cx:pt>
          <cx:pt idx="3119">39</cx:pt>
          <cx:pt idx="3120">39</cx:pt>
          <cx:pt idx="3121">34</cx:pt>
          <cx:pt idx="3122">39</cx:pt>
          <cx:pt idx="3123">32</cx:pt>
          <cx:pt idx="3124">33</cx:pt>
          <cx:pt idx="3125">46</cx:pt>
          <cx:pt idx="3126">39</cx:pt>
          <cx:pt idx="3127">28</cx:pt>
          <cx:pt idx="3128">29</cx:pt>
          <cx:pt idx="3129">33</cx:pt>
          <cx:pt idx="3130">32</cx:pt>
          <cx:pt idx="3131">39</cx:pt>
          <cx:pt idx="3132">34</cx:pt>
          <cx:pt idx="3133">32</cx:pt>
          <cx:pt idx="3134">33</cx:pt>
          <cx:pt idx="3135">39</cx:pt>
          <cx:pt idx="3136">22</cx:pt>
          <cx:pt idx="3137">20</cx:pt>
          <cx:pt idx="3138">23</cx:pt>
          <cx:pt idx="3139">20</cx:pt>
          <cx:pt idx="3140">22</cx:pt>
          <cx:pt idx="3141">20</cx:pt>
          <cx:pt idx="3142">20</cx:pt>
          <cx:pt idx="3143">27</cx:pt>
          <cx:pt idx="3144">26</cx:pt>
          <cx:pt idx="3145">30</cx:pt>
          <cx:pt idx="3146">28</cx:pt>
          <cx:pt idx="3147">39</cx:pt>
          <cx:pt idx="3148">31</cx:pt>
          <cx:pt idx="3149">29</cx:pt>
          <cx:pt idx="3150">20</cx:pt>
          <cx:pt idx="3151">22</cx:pt>
          <cx:pt idx="3152">23</cx:pt>
          <cx:pt idx="3153">24</cx:pt>
          <cx:pt idx="3154">29</cx:pt>
          <cx:pt idx="3155">27</cx:pt>
          <cx:pt idx="3156">27</cx:pt>
          <cx:pt idx="3157">29</cx:pt>
          <cx:pt idx="3158">24</cx:pt>
          <cx:pt idx="3159">24</cx:pt>
          <cx:pt idx="3160">29</cx:pt>
          <cx:pt idx="3161">29</cx:pt>
          <cx:pt idx="3162">24</cx:pt>
          <cx:pt idx="3163">24</cx:pt>
          <cx:pt idx="3164">36</cx:pt>
          <cx:pt idx="3165">37</cx:pt>
          <cx:pt idx="3166">35</cx:pt>
          <cx:pt idx="3167">28</cx:pt>
          <cx:pt idx="3168">28</cx:pt>
          <cx:pt idx="3169">16</cx:pt>
          <cx:pt idx="3170">15</cx:pt>
          <cx:pt idx="3171">18</cx:pt>
          <cx:pt idx="3172">18</cx:pt>
          <cx:pt idx="3173">23</cx:pt>
          <cx:pt idx="3174">22</cx:pt>
          <cx:pt idx="3175">22</cx:pt>
          <cx:pt idx="3176">22</cx:pt>
          <cx:pt idx="3177">22</cx:pt>
          <cx:pt idx="3178">22</cx:pt>
          <cx:pt idx="3179">22</cx:pt>
          <cx:pt idx="3180">23</cx:pt>
          <cx:pt idx="3181">24</cx:pt>
          <cx:pt idx="3182">29</cx:pt>
          <cx:pt idx="3183">27</cx:pt>
          <cx:pt idx="3184">27</cx:pt>
          <cx:pt idx="3185">29</cx:pt>
          <cx:pt idx="3186">20</cx:pt>
          <cx:pt idx="3187">20</cx:pt>
          <cx:pt idx="3188">23</cx:pt>
          <cx:pt idx="3189">24</cx:pt>
          <cx:pt idx="3190">27</cx:pt>
          <cx:pt idx="3191">24</cx:pt>
          <cx:pt idx="3192">24</cx:pt>
          <cx:pt idx="3193">31</cx:pt>
          <cx:pt idx="3194">24</cx:pt>
          <cx:pt idx="3195">23</cx:pt>
          <cx:pt idx="3196">24</cx:pt>
          <cx:pt idx="3197">28</cx:pt>
          <cx:pt idx="3198">22</cx:pt>
          <cx:pt idx="3199">20</cx:pt>
          <cx:pt idx="3200">24</cx:pt>
          <cx:pt idx="3201">26</cx:pt>
          <cx:pt idx="3202">26</cx:pt>
          <cx:pt idx="3203">25</cx:pt>
          <cx:pt idx="3204">24</cx:pt>
          <cx:pt idx="3205">24</cx:pt>
          <cx:pt idx="3206">20</cx:pt>
          <cx:pt idx="3207">18</cx:pt>
          <cx:pt idx="3208">20</cx:pt>
          <cx:pt idx="3209">20</cx:pt>
          <cx:pt idx="3210">21</cx:pt>
          <cx:pt idx="3211">22</cx:pt>
          <cx:pt idx="3212">23</cx:pt>
          <cx:pt idx="3213">22</cx:pt>
          <cx:pt idx="3214">20</cx:pt>
          <cx:pt idx="3215">22</cx:pt>
          <cx:pt idx="3216">23</cx:pt>
          <cx:pt idx="3217">20</cx:pt>
          <cx:pt idx="3218">22</cx:pt>
          <cx:pt idx="3219">23</cx:pt>
          <cx:pt idx="3220">20</cx:pt>
          <cx:pt idx="3221">27</cx:pt>
          <cx:pt idx="3222">27</cx:pt>
          <cx:pt idx="3223">27</cx:pt>
          <cx:pt idx="3224">34</cx:pt>
          <cx:pt idx="3225">35</cx:pt>
          <cx:pt idx="3226">34</cx:pt>
          <cx:pt idx="3227">27</cx:pt>
          <cx:pt idx="3228">27</cx:pt>
          <cx:pt idx="3229">27</cx:pt>
          <cx:pt idx="3230">44</cx:pt>
          <cx:pt idx="3231">45</cx:pt>
          <cx:pt idx="3232">35</cx:pt>
          <cx:pt idx="3233">34</cx:pt>
          <cx:pt idx="3234">34</cx:pt>
          <cx:pt idx="3235">27</cx:pt>
          <cx:pt idx="3236">27</cx:pt>
          <cx:pt idx="3237">27</cx:pt>
          <cx:pt idx="3238">34</cx:pt>
          <cx:pt idx="3239">35</cx:pt>
          <cx:pt idx="3240">34</cx:pt>
          <cx:pt idx="3241">26</cx:pt>
          <cx:pt idx="3242">24</cx:pt>
          <cx:pt idx="3243">30</cx:pt>
          <cx:pt idx="3244">31</cx:pt>
          <cx:pt idx="3245">21</cx:pt>
          <cx:pt idx="3246">20</cx:pt>
          <cx:pt idx="3247">23</cx:pt>
          <cx:pt idx="3248">29</cx:pt>
          <cx:pt idx="3249">29</cx:pt>
          <cx:pt idx="3250">24</cx:pt>
          <cx:pt idx="3251">30</cx:pt>
          <cx:pt idx="3252">20</cx:pt>
          <cx:pt idx="3253">20</cx:pt>
          <cx:pt idx="3254">14</cx:pt>
          <cx:pt idx="3255">14</cx:pt>
          <cx:pt idx="3256">24</cx:pt>
          <cx:pt idx="3257">29</cx:pt>
          <cx:pt idx="3258">24</cx:pt>
          <cx:pt idx="3259">31</cx:pt>
          <cx:pt idx="3260">20</cx:pt>
          <cx:pt idx="3261">21</cx:pt>
          <cx:pt idx="3262">26</cx:pt>
          <cx:pt idx="3263">24</cx:pt>
          <cx:pt idx="3264">29</cx:pt>
          <cx:pt idx="3265">23</cx:pt>
          <cx:pt idx="3266">32</cx:pt>
          <cx:pt idx="3267">23</cx:pt>
          <cx:pt idx="3268">23</cx:pt>
          <cx:pt idx="3269">23</cx:pt>
          <cx:pt idx="3270">20</cx:pt>
          <cx:pt idx="3271">31</cx:pt>
          <cx:pt idx="3272">26</cx:pt>
          <cx:pt idx="3273">21</cx:pt>
          <cx:pt idx="3274">32</cx:pt>
          <cx:pt idx="3275">23</cx:pt>
          <cx:pt idx="3276">23</cx:pt>
          <cx:pt idx="3277">23</cx:pt>
          <cx:pt idx="3278">24</cx:pt>
          <cx:pt idx="3279">22</cx:pt>
          <cx:pt idx="3280">22</cx:pt>
          <cx:pt idx="3281">28</cx:pt>
          <cx:pt idx="3282">20</cx:pt>
          <cx:pt idx="3283">26</cx:pt>
          <cx:pt idx="3284">22</cx:pt>
          <cx:pt idx="3285">22</cx:pt>
          <cx:pt idx="3286">20</cx:pt>
          <cx:pt idx="3287">20</cx:pt>
          <cx:pt idx="3288">20</cx:pt>
          <cx:pt idx="3289">26</cx:pt>
          <cx:pt idx="3290">22</cx:pt>
          <cx:pt idx="3291">22</cx:pt>
          <cx:pt idx="3292">27</cx:pt>
          <cx:pt idx="3293">26</cx:pt>
          <cx:pt idx="3294">22</cx:pt>
          <cx:pt idx="3295">29</cx:pt>
          <cx:pt idx="3296">27</cx:pt>
          <cx:pt idx="3297">23</cx:pt>
          <cx:pt idx="3298">29</cx:pt>
          <cx:pt idx="3299">22</cx:pt>
          <cx:pt idx="3300">32</cx:pt>
          <cx:pt idx="3301">22</cx:pt>
          <cx:pt idx="3302">32</cx:pt>
          <cx:pt idx="3303">26</cx:pt>
          <cx:pt idx="3304">24</cx:pt>
          <cx:pt idx="3305">29</cx:pt>
          <cx:pt idx="3306">27</cx:pt>
          <cx:pt idx="3307">24</cx:pt>
          <cx:pt idx="3308">29</cx:pt>
          <cx:pt idx="3309">22</cx:pt>
          <cx:pt idx="3310">32</cx:pt>
          <cx:pt idx="3311">22</cx:pt>
          <cx:pt idx="3312">32</cx:pt>
          <cx:pt idx="3313">23</cx:pt>
          <cx:pt idx="3314">29</cx:pt>
          <cx:pt idx="3315">23</cx:pt>
          <cx:pt idx="3316">24</cx:pt>
          <cx:pt idx="3317">29</cx:pt>
          <cx:pt idx="3318">21</cx:pt>
          <cx:pt idx="3319">20</cx:pt>
          <cx:pt idx="3320">26</cx:pt>
          <cx:pt idx="3321">19</cx:pt>
          <cx:pt idx="3322">23</cx:pt>
          <cx:pt idx="3323">22</cx:pt>
          <cx:pt idx="3324">22</cx:pt>
          <cx:pt idx="3325">30</cx:pt>
          <cx:pt idx="3326">19</cx:pt>
          <cx:pt idx="3327">23</cx:pt>
          <cx:pt idx="3328">22</cx:pt>
          <cx:pt idx="3329">21</cx:pt>
          <cx:pt idx="3330">26</cx:pt>
          <cx:pt idx="3331">23</cx:pt>
          <cx:pt idx="3332">22</cx:pt>
          <cx:pt idx="3333">21</cx:pt>
          <cx:pt idx="3334">24</cx:pt>
          <cx:pt idx="3335">22</cx:pt>
          <cx:pt idx="3336">21</cx:pt>
          <cx:pt idx="3337">24</cx:pt>
          <cx:pt idx="3338">24</cx:pt>
          <cx:pt idx="3339">36</cx:pt>
          <cx:pt idx="3340">35</cx:pt>
          <cx:pt idx="3341">28</cx:pt>
          <cx:pt idx="3342">28</cx:pt>
          <cx:pt idx="3343">23</cx:pt>
          <cx:pt idx="3344">23</cx:pt>
          <cx:pt idx="3345">28</cx:pt>
          <cx:pt idx="3346">28</cx:pt>
          <cx:pt idx="3347">23</cx:pt>
          <cx:pt idx="3348">23</cx:pt>
          <cx:pt idx="3349">22</cx:pt>
          <cx:pt idx="3350">22</cx:pt>
          <cx:pt idx="3351">22</cx:pt>
          <cx:pt idx="3352">22</cx:pt>
          <cx:pt idx="3353">22</cx:pt>
          <cx:pt idx="3354">22</cx:pt>
          <cx:pt idx="3355">19</cx:pt>
          <cx:pt idx="3356">20</cx:pt>
          <cx:pt idx="3357">14</cx:pt>
          <cx:pt idx="3358">24</cx:pt>
          <cx:pt idx="3359">26</cx:pt>
          <cx:pt idx="3360">36</cx:pt>
          <cx:pt idx="3361">36</cx:pt>
          <cx:pt idx="3362">36</cx:pt>
          <cx:pt idx="3363">30</cx:pt>
          <cx:pt idx="3364">31</cx:pt>
          <cx:pt idx="3365">33</cx:pt>
          <cx:pt idx="3366">33</cx:pt>
          <cx:pt idx="3367">23</cx:pt>
          <cx:pt idx="3368">24</cx:pt>
          <cx:pt idx="3369">21</cx:pt>
          <cx:pt idx="3370">26</cx:pt>
          <cx:pt idx="3371">24</cx:pt>
          <cx:pt idx="3372">22</cx:pt>
          <cx:pt idx="3373">28</cx:pt>
          <cx:pt idx="3374">30</cx:pt>
          <cx:pt idx="3375">31</cx:pt>
          <cx:pt idx="3376">31</cx:pt>
          <cx:pt idx="3377">30</cx:pt>
          <cx:pt idx="3378">22</cx:pt>
          <cx:pt idx="3379">23</cx:pt>
          <cx:pt idx="3380">21</cx:pt>
          <cx:pt idx="3381">24</cx:pt>
          <cx:pt idx="3382">24</cx:pt>
          <cx:pt idx="3383">21</cx:pt>
          <cx:pt idx="3384">28</cx:pt>
          <cx:pt idx="3385">30</cx:pt>
          <cx:pt idx="3386">31</cx:pt>
          <cx:pt idx="3387">31</cx:pt>
          <cx:pt idx="3388">30</cx:pt>
          <cx:pt idx="3389">23</cx:pt>
          <cx:pt idx="3390">26</cx:pt>
          <cx:pt idx="3391">36</cx:pt>
          <cx:pt idx="3392">36</cx:pt>
          <cx:pt idx="3393">36</cx:pt>
          <cx:pt idx="3394">30</cx:pt>
          <cx:pt idx="3395">31</cx:pt>
          <cx:pt idx="3396">27</cx:pt>
          <cx:pt idx="3397">33</cx:pt>
          <cx:pt idx="3398">33</cx:pt>
          <cx:pt idx="3399">27</cx:pt>
          <cx:pt idx="3400">19</cx:pt>
          <cx:pt idx="3401">20</cx:pt>
          <cx:pt idx="3402">20</cx:pt>
          <cx:pt idx="3403">19</cx:pt>
          <cx:pt idx="3404">25</cx:pt>
          <cx:pt idx="3405">25</cx:pt>
          <cx:pt idx="3406">28</cx:pt>
          <cx:pt idx="3407">30</cx:pt>
          <cx:pt idx="3408">29</cx:pt>
          <cx:pt idx="3409">31</cx:pt>
          <cx:pt idx="3410">31</cx:pt>
          <cx:pt idx="3411">33</cx:pt>
          <cx:pt idx="3412">41</cx:pt>
          <cx:pt idx="3413">23</cx:pt>
          <cx:pt idx="3414">31</cx:pt>
          <cx:pt idx="3415">29</cx:pt>
          <cx:pt idx="3416">24</cx:pt>
          <cx:pt idx="3417">24</cx:pt>
          <cx:pt idx="3418">32</cx:pt>
          <cx:pt idx="3419">24</cx:pt>
          <cx:pt idx="3420">26</cx:pt>
          <cx:pt idx="3421">23</cx:pt>
          <cx:pt idx="3422">31</cx:pt>
          <cx:pt idx="3423">26</cx:pt>
          <cx:pt idx="3424">22</cx:pt>
          <cx:pt idx="3425">23</cx:pt>
          <cx:pt idx="3426">32</cx:pt>
          <cx:pt idx="3427">23</cx:pt>
          <cx:pt idx="3428">24</cx:pt>
          <cx:pt idx="3429">22</cx:pt>
          <cx:pt idx="3430">20</cx:pt>
          <cx:pt idx="3431">22</cx:pt>
          <cx:pt idx="3432">20</cx:pt>
          <cx:pt idx="3433">20</cx:pt>
          <cx:pt idx="3434">29</cx:pt>
          <cx:pt idx="3435">22</cx:pt>
          <cx:pt idx="3436">24</cx:pt>
          <cx:pt idx="3437">33</cx:pt>
          <cx:pt idx="3438">24</cx:pt>
          <cx:pt idx="3439">20</cx:pt>
          <cx:pt idx="3440">29</cx:pt>
          <cx:pt idx="3441">24</cx:pt>
          <cx:pt idx="3442">20</cx:pt>
          <cx:pt idx="3443">20</cx:pt>
          <cx:pt idx="3444">26</cx:pt>
          <cx:pt idx="3445">24</cx:pt>
          <cx:pt idx="3446">31</cx:pt>
          <cx:pt idx="3447">24</cx:pt>
          <cx:pt idx="3448">22</cx:pt>
          <cx:pt idx="3449">39</cx:pt>
          <cx:pt idx="3450">47</cx:pt>
          <cx:pt idx="3451">24</cx:pt>
          <cx:pt idx="3452">29</cx:pt>
          <cx:pt idx="3453">24</cx:pt>
          <cx:pt idx="3454">31</cx:pt>
          <cx:pt idx="3455">22</cx:pt>
          <cx:pt idx="3456">20</cx:pt>
          <cx:pt idx="3457">22</cx:pt>
          <cx:pt idx="3458">20</cx:pt>
          <cx:pt idx="3459">22</cx:pt>
          <cx:pt idx="3460">22</cx:pt>
          <cx:pt idx="3461">22</cx:pt>
          <cx:pt idx="3462">22</cx:pt>
          <cx:pt idx="3463">26</cx:pt>
          <cx:pt idx="3464">23</cx:pt>
          <cx:pt idx="3465">22</cx:pt>
          <cx:pt idx="3466">24</cx:pt>
          <cx:pt idx="3467">22</cx:pt>
          <cx:pt idx="3468">27</cx:pt>
          <cx:pt idx="3469">19</cx:pt>
          <cx:pt idx="3470">20</cx:pt>
          <cx:pt idx="3471">26</cx:pt>
          <cx:pt idx="3472">23</cx:pt>
          <cx:pt idx="3473">23</cx:pt>
          <cx:pt idx="3474">29</cx:pt>
          <cx:pt idx="3475">27</cx:pt>
          <cx:pt idx="3476">29</cx:pt>
          <cx:pt idx="3477">24</cx:pt>
          <cx:pt idx="3478">32</cx:pt>
          <cx:pt idx="3479">32</cx:pt>
          <cx:pt idx="3480">36</cx:pt>
          <cx:pt idx="3481">23</cx:pt>
          <cx:pt idx="3482">23</cx:pt>
          <cx:pt idx="3483">27</cx:pt>
          <cx:pt idx="3484">27</cx:pt>
          <cx:pt idx="3485">24</cx:pt>
          <cx:pt idx="3486">32</cx:pt>
          <cx:pt idx="3487">29</cx:pt>
          <cx:pt idx="3488">29</cx:pt>
          <cx:pt idx="3489">32</cx:pt>
          <cx:pt idx="3490">32</cx:pt>
          <cx:pt idx="3491">25</cx:pt>
          <cx:pt idx="3492">22</cx:pt>
          <cx:pt idx="3493">28</cx:pt>
          <cx:pt idx="3494">26</cx:pt>
          <cx:pt idx="3495">24</cx:pt>
          <cx:pt idx="3496">36</cx:pt>
          <cx:pt idx="3497">32</cx:pt>
          <cx:pt idx="3498">35</cx:pt>
          <cx:pt idx="3499">33</cx:pt>
          <cx:pt idx="3500">22</cx:pt>
          <cx:pt idx="3501">29</cx:pt>
          <cx:pt idx="3502">28</cx:pt>
          <cx:pt idx="3503">10</cx:pt>
          <cx:pt idx="3504">10</cx:pt>
          <cx:pt idx="3505">10</cx:pt>
          <cx:pt idx="3506">9</cx:pt>
          <cx:pt idx="3507">19</cx:pt>
          <cx:pt idx="3508">21</cx:pt>
          <cx:pt idx="3509">23</cx:pt>
          <cx:pt idx="3510">26</cx:pt>
          <cx:pt idx="3511">22</cx:pt>
          <cx:pt idx="3512">22</cx:pt>
          <cx:pt idx="3513">26</cx:pt>
          <cx:pt idx="3514">28</cx:pt>
          <cx:pt idx="3515">24</cx:pt>
          <cx:pt idx="3516">23</cx:pt>
          <cx:pt idx="3517">33</cx:pt>
          <cx:pt idx="3518">29</cx:pt>
          <cx:pt idx="3519">29</cx:pt>
          <cx:pt idx="3520">26</cx:pt>
          <cx:pt idx="3521">28</cx:pt>
          <cx:pt idx="3522">28</cx:pt>
          <cx:pt idx="3523">27</cx:pt>
          <cx:pt idx="3524">26</cx:pt>
          <cx:pt idx="3525">26</cx:pt>
          <cx:pt idx="3526">24</cx:pt>
          <cx:pt idx="3527">33</cx:pt>
          <cx:pt idx="3528">30</cx:pt>
          <cx:pt idx="3529">29</cx:pt>
          <cx:pt idx="3530">22</cx:pt>
          <cx:pt idx="3531">23</cx:pt>
          <cx:pt idx="3532">22</cx:pt>
          <cx:pt idx="3533">23</cx:pt>
          <cx:pt idx="3534">23</cx:pt>
          <cx:pt idx="3535">22</cx:pt>
          <cx:pt idx="3536">26</cx:pt>
          <cx:pt idx="3537">26</cx:pt>
          <cx:pt idx="3538">24</cx:pt>
          <cx:pt idx="3539">29</cx:pt>
          <cx:pt idx="3540">29</cx:pt>
          <cx:pt idx="3541">22</cx:pt>
          <cx:pt idx="3542">23</cx:pt>
          <cx:pt idx="3543">22</cx:pt>
          <cx:pt idx="3544">23</cx:pt>
          <cx:pt idx="3545">22</cx:pt>
          <cx:pt idx="3546">26</cx:pt>
          <cx:pt idx="3547">26</cx:pt>
          <cx:pt idx="3548">26</cx:pt>
          <cx:pt idx="3549">24</cx:pt>
          <cx:pt idx="3550">29</cx:pt>
          <cx:pt idx="3551">22</cx:pt>
          <cx:pt idx="3552">22</cx:pt>
          <cx:pt idx="3553">29</cx:pt>
          <cx:pt idx="3554">39</cx:pt>
          <cx:pt idx="3555">47</cx:pt>
          <cx:pt idx="3556">22</cx:pt>
          <cx:pt idx="3557">22</cx:pt>
          <cx:pt idx="3558">23</cx:pt>
          <cx:pt idx="3559">24</cx:pt>
          <cx:pt idx="3560">20</cx:pt>
          <cx:pt idx="3561">23</cx:pt>
          <cx:pt idx="3562">14</cx:pt>
          <cx:pt idx="3563">16</cx:pt>
          <cx:pt idx="3564">30</cx:pt>
          <cx:pt idx="3565">29</cx:pt>
          <cx:pt idx="3566">31</cx:pt>
          <cx:pt idx="3567">22</cx:pt>
          <cx:pt idx="3568">23</cx:pt>
          <cx:pt idx="3569">25</cx:pt>
          <cx:pt idx="3570">28</cx:pt>
          <cx:pt idx="3571">22</cx:pt>
          <cx:pt idx="3572">22</cx:pt>
          <cx:pt idx="3573">29</cx:pt>
          <cx:pt idx="3574">29</cx:pt>
          <cx:pt idx="3575">33</cx:pt>
          <cx:pt idx="3576">31</cx:pt>
          <cx:pt idx="3577">33</cx:pt>
          <cx:pt idx="3578">42</cx:pt>
          <cx:pt idx="3579">30</cx:pt>
          <cx:pt idx="3580">31</cx:pt>
          <cx:pt idx="3581">31</cx:pt>
          <cx:pt idx="3582">26</cx:pt>
          <cx:pt idx="3583">22</cx:pt>
          <cx:pt idx="3584">22</cx:pt>
          <cx:pt idx="3585">22</cx:pt>
          <cx:pt idx="3586">12</cx:pt>
          <cx:pt idx="3587">29</cx:pt>
          <cx:pt idx="3588">29</cx:pt>
          <cx:pt idx="3589">35</cx:pt>
          <cx:pt idx="3590">35</cx:pt>
          <cx:pt idx="3591">34</cx:pt>
          <cx:pt idx="3592">34</cx:pt>
          <cx:pt idx="3593">28</cx:pt>
          <cx:pt idx="3594">29</cx:pt>
          <cx:pt idx="3595">35</cx:pt>
          <cx:pt idx="3596">33</cx:pt>
          <cx:pt idx="3597">24</cx:pt>
          <cx:pt idx="3598">23</cx:pt>
          <cx:pt idx="3599">29</cx:pt>
          <cx:pt idx="3600">22</cx:pt>
          <cx:pt idx="3601">22</cx:pt>
          <cx:pt idx="3602">23</cx:pt>
          <cx:pt idx="3603">22</cx:pt>
          <cx:pt idx="3604">26</cx:pt>
          <cx:pt idx="3605">29</cx:pt>
          <cx:pt idx="3606">32</cx:pt>
          <cx:pt idx="3607">24</cx:pt>
          <cx:pt idx="3608">27</cx:pt>
          <cx:pt idx="3609">24</cx:pt>
          <cx:pt idx="3610">24</cx:pt>
          <cx:pt idx="3611">31</cx:pt>
          <cx:pt idx="3612">20</cx:pt>
          <cx:pt idx="3613">20</cx:pt>
          <cx:pt idx="3614">22</cx:pt>
          <cx:pt idx="3615">23</cx:pt>
          <cx:pt idx="3616">24</cx:pt>
          <cx:pt idx="3617">22</cx:pt>
          <cx:pt idx="3618">23</cx:pt>
          <cx:pt idx="3619">22</cx:pt>
          <cx:pt idx="3620">22</cx:pt>
          <cx:pt idx="3621">23</cx:pt>
          <cx:pt idx="3622">26</cx:pt>
          <cx:pt idx="3623">25</cx:pt>
          <cx:pt idx="3624">41</cx:pt>
          <cx:pt idx="3625">29</cx:pt>
          <cx:pt idx="3626">31</cx:pt>
          <cx:pt idx="3627">25</cx:pt>
          <cx:pt idx="3628">24</cx:pt>
          <cx:pt idx="3629">38</cx:pt>
          <cx:pt idx="3630">41</cx:pt>
          <cx:pt idx="3631">31</cx:pt>
          <cx:pt idx="3632">29</cx:pt>
          <cx:pt idx="3633">20</cx:pt>
          <cx:pt idx="3634">35</cx:pt>
          <cx:pt idx="3635">22</cx:pt>
          <cx:pt idx="3636">20</cx:pt>
          <cx:pt idx="3637">23</cx:pt>
          <cx:pt idx="3638">35</cx:pt>
          <cx:pt idx="3639">29</cx:pt>
          <cx:pt idx="3640">23</cx:pt>
          <cx:pt idx="3641">26</cx:pt>
          <cx:pt idx="3642">17</cx:pt>
          <cx:pt idx="3643">17</cx:pt>
          <cx:pt idx="3644">18</cx:pt>
          <cx:pt idx="3645">18</cx:pt>
          <cx:pt idx="3646">19</cx:pt>
          <cx:pt idx="3647">22</cx:pt>
          <cx:pt idx="3648">21</cx:pt>
          <cx:pt idx="3649">20</cx:pt>
          <cx:pt idx="3650">26</cx:pt>
          <cx:pt idx="3651">19</cx:pt>
          <cx:pt idx="3652">22</cx:pt>
          <cx:pt idx="3653">21</cx:pt>
          <cx:pt idx="3654">20</cx:pt>
          <cx:pt idx="3655">26</cx:pt>
          <cx:pt idx="3656">20</cx:pt>
          <cx:pt idx="3657">23</cx:pt>
          <cx:pt idx="3658">24</cx:pt>
          <cx:pt idx="3659">21</cx:pt>
          <cx:pt idx="3660">26</cx:pt>
          <cx:pt idx="3661">23</cx:pt>
          <cx:pt idx="3662">28</cx:pt>
          <cx:pt idx="3663">28</cx:pt>
          <cx:pt idx="3664">28</cx:pt>
          <cx:pt idx="3665">22</cx:pt>
          <cx:pt idx="3666">23</cx:pt>
          <cx:pt idx="3667">24</cx:pt>
          <cx:pt idx="3668">26</cx:pt>
          <cx:pt idx="3669">17</cx:pt>
          <cx:pt idx="3670">20</cx:pt>
          <cx:pt idx="3671">20</cx:pt>
          <cx:pt idx="3672">24</cx:pt>
          <cx:pt idx="3673">28</cx:pt>
          <cx:pt idx="3674">23</cx:pt>
          <cx:pt idx="3675">23</cx:pt>
          <cx:pt idx="3676">20</cx:pt>
          <cx:pt idx="3677">20</cx:pt>
          <cx:pt idx="3678">24</cx:pt>
          <cx:pt idx="3679">24</cx:pt>
          <cx:pt idx="3680">20</cx:pt>
          <cx:pt idx="3681">23</cx:pt>
          <cx:pt idx="3682">21</cx:pt>
          <cx:pt idx="3683">23</cx:pt>
          <cx:pt idx="3684">21</cx:pt>
          <cx:pt idx="3685">26</cx:pt>
          <cx:pt idx="3686">20</cx:pt>
          <cx:pt idx="3687">25</cx:pt>
          <cx:pt idx="3688">26</cx:pt>
          <cx:pt idx="3689">26</cx:pt>
          <cx:pt idx="3690">22</cx:pt>
          <cx:pt idx="3691">20</cx:pt>
          <cx:pt idx="3692">22</cx:pt>
          <cx:pt idx="3693">20</cx:pt>
          <cx:pt idx="3694">20</cx:pt>
          <cx:pt idx="3695">20</cx:pt>
          <cx:pt idx="3696">17</cx:pt>
          <cx:pt idx="3697">19</cx:pt>
          <cx:pt idx="3698">29</cx:pt>
          <cx:pt idx="3699">24</cx:pt>
          <cx:pt idx="3700">26</cx:pt>
          <cx:pt idx="3701">26</cx:pt>
          <cx:pt idx="3702">26</cx:pt>
          <cx:pt idx="3703">23</cx:pt>
          <cx:pt idx="3704">23</cx:pt>
          <cx:pt idx="3705">27</cx:pt>
          <cx:pt idx="3706">27</cx:pt>
          <cx:pt idx="3707">24</cx:pt>
          <cx:pt idx="3708">27</cx:pt>
          <cx:pt idx="3709">22</cx:pt>
          <cx:pt idx="3710">22</cx:pt>
          <cx:pt idx="3711">21</cx:pt>
          <cx:pt idx="3712">22</cx:pt>
          <cx:pt idx="3713">23</cx:pt>
          <cx:pt idx="3714">27</cx:pt>
          <cx:pt idx="3715">24</cx:pt>
          <cx:pt idx="3716">28</cx:pt>
          <cx:pt idx="3717">26</cx:pt>
          <cx:pt idx="3718">26</cx:pt>
          <cx:pt idx="3719">29</cx:pt>
          <cx:pt idx="3720">34</cx:pt>
          <cx:pt idx="3721">28</cx:pt>
          <cx:pt idx="3722">26</cx:pt>
          <cx:pt idx="3723">29</cx:pt>
          <cx:pt idx="3724">34</cx:pt>
          <cx:pt idx="3725">29</cx:pt>
          <cx:pt idx="3726">25</cx:pt>
          <cx:pt idx="3727">31</cx:pt>
          <cx:pt idx="3728">25</cx:pt>
          <cx:pt idx="3729">23</cx:pt>
          <cx:pt idx="3730">20</cx:pt>
          <cx:pt idx="3731">29</cx:pt>
          <cx:pt idx="3732">24</cx:pt>
          <cx:pt idx="3733">23</cx:pt>
          <cx:pt idx="3734">24</cx:pt>
          <cx:pt idx="3735">22</cx:pt>
          <cx:pt idx="3736">24</cx:pt>
          <cx:pt idx="3737">24</cx:pt>
          <cx:pt idx="3738">20</cx:pt>
          <cx:pt idx="3739">24</cx:pt>
          <cx:pt idx="3740">20</cx:pt>
          <cx:pt idx="3741">26</cx:pt>
          <cx:pt idx="3742">22</cx:pt>
          <cx:pt idx="3743">24</cx:pt>
          <cx:pt idx="3744">20</cx:pt>
          <cx:pt idx="3745">24</cx:pt>
          <cx:pt idx="3746">19</cx:pt>
          <cx:pt idx="3747">26</cx:pt>
          <cx:pt idx="3748">21</cx:pt>
          <cx:pt idx="3749">18</cx:pt>
          <cx:pt idx="3750">17</cx:pt>
          <cx:pt idx="3751">17</cx:pt>
          <cx:pt idx="3752">20</cx:pt>
          <cx:pt idx="3753">18</cx:pt>
          <cx:pt idx="3754">17</cx:pt>
          <cx:pt idx="3755">22</cx:pt>
          <cx:pt idx="3756">17</cx:pt>
          <cx:pt idx="3757">19</cx:pt>
          <cx:pt idx="3758">17</cx:pt>
          <cx:pt idx="3759">18</cx:pt>
          <cx:pt idx="3760">20</cx:pt>
          <cx:pt idx="3761">17</cx:pt>
          <cx:pt idx="3762">22</cx:pt>
          <cx:pt idx="3763">22</cx:pt>
          <cx:pt idx="3764">19</cx:pt>
          <cx:pt idx="3765">17</cx:pt>
          <cx:pt idx="3766">17</cx:pt>
          <cx:pt idx="3767">17</cx:pt>
          <cx:pt idx="3768">15</cx:pt>
          <cx:pt idx="3769">20</cx:pt>
          <cx:pt idx="3770">17</cx:pt>
          <cx:pt idx="3771">14</cx:pt>
          <cx:pt idx="3772">18</cx:pt>
          <cx:pt idx="3773">25</cx:pt>
          <cx:pt idx="3774">23</cx:pt>
          <cx:pt idx="3775">23</cx:pt>
          <cx:pt idx="3776">29</cx:pt>
          <cx:pt idx="3777">24</cx:pt>
          <cx:pt idx="3778">24</cx:pt>
          <cx:pt idx="3779">22</cx:pt>
          <cx:pt idx="3780">23</cx:pt>
          <cx:pt idx="3781">23</cx:pt>
          <cx:pt idx="3782">23</cx:pt>
          <cx:pt idx="3783">18</cx:pt>
          <cx:pt idx="3784">20</cx:pt>
          <cx:pt idx="3785">22</cx:pt>
          <cx:pt idx="3786">26</cx:pt>
          <cx:pt idx="3787">22</cx:pt>
          <cx:pt idx="3788">30</cx:pt>
          <cx:pt idx="3789">24</cx:pt>
          <cx:pt idx="3790">29</cx:pt>
          <cx:pt idx="3791">26</cx:pt>
          <cx:pt idx="3792">23</cx:pt>
          <cx:pt idx="3793">29</cx:pt>
          <cx:pt idx="3794">22</cx:pt>
          <cx:pt idx="3795">29</cx:pt>
          <cx:pt idx="3796">26</cx:pt>
          <cx:pt idx="3797">23</cx:pt>
          <cx:pt idx="3798">29</cx:pt>
          <cx:pt idx="3799">24</cx:pt>
          <cx:pt idx="3800">29</cx:pt>
          <cx:pt idx="3801">29</cx:pt>
          <cx:pt idx="3802">24</cx:pt>
          <cx:pt idx="3803">23</cx:pt>
          <cx:pt idx="3804">26</cx:pt>
          <cx:pt idx="3805">26</cx:pt>
          <cx:pt idx="3806">29</cx:pt>
          <cx:pt idx="3807">29</cx:pt>
          <cx:pt idx="3808">23</cx:pt>
          <cx:pt idx="3809">22</cx:pt>
          <cx:pt idx="3810">23</cx:pt>
          <cx:pt idx="3811">24</cx:pt>
          <cx:pt idx="3812">29</cx:pt>
          <cx:pt idx="3813">28</cx:pt>
          <cx:pt idx="3814">31</cx:pt>
          <cx:pt idx="3815">32</cx:pt>
          <cx:pt idx="3816">41</cx:pt>
          <cx:pt idx="3817">22</cx:pt>
          <cx:pt idx="3818">22</cx:pt>
          <cx:pt idx="3819">22</cx:pt>
          <cx:pt idx="3820">22</cx:pt>
          <cx:pt idx="3821">19</cx:pt>
          <cx:pt idx="3822">18</cx:pt>
          <cx:pt idx="3823">22</cx:pt>
          <cx:pt idx="3824">21</cx:pt>
          <cx:pt idx="3825">16</cx:pt>
          <cx:pt idx="3826">12</cx:pt>
          <cx:pt idx="3827">17</cx:pt>
          <cx:pt idx="3828">16</cx:pt>
          <cx:pt idx="3829">16</cx:pt>
          <cx:pt idx="3830">15</cx:pt>
          <cx:pt idx="3831">16</cx:pt>
          <cx:pt idx="3832">22</cx:pt>
          <cx:pt idx="3833">17</cx:pt>
          <cx:pt idx="3834">15</cx:pt>
          <cx:pt idx="3835">19</cx:pt>
          <cx:pt idx="3836">17</cx:pt>
          <cx:pt idx="3837">17</cx:pt>
          <cx:pt idx="3838">17</cx:pt>
          <cx:pt idx="3839">20</cx:pt>
          <cx:pt idx="3840">17</cx:pt>
          <cx:pt idx="3841">18</cx:pt>
          <cx:pt idx="3842">22</cx:pt>
          <cx:pt idx="3843">17</cx:pt>
          <cx:pt idx="3844">19</cx:pt>
          <cx:pt idx="3845">17</cx:pt>
          <cx:pt idx="3846">18</cx:pt>
          <cx:pt idx="3847">19</cx:pt>
          <cx:pt idx="3848">17</cx:pt>
          <cx:pt idx="3849">22</cx:pt>
          <cx:pt idx="3850">13</cx:pt>
          <cx:pt idx="3851">12</cx:pt>
          <cx:pt idx="3852">17</cx:pt>
          <cx:pt idx="3853">17</cx:pt>
          <cx:pt idx="3854">16</cx:pt>
          <cx:pt idx="3855">15</cx:pt>
          <cx:pt idx="3856">20</cx:pt>
          <cx:pt idx="3857">16</cx:pt>
          <cx:pt idx="3858">14</cx:pt>
          <cx:pt idx="3859">18</cx:pt>
          <cx:pt idx="3860">17</cx:pt>
          <cx:pt idx="3861">16</cx:pt>
          <cx:pt idx="3862">15</cx:pt>
          <cx:pt idx="3863">20</cx:pt>
          <cx:pt idx="3864">17</cx:pt>
          <cx:pt idx="3865">14</cx:pt>
          <cx:pt idx="3866">16</cx:pt>
          <cx:pt idx="3867">15</cx:pt>
          <cx:pt idx="3868">16</cx:pt>
          <cx:pt idx="3869">19</cx:pt>
          <cx:pt idx="3870">17</cx:pt>
          <cx:pt idx="3871">15</cx:pt>
          <cx:pt idx="3872">20</cx:pt>
          <cx:pt idx="3873">14</cx:pt>
          <cx:pt idx="3874">17</cx:pt>
          <cx:pt idx="3875">22</cx:pt>
          <cx:pt idx="3876">24</cx:pt>
          <cx:pt idx="3877">23</cx:pt>
          <cx:pt idx="3878">29</cx:pt>
          <cx:pt idx="3879">33</cx:pt>
          <cx:pt idx="3880">24</cx:pt>
          <cx:pt idx="3881">19</cx:pt>
          <cx:pt idx="3882">24</cx:pt>
          <cx:pt idx="3883">20</cx:pt>
          <cx:pt idx="3884">26</cx:pt>
          <cx:pt idx="3885">21</cx:pt>
          <cx:pt idx="3886">14</cx:pt>
          <cx:pt idx="3887">18</cx:pt>
          <cx:pt idx="3888">14</cx:pt>
          <cx:pt idx="3889">26</cx:pt>
          <cx:pt idx="3890">21</cx:pt>
          <cx:pt idx="3891">25</cx:pt>
          <cx:pt idx="3892">21</cx:pt>
          <cx:pt idx="3893">28</cx:pt>
          <cx:pt idx="3894">22</cx:pt>
          <cx:pt idx="3895">31</cx:pt>
          <cx:pt idx="3896">38</cx:pt>
          <cx:pt idx="3897">38</cx:pt>
          <cx:pt idx="3898">45</cx:pt>
          <cx:pt idx="3899">53</cx:pt>
          <cx:pt idx="3900">39</cx:pt>
          <cx:pt idx="3901">45</cx:pt>
          <cx:pt idx="3902">16</cx:pt>
          <cx:pt idx="3903">15</cx:pt>
          <cx:pt idx="3904">16</cx:pt>
          <cx:pt idx="3905">22</cx:pt>
          <cx:pt idx="3906">15</cx:pt>
          <cx:pt idx="3907">15</cx:pt>
          <cx:pt idx="3908">20</cx:pt>
          <cx:pt idx="3909">12</cx:pt>
          <cx:pt idx="3910">22</cx:pt>
          <cx:pt idx="3911">19</cx:pt>
          <cx:pt idx="3912">23</cx:pt>
          <cx:pt idx="3913">19</cx:pt>
          <cx:pt idx="3914">24</cx:pt>
          <cx:pt idx="3915">20</cx:pt>
          <cx:pt idx="3916">24</cx:pt>
          <cx:pt idx="3917">19</cx:pt>
          <cx:pt idx="3918">23</cx:pt>
          <cx:pt idx="3919">20</cx:pt>
          <cx:pt idx="3920">24</cx:pt>
          <cx:pt idx="3921">22</cx:pt>
          <cx:pt idx="3922">24</cx:pt>
          <cx:pt idx="3923">22</cx:pt>
          <cx:pt idx="3924">23</cx:pt>
          <cx:pt idx="3925">32</cx:pt>
          <cx:pt idx="3926">26</cx:pt>
          <cx:pt idx="3927">29</cx:pt>
          <cx:pt idx="3928">22</cx:pt>
          <cx:pt idx="3929">24</cx:pt>
          <cx:pt idx="3930">23</cx:pt>
          <cx:pt idx="3931">24</cx:pt>
          <cx:pt idx="3932">22</cx:pt>
          <cx:pt idx="3933">23</cx:pt>
          <cx:pt idx="3934">26</cx:pt>
          <cx:pt idx="3935">24</cx:pt>
          <cx:pt idx="3936">22</cx:pt>
          <cx:pt idx="3937">23</cx:pt>
          <cx:pt idx="3938">32</cx:pt>
          <cx:pt idx="3939">26</cx:pt>
          <cx:pt idx="3940">29</cx:pt>
          <cx:pt idx="3941">22</cx:pt>
          <cx:pt idx="3942">22</cx:pt>
          <cx:pt idx="3943">23</cx:pt>
          <cx:pt idx="3944">20</cx:pt>
          <cx:pt idx="3945">22</cx:pt>
          <cx:pt idx="3946">23</cx:pt>
          <cx:pt idx="3947">24</cx:pt>
          <cx:pt idx="3948">22</cx:pt>
          <cx:pt idx="3949">23</cx:pt>
          <cx:pt idx="3950">24</cx:pt>
          <cx:pt idx="3951">22</cx:pt>
          <cx:pt idx="3952">23</cx:pt>
          <cx:pt idx="3953">26</cx:pt>
          <cx:pt idx="3954">14</cx:pt>
          <cx:pt idx="3955">13</cx:pt>
          <cx:pt idx="3956">15</cx:pt>
          <cx:pt idx="3957">12</cx:pt>
          <cx:pt idx="3958">26</cx:pt>
          <cx:pt idx="3959">24</cx:pt>
          <cx:pt idx="3960">22</cx:pt>
          <cx:pt idx="3961">24</cx:pt>
          <cx:pt idx="3962">32</cx:pt>
          <cx:pt idx="3963">24</cx:pt>
          <cx:pt idx="3964">23</cx:pt>
          <cx:pt idx="3965">32</cx:pt>
          <cx:pt idx="3966">13</cx:pt>
          <cx:pt idx="3967">12</cx:pt>
          <cx:pt idx="3968">11</cx:pt>
          <cx:pt idx="3969">13</cx:pt>
          <cx:pt idx="3970">12</cx:pt>
          <cx:pt idx="3971">14</cx:pt>
          <cx:pt idx="3972">16</cx:pt>
          <cx:pt idx="3973">13</cx:pt>
          <cx:pt idx="3974">14</cx:pt>
          <cx:pt idx="3975">15</cx:pt>
          <cx:pt idx="3976">12</cx:pt>
          <cx:pt idx="3977">16</cx:pt>
          <cx:pt idx="3978">17</cx:pt>
          <cx:pt idx="3979">16</cx:pt>
          <cx:pt idx="3980">17</cx:pt>
          <cx:pt idx="3981">15</cx:pt>
          <cx:pt idx="3982">16</cx:pt>
          <cx:pt idx="3983">13</cx:pt>
          <cx:pt idx="3984">13</cx:pt>
          <cx:pt idx="3985">15</cx:pt>
          <cx:pt idx="3986">12</cx:pt>
          <cx:pt idx="3987">17</cx:pt>
          <cx:pt idx="3988">16</cx:pt>
          <cx:pt idx="3989">17</cx:pt>
          <cx:pt idx="3990">14</cx:pt>
          <cx:pt idx="3991">13</cx:pt>
          <cx:pt idx="3992">12</cx:pt>
          <cx:pt idx="3993">13</cx:pt>
          <cx:pt idx="3994">13</cx:pt>
          <cx:pt idx="3995">11</cx:pt>
          <cx:pt idx="3996">21</cx:pt>
          <cx:pt idx="3997">20</cx:pt>
          <cx:pt idx="3998">20</cx:pt>
          <cx:pt idx="3999">26</cx:pt>
          <cx:pt idx="4000">24</cx:pt>
          <cx:pt idx="4001">25</cx:pt>
          <cx:pt idx="4002">25</cx:pt>
          <cx:pt idx="4003">27</cx:pt>
          <cx:pt idx="4004">35</cx:pt>
          <cx:pt idx="4005">30</cx:pt>
          <cx:pt idx="4006">33</cx:pt>
          <cx:pt idx="4007">27</cx:pt>
          <cx:pt idx="4008">25</cx:pt>
          <cx:pt idx="4009">29</cx:pt>
          <cx:pt idx="4010">24</cx:pt>
          <cx:pt idx="4011">37</cx:pt>
          <cx:pt idx="4012">35</cx:pt>
          <cx:pt idx="4013">28</cx:pt>
          <cx:pt idx="4014">22</cx:pt>
          <cx:pt idx="4015">26</cx:pt>
          <cx:pt idx="4016">23</cx:pt>
          <cx:pt idx="4017">22</cx:pt>
          <cx:pt idx="4018">22</cx:pt>
          <cx:pt idx="4019">14</cx:pt>
          <cx:pt idx="4020">16</cx:pt>
          <cx:pt idx="4021">14</cx:pt>
          <cx:pt idx="4022">14</cx:pt>
          <cx:pt idx="4023">15</cx:pt>
          <cx:pt idx="4024">12</cx:pt>
          <cx:pt idx="4025">16</cx:pt>
          <cx:pt idx="4026">17</cx:pt>
          <cx:pt idx="4027">17</cx:pt>
          <cx:pt idx="4028">16</cx:pt>
          <cx:pt idx="4029">17</cx:pt>
          <cx:pt idx="4030">14</cx:pt>
          <cx:pt idx="4031">15</cx:pt>
          <cx:pt idx="4032">13</cx:pt>
          <cx:pt idx="4033">12</cx:pt>
          <cx:pt idx="4034">16</cx:pt>
          <cx:pt idx="4035">13</cx:pt>
          <cx:pt idx="4036">14</cx:pt>
          <cx:pt idx="4037">12</cx:pt>
          <cx:pt idx="4038">16</cx:pt>
          <cx:pt idx="4039">15</cx:pt>
          <cx:pt idx="4040">14</cx:pt>
          <cx:pt idx="4041">13</cx:pt>
          <cx:pt idx="4042">24</cx:pt>
          <cx:pt idx="4043">22</cx:pt>
          <cx:pt idx="4044">23</cx:pt>
          <cx:pt idx="4045">32</cx:pt>
          <cx:pt idx="4046">26</cx:pt>
          <cx:pt idx="4047">29</cx:pt>
          <cx:pt idx="4048">16</cx:pt>
          <cx:pt idx="4049">20</cx:pt>
          <cx:pt idx="4050">14</cx:pt>
          <cx:pt idx="4051">24</cx:pt>
          <cx:pt idx="4052">22</cx:pt>
          <cx:pt idx="4053">24</cx:pt>
          <cx:pt idx="4054">23</cx:pt>
          <cx:pt idx="4055">32</cx:pt>
          <cx:pt idx="4056">26</cx:pt>
          <cx:pt idx="4057">29</cx:pt>
          <cx:pt idx="4058">26</cx:pt>
          <cx:pt idx="4059">35</cx:pt>
          <cx:pt idx="4060">30</cx:pt>
          <cx:pt idx="4061">32</cx:pt>
          <cx:pt idx="4062">27</cx:pt>
          <cx:pt idx="4063">25</cx:pt>
          <cx:pt idx="4064">18</cx:pt>
          <cx:pt idx="4065">21</cx:pt>
          <cx:pt idx="4066">22</cx:pt>
          <cx:pt idx="4067">20</cx:pt>
          <cx:pt idx="4068">24</cx:pt>
          <cx:pt idx="4069">23</cx:pt>
          <cx:pt idx="4070">12</cx:pt>
          <cx:pt idx="4071">13</cx:pt>
          <cx:pt idx="4072">11</cx:pt>
          <cx:pt idx="4073">15</cx:pt>
          <cx:pt idx="4074">15</cx:pt>
          <cx:pt idx="4075">14</cx:pt>
          <cx:pt idx="4076">12</cx:pt>
          <cx:pt idx="4077">12</cx:pt>
          <cx:pt idx="4078">11</cx:pt>
          <cx:pt idx="4079">13</cx:pt>
          <cx:pt idx="4080">12</cx:pt>
          <cx:pt idx="4081">17</cx:pt>
          <cx:pt idx="4082">17</cx:pt>
          <cx:pt idx="4083">14</cx:pt>
          <cx:pt idx="4084">22</cx:pt>
          <cx:pt idx="4085">21</cx:pt>
          <cx:pt idx="4086">22</cx:pt>
          <cx:pt idx="4087">26</cx:pt>
          <cx:pt idx="4088">22</cx:pt>
          <cx:pt idx="4089">22</cx:pt>
          <cx:pt idx="4090">20</cx:pt>
          <cx:pt idx="4091">21</cx:pt>
          <cx:pt idx="4092">25</cx:pt>
          <cx:pt idx="4093">20</cx:pt>
          <cx:pt idx="4094">22</cx:pt>
          <cx:pt idx="4095">14</cx:pt>
          <cx:pt idx="4096">12</cx:pt>
          <cx:pt idx="4097">16</cx:pt>
          <cx:pt idx="4098">20</cx:pt>
          <cx:pt idx="4099">16</cx:pt>
          <cx:pt idx="4100">14</cx:pt>
          <cx:pt idx="4101">21</cx:pt>
          <cx:pt idx="4102">25</cx:pt>
          <cx:pt idx="4103">22</cx:pt>
          <cx:pt idx="4104">20</cx:pt>
          <cx:pt idx="4105">20</cx:pt>
          <cx:pt idx="4106">24</cx:pt>
          <cx:pt idx="4107">15</cx:pt>
          <cx:pt idx="4108">12</cx:pt>
          <cx:pt idx="4109">17</cx:pt>
          <cx:pt idx="4110">16</cx:pt>
          <cx:pt idx="4111">17</cx:pt>
          <cx:pt idx="4112">16</cx:pt>
          <cx:pt idx="4113">12</cx:pt>
          <cx:pt idx="4114">20</cx:pt>
          <cx:pt idx="4115">17</cx:pt>
          <cx:pt idx="4116">17</cx:pt>
          <cx:pt idx="4117">23</cx:pt>
          <cx:pt idx="4118">16</cx:pt>
          <cx:pt idx="4119">12</cx:pt>
          <cx:pt idx="4120">16</cx:pt>
          <cx:pt idx="4121">26</cx:pt>
          <cx:pt idx="4122">26</cx:pt>
          <cx:pt idx="4123">35</cx:pt>
          <cx:pt idx="4124">31</cx:pt>
          <cx:pt idx="4125">29</cx:pt>
          <cx:pt idx="4126">39</cx:pt>
          <cx:pt idx="4127">44</cx:pt>
          <cx:pt idx="4128">26</cx:pt>
          <cx:pt idx="4129">35</cx:pt>
          <cx:pt idx="4130">31</cx:pt>
          <cx:pt idx="4131">39</cx:pt>
          <cx:pt idx="4132">26</cx:pt>
          <cx:pt idx="4133">26</cx:pt>
          <cx:pt idx="4134">31</cx:pt>
          <cx:pt idx="4135">30</cx:pt>
          <cx:pt idx="4136">17</cx:pt>
          <cx:pt idx="4137">14</cx:pt>
          <cx:pt idx="4138">14</cx:pt>
          <cx:pt idx="4139">20</cx:pt>
          <cx:pt idx="4140">17</cx:pt>
          <cx:pt idx="4141">17</cx:pt>
          <cx:pt idx="4142">23</cx:pt>
          <cx:pt idx="4143">20</cx:pt>
          <cx:pt idx="4144">14</cx:pt>
          <cx:pt idx="4145">17</cx:pt>
          <cx:pt idx="4146">14</cx:pt>
          <cx:pt idx="4147">12</cx:pt>
          <cx:pt idx="4148">17</cx:pt>
          <cx:pt idx="4149">19</cx:pt>
          <cx:pt idx="4150">16</cx:pt>
          <cx:pt idx="4151">17</cx:pt>
          <cx:pt idx="4152">14</cx:pt>
          <cx:pt idx="4153">17</cx:pt>
          <cx:pt idx="4154">14</cx:pt>
          <cx:pt idx="4155">17</cx:pt>
          <cx:pt idx="4156">17</cx:pt>
          <cx:pt idx="4157">14</cx:pt>
          <cx:pt idx="4158">12</cx:pt>
          <cx:pt idx="4159">17</cx:pt>
          <cx:pt idx="4160">16</cx:pt>
          <cx:pt idx="4161">14</cx:pt>
          <cx:pt idx="4162">28</cx:pt>
          <cx:pt idx="4163">27</cx:pt>
          <cx:pt idx="4164">23</cx:pt>
          <cx:pt idx="4165">21</cx:pt>
          <cx:pt idx="4166">24</cx:pt>
          <cx:pt idx="4167">17</cx:pt>
          <cx:pt idx="4168">17</cx:pt>
          <cx:pt idx="4169">24</cx:pt>
          <cx:pt idx="4170">21</cx:pt>
          <cx:pt idx="4171">23</cx:pt>
          <cx:pt idx="4172">21</cx:pt>
          <cx:pt idx="4173">24</cx:pt>
          <cx:pt idx="4174">26</cx:pt>
          <cx:pt idx="4175">24</cx:pt>
          <cx:pt idx="4176">23</cx:pt>
          <cx:pt idx="4177">24</cx:pt>
          <cx:pt idx="4178">22</cx:pt>
          <cx:pt idx="4179">25</cx:pt>
          <cx:pt idx="4180">29</cx:pt>
          <cx:pt idx="4181">26</cx:pt>
          <cx:pt idx="4182">22</cx:pt>
          <cx:pt idx="4183">20</cx:pt>
          <cx:pt idx="4184">25</cx:pt>
          <cx:pt idx="4185">28</cx:pt>
          <cx:pt idx="4186">20</cx:pt>
          <cx:pt idx="4187">21</cx:pt>
          <cx:pt idx="4188">19</cx:pt>
          <cx:pt idx="4189">24</cx:pt>
          <cx:pt idx="4190">26</cx:pt>
          <cx:pt idx="4191">29</cx:pt>
          <cx:pt idx="4192">26</cx:pt>
          <cx:pt idx="4193">23</cx:pt>
          <cx:pt idx="4194">28</cx:pt>
          <cx:pt idx="4195">26</cx:pt>
          <cx:pt idx="4196">39</cx:pt>
          <cx:pt idx="4197">30</cx:pt>
          <cx:pt idx="4198">29</cx:pt>
          <cx:pt idx="4199">20</cx:pt>
          <cx:pt idx="4200">21</cx:pt>
          <cx:pt idx="4201">24</cx:pt>
          <cx:pt idx="4202">24</cx:pt>
          <cx:pt idx="4203">24</cx:pt>
          <cx:pt idx="4204">18</cx:pt>
          <cx:pt idx="4205">17</cx:pt>
          <cx:pt idx="4206">20</cx:pt>
          <cx:pt idx="4207">17</cx:pt>
          <cx:pt idx="4208">18</cx:pt>
          <cx:pt idx="4209">17</cx:pt>
          <cx:pt idx="4210">22</cx:pt>
          <cx:pt idx="4211">17</cx:pt>
          <cx:pt idx="4212">19</cx:pt>
          <cx:pt idx="4213">17</cx:pt>
          <cx:pt idx="4214">20</cx:pt>
          <cx:pt idx="4215">18</cx:pt>
          <cx:pt idx="4216">17</cx:pt>
          <cx:pt idx="4217">22</cx:pt>
          <cx:pt idx="4218">22</cx:pt>
          <cx:pt idx="4219">19</cx:pt>
          <cx:pt idx="4220">17</cx:pt>
          <cx:pt idx="4221">16</cx:pt>
          <cx:pt idx="4222">15</cx:pt>
          <cx:pt idx="4223">16</cx:pt>
          <cx:pt idx="4224">22</cx:pt>
          <cx:pt idx="4225">17</cx:pt>
          <cx:pt idx="4226">17</cx:pt>
          <cx:pt idx="4227">15</cx:pt>
          <cx:pt idx="4228">20</cx:pt>
          <cx:pt idx="4229">17</cx:pt>
          <cx:pt idx="4230">14</cx:pt>
          <cx:pt idx="4231">18</cx:pt>
          <cx:pt idx="4232">19</cx:pt>
          <cx:pt idx="4233">18</cx:pt>
          <cx:pt idx="4234">22</cx:pt>
          <cx:pt idx="4235">21</cx:pt>
          <cx:pt idx="4236">16</cx:pt>
          <cx:pt idx="4237">12</cx:pt>
          <cx:pt idx="4238">17</cx:pt>
          <cx:pt idx="4239">16</cx:pt>
          <cx:pt idx="4240">16</cx:pt>
          <cx:pt idx="4241">15</cx:pt>
          <cx:pt idx="4242">16</cx:pt>
          <cx:pt idx="4243">22</cx:pt>
          <cx:pt idx="4244">17</cx:pt>
          <cx:pt idx="4245">15</cx:pt>
          <cx:pt idx="4246">19</cx:pt>
          <cx:pt idx="4247">17</cx:pt>
          <cx:pt idx="4248">17</cx:pt>
          <cx:pt idx="4249">17</cx:pt>
          <cx:pt idx="4250">20</cx:pt>
          <cx:pt idx="4251">17</cx:pt>
          <cx:pt idx="4252">18</cx:pt>
          <cx:pt idx="4253">22</cx:pt>
          <cx:pt idx="4254">17</cx:pt>
          <cx:pt idx="4255">19</cx:pt>
          <cx:pt idx="4256">17</cx:pt>
          <cx:pt idx="4257">18</cx:pt>
          <cx:pt idx="4258">20</cx:pt>
          <cx:pt idx="4259">17</cx:pt>
          <cx:pt idx="4260">22</cx:pt>
          <cx:pt idx="4261">13</cx:pt>
          <cx:pt idx="4262">12</cx:pt>
          <cx:pt idx="4263">17</cx:pt>
          <cx:pt idx="4264">17</cx:pt>
          <cx:pt idx="4265">16</cx:pt>
          <cx:pt idx="4266">15</cx:pt>
          <cx:pt idx="4267">20</cx:pt>
          <cx:pt idx="4268">16</cx:pt>
          <cx:pt idx="4269">14</cx:pt>
          <cx:pt idx="4270">17</cx:pt>
          <cx:pt idx="4271">18</cx:pt>
          <cx:pt idx="4272">16</cx:pt>
          <cx:pt idx="4273">15</cx:pt>
          <cx:pt idx="4274">20</cx:pt>
          <cx:pt idx="4275">17</cx:pt>
          <cx:pt idx="4276">16</cx:pt>
          <cx:pt idx="4277">14</cx:pt>
          <cx:pt idx="4278">15</cx:pt>
          <cx:pt idx="4279">16</cx:pt>
          <cx:pt idx="4280">19</cx:pt>
          <cx:pt idx="4281">17</cx:pt>
          <cx:pt idx="4282">15</cx:pt>
          <cx:pt idx="4283">15</cx:pt>
          <cx:pt idx="4284">20</cx:pt>
          <cx:pt idx="4285">12</cx:pt>
          <cx:pt idx="4286">15</cx:pt>
          <cx:pt idx="4287">20</cx:pt>
          <cx:pt idx="4288">14</cx:pt>
          <cx:pt idx="4289">17</cx:pt>
          <cx:pt idx="4290">14</cx:pt>
          <cx:pt idx="4291">18</cx:pt>
          <cx:pt idx="4292">14</cx:pt>
          <cx:pt idx="4293">24</cx:pt>
          <cx:pt idx="4294">19</cx:pt>
          <cx:pt idx="4295">24</cx:pt>
          <cx:pt idx="4296">20</cx:pt>
          <cx:pt idx="4297">26</cx:pt>
          <cx:pt idx="4298">21</cx:pt>
          <cx:pt idx="4299">26</cx:pt>
          <cx:pt idx="4300">21</cx:pt>
          <cx:pt idx="4301">25</cx:pt>
          <cx:pt idx="4302">21</cx:pt>
          <cx:pt idx="4303">28</cx:pt>
          <cx:pt idx="4304">22</cx:pt>
          <cx:pt idx="4305">24</cx:pt>
          <cx:pt idx="4306">20</cx:pt>
          <cx:pt idx="4307">24</cx:pt>
          <cx:pt idx="4308">20</cx:pt>
          <cx:pt idx="4309">26</cx:pt>
          <cx:pt idx="4310">22</cx:pt>
          <cx:pt idx="4311">24</cx:pt>
          <cx:pt idx="4312">20</cx:pt>
          <cx:pt idx="4313">24</cx:pt>
          <cx:pt idx="4314">19</cx:pt>
          <cx:pt idx="4315">26</cx:pt>
          <cx:pt idx="4316">21</cx:pt>
          <cx:pt idx="4317">22</cx:pt>
          <cx:pt idx="4318">19</cx:pt>
          <cx:pt idx="4319">23</cx:pt>
          <cx:pt idx="4320">19</cx:pt>
          <cx:pt idx="4321">24</cx:pt>
          <cx:pt idx="4322">20</cx:pt>
          <cx:pt idx="4323">24</cx:pt>
          <cx:pt idx="4324">19</cx:pt>
          <cx:pt idx="4325">23</cx:pt>
          <cx:pt idx="4326">20</cx:pt>
          <cx:pt idx="4327">24</cx:pt>
          <cx:pt idx="4328">22</cx:pt>
          <cx:pt idx="4329">27</cx:pt>
          <cx:pt idx="4330">26</cx:pt>
          <cx:pt idx="4331">30</cx:pt>
          <cx:pt idx="4332">28</cx:pt>
          <cx:pt idx="4333">29</cx:pt>
          <cx:pt idx="4334">39</cx:pt>
          <cx:pt idx="4335">32</cx:pt>
          <cx:pt idx="4336">30</cx:pt>
          <cx:pt idx="4337">32</cx:pt>
          <cx:pt idx="4338">33</cx:pt>
          <cx:pt idx="4339">30</cx:pt>
          <cx:pt idx="4340">51</cx:pt>
          <cx:pt idx="4341">45</cx:pt>
          <cx:pt idx="4342">29</cx:pt>
          <cx:pt idx="4343">32</cx:pt>
          <cx:pt idx="4344">26</cx:pt>
          <cx:pt idx="4345">27</cx:pt>
          <cx:pt idx="4346">26</cx:pt>
          <cx:pt idx="4347">29</cx:pt>
          <cx:pt idx="4348">28</cx:pt>
          <cx:pt idx="4349">26</cx:pt>
          <cx:pt idx="4350">28</cx:pt>
          <cx:pt idx="4351">31</cx:pt>
          <cx:pt idx="4352">31</cx:pt>
          <cx:pt idx="4353">38</cx:pt>
          <cx:pt idx="4354">36</cx:pt>
          <cx:pt idx="4355">22</cx:pt>
          <cx:pt idx="4356">23</cx:pt>
          <cx:pt idx="4357">23</cx:pt>
          <cx:pt idx="4358">25</cx:pt>
          <cx:pt idx="4359">26</cx:pt>
          <cx:pt idx="4360">23</cx:pt>
          <cx:pt idx="4361">24</cx:pt>
          <cx:pt idx="4362">22</cx:pt>
          <cx:pt idx="4363">22</cx:pt>
          <cx:pt idx="4364">26</cx:pt>
          <cx:pt idx="4365">29</cx:pt>
          <cx:pt idx="4366">35</cx:pt>
          <cx:pt idx="4367">30</cx:pt>
          <cx:pt idx="4368">33</cx:pt>
          <cx:pt idx="4369">24</cx:pt>
          <cx:pt idx="4370">24</cx:pt>
          <cx:pt idx="4371">25</cx:pt>
          <cx:pt idx="4372">22</cx:pt>
          <cx:pt idx="4373">22</cx:pt>
          <cx:pt idx="4374">26</cx:pt>
          <cx:pt idx="4375">20</cx:pt>
          <cx:pt idx="4376">20</cx:pt>
          <cx:pt idx="4377">17</cx:pt>
          <cx:pt idx="4378">16</cx:pt>
          <cx:pt idx="4379">21</cx:pt>
          <cx:pt idx="4380">18</cx:pt>
          <cx:pt idx="4381">25</cx:pt>
          <cx:pt idx="4382">22</cx:pt>
          <cx:pt idx="4383">29</cx:pt>
          <cx:pt idx="4384">24</cx:pt>
          <cx:pt idx="4385">20</cx:pt>
          <cx:pt idx="4386">20</cx:pt>
          <cx:pt idx="4387">17</cx:pt>
          <cx:pt idx="4388">24</cx:pt>
          <cx:pt idx="4389">21</cx:pt>
          <cx:pt idx="4390">26</cx:pt>
          <cx:pt idx="4391">23</cx:pt>
          <cx:pt idx="4392">20</cx:pt>
          <cx:pt idx="4393">17</cx:pt>
          <cx:pt idx="4394">19</cx:pt>
          <cx:pt idx="4395">18</cx:pt>
          <cx:pt idx="4396">17</cx:pt>
          <cx:pt idx="4397">20</cx:pt>
          <cx:pt idx="4398">21</cx:pt>
          <cx:pt idx="4399">18</cx:pt>
          <cx:pt idx="4400">25</cx:pt>
          <cx:pt idx="4401">22</cx:pt>
          <cx:pt idx="4402">29</cx:pt>
          <cx:pt idx="4403">24</cx:pt>
          <cx:pt idx="4404">20</cx:pt>
          <cx:pt idx="4405">20</cx:pt>
          <cx:pt idx="4406">17</cx:pt>
          <cx:pt idx="4407">24</cx:pt>
          <cx:pt idx="4408">21</cx:pt>
          <cx:pt idx="4409">26</cx:pt>
          <cx:pt idx="4410">23</cx:pt>
          <cx:pt idx="4411">20</cx:pt>
          <cx:pt idx="4412">16</cx:pt>
          <cx:pt idx="4413">12</cx:pt>
          <cx:pt idx="4414">17</cx:pt>
          <cx:pt idx="4415">17</cx:pt>
          <cx:pt idx="4416">12</cx:pt>
          <cx:pt idx="4417">17</cx:pt>
          <cx:pt idx="4418">12</cx:pt>
          <cx:pt idx="4419">17</cx:pt>
          <cx:pt idx="4420">18</cx:pt>
          <cx:pt idx="4421">20</cx:pt>
          <cx:pt idx="4422">20</cx:pt>
          <cx:pt idx="4423">10</cx:pt>
          <cx:pt idx="4424">24</cx:pt>
          <cx:pt idx="4425">24</cx:pt>
          <cx:pt idx="4426">24</cx:pt>
          <cx:pt idx="4427">17</cx:pt>
          <cx:pt idx="4428">14</cx:pt>
          <cx:pt idx="4429">14</cx:pt>
          <cx:pt idx="4430">14</cx:pt>
          <cx:pt idx="4431">10</cx:pt>
          <cx:pt idx="4432">28</cx:pt>
          <cx:pt idx="4433">27</cx:pt>
          <cx:pt idx="4434">31</cx:pt>
          <cx:pt idx="4435">26</cx:pt>
          <cx:pt idx="4436">29</cx:pt>
          <cx:pt idx="4437">26</cx:pt>
          <cx:pt idx="4438">24</cx:pt>
          <cx:pt idx="4439">24</cx:pt>
          <cx:pt idx="4440">21</cx:pt>
          <cx:pt idx="4441">26</cx:pt>
          <cx:pt idx="4442">27</cx:pt>
          <cx:pt idx="4443">22</cx:pt>
          <cx:pt idx="4444">22</cx:pt>
          <cx:pt idx="4445">21</cx:pt>
          <cx:pt idx="4446">22</cx:pt>
          <cx:pt idx="4447">31</cx:pt>
          <cx:pt idx="4448">24</cx:pt>
          <cx:pt idx="4449">24</cx:pt>
          <cx:pt idx="4450">34</cx:pt>
          <cx:pt idx="4451">20</cx:pt>
          <cx:pt idx="4452">23</cx:pt>
          <cx:pt idx="4453">24</cx:pt>
          <cx:pt idx="4454">17</cx:pt>
          <cx:pt idx="4455">15</cx:pt>
          <cx:pt idx="4456">15</cx:pt>
          <cx:pt idx="4457">16</cx:pt>
          <cx:pt idx="4458">23</cx:pt>
          <cx:pt idx="4459">22</cx:pt>
          <cx:pt idx="4460">24</cx:pt>
          <cx:pt idx="4461">26</cx:pt>
          <cx:pt idx="4462">23</cx:pt>
          <cx:pt idx="4463">20</cx:pt>
          <cx:pt idx="4464">21</cx:pt>
          <cx:pt idx="4465">24</cx:pt>
          <cx:pt idx="4466">24</cx:pt>
          <cx:pt idx="4467">24</cx:pt>
          <cx:pt idx="4468">24</cx:pt>
          <cx:pt idx="4469">24</cx:pt>
          <cx:pt idx="4470">26</cx:pt>
          <cx:pt idx="4471">26</cx:pt>
          <cx:pt idx="4472">35</cx:pt>
          <cx:pt idx="4473">31</cx:pt>
          <cx:pt idx="4474">29</cx:pt>
          <cx:pt idx="4475">39</cx:pt>
          <cx:pt idx="4476">26</cx:pt>
          <cx:pt idx="4477">35</cx:pt>
          <cx:pt idx="4478">31</cx:pt>
          <cx:pt idx="4479">39</cx:pt>
          <cx:pt idx="4480">23</cx:pt>
          <cx:pt idx="4481">21</cx:pt>
          <cx:pt idx="4482">21</cx:pt>
          <cx:pt idx="4483">24</cx:pt>
          <cx:pt idx="4484">26</cx:pt>
          <cx:pt idx="4485">26</cx:pt>
          <cx:pt idx="4486">23</cx:pt>
          <cx:pt idx="4487">26</cx:pt>
          <cx:pt idx="4488">39</cx:pt>
          <cx:pt idx="4489">30</cx:pt>
          <cx:pt idx="4490">28</cx:pt>
          <cx:pt idx="4491">20</cx:pt>
          <cx:pt idx="4492">22</cx:pt>
          <cx:pt idx="4493">24</cx:pt>
          <cx:pt idx="4494">26</cx:pt>
          <cx:pt idx="4495">29</cx:pt>
          <cx:pt idx="4496">24</cx:pt>
          <cx:pt idx="4497">29</cx:pt>
          <cx:pt idx="4498">24</cx:pt>
          <cx:pt idx="4499">37</cx:pt>
          <cx:pt idx="4500">35</cx:pt>
          <cx:pt idx="4501">28</cx:pt>
          <cx:pt idx="4502">16</cx:pt>
          <cx:pt idx="4503">18</cx:pt>
          <cx:pt idx="4504">22</cx:pt>
          <cx:pt idx="4505">22</cx:pt>
          <cx:pt idx="4506">22</cx:pt>
          <cx:pt idx="4507">24</cx:pt>
          <cx:pt idx="4508">26</cx:pt>
          <cx:pt idx="4509">29</cx:pt>
          <cx:pt idx="4510">22</cx:pt>
          <cx:pt idx="4511">24</cx:pt>
          <cx:pt idx="4512">24</cx:pt>
          <cx:pt idx="4513">23</cx:pt>
          <cx:pt idx="4514">21</cx:pt>
          <cx:pt idx="4515">26</cx:pt>
          <cx:pt idx="4516">24</cx:pt>
          <cx:pt idx="4517">24</cx:pt>
          <cx:pt idx="4518">23</cx:pt>
          <cx:pt idx="4519">23</cx:pt>
          <cx:pt idx="4520">23</cx:pt>
          <cx:pt idx="4521">24</cx:pt>
          <cx:pt idx="4522">23</cx:pt>
          <cx:pt idx="4523">24</cx:pt>
          <cx:pt idx="4524">22</cx:pt>
          <cx:pt idx="4525">24</cx:pt>
          <cx:pt idx="4526">22</cx:pt>
          <cx:pt idx="4527">27</cx:pt>
          <cx:pt idx="4528">35</cx:pt>
          <cx:pt idx="4529">27</cx:pt>
          <cx:pt idx="4530">45</cx:pt>
          <cx:pt idx="4531">35</cx:pt>
          <cx:pt idx="4532">27</cx:pt>
          <cx:pt idx="4533">35</cx:pt>
          <cx:pt idx="4534">24</cx:pt>
          <cx:pt idx="4535">30</cx:pt>
          <cx:pt idx="4536">23</cx:pt>
          <cx:pt idx="4537">26</cx:pt>
          <cx:pt idx="4538">20</cx:pt>
          <cx:pt idx="4539">22</cx:pt>
          <cx:pt idx="4540">20</cx:pt>
          <cx:pt idx="4541">29</cx:pt>
          <cx:pt idx="4542">24</cx:pt>
          <cx:pt idx="4543">30</cx:pt>
          <cx:pt idx="4544">23</cx:pt>
          <cx:pt idx="4545">20</cx:pt>
          <cx:pt idx="4546">23</cx:pt>
          <cx:pt idx="4547">22</cx:pt>
          <cx:pt idx="4548">20</cx:pt>
          <cx:pt idx="4549">20</cx:pt>
          <cx:pt idx="4550">19</cx:pt>
          <cx:pt idx="4551">19</cx:pt>
          <cx:pt idx="4552">11</cx:pt>
          <cx:pt idx="4553">14</cx:pt>
          <cx:pt idx="4554">14</cx:pt>
          <cx:pt idx="4555">29</cx:pt>
          <cx:pt idx="4556">25</cx:pt>
          <cx:pt idx="4557">31</cx:pt>
          <cx:pt idx="4558">22</cx:pt>
          <cx:pt idx="4559">29</cx:pt>
          <cx:pt idx="4560">24</cx:pt>
          <cx:pt idx="4561">23</cx:pt>
          <cx:pt idx="4562">26</cx:pt>
          <cx:pt idx="4563">26</cx:pt>
          <cx:pt idx="4564">27</cx:pt>
          <cx:pt idx="4565">26</cx:pt>
          <cx:pt idx="4566">23</cx:pt>
          <cx:pt idx="4567">22</cx:pt>
          <cx:pt idx="4568">23</cx:pt>
          <cx:pt idx="4569">24</cx:pt>
          <cx:pt idx="4570">22</cx:pt>
          <cx:pt idx="4571">21</cx:pt>
          <cx:pt idx="4572">23</cx:pt>
          <cx:pt idx="4573">24</cx:pt>
          <cx:pt idx="4574">27</cx:pt>
          <cx:pt idx="4575">28</cx:pt>
          <cx:pt idx="4576">24</cx:pt>
          <cx:pt idx="4577">26</cx:pt>
          <cx:pt idx="4578">22</cx:pt>
          <cx:pt idx="4579">26</cx:pt>
          <cx:pt idx="4580">29</cx:pt>
          <cx:pt idx="4581">24</cx:pt>
          <cx:pt idx="4582">34</cx:pt>
          <cx:pt idx="4583">28</cx:pt>
          <cx:pt idx="4584">26</cx:pt>
          <cx:pt idx="4585">23</cx:pt>
          <cx:pt idx="4586">29</cx:pt>
          <cx:pt idx="4587">23</cx:pt>
          <cx:pt idx="4588">34</cx:pt>
          <cx:pt idx="4589">27</cx:pt>
          <cx:pt idx="4590">27</cx:pt>
          <cx:pt idx="4591">22</cx:pt>
          <cx:pt idx="4592">24</cx:pt>
          <cx:pt idx="4593">22</cx:pt>
          <cx:pt idx="4594">20</cx:pt>
          <cx:pt idx="4595">24</cx:pt>
          <cx:pt idx="4596">22</cx:pt>
          <cx:pt idx="4597">22</cx:pt>
          <cx:pt idx="4598">30</cx:pt>
          <cx:pt idx="4599">22</cx:pt>
          <cx:pt idx="4600">20</cx:pt>
          <cx:pt idx="4601">24</cx:pt>
          <cx:pt idx="4602">22</cx:pt>
          <cx:pt idx="4603">22</cx:pt>
          <cx:pt idx="4604">24</cx:pt>
          <cx:pt idx="4605">23</cx:pt>
          <cx:pt idx="4606">29</cx:pt>
          <cx:pt idx="4607">24</cx:pt>
          <cx:pt idx="4608">37</cx:pt>
          <cx:pt idx="4609">35</cx:pt>
          <cx:pt idx="4610">28</cx:pt>
          <cx:pt idx="4611">22</cx:pt>
          <cx:pt idx="4612">26</cx:pt>
          <cx:pt idx="4613">23</cx:pt>
          <cx:pt idx="4614">22</cx:pt>
          <cx:pt idx="4615">22</cx:pt>
          <cx:pt idx="4616">20</cx:pt>
          <cx:pt idx="4617">16</cx:pt>
          <cx:pt idx="4618">14</cx:pt>
          <cx:pt idx="4619">26</cx:pt>
          <cx:pt idx="4620">35</cx:pt>
          <cx:pt idx="4621">30</cx:pt>
          <cx:pt idx="4622">32</cx:pt>
          <cx:pt idx="4623">26</cx:pt>
          <cx:pt idx="4624">24</cx:pt>
          <cx:pt idx="4625">24</cx:pt>
          <cx:pt idx="4626">22</cx:pt>
          <cx:pt idx="4627">32</cx:pt>
          <cx:pt idx="4628">24</cx:pt>
          <cx:pt idx="4629">23</cx:pt>
          <cx:pt idx="4630">32</cx:pt>
          <cx:pt idx="4631">27</cx:pt>
          <cx:pt idx="4632">35</cx:pt>
          <cx:pt idx="4633">30</cx:pt>
          <cx:pt idx="4634">32</cx:pt>
          <cx:pt idx="4635">27</cx:pt>
          <cx:pt idx="4636">21</cx:pt>
          <cx:pt idx="4637">20</cx:pt>
          <cx:pt idx="4638">25</cx:pt>
          <cx:pt idx="4639">25</cx:pt>
          <cx:pt idx="4640">28</cx:pt>
          <cx:pt idx="4641">31</cx:pt>
          <cx:pt idx="4642">31</cx:pt>
          <cx:pt idx="4643">29</cx:pt>
          <cx:pt idx="4644">24</cx:pt>
          <cx:pt idx="4645">22</cx:pt>
          <cx:pt idx="4646">26</cx:pt>
          <cx:pt idx="4647">24</cx:pt>
          <cx:pt idx="4648">26</cx:pt>
          <cx:pt idx="4649">23</cx:pt>
          <cx:pt idx="4650">22</cx:pt>
          <cx:pt idx="4651">23</cx:pt>
          <cx:pt idx="4652">24</cx:pt>
          <cx:pt idx="4653">22</cx:pt>
          <cx:pt idx="4654">22</cx:pt>
          <cx:pt idx="4655">24</cx:pt>
          <cx:pt idx="4656">23</cx:pt>
          <cx:pt idx="4657">29</cx:pt>
          <cx:pt idx="4658">23</cx:pt>
          <cx:pt idx="4659">24</cx:pt>
          <cx:pt idx="4660">32</cx:pt>
          <cx:pt idx="4661">25</cx:pt>
          <cx:pt idx="4662">25</cx:pt>
          <cx:pt idx="4663">23</cx:pt>
          <cx:pt idx="4664">23</cx:pt>
          <cx:pt idx="4665">29</cx:pt>
          <cx:pt idx="4666">24</cx:pt>
          <cx:pt idx="4667">24</cx:pt>
          <cx:pt idx="4668">39</cx:pt>
          <cx:pt idx="4669">45</cx:pt>
          <cx:pt idx="4670">38</cx:pt>
          <cx:pt idx="4671">45</cx:pt>
          <cx:pt idx="4672">29</cx:pt>
          <cx:pt idx="4673">25</cx:pt>
          <cx:pt idx="4674">31</cx:pt>
          <cx:pt idx="4675">22</cx:pt>
          <cx:pt idx="4676">22</cx:pt>
          <cx:pt idx="4677">24</cx:pt>
          <cx:pt idx="4678">23</cx:pt>
          <cx:pt idx="4679">22</cx:pt>
          <cx:pt idx="4680">23</cx:pt>
          <cx:pt idx="4681">23</cx:pt>
          <cx:pt idx="4682">23</cx:pt>
          <cx:pt idx="4683">20</cx:pt>
          <cx:pt idx="4684">22</cx:pt>
          <cx:pt idx="4685">28</cx:pt>
          <cx:pt idx="4686">24</cx:pt>
          <cx:pt idx="4687">26</cx:pt>
          <cx:pt idx="4688">29</cx:pt>
          <cx:pt idx="4689">34</cx:pt>
          <cx:pt idx="4690">24</cx:pt>
          <cx:pt idx="4691">27</cx:pt>
          <cx:pt idx="4692">26</cx:pt>
          <cx:pt idx="4693">32</cx:pt>
          <cx:pt idx="4694">28</cx:pt>
          <cx:pt idx="4695">29</cx:pt>
          <cx:pt idx="4696">34</cx:pt>
          <cx:pt idx="4697">31</cx:pt>
          <cx:pt idx="4698">38</cx:pt>
          <cx:pt idx="4699">20</cx:pt>
          <cx:pt idx="4700">23</cx:pt>
          <cx:pt idx="4701">22</cx:pt>
          <cx:pt idx="4702">25</cx:pt>
          <cx:pt idx="4703">24</cx:pt>
          <cx:pt idx="4704">21</cx:pt>
          <cx:pt idx="4705">22</cx:pt>
          <cx:pt idx="4706">22</cx:pt>
          <cx:pt idx="4707">28</cx:pt>
          <cx:pt idx="4708">22</cx:pt>
          <cx:pt idx="4709">29</cx:pt>
          <cx:pt idx="4710">27</cx:pt>
          <cx:pt idx="4711">26</cx:pt>
          <cx:pt idx="4712">37</cx:pt>
          <cx:pt idx="4713">35</cx:pt>
          <cx:pt idx="4714">35</cx:pt>
          <cx:pt idx="4715">33</cx:pt>
          <cx:pt idx="4716">22</cx:pt>
          <cx:pt idx="4717">28</cx:pt>
          <cx:pt idx="4718">10</cx:pt>
          <cx:pt idx="4719">10</cx:pt>
          <cx:pt idx="4720">10</cx:pt>
          <cx:pt idx="4721">9</cx:pt>
          <cx:pt idx="4722">20</cx:pt>
          <cx:pt idx="4723">21</cx:pt>
          <cx:pt idx="4724">22</cx:pt>
          <cx:pt idx="4725">24</cx:pt>
          <cx:pt idx="4726">26</cx:pt>
          <cx:pt idx="4727">26</cx:pt>
          <cx:pt idx="4728">27</cx:pt>
          <cx:pt idx="4729">26</cx:pt>
          <cx:pt idx="4730">26</cx:pt>
          <cx:pt idx="4731">23</cx:pt>
          <cx:pt idx="4732">33</cx:pt>
          <cx:pt idx="4733">29</cx:pt>
          <cx:pt idx="4734">29</cx:pt>
          <cx:pt idx="4735">26</cx:pt>
          <cx:pt idx="4736">26</cx:pt>
          <cx:pt idx="4737">23</cx:pt>
          <cx:pt idx="4738">24</cx:pt>
          <cx:pt idx="4739">29</cx:pt>
          <cx:pt idx="4740">28</cx:pt>
          <cx:pt idx="4741">22</cx:pt>
          <cx:pt idx="4742">22</cx:pt>
          <cx:pt idx="4743">22</cx:pt>
          <cx:pt idx="4744">26</cx:pt>
          <cx:pt idx="4745">26</cx:pt>
          <cx:pt idx="4746">26</cx:pt>
          <cx:pt idx="4747">23</cx:pt>
          <cx:pt idx="4748">24</cx:pt>
          <cx:pt idx="4749">28</cx:pt>
          <cx:pt idx="4750">28</cx:pt>
          <cx:pt idx="4751">22</cx:pt>
          <cx:pt idx="4752">22</cx:pt>
          <cx:pt idx="4753">22</cx:pt>
          <cx:pt idx="4754">26</cx:pt>
          <cx:pt idx="4755">26</cx:pt>
          <cx:pt idx="4756">25</cx:pt>
          <cx:pt idx="4757">23</cx:pt>
          <cx:pt idx="4758">24</cx:pt>
          <cx:pt idx="4759">28</cx:pt>
          <cx:pt idx="4760">29</cx:pt>
          <cx:pt idx="4761">22</cx:pt>
          <cx:pt idx="4762">25</cx:pt>
          <cx:pt idx="4763">29</cx:pt>
          <cx:pt idx="4764">27</cx:pt>
          <cx:pt idx="4765">27</cx:pt>
          <cx:pt idx="4766">14</cx:pt>
          <cx:pt idx="4767">14</cx:pt>
          <cx:pt idx="4768">14</cx:pt>
          <cx:pt idx="4769">14</cx:pt>
          <cx:pt idx="4770">23</cx:pt>
          <cx:pt idx="4771">26</cx:pt>
          <cx:pt idx="4772">17</cx:pt>
          <cx:pt idx="4773">20</cx:pt>
          <cx:pt idx="4774">22</cx:pt>
          <cx:pt idx="4775">12</cx:pt>
          <cx:pt idx="4776">15</cx:pt>
          <cx:pt idx="4777">33</cx:pt>
          <cx:pt idx="4778">29</cx:pt>
          <cx:pt idx="4779">31</cx:pt>
          <cx:pt idx="4780">22</cx:pt>
          <cx:pt idx="4781">22</cx:pt>
          <cx:pt idx="4782">26</cx:pt>
          <cx:pt idx="4783">28</cx:pt>
          <cx:pt idx="4784">26</cx:pt>
          <cx:pt idx="4785">28</cx:pt>
          <cx:pt idx="4786">22</cx:pt>
          <cx:pt idx="4787">20</cx:pt>
          <cx:pt idx="4788">30</cx:pt>
          <cx:pt idx="4789">32</cx:pt>
          <cx:pt idx="4790">34</cx:pt>
          <cx:pt idx="4791">30</cx:pt>
          <cx:pt idx="4792">30</cx:pt>
          <cx:pt idx="4793">28</cx:pt>
          <cx:pt idx="4794">21</cx:pt>
          <cx:pt idx="4795">22</cx:pt>
          <cx:pt idx="4796">21</cx:pt>
          <cx:pt idx="4797">12</cx:pt>
          <cx:pt idx="4798">29</cx:pt>
          <cx:pt idx="4799">28</cx:pt>
          <cx:pt idx="4800">21</cx:pt>
          <cx:pt idx="4801">21</cx:pt>
          <cx:pt idx="4802">29</cx:pt>
          <cx:pt idx="4803">35</cx:pt>
          <cx:pt idx="4804">34</cx:pt>
          <cx:pt idx="4805">28</cx:pt>
          <cx:pt idx="4806">33</cx:pt>
          <cx:pt idx="4807">23</cx:pt>
          <cx:pt idx="4808">29</cx:pt>
          <cx:pt idx="4809">22</cx:pt>
          <cx:pt idx="4810">22</cx:pt>
          <cx:pt idx="4811">23</cx:pt>
          <cx:pt idx="4812">22</cx:pt>
          <cx:pt idx="4813">29</cx:pt>
          <cx:pt idx="4814">26</cx:pt>
          <cx:pt idx="4815">24</cx:pt>
          <cx:pt idx="4816">24</cx:pt>
          <cx:pt idx="4817">26</cx:pt>
          <cx:pt idx="4818">22</cx:pt>
          <cx:pt idx="4819">20</cx:pt>
          <cx:pt idx="4820">19</cx:pt>
          <cx:pt idx="4821">22</cx:pt>
          <cx:pt idx="4822">20</cx:pt>
          <cx:pt idx="4823">20</cx:pt>
          <cx:pt idx="4824">22</cx:pt>
          <cx:pt idx="4825">22</cx:pt>
          <cx:pt idx="4826">22</cx:pt>
          <cx:pt idx="4827">22</cx:pt>
          <cx:pt idx="4828">22</cx:pt>
          <cx:pt idx="4829">16</cx:pt>
          <cx:pt idx="4830">22</cx:pt>
          <cx:pt idx="4831">23</cx:pt>
          <cx:pt idx="4832">26</cx:pt>
          <cx:pt idx="4833">25</cx:pt>
          <cx:pt idx="4834">40</cx:pt>
          <cx:pt idx="4835">31</cx:pt>
          <cx:pt idx="4836">29</cx:pt>
          <cx:pt idx="4837">25</cx:pt>
          <cx:pt idx="4838">39</cx:pt>
          <cx:pt idx="4839">40</cx:pt>
          <cx:pt idx="4840">31</cx:pt>
          <cx:pt idx="4841">24</cx:pt>
          <cx:pt idx="4842">29</cx:pt>
          <cx:pt idx="4843">20</cx:pt>
          <cx:pt idx="4844">22</cx:pt>
          <cx:pt idx="4845">20</cx:pt>
          <cx:pt idx="4846">23</cx:pt>
          <cx:pt idx="4847">20</cx:pt>
          <cx:pt idx="4848">29</cx:pt>
          <cx:pt idx="4849">22</cx:pt>
          <cx:pt idx="4850">23</cx:pt>
          <cx:pt idx="4851">26</cx:pt>
          <cx:pt idx="4852">26</cx:pt>
          <cx:pt idx="4853">14</cx:pt>
          <cx:pt idx="4854">15</cx:pt>
          <cx:pt idx="4855">17</cx:pt>
          <cx:pt idx="4856">22</cx:pt>
          <cx:pt idx="4857">26</cx:pt>
          <cx:pt idx="4858">22</cx:pt>
          <cx:pt idx="4859">26</cx:pt>
          <cx:pt idx="4860">20</cx:pt>
          <cx:pt idx="4861">23</cx:pt>
          <cx:pt idx="4862">24</cx:pt>
          <cx:pt idx="4863">20</cx:pt>
          <cx:pt idx="4864">23</cx:pt>
          <cx:pt idx="4865">26</cx:pt>
          <cx:pt idx="4866">27</cx:pt>
          <cx:pt idx="4867">20</cx:pt>
          <cx:pt idx="4868">24</cx:pt>
          <cx:pt idx="4869">24</cx:pt>
          <cx:pt idx="4870">26</cx:pt>
          <cx:pt idx="4871">23</cx:pt>
          <cx:pt idx="4872">29</cx:pt>
          <cx:pt idx="4873">28</cx:pt>
          <cx:pt idx="4874">28</cx:pt>
          <cx:pt idx="4875">22</cx:pt>
          <cx:pt idx="4876">22</cx:pt>
          <cx:pt idx="4877">23</cx:pt>
          <cx:pt idx="4878">23</cx:pt>
          <cx:pt idx="4879">23</cx:pt>
          <cx:pt idx="4880">21</cx:pt>
          <cx:pt idx="4881">23</cx:pt>
          <cx:pt idx="4882">23</cx:pt>
          <cx:pt idx="4883">25</cx:pt>
          <cx:pt idx="4884">17</cx:pt>
          <cx:pt idx="4885">20</cx:pt>
          <cx:pt idx="4886">21</cx:pt>
          <cx:pt idx="4887">10</cx:pt>
          <cx:pt idx="4888">10</cx:pt>
          <cx:pt idx="4889">10</cx:pt>
          <cx:pt idx="4890">24</cx:pt>
          <cx:pt idx="4891">28</cx:pt>
          <cx:pt idx="4892">20</cx:pt>
          <cx:pt idx="4893">23</cx:pt>
          <cx:pt idx="4894">23</cx:pt>
          <cx:pt idx="4895">20</cx:pt>
          <cx:pt idx="4896">24</cx:pt>
          <cx:pt idx="4897">20</cx:pt>
          <cx:pt idx="4898">21</cx:pt>
          <cx:pt idx="4899">24</cx:pt>
          <cx:pt idx="4900">22</cx:pt>
          <cx:pt idx="4901">22</cx:pt>
          <cx:pt idx="4902">20</cx:pt>
          <cx:pt idx="4903">20</cx:pt>
          <cx:pt idx="4904">23</cx:pt>
          <cx:pt idx="4905">22</cx:pt>
          <cx:pt idx="4906">21</cx:pt>
          <cx:pt idx="4907">20</cx:pt>
          <cx:pt idx="4908">23</cx:pt>
          <cx:pt idx="4909">23</cx:pt>
          <cx:pt idx="4910">21</cx:pt>
          <cx:pt idx="4911">26</cx:pt>
          <cx:pt idx="4912">17</cx:pt>
          <cx:pt idx="4913">20</cx:pt>
          <cx:pt idx="4914">21</cx:pt>
          <cx:pt idx="4915">25</cx:pt>
          <cx:pt idx="4916">22</cx:pt>
          <cx:pt idx="4917">26</cx:pt>
          <cx:pt idx="4918">23</cx:pt>
          <cx:pt idx="4919">20</cx:pt>
          <cx:pt idx="4920">22</cx:pt>
          <cx:pt idx="4921">20</cx:pt>
          <cx:pt idx="4922">20</cx:pt>
          <cx:pt idx="4923">20</cx:pt>
          <cx:pt idx="4924">17</cx:pt>
          <cx:pt idx="4925">17</cx:pt>
          <cx:pt idx="4926">19</cx:pt>
          <cx:pt idx="4927">29</cx:pt>
          <cx:pt idx="4928">24</cx:pt>
          <cx:pt idx="4929">26</cx:pt>
          <cx:pt idx="4930">25</cx:pt>
          <cx:pt idx="4931">26</cx:pt>
          <cx:pt idx="4932">22</cx:pt>
          <cx:pt idx="4933">24</cx:pt>
          <cx:pt idx="4934">25</cx:pt>
          <cx:pt idx="4935">25</cx:pt>
          <cx:pt idx="4936">25</cx:pt>
          <cx:pt idx="4937">22</cx:pt>
          <cx:pt idx="4938">22</cx:pt>
          <cx:pt idx="4939">21</cx:pt>
          <cx:pt idx="4940">23</cx:pt>
          <cx:pt idx="4941">23</cx:pt>
          <cx:pt idx="4942">25</cx:pt>
          <cx:pt idx="4943">29</cx:pt>
          <cx:pt idx="4944">25</cx:pt>
          <cx:pt idx="4945">29</cx:pt>
          <cx:pt idx="4946">30</cx:pt>
          <cx:pt idx="4947">29</cx:pt>
          <cx:pt idx="4948">33</cx:pt>
          <cx:pt idx="4949">29</cx:pt>
          <cx:pt idx="4950">28</cx:pt>
          <cx:pt idx="4951">30</cx:pt>
          <cx:pt idx="4952">33</cx:pt>
          <cx:pt idx="4953">29</cx:pt>
          <cx:pt idx="4954">25</cx:pt>
          <cx:pt idx="4955">29</cx:pt>
          <cx:pt idx="4956">22</cx:pt>
          <cx:pt idx="4957">23</cx:pt>
          <cx:pt idx="4958">28</cx:pt>
          <cx:pt idx="4959">24</cx:pt>
          <cx:pt idx="4960">31</cx:pt>
          <cx:pt idx="4961">25</cx:pt>
          <cx:pt idx="4962">23</cx:pt>
          <cx:pt idx="4963">23</cx:pt>
          <cx:pt idx="4964">22</cx:pt>
          <cx:pt idx="4965">23</cx:pt>
          <cx:pt idx="4966">20</cx:pt>
          <cx:pt idx="4967">22</cx:pt>
          <cx:pt idx="4968">20</cx:pt>
          <cx:pt idx="4969">23</cx:pt>
          <cx:pt idx="4970">24</cx:pt>
          <cx:pt idx="4971">22</cx:pt>
          <cx:pt idx="4972">20</cx:pt>
          <cx:pt idx="4973">21</cx:pt>
          <cx:pt idx="4974">28</cx:pt>
          <cx:pt idx="4975">24</cx:pt>
          <cx:pt idx="4976">31</cx:pt>
          <cx:pt idx="4977">25</cx:pt>
          <cx:pt idx="4978">25</cx:pt>
          <cx:pt idx="4979">22</cx:pt>
          <cx:pt idx="4980">23</cx:pt>
          <cx:pt idx="4981">23</cx:pt>
          <cx:pt idx="4982">24</cx:pt>
          <cx:pt idx="4983">24</cx:pt>
          <cx:pt idx="4984">23</cx:pt>
          <cx:pt idx="4985">24</cx:pt>
          <cx:pt idx="4986">22</cx:pt>
          <cx:pt idx="4987">24</cx:pt>
          <cx:pt idx="4988">22</cx:pt>
          <cx:pt idx="4989">23</cx:pt>
          <cx:pt idx="4990">19</cx:pt>
          <cx:pt idx="4991">22</cx:pt>
          <cx:pt idx="4992">29</cx:pt>
          <cx:pt idx="4993">24</cx:pt>
          <cx:pt idx="4994">30</cx:pt>
          <cx:pt idx="4995">31</cx:pt>
          <cx:pt idx="4996">25</cx:pt>
          <cx:pt idx="4997">29</cx:pt>
          <cx:pt idx="4998">24</cx:pt>
          <cx:pt idx="4999">30</cx:pt>
          <cx:pt idx="5000">31</cx:pt>
          <cx:pt idx="5001">25</cx:pt>
          <cx:pt idx="5002">29</cx:pt>
          <cx:pt idx="5003">24</cx:pt>
          <cx:pt idx="5004">30</cx:pt>
          <cx:pt idx="5005">31</cx:pt>
          <cx:pt idx="5006">25</cx:pt>
          <cx:pt idx="5007">29</cx:pt>
          <cx:pt idx="5008">24</cx:pt>
          <cx:pt idx="5009">26</cx:pt>
          <cx:pt idx="5010">25</cx:pt>
          <cx:pt idx="5011">29</cx:pt>
          <cx:pt idx="5012">22</cx:pt>
          <cx:pt idx="5013">24</cx:pt>
          <cx:pt idx="5014">26</cx:pt>
          <cx:pt idx="5015">28</cx:pt>
          <cx:pt idx="5016">31</cx:pt>
          <cx:pt idx="5017">32</cx:pt>
          <cx:pt idx="5018">29</cx:pt>
          <cx:pt idx="5019">24</cx:pt>
          <cx:pt idx="5020">31</cx:pt>
          <cx:pt idx="5021">25</cx:pt>
          <cx:pt idx="5022">23</cx:pt>
          <cx:pt idx="5023">23</cx:pt>
          <cx:pt idx="5024">20</cx:pt>
          <cx:pt idx="5025">16</cx:pt>
          <cx:pt idx="5026">22</cx:pt>
          <cx:pt idx="5027">20</cx:pt>
          <cx:pt idx="5028">17</cx:pt>
          <cx:pt idx="5029">16</cx:pt>
          <cx:pt idx="5030">15</cx:pt>
          <cx:pt idx="5031">21</cx:pt>
          <cx:pt idx="5032">16</cx:pt>
          <cx:pt idx="5033">19</cx:pt>
          <cx:pt idx="5034">17</cx:pt>
          <cx:pt idx="5035">15</cx:pt>
          <cx:pt idx="5036">18</cx:pt>
          <cx:pt idx="5037">17</cx:pt>
          <cx:pt idx="5038">17</cx:pt>
          <cx:pt idx="5039">21</cx:pt>
          <cx:pt idx="5040">19</cx:pt>
          <cx:pt idx="5041">17</cx:pt>
          <cx:pt idx="5042">18</cx:pt>
          <cx:pt idx="5043">22</cx:pt>
          <cx:pt idx="5044">16</cx:pt>
          <cx:pt idx="5045">17</cx:pt>
          <cx:pt idx="5046">22</cx:pt>
          <cx:pt idx="5047">24</cx:pt>
          <cx:pt idx="5048">22</cx:pt>
          <cx:pt idx="5049">29</cx:pt>
          <cx:pt idx="5050">33</cx:pt>
          <cx:pt idx="5051">17</cx:pt>
          <cx:pt idx="5052">15</cx:pt>
          <cx:pt idx="5053">20</cx:pt>
          <cx:pt idx="5054">17</cx:pt>
          <cx:pt idx="5055">17</cx:pt>
          <cx:pt idx="5056">21</cx:pt>
          <cx:pt idx="5057">19</cx:pt>
          <cx:pt idx="5058">19</cx:pt>
          <cx:pt idx="5059">18</cx:pt>
          <cx:pt idx="5060">17</cx:pt>
          <cx:pt idx="5061">15</cx:pt>
          <cx:pt idx="5062">22</cx:pt>
          <cx:pt idx="5063">22</cx:pt>
          <cx:pt idx="5064">17</cx:pt>
          <cx:pt idx="5065">16</cx:pt>
          <cx:pt idx="5066">21</cx:pt>
          <cx:pt idx="5067">15</cx:pt>
          <cx:pt idx="5068">15</cx:pt>
          <cx:pt idx="5069">17</cx:pt>
          <cx:pt idx="5070">17</cx:pt>
          <cx:pt idx="5071">16</cx:pt>
          <cx:pt idx="5072">20</cx:pt>
          <cx:pt idx="5073">16</cx:pt>
          <cx:pt idx="5074">17</cx:pt>
          <cx:pt idx="5075">15</cx:pt>
          <cx:pt idx="5076">18</cx:pt>
          <cx:pt idx="5077">21</cx:pt>
          <cx:pt idx="5078">17</cx:pt>
          <cx:pt idx="5079">22</cx:pt>
          <cx:pt idx="5080">21</cx:pt>
          <cx:pt idx="5081">23</cx:pt>
          <cx:pt idx="5082">20</cx:pt>
          <cx:pt idx="5083">24</cx:pt>
          <cx:pt idx="5084">22</cx:pt>
          <cx:pt idx="5085">14</cx:pt>
          <cx:pt idx="5086">17</cx:pt>
          <cx:pt idx="5087">14</cx:pt>
          <cx:pt idx="5088">22</cx:pt>
          <cx:pt idx="5089">18</cx:pt>
          <cx:pt idx="5090">25</cx:pt>
          <cx:pt idx="5091">22</cx:pt>
          <cx:pt idx="5092">24</cx:pt>
          <cx:pt idx="5093">21</cx:pt>
          <cx:pt idx="5094">26</cx:pt>
          <cx:pt idx="5095">22</cx:pt>
          <cx:pt idx="5096">30</cx:pt>
          <cx:pt idx="5097">37</cx:pt>
          <cx:pt idx="5098">33</cx:pt>
          <cx:pt idx="5099">36</cx:pt>
          <cx:pt idx="5100">43</cx:pt>
          <cx:pt idx="5101">51</cx:pt>
          <cx:pt idx="5102">21</cx:pt>
          <cx:pt idx="5103">19</cx:pt>
          <cx:pt idx="5104">23</cx:pt>
          <cx:pt idx="5105">19</cx:pt>
          <cx:pt idx="5106">24</cx:pt>
          <cx:pt idx="5107">20</cx:pt>
          <cx:pt idx="5108">21</cx:pt>
          <cx:pt idx="5109">20</cx:pt>
          <cx:pt idx="5110">23</cx:pt>
          <cx:pt idx="5111">20</cx:pt>
          <cx:pt idx="5112">24</cx:pt>
          <cx:pt idx="5113">21</cx:pt>
          <cx:pt idx="5114">39</cx:pt>
          <cx:pt idx="5115">16</cx:pt>
          <cx:pt idx="5116">15</cx:pt>
          <cx:pt idx="5117">19</cx:pt>
          <cx:pt idx="5118">15</cx:pt>
          <cx:pt idx="5119">14</cx:pt>
          <cx:pt idx="5120">14</cx:pt>
          <cx:pt idx="5121">17</cx:pt>
          <cx:pt idx="5122">16</cx:pt>
          <cx:pt idx="5123">15</cx:pt>
          <cx:pt idx="5124">19</cx:pt>
          <cx:pt idx="5125">17</cx:pt>
          <cx:pt idx="5126">17</cx:pt>
          <cx:pt idx="5127">16</cx:pt>
          <cx:pt idx="5128">15</cx:pt>
          <cx:pt idx="5129">14</cx:pt>
          <cx:pt idx="5130">19</cx:pt>
          <cx:pt idx="5131">18</cx:pt>
          <cx:pt idx="5132">20</cx:pt>
          <cx:pt idx="5133">15</cx:pt>
          <cx:pt idx="5134">20</cx:pt>
          <cx:pt idx="5135">13</cx:pt>
          <cx:pt idx="5136">15</cx:pt>
          <cx:pt idx="5137">19</cx:pt>
          <cx:pt idx="5138">14</cx:pt>
          <cx:pt idx="5139">18</cx:pt>
          <cx:pt idx="5140">22</cx:pt>
          <cx:pt idx="5141">22</cx:pt>
          <cx:pt idx="5142">22</cx:pt>
          <cx:pt idx="5143">26</cx:pt>
          <cx:pt idx="5144">22</cx:pt>
          <cx:pt idx="5145">24</cx:pt>
          <cx:pt idx="5146">25</cx:pt>
          <cx:pt idx="5147">26</cx:pt>
          <cx:pt idx="5148">29</cx:pt>
          <cx:pt idx="5149">22</cx:pt>
          <cx:pt idx="5150">25</cx:pt>
          <cx:pt idx="5151">26</cx:pt>
          <cx:pt idx="5152">29</cx:pt>
          <cx:pt idx="5153">24</cx:pt>
          <cx:pt idx="5154">22</cx:pt>
          <cx:pt idx="5155">25</cx:pt>
          <cx:pt idx="5156">29</cx:pt>
          <cx:pt idx="5157">26</cx:pt>
          <cx:pt idx="5158">29</cx:pt>
          <cx:pt idx="5159">22</cx:pt>
          <cx:pt idx="5160">25</cx:pt>
          <cx:pt idx="5161">20</cx:pt>
          <cx:pt idx="5162">22</cx:pt>
          <cx:pt idx="5163">25</cx:pt>
          <cx:pt idx="5164">19</cx:pt>
          <cx:pt idx="5165">19</cx:pt>
          <cx:pt idx="5166">24</cx:pt>
          <cx:pt idx="5167">22</cx:pt>
          <cx:pt idx="5168">25</cx:pt>
          <cx:pt idx="5169">14</cx:pt>
          <cx:pt idx="5170">14</cx:pt>
          <cx:pt idx="5171">16</cx:pt>
          <cx:pt idx="5172">12</cx:pt>
          <cx:pt idx="5173">26</cx:pt>
          <cx:pt idx="5174">24</cx:pt>
          <cx:pt idx="5175">25</cx:pt>
          <cx:pt idx="5176">24</cx:pt>
          <cx:pt idx="5177">29</cx:pt>
          <cx:pt idx="5178">24</cx:pt>
          <cx:pt idx="5179">25</cx:pt>
          <cx:pt idx="5180">29</cx:pt>
          <cx:pt idx="5181">12</cx:pt>
          <cx:pt idx="5182">12</cx:pt>
          <cx:pt idx="5183">10</cx:pt>
          <cx:pt idx="5184">13</cx:pt>
          <cx:pt idx="5185">12</cx:pt>
          <cx:pt idx="5186">15</cx:pt>
          <cx:pt idx="5187">16</cx:pt>
          <cx:pt idx="5188">14</cx:pt>
          <cx:pt idx="5189">14</cx:pt>
          <cx:pt idx="5190">16</cx:pt>
          <cx:pt idx="5191">12</cx:pt>
          <cx:pt idx="5192">19</cx:pt>
          <cx:pt idx="5193">16</cx:pt>
          <cx:pt idx="5194">16</cx:pt>
          <cx:pt idx="5195">17</cx:pt>
          <cx:pt idx="5196">14</cx:pt>
          <cx:pt idx="5197">16</cx:pt>
          <cx:pt idx="5198">13</cx:pt>
          <cx:pt idx="5199">13</cx:pt>
          <cx:pt idx="5200">15</cx:pt>
          <cx:pt idx="5201">11</cx:pt>
          <cx:pt idx="5202">17</cx:pt>
          <cx:pt idx="5203">16</cx:pt>
          <cx:pt idx="5204">17</cx:pt>
          <cx:pt idx="5205">14</cx:pt>
          <cx:pt idx="5206">14</cx:pt>
          <cx:pt idx="5207">12</cx:pt>
          <cx:pt idx="5208">13</cx:pt>
          <cx:pt idx="5209">13</cx:pt>
          <cx:pt idx="5210">11</cx:pt>
          <cx:pt idx="5211">20</cx:pt>
          <cx:pt idx="5212">22</cx:pt>
          <cx:pt idx="5213">20</cx:pt>
          <cx:pt idx="5214">20</cx:pt>
          <cx:pt idx="5215">21</cx:pt>
          <cx:pt idx="5216">26</cx:pt>
          <cx:pt idx="5217">26</cx:pt>
          <cx:pt idx="5218">24</cx:pt>
          <cx:pt idx="5219">25</cx:pt>
          <cx:pt idx="5220">32</cx:pt>
          <cx:pt idx="5221">26</cx:pt>
          <cx:pt idx="5222">26</cx:pt>
          <cx:pt idx="5223">25</cx:pt>
          <cx:pt idx="5224">30</cx:pt>
          <cx:pt idx="5225">24</cx:pt>
          <cx:pt idx="5226">34</cx:pt>
          <cx:pt idx="5227">34</cx:pt>
          <cx:pt idx="5228">29</cx:pt>
          <cx:pt idx="5229">22</cx:pt>
          <cx:pt idx="5230">22</cx:pt>
          <cx:pt idx="5231">26</cx:pt>
          <cx:pt idx="5232">26</cx:pt>
          <cx:pt idx="5233">23</cx:pt>
          <cx:pt idx="5234">24</cx:pt>
          <cx:pt idx="5235">15</cx:pt>
          <cx:pt idx="5236">16</cx:pt>
          <cx:pt idx="5237">15</cx:pt>
          <cx:pt idx="5238">14</cx:pt>
          <cx:pt idx="5239">16</cx:pt>
          <cx:pt idx="5240">12</cx:pt>
          <cx:pt idx="5241">16</cx:pt>
          <cx:pt idx="5242">19</cx:pt>
          <cx:pt idx="5243">17</cx:pt>
          <cx:pt idx="5244">16</cx:pt>
          <cx:pt idx="5245">17</cx:pt>
          <cx:pt idx="5246">14</cx:pt>
          <cx:pt idx="5247">14</cx:pt>
          <cx:pt idx="5248">12</cx:pt>
          <cx:pt idx="5249">11</cx:pt>
          <cx:pt idx="5250">16</cx:pt>
          <cx:pt idx="5251">14</cx:pt>
          <cx:pt idx="5252">14</cx:pt>
          <cx:pt idx="5253">12</cx:pt>
          <cx:pt idx="5254">17</cx:pt>
          <cx:pt idx="5255">14</cx:pt>
          <cx:pt idx="5256">14</cx:pt>
          <cx:pt idx="5257">12</cx:pt>
          <cx:pt idx="5258">15</cx:pt>
          <cx:pt idx="5259">19</cx:pt>
          <cx:pt idx="5260">25</cx:pt>
          <cx:pt idx="5261">22</cx:pt>
          <cx:pt idx="5262">17</cx:pt>
          <cx:pt idx="5263">20</cx:pt>
          <cx:pt idx="5264">22</cx:pt>
          <cx:pt idx="5265">25</cx:pt>
          <cx:pt idx="5266">26</cx:pt>
          <cx:pt idx="5267">29</cx:pt>
          <cx:pt idx="5268">20</cx:pt>
          <cx:pt idx="5269">16</cx:pt>
          <cx:pt idx="5270">14</cx:pt>
          <cx:pt idx="5271">24</cx:pt>
          <cx:pt idx="5272">22</cx:pt>
          <cx:pt idx="5273">25</cx:pt>
          <cx:pt idx="5274">20</cx:pt>
          <cx:pt idx="5275">20</cx:pt>
          <cx:pt idx="5276">29</cx:pt>
          <cx:pt idx="5277">26</cx:pt>
          <cx:pt idx="5278">29</cx:pt>
          <cx:pt idx="5279">24</cx:pt>
          <cx:pt idx="5280">22</cx:pt>
          <cx:pt idx="5281">26</cx:pt>
          <cx:pt idx="5282">24</cx:pt>
          <cx:pt idx="5283">31</cx:pt>
          <cx:pt idx="5284">26</cx:pt>
          <cx:pt idx="5285">19</cx:pt>
          <cx:pt idx="5286">21</cx:pt>
          <cx:pt idx="5287">17</cx:pt>
          <cx:pt idx="5288">18</cx:pt>
          <cx:pt idx="5289">24</cx:pt>
          <cx:pt idx="5290">22</cx:pt>
          <cx:pt idx="5291">26</cx:pt>
          <cx:pt idx="5292">24</cx:pt>
          <cx:pt idx="5293">25</cx:pt>
          <cx:pt idx="5294">22</cx:pt>
          <cx:pt idx="5295">26</cx:pt>
          <cx:pt idx="5296">21</cx:pt>
          <cx:pt idx="5297">30</cx:pt>
          <cx:pt idx="5298">29</cx:pt>
          <cx:pt idx="5299">26</cx:pt>
          <cx:pt idx="5300">26</cx:pt>
          <cx:pt idx="5301">23</cx:pt>
          <cx:pt idx="5302">13</cx:pt>
          <cx:pt idx="5303">13</cx:pt>
          <cx:pt idx="5304">11</cx:pt>
          <cx:pt idx="5305">16</cx:pt>
          <cx:pt idx="5306">13</cx:pt>
          <cx:pt idx="5307">14</cx:pt>
          <cx:pt idx="5308">12</cx:pt>
          <cx:pt idx="5309">12</cx:pt>
          <cx:pt idx="5310">10</cx:pt>
          <cx:pt idx="5311">13</cx:pt>
          <cx:pt idx="5312">12</cx:pt>
          <cx:pt idx="5313">17</cx:pt>
          <cx:pt idx="5314">17</cx:pt>
          <cx:pt idx="5315">17</cx:pt>
          <cx:pt idx="5316">14</cx:pt>
          <cx:pt idx="5317">24</cx:pt>
          <cx:pt idx="5318">22</cx:pt>
          <cx:pt idx="5319">26</cx:pt>
          <cx:pt idx="5320">22</cx:pt>
          <cx:pt idx="5321">20</cx:pt>
          <cx:pt idx="5322">24</cx:pt>
          <cx:pt idx="5323">20</cx:pt>
          <cx:pt idx="5324">13</cx:pt>
          <cx:pt idx="5325">13</cx:pt>
          <cx:pt idx="5326">12</cx:pt>
          <cx:pt idx="5327">12</cx:pt>
          <cx:pt idx="5328">16</cx:pt>
          <cx:pt idx="5329">17</cx:pt>
          <cx:pt idx="5330">15</cx:pt>
          <cx:pt idx="5331">14</cx:pt>
          <cx:pt idx="5332">22</cx:pt>
          <cx:pt idx="5333">22</cx:pt>
          <cx:pt idx="5334">20</cx:pt>
          <cx:pt idx="5335">20</cx:pt>
          <cx:pt idx="5336">23</cx:pt>
          <cx:pt idx="5337">24</cx:pt>
          <cx:pt idx="5338">24</cx:pt>
          <cx:pt idx="5339">19</cx:pt>
          <cx:pt idx="5340">14</cx:pt>
          <cx:pt idx="5341">12</cx:pt>
          <cx:pt idx="5342">12</cx:pt>
          <cx:pt idx="5343">17</cx:pt>
          <cx:pt idx="5344">16</cx:pt>
          <cx:pt idx="5345">17</cx:pt>
          <cx:pt idx="5346">17</cx:pt>
          <cx:pt idx="5347">15</cx:pt>
          <cx:pt idx="5348">12</cx:pt>
          <cx:pt idx="5349">12</cx:pt>
          <cx:pt idx="5350">17</cx:pt>
          <cx:pt idx="5351">17</cx:pt>
          <cx:pt idx="5352">18</cx:pt>
          <cx:pt idx="5353">15</cx:pt>
          <cx:pt idx="5354">12</cx:pt>
          <cx:pt idx="5355">12</cx:pt>
          <cx:pt idx="5356">16</cx:pt>
          <cx:pt idx="5357">29</cx:pt>
          <cx:pt idx="5358">38</cx:pt>
          <cx:pt idx="5359">34</cx:pt>
          <cx:pt idx="5360">31</cx:pt>
          <cx:pt idx="5361">40</cx:pt>
          <cx:pt idx="5362">29</cx:pt>
          <cx:pt idx="5363">38</cx:pt>
          <cx:pt idx="5364">34</cx:pt>
          <cx:pt idx="5365">29</cx:pt>
          <cx:pt idx="5366">34</cx:pt>
          <cx:pt idx="5367">31</cx:pt>
          <cx:pt idx="5368">13</cx:pt>
          <cx:pt idx="5369">17</cx:pt>
          <cx:pt idx="5370">14</cx:pt>
          <cx:pt idx="5371">13</cx:pt>
          <cx:pt idx="5372">17</cx:pt>
          <cx:pt idx="5373">20</cx:pt>
          <cx:pt idx="5374">17</cx:pt>
          <cx:pt idx="5375">17</cx:pt>
          <cx:pt idx="5376">18</cx:pt>
          <cx:pt idx="5377">14</cx:pt>
          <cx:pt idx="5378">13</cx:pt>
          <cx:pt idx="5379">12</cx:pt>
          <cx:pt idx="5380">12</cx:pt>
          <cx:pt idx="5381">12</cx:pt>
          <cx:pt idx="5382">17</cx:pt>
          <cx:pt idx="5383">17</cx:pt>
          <cx:pt idx="5384">15</cx:pt>
          <cx:pt idx="5385">14</cx:pt>
          <cx:pt idx="5386">16</cx:pt>
          <cx:pt idx="5387">15</cx:pt>
          <cx:pt idx="5388">13</cx:pt>
          <cx:pt idx="5389">17</cx:pt>
          <cx:pt idx="5390">16</cx:pt>
          <cx:pt idx="5391">16</cx:pt>
          <cx:pt idx="5392">14</cx:pt>
          <cx:pt idx="5393">12</cx:pt>
          <cx:pt idx="5394">12</cx:pt>
          <cx:pt idx="5395">17</cx:pt>
          <cx:pt idx="5396">15</cx:pt>
          <cx:pt idx="5397">15</cx:pt>
          <cx:pt idx="5398">28</cx:pt>
          <cx:pt idx="5399">27</cx:pt>
          <cx:pt idx="5400">24</cx:pt>
          <cx:pt idx="5401">17</cx:pt>
          <cx:pt idx="5402">24</cx:pt>
          <cx:pt idx="5403">24</cx:pt>
          <cx:pt idx="5404">26</cx:pt>
          <cx:pt idx="5405">24</cx:pt>
          <cx:pt idx="5406">28</cx:pt>
          <cx:pt idx="5407">22</cx:pt>
          <cx:pt idx="5408">24</cx:pt>
          <cx:pt idx="5409">22</cx:pt>
          <cx:pt idx="5410">25</cx:pt>
          <cx:pt idx="5411">28</cx:pt>
          <cx:pt idx="5412">26</cx:pt>
          <cx:pt idx="5413">22</cx:pt>
          <cx:pt idx="5414">20</cx:pt>
          <cx:pt idx="5415">26</cx:pt>
          <cx:pt idx="5416">24</cx:pt>
          <cx:pt idx="5417">20</cx:pt>
          <cx:pt idx="5418">24</cx:pt>
          <cx:pt idx="5419">26</cx:pt>
          <cx:pt idx="5420">29</cx:pt>
          <cx:pt idx="5421">26</cx:pt>
          <cx:pt idx="5422">27</cx:pt>
          <cx:pt idx="5423">24</cx:pt>
          <cx:pt idx="5424">25</cx:pt>
          <cx:pt idx="5425">31</cx:pt>
          <cx:pt idx="5426">28</cx:pt>
          <cx:pt idx="5427">22</cx:pt>
          <cx:pt idx="5428">22</cx:pt>
          <cx:pt idx="5429">24</cx:pt>
          <cx:pt idx="5430">24</cx:pt>
          <cx:pt idx="5431">24</cx:pt>
          <cx:pt idx="5432">20</cx:pt>
          <cx:pt idx="5433">16</cx:pt>
          <cx:pt idx="5434">22</cx:pt>
          <cx:pt idx="5435">20</cx:pt>
          <cx:pt idx="5436">17</cx:pt>
          <cx:pt idx="5437">16</cx:pt>
          <cx:pt idx="5438">15</cx:pt>
          <cx:pt idx="5439">21</cx:pt>
          <cx:pt idx="5440">16</cx:pt>
          <cx:pt idx="5441">19</cx:pt>
          <cx:pt idx="5442">17</cx:pt>
          <cx:pt idx="5443">15</cx:pt>
          <cx:pt idx="5444">18</cx:pt>
          <cx:pt idx="5445">17</cx:pt>
          <cx:pt idx="5446">17</cx:pt>
          <cx:pt idx="5447">21</cx:pt>
          <cx:pt idx="5448">19</cx:pt>
          <cx:pt idx="5449">17</cx:pt>
          <cx:pt idx="5450">18</cx:pt>
          <cx:pt idx="5451">22</cx:pt>
          <cx:pt idx="5452">16</cx:pt>
          <cx:pt idx="5453">17</cx:pt>
          <cx:pt idx="5454">17</cx:pt>
          <cx:pt idx="5455">15</cx:pt>
          <cx:pt idx="5456">20</cx:pt>
          <cx:pt idx="5457">17</cx:pt>
          <cx:pt idx="5458">17</cx:pt>
          <cx:pt idx="5459">21</cx:pt>
          <cx:pt idx="5460">19</cx:pt>
          <cx:pt idx="5461">19</cx:pt>
          <cx:pt idx="5462">18</cx:pt>
          <cx:pt idx="5463">17</cx:pt>
          <cx:pt idx="5464">15</cx:pt>
          <cx:pt idx="5465">22</cx:pt>
          <cx:pt idx="5466">22</cx:pt>
          <cx:pt idx="5467">17</cx:pt>
          <cx:pt idx="5468">16</cx:pt>
          <cx:pt idx="5469">21</cx:pt>
          <cx:pt idx="5470">15</cx:pt>
          <cx:pt idx="5471">15</cx:pt>
          <cx:pt idx="5472">17</cx:pt>
          <cx:pt idx="5473">17</cx:pt>
          <cx:pt idx="5474">16</cx:pt>
          <cx:pt idx="5475">20</cx:pt>
          <cx:pt idx="5476">16</cx:pt>
          <cx:pt idx="5477">17</cx:pt>
          <cx:pt idx="5478">15</cx:pt>
          <cx:pt idx="5479">18</cx:pt>
          <cx:pt idx="5480">14</cx:pt>
          <cx:pt idx="5481">17</cx:pt>
          <cx:pt idx="5482">14</cx:pt>
          <cx:pt idx="5483">21</cx:pt>
          <cx:pt idx="5484">17</cx:pt>
          <cx:pt idx="5485">22</cx:pt>
          <cx:pt idx="5486">21</cx:pt>
          <cx:pt idx="5487">23</cx:pt>
          <cx:pt idx="5488">20</cx:pt>
          <cx:pt idx="5489">24</cx:pt>
          <cx:pt idx="5490">22</cx:pt>
          <cx:pt idx="5491">22</cx:pt>
          <cx:pt idx="5492">18</cx:pt>
          <cx:pt idx="5493">25</cx:pt>
          <cx:pt idx="5494">22</cx:pt>
          <cx:pt idx="5495">24</cx:pt>
          <cx:pt idx="5496">21</cx:pt>
          <cx:pt idx="5497">26</cx:pt>
          <cx:pt idx="5498">22</cx:pt>
          <cx:pt idx="5499">22</cx:pt>
          <cx:pt idx="5500">20</cx:pt>
          <cx:pt idx="5501">23</cx:pt>
          <cx:pt idx="5502">24</cx:pt>
          <cx:pt idx="5503">22</cx:pt>
          <cx:pt idx="5504">20</cx:pt>
          <cx:pt idx="5505">21</cx:pt>
          <cx:pt idx="5506">21</cx:pt>
          <cx:pt idx="5507">19</cx:pt>
          <cx:pt idx="5508">23</cx:pt>
          <cx:pt idx="5509">19</cx:pt>
          <cx:pt idx="5510">24</cx:pt>
          <cx:pt idx="5511">20</cx:pt>
          <cx:pt idx="5512">21</cx:pt>
          <cx:pt idx="5513">20</cx:pt>
          <cx:pt idx="5514">23</cx:pt>
          <cx:pt idx="5515">20</cx:pt>
          <cx:pt idx="5516">24</cx:pt>
          <cx:pt idx="5517">21</cx:pt>
          <cx:pt idx="5518">16</cx:pt>
          <cx:pt idx="5519">15</cx:pt>
          <cx:pt idx="5520">19</cx:pt>
          <cx:pt idx="5521">15</cx:pt>
          <cx:pt idx="5522">14</cx:pt>
          <cx:pt idx="5523">14</cx:pt>
          <cx:pt idx="5524">17</cx:pt>
          <cx:pt idx="5525">16</cx:pt>
          <cx:pt idx="5526">15</cx:pt>
          <cx:pt idx="5527">19</cx:pt>
          <cx:pt idx="5528">17</cx:pt>
          <cx:pt idx="5529">17</cx:pt>
          <cx:pt idx="5530">16</cx:pt>
          <cx:pt idx="5531">15</cx:pt>
          <cx:pt idx="5532">14</cx:pt>
          <cx:pt idx="5533">19</cx:pt>
          <cx:pt idx="5534">18</cx:pt>
          <cx:pt idx="5535">20</cx:pt>
          <cx:pt idx="5536">15</cx:pt>
          <cx:pt idx="5537">20</cx:pt>
          <cx:pt idx="5538">13</cx:pt>
          <cx:pt idx="5539">15</cx:pt>
          <cx:pt idx="5540">19</cx:pt>
          <cx:pt idx="5541">14</cx:pt>
          <cx:pt idx="5542">18</cx:pt>
          <cx:pt idx="5543">27</cx:pt>
          <cx:pt idx="5544">27</cx:pt>
          <cx:pt idx="5545">31</cx:pt>
          <cx:pt idx="5546">29</cx:pt>
          <cx:pt idx="5547">29</cx:pt>
          <cx:pt idx="5548">39</cx:pt>
          <cx:pt idx="5549">32</cx:pt>
          <cx:pt idx="5550">30</cx:pt>
          <cx:pt idx="5551">31</cx:pt>
          <cx:pt idx="5552">33</cx:pt>
          <cx:pt idx="5553">30</cx:pt>
          <cx:pt idx="5554">51</cx:pt>
          <cx:pt idx="5555">45</cx:pt>
          <cx:pt idx="5556">29</cx:pt>
          <cx:pt idx="5557">32</cx:pt>
          <cx:pt idx="5558">26</cx:pt>
          <cx:pt idx="5559">27</cx:pt>
          <cx:pt idx="5560">27</cx:pt>
          <cx:pt idx="5561">29</cx:pt>
          <cx:pt idx="5562">29</cx:pt>
          <cx:pt idx="5563">26</cx:pt>
          <cx:pt idx="5564">28</cx:pt>
          <cx:pt idx="5565">31</cx:pt>
          <cx:pt idx="5566">30</cx:pt>
          <cx:pt idx="5567">37</cx:pt>
          <cx:pt idx="5568">35</cx:pt>
          <cx:pt idx="5569">33</cx:pt>
          <cx:pt idx="5570">22</cx:pt>
          <cx:pt idx="5571">23</cx:pt>
          <cx:pt idx="5572">25</cx:pt>
          <cx:pt idx="5573">23</cx:pt>
          <cx:pt idx="5574">22</cx:pt>
          <cx:pt idx="5575">21</cx:pt>
          <cx:pt idx="5576">29</cx:pt>
          <cx:pt idx="5577">26</cx:pt>
          <cx:pt idx="5578">35</cx:pt>
          <cx:pt idx="5579">30</cx:pt>
          <cx:pt idx="5580">32</cx:pt>
          <cx:pt idx="5581">24</cx:pt>
          <cx:pt idx="5582">24</cx:pt>
          <cx:pt idx="5583">24</cx:pt>
          <cx:pt idx="5584">21</cx:pt>
          <cx:pt idx="5585">22</cx:pt>
          <cx:pt idx="5586">23</cx:pt>
          <cx:pt idx="5587">19</cx:pt>
          <cx:pt idx="5588">20</cx:pt>
          <cx:pt idx="5589">16</cx:pt>
          <cx:pt idx="5590">17</cx:pt>
          <cx:pt idx="5591">16</cx:pt>
          <cx:pt idx="5592">22</cx:pt>
          <cx:pt idx="5593">20</cx:pt>
          <cx:pt idx="5594">24</cx:pt>
          <cx:pt idx="5595">23</cx:pt>
          <cx:pt idx="5596">21</cx:pt>
          <cx:pt idx="5597">21</cx:pt>
          <cx:pt idx="5598">20</cx:pt>
          <cx:pt idx="5599">23</cx:pt>
          <cx:pt idx="5600">26</cx:pt>
          <cx:pt idx="5601">22</cx:pt>
          <cx:pt idx="5602">21</cx:pt>
          <cx:pt idx="5603">22</cx:pt>
          <cx:pt idx="5604">20</cx:pt>
          <cx:pt idx="5605">23</cx:pt>
          <cx:pt idx="5606">27</cx:pt>
          <cx:pt idx="5607">22</cx:pt>
          <cx:pt idx="5608">21</cx:pt>
          <cx:pt idx="5609">21</cx:pt>
          <cx:pt idx="5610">19</cx:pt>
          <cx:pt idx="5611">23</cx:pt>
          <cx:pt idx="5612">22</cx:pt>
          <cx:pt idx="5613">20</cx:pt>
          <cx:pt idx="5614">15</cx:pt>
          <cx:pt idx="5615">12</cx:pt>
          <cx:pt idx="5616">17</cx:pt>
          <cx:pt idx="5617">17</cx:pt>
          <cx:pt idx="5618">12</cx:pt>
          <cx:pt idx="5619">17</cx:pt>
          <cx:pt idx="5620">12</cx:pt>
          <cx:pt idx="5621">17</cx:pt>
          <cx:pt idx="5622">19</cx:pt>
          <cx:pt idx="5623">20</cx:pt>
          <cx:pt idx="5624">10</cx:pt>
          <cx:pt idx="5625">14</cx:pt>
          <cx:pt idx="5626">24</cx:pt>
          <cx:pt idx="5627">24</cx:pt>
          <cx:pt idx="5628">24</cx:pt>
          <cx:pt idx="5629">24</cx:pt>
          <cx:pt idx="5630">24</cx:pt>
          <cx:pt idx="5631">14</cx:pt>
          <cx:pt idx="5632">16</cx:pt>
          <cx:pt idx="5633">14</cx:pt>
          <cx:pt idx="5634">16</cx:pt>
          <cx:pt idx="5635">14</cx:pt>
          <cx:pt idx="5636">16</cx:pt>
          <cx:pt idx="5637">28</cx:pt>
          <cx:pt idx="5638">27</cx:pt>
          <cx:pt idx="5639">31</cx:pt>
          <cx:pt idx="5640">26</cx:pt>
          <cx:pt idx="5641">29</cx:pt>
          <cx:pt idx="5642">26</cx:pt>
          <cx:pt idx="5643">28</cx:pt>
          <cx:pt idx="5644">30</cx:pt>
          <cx:pt idx="5645">23</cx:pt>
          <cx:pt idx="5646">20</cx:pt>
          <cx:pt idx="5647">23</cx:pt>
          <cx:pt idx="5648">24</cx:pt>
          <cx:pt idx="5649">24</cx:pt>
          <cx:pt idx="5650">22</cx:pt>
          <cx:pt idx="5651">24</cx:pt>
          <cx:pt idx="5652">16</cx:pt>
          <cx:pt idx="5653">19</cx:pt>
          <cx:pt idx="5654">21</cx:pt>
          <cx:pt idx="5655">22</cx:pt>
          <cx:pt idx="5656">21</cx:pt>
          <cx:pt idx="5657">23</cx:pt>
          <cx:pt idx="5658">23</cx:pt>
          <cx:pt idx="5659">23</cx:pt>
          <cx:pt idx="5660">23</cx:pt>
          <cx:pt idx="5661">31</cx:pt>
          <cx:pt idx="5662">33</cx:pt>
          <cx:pt idx="5663">29</cx:pt>
          <cx:pt idx="5664">22</cx:pt>
          <cx:pt idx="5665">26</cx:pt>
          <cx:pt idx="5666">22</cx:pt>
          <cx:pt idx="5667">24</cx:pt>
          <cx:pt idx="5668">20</cx:pt>
          <cx:pt idx="5669">22</cx:pt>
          <cx:pt idx="5670">27</cx:pt>
          <cx:pt idx="5671">20</cx:pt>
          <cx:pt idx="5672">21</cx:pt>
          <cx:pt idx="5673">25</cx:pt>
          <cx:pt idx="5674">17</cx:pt>
          <cx:pt idx="5675">15</cx:pt>
          <cx:pt idx="5676">15</cx:pt>
          <cx:pt idx="5677">16</cx:pt>
          <cx:pt idx="5678">24</cx:pt>
          <cx:pt idx="5679">24</cx:pt>
          <cx:pt idx="5680">24</cx:pt>
          <cx:pt idx="5681">24</cx:pt>
          <cx:pt idx="5682">29</cx:pt>
          <cx:pt idx="5683">38</cx:pt>
          <cx:pt idx="5684">34</cx:pt>
          <cx:pt idx="5685">31</cx:pt>
          <cx:pt idx="5686">40</cx:pt>
          <cx:pt idx="5687">29</cx:pt>
          <cx:pt idx="5688">38</cx:pt>
          <cx:pt idx="5689">34</cx:pt>
          <cx:pt idx="5690">26</cx:pt>
          <cx:pt idx="5691">26</cx:pt>
          <cx:pt idx="5692">24</cx:pt>
          <cx:pt idx="5693">24</cx:pt>
          <cx:pt idx="5694">31</cx:pt>
          <cx:pt idx="5695">28</cx:pt>
          <cx:pt idx="5696">22</cx:pt>
          <cx:pt idx="5697">20</cx:pt>
          <cx:pt idx="5698">23</cx:pt>
          <cx:pt idx="5699">24</cx:pt>
          <cx:pt idx="5700">26</cx:pt>
          <cx:pt idx="5701">29</cx:pt>
          <cx:pt idx="5702">24</cx:pt>
          <cx:pt idx="5703">24</cx:pt>
          <cx:pt idx="5704">30</cx:pt>
          <cx:pt idx="5705">24</cx:pt>
          <cx:pt idx="5706">34</cx:pt>
          <cx:pt idx="5707">34</cx:pt>
          <cx:pt idx="5708">29</cx:pt>
          <cx:pt idx="5709">17</cx:pt>
          <cx:pt idx="5710">18</cx:pt>
          <cx:pt idx="5711">26</cx:pt>
          <cx:pt idx="5712">28</cx:pt>
          <cx:pt idx="5713">31</cx:pt>
          <cx:pt idx="5714">22</cx:pt>
          <cx:pt idx="5715">22</cx:pt>
          <cx:pt idx="5716">22</cx:pt>
          <cx:pt idx="5717">22</cx:pt>
          <cx:pt idx="5718">24</cx:pt>
          <cx:pt idx="5719">26</cx:pt>
          <cx:pt idx="5720">29</cx:pt>
          <cx:pt idx="5721">24</cx:pt>
          <cx:pt idx="5722">22</cx:pt>
          <cx:pt idx="5723">26</cx:pt>
          <cx:pt idx="5724">24</cx:pt>
          <cx:pt idx="5725">19</cx:pt>
          <cx:pt idx="5726">21</cx:pt>
          <cx:pt idx="5727">20</cx:pt>
          <cx:pt idx="5728">20</cx:pt>
          <cx:pt idx="5729">25</cx:pt>
          <cx:pt idx="5730">24</cx:pt>
          <cx:pt idx="5731">26</cx:pt>
          <cx:pt idx="5732">24</cx:pt>
          <cx:pt idx="5733">22</cx:pt>
          <cx:pt idx="5734">24</cx:pt>
          <cx:pt idx="5735">23</cx:pt>
          <cx:pt idx="5736">22</cx:pt>
          <cx:pt idx="5737">24</cx:pt>
          <cx:pt idx="5738">23</cx:pt>
          <cx:pt idx="5739">22</cx:pt>
          <cx:pt idx="5740">24</cx:pt>
          <cx:pt idx="5741">22</cx:pt>
          <cx:pt idx="5742">15</cx:pt>
          <cx:pt idx="5743">18</cx:pt>
          <cx:pt idx="5744">16</cx:pt>
          <cx:pt idx="5745">26</cx:pt>
          <cx:pt idx="5746">27</cx:pt>
          <cx:pt idx="5747">29</cx:pt>
          <cx:pt idx="5748">27</cx:pt>
          <cx:pt idx="5749">32</cx:pt>
          <cx:pt idx="5750">29</cx:pt>
          <cx:pt idx="5751">32</cx:pt>
          <cx:pt idx="5752">27</cx:pt>
          <cx:pt idx="5753">36</cx:pt>
          <cx:pt idx="5754">26</cx:pt>
          <cx:pt idx="5755">32</cx:pt>
          <cx:pt idx="5756">26</cx:pt>
          <cx:pt idx="5757">24</cx:pt>
          <cx:pt idx="5758">26</cx:pt>
          <cx:pt idx="5759">23</cx:pt>
          <cx:pt idx="5760">26</cx:pt>
          <cx:pt idx="5761">21</cx:pt>
          <cx:pt idx="5762">23</cx:pt>
          <cx:pt idx="5763">19</cx:pt>
          <cx:pt idx="5764">24</cx:pt>
          <cx:pt idx="5765">21</cx:pt>
          <cx:pt idx="5766">15</cx:pt>
          <cx:pt idx="5767">19</cx:pt>
          <cx:pt idx="5768">17</cx:pt>
          <cx:pt idx="5769">11</cx:pt>
          <cx:pt idx="5770">13</cx:pt>
          <cx:pt idx="5771">19</cx:pt>
          <cx:pt idx="5772">20</cx:pt>
          <cx:pt idx="5773">19</cx:pt>
          <cx:pt idx="5774">20</cx:pt>
          <cx:pt idx="5775">29</cx:pt>
          <cx:pt idx="5776">25</cx:pt>
          <cx:pt idx="5777">30</cx:pt>
          <cx:pt idx="5778">22</cx:pt>
          <cx:pt idx="5779">29</cx:pt>
          <cx:pt idx="5780">24</cx:pt>
          <cx:pt idx="5781">26</cx:pt>
          <cx:pt idx="5782">25</cx:pt>
          <cx:pt idx="5783">26</cx:pt>
          <cx:pt idx="5784">22</cx:pt>
          <cx:pt idx="5785">24</cx:pt>
          <cx:pt idx="5786">25</cx:pt>
          <cx:pt idx="5787">22</cx:pt>
          <cx:pt idx="5788">21</cx:pt>
          <cx:pt idx="5789">23</cx:pt>
          <cx:pt idx="5790">25</cx:pt>
          <cx:pt idx="5791">29</cx:pt>
          <cx:pt idx="5792">29</cx:pt>
          <cx:pt idx="5793">24</cx:pt>
          <cx:pt idx="5794">30</cx:pt>
          <cx:pt idx="5795">33</cx:pt>
          <cx:pt idx="5796">25</cx:pt>
          <cx:pt idx="5797">29</cx:pt>
          <cx:pt idx="5798">29</cx:pt>
          <cx:pt idx="5799">30</cx:pt>
          <cx:pt idx="5800">33</cx:pt>
          <cx:pt idx="5801">25</cx:pt>
          <cx:pt idx="5802">25</cx:pt>
          <cx:pt idx="5803">21</cx:pt>
          <cx:pt idx="5804">20</cx:pt>
          <cx:pt idx="5805">21</cx:pt>
          <cx:pt idx="5806">25</cx:pt>
          <cx:pt idx="5807">20</cx:pt>
          <cx:pt idx="5808">22</cx:pt>
          <cx:pt idx="5809">22</cx:pt>
          <cx:pt idx="5810">20</cx:pt>
          <cx:pt idx="5811">21</cx:pt>
          <cx:pt idx="5812">20</cx:pt>
          <cx:pt idx="5813">25</cx:pt>
          <cx:pt idx="5814">24</cx:pt>
          <cx:pt idx="5815">22</cx:pt>
          <cx:pt idx="5816">25</cx:pt>
          <cx:pt idx="5817">30</cx:pt>
          <cx:pt idx="5818">24</cx:pt>
          <cx:pt idx="5819">34</cx:pt>
          <cx:pt idx="5820">34</cx:pt>
          <cx:pt idx="5821">29</cx:pt>
          <cx:pt idx="5822">22</cx:pt>
          <cx:pt idx="5823">22</cx:pt>
          <cx:pt idx="5824">26</cx:pt>
          <cx:pt idx="5825">26</cx:pt>
          <cx:pt idx="5826">23</cx:pt>
          <cx:pt idx="5827">24</cx:pt>
          <cx:pt idx="5828">20</cx:pt>
          <cx:pt idx="5829">16</cx:pt>
          <cx:pt idx="5830">14</cx:pt>
          <cx:pt idx="5831">24</cx:pt>
          <cx:pt idx="5832">31</cx:pt>
          <cx:pt idx="5833">26</cx:pt>
          <cx:pt idx="5834">24</cx:pt>
          <cx:pt idx="5835">24</cx:pt>
          <cx:pt idx="5836">25</cx:pt>
          <cx:pt idx="5837">29</cx:pt>
          <cx:pt idx="5838">24</cx:pt>
          <cx:pt idx="5839">25</cx:pt>
          <cx:pt idx="5840">29</cx:pt>
          <cx:pt idx="5841">22</cx:pt>
          <cx:pt idx="5842">26</cx:pt>
          <cx:pt idx="5843">21</cx:pt>
          <cx:pt idx="5844">25</cx:pt>
          <cx:pt idx="5845">29</cx:pt>
          <cx:pt idx="5846">30</cx:pt>
          <cx:pt idx="5847">26</cx:pt>
          <cx:pt idx="5848">26</cx:pt>
          <cx:pt idx="5849">25</cx:pt>
          <cx:pt idx="5850">32</cx:pt>
          <cx:pt idx="5851">22</cx:pt>
          <cx:pt idx="5852">20</cx:pt>
          <cx:pt idx="5853">20</cx:pt>
          <cx:pt idx="5854">21</cx:pt>
          <cx:pt idx="5855">26</cx:pt>
          <cx:pt idx="5856">26</cx:pt>
          <cx:pt idx="5857">24</cx:pt>
          <cx:pt idx="5858">28</cx:pt>
          <cx:pt idx="5859">31</cx:pt>
          <cx:pt idx="5860">32</cx:pt>
          <cx:pt idx="5861">29</cx:pt>
          <cx:pt idx="5862">24</cx:pt>
          <cx:pt idx="5863">24</cx:pt>
          <cx:pt idx="5864">25</cx:pt>
          <cx:pt idx="5865">26</cx:pt>
          <cx:pt idx="5866">22</cx:pt>
          <cx:pt idx="5867">24</cx:pt>
          <cx:pt idx="5868">26</cx:pt>
          <cx:pt idx="5869">25</cx:pt>
          <cx:pt idx="5870">29</cx:pt>
          <cx:pt idx="5871">22</cx:pt>
          <cx:pt idx="5872">32</cx:pt>
          <cx:pt idx="5873">26</cx:pt>
          <cx:pt idx="5874">25</cx:pt>
          <cx:pt idx="5875">22</cx:pt>
          <cx:pt idx="5876">23</cx:pt>
          <cx:pt idx="5877">23</cx:pt>
          <cx:pt idx="5878">24</cx:pt>
          <cx:pt idx="5879">24</cx:pt>
          <cx:pt idx="5880">23</cx:pt>
          <cx:pt idx="5881">24</cx:pt>
          <cx:pt idx="5882">36</cx:pt>
          <cx:pt idx="5883">43</cx:pt>
          <cx:pt idx="5884">24</cx:pt>
          <cx:pt idx="5885">29</cx:pt>
          <cx:pt idx="5886">25</cx:pt>
          <cx:pt idx="5887">28</cx:pt>
          <cx:pt idx="5888">29</cx:pt>
          <cx:pt idx="5889">22</cx:pt>
          <cx:pt idx="5890">22</cx:pt>
          <cx:pt idx="5891">24</cx:pt>
          <cx:pt idx="5892">22</cx:pt>
          <cx:pt idx="5893">22</cx:pt>
          <cx:pt idx="5894">25</cx:pt>
          <cx:pt idx="5895">29</cx:pt>
          <cx:pt idx="5896">30</cx:pt>
          <cx:pt idx="5897">29</cx:pt>
          <cx:pt idx="5898">33</cx:pt>
          <cx:pt idx="5899">24</cx:pt>
          <cx:pt idx="5900">27</cx:pt>
          <cx:pt idx="5901">28</cx:pt>
          <cx:pt idx="5902">33</cx:pt>
          <cx:pt idx="5903">29</cx:pt>
          <cx:pt idx="5904">30</cx:pt>
          <cx:pt idx="5905">33</cx:pt>
          <cx:pt idx="5906">30</cx:pt>
          <cx:pt idx="5907">37</cx:pt>
          <cx:pt idx="5908">39</cx:pt>
          <cx:pt idx="5909">20</cx:pt>
          <cx:pt idx="5910">23</cx:pt>
          <cx:pt idx="5911">21</cx:pt>
          <cx:pt idx="5912">22</cx:pt>
          <cx:pt idx="5913">25</cx:pt>
          <cx:pt idx="5914">24</cx:pt>
          <cx:pt idx="5915">24</cx:pt>
          <cx:pt idx="5916">22</cx:pt>
          <cx:pt idx="5917">26</cx:pt>
          <cx:pt idx="5918">20</cx:pt>
          <cx:pt idx="5919">21</cx:pt>
          <cx:pt idx="5920">31</cx:pt>
          <cx:pt idx="5921">28</cx:pt>
          <cx:pt idx="5922">26</cx:pt>
          <cx:pt idx="5923">37</cx:pt>
          <cx:pt idx="5924">34</cx:pt>
          <cx:pt idx="5925">36</cx:pt>
          <cx:pt idx="5926">34</cx:pt>
          <cx:pt idx="5927">26</cx:pt>
          <cx:pt idx="5928">32</cx:pt>
          <cx:pt idx="5929">27</cx:pt>
          <cx:pt idx="5930">26</cx:pt>
          <cx:pt idx="5931">9</cx:pt>
          <cx:pt idx="5932">9</cx:pt>
          <cx:pt idx="5933">10</cx:pt>
          <cx:pt idx="5934">10</cx:pt>
          <cx:pt idx="5935">9</cx:pt>
          <cx:pt idx="5936">10</cx:pt>
          <cx:pt idx="5937">9</cx:pt>
          <cx:pt idx="5938">10</cx:pt>
          <cx:pt idx="5939">10</cx:pt>
          <cx:pt idx="5940">9</cx:pt>
          <cx:pt idx="5941">10</cx:pt>
          <cx:pt idx="5942">10</cx:pt>
          <cx:pt idx="5943">9</cx:pt>
          <cx:pt idx="5944">10</cx:pt>
          <cx:pt idx="5945">10</cx:pt>
          <cx:pt idx="5946">9</cx:pt>
          <cx:pt idx="5947">18</cx:pt>
          <cx:pt idx="5948">18</cx:pt>
          <cx:pt idx="5949">20</cx:pt>
          <cx:pt idx="5950">20</cx:pt>
          <cx:pt idx="5951">20</cx:pt>
          <cx:pt idx="5952">24</cx:pt>
          <cx:pt idx="5953">24</cx:pt>
          <cx:pt idx="5954">24</cx:pt>
          <cx:pt idx="5955">24</cx:pt>
          <cx:pt idx="5956">22</cx:pt>
          <cx:pt idx="5957">24</cx:pt>
          <cx:pt idx="5958">26</cx:pt>
          <cx:pt idx="5959">24</cx:pt>
          <cx:pt idx="5960">24</cx:pt>
          <cx:pt idx="5961">19</cx:pt>
          <cx:pt idx="5962">24</cx:pt>
          <cx:pt idx="5963">21</cx:pt>
          <cx:pt idx="5964">22</cx:pt>
          <cx:pt idx="5965">26</cx:pt>
          <cx:pt idx="5966">26</cx:pt>
          <cx:pt idx="5967">23</cx:pt>
          <cx:pt idx="5968">33</cx:pt>
          <cx:pt idx="5969">29</cx:pt>
          <cx:pt idx="5970">26</cx:pt>
          <cx:pt idx="5971">26</cx:pt>
          <cx:pt idx="5972">37</cx:pt>
          <cx:pt idx="5973">23</cx:pt>
          <cx:pt idx="5974">24</cx:pt>
          <cx:pt idx="5975">26</cx:pt>
          <cx:pt idx="5976">29</cx:pt>
          <cx:pt idx="5977">22</cx:pt>
          <cx:pt idx="5978">22</cx:pt>
          <cx:pt idx="5979">26</cx:pt>
          <cx:pt idx="5980">27</cx:pt>
          <cx:pt idx="5981">21</cx:pt>
          <cx:pt idx="5982">23</cx:pt>
          <cx:pt idx="5983">22</cx:pt>
          <cx:pt idx="5984">24</cx:pt>
          <cx:pt idx="5985">26</cx:pt>
          <cx:pt idx="5986">28</cx:pt>
          <cx:pt idx="5987">21</cx:pt>
          <cx:pt idx="5988">22</cx:pt>
          <cx:pt idx="5989">26</cx:pt>
          <cx:pt idx="5990">26</cx:pt>
          <cx:pt idx="5991">21</cx:pt>
          <cx:pt idx="5992">23</cx:pt>
          <cx:pt idx="5993">24</cx:pt>
          <cx:pt idx="5994">22</cx:pt>
          <cx:pt idx="5995">27</cx:pt>
          <cx:pt idx="5996">28</cx:pt>
          <cx:pt idx="5997">26</cx:pt>
          <cx:pt idx="5998">26</cx:pt>
          <cx:pt idx="5999">29</cx:pt>
          <cx:pt idx="6000">29</cx:pt>
          <cx:pt idx="6001">22</cx:pt>
          <cx:pt idx="6002">26</cx:pt>
          <cx:pt idx="6003">26</cx:pt>
          <cx:pt idx="6004">23</cx:pt>
          <cx:pt idx="6005">25</cx:pt>
          <cx:pt idx="6006">29</cx:pt>
          <cx:pt idx="6007">29</cx:pt>
          <cx:pt idx="6008">36</cx:pt>
          <cx:pt idx="6009">43</cx:pt>
          <cx:pt idx="6010">39</cx:pt>
          <cx:pt idx="6011">27</cx:pt>
          <cx:pt idx="6012">27</cx:pt>
          <cx:pt idx="6013">23</cx:pt>
          <cx:pt idx="6014">26</cx:pt>
          <cx:pt idx="6015">17</cx:pt>
          <cx:pt idx="6016">20</cx:pt>
          <cx:pt idx="6017">22</cx:pt>
          <cx:pt idx="6018">12</cx:pt>
          <cx:pt idx="6019">15</cx:pt>
          <cx:pt idx="6020">28</cx:pt>
          <cx:pt idx="6021">31</cx:pt>
          <cx:pt idx="6022">28</cx:pt>
          <cx:pt idx="6023">31</cx:pt>
          <cx:pt idx="6024">21</cx:pt>
          <cx:pt idx="6025">22</cx:pt>
          <cx:pt idx="6026">19</cx:pt>
          <cx:pt idx="6027">20</cx:pt>
          <cx:pt idx="6028">26</cx:pt>
          <cx:pt idx="6029">31</cx:pt>
          <cx:pt idx="6030">31</cx:pt>
          <cx:pt idx="6031">26</cx:pt>
          <cx:pt idx="6032">31</cx:pt>
          <cx:pt idx="6033">31</cx:pt>
          <cx:pt idx="6034">29</cx:pt>
          <cx:pt idx="6035">32</cx:pt>
          <cx:pt idx="6036">33</cx:pt>
          <cx:pt idx="6037">28</cx:pt>
          <cx:pt idx="6038">27</cx:pt>
          <cx:pt idx="6039">30</cx:pt>
          <cx:pt idx="6040">30</cx:pt>
          <cx:pt idx="6041">29</cx:pt>
          <cx:pt idx="6042">22</cx:pt>
          <cx:pt idx="6043">22</cx:pt>
          <cx:pt idx="6044">22</cx:pt>
          <cx:pt idx="6045">12</cx:pt>
          <cx:pt idx="6046">29</cx:pt>
          <cx:pt idx="6047">29</cx:pt>
          <cx:pt idx="6048">21</cx:pt>
          <cx:pt idx="6049">22</cx:pt>
          <cx:pt idx="6050">21</cx:pt>
          <cx:pt idx="6051">21</cx:pt>
          <cx:pt idx="6052">31</cx:pt>
          <cx:pt idx="6053">37</cx:pt>
          <cx:pt idx="6054">35</cx:pt>
          <cx:pt idx="6055">28</cx:pt>
          <cx:pt idx="6056">33</cx:pt>
          <cx:pt idx="6057">23</cx:pt>
          <cx:pt idx="6058">28</cx:pt>
          <cx:pt idx="6059">23</cx:pt>
          <cx:pt idx="6060">22</cx:pt>
          <cx:pt idx="6061">23</cx:pt>
          <cx:pt idx="6062">27</cx:pt>
          <cx:pt idx="6063">29</cx:pt>
          <cx:pt idx="6064">23</cx:pt>
          <cx:pt idx="6065">24</cx:pt>
          <cx:pt idx="6066">22</cx:pt>
          <cx:pt idx="6067">26</cx:pt>
          <cx:pt idx="6068">20</cx:pt>
          <cx:pt idx="6069">21</cx:pt>
          <cx:pt idx="6070">20</cx:pt>
          <cx:pt idx="6071">20</cx:pt>
          <cx:pt idx="6072">22</cx:pt>
          <cx:pt idx="6073">21</cx:pt>
          <cx:pt idx="6074">22</cx:pt>
          <cx:pt idx="6075">19</cx:pt>
          <cx:pt idx="6076">20</cx:pt>
          <cx:pt idx="6077">23</cx:pt>
          <cx:pt idx="6078">26</cx:pt>
          <cx:pt idx="6079">27</cx:pt>
          <cx:pt idx="6080">27</cx:pt>
          <cx:pt idx="6081">25</cx:pt>
          <cx:pt idx="6082">37</cx:pt>
          <cx:pt idx="6083">31</cx:pt>
          <cx:pt idx="6084">26</cx:pt>
          <cx:pt idx="6085">24</cx:pt>
          <cx:pt idx="6086">28</cx:pt>
          <cx:pt idx="6087">25</cx:pt>
          <cx:pt idx="6088">31</cx:pt>
          <cx:pt idx="6089">26</cx:pt>
          <cx:pt idx="6090">24</cx:pt>
          <cx:pt idx="6091">28</cx:pt>
          <cx:pt idx="6092">20</cx:pt>
          <cx:pt idx="6093">22</cx:pt>
          <cx:pt idx="6094">20</cx:pt>
          <cx:pt idx="6095">20</cx:pt>
          <cx:pt idx="6096">22</cx:pt>
          <cx:pt idx="6097">23</cx:pt>
          <cx:pt idx="6098">26</cx:pt>
          <cx:pt idx="6099">26</cx:pt>
          <cx:pt idx="6100">14</cx:pt>
          <cx:pt idx="6101">15</cx:pt>
          <cx:pt idx="6102">17</cx:pt>
          <cx:pt idx="6103">19</cx:pt>
          <cx:pt idx="6104">20</cx:pt>
          <cx:pt idx="6105">22</cx:pt>
          <cx:pt idx="6106">26</cx:pt>
          <cx:pt idx="6107">23</cx:pt>
          <cx:pt idx="6108">26</cx:pt>
          <cx:pt idx="6109">20</cx:pt>
          <cx:pt idx="6110">23</cx:pt>
          <cx:pt idx="6111">20</cx:pt>
          <cx:pt idx="6112">19</cx:pt>
          <cx:pt idx="6113">26</cx:pt>
          <cx:pt idx="6114">23</cx:pt>
          <cx:pt idx="6115">20</cx:pt>
          <cx:pt idx="6116">24</cx:pt>
          <cx:pt idx="6117">23</cx:pt>
          <cx:pt idx="6118">26</cx:pt>
          <cx:pt idx="6119">29</cx:pt>
          <cx:pt idx="6120">27</cx:pt>
          <cx:pt idx="6121">28</cx:pt>
          <cx:pt idx="6122">21</cx:pt>
          <cx:pt idx="6123">22</cx:pt>
          <cx:pt idx="6124">20</cx:pt>
          <cx:pt idx="6125">22</cx:pt>
          <cx:pt idx="6126">23</cx:pt>
          <cx:pt idx="6127">25</cx:pt>
          <cx:pt idx="6128">10</cx:pt>
          <cx:pt idx="6129">10</cx:pt>
          <cx:pt idx="6130">10</cx:pt>
          <cx:pt idx="6131">23</cx:pt>
          <cx:pt idx="6132">23</cx:pt>
          <cx:pt idx="6133">20</cx:pt>
          <cx:pt idx="6134">24</cx:pt>
          <cx:pt idx="6135">21</cx:pt>
          <cx:pt idx="6136">23</cx:pt>
          <cx:pt idx="6137">22</cx:pt>
          <cx:pt idx="6138">20</cx:pt>
          <cx:pt idx="6139">22</cx:pt>
          <cx:pt idx="6140">24</cx:pt>
          <cx:pt idx="6141">27</cx:pt>
          <cx:pt idx="6142">23</cx:pt>
          <cx:pt idx="6143">22</cx:pt>
          <cx:pt idx="6144">20</cx:pt>
          <cx:pt idx="6145">26</cx:pt>
          <cx:pt idx="6146">21</cx:pt>
          <cx:pt idx="6147">22</cx:pt>
          <cx:pt idx="6148">21</cx:pt>
          <cx:pt idx="6149">22</cx:pt>
          <cx:pt idx="6150">26</cx:pt>
          <cx:pt idx="6151">26</cx:pt>
          <cx:pt idx="6152">22</cx:pt>
          <cx:pt idx="6153">24</cx:pt>
          <cx:pt idx="6154">22</cx:pt>
          <cx:pt idx="6155">20</cx:pt>
          <cx:pt idx="6156">23</cx:pt>
          <cx:pt idx="6157">19</cx:pt>
          <cx:pt idx="6158">17</cx:pt>
          <cx:pt idx="6159">17</cx:pt>
          <cx:pt idx="6160">19</cx:pt>
          <cx:pt idx="6161">17</cx:pt>
          <cx:pt idx="6162">17</cx:pt>
          <cx:pt idx="6163">20</cx:pt>
          <cx:pt idx="6164">16</cx:pt>
          <cx:pt idx="6165">29</cx:pt>
          <cx:pt idx="6166">25</cx:pt>
          <cx:pt idx="6167">26</cx:pt>
          <cx:pt idx="6168">26</cx:pt>
          <cx:pt idx="6169">26</cx:pt>
          <cx:pt idx="6170">27</cx:pt>
          <cx:pt idx="6171">26</cx:pt>
          <cx:pt idx="6172">26</cx:pt>
          <cx:pt idx="6173">26</cx:pt>
          <cx:pt idx="6174">22</cx:pt>
          <cx:pt idx="6175">26</cx:pt>
          <cx:pt idx="6176">26</cx:pt>
          <cx:pt idx="6177">26</cx:pt>
          <cx:pt idx="6178">29</cx:pt>
          <cx:pt idx="6179">29</cx:pt>
          <cx:pt idx="6180">33</cx:pt>
          <cx:pt idx="6181">34</cx:pt>
          <cx:pt idx="6182">29</cx:pt>
          <cx:pt idx="6183">29</cx:pt>
          <cx:pt idx="6184">33</cx:pt>
          <cx:pt idx="6185">34</cx:pt>
          <cx:pt idx="6186">31</cx:pt>
          <cx:pt idx="6187">29</cx:pt>
          <cx:pt idx="6188">24</cx:pt>
          <cx:pt idx="6189">30</cx:pt>
          <cx:pt idx="6190">22</cx:pt>
          <cx:pt idx="6191">22</cx:pt>
          <cx:pt idx="6192">25</cx:pt>
          <cx:pt idx="6193">27</cx:pt>
          <cx:pt idx="6194">22</cx:pt>
          <cx:pt idx="6195">22</cx:pt>
          <cx:pt idx="6196">22</cx:pt>
          <cx:pt idx="6197">22</cx:pt>
          <cx:pt idx="6198">22</cx:pt>
          <cx:pt idx="6199">20</cx:pt>
          <cx:pt idx="6200">23</cx:pt>
          <cx:pt idx="6201">20</cx:pt>
          <cx:pt idx="6202">26</cx:pt>
          <cx:pt idx="6203">22</cx:pt>
          <cx:pt idx="6204">20</cx:pt>
          <cx:pt idx="6205">22</cx:pt>
          <cx:pt idx="6206">28</cx:pt>
          <cx:pt idx="6207">24</cx:pt>
          <cx:pt idx="6208">32</cx:pt>
          <cx:pt idx="6209">26</cx:pt>
          <cx:pt idx="6210">27</cx:pt>
          <cx:pt idx="6211">18</cx:pt>
          <cx:pt idx="6212">16</cx:pt>
          <cx:pt idx="6213">20</cx:pt>
          <cx:pt idx="6214">19</cx:pt>
          <cx:pt idx="6215">18</cx:pt>
          <cx:pt idx="6216">23</cx:pt>
          <cx:pt idx="6217">20</cx:pt>
          <cx:pt idx="6218">18</cx:pt>
          <cx:pt idx="6219">15</cx:pt>
          <cx:pt idx="6220">20</cx:pt>
          <cx:pt idx="6221">21</cx:pt>
          <cx:pt idx="6222">19</cx:pt>
          <cx:pt idx="6223">18</cx:pt>
          <cx:pt idx="6224">18</cx:pt>
          <cx:pt idx="6225">15</cx:pt>
          <cx:pt idx="6226">20</cx:pt>
          <cx:pt idx="6227">18</cx:pt>
          <cx:pt idx="6228">18</cx:pt>
          <cx:pt idx="6229">23</cx:pt>
          <cx:pt idx="6230">17</cx:pt>
          <cx:pt idx="6231">15</cx:pt>
          <cx:pt idx="6232">21</cx:pt>
          <cx:pt idx="6233">21</cx:pt>
          <cx:pt idx="6234">18</cx:pt>
          <cx:pt idx="6235">17</cx:pt>
          <cx:pt idx="6236">25</cx:pt>
          <cx:pt idx="6237">24</cx:pt>
          <cx:pt idx="6238">23</cx:pt>
          <cx:pt idx="6239">23</cx:pt>
          <cx:pt idx="6240">24</cx:pt>
          <cx:pt idx="6241">23</cx:pt>
          <cx:pt idx="6242">24</cx:pt>
          <cx:pt idx="6243">25</cx:pt>
          <cx:pt idx="6244">22</cx:pt>
          <cx:pt idx="6245">19</cx:pt>
          <cx:pt idx="6246">22</cx:pt>
          <cx:pt idx="6247">29</cx:pt>
          <cx:pt idx="6248">25</cx:pt>
          <cx:pt idx="6249">33</cx:pt>
          <cx:pt idx="6250">27</cx:pt>
          <cx:pt idx="6251">25</cx:pt>
          <cx:pt idx="6252">27</cx:pt>
          <cx:pt idx="6253">29</cx:pt>
          <cx:pt idx="6254">25</cx:pt>
          <cx:pt idx="6255">33</cx:pt>
          <cx:pt idx="6256">27</cx:pt>
          <cx:pt idx="6257">29</cx:pt>
          <cx:pt idx="6258">25</cx:pt>
          <cx:pt idx="6259">26</cx:pt>
          <cx:pt idx="6260">27</cx:pt>
          <cx:pt idx="6261">29</cx:pt>
          <cx:pt idx="6262">27</cx:pt>
          <cx:pt idx="6263">26</cx:pt>
          <cx:pt idx="6264">28</cx:pt>
          <cx:pt idx="6265">24</cx:pt>
          <cx:pt idx="6266">32</cx:pt>
          <cx:pt idx="6267">26</cx:pt>
          <cx:pt idx="6268">27</cx:pt>
          <cx:pt idx="6269">23</cx:pt>
          <cx:pt idx="6270">22</cx:pt>
          <cx:pt idx="6271">23</cx:pt>
          <cx:pt idx="6272">22</cx:pt>
          <cx:pt idx="6273">19</cx:pt>
          <cx:pt idx="6274">15</cx:pt>
          <cx:pt idx="6275">16</cx:pt>
          <cx:pt idx="6276">21</cx:pt>
          <cx:pt idx="6277">17</cx:pt>
          <cx:pt idx="6278">20</cx:pt>
          <cx:pt idx="6279">18</cx:pt>
          <cx:pt idx="6280">16</cx:pt>
          <cx:pt idx="6281">20</cx:pt>
          <cx:pt idx="6282">19</cx:pt>
          <cx:pt idx="6283">18</cx:pt>
          <cx:pt idx="6284">22</cx:pt>
          <cx:pt idx="6285">18</cx:pt>
          <cx:pt idx="6286">16</cx:pt>
          <cx:pt idx="6287">22</cx:pt>
          <cx:pt idx="6288">17</cx:pt>
          <cx:pt idx="6289">19</cx:pt>
          <cx:pt idx="6290">15</cx:pt>
          <cx:pt idx="6291">13</cx:pt>
          <cx:pt idx="6292">18</cx:pt>
          <cx:pt idx="6293">16</cx:pt>
          <cx:pt idx="6294">16</cx:pt>
          <cx:pt idx="6295">20</cx:pt>
          <cx:pt idx="6296">17</cx:pt>
          <cx:pt idx="6297">14</cx:pt>
          <cx:pt idx="6298">17</cx:pt>
          <cx:pt idx="6299">19</cx:pt>
          <cx:pt idx="6300">16</cx:pt>
          <cx:pt idx="6301">16</cx:pt>
          <cx:pt idx="6302">15</cx:pt>
          <cx:pt idx="6303">13</cx:pt>
          <cx:pt idx="6304">18</cx:pt>
          <cx:pt idx="6305">16</cx:pt>
          <cx:pt idx="6306">17</cx:pt>
          <cx:pt idx="6307">20</cx:pt>
          <cx:pt idx="6308">17</cx:pt>
          <cx:pt idx="6309">14</cx:pt>
          <cx:pt idx="6310">17</cx:pt>
          <cx:pt idx="6311">18</cx:pt>
          <cx:pt idx="6312">16</cx:pt>
          <cx:pt idx="6313">15</cx:pt>
          <cx:pt idx="6314">25</cx:pt>
          <cx:pt idx="6315">22</cx:pt>
          <cx:pt idx="6316">29</cx:pt>
          <cx:pt idx="6317">26</cx:pt>
          <cx:pt idx="6318">33</cx:pt>
          <cx:pt idx="6319">27</cx:pt>
          <cx:pt idx="6320">17</cx:pt>
          <cx:pt idx="6321">21</cx:pt>
          <cx:pt idx="6322">23</cx:pt>
          <cx:pt idx="6323">22</cx:pt>
          <cx:pt idx="6324">22</cx:pt>
          <cx:pt idx="6325">21</cx:pt>
          <cx:pt idx="6326">26</cx:pt>
          <cx:pt idx="6327">23</cx:pt>
          <cx:pt idx="6328">15</cx:pt>
          <cx:pt idx="6329">14</cx:pt>
          <cx:pt idx="6330">26</cx:pt>
          <cx:pt idx="6331">23</cx:pt>
          <cx:pt idx="6332">22</cx:pt>
          <cx:pt idx="6333">23</cx:pt>
          <cx:pt idx="6334">27</cx:pt>
          <cx:pt idx="6335">24</cx:pt>
          <cx:pt idx="6336">30</cx:pt>
          <cx:pt idx="6337">37</cx:pt>
          <cx:pt idx="6338">33</cx:pt>
          <cx:pt idx="6339">36</cx:pt>
          <cx:pt idx="6340">43</cx:pt>
          <cx:pt idx="6341">51</cx:pt>
          <cx:pt idx="6342">20</cx:pt>
          <cx:pt idx="6343">20</cx:pt>
          <cx:pt idx="6344">20</cx:pt>
          <cx:pt idx="6345">20</cx:pt>
          <cx:pt idx="6346">24</cx:pt>
          <cx:pt idx="6347">22</cx:pt>
          <cx:pt idx="6348">21</cx:pt>
          <cx:pt idx="6349">21</cx:pt>
          <cx:pt idx="6350">24</cx:pt>
          <cx:pt idx="6351">22</cx:pt>
          <cx:pt idx="6352">39</cx:pt>
          <cx:pt idx="6353">16</cx:pt>
          <cx:pt idx="6354">20</cx:pt>
          <cx:pt idx="6355">14</cx:pt>
          <cx:pt idx="6356">15</cx:pt>
          <cx:pt idx="6357">20</cx:pt>
          <cx:pt idx="6358">13</cx:pt>
          <cx:pt idx="6359">22</cx:pt>
          <cx:pt idx="6360">20</cx:pt>
          <cx:pt idx="6361">23</cx:pt>
          <cx:pt idx="6362">26</cx:pt>
          <cx:pt idx="6363">26</cx:pt>
          <cx:pt idx="6364">26</cx:pt>
          <cx:pt idx="6365">29</cx:pt>
          <cx:pt idx="6366">23</cx:pt>
          <cx:pt idx="6367">26</cx:pt>
          <cx:pt idx="6368">26</cx:pt>
          <cx:pt idx="6369">29</cx:pt>
          <cx:pt idx="6370">23</cx:pt>
          <cx:pt idx="6371">26</cx:pt>
          <cx:pt idx="6372">26</cx:pt>
          <cx:pt idx="6373">26</cx:pt>
          <cx:pt idx="6374">31</cx:pt>
          <cx:pt idx="6375">29</cx:pt>
          <cx:pt idx="6376">23</cx:pt>
          <cx:pt idx="6377">24</cx:pt>
          <cx:pt idx="6378">21</cx:pt>
          <cx:pt idx="6379">21</cx:pt>
          <cx:pt idx="6380">21</cx:pt>
          <cx:pt idx="6381">23</cx:pt>
          <cx:pt idx="6382">26</cx:pt>
          <cx:pt idx="6383">20</cx:pt>
          <cx:pt idx="6384">24</cx:pt>
          <cx:pt idx="6385">20</cx:pt>
          <cx:pt idx="6386">20</cx:pt>
          <cx:pt idx="6387">24</cx:pt>
          <cx:pt idx="6388">28</cx:pt>
          <cx:pt idx="6389">28</cx:pt>
          <cx:pt idx="6390">28</cx:pt>
          <cx:pt idx="6391">38</cx:pt>
          <cx:pt idx="6392">23</cx:pt>
          <cx:pt idx="6393">26</cx:pt>
          <cx:pt idx="6394">26</cx:pt>
          <cx:pt idx="6395">13</cx:pt>
          <cx:pt idx="6396">16</cx:pt>
          <cx:pt idx="6397">12</cx:pt>
          <cx:pt idx="6398">28</cx:pt>
          <cx:pt idx="6399">25</cx:pt>
          <cx:pt idx="6400">30</cx:pt>
          <cx:pt idx="6401">26</cx:pt>
          <cx:pt idx="6402">26</cx:pt>
          <cx:pt idx="6403">30</cx:pt>
          <cx:pt idx="6404">13</cx:pt>
          <cx:pt idx="6405">10</cx:pt>
          <cx:pt idx="6406">14</cx:pt>
          <cx:pt idx="6407">12</cx:pt>
          <cx:pt idx="6408">17</cx:pt>
          <cx:pt idx="6409">13</cx:pt>
          <cx:pt idx="6410">16</cx:pt>
          <cx:pt idx="6411">12</cx:pt>
          <cx:pt idx="6412">17</cx:pt>
          <cx:pt idx="6413">17</cx:pt>
          <cx:pt idx="6414">17</cx:pt>
          <cx:pt idx="6415">17</cx:pt>
          <cx:pt idx="6416">12</cx:pt>
          <cx:pt idx="6417">16</cx:pt>
          <cx:pt idx="6418">12</cx:pt>
          <cx:pt idx="6419">17</cx:pt>
          <cx:pt idx="6420">16</cx:pt>
          <cx:pt idx="6421">17</cx:pt>
          <cx:pt idx="6422">13</cx:pt>
          <cx:pt idx="6423">12</cx:pt>
          <cx:pt idx="6424">16</cx:pt>
          <cx:pt idx="6425">12</cx:pt>
          <cx:pt idx="6426">10</cx:pt>
          <cx:pt idx="6427">15</cx:pt>
          <cx:pt idx="6428">22</cx:pt>
          <cx:pt idx="6429">21</cx:pt>
          <cx:pt idx="6430">26</cx:pt>
          <cx:pt idx="6431">29</cx:pt>
          <cx:pt idx="6432">24</cx:pt>
          <cx:pt idx="6433">35</cx:pt>
          <cx:pt idx="6434">34</cx:pt>
          <cx:pt idx="6435">29</cx:pt>
          <cx:pt idx="6436">22</cx:pt>
          <cx:pt idx="6437">26</cx:pt>
          <cx:pt idx="6438">24</cx:pt>
          <cx:pt idx="6439">27</cx:pt>
          <cx:pt idx="6440">32</cx:pt>
          <cx:pt idx="6441">17</cx:pt>
          <cx:pt idx="6442">13</cx:pt>
          <cx:pt idx="6443">16</cx:pt>
          <cx:pt idx="6444">12</cx:pt>
          <cx:pt idx="6445">17</cx:pt>
          <cx:pt idx="6446">16</cx:pt>
          <cx:pt idx="6447">15</cx:pt>
          <cx:pt idx="6448">13</cx:pt>
          <cx:pt idx="6449">17</cx:pt>
          <cx:pt idx="6450">12</cx:pt>
          <cx:pt idx="6451">17</cx:pt>
          <cx:pt idx="6452">13</cx:pt>
          <cx:pt idx="6453">12</cx:pt>
          <cx:pt idx="6454">17</cx:pt>
          <cx:pt idx="6455">16</cx:pt>
          <cx:pt idx="6456">15</cx:pt>
          <cx:pt idx="6457">13</cx:pt>
          <cx:pt idx="6458">17</cx:pt>
          <cx:pt idx="6459">17</cx:pt>
          <cx:pt idx="6460">15</cx:pt>
          <cx:pt idx="6461">18</cx:pt>
          <cx:pt idx="6462">19</cx:pt>
          <cx:pt idx="6463">26</cx:pt>
          <cx:pt idx="6464">20</cx:pt>
          <cx:pt idx="6465">17</cx:pt>
          <cx:pt idx="6466">17</cx:pt>
          <cx:pt idx="6467">21</cx:pt>
          <cx:pt idx="6468">23</cx:pt>
          <cx:pt idx="6469">26</cx:pt>
          <cx:pt idx="6470">26</cx:pt>
          <cx:pt idx="6471">29</cx:pt>
          <cx:pt idx="6472">18</cx:pt>
          <cx:pt idx="6473">21</cx:pt>
          <cx:pt idx="6474">14</cx:pt>
          <cx:pt idx="6475">26</cx:pt>
          <cx:pt idx="6476">24</cx:pt>
          <cx:pt idx="6477">23</cx:pt>
          <cx:pt idx="6478">26</cx:pt>
          <cx:pt idx="6479">26</cx:pt>
          <cx:pt idx="6480">31</cx:pt>
          <cx:pt idx="6481">26</cx:pt>
          <cx:pt idx="6482">29</cx:pt>
          <cx:pt idx="6483">28</cx:pt>
          <cx:pt idx="6484">31</cx:pt>
          <cx:pt idx="6485">18</cx:pt>
          <cx:pt idx="6486">20</cx:pt>
          <cx:pt idx="6487">16</cx:pt>
          <cx:pt idx="6488">18</cx:pt>
          <cx:pt idx="6489">24</cx:pt>
          <cx:pt idx="6490">20</cx:pt>
          <cx:pt idx="6491">26</cx:pt>
          <cx:pt idx="6492">23</cx:pt>
          <cx:pt idx="6493">23</cx:pt>
          <cx:pt idx="6494">26</cx:pt>
          <cx:pt idx="6495">26</cx:pt>
          <cx:pt idx="6496">30</cx:pt>
          <cx:pt idx="6497">26</cx:pt>
          <cx:pt idx="6498">28</cx:pt>
          <cx:pt idx="6499">13</cx:pt>
          <cx:pt idx="6500">10</cx:pt>
          <cx:pt idx="6501">14</cx:pt>
          <cx:pt idx="6502">12</cx:pt>
          <cx:pt idx="6503">13</cx:pt>
          <cx:pt idx="6504">10</cx:pt>
          <cx:pt idx="6505">14</cx:pt>
          <cx:pt idx="6506">12</cx:pt>
          <cx:pt idx="6507">28</cx:pt>
          <cx:pt idx="6508">24</cx:pt>
          <cx:pt idx="6509">29</cx:pt>
          <cx:pt idx="6510">24</cx:pt>
          <cx:pt idx="6511">30</cx:pt>
          <cx:pt idx="6512">22</cx:pt>
          <cx:pt idx="6513">30</cx:pt>
          <cx:pt idx="6514">17</cx:pt>
          <cx:pt idx="6515">17</cx:pt>
          <cx:pt idx="6516">17</cx:pt>
          <cx:pt idx="6517">14</cx:pt>
          <cx:pt idx="6518">20</cx:pt>
          <cx:pt idx="6519">22</cx:pt>
          <cx:pt idx="6520">20</cx:pt>
          <cx:pt idx="6521">21</cx:pt>
          <cx:pt idx="6522">14</cx:pt>
          <cx:pt idx="6523">12</cx:pt>
          <cx:pt idx="6524">13</cx:pt>
          <cx:pt idx="6525">16</cx:pt>
          <cx:pt idx="6526">15</cx:pt>
          <cx:pt idx="6527">13</cx:pt>
          <cx:pt idx="6528">15</cx:pt>
          <cx:pt idx="6529">17</cx:pt>
          <cx:pt idx="6530">17</cx:pt>
          <cx:pt idx="6531">20</cx:pt>
          <cx:pt idx="6532">22</cx:pt>
          <cx:pt idx="6533">20</cx:pt>
          <cx:pt idx="6534">21</cx:pt>
          <cx:pt idx="6535">23</cx:pt>
          <cx:pt idx="6536">24</cx:pt>
          <cx:pt idx="6537">20</cx:pt>
          <cx:pt idx="6538">14</cx:pt>
          <cx:pt idx="6539">12</cx:pt>
          <cx:pt idx="6540">16</cx:pt>
          <cx:pt idx="6541">16</cx:pt>
          <cx:pt idx="6542">16</cx:pt>
          <cx:pt idx="6543">13</cx:pt>
          <cx:pt idx="6544">18</cx:pt>
          <cx:pt idx="6545">16</cx:pt>
          <cx:pt idx="6546">17</cx:pt>
          <cx:pt idx="6547">14</cx:pt>
          <cx:pt idx="6548">12</cx:pt>
          <cx:pt idx="6549">16</cx:pt>
          <cx:pt idx="6550">28</cx:pt>
          <cx:pt idx="6551">38</cx:pt>
          <cx:pt idx="6552">29</cx:pt>
          <cx:pt idx="6553">33</cx:pt>
          <cx:pt idx="6554">28</cx:pt>
          <cx:pt idx="6555">38</cx:pt>
          <cx:pt idx="6556">33</cx:pt>
          <cx:pt idx="6557">28</cx:pt>
          <cx:pt idx="6558">31</cx:pt>
          <cx:pt idx="6559">33</cx:pt>
          <cx:pt idx="6560">17</cx:pt>
          <cx:pt idx="6561">14</cx:pt>
          <cx:pt idx="6562">13</cx:pt>
          <cx:pt idx="6563">18</cx:pt>
          <cx:pt idx="6564">17</cx:pt>
          <cx:pt idx="6565">17</cx:pt>
          <cx:pt idx="6566">15</cx:pt>
          <cx:pt idx="6567">18</cx:pt>
          <cx:pt idx="6568">17</cx:pt>
          <cx:pt idx="6569">17</cx:pt>
          <cx:pt idx="6570">15</cx:pt>
          <cx:pt idx="6571">12</cx:pt>
          <cx:pt idx="6572">13</cx:pt>
          <cx:pt idx="6573">13</cx:pt>
          <cx:pt idx="6574">16</cx:pt>
          <cx:pt idx="6575">16</cx:pt>
          <cx:pt idx="6576">14</cx:pt>
          <cx:pt idx="6577">16</cx:pt>
          <cx:pt idx="6578">17</cx:pt>
          <cx:pt idx="6579">17</cx:pt>
          <cx:pt idx="6580">16</cx:pt>
          <cx:pt idx="6581">13</cx:pt>
          <cx:pt idx="6582">17</cx:pt>
          <cx:pt idx="6583">16</cx:pt>
          <cx:pt idx="6584">15</cx:pt>
          <cx:pt idx="6585">16</cx:pt>
          <cx:pt idx="6586">17</cx:pt>
          <cx:pt idx="6587">17</cx:pt>
          <cx:pt idx="6588">13</cx:pt>
          <cx:pt idx="6589">16</cx:pt>
          <cx:pt idx="6590">15</cx:pt>
          <cx:pt idx="6591">17</cx:pt>
          <cx:pt idx="6592">36</cx:pt>
          <cx:pt idx="6593">39</cx:pt>
          <cx:pt idx="6594">27</cx:pt>
          <cx:pt idx="6595">27</cx:pt>
          <cx:pt idx="6596">22</cx:pt>
          <cx:pt idx="6597">16</cx:pt>
          <cx:pt idx="6598">22</cx:pt>
          <cx:pt idx="6599">25</cx:pt>
          <cx:pt idx="6600">24</cx:pt>
          <cx:pt idx="6601">27</cx:pt>
          <cx:pt idx="6602">23</cx:pt>
          <cx:pt idx="6603">25</cx:pt>
          <cx:pt idx="6604">20</cx:pt>
          <cx:pt idx="6605">24</cx:pt>
          <cx:pt idx="6606">26</cx:pt>
          <cx:pt idx="6607">22</cx:pt>
          <cx:pt idx="6608">20</cx:pt>
          <cx:pt idx="6609">24</cx:pt>
          <cx:pt idx="6610">21</cx:pt>
          <cx:pt idx="6611">24</cx:pt>
          <cx:pt idx="6612">27</cx:pt>
          <cx:pt idx="6613">24</cx:pt>
          <cx:pt idx="6614">29</cx:pt>
          <cx:pt idx="6615">27</cx:pt>
          <cx:pt idx="6616">24</cx:pt>
          <cx:pt idx="6617">23</cx:pt>
          <cx:pt idx="6618">24</cx:pt>
          <cx:pt idx="6619">22</cx:pt>
          <cx:pt idx="6620">24</cx:pt>
          <cx:pt idx="6621">26</cx:pt>
          <cx:pt idx="6622">29</cx:pt>
          <cx:pt idx="6623">22</cx:pt>
          <cx:pt idx="6624">21</cx:pt>
          <cx:pt idx="6625">25</cx:pt>
          <cx:pt idx="6626">24</cx:pt>
          <cx:pt idx="6627">24</cx:pt>
          <cx:pt idx="6628">18</cx:pt>
          <cx:pt idx="6629">16</cx:pt>
          <cx:pt idx="6630">20</cx:pt>
          <cx:pt idx="6631">19</cx:pt>
          <cx:pt idx="6632">18</cx:pt>
          <cx:pt idx="6633">23</cx:pt>
          <cx:pt idx="6634">20</cx:pt>
          <cx:pt idx="6635">18</cx:pt>
          <cx:pt idx="6636">15</cx:pt>
          <cx:pt idx="6637">20</cx:pt>
          <cx:pt idx="6638">21</cx:pt>
          <cx:pt idx="6639">19</cx:pt>
          <cx:pt idx="6640">18</cx:pt>
          <cx:pt idx="6641">18</cx:pt>
          <cx:pt idx="6642">15</cx:pt>
          <cx:pt idx="6643">20</cx:pt>
          <cx:pt idx="6644">18</cx:pt>
          <cx:pt idx="6645">18</cx:pt>
          <cx:pt idx="6646">23</cx:pt>
          <cx:pt idx="6647">17</cx:pt>
          <cx:pt idx="6648">15</cx:pt>
          <cx:pt idx="6649">21</cx:pt>
          <cx:pt idx="6650">21</cx:pt>
          <cx:pt idx="6651">18</cx:pt>
          <cx:pt idx="6652">17</cx:pt>
          <cx:pt idx="6653">19</cx:pt>
          <cx:pt idx="6654">15</cx:pt>
          <cx:pt idx="6655">16</cx:pt>
          <cx:pt idx="6656">21</cx:pt>
          <cx:pt idx="6657">17</cx:pt>
          <cx:pt idx="6658">20</cx:pt>
          <cx:pt idx="6659">18</cx:pt>
          <cx:pt idx="6660">16</cx:pt>
          <cx:pt idx="6661">20</cx:pt>
          <cx:pt idx="6662">19</cx:pt>
          <cx:pt idx="6663">18</cx:pt>
          <cx:pt idx="6664">22</cx:pt>
          <cx:pt idx="6665">18</cx:pt>
          <cx:pt idx="6666">16</cx:pt>
          <cx:pt idx="6667">22</cx:pt>
          <cx:pt idx="6668">17</cx:pt>
          <cx:pt idx="6669">19</cx:pt>
          <cx:pt idx="6670">15</cx:pt>
          <cx:pt idx="6671">13</cx:pt>
          <cx:pt idx="6672">18</cx:pt>
          <cx:pt idx="6673">16</cx:pt>
          <cx:pt idx="6674">16</cx:pt>
          <cx:pt idx="6675">20</cx:pt>
          <cx:pt idx="6676">17</cx:pt>
          <cx:pt idx="6677">14</cx:pt>
          <cx:pt idx="6678">17</cx:pt>
          <cx:pt idx="6679">19</cx:pt>
          <cx:pt idx="6680">16</cx:pt>
          <cx:pt idx="6681">16</cx:pt>
          <cx:pt idx="6682">15</cx:pt>
          <cx:pt idx="6683">13</cx:pt>
          <cx:pt idx="6684">18</cx:pt>
          <cx:pt idx="6685">16</cx:pt>
          <cx:pt idx="6686">17</cx:pt>
          <cx:pt idx="6687">20</cx:pt>
          <cx:pt idx="6688">17</cx:pt>
          <cx:pt idx="6689">14</cx:pt>
          <cx:pt idx="6690">17</cx:pt>
          <cx:pt idx="6691">18</cx:pt>
          <cx:pt idx="6692">16</cx:pt>
          <cx:pt idx="6693">15</cx:pt>
          <cx:pt idx="6694">17</cx:pt>
          <cx:pt idx="6695">21</cx:pt>
          <cx:pt idx="6696">15</cx:pt>
          <cx:pt idx="6697">14</cx:pt>
          <cx:pt idx="6698">23</cx:pt>
          <cx:pt idx="6699">22</cx:pt>
          <cx:pt idx="6700">22</cx:pt>
          <cx:pt idx="6701">21</cx:pt>
          <cx:pt idx="6702">26</cx:pt>
          <cx:pt idx="6703">23</cx:pt>
          <cx:pt idx="6704">26</cx:pt>
          <cx:pt idx="6705">23</cx:pt>
          <cx:pt idx="6706">22</cx:pt>
          <cx:pt idx="6707">23</cx:pt>
          <cx:pt idx="6708">27</cx:pt>
          <cx:pt idx="6709">24</cx:pt>
          <cx:pt idx="6710">23</cx:pt>
          <cx:pt idx="6711">20</cx:pt>
          <cx:pt idx="6712">26</cx:pt>
          <cx:pt idx="6713">22</cx:pt>
          <cx:pt idx="6714">20</cx:pt>
          <cx:pt idx="6715">22</cx:pt>
          <cx:pt idx="6716">20</cx:pt>
          <cx:pt idx="6717">20</cx:pt>
          <cx:pt idx="6718">20</cx:pt>
          <cx:pt idx="6719">20</cx:pt>
          <cx:pt idx="6720">24</cx:pt>
          <cx:pt idx="6721">22</cx:pt>
          <cx:pt idx="6722">21</cx:pt>
          <cx:pt idx="6723">21</cx:pt>
          <cx:pt idx="6724">24</cx:pt>
          <cx:pt idx="6725">22</cx:pt>
          <cx:pt idx="6726">16</cx:pt>
          <cx:pt idx="6727">20</cx:pt>
          <cx:pt idx="6728">14</cx:pt>
          <cx:pt idx="6729">15</cx:pt>
          <cx:pt idx="6730">20</cx:pt>
          <cx:pt idx="6731">13</cx:pt>
          <cx:pt idx="6732">18</cx:pt>
          <cx:pt idx="6733">28</cx:pt>
          <cx:pt idx="6734">26</cx:pt>
          <cx:pt idx="6735">31</cx:pt>
          <cx:pt idx="6736">28</cx:pt>
          <cx:pt idx="6737">32</cx:pt>
          <cx:pt idx="6738">30</cx:pt>
          <cx:pt idx="6739">30</cx:pt>
          <cx:pt idx="6740">35</cx:pt>
          <cx:pt idx="6741">35</cx:pt>
          <cx:pt idx="6742">34</cx:pt>
          <cx:pt idx="6743">33</cx:pt>
          <cx:pt idx="6744">33</cx:pt>
          <cx:pt idx="6745">35</cx:pt>
          <cx:pt idx="6746">33</cx:pt>
          <cx:pt idx="6747">49</cx:pt>
          <cx:pt idx="6748">47</cx:pt>
          <cx:pt idx="6749">30</cx:pt>
          <cx:pt idx="6750">30</cx:pt>
          <cx:pt idx="6751">33</cx:pt>
          <cx:pt idx="6752">24</cx:pt>
          <cx:pt idx="6753">24</cx:pt>
          <cx:pt idx="6754">24</cx:pt>
          <cx:pt idx="6755">25</cx:pt>
          <cx:pt idx="6756">25</cx:pt>
          <cx:pt idx="6757">29</cx:pt>
          <cx:pt idx="6758">30</cx:pt>
          <cx:pt idx="6759">33</cx:pt>
          <cx:pt idx="6760">30</cx:pt>
          <cx:pt idx="6761">37</cx:pt>
          <cx:pt idx="6762">35</cx:pt>
          <cx:pt idx="6763">33</cx:pt>
          <cx:pt idx="6764">24</cx:pt>
          <cx:pt idx="6765">24</cx:pt>
          <cx:pt idx="6766">25</cx:pt>
          <cx:pt idx="6767">24</cx:pt>
          <cx:pt idx="6768">22</cx:pt>
          <cx:pt idx="6769">22</cx:pt>
          <cx:pt idx="6770">22</cx:pt>
          <cx:pt idx="6771">20</cx:pt>
          <cx:pt idx="6772">18</cx:pt>
          <cx:pt idx="6773">18</cx:pt>
          <cx:pt idx="6774">17</cx:pt>
          <cx:pt idx="6775">17</cx:pt>
          <cx:pt idx="6776">16</cx:pt>
          <cx:pt idx="6777">16</cx:pt>
          <cx:pt idx="6778">22</cx:pt>
          <cx:pt idx="6779">23</cx:pt>
          <cx:pt idx="6780">16</cx:pt>
          <cx:pt idx="6781">22</cx:pt>
          <cx:pt idx="6782">20</cx:pt>
          <cx:pt idx="6783">24</cx:pt>
          <cx:pt idx="6784">22</cx:pt>
          <cx:pt idx="6785">22</cx:pt>
          <cx:pt idx="6786">21</cx:pt>
          <cx:pt idx="6787">20</cx:pt>
          <cx:pt idx="6788">23</cx:pt>
          <cx:pt idx="6789">21</cx:pt>
          <cx:pt idx="6790">22</cx:pt>
          <cx:pt idx="6791">22</cx:pt>
          <cx:pt idx="6792">20</cx:pt>
          <cx:pt idx="6793">23</cx:pt>
          <cx:pt idx="6794">22</cx:pt>
          <cx:pt idx="6795">22</cx:pt>
          <cx:pt idx="6796">21</cx:pt>
          <cx:pt idx="6797">20</cx:pt>
          <cx:pt idx="6798">23</cx:pt>
          <cx:pt idx="6799">21</cx:pt>
          <cx:pt idx="6800">21</cx:pt>
          <cx:pt idx="6801">12</cx:pt>
          <cx:pt idx="6802">12</cx:pt>
          <cx:pt idx="6803">17</cx:pt>
          <cx:pt idx="6804">12</cx:pt>
          <cx:pt idx="6805">15</cx:pt>
          <cx:pt idx="6806">19</cx:pt>
          <cx:pt idx="6807">20</cx:pt>
          <cx:pt idx="6808">10</cx:pt>
          <cx:pt idx="6809">13</cx:pt>
          <cx:pt idx="6810">23</cx:pt>
          <cx:pt idx="6811">22</cx:pt>
          <cx:pt idx="6812">22</cx:pt>
          <cx:pt idx="6813">25</cx:pt>
          <cx:pt idx="6814">22</cx:pt>
          <cx:pt idx="6815">22</cx:pt>
          <cx:pt idx="6816">27</cx:pt>
          <cx:pt idx="6817">27</cx:pt>
          <cx:pt idx="6818">25</cx:pt>
          <cx:pt idx="6819">30</cx:pt>
          <cx:pt idx="6820">21</cx:pt>
          <cx:pt idx="6821">22</cx:pt>
          <cx:pt idx="6822">26</cx:pt>
          <cx:pt idx="6823">30</cx:pt>
          <cx:pt idx="6824">23</cx:pt>
          <cx:pt idx="6825">26</cx:pt>
          <cx:pt idx="6826">28</cx:pt>
          <cx:pt idx="6827">26</cx:pt>
          <cx:pt idx="6828">23</cx:pt>
          <cx:pt idx="6829">19</cx:pt>
          <cx:pt idx="6830">23</cx:pt>
          <cx:pt idx="6831">24</cx:pt>
          <cx:pt idx="6832">22</cx:pt>
          <cx:pt idx="6833">17</cx:pt>
          <cx:pt idx="6834">20</cx:pt>
          <cx:pt idx="6835">21</cx:pt>
          <cx:pt idx="6836">21</cx:pt>
          <cx:pt idx="6837">22</cx:pt>
          <cx:pt idx="6838">22</cx:pt>
          <cx:pt idx="6839">22</cx:pt>
          <cx:pt idx="6840">31</cx:pt>
          <cx:pt idx="6841">22</cx:pt>
          <cx:pt idx="6842">26</cx:pt>
          <cx:pt idx="6843">21</cx:pt>
          <cx:pt idx="6844">24</cx:pt>
          <cx:pt idx="6845">22</cx:pt>
          <cx:pt idx="6846">23</cx:pt>
          <cx:pt idx="6847">20</cx:pt>
          <cx:pt idx="6848">20</cx:pt>
          <cx:pt idx="6849">23</cx:pt>
          <cx:pt idx="6850">17</cx:pt>
          <cx:pt idx="6851">17</cx:pt>
          <cx:pt idx="6852">19</cx:pt>
          <cx:pt idx="6853">17</cx:pt>
          <cx:pt idx="6854">15</cx:pt>
          <cx:pt idx="6855">15</cx:pt>
          <cx:pt idx="6856">16</cx:pt>
          <cx:pt idx="6857">25</cx:pt>
          <cx:pt idx="6858">23</cx:pt>
          <cx:pt idx="6859">22</cx:pt>
          <cx:pt idx="6860">22</cx:pt>
          <cx:pt idx="6861">27</cx:pt>
          <cx:pt idx="6862">24</cx:pt>
          <cx:pt idx="6863">27</cx:pt>
          <cx:pt idx="6864">23</cx:pt>
          <cx:pt idx="6865">24</cx:pt>
          <cx:pt idx="6866">22</cx:pt>
          <cx:pt idx="6867">24</cx:pt>
          <cx:pt idx="6868">26</cx:pt>
          <cx:pt idx="6869">29</cx:pt>
          <cx:pt idx="6870">22</cx:pt>
          <cx:pt idx="6871">26</cx:pt>
          <cx:pt idx="6872">32</cx:pt>
          <cx:pt idx="6873">26</cx:pt>
          <cx:pt idx="6874">32</cx:pt>
          <cx:pt idx="6875">21</cx:pt>
          <cx:pt idx="6876">22</cx:pt>
          <cx:pt idx="6877">20</cx:pt>
          <cx:pt idx="6878">23</cx:pt>
          <cx:pt idx="6879">23</cx:pt>
          <cx:pt idx="6880">26</cx:pt>
          <cx:pt idx="6881">29</cx:pt>
          <cx:pt idx="6882">20</cx:pt>
          <cx:pt idx="6883">22</cx:pt>
          <cx:pt idx="6884">29</cx:pt>
          <cx:pt idx="6885">24</cx:pt>
          <cx:pt idx="6886">35</cx:pt>
          <cx:pt idx="6887">34</cx:pt>
          <cx:pt idx="6888">29</cx:pt>
          <cx:pt idx="6889">27</cx:pt>
          <cx:pt idx="6890">32</cx:pt>
          <cx:pt idx="6891">16</cx:pt>
          <cx:pt idx="6892">18</cx:pt>
          <cx:pt idx="6893">29</cx:pt>
          <cx:pt idx="6894">30</cx:pt>
          <cx:pt idx="6895">33</cx:pt>
          <cx:pt idx="6896">22</cx:pt>
          <cx:pt idx="6897">22</cx:pt>
          <cx:pt idx="6898">20</cx:pt>
          <cx:pt idx="6899">23</cx:pt>
          <cx:pt idx="6900">26</cx:pt>
          <cx:pt idx="6901">29</cx:pt>
          <cx:pt idx="6902">24</cx:pt>
          <cx:pt idx="6903">20</cx:pt>
          <cx:pt idx="6904">26</cx:pt>
          <cx:pt idx="6905">23</cx:pt>
          <cx:pt idx="6906">18</cx:pt>
          <cx:pt idx="6907">20</cx:pt>
          <cx:pt idx="6908">20</cx:pt>
          <cx:pt idx="6909">20</cx:pt>
          <cx:pt idx="6910">26</cx:pt>
          <cx:pt idx="6911">23</cx:pt>
          <cx:pt idx="6912">26</cx:pt>
          <cx:pt idx="6913">24</cx:pt>
          <cx:pt idx="6914">22</cx:pt>
          <cx:pt idx="6915">24</cx:pt>
          <cx:pt idx="6916">23</cx:pt>
          <cx:pt idx="6917">23</cx:pt>
          <cx:pt idx="6918">24</cx:pt>
          <cx:pt idx="6919">23</cx:pt>
          <cx:pt idx="6920">22</cx:pt>
          <cx:pt idx="6921">24</cx:pt>
          <cx:pt idx="6922">22</cx:pt>
          <cx:pt idx="6923">16</cx:pt>
          <cx:pt idx="6924">17</cx:pt>
          <cx:pt idx="6925">17</cx:pt>
          <cx:pt idx="6926">28</cx:pt>
          <cx:pt idx="6927">26</cx:pt>
          <cx:pt idx="6928">31</cx:pt>
          <cx:pt idx="6929">26</cx:pt>
          <cx:pt idx="6930">26</cx:pt>
          <cx:pt idx="6931">32</cx:pt>
          <cx:pt idx="6932">33</cx:pt>
          <cx:pt idx="6933">26</cx:pt>
          <cx:pt idx="6934">33</cx:pt>
          <cx:pt idx="6935">26</cx:pt>
          <cx:pt idx="6936">32</cx:pt>
          <cx:pt idx="6937">27</cx:pt>
          <cx:pt idx="6938">24</cx:pt>
          <cx:pt idx="6939">26</cx:pt>
          <cx:pt idx="6940">23</cx:pt>
          <cx:pt idx="6941">25</cx:pt>
          <cx:pt idx="6942">20</cx:pt>
          <cx:pt idx="6943">22</cx:pt>
          <cx:pt idx="6944">24</cx:pt>
          <cx:pt idx="6945">19</cx:pt>
          <cx:pt idx="6946">22</cx:pt>
          <cx:pt idx="6947">24</cx:pt>
          <cx:pt idx="6948">22</cx:pt>
          <cx:pt idx="6949">15</cx:pt>
          <cx:pt idx="6950">19</cx:pt>
          <cx:pt idx="6951">17</cx:pt>
          <cx:pt idx="6952">12</cx:pt>
          <cx:pt idx="6953">13</cx:pt>
          <cx:pt idx="6954">20</cx:pt>
          <cx:pt idx="6955">20</cx:pt>
          <cx:pt idx="6956">20</cx:pt>
          <cx:pt idx="6957">20</cx:pt>
          <cx:pt idx="6958">22</cx:pt>
          <cx:pt idx="6959">31</cx:pt>
          <cx:pt idx="6960">29</cx:pt>
          <cx:pt idx="6961">24</cx:pt>
          <cx:pt idx="6962">33</cx:pt>
          <cx:pt idx="6963">30</cx:pt>
          <cx:pt idx="6964">29</cx:pt>
          <cx:pt idx="6965">25</cx:pt>
          <cx:pt idx="6966">26</cx:pt>
          <cx:pt idx="6967">26</cx:pt>
          <cx:pt idx="6968">26</cx:pt>
          <cx:pt idx="6969">27</cx:pt>
          <cx:pt idx="6970">26</cx:pt>
          <cx:pt idx="6971">26</cx:pt>
          <cx:pt idx="6972">26</cx:pt>
          <cx:pt idx="6973">23</cx:pt>
          <cx:pt idx="6974">26</cx:pt>
          <cx:pt idx="6975">29</cx:pt>
          <cx:pt idx="6976">29</cx:pt>
          <cx:pt idx="6977">33</cx:pt>
          <cx:pt idx="6978">34</cx:pt>
          <cx:pt idx="6979">29</cx:pt>
          <cx:pt idx="6980">29</cx:pt>
          <cx:pt idx="6981">33</cx:pt>
          <cx:pt idx="6982">34</cx:pt>
          <cx:pt idx="6983">26</cx:pt>
          <cx:pt idx="6984">26</cx:pt>
          <cx:pt idx="6985">22</cx:pt>
          <cx:pt idx="6986">24</cx:pt>
          <cx:pt idx="6987">20</cx:pt>
          <cx:pt idx="6988">20</cx:pt>
          <cx:pt idx="6989">20</cx:pt>
          <cx:pt idx="6990">22</cx:pt>
          <cx:pt idx="6991">22</cx:pt>
          <cx:pt idx="6992">20</cx:pt>
          <cx:pt idx="6993">20</cx:pt>
          <cx:pt idx="6994">20</cx:pt>
          <cx:pt idx="6995">20</cx:pt>
          <cx:pt idx="6996">23</cx:pt>
          <cx:pt idx="6997">26</cx:pt>
          <cx:pt idx="6998">26</cx:pt>
          <cx:pt idx="6999">29</cx:pt>
          <cx:pt idx="7000">24</cx:pt>
          <cx:pt idx="7001">35</cx:pt>
          <cx:pt idx="7002">34</cx:pt>
          <cx:pt idx="7003">29</cx:pt>
          <cx:pt idx="7004">22</cx:pt>
          <cx:pt idx="7005">26</cx:pt>
          <cx:pt idx="7006">24</cx:pt>
          <cx:pt idx="7007">27</cx:pt>
          <cx:pt idx="7008">32</cx:pt>
          <cx:pt idx="7009">21</cx:pt>
          <cx:pt idx="7010">18</cx:pt>
          <cx:pt idx="7011">14</cx:pt>
          <cx:pt idx="7012">28</cx:pt>
          <cx:pt idx="7013">31</cx:pt>
          <cx:pt idx="7014">28</cx:pt>
          <cx:pt idx="7015">25</cx:pt>
          <cx:pt idx="7016">30</cx:pt>
          <cx:pt idx="7017">26</cx:pt>
          <cx:pt idx="7018">26</cx:pt>
          <cx:pt idx="7019">31</cx:pt>
          <cx:pt idx="7020">23</cx:pt>
          <cx:pt idx="7021">26</cx:pt>
          <cx:pt idx="7022">26</cx:pt>
          <cx:pt idx="7023">30</cx:pt>
          <cx:pt idx="7024">26</cx:pt>
          <cx:pt idx="7025">28</cx:pt>
          <cx:pt idx="7026">22</cx:pt>
          <cx:pt idx="7027">21</cx:pt>
          <cx:pt idx="7028">26</cx:pt>
          <cx:pt idx="7029">21</cx:pt>
          <cx:pt idx="7030">29</cx:pt>
          <cx:pt idx="7031">25</cx:pt>
          <cx:pt idx="7032">27</cx:pt>
          <cx:pt idx="7033">26</cx:pt>
          <cx:pt idx="7034">26</cx:pt>
          <cx:pt idx="7035">27</cx:pt>
          <cx:pt idx="7036">26</cx:pt>
          <cx:pt idx="7037">26</cx:pt>
          <cx:pt idx="7038">28</cx:pt>
          <cx:pt idx="7039">22</cx:pt>
          <cx:pt idx="7040">32</cx:pt>
          <cx:pt idx="7041">25</cx:pt>
          <cx:pt idx="7042">25</cx:pt>
          <cx:pt idx="7043">24</cx:pt>
          <cx:pt idx="7044">22</cx:pt>
          <cx:pt idx="7045">23</cx:pt>
          <cx:pt idx="7046">24</cx:pt>
          <cx:pt idx="7047">23</cx:pt>
          <cx:pt idx="7048">24</cx:pt>
          <cx:pt idx="7049">36</cx:pt>
          <cx:pt idx="7050">44</cx:pt>
          <cx:pt idx="7051">25</cx:pt>
          <cx:pt idx="7052">31</cx:pt>
          <cx:pt idx="7053">29</cx:pt>
          <cx:pt idx="7054">27</cx:pt>
          <cx:pt idx="7055">33</cx:pt>
          <cx:pt idx="7056">30</cx:pt>
          <cx:pt idx="7057">26</cx:pt>
          <cx:pt idx="7058">26</cx:pt>
          <cx:pt idx="7059">29</cx:pt>
          <cx:pt idx="7060">35</cx:pt>
          <cx:pt idx="7061">36</cx:pt>
          <cx:pt idx="7062">27</cx:pt>
          <cx:pt idx="7063">22</cx:pt>
          <cx:pt idx="7064">25</cx:pt>
          <cx:pt idx="7065">29</cx:pt>
          <cx:pt idx="7066">28</cx:pt>
          <cx:pt idx="7067">34</cx:pt>
          <cx:pt idx="7068">25</cx:pt>
          <cx:pt idx="7069">29</cx:pt>
          <cx:pt idx="7070">27</cx:pt>
          <cx:pt idx="7071">31</cx:pt>
          <cx:pt idx="7072">29</cx:pt>
          <cx:pt idx="7073">34</cx:pt>
          <cx:pt idx="7074">30</cx:pt>
          <cx:pt idx="7075">37</cx:pt>
          <cx:pt idx="7076">39</cx:pt>
          <cx:pt idx="7077">20</cx:pt>
          <cx:pt idx="7078">26</cx:pt>
          <cx:pt idx="7079">23</cx:pt>
          <cx:pt idx="7080">24</cx:pt>
          <cx:pt idx="7081">20</cx:pt>
          <cx:pt idx="7082">22</cx:pt>
          <cx:pt idx="7083">26</cx:pt>
          <cx:pt idx="7084">20</cx:pt>
          <cx:pt idx="7085">21</cx:pt>
          <cx:pt idx="7086">24</cx:pt>
          <cx:pt idx="7087">24</cx:pt>
          <cx:pt idx="7088">31</cx:pt>
          <cx:pt idx="7089">10</cx:pt>
          <cx:pt idx="7090">10</cx:pt>
          <cx:pt idx="7091">10</cx:pt>
          <cx:pt idx="7092">10</cx:pt>
          <cx:pt idx="7093">10</cx:pt>
          <cx:pt idx="7094">18</cx:pt>
          <cx:pt idx="7095">20</cx:pt>
          <cx:pt idx="7096">20</cx:pt>
          <cx:pt idx="7097">21</cx:pt>
          <cx:pt idx="7098">25</cx:pt>
          <cx:pt idx="7099">24</cx:pt>
          <cx:pt idx="7100">25</cx:pt>
          <cx:pt idx="7101">25</cx:pt>
          <cx:pt idx="7102">24</cx:pt>
          <cx:pt idx="7103">22</cx:pt>
          <cx:pt idx="7104">26</cx:pt>
          <cx:pt idx="7105">24</cx:pt>
          <cx:pt idx="7106">20</cx:pt>
          <cx:pt idx="7107">24</cx:pt>
          <cx:pt idx="7108">21</cx:pt>
          <cx:pt idx="7109">22</cx:pt>
          <cx:pt idx="7110">21</cx:pt>
          <cx:pt idx="7111">22</cx:pt>
          <cx:pt idx="7112">23</cx:pt>
          <cx:pt idx="7113">29</cx:pt>
          <cx:pt idx="7114">27</cx:pt>
          <cx:pt idx="7115">35</cx:pt>
          <cx:pt idx="7116">32</cx:pt>
          <cx:pt idx="7117">22</cx:pt>
          <cx:pt idx="7118">24</cx:pt>
          <cx:pt idx="7119">29</cx:pt>
          <cx:pt idx="7120">22</cx:pt>
          <cx:pt idx="7121">26</cx:pt>
          <cx:pt idx="7122">24</cx:pt>
          <cx:pt idx="7123">23</cx:pt>
          <cx:pt idx="7124">22</cx:pt>
          <cx:pt idx="7125">24</cx:pt>
          <cx:pt idx="7126">28</cx:pt>
          <cx:pt idx="7127">21</cx:pt>
          <cx:pt idx="7128">26</cx:pt>
          <cx:pt idx="7129">24</cx:pt>
          <cx:pt idx="7130">23</cx:pt>
          <cx:pt idx="7131">28</cx:pt>
          <cx:pt idx="7132">26</cx:pt>
          <cx:pt idx="7133">29</cx:pt>
          <cx:pt idx="7134">23</cx:pt>
          <cx:pt idx="7135">26</cx:pt>
          <cx:pt idx="7136">23</cx:pt>
          <cx:pt idx="7137">29</cx:pt>
          <cx:pt idx="7138">36</cx:pt>
          <cx:pt idx="7139">44</cx:pt>
          <cx:pt idx="7140">39</cx:pt>
          <cx:pt idx="7141">27</cx:pt>
          <cx:pt idx="7142">27</cx:pt>
          <cx:pt idx="7143">22</cx:pt>
          <cx:pt idx="7144">20</cx:pt>
          <cx:pt idx="7145">17</cx:pt>
          <cx:pt idx="7146">17</cx:pt>
          <cx:pt idx="7147">20</cx:pt>
          <cx:pt idx="7148">17</cx:pt>
          <cx:pt idx="7149">12</cx:pt>
          <cx:pt idx="7150">14</cx:pt>
          <cx:pt idx="7151">24</cx:pt>
          <cx:pt idx="7152">27</cx:pt>
          <cx:pt idx="7153">29</cx:pt>
          <cx:pt idx="7154">22</cx:pt>
          <cx:pt idx="7155">29</cx:pt>
          <cx:pt idx="7156">22</cx:pt>
          <cx:pt idx="7157">27</cx:pt>
          <cx:pt idx="7158">22</cx:pt>
          <cx:pt idx="7159">29</cx:pt>
          <cx:pt idx="7160">24</cx:pt>
          <cx:pt idx="7161">26</cx:pt>
          <cx:pt idx="7162">29</cx:pt>
          <cx:pt idx="7163">29</cx:pt>
          <cx:pt idx="7164">26</cx:pt>
          <cx:pt idx="7165">29</cx:pt>
          <cx:pt idx="7166">29</cx:pt>
          <cx:pt idx="7167">28</cx:pt>
          <cx:pt idx="7168">31</cx:pt>
          <cx:pt idx="7169">32</cx:pt>
          <cx:pt idx="7170">27</cx:pt>
          <cx:pt idx="7171">26</cx:pt>
          <cx:pt idx="7172">26</cx:pt>
          <cx:pt idx="7173">28</cx:pt>
          <cx:pt idx="7174">26</cx:pt>
          <cx:pt idx="7175">33</cx:pt>
          <cx:pt idx="7176">27</cx:pt>
          <cx:pt idx="7177">28</cx:pt>
          <cx:pt idx="7178">32</cx:pt>
          <cx:pt idx="7179">22</cx:pt>
          <cx:pt idx="7180">13</cx:pt>
          <cx:pt idx="7181">28</cx:pt>
          <cx:pt idx="7182">25</cx:pt>
          <cx:pt idx="7183">29</cx:pt>
          <cx:pt idx="7184">27</cx:pt>
          <cx:pt idx="7185">22</cx:pt>
          <cx:pt idx="7186">22</cx:pt>
          <cx:pt idx="7187">22</cx:pt>
          <cx:pt idx="7188">22</cx:pt>
          <cx:pt idx="7189">29</cx:pt>
          <cx:pt idx="7190">32</cx:pt>
          <cx:pt idx="7191">33</cx:pt>
          <cx:pt idx="7192">37</cx:pt>
          <cx:pt idx="7193">23</cx:pt>
          <cx:pt idx="7194">28</cx:pt>
          <cx:pt idx="7195">22</cx:pt>
          <cx:pt idx="7196">25</cx:pt>
          <cx:pt idx="7197">22</cx:pt>
          <cx:pt idx="7198">23</cx:pt>
          <cx:pt idx="7199">23</cx:pt>
          <cx:pt idx="7200">22</cx:pt>
          <cx:pt idx="7201">25</cx:pt>
          <cx:pt idx="7202">20</cx:pt>
          <cx:pt idx="7203">17</cx:pt>
          <cx:pt idx="7204">22</cx:pt>
          <cx:pt idx="7205">19</cx:pt>
          <cx:pt idx="7206">22</cx:pt>
          <cx:pt idx="7207">22</cx:pt>
          <cx:pt idx="7208">22</cx:pt>
          <cx:pt idx="7209">22</cx:pt>
          <cx:pt idx="7210">20</cx:pt>
          <cx:pt idx="7211">20</cx:pt>
          <cx:pt idx="7212">20</cx:pt>
          <cx:pt idx="7213">20</cx:pt>
          <cx:pt idx="7214">22</cx:pt>
          <cx:pt idx="7215">25</cx:pt>
          <cx:pt idx="7216">27</cx:pt>
          <cx:pt idx="7217">26</cx:pt>
          <cx:pt idx="7218">27</cx:pt>
          <cx:pt idx="7219">26</cx:pt>
          <cx:pt idx="7220">30</cx:pt>
          <cx:pt idx="7221">26</cx:pt>
          <cx:pt idx="7222">26</cx:pt>
          <cx:pt idx="7223">31</cx:pt>
          <cx:pt idx="7224">26</cx:pt>
          <cx:pt idx="7225">20</cx:pt>
          <cx:pt idx="7226">22</cx:pt>
          <cx:pt idx="7227">20</cx:pt>
          <cx:pt idx="7228">20</cx:pt>
          <cx:pt idx="7229">22</cx:pt>
          <cx:pt idx="7230">26</cx:pt>
          <cx:pt idx="7231">15</cx:pt>
          <cx:pt idx="7232">16</cx:pt>
          <cx:pt idx="7233">18</cx:pt>
          <cx:pt idx="7234">19</cx:pt>
          <cx:pt idx="7235">22</cx:pt>
          <cx:pt idx="7236">25</cx:pt>
          <cx:pt idx="7237">22</cx:pt>
          <cx:pt idx="7238">26</cx:pt>
          <cx:pt idx="7239">20</cx:pt>
          <cx:pt idx="7240">24</cx:pt>
          <cx:pt idx="7241">19</cx:pt>
          <cx:pt idx="7242">23</cx:pt>
          <cx:pt idx="7243">25</cx:pt>
          <cx:pt idx="7244">20</cx:pt>
          <cx:pt idx="7245">24</cx:pt>
          <cx:pt idx="7246">23</cx:pt>
          <cx:pt idx="7247">26</cx:pt>
          <cx:pt idx="7248">29</cx:pt>
          <cx:pt idx="7249">27</cx:pt>
          <cx:pt idx="7250">27</cx:pt>
          <cx:pt idx="7251">28</cx:pt>
          <cx:pt idx="7252">20</cx:pt>
          <cx:pt idx="7253">22</cx:pt>
          <cx:pt idx="7254">20</cx:pt>
          <cx:pt idx="7255">22</cx:pt>
          <cx:pt idx="7256">23</cx:pt>
          <cx:pt idx="7257">25</cx:pt>
          <cx:pt idx="7258">10</cx:pt>
          <cx:pt idx="7259">10</cx:pt>
          <cx:pt idx="7260">10</cx:pt>
          <cx:pt idx="7261">20</cx:pt>
          <cx:pt idx="7262">23</cx:pt>
          <cx:pt idx="7263">20</cx:pt>
          <cx:pt idx="7264">24</cx:pt>
          <cx:pt idx="7265">22</cx:pt>
          <cx:pt idx="7266">20</cx:pt>
          <cx:pt idx="7267">23</cx:pt>
          <cx:pt idx="7268">23</cx:pt>
          <cx:pt idx="7269">23</cx:pt>
          <cx:pt idx="7270">24</cx:pt>
          <cx:pt idx="7271">20</cx:pt>
          <cx:pt idx="7272">28</cx:pt>
          <cx:pt idx="7273">24</cx:pt>
          <cx:pt idx="7274">22</cx:pt>
          <cx:pt idx="7275">26</cx:pt>
          <cx:pt idx="7276">21</cx:pt>
          <cx:pt idx="7277">22</cx:pt>
          <cx:pt idx="7278">20</cx:pt>
          <cx:pt idx="7279">22</cx:pt>
          <cx:pt idx="7280">20</cx:pt>
          <cx:pt idx="7281">21</cx:pt>
          <cx:pt idx="7282">21</cx:pt>
          <cx:pt idx="7283">22</cx:pt>
          <cx:pt idx="7284">18</cx:pt>
          <cx:pt idx="7285">20</cx:pt>
          <cx:pt idx="7286">21</cx:pt>
          <cx:pt idx="7287">18</cx:pt>
          <cx:pt idx="7288">21</cx:pt>
          <cx:pt idx="7289">18</cx:pt>
          <cx:pt idx="7290">20</cx:pt>
          <cx:pt idx="7291">21</cx:pt>
          <cx:pt idx="7292">18</cx:pt>
          <cx:pt idx="7293">20</cx:pt>
          <cx:pt idx="7294">16</cx:pt>
          <cx:pt idx="7295">17</cx:pt>
          <cx:pt idx="7296">26</cx:pt>
          <cx:pt idx="7297">17</cx:pt>
          <cx:pt idx="7298">28</cx:pt>
          <cx:pt idx="7299">25</cx:pt>
          <cx:pt idx="7300">25</cx:pt>
          <cx:pt idx="7301">26</cx:pt>
          <cx:pt idx="7302">26</cx:pt>
          <cx:pt idx="7303">28</cx:pt>
          <cx:pt idx="7304">24</cx:pt>
          <cx:pt idx="7305">27</cx:pt>
          <cx:pt idx="7306">26</cx:pt>
          <cx:pt idx="7307">26</cx:pt>
          <cx:pt idx="7308">26</cx:pt>
          <cx:pt idx="7309">22</cx:pt>
          <cx:pt idx="7310">26</cx:pt>
          <cx:pt idx="7311">27</cx:pt>
          <cx:pt idx="7312">28</cx:pt>
          <cx:pt idx="7313">26</cx:pt>
          <cx:pt idx="7314">29</cx:pt>
          <cx:pt idx="7315">33</cx:pt>
          <cx:pt idx="7316">29</cx:pt>
          <cx:pt idx="7317">33</cx:pt>
          <cx:pt idx="7318">29</cx:pt>
          <cx:pt idx="7319">28</cx:pt>
          <cx:pt idx="7320">25</cx:pt>
          <cx:pt idx="7321">21</cx:pt>
          <cx:pt idx="7322">22</cx:pt>
          <cx:pt idx="7323">23</cx:pt>
          <cx:pt idx="7324">23</cx:pt>
          <cx:pt idx="7325">23</cx:pt>
          <cx:pt idx="7326">23</cx:pt>
          <cx:pt idx="7327">23</cx:pt>
          <cx:pt idx="7328">20</cx:pt>
          <cx:pt idx="7329">24</cx:pt>
          <cx:pt idx="7330">22</cx:pt>
          <cx:pt idx="7331">20</cx:pt>
          <cx:pt idx="7332">22</cx:pt>
          <cx:pt idx="7333">29</cx:pt>
          <cx:pt idx="7334">25</cx:pt>
          <cx:pt idx="7335">31</cx:pt>
          <cx:pt idx="7336">26</cx:pt>
          <cx:pt idx="7337">16</cx:pt>
          <cx:pt idx="7338">20</cx:pt>
          <cx:pt idx="7339">14</cx:pt>
          <cx:pt idx="7340">14</cx:pt>
          <cx:pt idx="7341">16</cx:pt>
          <cx:pt idx="7342">14</cx:pt>
          <cx:pt idx="7343">20</cx:pt>
          <cx:pt idx="7344">19</cx:pt>
          <cx:pt idx="7345">18</cx:pt>
          <cx:pt idx="7346">23</cx:pt>
          <cx:pt idx="7347">20</cx:pt>
          <cx:pt idx="7348">16</cx:pt>
          <cx:pt idx="7349">18</cx:pt>
          <cx:pt idx="7350">22</cx:pt>
          <cx:pt idx="7351">19</cx:pt>
          <cx:pt idx="7352">18</cx:pt>
          <cx:pt idx="7353">16</cx:pt>
          <cx:pt idx="7354">12</cx:pt>
          <cx:pt idx="7355">20</cx:pt>
          <cx:pt idx="7356">18</cx:pt>
          <cx:pt idx="7357">18</cx:pt>
          <cx:pt idx="7358">23</cx:pt>
          <cx:pt idx="7359">17</cx:pt>
          <cx:pt idx="7360">15</cx:pt>
          <cx:pt idx="7361">17</cx:pt>
          <cx:pt idx="7362">22</cx:pt>
          <cx:pt idx="7363">19</cx:pt>
          <cx:pt idx="7364">17</cx:pt>
          <cx:pt idx="7365">25</cx:pt>
          <cx:pt idx="7366">24</cx:pt>
          <cx:pt idx="7367">23</cx:pt>
          <cx:pt idx="7368">23</cx:pt>
          <cx:pt idx="7369">24</cx:pt>
          <cx:pt idx="7370">23</cx:pt>
          <cx:pt idx="7371">24</cx:pt>
          <cx:pt idx="7372">24</cx:pt>
          <cx:pt idx="7373">23</cx:pt>
          <cx:pt idx="7374">19</cx:pt>
          <cx:pt idx="7375">22</cx:pt>
          <cx:pt idx="7376">29</cx:pt>
          <cx:pt idx="7377">25</cx:pt>
          <cx:pt idx="7378">33</cx:pt>
          <cx:pt idx="7379">26</cx:pt>
          <cx:pt idx="7380">25</cx:pt>
          <cx:pt idx="7381">26</cx:pt>
          <cx:pt idx="7382">29</cx:pt>
          <cx:pt idx="7383">25</cx:pt>
          <cx:pt idx="7384">33</cx:pt>
          <cx:pt idx="7385">26</cx:pt>
          <cx:pt idx="7386">28</cx:pt>
          <cx:pt idx="7387">25</cx:pt>
          <cx:pt idx="7388">26</cx:pt>
          <cx:pt idx="7389">28</cx:pt>
          <cx:pt idx="7390">27</cx:pt>
          <cx:pt idx="7391">29</cx:pt>
          <cx:pt idx="7392">25</cx:pt>
          <cx:pt idx="7393">31</cx:pt>
          <cx:pt idx="7394">26</cx:pt>
          <cx:pt idx="7395">23</cx:pt>
          <cx:pt idx="7396">23</cx:pt>
          <cx:pt idx="7397">23</cx:pt>
          <cx:pt idx="7398">23</cx:pt>
          <cx:pt idx="7399">21</cx:pt>
          <cx:pt idx="7400">16</cx:pt>
          <cx:pt idx="7401">17</cx:pt>
          <cx:pt idx="7402">20</cx:pt>
          <cx:pt idx="7403">17</cx:pt>
          <cx:pt idx="7404">20</cx:pt>
          <cx:pt idx="7405">16</cx:pt>
          <cx:pt idx="7406">12</cx:pt>
          <cx:pt idx="7407">21</cx:pt>
          <cx:pt idx="7408">19</cx:pt>
          <cx:pt idx="7409">19</cx:pt>
          <cx:pt idx="7410">23</cx:pt>
          <cx:pt idx="7411">18</cx:pt>
          <cx:pt idx="7412">17</cx:pt>
          <cx:pt idx="7413">22</cx:pt>
          <cx:pt idx="7414">14</cx:pt>
          <cx:pt idx="7415">13</cx:pt>
          <cx:pt idx="7416">21</cx:pt>
          <cx:pt idx="7417">16</cx:pt>
          <cx:pt idx="7418">13</cx:pt>
          <cx:pt idx="7419">19</cx:pt>
          <cx:pt idx="7420">16</cx:pt>
          <cx:pt idx="7421">16</cx:pt>
          <cx:pt idx="7422">20</cx:pt>
          <cx:pt idx="7423">17</cx:pt>
          <cx:pt idx="7424">13</cx:pt>
          <cx:pt idx="7425">17</cx:pt>
          <cx:pt idx="7426">19</cx:pt>
          <cx:pt idx="7427">17</cx:pt>
          <cx:pt idx="7428">16</cx:pt>
          <cx:pt idx="7429">16</cx:pt>
          <cx:pt idx="7430">13</cx:pt>
          <cx:pt idx="7431">19</cx:pt>
          <cx:pt idx="7432">16</cx:pt>
          <cx:pt idx="7433">16</cx:pt>
          <cx:pt idx="7434">20</cx:pt>
          <cx:pt idx="7435">17</cx:pt>
          <cx:pt idx="7436">13</cx:pt>
          <cx:pt idx="7437">17</cx:pt>
          <cx:pt idx="7438">19</cx:pt>
          <cx:pt idx="7439">16</cx:pt>
          <cx:pt idx="7440">16</cx:pt>
          <cx:pt idx="7441">17</cx:pt>
          <cx:pt idx="7442">22</cx:pt>
          <cx:pt idx="7443">22</cx:pt>
          <cx:pt idx="7444">24</cx:pt>
          <cx:pt idx="7445">20</cx:pt>
          <cx:pt idx="7446">20</cx:pt>
          <cx:pt idx="7447">22</cx:pt>
          <cx:pt idx="7448">17</cx:pt>
          <cx:pt idx="7449">26</cx:pt>
          <cx:pt idx="7450">22</cx:pt>
          <cx:pt idx="7451">24</cx:pt>
          <cx:pt idx="7452">24</cx:pt>
          <cx:pt idx="7453">20</cx:pt>
          <cx:pt idx="7454">20</cx:pt>
          <cx:pt idx="7455">22</cx:pt>
          <cx:pt idx="7456">36</cx:pt>
          <cx:pt idx="7457">45</cx:pt>
          <cx:pt idx="7458">15</cx:pt>
          <cx:pt idx="7459">20</cx:pt>
          <cx:pt idx="7460">13</cx:pt>
          <cx:pt idx="7461">13</cx:pt>
          <cx:pt idx="7462">38</cx:pt>
          <cx:pt idx="7463">22</cx:pt>
          <cx:pt idx="7464">20</cx:pt>
          <cx:pt idx="7465">21</cx:pt>
          <cx:pt idx="7466">26</cx:pt>
          <cx:pt idx="7467">26</cx:pt>
          <cx:pt idx="7468">31</cx:pt>
          <cx:pt idx="7469">26</cx:pt>
          <cx:pt idx="7470">21</cx:pt>
          <cx:pt idx="7471">26</cx:pt>
          <cx:pt idx="7472">26</cx:pt>
          <cx:pt idx="7473">29</cx:pt>
          <cx:pt idx="7474">24</cx:pt>
          <cx:pt idx="7475">26</cx:pt>
          <cx:pt idx="7476">22</cx:pt>
          <cx:pt idx="7477">26</cx:pt>
          <cx:pt idx="7478">31</cx:pt>
          <cx:pt idx="7479">26</cx:pt>
          <cx:pt idx="7480">26</cx:pt>
          <cx:pt idx="7481">31</cx:pt>
          <cx:pt idx="7482">24</cx:pt>
          <cx:pt idx="7483">24</cx:pt>
          <cx:pt idx="7484">20</cx:pt>
          <cx:pt idx="7485">20</cx:pt>
          <cx:pt idx="7486">20</cx:pt>
          <cx:pt idx="7487">20</cx:pt>
          <cx:pt idx="7488">23</cx:pt>
          <cx:pt idx="7489">20</cx:pt>
          <cx:pt idx="7490">18</cx:pt>
          <cx:pt idx="7491">31</cx:pt>
          <cx:pt idx="7492">38</cx:pt>
          <cx:pt idx="7493">35</cx:pt>
          <cx:pt idx="7494">38</cx:pt>
          <cx:pt idx="7495">26</cx:pt>
          <cx:pt idx="7496">22</cx:pt>
          <cx:pt idx="7497">26</cx:pt>
          <cx:pt idx="7498">13</cx:pt>
          <cx:pt idx="7499">12</cx:pt>
          <cx:pt idx="7500">16</cx:pt>
          <cx:pt idx="7501">28</cx:pt>
          <cx:pt idx="7502">26</cx:pt>
          <cx:pt idx="7503">31</cx:pt>
          <cx:pt idx="7504">12</cx:pt>
          <cx:pt idx="7505">10</cx:pt>
          <cx:pt idx="7506">13</cx:pt>
          <cx:pt idx="7507">12</cx:pt>
          <cx:pt idx="7508">17</cx:pt>
          <cx:pt idx="7509">13</cx:pt>
          <cx:pt idx="7510">16</cx:pt>
          <cx:pt idx="7511">12</cx:pt>
          <cx:pt idx="7512">16</cx:pt>
          <cx:pt idx="7513">17</cx:pt>
          <cx:pt idx="7514">16</cx:pt>
          <cx:pt idx="7515">17</cx:pt>
          <cx:pt idx="7516">15</cx:pt>
          <cx:pt idx="7517">13</cx:pt>
          <cx:pt idx="7518">15</cx:pt>
          <cx:pt idx="7519">12</cx:pt>
          <cx:pt idx="7520">15</cx:pt>
          <cx:pt idx="7521">17</cx:pt>
          <cx:pt idx="7522">15</cx:pt>
          <cx:pt idx="7523">16</cx:pt>
          <cx:pt idx="7524">13</cx:pt>
          <cx:pt idx="7525">12</cx:pt>
          <cx:pt idx="7526">16</cx:pt>
          <cx:pt idx="7527">13</cx:pt>
          <cx:pt idx="7528">11</cx:pt>
          <cx:pt idx="7529">15</cx:pt>
          <cx:pt idx="7530">20</cx:pt>
          <cx:pt idx="7531">22</cx:pt>
          <cx:pt idx="7532">20</cx:pt>
          <cx:pt idx="7533">22</cx:pt>
          <cx:pt idx="7534">26</cx:pt>
          <cx:pt idx="7535">23</cx:pt>
          <cx:pt idx="7536">28</cx:pt>
          <cx:pt idx="7537">35</cx:pt>
          <cx:pt idx="7538">32</cx:pt>
          <cx:pt idx="7539">27</cx:pt>
          <cx:pt idx="7540">22</cx:pt>
          <cx:pt idx="7541">26</cx:pt>
          <cx:pt idx="7542">23</cx:pt>
          <cx:pt idx="7543">27</cx:pt>
          <cx:pt idx="7544">32</cx:pt>
          <cx:pt idx="7545">26</cx:pt>
          <cx:pt idx="7546">26</cx:pt>
          <cx:pt idx="7547">17</cx:pt>
          <cx:pt idx="7548">13</cx:pt>
          <cx:pt idx="7549">16</cx:pt>
          <cx:pt idx="7550">12</cx:pt>
          <cx:pt idx="7551">17</cx:pt>
          <cx:pt idx="7552">16</cx:pt>
          <cx:pt idx="7553">17</cx:pt>
          <cx:pt idx="7554">17</cx:pt>
          <cx:pt idx="7555">14</cx:pt>
          <cx:pt idx="7556">13</cx:pt>
          <cx:pt idx="7557">17</cx:pt>
          <cx:pt idx="7558">12</cx:pt>
          <cx:pt idx="7559">15</cx:pt>
          <cx:pt idx="7560">13</cx:pt>
          <cx:pt idx="7561">12</cx:pt>
          <cx:pt idx="7562">16</cx:pt>
          <cx:pt idx="7563">16</cx:pt>
          <cx:pt idx="7564">14</cx:pt>
          <cx:pt idx="7565">13</cx:pt>
          <cx:pt idx="7566">17</cx:pt>
          <cx:pt idx="7567">16</cx:pt>
          <cx:pt idx="7568">24</cx:pt>
          <cx:pt idx="7569">18</cx:pt>
          <cx:pt idx="7570">16</cx:pt>
          <cx:pt idx="7571">26</cx:pt>
          <cx:pt idx="7572">20</cx:pt>
          <cx:pt idx="7573">17</cx:pt>
          <cx:pt idx="7574">18</cx:pt>
          <cx:pt idx="7575">22</cx:pt>
          <cx:pt idx="7576">26</cx:pt>
          <cx:pt idx="7577">26</cx:pt>
          <cx:pt idx="7578">31</cx:pt>
          <cx:pt idx="7579">26</cx:pt>
          <cx:pt idx="7580">17</cx:pt>
          <cx:pt idx="7581">20</cx:pt>
          <cx:pt idx="7582">14</cx:pt>
          <cx:pt idx="7583">26</cx:pt>
          <cx:pt idx="7584">24</cx:pt>
          <cx:pt idx="7585">26</cx:pt>
          <cx:pt idx="7586">22</cx:pt>
          <cx:pt idx="7587">26</cx:pt>
          <cx:pt idx="7588">31</cx:pt>
          <cx:pt idx="7589">26</cx:pt>
          <cx:pt idx="7590">26</cx:pt>
          <cx:pt idx="7591">31</cx:pt>
          <cx:pt idx="7592">28</cx:pt>
          <cx:pt idx="7593">32</cx:pt>
          <cx:pt idx="7594">17</cx:pt>
          <cx:pt idx="7595">20</cx:pt>
          <cx:pt idx="7596">16</cx:pt>
          <cx:pt idx="7597">18</cx:pt>
          <cx:pt idx="7598">17</cx:pt>
          <cx:pt idx="7599">24</cx:pt>
          <cx:pt idx="7600">20</cx:pt>
          <cx:pt idx="7601">26</cx:pt>
          <cx:pt idx="7602">23</cx:pt>
          <cx:pt idx="7603">26</cx:pt>
          <cx:pt idx="7604">22</cx:pt>
          <cx:pt idx="7605">26</cx:pt>
          <cx:pt idx="7606">31</cx:pt>
          <cx:pt idx="7607">26</cx:pt>
          <cx:pt idx="7608">31</cx:pt>
          <cx:pt idx="7609">26</cx:pt>
          <cx:pt idx="7610">22</cx:pt>
          <cx:pt idx="7611">26</cx:pt>
          <cx:pt idx="7612">31</cx:pt>
          <cx:pt idx="7613">31</cx:pt>
          <cx:pt idx="7614">26</cx:pt>
          <cx:pt idx="7615">22</cx:pt>
          <cx:pt idx="7616">26</cx:pt>
          <cx:pt idx="7617">24</cx:pt>
          <cx:pt idx="7618">31</cx:pt>
          <cx:pt idx="7619">26</cx:pt>
          <cx:pt idx="7620">14</cx:pt>
          <cx:pt idx="7621">13</cx:pt>
          <cx:pt idx="7622">11</cx:pt>
          <cx:pt idx="7623">14</cx:pt>
          <cx:pt idx="7624">14</cx:pt>
          <cx:pt idx="7625">12</cx:pt>
          <cx:pt idx="7626">12</cx:pt>
          <cx:pt idx="7627">10</cx:pt>
          <cx:pt idx="7628">13</cx:pt>
          <cx:pt idx="7629">12</cx:pt>
          <cx:pt idx="7630">24</cx:pt>
          <cx:pt idx="7631">29</cx:pt>
          <cx:pt idx="7632">24</cx:pt>
          <cx:pt idx="7633">29</cx:pt>
          <cx:pt idx="7634">28</cx:pt>
          <cx:pt idx="7635">25</cx:pt>
          <cx:pt idx="7636">27</cx:pt>
          <cx:pt idx="7637">26</cx:pt>
          <cx:pt idx="7638">32</cx:pt>
          <cx:pt idx="7639">26</cx:pt>
          <cx:pt idx="7640">17</cx:pt>
          <cx:pt idx="7641">24</cx:pt>
          <cx:pt idx="7642">17</cx:pt>
          <cx:pt idx="7643">17</cx:pt>
          <cx:pt idx="7644">18</cx:pt>
          <cx:pt idx="7645">17</cx:pt>
          <cx:pt idx="7646">14</cx:pt>
          <cx:pt idx="7647">21</cx:pt>
          <cx:pt idx="7648">21</cx:pt>
          <cx:pt idx="7649">20</cx:pt>
          <cx:pt idx="7650">21</cx:pt>
          <cx:pt idx="7651">14</cx:pt>
          <cx:pt idx="7652">12</cx:pt>
          <cx:pt idx="7653">12</cx:pt>
          <cx:pt idx="7654">16</cx:pt>
          <cx:pt idx="7655">15</cx:pt>
          <cx:pt idx="7656">13</cx:pt>
          <cx:pt idx="7657">17</cx:pt>
          <cx:pt idx="7658">16</cx:pt>
          <cx:pt idx="7659">14</cx:pt>
          <cx:pt idx="7660">19</cx:pt>
          <cx:pt idx="7661">20</cx:pt>
          <cx:pt idx="7662">21</cx:pt>
          <cx:pt idx="7663">19</cx:pt>
          <cx:pt idx="7664">20</cx:pt>
          <cx:pt idx="7665">23</cx:pt>
          <cx:pt idx="7666">24</cx:pt>
          <cx:pt idx="7667">14</cx:pt>
          <cx:pt idx="7668">12</cx:pt>
          <cx:pt idx="7669">17</cx:pt>
          <cx:pt idx="7670">16</cx:pt>
          <cx:pt idx="7671">15</cx:pt>
          <cx:pt idx="7672">12</cx:pt>
          <cx:pt idx="7673">17</cx:pt>
          <cx:pt idx="7674">16</cx:pt>
          <cx:pt idx="7675">17</cx:pt>
          <cx:pt idx="7676">15</cx:pt>
          <cx:pt idx="7677">12</cx:pt>
          <cx:pt idx="7678">16</cx:pt>
          <cx:pt idx="7679">29</cx:pt>
          <cx:pt idx="7680">38</cx:pt>
          <cx:pt idx="7681">33</cx:pt>
          <cx:pt idx="7682">29</cx:pt>
          <cx:pt idx="7683">28</cx:pt>
          <cx:pt idx="7684">33</cx:pt>
          <cx:pt idx="7685">15</cx:pt>
          <cx:pt idx="7686">14</cx:pt>
          <cx:pt idx="7687">12</cx:pt>
          <cx:pt idx="7688">17</cx:pt>
          <cx:pt idx="7689">16</cx:pt>
          <cx:pt idx="7690">14</cx:pt>
          <cx:pt idx="7691">17</cx:pt>
          <cx:pt idx="7692">17</cx:pt>
          <cx:pt idx="7693">16</cx:pt>
          <cx:pt idx="7694">14</cx:pt>
          <cx:pt idx="7695">13</cx:pt>
          <cx:pt idx="7696">12</cx:pt>
          <cx:pt idx="7697">16</cx:pt>
          <cx:pt idx="7698">16</cx:pt>
          <cx:pt idx="7699">14</cx:pt>
          <cx:pt idx="7700">17</cx:pt>
          <cx:pt idx="7701">17</cx:pt>
          <cx:pt idx="7702">16</cx:pt>
          <cx:pt idx="7703">15</cx:pt>
          <cx:pt idx="7704">12</cx:pt>
          <cx:pt idx="7705">17</cx:pt>
          <cx:pt idx="7706">16</cx:pt>
          <cx:pt idx="7707">14</cx:pt>
          <cx:pt idx="7708">17</cx:pt>
          <cx:pt idx="7709">17</cx:pt>
          <cx:pt idx="7710">16</cx:pt>
          <cx:pt idx="7711">12</cx:pt>
          <cx:pt idx="7712">16</cx:pt>
          <cx:pt idx="7713">16</cx:pt>
          <cx:pt idx="7714">14</cx:pt>
          <cx:pt idx="7715">29</cx:pt>
          <cx:pt idx="7716">36</cx:pt>
          <cx:pt idx="7717">39</cx:pt>
          <cx:pt idx="7718">27</cx:pt>
          <cx:pt idx="7719">27</cx:pt>
          <cx:pt idx="7720">22</cx:pt>
          <cx:pt idx="7721">17</cx:pt>
          <cx:pt idx="7722">22</cx:pt>
          <cx:pt idx="7723">24</cx:pt>
          <cx:pt idx="7724">23</cx:pt>
          <cx:pt idx="7725">26</cx:pt>
          <cx:pt idx="7726">22</cx:pt>
          <cx:pt idx="7727">26</cx:pt>
          <cx:pt idx="7728">25</cx:pt>
          <cx:pt idx="7729">29</cx:pt>
          <cx:pt idx="7730">19</cx:pt>
          <cx:pt idx="7731">22</cx:pt>
          <cx:pt idx="7732">20</cx:pt>
          <cx:pt idx="7733">25</cx:pt>
          <cx:pt idx="7734">22</cx:pt>
          <cx:pt idx="7735">18</cx:pt>
          <cx:pt idx="7736">19</cx:pt>
          <cx:pt idx="7737">22</cx:pt>
          <cx:pt idx="7738">20</cx:pt>
          <cx:pt idx="7739">24</cx:pt>
          <cx:pt idx="7740">27</cx:pt>
          <cx:pt idx="7741">26</cx:pt>
          <cx:pt idx="7742">24</cx:pt>
          <cx:pt idx="7743">27</cx:pt>
          <cx:pt idx="7744">26</cx:pt>
          <cx:pt idx="7745">24</cx:pt>
          <cx:pt idx="7746">23</cx:pt>
          <cx:pt idx="7747">24</cx:pt>
          <cx:pt idx="7748">29</cx:pt>
          <cx:pt idx="7749">26</cx:pt>
          <cx:pt idx="7750">22</cx:pt>
          <cx:pt idx="7751">21</cx:pt>
          <cx:pt idx="7752">25</cx:pt>
          <cx:pt idx="7753">22</cx:pt>
          <cx:pt idx="7754">22</cx:pt>
          <cx:pt idx="7755">52</cx:pt>
          <cx:pt idx="7756">36</cx:pt>
          <cx:pt idx="7757">45</cx:pt>
          <cx:pt idx="7758">26</cx:pt>
          <cx:pt idx="7759">30</cx:pt>
          <cx:pt idx="7760">30</cx:pt>
          <cx:pt idx="7761">37</cx:pt>
          <cx:pt idx="7762">26</cx:pt>
          <cx:pt idx="7763">24</cx:pt>
          <cx:pt idx="7764">26</cx:pt>
          <cx:pt idx="7765">16</cx:pt>
          <cx:pt idx="7766">12</cx:pt>
          <cx:pt idx="7767">20</cx:pt>
          <cx:pt idx="7768">18</cx:pt>
          <cx:pt idx="7769">18</cx:pt>
          <cx:pt idx="7770">23</cx:pt>
          <cx:pt idx="7771">17</cx:pt>
          <cx:pt idx="7772">15</cx:pt>
          <cx:pt idx="7773">17</cx:pt>
          <cx:pt idx="7774">22</cx:pt>
          <cx:pt idx="7775">19</cx:pt>
          <cx:pt idx="7776">17</cx:pt>
          <cx:pt idx="7777">21</cx:pt>
          <cx:pt idx="7778">16</cx:pt>
          <cx:pt idx="7779">17</cx:pt>
          <cx:pt idx="7780">20</cx:pt>
          <cx:pt idx="7781">17</cx:pt>
          <cx:pt idx="7782">20</cx:pt>
          <cx:pt idx="7783">16</cx:pt>
          <cx:pt idx="7784">12</cx:pt>
          <cx:pt idx="7785">21</cx:pt>
          <cx:pt idx="7786">19</cx:pt>
          <cx:pt idx="7787">19</cx:pt>
          <cx:pt idx="7788">23</cx:pt>
          <cx:pt idx="7789">18</cx:pt>
          <cx:pt idx="7790">17</cx:pt>
          <cx:pt idx="7791">22</cx:pt>
          <cx:pt idx="7792">14</cx:pt>
          <cx:pt idx="7793">13</cx:pt>
          <cx:pt idx="7794">21</cx:pt>
          <cx:pt idx="7795">16</cx:pt>
          <cx:pt idx="7796">20</cx:pt>
          <cx:pt idx="7797">14</cx:pt>
          <cx:pt idx="7798">14</cx:pt>
          <cx:pt idx="7799">16</cx:pt>
          <cx:pt idx="7800">13</cx:pt>
          <cx:pt idx="7801">19</cx:pt>
          <cx:pt idx="7802">16</cx:pt>
          <cx:pt idx="7803">16</cx:pt>
          <cx:pt idx="7804">20</cx:pt>
          <cx:pt idx="7805">17</cx:pt>
          <cx:pt idx="7806">13</cx:pt>
          <cx:pt idx="7807">17</cx:pt>
          <cx:pt idx="7808">19</cx:pt>
          <cx:pt idx="7809">16</cx:pt>
          <cx:pt idx="7810">16</cx:pt>
          <cx:pt idx="7811">17</cx:pt>
          <cx:pt idx="7812">22</cx:pt>
          <cx:pt idx="7813">22</cx:pt>
          <cx:pt idx="7814">24</cx:pt>
          <cx:pt idx="7815">20</cx:pt>
          <cx:pt idx="7816">20</cx:pt>
          <cx:pt idx="7817">22</cx:pt>
          <cx:pt idx="7818">26</cx:pt>
          <cx:pt idx="7819">22</cx:pt>
          <cx:pt idx="7820">24</cx:pt>
          <cx:pt idx="7821">24</cx:pt>
          <cx:pt idx="7822">20</cx:pt>
          <cx:pt idx="7823">20</cx:pt>
          <cx:pt idx="7824">22</cx:pt>
          <cx:pt idx="7825">23</cx:pt>
          <cx:pt idx="7826">20</cx:pt>
          <cx:pt idx="7827">24</cx:pt>
          <cx:pt idx="7828">22</cx:pt>
          <cx:pt idx="7829">20</cx:pt>
          <cx:pt idx="7830">22</cx:pt>
          <cx:pt idx="7831">16</cx:pt>
          <cx:pt idx="7832">14</cx:pt>
          <cx:pt idx="7833">20</cx:pt>
          <cx:pt idx="7834">19</cx:pt>
          <cx:pt idx="7835">18</cx:pt>
          <cx:pt idx="7836">23</cx:pt>
          <cx:pt idx="7837">20</cx:pt>
          <cx:pt idx="7838">16</cx:pt>
          <cx:pt idx="7839">18</cx:pt>
          <cx:pt idx="7840">22</cx:pt>
          <cx:pt idx="7841">19</cx:pt>
          <cx:pt idx="7842">18</cx:pt>
          <cx:pt idx="7843">16</cx:pt>
          <cx:pt idx="7844">13</cx:pt>
          <cx:pt idx="7845">19</cx:pt>
          <cx:pt idx="7846">16</cx:pt>
          <cx:pt idx="7847">16</cx:pt>
          <cx:pt idx="7848">20</cx:pt>
          <cx:pt idx="7849">17</cx:pt>
          <cx:pt idx="7850">13</cx:pt>
          <cx:pt idx="7851">17</cx:pt>
          <cx:pt idx="7852">19</cx:pt>
          <cx:pt idx="7853">17</cx:pt>
          <cx:pt idx="7854">16</cx:pt>
          <cx:pt idx="7855">15</cx:pt>
          <cx:pt idx="7856">20</cx:pt>
          <cx:pt idx="7857">13</cx:pt>
          <cx:pt idx="7858">13</cx:pt>
          <cx:pt idx="7859">27</cx:pt>
          <cx:pt idx="7860">26</cx:pt>
          <cx:pt idx="7861">28</cx:pt>
          <cx:pt idx="7862">29</cx:pt>
          <cx:pt idx="7863">35</cx:pt>
          <cx:pt idx="7864">33</cx:pt>
          <cx:pt idx="7865">30</cx:pt>
          <cx:pt idx="7866">33</cx:pt>
          <cx:pt idx="7867">37</cx:pt>
          <cx:pt idx="7868">30</cx:pt>
          <cx:pt idx="7869">49</cx:pt>
          <cx:pt idx="7870">47</cx:pt>
          <cx:pt idx="7871">29</cx:pt>
          <cx:pt idx="7872">32</cx:pt>
          <cx:pt idx="7873">25</cx:pt>
          <cx:pt idx="7874">24</cx:pt>
          <cx:pt idx="7875">24</cx:pt>
          <cx:pt idx="7876">24</cx:pt>
          <cx:pt idx="7877">26</cx:pt>
          <cx:pt idx="7878">24</cx:pt>
          <cx:pt idx="7879">29</cx:pt>
          <cx:pt idx="7880">30</cx:pt>
          <cx:pt idx="7881">33</cx:pt>
          <cx:pt idx="7882">23</cx:pt>
          <cx:pt idx="7883">22</cx:pt>
          <cx:pt idx="7884">26</cx:pt>
          <cx:pt idx="7885">20</cx:pt>
          <cx:pt idx="7886">20</cx:pt>
          <cx:pt idx="7887">18</cx:pt>
          <cx:pt idx="7888">30</cx:pt>
          <cx:pt idx="7889">37</cx:pt>
          <cx:pt idx="7890">35</cx:pt>
          <cx:pt idx="7891">31</cx:pt>
          <cx:pt idx="7892">29</cx:pt>
          <cx:pt idx="7893">24</cx:pt>
          <cx:pt idx="7894">24</cx:pt>
          <cx:pt idx="7895">25</cx:pt>
          <cx:pt idx="7896">24</cx:pt>
          <cx:pt idx="7897">22</cx:pt>
          <cx:pt idx="7898">22</cx:pt>
          <cx:pt idx="7899">22</cx:pt>
          <cx:pt idx="7900">20</cx:pt>
          <cx:pt idx="7901">18</cx:pt>
          <cx:pt idx="7902">17</cx:pt>
          <cx:pt idx="7903">17</cx:pt>
          <cx:pt idx="7904">17</cx:pt>
          <cx:pt idx="7905">22</cx:pt>
          <cx:pt idx="7906">15</cx:pt>
          <cx:pt idx="7907">15</cx:pt>
          <cx:pt idx="7908">16</cx:pt>
          <cx:pt idx="7909">16</cx:pt>
          <cx:pt idx="7910">22</cx:pt>
          <cx:pt idx="7911">20</cx:pt>
          <cx:pt idx="7912">22</cx:pt>
          <cx:pt idx="7913">22</cx:pt>
          <cx:pt idx="7914">21</cx:pt>
          <cx:pt idx="7915">22</cx:pt>
          <cx:pt idx="7916">18</cx:pt>
          <cx:pt idx="7917">22</cx:pt>
          <cx:pt idx="7918">22</cx:pt>
          <cx:pt idx="7919">20</cx:pt>
          <cx:pt idx="7920">22</cx:pt>
          <cx:pt idx="7921">20</cx:pt>
          <cx:pt idx="7922">23</cx:pt>
          <cx:pt idx="7923">23</cx:pt>
          <cx:pt idx="7924">22</cx:pt>
          <cx:pt idx="7925">22</cx:pt>
          <cx:pt idx="7926">21</cx:pt>
          <cx:pt idx="7927">22</cx:pt>
          <cx:pt idx="7928">18</cx:pt>
          <cx:pt idx="7929">22</cx:pt>
          <cx:pt idx="7930">22</cx:pt>
          <cx:pt idx="7931">22</cx:pt>
          <cx:pt idx="7932">22</cx:pt>
          <cx:pt idx="7933">20</cx:pt>
          <cx:pt idx="7934">12</cx:pt>
          <cx:pt idx="7935">19</cx:pt>
          <cx:pt idx="7936">15</cx:pt>
          <cx:pt idx="7937">19</cx:pt>
          <cx:pt idx="7938">19</cx:pt>
          <cx:pt idx="7939">18</cx:pt>
          <cx:pt idx="7940">13</cx:pt>
          <cx:pt idx="7941">10</cx:pt>
          <cx:pt idx="7942">14</cx:pt>
          <cx:pt idx="7943">23</cx:pt>
          <cx:pt idx="7944">22</cx:pt>
          <cx:pt idx="7945">22</cx:pt>
          <cx:pt idx="7946">19</cx:pt>
          <cx:pt idx="7947">25</cx:pt>
          <cx:pt idx="7948">26</cx:pt>
          <cx:pt idx="7949">19</cx:pt>
          <cx:pt idx="7950">16</cx:pt>
          <cx:pt idx="7951">18</cx:pt>
          <cx:pt idx="7952">16</cx:pt>
          <cx:pt idx="7953">19</cx:pt>
          <cx:pt idx="7954">17</cx:pt>
          <cx:pt idx="7955">16</cx:pt>
          <cx:pt idx="7956">19</cx:pt>
          <cx:pt idx="7957">17</cx:pt>
          <cx:pt idx="7958">19</cx:pt>
          <cx:pt idx="7959">22</cx:pt>
          <cx:pt idx="7960">27</cx:pt>
          <cx:pt idx="7961">27</cx:pt>
          <cx:pt idx="7962">25</cx:pt>
          <cx:pt idx="7963">30</cx:pt>
          <cx:pt idx="7964">21</cx:pt>
          <cx:pt idx="7965">22</cx:pt>
          <cx:pt idx="7966">26</cx:pt>
          <cx:pt idx="7967">30</cx:pt>
          <cx:pt idx="7968">26</cx:pt>
          <cx:pt idx="7969">23</cx:pt>
          <cx:pt idx="7970">29</cx:pt>
          <cx:pt idx="7971">26</cx:pt>
          <cx:pt idx="7972">23</cx:pt>
          <cx:pt idx="7973">23</cx:pt>
          <cx:pt idx="7974">24</cx:pt>
          <cx:pt idx="7975">20</cx:pt>
          <cx:pt idx="7976">22</cx:pt>
          <cx:pt idx="7977">20</cx:pt>
          <cx:pt idx="7978">20</cx:pt>
          <cx:pt idx="7979">22</cx:pt>
          <cx:pt idx="7980">21</cx:pt>
          <cx:pt idx="7981">21</cx:pt>
          <cx:pt idx="7982">18</cx:pt>
          <cx:pt idx="7983">21</cx:pt>
          <cx:pt idx="7984">23</cx:pt>
          <cx:pt idx="7985">22</cx:pt>
          <cx:pt idx="7986">30</cx:pt>
          <cx:pt idx="7987">22</cx:pt>
          <cx:pt idx="7988">24</cx:pt>
          <cx:pt idx="7989">22</cx:pt>
          <cx:pt idx="7990">20</cx:pt>
          <cx:pt idx="7991">20</cx:pt>
          <cx:pt idx="7992">17</cx:pt>
          <cx:pt idx="7993">17</cx:pt>
          <cx:pt idx="7994">16</cx:pt>
          <cx:pt idx="7995">20</cx:pt>
          <cx:pt idx="7996">17</cx:pt>
          <cx:pt idx="7997">15</cx:pt>
          <cx:pt idx="7998">15</cx:pt>
          <cx:pt idx="7999">16</cx:pt>
          <cx:pt idx="8000">25</cx:pt>
          <cx:pt idx="8001">21</cx:pt>
          <cx:pt idx="8002">22</cx:pt>
          <cx:pt idx="8003">22</cx:pt>
          <cx:pt idx="8004">22</cx:pt>
          <cx:pt idx="8005">27</cx:pt>
          <cx:pt idx="8006">26</cx:pt>
          <cx:pt idx="8007">27</cx:pt>
          <cx:pt idx="8008">26</cx:pt>
          <cx:pt idx="8009">24</cx:pt>
          <cx:pt idx="8010">23</cx:pt>
          <cx:pt idx="8011">24</cx:pt>
          <cx:pt idx="8012">29</cx:pt>
          <cx:pt idx="8013">26</cx:pt>
          <cx:pt idx="8014">22</cx:pt>
          <cx:pt idx="8015">26</cx:pt>
          <cx:pt idx="8016">32</cx:pt>
          <cx:pt idx="8017">26</cx:pt>
          <cx:pt idx="8018">32</cx:pt>
          <cx:pt idx="8019">22</cx:pt>
          <cx:pt idx="8020">21</cx:pt>
          <cx:pt idx="8021">20</cx:pt>
          <cx:pt idx="8022">23</cx:pt>
          <cx:pt idx="8023">26</cx:pt>
          <cx:pt idx="8024">25</cx:pt>
          <cx:pt idx="8025">28</cx:pt>
          <cx:pt idx="8026">27</cx:pt>
          <cx:pt idx="8027">35</cx:pt>
          <cx:pt idx="8028">32</cx:pt>
          <cx:pt idx="8029">27</cx:pt>
          <cx:pt idx="8030">27</cx:pt>
          <cx:pt idx="8031">32</cx:pt>
          <cx:pt idx="8032">16</cx:pt>
          <cx:pt idx="8033">18</cx:pt>
          <cx:pt idx="8034">17</cx:pt>
          <cx:pt idx="8035">29</cx:pt>
          <cx:pt idx="8036">30</cx:pt>
          <cx:pt idx="8037">33</cx:pt>
          <cx:pt idx="8038">20</cx:pt>
          <cx:pt idx="8039">22</cx:pt>
          <cx:pt idx="8040">22</cx:pt>
          <cx:pt idx="8041">23</cx:pt>
          <cx:pt idx="8042">22</cx:pt>
          <cx:pt idx="8043">20</cx:pt>
          <cx:pt idx="8044">24</cx:pt>
          <cx:pt idx="8045">20</cx:pt>
          <cx:pt idx="8046">26</cx:pt>
          <cx:pt idx="8047">23</cx:pt>
          <cx:pt idx="8048">17</cx:pt>
          <cx:pt idx="8049">20</cx:pt>
          <cx:pt idx="8050">20</cx:pt>
          <cx:pt idx="8051">19</cx:pt>
          <cx:pt idx="8052">23</cx:pt>
          <cx:pt idx="8053">24</cx:pt>
          <cx:pt idx="8054">24</cx:pt>
          <cx:pt idx="8055">22</cx:pt>
          <cx:pt idx="8056">23</cx:pt>
          <cx:pt idx="8057">23</cx:pt>
          <cx:pt idx="8058">24</cx:pt>
          <cx:pt idx="8059">23</cx:pt>
          <cx:pt idx="8060">24</cx:pt>
          <cx:pt idx="8061">24</cx:pt>
          <cx:pt idx="8062">16</cx:pt>
          <cx:pt idx="8063">17</cx:pt>
          <cx:pt idx="8064">15</cx:pt>
          <cx:pt idx="8065">18</cx:pt>
          <cx:pt idx="8066">17</cx:pt>
          <cx:pt idx="8067">26</cx:pt>
          <cx:pt idx="8068">26</cx:pt>
          <cx:pt idx="8069">31</cx:pt>
          <cx:pt idx="8070">26</cx:pt>
          <cx:pt idx="8071">27</cx:pt>
          <cx:pt idx="8072">32</cx:pt>
          <cx:pt idx="8073">33</cx:pt>
          <cx:pt idx="8074">27</cx:pt>
          <cx:pt idx="8075">33</cx:pt>
          <cx:pt idx="8076">27</cx:pt>
          <cx:pt idx="8077">32</cx:pt>
          <cx:pt idx="8078">23</cx:pt>
          <cx:pt idx="8079">27</cx:pt>
          <cx:pt idx="8080">24</cx:pt>
          <cx:pt idx="8081">26</cx:pt>
          <cx:pt idx="8082">24</cx:pt>
          <cx:pt idx="8083">19</cx:pt>
          <cx:pt idx="8084">22</cx:pt>
          <cx:pt idx="8085">24</cx:pt>
          <cx:pt idx="8086">22</cx:pt>
          <cx:pt idx="8087">15</cx:pt>
          <cx:pt idx="8088">19</cx:pt>
          <cx:pt idx="8089">17</cx:pt>
          <cx:pt idx="8090">12</cx:pt>
          <cx:pt idx="8091">13</cx:pt>
          <cx:pt idx="8092">22</cx:pt>
          <cx:pt idx="8093">29</cx:pt>
          <cx:pt idx="8094">28</cx:pt>
          <cx:pt idx="8095">25</cx:pt>
          <cx:pt idx="8096">32</cx:pt>
          <cx:pt idx="8097">30</cx:pt>
          <cx:pt idx="8098">28</cx:pt>
          <cx:pt idx="8099">25</cx:pt>
          <cx:pt idx="8100">26</cx:pt>
          <cx:pt idx="8101">27</cx:pt>
          <cx:pt idx="8102">28</cx:pt>
          <cx:pt idx="8103">27</cx:pt>
          <cx:pt idx="8104">26</cx:pt>
          <cx:pt idx="8105">27</cx:pt>
          <cx:pt idx="8106">28</cx:pt>
          <cx:pt idx="8107">27</cx:pt>
          <cx:pt idx="8108">26</cx:pt>
          <cx:pt idx="8109">26</cx:pt>
          <cx:pt idx="8110">26</cx:pt>
          <cx:pt idx="8111">22</cx:pt>
          <cx:pt idx="8112">22</cx:pt>
          <cx:pt idx="8113">25</cx:pt>
          <cx:pt idx="8114">24</cx:pt>
          <cx:pt idx="8115">24</cx:pt>
          <cx:pt idx="8116">24</cx:pt>
          <cx:pt idx="8117">20</cx:pt>
          <cx:pt idx="8118">20</cx:pt>
          <cx:pt idx="8119">20</cx:pt>
          <cx:pt idx="8120">22</cx:pt>
          <cx:pt idx="8121">22</cx:pt>
          <cx:pt idx="8122">20</cx:pt>
          <cx:pt idx="8123">20</cx:pt>
          <cx:pt idx="8124">20</cx:pt>
          <cx:pt idx="8125">20</cx:pt>
          <cx:pt idx="8126">26</cx:pt>
          <cx:pt idx="8127">22</cx:pt>
          <cx:pt idx="8128">26</cx:pt>
          <cx:pt idx="8129">24</cx:pt>
          <cx:pt idx="8130">26</cx:pt>
          <cx:pt idx="8131">31</cx:pt>
          <cx:pt idx="8132">26</cx:pt>
          <cx:pt idx="8133">22</cx:pt>
          <cx:pt idx="8134">26</cx:pt>
          <cx:pt idx="8135">28</cx:pt>
          <cx:pt idx="8136">35</cx:pt>
          <cx:pt idx="8137">32</cx:pt>
          <cx:pt idx="8138">27</cx:pt>
          <cx:pt idx="8139">22</cx:pt>
          <cx:pt idx="8140">26</cx:pt>
          <cx:pt idx="8141">23</cx:pt>
          <cx:pt idx="8142">27</cx:pt>
          <cx:pt idx="8143">32</cx:pt>
          <cx:pt idx="8144">26</cx:pt>
          <cx:pt idx="8145">17</cx:pt>
          <cx:pt idx="8146">20</cx:pt>
          <cx:pt idx="8147">14</cx:pt>
          <cx:pt idx="8148">28</cx:pt>
          <cx:pt idx="8149">32</cx:pt>
          <cx:pt idx="8150">28</cx:pt>
          <cx:pt idx="8151">26</cx:pt>
          <cx:pt idx="8152">31</cx:pt>
          <cx:pt idx="8153">26</cx:pt>
          <cx:pt idx="8154">22</cx:pt>
          <cx:pt idx="8155">26</cx:pt>
          <cx:pt idx="8156">31</cx:pt>
          <cx:pt idx="8157">26</cx:pt>
          <cx:pt idx="8158">31</cx:pt>
          <cx:pt idx="8159">26</cx:pt>
          <cx:pt idx="8160">22</cx:pt>
          <cx:pt idx="8161">26</cx:pt>
          <cx:pt idx="8162">31</cx:pt>
          <cx:pt idx="8163">31</cx:pt>
          <cx:pt idx="8164">22</cx:pt>
          <cx:pt idx="8165">20</cx:pt>
          <cx:pt idx="8166">20</cx:pt>
          <cx:pt idx="8167">22</cx:pt>
          <cx:pt idx="8168">26</cx:pt>
          <cx:pt idx="8169">23</cx:pt>
          <cx:pt idx="8170">22</cx:pt>
          <cx:pt idx="8171">28</cx:pt>
          <cx:pt idx="8172">25</cx:pt>
          <cx:pt idx="8173">26</cx:pt>
          <cx:pt idx="8174">22</cx:pt>
          <cx:pt idx="8175">28</cx:pt>
          <cx:pt idx="8176">27</cx:pt>
          <cx:pt idx="8177">26</cx:pt>
          <cx:pt idx="8178">25</cx:pt>
          <cx:pt idx="8179">24</cx:pt>
          <cx:pt idx="8180">23</cx:pt>
          <cx:pt idx="8181">23</cx:pt>
          <cx:pt idx="8182">24</cx:pt>
          <cx:pt idx="8183">23</cx:pt>
          <cx:pt idx="8184">24</cx:pt>
          <cx:pt idx="8185">36</cx:pt>
          <cx:pt idx="8186">36</cx:pt>
          <cx:pt idx="8187">45</cx:pt>
          <cx:pt idx="8188">45</cx:pt>
          <cx:pt idx="8189">26</cx:pt>
          <cx:pt idx="8190">29</cx:pt>
          <cx:pt idx="8191">28</cx:pt>
          <cx:pt idx="8192">28</cx:pt>
          <cx:pt idx="8193">32</cx:pt>
          <cx:pt idx="8194">30</cx:pt>
          <cx:pt idx="8195">27</cx:pt>
          <cx:pt idx="8196">28</cx:pt>
          <cx:pt idx="8197">27</cx:pt>
          <cx:pt idx="8198">23</cx:pt>
          <cx:pt idx="8199">29</cx:pt>
          <cx:pt idx="8200">26</cx:pt>
          <cx:pt idx="8201">35</cx:pt>
          <cx:pt idx="8202">36</cx:pt>
          <cx:pt idx="8203">28</cx:pt>
          <cx:pt idx="8204">22</cx:pt>
          <cx:pt idx="8205">28</cx:pt>
          <cx:pt idx="8206">25</cx:pt>
          <cx:pt idx="8207">33</cx:pt>
          <cx:pt idx="8208">28</cx:pt>
          <cx:pt idx="8209">26</cx:pt>
          <cx:pt idx="8210">26</cx:pt>
          <cx:pt idx="8211">30</cx:pt>
          <cx:pt idx="8212">28</cx:pt>
          <cx:pt idx="8213">30</cx:pt>
          <cx:pt idx="8214">37</cx:pt>
          <cx:pt idx="8215">38</cx:pt>
          <cx:pt idx="8216">20</cx:pt>
          <cx:pt idx="8217">24</cx:pt>
          <cx:pt idx="8218">22</cx:pt>
          <cx:pt idx="8219">18</cx:pt>
          <cx:pt idx="8220">24</cx:pt>
          <cx:pt idx="8221">20</cx:pt>
          <cx:pt idx="8222">19</cx:pt>
          <cx:pt idx="8223">17</cx:pt>
          <cx:pt idx="8224">20</cx:pt>
          <cx:pt idx="8225">18</cx:pt>
          <cx:pt idx="8226">23</cx:pt>
          <cx:pt idx="8227">24</cx:pt>
          <cx:pt idx="8228">11</cx:pt>
          <cx:pt idx="8229">11</cx:pt>
          <cx:pt idx="8230">11</cx:pt>
          <cx:pt idx="8231">11</cx:pt>
          <cx:pt idx="8232">12</cx:pt>
          <cx:pt idx="8233">22</cx:pt>
          <cx:pt idx="8234">20</cx:pt>
          <cx:pt idx="8235">26</cx:pt>
          <cx:pt idx="8236">26</cx:pt>
          <cx:pt idx="8237">26</cx:pt>
          <cx:pt idx="8238">24</cx:pt>
          <cx:pt idx="8239">22</cx:pt>
          <cx:pt idx="8240">26</cx:pt>
          <cx:pt idx="8241">26</cx:pt>
          <cx:pt idx="8242">20</cx:pt>
          <cx:pt idx="8243">26</cx:pt>
          <cx:pt idx="8244">21</cx:pt>
          <cx:pt idx="8245">20</cx:pt>
          <cx:pt idx="8246">21</cx:pt>
          <cx:pt idx="8247">23</cx:pt>
          <cx:pt idx="8248">29</cx:pt>
          <cx:pt idx="8249">27</cx:pt>
          <cx:pt idx="8250">31</cx:pt>
          <cx:pt idx="8251">33</cx:pt>
          <cx:pt idx="8252">30</cx:pt>
          <cx:pt idx="8253">22</cx:pt>
          <cx:pt idx="8254">24</cx:pt>
          <cx:pt idx="8255">29</cx:pt>
          <cx:pt idx="8256">22</cx:pt>
          <cx:pt idx="8257">26</cx:pt>
          <cx:pt idx="8258">24</cx:pt>
          <cx:pt idx="8259">23</cx:pt>
          <cx:pt idx="8260">22</cx:pt>
          <cx:pt idx="8261">24</cx:pt>
          <cx:pt idx="8262">28</cx:pt>
          <cx:pt idx="8263">21</cx:pt>
          <cx:pt idx="8264">26</cx:pt>
          <cx:pt idx="8265">24</cx:pt>
          <cx:pt idx="8266">23</cx:pt>
          <cx:pt idx="8267">28</cx:pt>
          <cx:pt idx="8268">26</cx:pt>
          <cx:pt idx="8269">26</cx:pt>
          <cx:pt idx="8270">26</cx:pt>
          <cx:pt idx="8271">23</cx:pt>
          <cx:pt idx="8272">26</cx:pt>
          <cx:pt idx="8273">23</cx:pt>
          <cx:pt idx="8274">26</cx:pt>
          <cx:pt idx="8275">26</cx:pt>
          <cx:pt idx="8276">26</cx:pt>
          <cx:pt idx="8277">24</cx:pt>
          <cx:pt idx="8278">26</cx:pt>
          <cx:pt idx="8279">26</cx:pt>
          <cx:pt idx="8280">24</cx:pt>
          <cx:pt idx="8281">26</cx:pt>
          <cx:pt idx="8282">36</cx:pt>
          <cx:pt idx="8283">31</cx:pt>
          <cx:pt idx="8284">45</cx:pt>
          <cx:pt idx="8285">40</cx:pt>
          <cx:pt idx="8286">40</cx:pt>
          <cx:pt idx="8287">26</cx:pt>
          <cx:pt idx="8288">33</cx:pt>
          <cx:pt idx="8289">23</cx:pt>
          <cx:pt idx="8290">22</cx:pt>
          <cx:pt idx="8291">18</cx:pt>
          <cx:pt idx="8292">17</cx:pt>
          <cx:pt idx="8293">20</cx:pt>
          <cx:pt idx="8294">18</cx:pt>
          <cx:pt idx="8295">11</cx:pt>
          <cx:pt idx="8296">12</cx:pt>
          <cx:pt idx="8297">23</cx:pt>
          <cx:pt idx="8298">24</cx:pt>
          <cx:pt idx="8299">28</cx:pt>
          <cx:pt idx="8300">29</cx:pt>
          <cx:pt idx="8301">22</cx:pt>
          <cx:pt idx="8302">29</cx:pt>
          <cx:pt idx="8303">22</cx:pt>
          <cx:pt idx="8304">28</cx:pt>
          <cx:pt idx="8305">22</cx:pt>
          <cx:pt idx="8306">29</cx:pt>
          <cx:pt idx="8307">24</cx:pt>
          <cx:pt idx="8308">26</cx:pt>
          <cx:pt idx="8309">29</cx:pt>
          <cx:pt idx="8310">29</cx:pt>
          <cx:pt idx="8311">26</cx:pt>
          <cx:pt idx="8312">29</cx:pt>
          <cx:pt idx="8313">29</cx:pt>
          <cx:pt idx="8314">26</cx:pt>
          <cx:pt idx="8315">26</cx:pt>
          <cx:pt idx="8316">28</cx:pt>
          <cx:pt idx="8317">31</cx:pt>
          <cx:pt idx="8318">32</cx:pt>
          <cx:pt idx="8319">28</cx:pt>
          <cx:pt idx="8320">26</cx:pt>
          <cx:pt idx="8321">26</cx:pt>
          <cx:pt idx="8322">28</cx:pt>
          <cx:pt idx="8323">32</cx:pt>
          <cx:pt idx="8324">22</cx:pt>
          <cx:pt idx="8325">13</cx:pt>
          <cx:pt idx="8326">28</cx:pt>
          <cx:pt idx="8327">25</cx:pt>
          <cx:pt idx="8328">27</cx:pt>
          <cx:pt idx="8329">29</cx:pt>
          <cx:pt idx="8330">21</cx:pt>
          <cx:pt idx="8331">21</cx:pt>
          <cx:pt idx="8332">20</cx:pt>
          <cx:pt idx="8333">21</cx:pt>
          <cx:pt idx="8334">29</cx:pt>
          <cx:pt idx="8335">37</cx:pt>
          <cx:pt idx="8336">34</cx:pt>
          <cx:pt idx="8337">22</cx:pt>
          <cx:pt idx="8338">23</cx:pt>
          <cx:pt idx="8339">22</cx:pt>
          <cx:pt idx="8340">23</cx:pt>
          <cx:pt idx="8341">23</cx:pt>
          <cx:pt idx="8342">24</cx:pt>
          <cx:pt idx="8343">22</cx:pt>
          <cx:pt idx="8344">19</cx:pt>
          <cx:pt idx="8345">17</cx:pt>
          <cx:pt idx="8346">20</cx:pt>
          <cx:pt idx="8347">18</cx:pt>
          <cx:pt idx="8348">22</cx:pt>
          <cx:pt idx="8349">22</cx:pt>
          <cx:pt idx="8350">22</cx:pt>
          <cx:pt idx="8351">22</cx:pt>
          <cx:pt idx="8352">20</cx:pt>
          <cx:pt idx="8353">20</cx:pt>
          <cx:pt idx="8354">20</cx:pt>
          <cx:pt idx="8355">22</cx:pt>
          <cx:pt idx="8356">25</cx:pt>
          <cx:pt idx="8357">27</cx:pt>
          <cx:pt idx="8358">26</cx:pt>
          <cx:pt idx="8359">27</cx:pt>
          <cx:pt idx="8360">26</cx:pt>
          <cx:pt idx="8361">39</cx:pt>
          <cx:pt idx="8362">31</cx:pt>
          <cx:pt idx="8363">26</cx:pt>
          <cx:pt idx="8364">26</cx:pt>
          <cx:pt idx="8365">39</cx:pt>
          <cx:pt idx="8366">31</cx:pt>
          <cx:pt idx="8367">26</cx:pt>
          <cx:pt idx="8368">15</cx:pt>
          <cx:pt idx="8369">16</cx:pt>
          <cx:pt idx="8370">18</cx:pt>
          <cx:pt idx="8371">21</cx:pt>
          <cx:pt idx="8372">24</cx:pt>
          <cx:pt idx="8373">24</cx:pt>
          <cx:pt idx="8374">22</cx:pt>
          <cx:pt idx="8375">24</cx:pt>
          <cx:pt idx="8376">23</cx:pt>
          <cx:pt idx="8377">26</cx:pt>
          <cx:pt idx="8378">25</cx:pt>
          <cx:pt idx="8379">21</cx:pt>
          <cx:pt idx="8380">19</cx:pt>
          <cx:pt idx="8381">21</cx:pt>
          <cx:pt idx="8382">19</cx:pt>
          <cx:pt idx="8383">22</cx:pt>
          <cx:pt idx="8384">22</cx:pt>
          <cx:pt idx="8385">26</cx:pt>
          <cx:pt idx="8386">25</cx:pt>
          <cx:pt idx="8387">22</cx:pt>
          <cx:pt idx="8388">22</cx:pt>
          <cx:pt idx="8389">24</cx:pt>
          <cx:pt idx="8390">25</cx:pt>
          <cx:pt idx="8391">21</cx:pt>
          <cx:pt idx="8392">23</cx:pt>
          <cx:pt idx="8393">23</cx:pt>
          <cx:pt idx="8394">22</cx:pt>
          <cx:pt idx="8395">22</cx:pt>
          <cx:pt idx="8396">24</cx:pt>
          <cx:pt idx="8397">23</cx:pt>
          <cx:pt idx="8398">24</cx:pt>
          <cx:pt idx="8399">24</cx:pt>
          <cx:pt idx="8400">21</cx:pt>
          <cx:pt idx="8401">29</cx:pt>
          <cx:pt idx="8402">28</cx:pt>
          <cx:pt idx="8403">24</cx:pt>
          <cx:pt idx="8404">26</cx:pt>
          <cx:pt idx="8405">20</cx:pt>
          <cx:pt idx="8406">22</cx:pt>
          <cx:pt idx="8407">28</cx:pt>
          <cx:pt idx="8408">24</cx:pt>
          <cx:pt idx="8409">28</cx:pt>
          <cx:pt idx="8410">20</cx:pt>
          <cx:pt idx="8411">24</cx:pt>
          <cx:pt idx="8412">20</cx:pt>
          <cx:pt idx="8413">22</cx:pt>
          <cx:pt idx="8414">20</cx:pt>
          <cx:pt idx="8415">22</cx:pt>
          <cx:pt idx="8416">23</cx:pt>
          <cx:pt idx="8417">22</cx:pt>
          <cx:pt idx="8418">22</cx:pt>
          <cx:pt idx="8419">22</cx:pt>
          <cx:pt idx="8420">22</cx:pt>
          <cx:pt idx="8421">17</cx:pt>
          <cx:pt idx="8422">19</cx:pt>
          <cx:pt idx="8423">21</cx:pt>
          <cx:pt idx="8424">23</cx:pt>
          <cx:pt idx="8425">20</cx:pt>
          <cx:pt idx="8426">22</cx:pt>
          <cx:pt idx="8427">20</cx:pt>
          <cx:pt idx="8428">22</cx:pt>
          <cx:pt idx="8429">21</cx:pt>
          <cx:pt idx="8430">23</cx:pt>
          <cx:pt idx="8431">20</cx:pt>
          <cx:pt idx="8432">21</cx:pt>
          <cx:pt idx="8433">20</cx:pt>
          <cx:pt idx="8434">21</cx:pt>
          <cx:pt idx="8435">20</cx:pt>
          <cx:pt idx="8436">17</cx:pt>
          <cx:pt idx="8437">26</cx:pt>
          <cx:pt idx="8438">29</cx:pt>
          <cx:pt idx="8439">25</cx:pt>
          <cx:pt idx="8440">26</cx:pt>
          <cx:pt idx="8441">25</cx:pt>
          <cx:pt idx="8442">24</cx:pt>
          <cx:pt idx="8443">26</cx:pt>
          <cx:pt idx="8444">22</cx:pt>
          <cx:pt idx="8445">25</cx:pt>
          <cx:pt idx="8446">22</cx:pt>
          <cx:pt idx="8447">25</cx:pt>
          <cx:pt idx="8448">25</cx:pt>
          <cx:pt idx="8449">27</cx:pt>
          <cx:pt idx="8450">26</cx:pt>
          <cx:pt idx="8451">25</cx:pt>
          <cx:pt idx="8452">28</cx:pt>
          <cx:pt idx="8453">29</cx:pt>
          <cx:pt idx="8454">25</cx:pt>
          <cx:pt idx="8455">20</cx:pt>
          <cx:pt idx="8456">22</cx:pt>
          <cx:pt idx="8457">20</cx:pt>
          <cx:pt idx="8458">22</cx:pt>
          <cx:pt idx="8459">23</cx:pt>
          <cx:pt idx="8460">23</cx:pt>
          <cx:pt idx="8461">23</cx:pt>
          <cx:pt idx="8462">23</cx:pt>
          <cx:pt idx="8463">20</cx:pt>
          <cx:pt idx="8464">24</cx:pt>
          <cx:pt idx="8465">20</cx:pt>
          <cx:pt idx="8466">20</cx:pt>
          <cx:pt idx="8467">18</cx:pt>
          <cx:pt idx="8468">29</cx:pt>
          <cx:pt idx="8469">25</cx:pt>
          <cx:pt idx="8470">31</cx:pt>
          <cx:pt idx="8471">29</cx:pt>
          <cx:pt idx="8472">26</cx:pt>
          <cx:pt idx="8473">15</cx:pt>
          <cx:pt idx="8474">20</cx:pt>
          <cx:pt idx="8475">13</cx:pt>
          <cx:pt idx="8476">19</cx:pt>
          <cx:pt idx="8477">15</cx:pt>
          <cx:pt idx="8478">10</cx:pt>
          <cx:pt idx="8479">18</cx:pt>
          <cx:pt idx="8480">18</cx:pt>
          <cx:pt idx="8481">22</cx:pt>
          <cx:pt idx="8482">19</cx:pt>
          <cx:pt idx="8483">13</cx:pt>
          <cx:pt idx="8484">20</cx:pt>
          <cx:pt idx="8485">22</cx:pt>
          <cx:pt idx="8486">19</cx:pt>
          <cx:pt idx="8487">17</cx:pt>
          <cx:pt idx="8488">16</cx:pt>
          <cx:pt idx="8489">14</cx:pt>
          <cx:pt idx="8490">17</cx:pt>
          <cx:pt idx="8491">16</cx:pt>
          <cx:pt idx="8492">20</cx:pt>
          <cx:pt idx="8493">17</cx:pt>
          <cx:pt idx="8494">13</cx:pt>
          <cx:pt idx="8495">18</cx:pt>
          <cx:pt idx="8496">22</cx:pt>
          <cx:pt idx="8497">18</cx:pt>
          <cx:pt idx="8498">17</cx:pt>
          <cx:pt idx="8499">25</cx:pt>
          <cx:pt idx="8500">22</cx:pt>
          <cx:pt idx="8501">24</cx:pt>
          <cx:pt idx="8502">22</cx:pt>
          <cx:pt idx="8503">24</cx:pt>
          <cx:pt idx="8504">24</cx:pt>
          <cx:pt idx="8505">23</cx:pt>
          <cx:pt idx="8506">24</cx:pt>
          <cx:pt idx="8507">23</cx:pt>
          <cx:pt idx="8508">18</cx:pt>
          <cx:pt idx="8509">22</cx:pt>
          <cx:pt idx="8510">30</cx:pt>
          <cx:pt idx="8511">25</cx:pt>
          <cx:pt idx="8512">33</cx:pt>
          <cx:pt idx="8513">26</cx:pt>
          <cx:pt idx="8514">29</cx:pt>
          <cx:pt idx="8515">25</cx:pt>
          <cx:pt idx="8516">33</cx:pt>
          <cx:pt idx="8517">26</cx:pt>
          <cx:pt idx="8518">29</cx:pt>
          <cx:pt idx="8519">27</cx:pt>
          <cx:pt idx="8520">29</cx:pt>
          <cx:pt idx="8521">25</cx:pt>
          <cx:pt idx="8522">31</cx:pt>
          <cx:pt idx="8523">26</cx:pt>
          <cx:pt idx="8524">22</cx:pt>
          <cx:pt idx="8525">23</cx:pt>
          <cx:pt idx="8526">23</cx:pt>
          <cx:pt idx="8527">18</cx:pt>
          <cx:pt idx="8528">16</cx:pt>
          <cx:pt idx="8529">16</cx:pt>
          <cx:pt idx="8530">20</cx:pt>
          <cx:pt idx="8531">17</cx:pt>
          <cx:pt idx="8532">14</cx:pt>
          <cx:pt idx="8533">18</cx:pt>
          <cx:pt idx="8534">18</cx:pt>
          <cx:pt idx="8535">21</cx:pt>
          <cx:pt idx="8536">17</cx:pt>
          <cx:pt idx="8537">13</cx:pt>
          <cx:pt idx="8538">16</cx:pt>
          <cx:pt idx="8539">14</cx:pt>
          <cx:pt idx="8540">18</cx:pt>
          <cx:pt idx="8541">17</cx:pt>
          <cx:pt idx="8542">16</cx:pt>
          <cx:pt idx="8543">20</cx:pt>
          <cx:pt idx="8544">16</cx:pt>
          <cx:pt idx="8545">13</cx:pt>
          <cx:pt idx="8546">17</cx:pt>
          <cx:pt idx="8547">19</cx:pt>
          <cx:pt idx="8548">17</cx:pt>
          <cx:pt idx="8549">16</cx:pt>
          <cx:pt idx="8550">15</cx:pt>
          <cx:pt idx="8551">13</cx:pt>
          <cx:pt idx="8552">18</cx:pt>
          <cx:pt idx="8553">16</cx:pt>
          <cx:pt idx="8554">15</cx:pt>
          <cx:pt idx="8555">20</cx:pt>
          <cx:pt idx="8556">16</cx:pt>
          <cx:pt idx="8557">13</cx:pt>
          <cx:pt idx="8558">17</cx:pt>
          <cx:pt idx="8559">19</cx:pt>
          <cx:pt idx="8560">17</cx:pt>
          <cx:pt idx="8561">15</cx:pt>
          <cx:pt idx="8562">25</cx:pt>
          <cx:pt idx="8563">24</cx:pt>
          <cx:pt idx="8564">27</cx:pt>
          <cx:pt idx="8565">21</cx:pt>
          <cx:pt idx="8566">17</cx:pt>
          <cx:pt idx="8567">21</cx:pt>
          <cx:pt idx="8568">22</cx:pt>
          <cx:pt idx="8569">22</cx:pt>
          <cx:pt idx="8570">20</cx:pt>
          <cx:pt idx="8571">18</cx:pt>
          <cx:pt idx="8572">17</cx:pt>
          <cx:pt idx="8573">25</cx:pt>
          <cx:pt idx="8574">22</cx:pt>
          <cx:pt idx="8575">25</cx:pt>
          <cx:pt idx="8576">24</cx:pt>
          <cx:pt idx="8577">22</cx:pt>
          <cx:pt idx="8578">20</cx:pt>
          <cx:pt idx="8579">19</cx:pt>
          <cx:pt idx="8580">35</cx:pt>
          <cx:pt idx="8581">45</cx:pt>
          <cx:pt idx="8582">15</cx:pt>
          <cx:pt idx="8583">19</cx:pt>
          <cx:pt idx="8584">13</cx:pt>
          <cx:pt idx="8585">38</cx:pt>
          <cx:pt idx="8586">20</cx:pt>
          <cx:pt idx="8587">21</cx:pt>
          <cx:pt idx="8588">24</cx:pt>
          <cx:pt idx="8589">24</cx:pt>
          <cx:pt idx="8590">26</cx:pt>
          <cx:pt idx="8591">26</cx:pt>
          <cx:pt idx="8592">21</cx:pt>
          <cx:pt idx="8593">25</cx:pt>
          <cx:pt idx="8594">24</cx:pt>
          <cx:pt idx="8595">26</cx:pt>
          <cx:pt idx="8596">25</cx:pt>
          <cx:pt idx="8597">24</cx:pt>
          <cx:pt idx="8598">24</cx:pt>
          <cx:pt idx="8599">24</cx:pt>
          <cx:pt idx="8600">23</cx:pt>
          <cx:pt idx="8601">22</cx:pt>
          <cx:pt idx="8602">23</cx:pt>
          <cx:pt idx="8603">22</cx:pt>
          <cx:pt idx="8604">24</cx:pt>
          <cx:pt idx="8605">31</cx:pt>
          <cx:pt idx="8606">38</cx:pt>
          <cx:pt idx="8607">35</cx:pt>
          <cx:pt idx="8608">22</cx:pt>
          <cx:pt idx="8609">15</cx:pt>
          <cx:pt idx="8610">13</cx:pt>
          <cx:pt idx="8611">13</cx:pt>
          <cx:pt idx="8612">12</cx:pt>
          <cx:pt idx="8613">14</cx:pt>
          <cx:pt idx="8614">13</cx:pt>
          <cx:pt idx="8615">16</cx:pt>
          <cx:pt idx="8616">15</cx:pt>
          <cx:pt idx="8617">17</cx:pt>
          <cx:pt idx="8618">15</cx:pt>
          <cx:pt idx="8619">16</cx:pt>
          <cx:pt idx="8620">13</cx:pt>
          <cx:pt idx="8621">17</cx:pt>
          <cx:pt idx="8622">16</cx:pt>
          <cx:pt idx="8623">15</cx:pt>
          <cx:pt idx="8624">16</cx:pt>
          <cx:pt idx="8625">14</cx:pt>
          <cx:pt idx="8626">16</cx:pt>
          <cx:pt idx="8627">12</cx:pt>
          <cx:pt idx="8628">16</cx:pt>
          <cx:pt idx="8629">16</cx:pt>
          <cx:pt idx="8630">14</cx:pt>
          <cx:pt idx="8631">16</cx:pt>
          <cx:pt idx="8632">13</cx:pt>
          <cx:pt idx="8633">14</cx:pt>
          <cx:pt idx="8634">16</cx:pt>
          <cx:pt idx="8635">12</cx:pt>
          <cx:pt idx="8636">21</cx:pt>
          <cx:pt idx="8637">22</cx:pt>
          <cx:pt idx="8638">22</cx:pt>
          <cx:pt idx="8639">22</cx:pt>
          <cx:pt idx="8640">22</cx:pt>
          <cx:pt idx="8641">26</cx:pt>
          <cx:pt idx="8642">24</cx:pt>
          <cx:pt idx="8643">27</cx:pt>
          <cx:pt idx="8644">26</cx:pt>
          <cx:pt idx="8645">33</cx:pt>
          <cx:pt idx="8646">31</cx:pt>
          <cx:pt idx="8647">26</cx:pt>
          <cx:pt idx="8648">22</cx:pt>
          <cx:pt idx="8649">27</cx:pt>
          <cx:pt idx="8650">23</cx:pt>
          <cx:pt idx="8651">26</cx:pt>
          <cx:pt idx="8652">31</cx:pt>
          <cx:pt idx="8653">26</cx:pt>
          <cx:pt idx="8654">16</cx:pt>
          <cx:pt idx="8655">15</cx:pt>
          <cx:pt idx="8656">20</cx:pt>
          <cx:pt idx="8657">15</cx:pt>
          <cx:pt idx="8658">16</cx:pt>
          <cx:pt idx="8659">13</cx:pt>
          <cx:pt idx="8660">17</cx:pt>
          <cx:pt idx="8661">17</cx:pt>
          <cx:pt idx="8662">15</cx:pt>
          <cx:pt idx="8663">13</cx:pt>
          <cx:pt idx="8664">17</cx:pt>
          <cx:pt idx="8665">12</cx:pt>
          <cx:pt idx="8666">16</cx:pt>
          <cx:pt idx="8667">14</cx:pt>
          <cx:pt idx="8668">16</cx:pt>
          <cx:pt idx="8669">12</cx:pt>
          <cx:pt idx="8670">16</cx:pt>
          <cx:pt idx="8671">13</cx:pt>
          <cx:pt idx="8672">13</cx:pt>
          <cx:pt idx="8673">11</cx:pt>
          <cx:pt idx="8674">16</cx:pt>
          <cx:pt idx="8675">20</cx:pt>
          <cx:pt idx="8676">26</cx:pt>
          <cx:pt idx="8677">20</cx:pt>
          <cx:pt idx="8678">18</cx:pt>
          <cx:pt idx="8679">18</cx:pt>
          <cx:pt idx="8680">21</cx:pt>
          <cx:pt idx="8681">24</cx:pt>
          <cx:pt idx="8682">24</cx:pt>
          <cx:pt idx="8683">26</cx:pt>
          <cx:pt idx="8684">26</cx:pt>
          <cx:pt idx="8685">29</cx:pt>
          <cx:pt idx="8686">25</cx:pt>
          <cx:pt idx="8687">25</cx:pt>
          <cx:pt idx="8688">24</cx:pt>
          <cx:pt idx="8689">24</cx:pt>
          <cx:pt idx="8690">24</cx:pt>
          <cx:pt idx="8691">28</cx:pt>
          <cx:pt idx="8692">31</cx:pt>
          <cx:pt idx="8693">19</cx:pt>
          <cx:pt idx="8694">18</cx:pt>
          <cx:pt idx="8695">20</cx:pt>
          <cx:pt idx="8696">20</cx:pt>
          <cx:pt idx="8697">17</cx:pt>
          <cx:pt idx="8698">17</cx:pt>
          <cx:pt idx="8699">17</cx:pt>
          <cx:pt idx="8700">21</cx:pt>
          <cx:pt idx="8701">22</cx:pt>
          <cx:pt idx="8702">26</cx:pt>
          <cx:pt idx="8703">21</cx:pt>
          <cx:pt idx="8704">24</cx:pt>
          <cx:pt idx="8705">26</cx:pt>
          <cx:pt idx="8706">29</cx:pt>
          <cx:pt idx="8707">26</cx:pt>
          <cx:pt idx="8708">29</cx:pt>
          <cx:pt idx="8709">21</cx:pt>
          <cx:pt idx="8710">24</cx:pt>
          <cx:pt idx="8711">24</cx:pt>
          <cx:pt idx="8712">26</cx:pt>
          <cx:pt idx="8713">29</cx:pt>
          <cx:pt idx="8714">14</cx:pt>
          <cx:pt idx="8715">13</cx:pt>
          <cx:pt idx="8716">12</cx:pt>
          <cx:pt idx="8717">15</cx:pt>
          <cx:pt idx="8718">14</cx:pt>
          <cx:pt idx="8719">13</cx:pt>
          <cx:pt idx="8720">13</cx:pt>
          <cx:pt idx="8721">12</cx:pt>
          <cx:pt idx="8722">14</cx:pt>
          <cx:pt idx="8723">13</cx:pt>
          <cx:pt idx="8724">24</cx:pt>
          <cx:pt idx="8725">26</cx:pt>
          <cx:pt idx="8726">26</cx:pt>
          <cx:pt idx="8727">31</cx:pt>
          <cx:pt idx="8728">26</cx:pt>
          <cx:pt idx="8729">23</cx:pt>
          <cx:pt idx="8730">25</cx:pt>
          <cx:pt idx="8731">26</cx:pt>
          <cx:pt idx="8732">26</cx:pt>
          <cx:pt idx="8733">24</cx:pt>
          <cx:pt idx="8734">17</cx:pt>
          <cx:pt idx="8735">16</cx:pt>
          <cx:pt idx="8736">16</cx:pt>
          <cx:pt idx="8737">14</cx:pt>
          <cx:pt idx="8738">21</cx:pt>
          <cx:pt idx="8739">20</cx:pt>
          <cx:pt idx="8740">21</cx:pt>
          <cx:pt idx="8741">18</cx:pt>
          <cx:pt idx="8742">20</cx:pt>
          <cx:pt idx="8743">20</cx:pt>
          <cx:pt idx="8744">20</cx:pt>
          <cx:pt idx="8745">18</cx:pt>
          <cx:pt idx="8746">12</cx:pt>
          <cx:pt idx="8747">16</cx:pt>
          <cx:pt idx="8748">16</cx:pt>
          <cx:pt idx="8749">16</cx:pt>
          <cx:pt idx="8750">14</cx:pt>
          <cx:pt idx="8751">17</cx:pt>
          <cx:pt idx="8752">15</cx:pt>
          <cx:pt idx="8753">20</cx:pt>
          <cx:pt idx="8754">20</cx:pt>
          <cx:pt idx="8755">19</cx:pt>
          <cx:pt idx="8756">20</cx:pt>
          <cx:pt idx="8757">16</cx:pt>
          <cx:pt idx="8758">15</cx:pt>
          <cx:pt idx="8759">14</cx:pt>
          <cx:pt idx="8760">14</cx:pt>
          <cx:pt idx="8761">17</cx:pt>
          <cx:pt idx="8762">16</cx:pt>
          <cx:pt idx="8763">14</cx:pt>
          <cx:pt idx="8764">14</cx:pt>
          <cx:pt idx="8765">14</cx:pt>
          <cx:pt idx="8766">16</cx:pt>
          <cx:pt idx="8767">15</cx:pt>
          <cx:pt idx="8768">14</cx:pt>
          <cx:pt idx="8769">29</cx:pt>
          <cx:pt idx="8770">38</cx:pt>
          <cx:pt idx="8771">28</cx:pt>
          <cx:pt idx="8772">33</cx:pt>
          <cx:pt idx="8773">28</cx:pt>
          <cx:pt idx="8774">33</cx:pt>
          <cx:pt idx="8775">15</cx:pt>
          <cx:pt idx="8776">14</cx:pt>
          <cx:pt idx="8777">18</cx:pt>
          <cx:pt idx="8778">17</cx:pt>
          <cx:pt idx="8779">17</cx:pt>
          <cx:pt idx="8780">15</cx:pt>
          <cx:pt idx="8781">17</cx:pt>
          <cx:pt idx="8782">17</cx:pt>
          <cx:pt idx="8783">14</cx:pt>
          <cx:pt idx="8784">18</cx:pt>
          <cx:pt idx="8785">17</cx:pt>
          <cx:pt idx="8786">15</cx:pt>
          <cx:pt idx="8787">12</cx:pt>
          <cx:pt idx="8788">17</cx:pt>
          <cx:pt idx="8789">16</cx:pt>
          <cx:pt idx="8790">16</cx:pt>
          <cx:pt idx="8791">15</cx:pt>
          <cx:pt idx="8792">16</cx:pt>
          <cx:pt idx="8793">14</cx:pt>
          <cx:pt idx="8794">17</cx:pt>
          <cx:pt idx="8795">15</cx:pt>
          <cx:pt idx="8796">14</cx:pt>
          <cx:pt idx="8797">17</cx:pt>
          <cx:pt idx="8798">17</cx:pt>
          <cx:pt idx="8799">17</cx:pt>
          <cx:pt idx="8800">14</cx:pt>
          <cx:pt idx="8801">17</cx:pt>
          <cx:pt idx="8802">16</cx:pt>
          <cx:pt idx="8803">14</cx:pt>
          <cx:pt idx="8804">17</cx:pt>
          <cx:pt idx="8805">17</cx:pt>
          <cx:pt idx="8806">17</cx:pt>
          <cx:pt idx="8807">16</cx:pt>
          <cx:pt idx="8808">16</cx:pt>
          <cx:pt idx="8809">14</cx:pt>
          <cx:pt idx="8810">13</cx:pt>
          <cx:pt idx="8811">16</cx:pt>
          <cx:pt idx="8812">15</cx:pt>
          <cx:pt idx="8813">30</cx:pt>
          <cx:pt idx="8814">37</cx:pt>
          <cx:pt idx="8815">22</cx:pt>
          <cx:pt idx="8816">17</cx:pt>
          <cx:pt idx="8817">22</cx:pt>
          <cx:pt idx="8818">24</cx:pt>
          <cx:pt idx="8819">23</cx:pt>
          <cx:pt idx="8820">26</cx:pt>
          <cx:pt idx="8821">22</cx:pt>
          <cx:pt idx="8822">26</cx:pt>
          <cx:pt idx="8823">23</cx:pt>
          <cx:pt idx="8824">26</cx:pt>
          <cx:pt idx="8825">28</cx:pt>
          <cx:pt idx="8826">25</cx:pt>
          <cx:pt idx="8827">24</cx:pt>
          <cx:pt idx="8828">22</cx:pt>
          <cx:pt idx="8829">20</cx:pt>
          <cx:pt idx="8830">21</cx:pt>
          <cx:pt idx="8831">26</cx:pt>
          <cx:pt idx="8832">21</cx:pt>
          <cx:pt idx="8833">19</cx:pt>
          <cx:pt idx="8834">19</cx:pt>
          <cx:pt idx="8835">23</cx:pt>
          <cx:pt idx="8836">20</cx:pt>
          <cx:pt idx="8837">24</cx:pt>
          <cx:pt idx="8838">26</cx:pt>
          <cx:pt idx="8839">26</cx:pt>
          <cx:pt idx="8840">24</cx:pt>
          <cx:pt idx="8841">26</cx:pt>
          <cx:pt idx="8842">23</cx:pt>
          <cx:pt idx="8843">24</cx:pt>
          <cx:pt idx="8844">24</cx:pt>
          <cx:pt idx="8845">30</cx:pt>
          <cx:pt idx="8846">26</cx:pt>
          <cx:pt idx="8847">22</cx:pt>
          <cx:pt idx="8848">24</cx:pt>
          <cx:pt idx="8849">21</cx:pt>
          <cx:pt idx="8850">22</cx:pt>
          <cx:pt idx="8851">36</cx:pt>
          <cx:pt idx="8852">45</cx:pt>
          <cx:pt idx="8853">35</cx:pt>
          <cx:pt idx="8854">44</cx:pt>
          <cx:pt idx="8855">33</cx:pt>
          <cx:pt idx="8856">41</cx:pt>
          <cx:pt idx="8857">52</cx:pt>
          <cx:pt idx="8858">26</cx:pt>
          <cx:pt idx="8859">28</cx:pt>
          <cx:pt idx="8860">31</cx:pt>
          <cx:pt idx="8861">29</cx:pt>
          <cx:pt idx="8862">28</cx:pt>
          <cx:pt idx="8863">29</cx:pt>
          <cx:pt idx="8864">33</cx:pt>
          <cx:pt idx="8865">31</cx:pt>
          <cx:pt idx="8866">23</cx:pt>
          <cx:pt idx="8867">26</cx:pt>
          <cx:pt idx="8868">23</cx:pt>
          <cx:pt idx="8869">26</cx:pt>
          <cx:pt idx="8870">16</cx:pt>
          <cx:pt idx="8871">14</cx:pt>
          <cx:pt idx="8872">17</cx:pt>
          <cx:pt idx="8873">16</cx:pt>
          <cx:pt idx="8874">20</cx:pt>
          <cx:pt idx="8875">17</cx:pt>
          <cx:pt idx="8876">13</cx:pt>
          <cx:pt idx="8877">18</cx:pt>
          <cx:pt idx="8878">22</cx:pt>
          <cx:pt idx="8879">18</cx:pt>
          <cx:pt idx="8880">17</cx:pt>
          <cx:pt idx="8881">18</cx:pt>
          <cx:pt idx="8882">16</cx:pt>
          <cx:pt idx="8883">16</cx:pt>
          <cx:pt idx="8884">20</cx:pt>
          <cx:pt idx="8885">17</cx:pt>
          <cx:pt idx="8886">14</cx:pt>
          <cx:pt idx="8887">18</cx:pt>
          <cx:pt idx="8888">18</cx:pt>
          <cx:pt idx="8889">21</cx:pt>
          <cx:pt idx="8890">17</cx:pt>
          <cx:pt idx="8891">13</cx:pt>
          <cx:pt idx="8892">15</cx:pt>
          <cx:pt idx="8893">20</cx:pt>
          <cx:pt idx="8894">13</cx:pt>
          <cx:pt idx="8895">15</cx:pt>
          <cx:pt idx="8896">13</cx:pt>
          <cx:pt idx="8897">18</cx:pt>
          <cx:pt idx="8898">16</cx:pt>
          <cx:pt idx="8899">15</cx:pt>
          <cx:pt idx="8900">20</cx:pt>
          <cx:pt idx="8901">16</cx:pt>
          <cx:pt idx="8902">13</cx:pt>
          <cx:pt idx="8903">17</cx:pt>
          <cx:pt idx="8904">19</cx:pt>
          <cx:pt idx="8905">17</cx:pt>
          <cx:pt idx="8906">15</cx:pt>
          <cx:pt idx="8907">17</cx:pt>
          <cx:pt idx="8908">21</cx:pt>
          <cx:pt idx="8909">22</cx:pt>
          <cx:pt idx="8910">22</cx:pt>
          <cx:pt idx="8911">20</cx:pt>
          <cx:pt idx="8912">18</cx:pt>
          <cx:pt idx="8913">25</cx:pt>
          <cx:pt idx="8914">22</cx:pt>
          <cx:pt idx="8915">25</cx:pt>
          <cx:pt idx="8916">24</cx:pt>
          <cx:pt idx="8917">22</cx:pt>
          <cx:pt idx="8918">20</cx:pt>
          <cx:pt idx="8919">19</cx:pt>
          <cx:pt idx="8920">23</cx:pt>
          <cx:pt idx="8921">20</cx:pt>
          <cx:pt idx="8922">24</cx:pt>
          <cx:pt idx="8923">20</cx:pt>
          <cx:pt idx="8924">20</cx:pt>
          <cx:pt idx="8925">18</cx:pt>
          <cx:pt idx="8926">19</cx:pt>
          <cx:pt idx="8927">15</cx:pt>
          <cx:pt idx="8928">18</cx:pt>
          <cx:pt idx="8929">18</cx:pt>
          <cx:pt idx="8930">22</cx:pt>
          <cx:pt idx="8931">19</cx:pt>
          <cx:pt idx="8932">13</cx:pt>
          <cx:pt idx="8933">20</cx:pt>
          <cx:pt idx="8934">22</cx:pt>
          <cx:pt idx="8935">19</cx:pt>
          <cx:pt idx="8936">17</cx:pt>
          <cx:pt idx="8937">16</cx:pt>
          <cx:pt idx="8938">14</cx:pt>
          <cx:pt idx="8939">18</cx:pt>
          <cx:pt idx="8940">17</cx:pt>
          <cx:pt idx="8941">16</cx:pt>
          <cx:pt idx="8942">20</cx:pt>
          <cx:pt idx="8943">16</cx:pt>
          <cx:pt idx="8944">13</cx:pt>
          <cx:pt idx="8945">17</cx:pt>
          <cx:pt idx="8946">19</cx:pt>
          <cx:pt idx="8947">17</cx:pt>
          <cx:pt idx="8948">16</cx:pt>
          <cx:pt idx="8949">15</cx:pt>
          <cx:pt idx="8950">19</cx:pt>
          <cx:pt idx="8951">13</cx:pt>
          <cx:pt idx="8952">26</cx:pt>
          <cx:pt idx="8953">27</cx:pt>
          <cx:pt idx="8954">30</cx:pt>
          <cx:pt idx="8955">26</cx:pt>
          <cx:pt idx="8956">33</cx:pt>
          <cx:pt idx="8957">31</cx:pt>
          <cx:pt idx="8958">29</cx:pt>
          <cx:pt idx="8959">32</cx:pt>
          <cx:pt idx="8960">32</cx:pt>
          <cx:pt idx="8961">30</cx:pt>
          <cx:pt idx="8962">47</cx:pt>
          <cx:pt idx="8963">44</cx:pt>
          <cx:pt idx="8964">29</cx:pt>
          <cx:pt idx="8965">31</cx:pt>
          <cx:pt idx="8966">24</cx:pt>
          <cx:pt idx="8967">24</cx:pt>
          <cx:pt idx="8968">24</cx:pt>
          <cx:pt idx="8969">25</cx:pt>
          <cx:pt idx="8970">23</cx:pt>
          <cx:pt idx="8971">25</cx:pt>
          <cx:pt idx="8972">25</cx:pt>
          <cx:pt idx="8973">24</cx:pt>
          <cx:pt idx="8974">29</cx:pt>
          <cx:pt idx="8975">30</cx:pt>
          <cx:pt idx="8976">33</cx:pt>
          <cx:pt idx="8977">24</cx:pt>
          <cx:pt idx="8978">22</cx:pt>
          <cx:pt idx="8979">26</cx:pt>
          <cx:pt idx="8980">23</cx:pt>
          <cx:pt idx="8981">20</cx:pt>
          <cx:pt idx="8982">20</cx:pt>
          <cx:pt idx="8983">20</cx:pt>
          <cx:pt idx="8984">18</cx:pt>
          <cx:pt idx="8985">26</cx:pt>
          <cx:pt idx="8986">29</cx:pt>
          <cx:pt idx="8987">31</cx:pt>
          <cx:pt idx="8988">21</cx:pt>
          <cx:pt idx="8989">22</cx:pt>
          <cx:pt idx="8990">22</cx:pt>
          <cx:pt idx="8991">20</cx:pt>
          <cx:pt idx="8992">18</cx:pt>
          <cx:pt idx="8993">29</cx:pt>
          <cx:pt idx="8994">34</cx:pt>
          <cx:pt idx="8995">30</cx:pt>
          <cx:pt idx="8996">17</cx:pt>
          <cx:pt idx="8997">17</cx:pt>
          <cx:pt idx="8998">17</cx:pt>
          <cx:pt idx="8999">17</cx:pt>
          <cx:pt idx="9000">20</cx:pt>
          <cx:pt idx="9001">16</cx:pt>
          <cx:pt idx="9002">17</cx:pt>
          <cx:pt idx="9003">22</cx:pt>
          <cx:pt idx="9004">20</cx:pt>
          <cx:pt idx="9005">22</cx:pt>
          <cx:pt idx="9006">22</cx:pt>
          <cx:pt idx="9007">22</cx:pt>
          <cx:pt idx="9008">21</cx:pt>
          <cx:pt idx="9009">21</cx:pt>
          <cx:pt idx="9010">19</cx:pt>
          <cx:pt idx="9011">22</cx:pt>
          <cx:pt idx="9012">22</cx:pt>
          <cx:pt idx="9013">20</cx:pt>
          <cx:pt idx="9014">22</cx:pt>
          <cx:pt idx="9015">20</cx:pt>
          <cx:pt idx="9016">23</cx:pt>
          <cx:pt idx="9017">23</cx:pt>
          <cx:pt idx="9018">22</cx:pt>
          <cx:pt idx="9019">22</cx:pt>
          <cx:pt idx="9020">22</cx:pt>
          <cx:pt idx="9021">21</cx:pt>
          <cx:pt idx="9022">19</cx:pt>
          <cx:pt idx="9023">22</cx:pt>
          <cx:pt idx="9024">22</cx:pt>
          <cx:pt idx="9025">22</cx:pt>
          <cx:pt idx="9026">22</cx:pt>
          <cx:pt idx="9027">20</cx:pt>
          <cx:pt idx="9028">12</cx:pt>
          <cx:pt idx="9029">19</cx:pt>
          <cx:pt idx="9030">15</cx:pt>
          <cx:pt idx="9031">19</cx:pt>
          <cx:pt idx="9032">19</cx:pt>
          <cx:pt idx="9033">18</cx:pt>
          <cx:pt idx="9034">13</cx:pt>
          <cx:pt idx="9035">10</cx:pt>
          <cx:pt idx="9036">13</cx:pt>
          <cx:pt idx="9037">15</cx:pt>
          <cx:pt idx="9038">23</cx:pt>
          <cx:pt idx="9039">24</cx:pt>
          <cx:pt idx="9040">22</cx:pt>
          <cx:pt idx="9041">23</cx:pt>
          <cx:pt idx="9042">22</cx:pt>
          <cx:pt idx="9043">22</cx:pt>
          <cx:pt idx="9044">25</cx:pt>
          <cx:pt idx="9045">16</cx:pt>
          <cx:pt idx="9046">18</cx:pt>
          <cx:pt idx="9047">16</cx:pt>
          <cx:pt idx="9048">19</cx:pt>
          <cx:pt idx="9049">17</cx:pt>
          <cx:pt idx="9050">19</cx:pt>
          <cx:pt idx="9051">16</cx:pt>
          <cx:pt idx="9052">19</cx:pt>
          <cx:pt idx="9053">17</cx:pt>
          <cx:pt idx="9054">19</cx:pt>
          <cx:pt idx="9055">21</cx:pt>
          <cx:pt idx="9056">20</cx:pt>
          <cx:pt idx="9057">24</cx:pt>
          <cx:pt idx="9058">26</cx:pt>
          <cx:pt idx="9059">30</cx:pt>
          <cx:pt idx="9060">29</cx:pt>
          <cx:pt idx="9061">26</cx:pt>
          <cx:pt idx="9062">33</cx:pt>
          <cx:pt idx="9063">33</cx:pt>
          <cx:pt idx="9064">28</cx:pt>
          <cx:pt idx="9065">26</cx:pt>
          <cx:pt idx="9066">23</cx:pt>
          <cx:pt idx="9067">28</cx:pt>
          <cx:pt idx="9068">26</cx:pt>
          <cx:pt idx="9069">23</cx:pt>
          <cx:pt idx="9070">24</cx:pt>
          <cx:pt idx="9071">22</cx:pt>
          <cx:pt idx="9072">23</cx:pt>
          <cx:pt idx="9073">24</cx:pt>
          <cx:pt idx="9074">24</cx:pt>
          <cx:pt idx="9075">22</cx:pt>
          <cx:pt idx="9076">19</cx:pt>
          <cx:pt idx="9077">19</cx:pt>
          <cx:pt idx="9078">22</cx:pt>
          <cx:pt idx="9079">20</cx:pt>
          <cx:pt idx="9080">22</cx:pt>
          <cx:pt idx="9081">20</cx:pt>
          <cx:pt idx="9082">18</cx:pt>
          <cx:pt idx="9083">18</cx:pt>
          <cx:pt idx="9084">26</cx:pt>
          <cx:pt idx="9085">28</cx:pt>
          <cx:pt idx="9086">21</cx:pt>
          <cx:pt idx="9087">23</cx:pt>
          <cx:pt idx="9088">22</cx:pt>
          <cx:pt idx="9089">21</cx:pt>
          <cx:pt idx="9090">25</cx:pt>
          <cx:pt idx="9091">20</cx:pt>
          <cx:pt idx="9092">30</cx:pt>
          <cx:pt idx="9093">21</cx:pt>
          <cx:pt idx="9094">21</cx:pt>
          <cx:pt idx="9095">20</cx:pt>
          <cx:pt idx="9096">17</cx:pt>
          <cx:pt idx="9097">17</cx:pt>
          <cx:pt idx="9098">20</cx:pt>
          <cx:pt idx="9099">20</cx:pt>
          <cx:pt idx="9100">19</cx:pt>
          <cx:pt idx="9101">18</cx:pt>
          <cx:pt idx="9102">23</cx:pt>
          <cx:pt idx="9103">15</cx:pt>
          <cx:pt idx="9104">17</cx:pt>
          <cx:pt idx="9105">17</cx:pt>
          <cx:pt idx="9106">16</cx:pt>
          <cx:pt idx="9107">16</cx:pt>
          <cx:pt idx="9108">21</cx:pt>
          <cx:pt idx="9109">24</cx:pt>
          <cx:pt idx="9110">22</cx:pt>
          <cx:pt idx="9111">22</cx:pt>
          <cx:pt idx="9112">22</cx:pt>
          <cx:pt idx="9113">26</cx:pt>
          <cx:pt idx="9114">26</cx:pt>
          <cx:pt idx="9115">26</cx:pt>
          <cx:pt idx="9116">23</cx:pt>
          <cx:pt idx="9117">24</cx:pt>
          <cx:pt idx="9118">24</cx:pt>
          <cx:pt idx="9119">30</cx:pt>
          <cx:pt idx="9120">26</cx:pt>
          <cx:pt idx="9121">22</cx:pt>
          <cx:pt idx="9122">23</cx:pt>
          <cx:pt idx="9123">27</cx:pt>
          <cx:pt idx="9124">25</cx:pt>
          <cx:pt idx="9125">29</cx:pt>
          <cx:pt idx="9126">26</cx:pt>
          <cx:pt idx="9127">26</cx:pt>
          <cx:pt idx="9128">21</cx:pt>
          <cx:pt idx="9129">24</cx:pt>
          <cx:pt idx="9130">25</cx:pt>
          <cx:pt idx="9131">25</cx:pt>
          <cx:pt idx="9132">27</cx:pt>
          <cx:pt idx="9133">26</cx:pt>
          <cx:pt idx="9134">26</cx:pt>
          <cx:pt idx="9135">33</cx:pt>
          <cx:pt idx="9136">31</cx:pt>
          <cx:pt idx="9137">26</cx:pt>
          <cx:pt idx="9138">26</cx:pt>
          <cx:pt idx="9139">31</cx:pt>
          <cx:pt idx="9140">17</cx:pt>
          <cx:pt idx="9141">17</cx:pt>
          <cx:pt idx="9142">17</cx:pt>
          <cx:pt idx="9143">29</cx:pt>
          <cx:pt idx="9144">30</cx:pt>
          <cx:pt idx="9145">33</cx:pt>
          <cx:pt idx="9146">20</cx:pt>
          <cx:pt idx="9147">22</cx:pt>
          <cx:pt idx="9148">21</cx:pt>
          <cx:pt idx="9149">22</cx:pt>
          <cx:pt idx="9150">19</cx:pt>
          <cx:pt idx="9151">20</cx:pt>
          <cx:pt idx="9152">20</cx:pt>
          <cx:pt idx="9153">20</cx:pt>
          <cx:pt idx="9154">19</cx:pt>
          <cx:pt idx="9155">23</cx:pt>
          <cx:pt idx="9156">24</cx:pt>
          <cx:pt idx="9157">22</cx:pt>
          <cx:pt idx="9158">22</cx:pt>
          <cx:pt idx="9159">22</cx:pt>
          <cx:pt idx="9160">22</cx:pt>
          <cx:pt idx="9161">22</cx:pt>
          <cx:pt idx="9162">22</cx:pt>
          <cx:pt idx="9163">22</cx:pt>
          <cx:pt idx="9164">24</cx:pt>
          <cx:pt idx="9165">20</cx:pt>
          <cx:pt idx="9166">22</cx:pt>
          <cx:pt idx="9167">24</cx:pt>
          <cx:pt idx="9168">22</cx:pt>
          <cx:pt idx="9169">25</cx:pt>
          <cx:pt idx="9170">22</cx:pt>
          <cx:pt idx="9171">18</cx:pt>
          <cx:pt idx="9172">20</cx:pt>
          <cx:pt idx="9173">18</cx:pt>
          <cx:pt idx="9174">24</cx:pt>
          <cx:pt idx="9175">24</cx:pt>
          <cx:pt idx="9176">18</cx:pt>
          <cx:pt idx="9177">17</cx:pt>
          <cx:pt idx="9178">17</cx:pt>
          <cx:pt idx="9179">17</cx:pt>
          <cx:pt idx="9180">28</cx:pt>
          <cx:pt idx="9181">26</cx:pt>
          <cx:pt idx="9182">31</cx:pt>
          <cx:pt idx="9183">27</cx:pt>
          <cx:pt idx="9184">28</cx:pt>
          <cx:pt idx="9185">33</cx:pt>
          <cx:pt idx="9186">33</cx:pt>
          <cx:pt idx="9187">28</cx:pt>
          <cx:pt idx="9188">33</cx:pt>
          <cx:pt idx="9189">28</cx:pt>
          <cx:pt idx="9190">33</cx:pt>
          <cx:pt idx="9191">25</cx:pt>
          <cx:pt idx="9192">26</cx:pt>
          <cx:pt idx="9193">19</cx:pt>
          <cx:pt idx="9194">20</cx:pt>
          <cx:pt idx="9195">22</cx:pt>
          <cx:pt idx="9196">28</cx:pt>
          <cx:pt idx="9197">28</cx:pt>
          <cx:pt idx="9198">25</cx:pt>
          <cx:pt idx="9199">29</cx:pt>
          <cx:pt idx="9200">30</cx:pt>
          <cx:pt idx="9201">29</cx:pt>
          <cx:pt idx="9202">25</cx:pt>
          <cx:pt idx="9203">26</cx:pt>
          <cx:pt idx="9204">25</cx:pt>
          <cx:pt idx="9205">26</cx:pt>
          <cx:pt idx="9206">27</cx:pt>
          <cx:pt idx="9207">27</cx:pt>
          <cx:pt idx="9208">31</cx:pt>
          <cx:pt idx="9209">25</cx:pt>
          <cx:pt idx="9210">25</cx:pt>
          <cx:pt idx="9211">21</cx:pt>
          <cx:pt idx="9212">24</cx:pt>
          <cx:pt idx="9213">23</cx:pt>
          <cx:pt idx="9214">26</cx:pt>
          <cx:pt idx="9215">25</cx:pt>
          <cx:pt idx="9216">22</cx:pt>
          <cx:pt idx="9217">24</cx:pt>
          <cx:pt idx="9218">20</cx:pt>
          <cx:pt idx="9219">20</cx:pt>
          <cx:pt idx="9220">20</cx:pt>
          <cx:pt idx="9221">24</cx:pt>
          <cx:pt idx="9222">24</cx:pt>
          <cx:pt idx="9223">26</cx:pt>
          <cx:pt idx="9224">29</cx:pt>
          <cx:pt idx="9225">27</cx:pt>
          <cx:pt idx="9226">26</cx:pt>
          <cx:pt idx="9227">33</cx:pt>
          <cx:pt idx="9228">31</cx:pt>
          <cx:pt idx="9229">26</cx:pt>
          <cx:pt idx="9230">22</cx:pt>
          <cx:pt idx="9231">27</cx:pt>
          <cx:pt idx="9232">23</cx:pt>
          <cx:pt idx="9233">26</cx:pt>
          <cx:pt idx="9234">31</cx:pt>
          <cx:pt idx="9235">26</cx:pt>
          <cx:pt idx="9236">28</cx:pt>
          <cx:pt idx="9237">31</cx:pt>
          <cx:pt idx="9238">27</cx:pt>
          <cx:pt idx="9239">25</cx:pt>
          <cx:pt idx="9240">29</cx:pt>
          <cx:pt idx="9241">26</cx:pt>
          <cx:pt idx="9242">26</cx:pt>
          <cx:pt idx="9243">26</cx:pt>
          <cx:pt idx="9244">21</cx:pt>
          <cx:pt idx="9245">24</cx:pt>
          <cx:pt idx="9246">29</cx:pt>
          <cx:pt idx="9247">26</cx:pt>
          <cx:pt idx="9248">29</cx:pt>
          <cx:pt idx="9249">21</cx:pt>
          <cx:pt idx="9250">22</cx:pt>
          <cx:pt idx="9251">22</cx:pt>
          <cx:pt idx="9252">22</cx:pt>
          <cx:pt idx="9253">22</cx:pt>
          <cx:pt idx="9254">26</cx:pt>
          <cx:pt idx="9255">24</cx:pt>
          <cx:pt idx="9256">22</cx:pt>
          <cx:pt idx="9257">29</cx:pt>
          <cx:pt idx="9258">25</cx:pt>
          <cx:pt idx="9259">27</cx:pt>
          <cx:pt idx="9260">25</cx:pt>
          <cx:pt idx="9261">27</cx:pt>
          <cx:pt idx="9262">25</cx:pt>
          <cx:pt idx="9263">25</cx:pt>
          <cx:pt idx="9264">22</cx:pt>
          <cx:pt idx="9265">24</cx:pt>
          <cx:pt idx="9266">22</cx:pt>
          <cx:pt idx="9267">24</cx:pt>
          <cx:pt idx="9268">24</cx:pt>
          <cx:pt idx="9269">23</cx:pt>
          <cx:pt idx="9270">35</cx:pt>
          <cx:pt idx="9271">45</cx:pt>
          <cx:pt idx="9272">28</cx:pt>
          <cx:pt idx="9273">29</cx:pt>
          <cx:pt idx="9274">29</cx:pt>
          <cx:pt idx="9275">30</cx:pt>
          <cx:pt idx="9276">27</cx:pt>
          <cx:pt idx="9277">27</cx:pt>
          <cx:pt idx="9278">26</cx:pt>
          <cx:pt idx="9279">23</cx:pt>
          <cx:pt idx="9280">23</cx:pt>
          <cx:pt idx="9281">30</cx:pt>
          <cx:pt idx="9282">27</cx:pt>
          <cx:pt idx="9283">34</cx:pt>
          <cx:pt idx="9284">36</cx:pt>
          <cx:pt idx="9285">29</cx:pt>
          <cx:pt idx="9286">29</cx:pt>
          <cx:pt idx="9287">26</cx:pt>
          <cx:pt idx="9288">33</cx:pt>
          <cx:pt idx="9289">28</cx:pt>
          <cx:pt idx="9290">26</cx:pt>
          <cx:pt idx="9291">26</cx:pt>
          <cx:pt idx="9292">30</cx:pt>
          <cx:pt idx="9293">28</cx:pt>
          <cx:pt idx="9294">21</cx:pt>
          <cx:pt idx="9295">38</cx:pt>
          <cx:pt idx="9296">20</cx:pt>
          <cx:pt idx="9297">21</cx:pt>
          <cx:pt idx="9298">22</cx:pt>
          <cx:pt idx="9299">17</cx:pt>
          <cx:pt idx="9300">18</cx:pt>
          <cx:pt idx="9301">24</cx:pt>
          <cx:pt idx="9302">12</cx:pt>
          <cx:pt idx="9303">12</cx:pt>
          <cx:pt idx="9304">12</cx:pt>
          <cx:pt idx="9305">12</cx:pt>
          <cx:pt idx="9306">22</cx:pt>
          <cx:pt idx="9307">20</cx:pt>
          <cx:pt idx="9308">26</cx:pt>
          <cx:pt idx="9309">26</cx:pt>
          <cx:pt idx="9310">26</cx:pt>
          <cx:pt idx="9311">26</cx:pt>
          <cx:pt idx="9312">22</cx:pt>
          <cx:pt idx="9313">22</cx:pt>
          <cx:pt idx="9314">23</cx:pt>
          <cx:pt idx="9315">24</cx:pt>
          <cx:pt idx="9316">26</cx:pt>
          <cx:pt idx="9317">24</cx:pt>
          <cx:pt idx="9318">20</cx:pt>
          <cx:pt idx="9319">26</cx:pt>
          <cx:pt idx="9320">20</cx:pt>
          <cx:pt idx="9321">20</cx:pt>
          <cx:pt idx="9322">22</cx:pt>
          <cx:pt idx="9323">32</cx:pt>
          <cx:pt idx="9324">33</cx:pt>
          <cx:pt idx="9325">33</cx:pt>
          <cx:pt idx="9326">29</cx:pt>
          <cx:pt idx="9327">30</cx:pt>
          <cx:pt idx="9328">26</cx:pt>
          <cx:pt idx="9329">26</cx:pt>
          <cx:pt idx="9330">23</cx:pt>
          <cx:pt idx="9331">24</cx:pt>
          <cx:pt idx="9332">26</cx:pt>
          <cx:pt idx="9333">26</cx:pt>
          <cx:pt idx="9334">23</cx:pt>
          <cx:pt idx="9335">24</cx:pt>
          <cx:pt idx="9336">22</cx:pt>
          <cx:pt idx="9337">24</cx:pt>
          <cx:pt idx="9338">29</cx:pt>
          <cx:pt idx="9339">21</cx:pt>
          <cx:pt idx="9340">26</cx:pt>
          <cx:pt idx="9341">24</cx:pt>
          <cx:pt idx="9342">22</cx:pt>
          <cx:pt idx="9343">24</cx:pt>
          <cx:pt idx="9344">28</cx:pt>
          <cx:pt idx="9345">21</cx:pt>
          <cx:pt idx="9346">26</cx:pt>
          <cx:pt idx="9347">24</cx:pt>
          <cx:pt idx="9348">26</cx:pt>
          <cx:pt idx="9349">26</cx:pt>
          <cx:pt idx="9350">29</cx:pt>
          <cx:pt idx="9351">26</cx:pt>
          <cx:pt idx="9352">23</cx:pt>
          <cx:pt idx="9353">27</cx:pt>
          <cx:pt idx="9354">23</cx:pt>
          <cx:pt idx="9355">26</cx:pt>
          <cx:pt idx="9356">26</cx:pt>
          <cx:pt idx="9357">26</cx:pt>
          <cx:pt idx="9358">23</cx:pt>
          <cx:pt idx="9359">26</cx:pt>
          <cx:pt idx="9360">23</cx:pt>
          <cx:pt idx="9361">26</cx:pt>
          <cx:pt idx="9362">35</cx:pt>
          <cx:pt idx="9363">30</cx:pt>
          <cx:pt idx="9364">45</cx:pt>
          <cx:pt idx="9365">40</cx:pt>
          <cx:pt idx="9366">26</cx:pt>
          <cx:pt idx="9367">33</cx:pt>
          <cx:pt idx="9368">22</cx:pt>
          <cx:pt idx="9369">22</cx:pt>
          <cx:pt idx="9370">19</cx:pt>
          <cx:pt idx="9371">19</cx:pt>
          <cx:pt idx="9372">18</cx:pt>
          <cx:pt idx="9373">17</cx:pt>
          <cx:pt idx="9374">20</cx:pt>
          <cx:pt idx="9375">18</cx:pt>
          <cx:pt idx="9376">10</cx:pt>
          <cx:pt idx="9377">12</cx:pt>
          <cx:pt idx="9378">22</cx:pt>
          <cx:pt idx="9379">25</cx:pt>
          <cx:pt idx="9380">28</cx:pt>
          <cx:pt idx="9381">29</cx:pt>
          <cx:pt idx="9382">23</cx:pt>
          <cx:pt idx="9383">31</cx:pt>
          <cx:pt idx="9384">24</cx:pt>
          <cx:pt idx="9385">28</cx:pt>
          <cx:pt idx="9386">23</cx:pt>
          <cx:pt idx="9387">22</cx:pt>
          <cx:pt idx="9388">30</cx:pt>
          <cx:pt idx="9389">26</cx:pt>
          <cx:pt idx="9390">29</cx:pt>
          <cx:pt idx="9391">30</cx:pt>
          <cx:pt idx="9392">26</cx:pt>
          <cx:pt idx="9393">28</cx:pt>
          <cx:pt idx="9394">26</cx:pt>
          <cx:pt idx="9395">26</cx:pt>
          <cx:pt idx="9396">26</cx:pt>
          <cx:pt idx="9397">26</cx:pt>
          <cx:pt idx="9398">30</cx:pt>
          <cx:pt idx="9399">30</cx:pt>
          <cx:pt idx="9400">29</cx:pt>
          <cx:pt idx="9401">26</cx:pt>
          <cx:pt idx="9402">26</cx:pt>
          <cx:pt idx="9403">26</cx:pt>
          <cx:pt idx="9404">30</cx:pt>
          <cx:pt idx="9405">22</cx:pt>
          <cx:pt idx="9406">13</cx:pt>
          <cx:pt idx="9407">21</cx:pt>
          <cx:pt idx="9408">21</cx:pt>
          <cx:pt idx="9409">21</cx:pt>
          <cx:pt idx="9410">20</cx:pt>
          <cx:pt idx="9411">29</cx:pt>
          <cx:pt idx="9412">28</cx:pt>
          <cx:pt idx="9413">33</cx:pt>
          <cx:pt idx="9414">33</cx:pt>
          <cx:pt idx="9415">22</cx:pt>
          <cx:pt idx="9416">22</cx:pt>
          <cx:pt idx="9417">22</cx:pt>
          <cx:pt idx="9418">26</cx:pt>
          <cx:pt idx="9419">23</cx:pt>
          <cx:pt idx="9420">24</cx:pt>
          <cx:pt idx="9421">22</cx:pt>
          <cx:pt idx="9422">19</cx:pt>
          <cx:pt idx="9423">18</cx:pt>
          <cx:pt idx="9424">20</cx:pt>
          <cx:pt idx="9425">18</cx:pt>
          <cx:pt idx="9426">26</cx:pt>
          <cx:pt idx="9427">29</cx:pt>
          <cx:pt idx="9428">26</cx:pt>
          <cx:pt idx="9429">27</cx:pt>
          <cx:pt idx="9430">26</cx:pt>
          <cx:pt idx="9431">27</cx:pt>
          <cx:pt idx="9432">26</cx:pt>
          <cx:pt idx="9433">29</cx:pt>
          <cx:pt idx="9434">26</cx:pt>
          <cx:pt idx="9435">26</cx:pt>
          <cx:pt idx="9436">39</cx:pt>
          <cx:pt idx="9437">29</cx:pt>
          <cx:pt idx="9438">26</cx:pt>
          <cx:pt idx="9439">26</cx:pt>
          <cx:pt idx="9440">27</cx:pt>
          <cx:pt idx="9441">26</cx:pt>
          <cx:pt idx="9442">27</cx:pt>
          <cx:pt idx="9443">15</cx:pt>
          <cx:pt idx="9444">16</cx:pt>
          <cx:pt idx="9445">18</cx:pt>
          <cx:pt idx="9446">21</cx:pt>
          <cx:pt idx="9447">23</cx:pt>
          <cx:pt idx="9448">23</cx:pt>
          <cx:pt idx="9449">25</cx:pt>
          <cx:pt idx="9450">26</cx:pt>
          <cx:pt idx="9451">26</cx:pt>
          <cx:pt idx="9452">23</cx:pt>
          <cx:pt idx="9453">20</cx:pt>
          <cx:pt idx="9454">24</cx:pt>
          <cx:pt idx="9455">23</cx:pt>
          <cx:pt idx="9456">24</cx:pt>
          <cx:pt idx="9457">26</cx:pt>
          <cx:pt idx="9458">20</cx:pt>
          <cx:pt idx="9459">19</cx:pt>
          <cx:pt idx="9460">20</cx:pt>
          <cx:pt idx="9461">19</cx:pt>
          <cx:pt idx="9462">23</cx:pt>
          <cx:pt idx="9463">21</cx:pt>
          <cx:pt idx="9464">22</cx:pt>
          <cx:pt idx="9465">24</cx:pt>
          <cx:pt idx="9466">25</cx:pt>
          <cx:pt idx="9467">25</cx:pt>
          <cx:pt idx="9468">22</cx:pt>
          <cx:pt idx="9469">24</cx:pt>
          <cx:pt idx="9470">22</cx:pt>
          <cx:pt idx="9471">24</cx:pt>
          <cx:pt idx="9472">23</cx:pt>
          <cx:pt idx="9473">20</cx:pt>
          <cx:pt idx="9474">24</cx:pt>
          <cx:pt idx="9475">23</cx:pt>
          <cx:pt idx="9476">24</cx:pt>
          <cx:pt idx="9477">26</cx:pt>
          <cx:pt idx="9478">20</cx:pt>
          <cx:pt idx="9479">27</cx:pt>
          <cx:pt idx="9480">28</cx:pt>
          <cx:pt idx="9481">26</cx:pt>
          <cx:pt idx="9482">26</cx:pt>
          <cx:pt idx="9483">21</cx:pt>
          <cx:pt idx="9484">24</cx:pt>
          <cx:pt idx="9485">22</cx:pt>
          <cx:pt idx="9486">22</cx:pt>
          <cx:pt idx="9487">23</cx:pt>
          <cx:pt idx="9488">25</cx:pt>
          <cx:pt idx="9489">23</cx:pt>
          <cx:pt idx="9490">23</cx:pt>
          <cx:pt idx="9491">27</cx:pt>
          <cx:pt idx="9492">14</cx:pt>
          <cx:pt idx="9493">16</cx:pt>
          <cx:pt idx="9494">22</cx:pt>
          <cx:pt idx="9495">20</cx:pt>
          <cx:pt idx="9496">22</cx:pt>
          <cx:pt idx="9497">22</cx:pt>
          <cx:pt idx="9498">22</cx:pt>
          <cx:pt idx="9499">22</cx:pt>
          <cx:pt idx="9500">23</cx:pt>
          <cx:pt idx="9501">24</cx:pt>
          <cx:pt idx="9502">22</cx:pt>
          <cx:pt idx="9503">22</cx:pt>
          <cx:pt idx="9504">19</cx:pt>
          <cx:pt idx="9505">19</cx:pt>
          <cx:pt idx="9506">23</cx:pt>
          <cx:pt idx="9507">25</cx:pt>
          <cx:pt idx="9508">25</cx:pt>
          <cx:pt idx="9509">23</cx:pt>
          <cx:pt idx="9510">24</cx:pt>
          <cx:pt idx="9511">17</cx:pt>
          <cx:pt idx="9512">21</cx:pt>
          <cx:pt idx="9513">22</cx:pt>
          <cx:pt idx="9514">20</cx:pt>
          <cx:pt idx="9515">22</cx:pt>
          <cx:pt idx="9516">17</cx:pt>
          <cx:pt idx="9517">17</cx:pt>
          <cx:pt idx="9518">20</cx:pt>
          <cx:pt idx="9519">22</cx:pt>
          <cx:pt idx="9520">23</cx:pt>
          <cx:pt idx="9521">17</cx:pt>
          <cx:pt idx="9522">23</cx:pt>
          <cx:pt idx="9523">20</cx:pt>
          <cx:pt idx="9524">21</cx:pt>
          <cx:pt idx="9525">20</cx:pt>
          <cx:pt idx="9526">21</cx:pt>
          <cx:pt idx="9527">15</cx:pt>
          <cx:pt idx="9528">20</cx:pt>
          <cx:pt idx="9529">17</cx:pt>
          <cx:pt idx="9530">15</cx:pt>
          <cx:pt idx="9531">17</cx:pt>
          <cx:pt idx="9532">15</cx:pt>
          <cx:pt idx="9533">17</cx:pt>
          <cx:pt idx="9534">17</cx:pt>
          <cx:pt idx="9535">26</cx:pt>
          <cx:pt idx="9536">19</cx:pt>
          <cx:pt idx="9537">28</cx:pt>
          <cx:pt idx="9538">24</cx:pt>
          <cx:pt idx="9539">27</cx:pt>
          <cx:pt idx="9540">26</cx:pt>
          <cx:pt idx="9541">23</cx:pt>
          <cx:pt idx="9542">27</cx:pt>
          <cx:pt idx="9543">23</cx:pt>
          <cx:pt idx="9544">26</cx:pt>
          <cx:pt idx="9545">24</cx:pt>
          <cx:pt idx="9546">25</cx:pt>
          <cx:pt idx="9547">28</cx:pt>
          <cx:pt idx="9548">26</cx:pt>
          <cx:pt idx="9549">24</cx:pt>
          <cx:pt idx="9550">23</cx:pt>
          <cx:pt idx="9551">30</cx:pt>
          <cx:pt idx="9552">28</cx:pt>
          <cx:pt idx="9553">24</cx:pt>
          <cx:pt idx="9554">20</cx:pt>
          <cx:pt idx="9555">23</cx:pt>
          <cx:pt idx="9556">20</cx:pt>
          <cx:pt idx="9557">22</cx:pt>
          <cx:pt idx="9558">24</cx:pt>
          <cx:pt idx="9559">24</cx:pt>
          <cx:pt idx="9560">24</cx:pt>
          <cx:pt idx="9561">20</cx:pt>
          <cx:pt idx="9562">20</cx:pt>
          <cx:pt idx="9563">20</cx:pt>
          <cx:pt idx="9564">18</cx:pt>
          <cx:pt idx="9565">28</cx:pt>
          <cx:pt idx="9566">25</cx:pt>
          <cx:pt idx="9567">30</cx:pt>
          <cx:pt idx="9568">30</cx:pt>
          <cx:pt idx="9569">26</cx:pt>
          <cx:pt idx="9570">15</cx:pt>
          <cx:pt idx="9571">20</cx:pt>
          <cx:pt idx="9572">13</cx:pt>
          <cx:pt idx="9573">20</cx:pt>
          <cx:pt idx="9574">17</cx:pt>
          <cx:pt idx="9575">18</cx:pt>
          <cx:pt idx="9576">22</cx:pt>
          <cx:pt idx="9577">12</cx:pt>
          <cx:pt idx="9578">19</cx:pt>
          <cx:pt idx="9579">15</cx:pt>
          <cx:pt idx="9580">20</cx:pt>
          <cx:pt idx="9581">21</cx:pt>
          <cx:pt idx="9582">20</cx:pt>
          <cx:pt idx="9583">19</cx:pt>
          <cx:pt idx="9584">18</cx:pt>
          <cx:pt idx="9585">17</cx:pt>
          <cx:pt idx="9586">23</cx:pt>
          <cx:pt idx="9587">20</cx:pt>
          <cx:pt idx="9588">17</cx:pt>
          <cx:pt idx="9589">17</cx:pt>
          <cx:pt idx="9590">20</cx:pt>
          <cx:pt idx="9591">18</cx:pt>
          <cx:pt idx="9592">14</cx:pt>
          <cx:pt idx="9593">19</cx:pt>
          <cx:pt idx="9594">21</cx:pt>
          <cx:pt idx="9595">20</cx:pt>
          <cx:pt idx="9596">18</cx:pt>
          <cx:pt idx="9597">16</cx:pt>
          <cx:pt idx="9598">17</cx:pt>
          <cx:pt idx="9599">22</cx:pt>
          <cx:pt idx="9600">25</cx:pt>
          <cx:pt idx="9601">22</cx:pt>
          <cx:pt idx="9602">24</cx:pt>
          <cx:pt idx="9603">22</cx:pt>
          <cx:pt idx="9604">24</cx:pt>
          <cx:pt idx="9605">24</cx:pt>
          <cx:pt idx="9606">24</cx:pt>
          <cx:pt idx="9607">24</cx:pt>
          <cx:pt idx="9608">19</cx:pt>
          <cx:pt idx="9609">23</cx:pt>
          <cx:pt idx="9610">29</cx:pt>
          <cx:pt idx="9611">25</cx:pt>
          <cx:pt idx="9612">32</cx:pt>
          <cx:pt idx="9613">26</cx:pt>
          <cx:pt idx="9614">25</cx:pt>
          <cx:pt idx="9615">26</cx:pt>
          <cx:pt idx="9616">28</cx:pt>
          <cx:pt idx="9617">25</cx:pt>
          <cx:pt idx="9618">30</cx:pt>
          <cx:pt idx="9619">28</cx:pt>
          <cx:pt idx="9620">25</cx:pt>
          <cx:pt idx="9621">30</cx:pt>
          <cx:pt idx="9622">26</cx:pt>
          <cx:pt idx="9623">22</cx:pt>
          <cx:pt idx="9624">23</cx:pt>
          <cx:pt idx="9625">24</cx:pt>
          <cx:pt idx="9626">17</cx:pt>
          <cx:pt idx="9627">17</cx:pt>
          <cx:pt idx="9628">17</cx:pt>
          <cx:pt idx="9629">20</cx:pt>
          <cx:pt idx="9630">20</cx:pt>
          <cx:pt idx="9631">17</cx:pt>
          <cx:pt idx="9632">18</cx:pt>
          <cx:pt idx="9633">20</cx:pt>
          <cx:pt idx="9634">16</cx:pt>
          <cx:pt idx="9635">20</cx:pt>
          <cx:pt idx="9636">18</cx:pt>
          <cx:pt idx="9637">16</cx:pt>
          <cx:pt idx="9638">15</cx:pt>
          <cx:pt idx="9639">19</cx:pt>
          <cx:pt idx="9640">16</cx:pt>
          <cx:pt idx="9641">13</cx:pt>
          <cx:pt idx="9642">17</cx:pt>
          <cx:pt idx="9643">20</cx:pt>
          <cx:pt idx="9644">19</cx:pt>
          <cx:pt idx="9645">18</cx:pt>
          <cx:pt idx="9646">17</cx:pt>
          <cx:pt idx="9647">16</cx:pt>
          <cx:pt idx="9648">15</cx:pt>
          <cx:pt idx="9649">18</cx:pt>
          <cx:pt idx="9650">16</cx:pt>
          <cx:pt idx="9651">15</cx:pt>
          <cx:pt idx="9652">20</cx:pt>
          <cx:pt idx="9653">16</cx:pt>
          <cx:pt idx="9654">13</cx:pt>
          <cx:pt idx="9655">17</cx:pt>
          <cx:pt idx="9656">21</cx:pt>
          <cx:pt idx="9657">18</cx:pt>
          <cx:pt idx="9658">17</cx:pt>
          <cx:pt idx="9659">17</cx:pt>
          <cx:pt idx="9660">15</cx:pt>
          <cx:pt idx="9661">15</cx:pt>
          <cx:pt idx="9662">26</cx:pt>
          <cx:pt idx="9663">24</cx:pt>
          <cx:pt idx="9664">28</cx:pt>
          <cx:pt idx="9665">24</cx:pt>
          <cx:pt idx="9666">24</cx:pt>
          <cx:pt idx="9667">21</cx:pt>
          <cx:pt idx="9668">16</cx:pt>
          <cx:pt idx="9669">16</cx:pt>
          <cx:pt idx="9670">20</cx:pt>
          <cx:pt idx="9671">22</cx:pt>
          <cx:pt idx="9672">22</cx:pt>
          <cx:pt idx="9673">20</cx:pt>
          <cx:pt idx="9674">18</cx:pt>
          <cx:pt idx="9675">17</cx:pt>
          <cx:pt idx="9676">26</cx:pt>
          <cx:pt idx="9677">22</cx:pt>
          <cx:pt idx="9678">25</cx:pt>
          <cx:pt idx="9679">23</cx:pt>
          <cx:pt idx="9680">22</cx:pt>
          <cx:pt idx="9681">20</cx:pt>
          <cx:pt idx="9682">19</cx:pt>
          <cx:pt idx="9683">35</cx:pt>
          <cx:pt idx="9684">45</cx:pt>
          <cx:pt idx="9685">15</cx:pt>
          <cx:pt idx="9686">20</cx:pt>
          <cx:pt idx="9687">20</cx:pt>
          <cx:pt idx="9688">26</cx:pt>
          <cx:pt idx="9689">22</cx:pt>
          <cx:pt idx="9690">24</cx:pt>
          <cx:pt idx="9691">24</cx:pt>
          <cx:pt idx="9692">26</cx:pt>
          <cx:pt idx="9693">24</cx:pt>
          <cx:pt idx="9694">22</cx:pt>
          <cx:pt idx="9695">24</cx:pt>
          <cx:pt idx="9696">24</cx:pt>
          <cx:pt idx="9697">24</cx:pt>
          <cx:pt idx="9698">24</cx:pt>
          <cx:pt idx="9699">24</cx:pt>
          <cx:pt idx="9700">23</cx:pt>
          <cx:pt idx="9701">22</cx:pt>
          <cx:pt idx="9702">21</cx:pt>
          <cx:pt idx="9703">24</cx:pt>
          <cx:pt idx="9704">20</cx:pt>
          <cx:pt idx="9705">29</cx:pt>
          <cx:pt idx="9706">38</cx:pt>
          <cx:pt idx="9707">35</cx:pt>
          <cx:pt idx="9708">21</cx:pt>
          <cx:pt idx="9709">15</cx:pt>
          <cx:pt idx="9710">12</cx:pt>
          <cx:pt idx="9711">12</cx:pt>
          <cx:pt idx="9712">12</cx:pt>
          <cx:pt idx="9713">13</cx:pt>
          <cx:pt idx="9714">12</cx:pt>
          <cx:pt idx="9715">16</cx:pt>
          <cx:pt idx="9716">15</cx:pt>
          <cx:pt idx="9717">17</cx:pt>
          <cx:pt idx="9718">15</cx:pt>
          <cx:pt idx="9719">16</cx:pt>
          <cx:pt idx="9720">12</cx:pt>
          <cx:pt idx="9721">17</cx:pt>
          <cx:pt idx="9722">15</cx:pt>
          <cx:pt idx="9723">15</cx:pt>
          <cx:pt idx="9724">16</cx:pt>
          <cx:pt idx="9725">14</cx:pt>
          <cx:pt idx="9726">16</cx:pt>
          <cx:pt idx="9727">12</cx:pt>
          <cx:pt idx="9728">15</cx:pt>
          <cx:pt idx="9729">15</cx:pt>
          <cx:pt idx="9730">14</cx:pt>
          <cx:pt idx="9731">16</cx:pt>
          <cx:pt idx="9732">12</cx:pt>
          <cx:pt idx="9733">14</cx:pt>
          <cx:pt idx="9734">16</cx:pt>
          <cx:pt idx="9735">12</cx:pt>
          <cx:pt idx="9736">23</cx:pt>
          <cx:pt idx="9737">21</cx:pt>
          <cx:pt idx="9738">22</cx:pt>
          <cx:pt idx="9739">21</cx:pt>
          <cx:pt idx="9740">20</cx:pt>
          <cx:pt idx="9741">29</cx:pt>
          <cx:pt idx="9742">33</cx:pt>
          <cx:pt idx="9743">32</cx:pt>
          <cx:pt idx="9744">22</cx:pt>
          <cx:pt idx="9745">26</cx:pt>
          <cx:pt idx="9746">23</cx:pt>
          <cx:pt idx="9747">16</cx:pt>
          <cx:pt idx="9748">14</cx:pt>
          <cx:pt idx="9749">20</cx:pt>
          <cx:pt idx="9750">15</cx:pt>
          <cx:pt idx="9751">17</cx:pt>
          <cx:pt idx="9752">12</cx:pt>
          <cx:pt idx="9753">16</cx:pt>
          <cx:pt idx="9754">14</cx:pt>
          <cx:pt idx="9755">13</cx:pt>
          <cx:pt idx="9756">17</cx:pt>
          <cx:pt idx="9757">12</cx:pt>
          <cx:pt idx="9758">15</cx:pt>
          <cx:pt idx="9759">14</cx:pt>
          <cx:pt idx="9760">16</cx:pt>
          <cx:pt idx="9761">12</cx:pt>
          <cx:pt idx="9762">16</cx:pt>
          <cx:pt idx="9763">13</cx:pt>
          <cx:pt idx="9764">13</cx:pt>
          <cx:pt idx="9765">11</cx:pt>
          <cx:pt idx="9766">16</cx:pt>
          <cx:pt idx="9767">15</cx:pt>
          <cx:pt idx="9768">20</cx:pt>
          <cx:pt idx="9769">17</cx:pt>
          <cx:pt idx="9770">24</cx:pt>
          <cx:pt idx="9771">20</cx:pt>
          <cx:pt idx="9772">18</cx:pt>
          <cx:pt idx="9773">16</cx:pt>
          <cx:pt idx="9774">19</cx:pt>
          <cx:pt idx="9775">26</cx:pt>
          <cx:pt idx="9776">22</cx:pt>
          <cx:pt idx="9777">24</cx:pt>
          <cx:pt idx="9778">24</cx:pt>
          <cx:pt idx="9779">31</cx:pt>
          <cx:pt idx="9780">25</cx:pt>
          <cx:pt idx="9781">24</cx:pt>
          <cx:pt idx="9782">24</cx:pt>
          <cx:pt idx="9783">24</cx:pt>
          <cx:pt idx="9784">24</cx:pt>
          <cx:pt idx="9785">19</cx:pt>
          <cx:pt idx="9786">18</cx:pt>
          <cx:pt idx="9787">20</cx:pt>
          <cx:pt idx="9788">20</cx:pt>
          <cx:pt idx="9789">21</cx:pt>
          <cx:pt idx="9790">22</cx:pt>
          <cx:pt idx="9791">25</cx:pt>
          <cx:pt idx="9792">26</cx:pt>
          <cx:pt idx="9793">21</cx:pt>
          <cx:pt idx="9794">28</cx:pt>
          <cx:pt idx="9795">31</cx:pt>
          <cx:pt idx="9796">24</cx:pt>
          <cx:pt idx="9797">26</cx:pt>
          <cx:pt idx="9798">22</cx:pt>
          <cx:pt idx="9799">26</cx:pt>
          <cx:pt idx="9800">24</cx:pt>
          <cx:pt idx="9801">31</cx:pt>
          <cx:pt idx="9802">25</cx:pt>
          <cx:pt idx="9803">22</cx:pt>
          <cx:pt idx="9804">24</cx:pt>
          <cx:pt idx="9805">25</cx:pt>
          <cx:pt idx="9806">31</cx:pt>
          <cx:pt idx="9807">24</cx:pt>
          <cx:pt idx="9808">22</cx:pt>
          <cx:pt idx="9809">22</cx:pt>
          <cx:pt idx="9810">22</cx:pt>
          <cx:pt idx="9811">22</cx:pt>
          <cx:pt idx="9812">22</cx:pt>
          <cx:pt idx="9813">14</cx:pt>
          <cx:pt idx="9814">13</cx:pt>
          <cx:pt idx="9815">12</cx:pt>
          <cx:pt idx="9816">15</cx:pt>
          <cx:pt idx="9817">13</cx:pt>
          <cx:pt idx="9818">12</cx:pt>
          <cx:pt idx="9819">13</cx:pt>
          <cx:pt idx="9820">12</cx:pt>
          <cx:pt idx="9821">13</cx:pt>
          <cx:pt idx="9822">12</cx:pt>
          <cx:pt idx="9823">24</cx:pt>
          <cx:pt idx="9824">29</cx:pt>
          <cx:pt idx="9825">29</cx:pt>
          <cx:pt idx="9826">33</cx:pt>
          <cx:pt idx="9827">32</cx:pt>
          <cx:pt idx="9828">19</cx:pt>
          <cx:pt idx="9829">23</cx:pt>
          <cx:pt idx="9830">22</cx:pt>
          <cx:pt idx="9831">25</cx:pt>
          <cx:pt idx="9832">26</cx:pt>
          <cx:pt idx="9833">26</cx:pt>
          <cx:pt idx="9834">24</cx:pt>
          <cx:pt idx="9835">17</cx:pt>
          <cx:pt idx="9836">16</cx:pt>
          <cx:pt idx="9837">16</cx:pt>
          <cx:pt idx="9838">14</cx:pt>
          <cx:pt idx="9839">14</cx:pt>
          <cx:pt idx="9840">21</cx:pt>
          <cx:pt idx="9841">20</cx:pt>
          <cx:pt idx="9842">22</cx:pt>
          <cx:pt idx="9843">19</cx:pt>
          <cx:pt idx="9844">21</cx:pt>
          <cx:pt idx="9845">20</cx:pt>
          <cx:pt idx="9846">22</cx:pt>
          <cx:pt idx="9847">19</cx:pt>
          <cx:pt idx="9848">16</cx:pt>
          <cx:pt idx="9849">16</cx:pt>
          <cx:pt idx="9850">15</cx:pt>
          <cx:pt idx="9851">17</cx:pt>
          <cx:pt idx="9852">15</cx:pt>
          <cx:pt idx="9853">16</cx:pt>
          <cx:pt idx="9854">15</cx:pt>
          <cx:pt idx="9855">13</cx:pt>
          <cx:pt idx="9856">15</cx:pt>
          <cx:pt idx="9857">19</cx:pt>
          <cx:pt idx="9858">16</cx:pt>
          <cx:pt idx="9859">15</cx:pt>
          <cx:pt idx="9860">14</cx:pt>
          <cx:pt idx="9861">16</cx:pt>
          <cx:pt idx="9862">16</cx:pt>
          <cx:pt idx="9863">14</cx:pt>
          <cx:pt idx="9864">27</cx:pt>
          <cx:pt idx="9865">30</cx:pt>
          <cx:pt idx="9866">29</cx:pt>
          <cx:pt idx="9867">33</cx:pt>
          <cx:pt idx="9868">37</cx:pt>
          <cx:pt idx="9869">30</cx:pt>
          <cx:pt idx="9870">33</cx:pt>
          <cx:pt idx="9871">20</cx:pt>
          <cx:pt idx="9872">21</cx:pt>
          <cx:pt idx="9873">19</cx:pt>
          <cx:pt idx="9874">19</cx:pt>
          <cx:pt idx="9875">19</cx:pt>
          <cx:pt idx="9876">17</cx:pt>
          <cx:pt idx="9877">17</cx:pt>
          <cx:pt idx="9878">16</cx:pt>
          <cx:pt idx="9879">17</cx:pt>
          <cx:pt idx="9880">14</cx:pt>
          <cx:pt idx="9881">19</cx:pt>
          <cx:pt idx="9882">17</cx:pt>
          <cx:pt idx="9883">17</cx:pt>
          <cx:pt idx="9884">16</cx:pt>
          <cx:pt idx="9885">16</cx:pt>
          <cx:pt idx="9886">15</cx:pt>
          <cx:pt idx="9887">17</cx:pt>
          <cx:pt idx="9888">14</cx:pt>
          <cx:pt idx="9889">17</cx:pt>
          <cx:pt idx="9890">15</cx:pt>
          <cx:pt idx="9891">19</cx:pt>
          <cx:pt idx="9892">17</cx:pt>
          <cx:pt idx="9893">15</cx:pt>
          <cx:pt idx="9894">17</cx:pt>
          <cx:pt idx="9895">14</cx:pt>
          <cx:pt idx="9896">18</cx:pt>
          <cx:pt idx="9897">16</cx:pt>
          <cx:pt idx="9898">16</cx:pt>
          <cx:pt idx="9899">15</cx:pt>
          <cx:pt idx="9900">12</cx:pt>
          <cx:pt idx="9901">17</cx:pt>
          <cx:pt idx="9902">15</cx:pt>
          <cx:pt idx="9903">30</cx:pt>
          <cx:pt idx="9904">38</cx:pt>
          <cx:pt idx="9905">22</cx:pt>
          <cx:pt idx="9906">17</cx:pt>
          <cx:pt idx="9907">22</cx:pt>
          <cx:pt idx="9908">26</cx:pt>
          <cx:pt idx="9909">23</cx:pt>
          <cx:pt idx="9910">28</cx:pt>
          <cx:pt idx="9911">22</cx:pt>
          <cx:pt idx="9912">23</cx:pt>
          <cx:pt idx="9913">26</cx:pt>
          <cx:pt idx="9914">23</cx:pt>
          <cx:pt idx="9915">28</cx:pt>
          <cx:pt idx="9916">25</cx:pt>
          <cx:pt idx="9917">24</cx:pt>
          <cx:pt idx="9918">22</cx:pt>
          <cx:pt idx="9919">21</cx:pt>
          <cx:pt idx="9920">21</cx:pt>
          <cx:pt idx="9921">26</cx:pt>
          <cx:pt idx="9922">23</cx:pt>
          <cx:pt idx="9923">22</cx:pt>
          <cx:pt idx="9924">20</cx:pt>
          <cx:pt idx="9925">19</cx:pt>
          <cx:pt idx="9926">23</cx:pt>
          <cx:pt idx="9927">20</cx:pt>
          <cx:pt idx="9928">20</cx:pt>
          <cx:pt idx="9929">26</cx:pt>
          <cx:pt idx="9930">26</cx:pt>
          <cx:pt idx="9931">24</cx:pt>
          <cx:pt idx="9932">26</cx:pt>
          <cx:pt idx="9933">23</cx:pt>
          <cx:pt idx="9934">24</cx:pt>
          <cx:pt idx="9935">29</cx:pt>
          <cx:pt idx="9936">26</cx:pt>
          <cx:pt idx="9937">22</cx:pt>
          <cx:pt idx="9938">24</cx:pt>
          <cx:pt idx="9939">21</cx:pt>
          <cx:pt idx="9940">22</cx:pt>
          <cx:pt idx="9941">22</cx:pt>
          <cx:pt idx="9942">35</cx:pt>
          <cx:pt idx="9943">45</cx:pt>
          <cx:pt idx="9944">35</cx:pt>
          <cx:pt idx="9945">45</cx:pt>
          <cx:pt idx="9946">33</cx:pt>
          <cx:pt idx="9947">41</cx:pt>
          <cx:pt idx="9948">52</cx:pt>
          <cx:pt idx="9949">26</cx:pt>
          <cx:pt idx="9950">27</cx:pt>
          <cx:pt idx="9951">31</cx:pt>
          <cx:pt idx="9952">28</cx:pt>
          <cx:pt idx="9953">29</cx:pt>
          <cx:pt idx="9954">29</cx:pt>
          <cx:pt idx="9955">33</cx:pt>
          <cx:pt idx="9956">30</cx:pt>
          <cx:pt idx="9957">22</cx:pt>
          <cx:pt idx="9958">24</cx:pt>
          <cx:pt idx="9959">24</cx:pt>
          <cx:pt idx="9960">22</cx:pt>
          <cx:pt idx="9961">24</cx:pt>
          <cx:pt idx="9962">20</cx:pt>
          <cx:pt idx="9963">17</cx:pt>
          <cx:pt idx="9964">17</cx:pt>
          <cx:pt idx="9965">20</cx:pt>
          <cx:pt idx="9966">18</cx:pt>
          <cx:pt idx="9967">14</cx:pt>
          <cx:pt idx="9968">19</cx:pt>
          <cx:pt idx="9969">21</cx:pt>
          <cx:pt idx="9970">20</cx:pt>
          <cx:pt idx="9971">18</cx:pt>
          <cx:pt idx="9972">16</cx:pt>
          <cx:pt idx="9973">17</cx:pt>
          <cx:pt idx="9974">22</cx:pt>
          <cx:pt idx="9975">17</cx:pt>
          <cx:pt idx="9976">17</cx:pt>
          <cx:pt idx="9977">17</cx:pt>
          <cx:pt idx="9978">20</cx:pt>
          <cx:pt idx="9979">20</cx:pt>
          <cx:pt idx="9980">17</cx:pt>
          <cx:pt idx="9981">18</cx:pt>
          <cx:pt idx="9982">20</cx:pt>
          <cx:pt idx="9983">16</cx:pt>
          <cx:pt idx="9984">20</cx:pt>
          <cx:pt idx="9985">22</cx:pt>
          <cx:pt idx="9986">22</cx:pt>
          <cx:pt idx="9987">20</cx:pt>
          <cx:pt idx="9988">18</cx:pt>
          <cx:pt idx="9989">15</cx:pt>
          <cx:pt idx="9990">20</cx:pt>
          <cx:pt idx="9991">13</cx:pt>
          <cx:pt idx="9992">18</cx:pt>
          <cx:pt idx="9993">16</cx:pt>
          <cx:pt idx="9994">15</cx:pt>
          <cx:pt idx="9995">20</cx:pt>
          <cx:pt idx="9996">16</cx:pt>
          <cx:pt idx="9997">13</cx:pt>
          <cx:pt idx="9998">17</cx:pt>
          <cx:pt idx="9999">18</cx:pt>
          <cx:pt idx="10000">17</cx:pt>
          <cx:pt idx="10001">17</cx:pt>
          <cx:pt idx="10002">15</cx:pt>
          <cx:pt idx="10003">15</cx:pt>
          <cx:pt idx="10004">16</cx:pt>
          <cx:pt idx="10005">20</cx:pt>
          <cx:pt idx="10006">20</cx:pt>
          <cx:pt idx="10007">20</cx:pt>
          <cx:pt idx="10008">20</cx:pt>
          <cx:pt idx="10009">18</cx:pt>
          <cx:pt idx="10010">20</cx:pt>
          <cx:pt idx="10011">17</cx:pt>
          <cx:pt idx="10012">18</cx:pt>
          <cx:pt idx="10013">22</cx:pt>
          <cx:pt idx="10014">19</cx:pt>
          <cx:pt idx="10015">15</cx:pt>
          <cx:pt idx="10016">19</cx:pt>
          <cx:pt idx="10017">21</cx:pt>
          <cx:pt idx="10018">20</cx:pt>
          <cx:pt idx="10019">19</cx:pt>
          <cx:pt idx="10020">18</cx:pt>
          <cx:pt idx="10021">17</cx:pt>
          <cx:pt idx="10022">23</cx:pt>
          <cx:pt idx="10023">18</cx:pt>
          <cx:pt idx="10024">16</cx:pt>
          <cx:pt idx="10025">15</cx:pt>
          <cx:pt idx="10026">19</cx:pt>
          <cx:pt idx="10027">16</cx:pt>
          <cx:pt idx="10028">13</cx:pt>
          <cx:pt idx="10029">17</cx:pt>
          <cx:pt idx="10030">20</cx:pt>
          <cx:pt idx="10031">19</cx:pt>
          <cx:pt idx="10032">18</cx:pt>
          <cx:pt idx="10033">17</cx:pt>
          <cx:pt idx="10034">16</cx:pt>
          <cx:pt idx="10035">15</cx:pt>
          <cx:pt idx="10036">21</cx:pt>
          <cx:pt idx="10037">26</cx:pt>
          <cx:pt idx="10038">22</cx:pt>
          <cx:pt idx="10039">25</cx:pt>
          <cx:pt idx="10040">23</cx:pt>
          <cx:pt idx="10041">22</cx:pt>
          <cx:pt idx="10042">20</cx:pt>
          <cx:pt idx="10043">19</cx:pt>
          <cx:pt idx="10044">15</cx:pt>
          <cx:pt idx="10045">20</cx:pt>
          <cx:pt idx="10046">22</cx:pt>
          <cx:pt idx="10047">26</cx:pt>
          <cx:pt idx="10048">27</cx:pt>
          <cx:pt idx="10049">24</cx:pt>
          <cx:pt idx="10050">25</cx:pt>
          <cx:pt idx="10051">30</cx:pt>
          <cx:pt idx="10052">26</cx:pt>
          <cx:pt idx="10053">33</cx:pt>
          <cx:pt idx="10054">32</cx:pt>
          <cx:pt idx="10055">29</cx:pt>
          <cx:pt idx="10056">31</cx:pt>
          <cx:pt idx="10057">33</cx:pt>
          <cx:pt idx="10058">30</cx:pt>
          <cx:pt idx="10059">47</cx:pt>
          <cx:pt idx="10060">44</cx:pt>
          <cx:pt idx="10061">29</cx:pt>
          <cx:pt idx="10062">32</cx:pt>
          <cx:pt idx="10063">25</cx:pt>
          <cx:pt idx="10064">24</cx:pt>
          <cx:pt idx="10065">24</cx:pt>
          <cx:pt idx="10066">25</cx:pt>
          <cx:pt idx="10067">23</cx:pt>
          <cx:pt idx="10068">25</cx:pt>
          <cx:pt idx="10069">25</cx:pt>
          <cx:pt idx="10070">24</cx:pt>
          <cx:pt idx="10071">29</cx:pt>
          <cx:pt idx="10072">29</cx:pt>
          <cx:pt idx="10073">33</cx:pt>
          <cx:pt idx="10074">30</cx:pt>
          <cx:pt idx="10075">33</cx:pt>
          <cx:pt idx="10076">29</cx:pt>
          <cx:pt idx="10077">31</cx:pt>
          <cx:pt idx="10078">24</cx:pt>
          <cx:pt idx="10079">22</cx:pt>
          <cx:pt idx="10080">26</cx:pt>
          <cx:pt idx="10081">17</cx:pt>
          <cx:pt idx="10082">17</cx:pt>
          <cx:pt idx="10083">17</cx:pt>
          <cx:pt idx="10084">17</cx:pt>
          <cx:pt idx="10085">17</cx:pt>
          <cx:pt idx="10086">17</cx:pt>
          <cx:pt idx="10087">17</cx:pt>
          <cx:pt idx="10088">17</cx:pt>
          <cx:pt idx="10089">17</cx:pt>
          <cx:pt idx="10090">15</cx:pt>
          <cx:pt idx="10091">26</cx:pt>
          <cx:pt idx="10092">29</cx:pt>
          <cx:pt idx="10093">23</cx:pt>
          <cx:pt idx="10094">20</cx:pt>
          <cx:pt idx="10095">17</cx:pt>
          <cx:pt idx="10096">20</cx:pt>
          <cx:pt idx="10097">19</cx:pt>
          <cx:pt idx="10098">18</cx:pt>
          <cx:pt idx="10099">26</cx:pt>
          <cx:pt idx="10100">29</cx:pt>
          <cx:pt idx="10101">30</cx:pt>
          <cx:pt idx="10102">21</cx:pt>
          <cx:pt idx="10103">22</cx:pt>
          <cx:pt idx="10104">22</cx:pt>
          <cx:pt idx="10105">19</cx:pt>
          <cx:pt idx="10106">18</cx:pt>
          <cx:pt idx="10107">17</cx:pt>
          <cx:pt idx="10108">17</cx:pt>
          <cx:pt idx="10109">20</cx:pt>
          <cx:pt idx="10110">17</cx:pt>
          <cx:pt idx="10111">16</cx:pt>
          <cx:pt idx="10112">18</cx:pt>
          <cx:pt idx="10113">30</cx:pt>
          <cx:pt idx="10114">33</cx:pt>
          <cx:pt idx="10115">30</cx:pt>
          <cx:pt idx="10116">17</cx:pt>
          <cx:pt idx="10117">17</cx:pt>
          <cx:pt idx="10118">17</cx:pt>
          <cx:pt idx="10119">17</cx:pt>
          <cx:pt idx="10120">14</cx:pt>
          <cx:pt idx="10121">15</cx:pt>
          <cx:pt idx="10122">20</cx:pt>
          <cx:pt idx="10123">16</cx:pt>
          <cx:pt idx="10124">17</cx:pt>
          <cx:pt idx="10125">20</cx:pt>
          <cx:pt idx="10126">21</cx:pt>
          <cx:pt idx="10127">20</cx:pt>
          <cx:pt idx="10128">18</cx:pt>
          <cx:pt idx="10129">20</cx:pt>
          <cx:pt idx="10130">20</cx:pt>
          <cx:pt idx="10131">20</cx:pt>
          <cx:pt idx="10132">21</cx:pt>
          <cx:pt idx="10133">21</cx:pt>
          <cx:pt idx="10134">20</cx:pt>
          <cx:pt idx="10135">17</cx:pt>
          <cx:pt idx="10136">20</cx:pt>
          <cx:pt idx="10137">20</cx:pt>
          <cx:pt idx="10138">20</cx:pt>
          <cx:pt idx="10139">12</cx:pt>
          <cx:pt idx="10140">16</cx:pt>
          <cx:pt idx="10141">18</cx:pt>
          <cx:pt idx="10142">20</cx:pt>
          <cx:pt idx="10143">13</cx:pt>
          <cx:pt idx="10144">15</cx:pt>
          <cx:pt idx="10145">23</cx:pt>
          <cx:pt idx="10146">23</cx:pt>
          <cx:pt idx="10147">21</cx:pt>
          <cx:pt idx="10148">22</cx:pt>
          <cx:pt idx="10149">22</cx:pt>
          <cx:pt idx="10150">22</cx:pt>
          <cx:pt idx="10151">29</cx:pt>
          <cx:pt idx="10152">25</cx:pt>
          <cx:pt idx="10153">16</cx:pt>
          <cx:pt idx="10154">17</cx:pt>
          <cx:pt idx="10155">18</cx:pt>
          <cx:pt idx="10156">21</cx:pt>
          <cx:pt idx="10157">20</cx:pt>
          <cx:pt idx="10158">24</cx:pt>
          <cx:pt idx="10159">26</cx:pt>
          <cx:pt idx="10160">30</cx:pt>
          <cx:pt idx="10161">29</cx:pt>
          <cx:pt idx="10162">26</cx:pt>
          <cx:pt idx="10163">33</cx:pt>
          <cx:pt idx="10164">33</cx:pt>
          <cx:pt idx="10165">28</cx:pt>
          <cx:pt idx="10166">23</cx:pt>
          <cx:pt idx="10167">26</cx:pt>
          <cx:pt idx="10168">26</cx:pt>
          <cx:pt idx="10169">29</cx:pt>
          <cx:pt idx="10170">23</cx:pt>
          <cx:pt idx="10171">24</cx:pt>
          <cx:pt idx="10172">22</cx:pt>
          <cx:pt idx="10173">23</cx:pt>
          <cx:pt idx="10174">24</cx:pt>
          <cx:pt idx="10175">24</cx:pt>
          <cx:pt idx="10176">22</cx:pt>
          <cx:pt idx="10177">19</cx:pt>
          <cx:pt idx="10178">19</cx:pt>
          <cx:pt idx="10179">22</cx:pt>
          <cx:pt idx="10180">20</cx:pt>
          <cx:pt idx="10181">23</cx:pt>
          <cx:pt idx="10182">18</cx:pt>
          <cx:pt idx="10183">18</cx:pt>
          <cx:pt idx="10184">26</cx:pt>
          <cx:pt idx="10185">28</cx:pt>
          <cx:pt idx="10186">19</cx:pt>
          <cx:pt idx="10187">19</cx:pt>
          <cx:pt idx="10188">19</cx:pt>
          <cx:pt idx="10189">19</cx:pt>
          <cx:pt idx="10190">21</cx:pt>
          <cx:pt idx="10191">23</cx:pt>
          <cx:pt idx="10192">22</cx:pt>
          <cx:pt idx="10193">18</cx:pt>
          <cx:pt idx="10194">24</cx:pt>
          <cx:pt idx="10195">24</cx:pt>
          <cx:pt idx="10196">26</cx:pt>
          <cx:pt idx="10197">22</cx:pt>
          <cx:pt idx="10198">25</cx:pt>
          <cx:pt idx="10199">24</cx:pt>
          <cx:pt idx="10200">24</cx:pt>
          <cx:pt idx="10201">18</cx:pt>
          <cx:pt idx="10202">24</cx:pt>
          <cx:pt idx="10203">24</cx:pt>
          <cx:pt idx="10204">17</cx:pt>
          <cx:pt idx="10205">22</cx:pt>
          <cx:pt idx="10206">30</cx:pt>
          <cx:pt idx="10207">22</cx:pt>
          <cx:pt idx="10208">16</cx:pt>
          <cx:pt idx="10209">22</cx:pt>
          <cx:pt idx="10210">20</cx:pt>
          <cx:pt idx="10211">19</cx:pt>
          <cx:pt idx="10212">16</cx:pt>
          <cx:pt idx="10213">19</cx:pt>
          <cx:pt idx="10214">16</cx:pt>
          <cx:pt idx="10215">16</cx:pt>
          <cx:pt idx="10216">17</cx:pt>
          <cx:pt idx="10217">21</cx:pt>
          <cx:pt idx="10218">21</cx:pt>
          <cx:pt idx="10219">20</cx:pt>
          <cx:pt idx="10220">18</cx:pt>
          <cx:pt idx="10221">23</cx:pt>
          <cx:pt idx="10222">23</cx:pt>
          <cx:pt idx="10223">15</cx:pt>
          <cx:pt idx="10224">17</cx:pt>
          <cx:pt idx="10225">15</cx:pt>
          <cx:pt idx="10226">17</cx:pt>
          <cx:pt idx="10227">16</cx:pt>
          <cx:pt idx="10228">16</cx:pt>
          <cx:pt idx="10229">24</cx:pt>
          <cx:pt idx="10230">26</cx:pt>
          <cx:pt idx="10231">28</cx:pt>
          <cx:pt idx="10232">24</cx:pt>
          <cx:pt idx="10233">22</cx:pt>
          <cx:pt idx="10234">22</cx:pt>
          <cx:pt idx="10235">22</cx:pt>
          <cx:pt idx="10236">26</cx:pt>
          <cx:pt idx="10237">26</cx:pt>
          <cx:pt idx="10238">26</cx:pt>
          <cx:pt idx="10239">23</cx:pt>
          <cx:pt idx="10240">24</cx:pt>
          <cx:pt idx="10241">29</cx:pt>
          <cx:pt idx="10242">26</cx:pt>
          <cx:pt idx="10243">22</cx:pt>
          <cx:pt idx="10244">27</cx:pt>
          <cx:pt idx="10245">30</cx:pt>
          <cx:pt idx="10246">29</cx:pt>
          <cx:pt idx="10247">33</cx:pt>
          <cx:pt idx="10248">30</cx:pt>
          <cx:pt idx="10249">33</cx:pt>
          <cx:pt idx="10250">22</cx:pt>
          <cx:pt idx="10251">22</cx:pt>
          <cx:pt idx="10252">22</cx:pt>
          <cx:pt idx="10253">19</cx:pt>
          <cx:pt idx="10254">23</cx:pt>
          <cx:pt idx="10255">28</cx:pt>
          <cx:pt idx="10256">22</cx:pt>
          <cx:pt idx="10257">25</cx:pt>
          <cx:pt idx="10258">29</cx:pt>
          <cx:pt idx="10259">26</cx:pt>
          <cx:pt idx="10260">26</cx:pt>
          <cx:pt idx="10261">22</cx:pt>
          <cx:pt idx="10262">23</cx:pt>
          <cx:pt idx="10263">21</cx:pt>
          <cx:pt idx="10264">25</cx:pt>
          <cx:pt idx="10265">24</cx:pt>
          <cx:pt idx="10266">26</cx:pt>
          <cx:pt idx="10267">25</cx:pt>
          <cx:pt idx="10268">29</cx:pt>
          <cx:pt idx="10269">29</cx:pt>
          <cx:pt idx="10270">26</cx:pt>
          <cx:pt idx="10271">26</cx:pt>
          <cx:pt idx="10272">33</cx:pt>
          <cx:pt idx="10273">32</cx:pt>
          <cx:pt idx="10274">26</cx:pt>
          <cx:pt idx="10275">26</cx:pt>
          <cx:pt idx="10276">17</cx:pt>
          <cx:pt idx="10277">17</cx:pt>
          <cx:pt idx="10278">29</cx:pt>
          <cx:pt idx="10279">30</cx:pt>
          <cx:pt idx="10280">33</cx:pt>
          <cx:pt idx="10281">22</cx:pt>
          <cx:pt idx="10282">21</cx:pt>
          <cx:pt idx="10283">22</cx:pt>
          <cx:pt idx="10284">19</cx:pt>
          <cx:pt idx="10285">20</cx:pt>
          <cx:pt idx="10286">20</cx:pt>
          <cx:pt idx="10287">25</cx:pt>
          <cx:pt idx="10288">26</cx:pt>
          <cx:pt idx="10289">22</cx:pt>
          <cx:pt idx="10290">22</cx:pt>
          <cx:pt idx="10291">22</cx:pt>
          <cx:pt idx="10292">22</cx:pt>
          <cx:pt idx="10293">22</cx:pt>
          <cx:pt idx="10294">22</cx:pt>
          <cx:pt idx="10295">22</cx:pt>
          <cx:pt idx="10296">24</cx:pt>
          <cx:pt idx="10297">20</cx:pt>
          <cx:pt idx="10298">21</cx:pt>
          <cx:pt idx="10299">24</cx:pt>
          <cx:pt idx="10300">24</cx:pt>
          <cx:pt idx="10301">33</cx:pt>
          <cx:pt idx="10302">27</cx:pt>
          <cx:pt idx="10303">35</cx:pt>
          <cx:pt idx="10304">28</cx:pt>
          <cx:pt idx="10305">19</cx:pt>
          <cx:pt idx="10306">17</cx:pt>
          <cx:pt idx="10307">17</cx:pt>
          <cx:pt idx="10308">17</cx:pt>
          <cx:pt idx="10309">30</cx:pt>
          <cx:pt idx="10310">33</cx:pt>
          <cx:pt idx="10311">27</cx:pt>
          <cx:pt idx="10312">33</cx:pt>
          <cx:pt idx="10313">35</cx:pt>
          <cx:pt idx="10314">29</cx:pt>
          <cx:pt idx="10315">29</cx:pt>
          <cx:pt idx="10316">25</cx:pt>
          <cx:pt idx="10317">26</cx:pt>
          <cx:pt idx="10318">24</cx:pt>
          <cx:pt idx="10319">22</cx:pt>
          <cx:pt idx="10320">25</cx:pt>
          <cx:pt idx="10321">22</cx:pt>
          <cx:pt idx="10322">18</cx:pt>
          <cx:pt idx="10323">20</cx:pt>
          <cx:pt idx="10324">18</cx:pt>
          <cx:pt idx="10325">20</cx:pt>
          <cx:pt idx="10326">23</cx:pt>
          <cx:pt idx="10327">30</cx:pt>
          <cx:pt idx="10328">28</cx:pt>
          <cx:pt idx="10329">24</cx:pt>
          <cx:pt idx="10330">30</cx:pt>
          <cx:pt idx="10331">26</cx:pt>
          <cx:pt idx="10332">31</cx:pt>
          <cx:pt idx="10333">28</cx:pt>
          <cx:pt idx="10334">24</cx:pt>
          <cx:pt idx="10335">27</cx:pt>
          <cx:pt idx="10336">26</cx:pt>
          <cx:pt idx="10337">23</cx:pt>
          <cx:pt idx="10338">27</cx:pt>
          <cx:pt idx="10339">26</cx:pt>
          <cx:pt idx="10340">27</cx:pt>
          <cx:pt idx="10341">24</cx:pt>
          <cx:pt idx="10342">24</cx:pt>
          <cx:pt idx="10343">26</cx:pt>
          <cx:pt idx="10344">24</cx:pt>
          <cx:pt idx="10345">21</cx:pt>
          <cx:pt idx="10346">24</cx:pt>
          <cx:pt idx="10347">16</cx:pt>
          <cx:pt idx="10348">23</cx:pt>
          <cx:pt idx="10349">26</cx:pt>
          <cx:pt idx="10350">26</cx:pt>
          <cx:pt idx="10351">23</cx:pt>
          <cx:pt idx="10352">24</cx:pt>
          <cx:pt idx="10353">20</cx:pt>
          <cx:pt idx="10354">20</cx:pt>
          <cx:pt idx="10355">20</cx:pt>
          <cx:pt idx="10356">26</cx:pt>
          <cx:pt idx="10357">24</cx:pt>
          <cx:pt idx="10358">31</cx:pt>
          <cx:pt idx="10359">29</cx:pt>
          <cx:pt idx="10360">33</cx:pt>
          <cx:pt idx="10361">32</cx:pt>
          <cx:pt idx="10362">22</cx:pt>
          <cx:pt idx="10363">26</cx:pt>
          <cx:pt idx="10364">23</cx:pt>
          <cx:pt idx="10365">28</cx:pt>
          <cx:pt idx="10366">22</cx:pt>
          <cx:pt idx="10367">25</cx:pt>
          <cx:pt idx="10368">29</cx:pt>
          <cx:pt idx="10369">26</cx:pt>
          <cx:pt idx="10370">26</cx:pt>
          <cx:pt idx="10371">25</cx:pt>
          <cx:pt idx="10372">26</cx:pt>
          <cx:pt idx="10373">21</cx:pt>
          <cx:pt idx="10374">28</cx:pt>
          <cx:pt idx="10375">24</cx:pt>
          <cx:pt idx="10376">31</cx:pt>
          <cx:pt idx="10377">23</cx:pt>
          <cx:pt idx="10378">21</cx:pt>
          <cx:pt idx="10379">22</cx:pt>
          <cx:pt idx="10380">21</cx:pt>
          <cx:pt idx="10381">20</cx:pt>
          <cx:pt idx="10382">28</cx:pt>
          <cx:pt idx="10383">25</cx:pt>
          <cx:pt idx="10384">28</cx:pt>
          <cx:pt idx="10385">26</cx:pt>
          <cx:pt idx="10386">28</cx:pt>
          <cx:pt idx="10387">26</cx:pt>
          <cx:pt idx="10388">25</cx:pt>
          <cx:pt idx="10389">22</cx:pt>
          <cx:pt idx="10390">24</cx:pt>
          <cx:pt idx="10391">22</cx:pt>
          <cx:pt idx="10392">24</cx:pt>
          <cx:pt idx="10393">24</cx:pt>
          <cx:pt idx="10394">24</cx:pt>
          <cx:pt idx="10395">35</cx:pt>
          <cx:pt idx="10396">45</cx:pt>
          <cx:pt idx="10397">30</cx:pt>
          <cx:pt idx="10398">28</cx:pt>
          <cx:pt idx="10399">30</cx:pt>
          <cx:pt idx="10400">30</cx:pt>
          <cx:pt idx="10401">26</cx:pt>
          <cx:pt idx="10402">28</cx:pt>
          <cx:pt idx="10403">24</cx:pt>
          <cx:pt idx="10404">24</cx:pt>
          <cx:pt idx="10405">30</cx:pt>
          <cx:pt idx="10406">27</cx:pt>
          <cx:pt idx="10407">34</cx:pt>
          <cx:pt idx="10408">36</cx:pt>
          <cx:pt idx="10409">29</cx:pt>
          <cx:pt idx="10410">29</cx:pt>
          <cx:pt idx="10411">25</cx:pt>
          <cx:pt idx="10412">33</cx:pt>
          <cx:pt idx="10413">26</cx:pt>
          <cx:pt idx="10414">28</cx:pt>
          <cx:pt idx="10415">25</cx:pt>
          <cx:pt idx="10416">30</cx:pt>
          <cx:pt idx="10417">26</cx:pt>
          <cx:pt idx="10418">21</cx:pt>
          <cx:pt idx="10419">21</cx:pt>
          <cx:pt idx="10420">21</cx:pt>
          <cx:pt idx="10421">22</cx:pt>
          <cx:pt idx="10422">20</cx:pt>
          <cx:pt idx="10423">17</cx:pt>
          <cx:pt idx="10424">18</cx:pt>
          <cx:pt idx="10425">18</cx:pt>
          <cx:pt idx="10426">24</cx:pt>
          <cx:pt idx="10427">21</cx:pt>
          <cx:pt idx="10428">19</cx:pt>
          <cx:pt idx="10429">12</cx:pt>
          <cx:pt idx="10430">12</cx:pt>
          <cx:pt idx="10431">12</cx:pt>
          <cx:pt idx="10432">12</cx:pt>
          <cx:pt idx="10433">12</cx:pt>
          <cx:pt idx="10434">22</cx:pt>
          <cx:pt idx="10435">20</cx:pt>
          <cx:pt idx="10436">26</cx:pt>
          <cx:pt idx="10437">26</cx:pt>
          <cx:pt idx="10438">24</cx:pt>
          <cx:pt idx="10439">22</cx:pt>
          <cx:pt idx="10440">23</cx:pt>
          <cx:pt idx="10441">23</cx:pt>
          <cx:pt idx="10442">24</cx:pt>
          <cx:pt idx="10443">20</cx:pt>
          <cx:pt idx="10444">24</cx:pt>
          <cx:pt idx="10445">29</cx:pt>
          <cx:pt idx="10446">31</cx:pt>
          <cx:pt idx="10447">32</cx:pt>
          <cx:pt idx="10448">29</cx:pt>
          <cx:pt idx="10449">34</cx:pt>
          <cx:pt idx="10450">31</cx:pt>
          <cx:pt idx="10451">20</cx:pt>
          <cx:pt idx="10452">22</cx:pt>
          <cx:pt idx="10453">32</cx:pt>
          <cx:pt idx="10454">33</cx:pt>
          <cx:pt idx="10455">33</cx:pt>
          <cx:pt idx="10456">28</cx:pt>
          <cx:pt idx="10457">29</cx:pt>
          <cx:pt idx="10458">26</cx:pt>
          <cx:pt idx="10459">27</cx:pt>
          <cx:pt idx="10460">24</cx:pt>
          <cx:pt idx="10461">24</cx:pt>
          <cx:pt idx="10462">22</cx:pt>
          <cx:pt idx="10463">23</cx:pt>
          <cx:pt idx="10464">23</cx:pt>
          <cx:pt idx="10465">25</cx:pt>
          <cx:pt idx="10466">27</cx:pt>
          <cx:pt idx="10467">24</cx:pt>
          <cx:pt idx="10468">24</cx:pt>
          <cx:pt idx="10469">24</cx:pt>
          <cx:pt idx="10470">29</cx:pt>
          <cx:pt idx="10471">22</cx:pt>
          <cx:pt idx="10472">26</cx:pt>
          <cx:pt idx="10473">24</cx:pt>
          <cx:pt idx="10474">28</cx:pt>
          <cx:pt idx="10475">20</cx:pt>
          <cx:pt idx="10476">26</cx:pt>
          <cx:pt idx="10477">26</cx:pt>
          <cx:pt idx="10478">26</cx:pt>
          <cx:pt idx="10479">29</cx:pt>
          <cx:pt idx="10480">26</cx:pt>
          <cx:pt idx="10481">23</cx:pt>
          <cx:pt idx="10482">27</cx:pt>
          <cx:pt idx="10483">23</cx:pt>
          <cx:pt idx="10484">26</cx:pt>
          <cx:pt idx="10485">26</cx:pt>
          <cx:pt idx="10486">26</cx:pt>
          <cx:pt idx="10487">24</cx:pt>
          <cx:pt idx="10488">21</cx:pt>
          <cx:pt idx="10489">22</cx:pt>
          <cx:pt idx="10490">23</cx:pt>
          <cx:pt idx="10491">24</cx:pt>
          <cx:pt idx="10492">22</cx:pt>
          <cx:pt idx="10493">25</cx:pt>
          <cx:pt idx="10494">35</cx:pt>
          <cx:pt idx="10495">30</cx:pt>
          <cx:pt idx="10496">45</cx:pt>
          <cx:pt idx="10497">39</cx:pt>
          <cx:pt idx="10498">32</cx:pt>
          <cx:pt idx="10499">21</cx:pt>
          <cx:pt idx="10500">22</cx:pt>
          <cx:pt idx="10501">19</cx:pt>
          <cx:pt idx="10502">19</cx:pt>
          <cx:pt idx="10503">18</cx:pt>
          <cx:pt idx="10504">17</cx:pt>
          <cx:pt idx="10505">20</cx:pt>
          <cx:pt idx="10506">17</cx:pt>
          <cx:pt idx="10507">10</cx:pt>
          <cx:pt idx="10508">11</cx:pt>
          <cx:pt idx="10509">22</cx:pt>
          <cx:pt idx="10510">28</cx:pt>
          <cx:pt idx="10511">29</cx:pt>
          <cx:pt idx="10512">23</cx:pt>
          <cx:pt idx="10513">31</cx:pt>
          <cx:pt idx="10514">23</cx:pt>
          <cx:pt idx="10515">28</cx:pt>
          <cx:pt idx="10516">23</cx:pt>
          <cx:pt idx="10517">22</cx:pt>
          <cx:pt idx="10518">30</cx:pt>
          <cx:pt idx="10519">26</cx:pt>
          <cx:pt idx="10520">28</cx:pt>
          <cx:pt idx="10521">30</cx:pt>
          <cx:pt idx="10522">27</cx:pt>
          <cx:pt idx="10523">28</cx:pt>
          <cx:pt idx="10524">27</cx:pt>
          <cx:pt idx="10525">26</cx:pt>
          <cx:pt idx="10526">30</cx:pt>
          <cx:pt idx="10527">29</cx:pt>
          <cx:pt idx="10528">30</cx:pt>
          <cx:pt idx="10529">26</cx:pt>
          <cx:pt idx="10530">25</cx:pt>
          <cx:pt idx="10531">26</cx:pt>
          <cx:pt idx="10532">30</cx:pt>
          <cx:pt idx="10533">22</cx:pt>
          <cx:pt idx="10534">13</cx:pt>
          <cx:pt idx="10535">26</cx:pt>
          <cx:pt idx="10536">24</cx:pt>
          <cx:pt idx="10537">26</cx:pt>
          <cx:pt idx="10538">20</cx:pt>
          <cx:pt idx="10539">20</cx:pt>
          <cx:pt idx="10540">20</cx:pt>
          <cx:pt idx="10541">20</cx:pt>
          <cx:pt idx="10542">21</cx:pt>
          <cx:pt idx="10543">22</cx:pt>
          <cx:pt idx="10544">21</cx:pt>
          <cx:pt idx="10545">21</cx:pt>
          <cx:pt idx="10546">26</cx:pt>
          <cx:pt idx="10547">34</cx:pt>
          <cx:pt idx="10548">32</cx:pt>
          <cx:pt idx="10549">22</cx:pt>
          <cx:pt idx="10550">21</cx:pt>
          <cx:pt idx="10551">24</cx:pt>
          <cx:pt idx="10552">22</cx:pt>
          <cx:pt idx="10553">18</cx:pt>
          <cx:pt idx="10554">17</cx:pt>
          <cx:pt idx="10555">20</cx:pt>
          <cx:pt idx="10556">17</cx:pt>
          <cx:pt idx="10557">26</cx:pt>
          <cx:pt idx="10558">29</cx:pt>
          <cx:pt idx="10559">24</cx:pt>
          <cx:pt idx="10560">26</cx:pt>
          <cx:pt idx="10561">29</cx:pt>
          <cx:pt idx="10562">30</cx:pt>
          <cx:pt idx="10563">26</cx:pt>
          <cx:pt idx="10564">29</cx:pt>
          <cx:pt idx="10565">26</cx:pt>
          <cx:pt idx="10566">26</cx:pt>
          <cx:pt idx="10567">39</cx:pt>
          <cx:pt idx="10568">36</cx:pt>
          <cx:pt idx="10569">29</cx:pt>
          <cx:pt idx="10570">26</cx:pt>
          <cx:pt idx="10571">26</cx:pt>
          <cx:pt idx="10572">27</cx:pt>
          <cx:pt idx="10573">26</cx:pt>
          <cx:pt idx="10574">27</cx:pt>
          <cx:pt idx="10575">15</cx:pt>
          <cx:pt idx="10576">16</cx:pt>
          <cx:pt idx="10577">18</cx:pt>
          <cx:pt idx="10578">23</cx:pt>
          <cx:pt idx="10579">26</cx:pt>
          <cx:pt idx="10580">20</cx:pt>
          <cx:pt idx="10581">24</cx:pt>
          <cx:pt idx="10582">24</cx:pt>
          <cx:pt idx="10583">26</cx:pt>
          <cx:pt idx="10584">23</cx:pt>
          <cx:pt idx="10585">26</cx:pt>
          <cx:pt idx="10586">20</cx:pt>
          <cx:pt idx="10587">24</cx:pt>
          <cx:pt idx="10588">24</cx:pt>
          <cx:pt idx="10589">26</cx:pt>
          <cx:pt idx="10590">22</cx:pt>
          <cx:pt idx="10591">22</cx:pt>
          <cx:pt idx="10592">20</cx:pt>
          <cx:pt idx="10593">20</cx:pt>
          <cx:pt idx="10594">20</cx:pt>
          <cx:pt idx="10595">20</cx:pt>
          <cx:pt idx="10596">20</cx:pt>
          <cx:pt idx="10597">22</cx:pt>
          <cx:pt idx="10598">22</cx:pt>
          <cx:pt idx="10599">16</cx:pt>
          <cx:pt idx="10600">16</cx:pt>
          <cx:pt idx="10601">13</cx:pt>
          <cx:pt idx="10602">16</cx:pt>
          <cx:pt idx="10603">16</cx:pt>
          <cx:pt idx="10604">13</cx:pt>
          <cx:pt idx="10605">15</cx:pt>
          <cx:pt idx="10606">15</cx:pt>
          <cx:pt idx="10607">15</cx:pt>
          <cx:pt idx="10608">15</cx:pt>
          <cx:pt idx="10609">15</cx:pt>
          <cx:pt idx="10610">15</cx:pt>
          <cx:pt idx="10611">15</cx:pt>
          <cx:pt idx="10612">15</cx:pt>
          <cx:pt idx="10613">26</cx:pt>
          <cx:pt idx="10614">26</cx:pt>
          <cx:pt idx="10615">28</cx:pt>
          <cx:pt idx="10616">22</cx:pt>
          <cx:pt idx="10617">24</cx:pt>
          <cx:pt idx="10618">22</cx:pt>
          <cx:pt idx="10619">22</cx:pt>
          <cx:pt idx="10620">23</cx:pt>
          <cx:pt idx="10621">24</cx:pt>
          <cx:pt idx="10622">23</cx:pt>
          <cx:pt idx="10623">25</cx:pt>
          <cx:pt idx="10624">23</cx:pt>
          <cx:pt idx="10625">23</cx:pt>
          <cx:pt idx="10626">27</cx:pt>
          <cx:pt idx="10627">14</cx:pt>
          <cx:pt idx="10628">16</cx:pt>
          <cx:pt idx="10629">23</cx:pt>
          <cx:pt idx="10630">24</cx:pt>
          <cx:pt idx="10631">23</cx:pt>
          <cx:pt idx="10632">22</cx:pt>
          <cx:pt idx="10633">24</cx:pt>
          <cx:pt idx="10634">20</cx:pt>
          <cx:pt idx="10635">21</cx:pt>
          <cx:pt idx="10636">20</cx:pt>
          <cx:pt idx="10637">22</cx:pt>
          <cx:pt idx="10638">22</cx:pt>
          <cx:pt idx="10639">18</cx:pt>
          <cx:pt idx="10640">20</cx:pt>
          <cx:pt idx="10641">24</cx:pt>
          <cx:pt idx="10642">27</cx:pt>
          <cx:pt idx="10643">21</cx:pt>
          <cx:pt idx="10644">22</cx:pt>
          <cx:pt idx="10645">23</cx:pt>
          <cx:pt idx="10646">24</cx:pt>
          <cx:pt idx="10647">23</cx:pt>
          <cx:pt idx="10648">23</cx:pt>
          <cx:pt idx="10649">23</cx:pt>
          <cx:pt idx="10650">20</cx:pt>
          <cx:pt idx="10651">22</cx:pt>
          <cx:pt idx="10652">20</cx:pt>
          <cx:pt idx="10653">20</cx:pt>
          <cx:pt idx="10654">18</cx:pt>
          <cx:pt idx="10655">17</cx:pt>
          <cx:pt idx="10656">17</cx:pt>
          <cx:pt idx="10657">17</cx:pt>
          <cx:pt idx="10658">21</cx:pt>
          <cx:pt idx="10659">28</cx:pt>
          <cx:pt idx="10660">24</cx:pt>
          <cx:pt idx="10661">27</cx:pt>
          <cx:pt idx="10662">26</cx:pt>
          <cx:pt idx="10663">24</cx:pt>
          <cx:pt idx="10664">27</cx:pt>
          <cx:pt idx="10665">23</cx:pt>
          <cx:pt idx="10666">23</cx:pt>
          <cx:pt idx="10667">26</cx:pt>
          <cx:pt idx="10668">24</cx:pt>
          <cx:pt idx="10669">24</cx:pt>
          <cx:pt idx="10670">24</cx:pt>
          <cx:pt idx="10671">26</cx:pt>
          <cx:pt idx="10672">26</cx:pt>
          <cx:pt idx="10673">24</cx:pt>
          <cx:pt idx="10674">23</cx:pt>
          <cx:pt idx="10675">23</cx:pt>
          <cx:pt idx="10676">23</cx:pt>
          <cx:pt idx="10677">29</cx:pt>
          <cx:pt idx="10678">26</cx:pt>
          <cx:pt idx="10679">20</cx:pt>
          <cx:pt idx="10680">23</cx:pt>
          <cx:pt idx="10681">23</cx:pt>
          <cx:pt idx="10682">21</cx:pt>
          <cx:pt idx="10683">23</cx:pt>
          <cx:pt idx="10684">23</cx:pt>
          <cx:pt idx="10685">23</cx:pt>
          <cx:pt idx="10686">20</cx:pt>
          <cx:pt idx="10687">21</cx:pt>
          <cx:pt idx="10688">19</cx:pt>
          <cx:pt idx="10689">20</cx:pt>
          <cx:pt idx="10690">20</cx:pt>
          <cx:pt idx="10691">20</cx:pt>
          <cx:pt idx="10692">18</cx:pt>
          <cx:pt idx="10693">18</cx:pt>
          <cx:pt idx="10694">29</cx:pt>
          <cx:pt idx="10695">26</cx:pt>
          <cx:pt idx="10696">31</cx:pt>
          <cx:pt idx="10697">29</cx:pt>
          <cx:pt idx="10698">26</cx:pt>
          <cx:pt idx="10699">16</cx:pt>
          <cx:pt idx="10700">16</cx:pt>
          <cx:pt idx="10701">20</cx:pt>
          <cx:pt idx="10702">17</cx:pt>
          <cx:pt idx="10703">17</cx:pt>
          <cx:pt idx="10704">22</cx:pt>
          <cx:pt idx="10705">12</cx:pt>
          <cx:pt idx="10706">19</cx:pt>
          <cx:pt idx="10707">16</cx:pt>
          <cx:pt idx="10708">21</cx:pt>
          <cx:pt idx="10709">20</cx:pt>
          <cx:pt idx="10710">19</cx:pt>
          <cx:pt idx="10711">18</cx:pt>
          <cx:pt idx="10712">23</cx:pt>
          <cx:pt idx="10713">20</cx:pt>
          <cx:pt idx="10714">17</cx:pt>
          <cx:pt idx="10715">17</cx:pt>
          <cx:pt idx="10716">22</cx:pt>
          <cx:pt idx="10717">16</cx:pt>
          <cx:pt idx="10718">20</cx:pt>
          <cx:pt idx="10719">20</cx:pt>
          <cx:pt idx="10720">18</cx:pt>
          <cx:pt idx="10721">17</cx:pt>
          <cx:pt idx="10722">22</cx:pt>
          <cx:pt idx="10723">25</cx:pt>
          <cx:pt idx="10724">23</cx:pt>
          <cx:pt idx="10725">24</cx:pt>
          <cx:pt idx="10726">23</cx:pt>
          <cx:pt idx="10727">24</cx:pt>
          <cx:pt idx="10728">24</cx:pt>
          <cx:pt idx="10729">24</cx:pt>
          <cx:pt idx="10730">24</cx:pt>
          <cx:pt idx="10731">24</cx:pt>
          <cx:pt idx="10732">19</cx:pt>
          <cx:pt idx="10733">23</cx:pt>
          <cx:pt idx="10734">23</cx:pt>
          <cx:pt idx="10735">29</cx:pt>
          <cx:pt idx="10736">26</cx:pt>
          <cx:pt idx="10737">33</cx:pt>
          <cx:pt idx="10738">26</cx:pt>
          <cx:pt idx="10739">29</cx:pt>
          <cx:pt idx="10740">26</cx:pt>
          <cx:pt idx="10741">23</cx:pt>
          <cx:pt idx="10742">23</cx:pt>
          <cx:pt idx="10743">29</cx:pt>
          <cx:pt idx="10744">26</cx:pt>
          <cx:pt idx="10745">31</cx:pt>
          <cx:pt idx="10746">26</cx:pt>
          <cx:pt idx="10747">23</cx:pt>
          <cx:pt idx="10748">23</cx:pt>
          <cx:pt idx="10749">23</cx:pt>
          <cx:pt idx="10750">17</cx:pt>
          <cx:pt idx="10751">16</cx:pt>
          <cx:pt idx="10752">16</cx:pt>
          <cx:pt idx="10753">18</cx:pt>
          <cx:pt idx="10754">20</cx:pt>
          <cx:pt idx="10755">17</cx:pt>
          <cx:pt idx="10756">17</cx:pt>
          <cx:pt idx="10757">22</cx:pt>
          <cx:pt idx="10758">16</cx:pt>
          <cx:pt idx="10759">20</cx:pt>
          <cx:pt idx="10760">17</cx:pt>
          <cx:pt idx="10761">19</cx:pt>
          <cx:pt idx="10762">17</cx:pt>
          <cx:pt idx="10763">16</cx:pt>
          <cx:pt idx="10764">20</cx:pt>
          <cx:pt idx="10765">14</cx:pt>
          <cx:pt idx="10766">17</cx:pt>
          <cx:pt idx="10767">18</cx:pt>
          <cx:pt idx="10768">16</cx:pt>
          <cx:pt idx="10769">16</cx:pt>
          <cx:pt idx="10770">20</cx:pt>
          <cx:pt idx="10771">18</cx:pt>
          <cx:pt idx="10772">17</cx:pt>
          <cx:pt idx="10773">16</cx:pt>
          <cx:pt idx="10774">20</cx:pt>
          <cx:pt idx="10775">14</cx:pt>
          <cx:pt idx="10776">17</cx:pt>
          <cx:pt idx="10777">17</cx:pt>
          <cx:pt idx="10778">16</cx:pt>
          <cx:pt idx="10779">15</cx:pt>
          <cx:pt idx="10780">21</cx:pt>
          <cx:pt idx="10781">26</cx:pt>
          <cx:pt idx="10782">24</cx:pt>
          <cx:pt idx="10783">26</cx:pt>
          <cx:pt idx="10784">24</cx:pt>
          <cx:pt idx="10785">24</cx:pt>
          <cx:pt idx="10786">21</cx:pt>
          <cx:pt idx="10787">22</cx:pt>
          <cx:pt idx="10788">15</cx:pt>
          <cx:pt idx="10789">20</cx:pt>
          <cx:pt idx="10790">21</cx:pt>
          <cx:pt idx="10791">20</cx:pt>
          <cx:pt idx="10792">20</cx:pt>
          <cx:pt idx="10793">20</cx:pt>
          <cx:pt idx="10794">19</cx:pt>
          <cx:pt idx="10795">24</cx:pt>
          <cx:pt idx="10796">22</cx:pt>
          <cx:pt idx="10797">20</cx:pt>
          <cx:pt idx="10798">25</cx:pt>
          <cx:pt idx="10799">23</cx:pt>
          <cx:pt idx="10800">20</cx:pt>
          <cx:pt idx="10801">20</cx:pt>
          <cx:pt idx="10802">20</cx:pt>
          <cx:pt idx="10803">19</cx:pt>
          <cx:pt idx="10804">35</cx:pt>
          <cx:pt idx="10805">44</cx:pt>
          <cx:pt idx="10806">16</cx:pt>
          <cx:pt idx="10807">15</cx:pt>
          <cx:pt idx="10808">23</cx:pt>
          <cx:pt idx="10809">23</cx:pt>
          <cx:pt idx="10810">25</cx:pt>
          <cx:pt idx="10811">23</cx:pt>
          <cx:pt idx="10812">24</cx:pt>
          <cx:pt idx="10813">25</cx:pt>
          <cx:pt idx="10814">25</cx:pt>
          <cx:pt idx="10815">26</cx:pt>
          <cx:pt idx="10816">22</cx:pt>
          <cx:pt idx="10817">26</cx:pt>
          <cx:pt idx="10818">24</cx:pt>
          <cx:pt idx="10819">25</cx:pt>
          <cx:pt idx="10820">25</cx:pt>
          <cx:pt idx="10821">23</cx:pt>
          <cx:pt idx="10822">21</cx:pt>
          <cx:pt idx="10823">18</cx:pt>
          <cx:pt idx="10824">24</cx:pt>
          <cx:pt idx="10825">18</cx:pt>
          <cx:pt idx="10826">19</cx:pt>
          <cx:pt idx="10827">20</cx:pt>
          <cx:pt idx="10828">19</cx:pt>
          <cx:pt idx="10829">19</cx:pt>
          <cx:pt idx="10830">29</cx:pt>
          <cx:pt idx="10831">38</cx:pt>
          <cx:pt idx="10832">35</cx:pt>
          <cx:pt idx="10833">21</cx:pt>
          <cx:pt idx="10834">16</cx:pt>
          <cx:pt idx="10835">12</cx:pt>
          <cx:pt idx="10836">15</cx:pt>
          <cx:pt idx="10837">12</cx:pt>
          <cx:pt idx="10838">17</cx:pt>
          <cx:pt idx="10839">16</cx:pt>
          <cx:pt idx="10840">12</cx:pt>
          <cx:pt idx="10841">15</cx:pt>
          <cx:pt idx="10842">13</cx:pt>
          <cx:pt idx="10843">17</cx:pt>
          <cx:pt idx="10844">16</cx:pt>
          <cx:pt idx="10845">15</cx:pt>
          <cx:pt idx="10846">12</cx:pt>
          <cx:pt idx="10847">14</cx:pt>
          <cx:pt idx="10848">12</cx:pt>
          <cx:pt idx="10849">22</cx:pt>
          <cx:pt idx="10850">22</cx:pt>
          <cx:pt idx="10851">21</cx:pt>
          <cx:pt idx="10852">26</cx:pt>
          <cx:pt idx="10853">19</cx:pt>
          <cx:pt idx="10854">22</cx:pt>
          <cx:pt idx="10855">22</cx:pt>
          <cx:pt idx="10856">22</cx:pt>
          <cx:pt idx="10857">21</cx:pt>
          <cx:pt idx="10858">26</cx:pt>
          <cx:pt idx="10859">18</cx:pt>
          <cx:pt idx="10860">29</cx:pt>
          <cx:pt idx="10861">33</cx:pt>
          <cx:pt idx="10862">32</cx:pt>
          <cx:pt idx="10863">16</cx:pt>
          <cx:pt idx="10864">18</cx:pt>
          <cx:pt idx="10865">16</cx:pt>
          <cx:pt idx="10866">12</cx:pt>
          <cx:pt idx="10867">17</cx:pt>
          <cx:pt idx="10868">16</cx:pt>
          <cx:pt idx="10869">13</cx:pt>
          <cx:pt idx="10870">13</cx:pt>
          <cx:pt idx="10871">16</cx:pt>
          <cx:pt idx="10872">15</cx:pt>
          <cx:pt idx="10873">12</cx:pt>
          <cx:pt idx="10874">17</cx:pt>
          <cx:pt idx="10875">16</cx:pt>
          <cx:pt idx="10876">13</cx:pt>
          <cx:pt idx="10877">13</cx:pt>
          <cx:pt idx="10878">15</cx:pt>
          <cx:pt idx="10879">13</cx:pt>
          <cx:pt idx="10880">18</cx:pt>
          <cx:pt idx="10881">17</cx:pt>
          <cx:pt idx="10882">24</cx:pt>
          <cx:pt idx="10883">20</cx:pt>
          <cx:pt idx="10884">18</cx:pt>
          <cx:pt idx="10885">16</cx:pt>
          <cx:pt idx="10886">19</cx:pt>
          <cx:pt idx="10887">22</cx:pt>
          <cx:pt idx="10888">25</cx:pt>
          <cx:pt idx="10889">25</cx:pt>
          <cx:pt idx="10890">24</cx:pt>
          <cx:pt idx="10891">25</cx:pt>
          <cx:pt idx="10892">29</cx:pt>
          <cx:pt idx="10893">26</cx:pt>
          <cx:pt idx="10894">26</cx:pt>
          <cx:pt idx="10895">24</cx:pt>
          <cx:pt idx="10896">23</cx:pt>
          <cx:pt idx="10897">24</cx:pt>
          <cx:pt idx="10898">19</cx:pt>
          <cx:pt idx="10899">18</cx:pt>
          <cx:pt idx="10900">20</cx:pt>
          <cx:pt idx="10901">20</cx:pt>
          <cx:pt idx="10902">21</cx:pt>
          <cx:pt idx="10903">22</cx:pt>
          <cx:pt idx="10904">15</cx:pt>
          <cx:pt idx="10905">13</cx:pt>
          <cx:pt idx="10906">12</cx:pt>
          <cx:pt idx="10907">15</cx:pt>
          <cx:pt idx="10908">12</cx:pt>
          <cx:pt idx="10909">14</cx:pt>
          <cx:pt idx="10910">12</cx:pt>
          <cx:pt idx="10911">26</cx:pt>
          <cx:pt idx="10912">25</cx:pt>
          <cx:pt idx="10913">23</cx:pt>
          <cx:pt idx="10914">26</cx:pt>
          <cx:pt idx="10915">29</cx:pt>
          <cx:pt idx="10916">29</cx:pt>
          <cx:pt idx="10917">24</cx:pt>
          <cx:pt idx="10918">26</cx:pt>
          <cx:pt idx="10919">25</cx:pt>
          <cx:pt idx="10920">22</cx:pt>
          <cx:pt idx="10921">24</cx:pt>
          <cx:pt idx="10922">29</cx:pt>
          <cx:pt idx="10923">24</cx:pt>
          <cx:pt idx="10924">25</cx:pt>
          <cx:pt idx="10925">25</cx:pt>
          <cx:pt idx="10926">22</cx:pt>
          <cx:pt idx="10927">23</cx:pt>
          <cx:pt idx="10928">25</cx:pt>
          <cx:pt idx="10929">24</cx:pt>
          <cx:pt idx="10930">29</cx:pt>
          <cx:pt idx="10931">25</cx:pt>
          <cx:pt idx="10932">22</cx:pt>
          <cx:pt idx="10933">22</cx:pt>
          <cx:pt idx="10934">22</cx:pt>
          <cx:pt idx="10935">22</cx:pt>
          <cx:pt idx="10936">22</cx:pt>
          <cx:pt idx="10937">20</cx:pt>
          <cx:pt idx="10938">17</cx:pt>
          <cx:pt idx="10939">12</cx:pt>
          <cx:pt idx="10940">16</cx:pt>
          <cx:pt idx="10941">12</cx:pt>
          <cx:pt idx="10942">16</cx:pt>
          <cx:pt idx="10943">15</cx:pt>
          <cx:pt idx="10944">12</cx:pt>
          <cx:pt idx="10945">12</cx:pt>
          <cx:pt idx="10946">15</cx:pt>
          <cx:pt idx="10947">12</cx:pt>
          <cx:pt idx="10948">15</cx:pt>
          <cx:pt idx="10949">12</cx:pt>
          <cx:pt idx="10950">24</cx:pt>
          <cx:pt idx="10951">29</cx:pt>
          <cx:pt idx="10952">29</cx:pt>
          <cx:pt idx="10953">33</cx:pt>
          <cx:pt idx="10954">32</cx:pt>
          <cx:pt idx="10955">23</cx:pt>
          <cx:pt idx="10956">22</cx:pt>
          <cx:pt idx="10957">24</cx:pt>
          <cx:pt idx="10958">22</cx:pt>
          <cx:pt idx="10959">26</cx:pt>
          <cx:pt idx="10960">23</cx:pt>
          <cx:pt idx="10961">26</cx:pt>
          <cx:pt idx="10962">24</cx:pt>
          <cx:pt idx="10963">19</cx:pt>
          <cx:pt idx="10964">23</cx:pt>
          <cx:pt idx="10965">22</cx:pt>
          <cx:pt idx="10966">25</cx:pt>
          <cx:pt idx="10967">26</cx:pt>
          <cx:pt idx="10968">26</cx:pt>
          <cx:pt idx="10969">17</cx:pt>
          <cx:pt idx="10970">16</cx:pt>
          <cx:pt idx="10971">16</cx:pt>
          <cx:pt idx="10972">16</cx:pt>
          <cx:pt idx="10973">15</cx:pt>
          <cx:pt idx="10974">22</cx:pt>
          <cx:pt idx="10975">20</cx:pt>
          <cx:pt idx="10976">23</cx:pt>
          <cx:pt idx="10977">18</cx:pt>
          <cx:pt idx="10978">20</cx:pt>
          <cx:pt idx="10979">20</cx:pt>
          <cx:pt idx="10980">22</cx:pt>
          <cx:pt idx="10981">18</cx:pt>
          <cx:pt idx="10982">17</cx:pt>
          <cx:pt idx="10983">16</cx:pt>
          <cx:pt idx="10984">15</cx:pt>
          <cx:pt idx="10985">16</cx:pt>
          <cx:pt idx="10986">15</cx:pt>
          <cx:pt idx="10987">16</cx:pt>
          <cx:pt idx="10988">16</cx:pt>
          <cx:pt idx="10989">14</cx:pt>
          <cx:pt idx="10990">15</cx:pt>
          <cx:pt idx="10991">17</cx:pt>
          <cx:pt idx="10992">16</cx:pt>
          <cx:pt idx="10993">15</cx:pt>
          <cx:pt idx="10994">14</cx:pt>
          <cx:pt idx="10995">17</cx:pt>
          <cx:pt idx="10996">13</cx:pt>
          <cx:pt idx="10997">27</cx:pt>
          <cx:pt idx="10998">32</cx:pt>
          <cx:pt idx="10999">29</cx:pt>
          <cx:pt idx="11000">34</cx:pt>
          <cx:pt idx="11001">36</cx:pt>
          <cx:pt idx="11002">32</cx:pt>
          <cx:pt idx="11003">33</cx:pt>
          <cx:pt idx="11004">20</cx:pt>
          <cx:pt idx="11005">20</cx:pt>
          <cx:pt idx="11006">18</cx:pt>
          <cx:pt idx="11007">20</cx:pt>
          <cx:pt idx="11008">17</cx:pt>
          <cx:pt idx="11009">17</cx:pt>
          <cx:pt idx="11010">17</cx:pt>
          <cx:pt idx="11011">15</cx:pt>
          <cx:pt idx="11012">16</cx:pt>
          <cx:pt idx="11013">15</cx:pt>
          <cx:pt idx="11014">17</cx:pt>
          <cx:pt idx="11015">17</cx:pt>
          <cx:pt idx="11016">17</cx:pt>
          <cx:pt idx="11017">16</cx:pt>
          <cx:pt idx="11018">16</cx:pt>
          <cx:pt idx="11019">15</cx:pt>
          <cx:pt idx="11020">15</cx:pt>
          <cx:pt idx="11021">14</cx:pt>
          <cx:pt idx="11022">16</cx:pt>
          <cx:pt idx="11023">15</cx:pt>
          <cx:pt idx="11024">17</cx:pt>
          <cx:pt idx="11025">16</cx:pt>
          <cx:pt idx="11026">15</cx:pt>
          <cx:pt idx="11027">16</cx:pt>
          <cx:pt idx="11028">15</cx:pt>
          <cx:pt idx="11029">17</cx:pt>
          <cx:pt idx="11030">17</cx:pt>
          <cx:pt idx="11031">30</cx:pt>
          <cx:pt idx="11032">37</cx:pt>
          <cx:pt idx="11033">24</cx:pt>
          <cx:pt idx="11034">23</cx:pt>
          <cx:pt idx="11035">26</cx:pt>
          <cx:pt idx="11036">23</cx:pt>
          <cx:pt idx="11037">28</cx:pt>
          <cx:pt idx="11038">22</cx:pt>
          <cx:pt idx="11039">26</cx:pt>
          <cx:pt idx="11040">23</cx:pt>
          <cx:pt idx="11041">22</cx:pt>
          <cx:pt idx="11042">28</cx:pt>
          <cx:pt idx="11043">25</cx:pt>
          <cx:pt idx="11044">24</cx:pt>
          <cx:pt idx="11045">21</cx:pt>
          <cx:pt idx="11046">22</cx:pt>
          <cx:pt idx="11047">19</cx:pt>
          <cx:pt idx="11048">26</cx:pt>
          <cx:pt idx="11049">23</cx:pt>
          <cx:pt idx="11050">22</cx:pt>
          <cx:pt idx="11051">20</cx:pt>
          <cx:pt idx="11052">18</cx:pt>
          <cx:pt idx="11053">24</cx:pt>
          <cx:pt idx="11054">21</cx:pt>
          <cx:pt idx="11055">20</cx:pt>
          <cx:pt idx="11056">26</cx:pt>
          <cx:pt idx="11057">26</cx:pt>
          <cx:pt idx="11058">24</cx:pt>
          <cx:pt idx="11059">26</cx:pt>
          <cx:pt idx="11060">26</cx:pt>
          <cx:pt idx="11061">24</cx:pt>
          <cx:pt idx="11062">22</cx:pt>
          <cx:pt idx="11063">30</cx:pt>
          <cx:pt idx="11064">26</cx:pt>
          <cx:pt idx="11065">24</cx:pt>
          <cx:pt idx="11066">25</cx:pt>
          <cx:pt idx="11067">21</cx:pt>
          <cx:pt idx="11068">22</cx:pt>
          <cx:pt idx="11069">22</cx:pt>
          <cx:pt idx="11070">35</cx:pt>
          <cx:pt idx="11071">44</cx:pt>
          <cx:pt idx="11072">35</cx:pt>
          <cx:pt idx="11073">44</cx:pt>
          <cx:pt idx="11074">34</cx:pt>
          <cx:pt idx="11075">41</cx:pt>
          <cx:pt idx="11076">52</cx:pt>
          <cx:pt idx="11077">26</cx:pt>
          <cx:pt idx="11078">27</cx:pt>
          <cx:pt idx="11079">28</cx:pt>
          <cx:pt idx="11080">30</cx:pt>
          <cx:pt idx="11081">29</cx:pt>
          <cx:pt idx="11082">28</cx:pt>
          <cx:pt idx="11083">33</cx:pt>
          <cx:pt idx="11084">29</cx:pt>
          <cx:pt idx="11085">22</cx:pt>
          <cx:pt idx="11086">24</cx:pt>
          <cx:pt idx="11087">22</cx:pt>
          <cx:pt idx="11088">24</cx:pt>
          <cx:pt idx="11089">22</cx:pt>
          <cx:pt idx="11090">24</cx:pt>
          <cx:pt idx="11091">20</cx:pt>
          <cx:pt idx="11092">17</cx:pt>
          <cx:pt idx="11093">17</cx:pt>
          <cx:pt idx="11094">22</cx:pt>
          <cx:pt idx="11095">16</cx:pt>
          <cx:pt idx="11096">20</cx:pt>
          <cx:pt idx="11097">20</cx:pt>
          <cx:pt idx="11098">18</cx:pt>
          <cx:pt idx="11099">17</cx:pt>
          <cx:pt idx="11100">22</cx:pt>
          <cx:pt idx="11101">17</cx:pt>
          <cx:pt idx="11102">16</cx:pt>
          <cx:pt idx="11103">16</cx:pt>
          <cx:pt idx="11104">18</cx:pt>
          <cx:pt idx="11105">20</cx:pt>
          <cx:pt idx="11106">17</cx:pt>
          <cx:pt idx="11107">17</cx:pt>
          <cx:pt idx="11108">22</cx:pt>
          <cx:pt idx="11109">16</cx:pt>
          <cx:pt idx="11110">20</cx:pt>
          <cx:pt idx="11111">17</cx:pt>
          <cx:pt idx="11112">20</cx:pt>
          <cx:pt idx="11113">21</cx:pt>
          <cx:pt idx="11114">20</cx:pt>
          <cx:pt idx="11115">20</cx:pt>
          <cx:pt idx="11116">20</cx:pt>
          <cx:pt idx="11117">19</cx:pt>
          <cx:pt idx="11118">18</cx:pt>
          <cx:pt idx="11119">17</cx:pt>
          <cx:pt idx="11120">16</cx:pt>
          <cx:pt idx="11121">20</cx:pt>
          <cx:pt idx="11122">14</cx:pt>
          <cx:pt idx="11123">17</cx:pt>
          <cx:pt idx="11124">17</cx:pt>
          <cx:pt idx="11125">16</cx:pt>
          <cx:pt idx="11126">15</cx:pt>
          <cx:pt idx="11127">21</cx:pt>
          <cx:pt idx="11128">21</cx:pt>
          <cx:pt idx="11129">20</cx:pt>
          <cx:pt idx="11130">19</cx:pt>
          <cx:pt idx="11131">20</cx:pt>
          <cx:pt idx="11132">20</cx:pt>
          <cx:pt idx="11133">20</cx:pt>
          <cx:pt idx="11134">18</cx:pt>
          <cx:pt idx="11135">18</cx:pt>
          <cx:pt idx="11136">20</cx:pt>
          <cx:pt idx="11137">17</cx:pt>
          <cx:pt idx="11138">17</cx:pt>
          <cx:pt idx="11139">22</cx:pt>
          <cx:pt idx="11140">16</cx:pt>
          <cx:pt idx="11141">21</cx:pt>
          <cx:pt idx="11142">20</cx:pt>
          <cx:pt idx="11143">19</cx:pt>
          <cx:pt idx="11144">18</cx:pt>
          <cx:pt idx="11145">23</cx:pt>
          <cx:pt idx="11146">19</cx:pt>
          <cx:pt idx="11147">17</cx:pt>
          <cx:pt idx="11148">16</cx:pt>
          <cx:pt idx="11149">20</cx:pt>
          <cx:pt idx="11150">14</cx:pt>
          <cx:pt idx="11151">17</cx:pt>
          <cx:pt idx="11152">18</cx:pt>
          <cx:pt idx="11153">16</cx:pt>
          <cx:pt idx="11154">16</cx:pt>
          <cx:pt idx="11155">20</cx:pt>
          <cx:pt idx="11156">24</cx:pt>
          <cx:pt idx="11157">22</cx:pt>
          <cx:pt idx="11158">20</cx:pt>
          <cx:pt idx="11159">25</cx:pt>
          <cx:pt idx="11160">23</cx:pt>
          <cx:pt idx="11161">20</cx:pt>
          <cx:pt idx="11162">20</cx:pt>
          <cx:pt idx="11163">20</cx:pt>
          <cx:pt idx="11164">19</cx:pt>
          <cx:pt idx="11165">16</cx:pt>
          <cx:pt idx="11166">15</cx:pt>
          <cx:pt idx="11167">16</cx:pt>
          <cx:pt idx="11168">16</cx:pt>
          <cx:pt idx="11169">26</cx:pt>
          <cx:pt idx="11170">26</cx:pt>
          <cx:pt idx="11171">28</cx:pt>
          <cx:pt idx="11172">28</cx:pt>
          <cx:pt idx="11173">24</cx:pt>
          <cx:pt idx="11174">25</cx:pt>
          <cx:pt idx="11175">33</cx:pt>
          <cx:pt idx="11176">31</cx:pt>
          <cx:pt idx="11177">43</cx:pt>
          <cx:pt idx="11178">42</cx:pt>
          <cx:pt idx="11179">36</cx:pt>
          <cx:pt idx="11180">33</cx:pt>
          <cx:pt idx="11181">49</cx:pt>
          <cx:pt idx="11182">46</cx:pt>
          <cx:pt idx="11183">27</cx:pt>
          <cx:pt idx="11184">24</cx:pt>
          <cx:pt idx="11185">28</cx:pt>
          <cx:pt idx="11186">24</cx:pt>
          <cx:pt idx="11187">29</cx:pt>
          <cx:pt idx="11188">29</cx:pt>
          <cx:pt idx="11189">33</cx:pt>
          <cx:pt idx="11190">30</cx:pt>
          <cx:pt idx="11191">33</cx:pt>
          <cx:pt idx="11192">26</cx:pt>
          <cx:pt idx="11193">26</cx:pt>
          <cx:pt idx="11194">29</cx:pt>
          <cx:pt idx="11195">31</cx:pt>
          <cx:pt idx="11196">25</cx:pt>
          <cx:pt idx="11197">22</cx:pt>
          <cx:pt idx="11198">24</cx:pt>
          <cx:pt idx="11199">17</cx:pt>
          <cx:pt idx="11200">17</cx:pt>
          <cx:pt idx="11201">21</cx:pt>
          <cx:pt idx="11202">26</cx:pt>
          <cx:pt idx="11203">29</cx:pt>
          <cx:pt idx="11204">23</cx:pt>
          <cx:pt idx="11205">20</cx:pt>
          <cx:pt idx="11206">17</cx:pt>
          <cx:pt idx="11207">28</cx:pt>
          <cx:pt idx="11208">18</cx:pt>
          <cx:pt idx="11209">19</cx:pt>
          <cx:pt idx="11210">18</cx:pt>
          <cx:pt idx="11211">19</cx:pt>
          <cx:pt idx="11212">26</cx:pt>
          <cx:pt idx="11213">28</cx:pt>
          <cx:pt idx="11214">29</cx:pt>
          <cx:pt idx="11215">21</cx:pt>
          <cx:pt idx="11216">22</cx:pt>
          <cx:pt idx="11217">22</cx:pt>
          <cx:pt idx="11218">19</cx:pt>
          <cx:pt idx="11219">18</cx:pt>
          <cx:pt idx="11220">17</cx:pt>
          <cx:pt idx="11221">17</cx:pt>
          <cx:pt idx="11222">20</cx:pt>
          <cx:pt idx="11223">17</cx:pt>
          <cx:pt idx="11224">17</cx:pt>
          <cx:pt idx="11225">17</cx:pt>
          <cx:pt idx="11226">30</cx:pt>
          <cx:pt idx="11227">33</cx:pt>
          <cx:pt idx="11228">29</cx:pt>
          <cx:pt idx="11229">17</cx:pt>
          <cx:pt idx="11230">17</cx:pt>
          <cx:pt idx="11231">16</cx:pt>
          <cx:pt idx="11232">17</cx:pt>
          <cx:pt idx="11233">16</cx:pt>
          <cx:pt idx="11234">16</cx:pt>
          <cx:pt idx="11235">16</cx:pt>
          <cx:pt idx="11236">16</cx:pt>
          <cx:pt idx="11237">16</cx:pt>
          <cx:pt idx="11238">18</cx:pt>
          <cx:pt idx="11239">18</cx:pt>
          <cx:pt idx="11240">18</cx:pt>
          <cx:pt idx="11241">18</cx:pt>
          <cx:pt idx="11242">18</cx:pt>
          <cx:pt idx="11243">16</cx:pt>
          <cx:pt idx="11244">16</cx:pt>
          <cx:pt idx="11245">16</cx:pt>
          <cx:pt idx="11246">16</cx:pt>
          <cx:pt idx="11247">16</cx:pt>
          <cx:pt idx="11248">16</cx:pt>
          <cx:pt idx="11249">15</cx:pt>
          <cx:pt idx="11250">20</cx:pt>
          <cx:pt idx="11251">16</cx:pt>
          <cx:pt idx="11252">17</cx:pt>
          <cx:pt idx="11253">19</cx:pt>
          <cx:pt idx="11254">22</cx:pt>
          <cx:pt idx="11255">20</cx:pt>
          <cx:pt idx="11256">18</cx:pt>
          <cx:pt idx="11257">21</cx:pt>
          <cx:pt idx="11258">20</cx:pt>
          <cx:pt idx="11259">19</cx:pt>
          <cx:pt idx="11260">22</cx:pt>
          <cx:pt idx="11261">22</cx:pt>
          <cx:pt idx="11262">20</cx:pt>
          <cx:pt idx="11263">18</cx:pt>
          <cx:pt idx="11264">20</cx:pt>
          <cx:pt idx="11265">21</cx:pt>
          <cx:pt idx="11266">20</cx:pt>
          <cx:pt idx="11267">15</cx:pt>
          <cx:pt idx="11268">19</cx:pt>
          <cx:pt idx="11269">20</cx:pt>
          <cx:pt idx="11270">13</cx:pt>
          <cx:pt idx="11271">15</cx:pt>
          <cx:pt idx="11272">22</cx:pt>
          <cx:pt idx="11273">24</cx:pt>
          <cx:pt idx="11274">21</cx:pt>
          <cx:pt idx="11275">20</cx:pt>
          <cx:pt idx="11276">20</cx:pt>
          <cx:pt idx="11277">21</cx:pt>
          <cx:pt idx="11278">23</cx:pt>
          <cx:pt idx="11279">22</cx:pt>
          <cx:pt idx="11280">24</cx:pt>
          <cx:pt idx="11281">22</cx:pt>
          <cx:pt idx="11282">29</cx:pt>
          <cx:pt idx="11283">25</cx:pt>
          <cx:pt idx="11284">30</cx:pt>
          <cx:pt idx="11285">33</cx:pt>
          <cx:pt idx="11286">22</cx:pt>
          <cx:pt idx="11287">23</cx:pt>
          <cx:pt idx="11288">26</cx:pt>
          <cx:pt idx="11289">26</cx:pt>
          <cx:pt idx="11290">29</cx:pt>
          <cx:pt idx="11291">23</cx:pt>
          <cx:pt idx="11292">24</cx:pt>
          <cx:pt idx="11293">22</cx:pt>
          <cx:pt idx="11294">24</cx:pt>
          <cx:pt idx="11295">24</cx:pt>
          <cx:pt idx="11296">22</cx:pt>
          <cx:pt idx="11297">19</cx:pt>
          <cx:pt idx="11298">19</cx:pt>
          <cx:pt idx="11299">22</cx:pt>
          <cx:pt idx="11300">20</cx:pt>
          <cx:pt idx="11301">17</cx:pt>
          <cx:pt idx="11302">17</cx:pt>
          <cx:pt idx="11303">29</cx:pt>
          <cx:pt idx="11304">25</cx:pt>
          <cx:pt idx="11305">32</cx:pt>
          <cx:pt idx="11306">26</cx:pt>
          <cx:pt idx="11307">26</cx:pt>
          <cx:pt idx="11308">27</cx:pt>
          <cx:pt idx="11309">20</cx:pt>
          <cx:pt idx="11310">20</cx:pt>
          <cx:pt idx="11311">18</cx:pt>
          <cx:pt idx="11312">20</cx:pt>
          <cx:pt idx="11313">29</cx:pt>
          <cx:pt idx="11314">26</cx:pt>
          <cx:pt idx="11315">33</cx:pt>
          <cx:pt idx="11316">28</cx:pt>
          <cx:pt idx="11317">22</cx:pt>
          <cx:pt idx="11318">23</cx:pt>
          <cx:pt idx="11319">24</cx:pt>
          <cx:pt idx="11320">26</cx:pt>
          <cx:pt idx="11321">23</cx:pt>
          <cx:pt idx="11322">25</cx:pt>
          <cx:pt idx="11323">21</cx:pt>
          <cx:pt idx="11324">29</cx:pt>
          <cx:pt idx="11325">22</cx:pt>
          <cx:pt idx="11326">23</cx:pt>
          <cx:pt idx="11327">19</cx:pt>
          <cx:pt idx="11328">22</cx:pt>
          <cx:pt idx="11329">17</cx:pt>
          <cx:pt idx="11330">21</cx:pt>
          <cx:pt idx="11331">21</cx:pt>
          <cx:pt idx="11332">20</cx:pt>
          <cx:pt idx="11333">18</cx:pt>
          <cx:pt idx="11334">20</cx:pt>
          <cx:pt idx="11335">16</cx:pt>
          <cx:pt idx="11336">16</cx:pt>
          <cx:pt idx="11337">13</cx:pt>
          <cx:pt idx="11338">13</cx:pt>
          <cx:pt idx="11339">15</cx:pt>
          <cx:pt idx="11340">13</cx:pt>
          <cx:pt idx="11341">17</cx:pt>
          <cx:pt idx="11342">13</cx:pt>
          <cx:pt idx="11343">13</cx:pt>
          <cx:pt idx="11344">13</cx:pt>
          <cx:pt idx="11345">13</cx:pt>
          <cx:pt idx="11346">13</cx:pt>
          <cx:pt idx="11347">14</cx:pt>
          <cx:pt idx="11348">24</cx:pt>
          <cx:pt idx="11349">28</cx:pt>
          <cx:pt idx="11350">26</cx:pt>
          <cx:pt idx="11351">25</cx:pt>
          <cx:pt idx="11352">22</cx:pt>
          <cx:pt idx="11353">24</cx:pt>
          <cx:pt idx="11354">23</cx:pt>
          <cx:pt idx="11355">26</cx:pt>
          <cx:pt idx="11356">26</cx:pt>
          <cx:pt idx="11357">26</cx:pt>
          <cx:pt idx="11358">26</cx:pt>
          <cx:pt idx="11359">24</cx:pt>
          <cx:pt idx="11360">22</cx:pt>
          <cx:pt idx="11361">30</cx:pt>
          <cx:pt idx="11362">26</cx:pt>
          <cx:pt idx="11363">27</cx:pt>
          <cx:pt idx="11364">32</cx:pt>
          <cx:pt idx="11365">29</cx:pt>
          <cx:pt idx="11366">33</cx:pt>
          <cx:pt idx="11367">32</cx:pt>
          <cx:pt idx="11368">33</cx:pt>
          <cx:pt idx="11369">22</cx:pt>
          <cx:pt idx="11370">22</cx:pt>
          <cx:pt idx="11371">22</cx:pt>
          <cx:pt idx="11372">22</cx:pt>
          <cx:pt idx="11373">23</cx:pt>
          <cx:pt idx="11374">19</cx:pt>
          <cx:pt idx="11375">23</cx:pt>
          <cx:pt idx="11376">28</cx:pt>
          <cx:pt idx="11377">22</cx:pt>
          <cx:pt idx="11378">25</cx:pt>
          <cx:pt idx="11379">29</cx:pt>
          <cx:pt idx="11380">26</cx:pt>
          <cx:pt idx="11381">26</cx:pt>
          <cx:pt idx="11382">22</cx:pt>
          <cx:pt idx="11383">22</cx:pt>
          <cx:pt idx="11384">23</cx:pt>
          <cx:pt idx="11385">24</cx:pt>
          <cx:pt idx="11386">23</cx:pt>
          <cx:pt idx="11387">24</cx:pt>
          <cx:pt idx="11388">26</cx:pt>
          <cx:pt idx="11389">26</cx:pt>
          <cx:pt idx="11390">23</cx:pt>
          <cx:pt idx="11391">23</cx:pt>
          <cx:pt idx="11392">23</cx:pt>
          <cx:pt idx="11393">25</cx:pt>
          <cx:pt idx="11394">25</cx:pt>
          <cx:pt idx="11395">28</cx:pt>
          <cx:pt idx="11396">24</cx:pt>
          <cx:pt idx="11397">29</cx:pt>
          <cx:pt idx="11398">29</cx:pt>
          <cx:pt idx="11399">26</cx:pt>
          <cx:pt idx="11400">33</cx:pt>
          <cx:pt idx="11401">32</cx:pt>
          <cx:pt idx="11402">26</cx:pt>
          <cx:pt idx="11403">17</cx:pt>
          <cx:pt idx="11404">17</cx:pt>
          <cx:pt idx="11405">29</cx:pt>
          <cx:pt idx="11406">30</cx:pt>
          <cx:pt idx="11407">33</cx:pt>
          <cx:pt idx="11408">21</cx:pt>
          <cx:pt idx="11409">22</cx:pt>
          <cx:pt idx="11410">19</cx:pt>
          <cx:pt idx="11411">20</cx:pt>
          <cx:pt idx="11412">20</cx:pt>
          <cx:pt idx="11413">24</cx:pt>
          <cx:pt idx="11414">25</cx:pt>
          <cx:pt idx="11415">22</cx:pt>
          <cx:pt idx="11416">22</cx:pt>
          <cx:pt idx="11417">22</cx:pt>
          <cx:pt idx="11418">22</cx:pt>
          <cx:pt idx="11419">22</cx:pt>
          <cx:pt idx="11420">22</cx:pt>
          <cx:pt idx="11421">23</cx:pt>
          <cx:pt idx="11422">24</cx:pt>
          <cx:pt idx="11423">20</cx:pt>
          <cx:pt idx="11424">22</cx:pt>
          <cx:pt idx="11425">24</cx:pt>
          <cx:pt idx="11426">24</cx:pt>
          <cx:pt idx="11427">24</cx:pt>
          <cx:pt idx="11428">33</cx:pt>
          <cx:pt idx="11429">27</cx:pt>
          <cx:pt idx="11430">35</cx:pt>
          <cx:pt idx="11431">28</cx:pt>
          <cx:pt idx="11432">19</cx:pt>
          <cx:pt idx="11433">17</cx:pt>
          <cx:pt idx="11434">17</cx:pt>
          <cx:pt idx="11435">17</cx:pt>
          <cx:pt idx="11436">17</cx:pt>
          <cx:pt idx="11437">30</cx:pt>
          <cx:pt idx="11438">33</cx:pt>
          <cx:pt idx="11439">29</cx:pt>
          <cx:pt idx="11440">33</cx:pt>
          <cx:pt idx="11441">35</cx:pt>
          <cx:pt idx="11442">29</cx:pt>
          <cx:pt idx="11443">25</cx:pt>
          <cx:pt idx="11444">26</cx:pt>
          <cx:pt idx="11445">24</cx:pt>
          <cx:pt idx="11446">22</cx:pt>
          <cx:pt idx="11447">25</cx:pt>
          <cx:pt idx="11448">22</cx:pt>
          <cx:pt idx="11449">18</cx:pt>
          <cx:pt idx="11450">20</cx:pt>
          <cx:pt idx="11451">18</cx:pt>
          <cx:pt idx="11452">27</cx:pt>
          <cx:pt idx="11453">29</cx:pt>
          <cx:pt idx="11454">26</cx:pt>
          <cx:pt idx="11455">29</cx:pt>
          <cx:pt idx="11456">32</cx:pt>
          <cx:pt idx="11457">27</cx:pt>
          <cx:pt idx="11458">20</cx:pt>
          <cx:pt idx="11459">20</cx:pt>
          <cx:pt idx="11460">23</cx:pt>
          <cx:pt idx="11461">23</cx:pt>
          <cx:pt idx="11462">28</cx:pt>
          <cx:pt idx="11463">24</cx:pt>
          <cx:pt idx="11464">27</cx:pt>
          <cx:pt idx="11465">26</cx:pt>
          <cx:pt idx="11466">24</cx:pt>
          <cx:pt idx="11467">27</cx:pt>
          <cx:pt idx="11468">24</cx:pt>
          <cx:pt idx="11469">26</cx:pt>
          <cx:pt idx="11470">24</cx:pt>
          <cx:pt idx="11471">24</cx:pt>
          <cx:pt idx="11472">26</cx:pt>
          <cx:pt idx="11473">24</cx:pt>
          <cx:pt idx="11474">24</cx:pt>
          <cx:pt idx="11475">21</cx:pt>
          <cx:pt idx="11476">22</cx:pt>
          <cx:pt idx="11477">24</cx:pt>
          <cx:pt idx="11478">17</cx:pt>
          <cx:pt idx="11479">17</cx:pt>
          <cx:pt idx="11480">24</cx:pt>
          <cx:pt idx="11481">26</cx:pt>
          <cx:pt idx="11482">26</cx:pt>
          <cx:pt idx="11483">23</cx:pt>
          <cx:pt idx="11484">24</cx:pt>
          <cx:pt idx="11485">19</cx:pt>
          <cx:pt idx="11486">21</cx:pt>
          <cx:pt idx="11487">25</cx:pt>
          <cx:pt idx="11488">24</cx:pt>
          <cx:pt idx="11489">26</cx:pt>
          <cx:pt idx="11490">29</cx:pt>
          <cx:pt idx="11491">29</cx:pt>
          <cx:pt idx="11492">33</cx:pt>
          <cx:pt idx="11493">32</cx:pt>
          <cx:pt idx="11494">23</cx:pt>
          <cx:pt idx="11495">22</cx:pt>
          <cx:pt idx="11496">24</cx:pt>
          <cx:pt idx="11497">22</cx:pt>
          <cx:pt idx="11498">26</cx:pt>
          <cx:pt idx="11499">23</cx:pt>
          <cx:pt idx="11500">26</cx:pt>
          <cx:pt idx="11501">24</cx:pt>
          <cx:pt idx="11502">23</cx:pt>
          <cx:pt idx="11503">28</cx:pt>
          <cx:pt idx="11504">22</cx:pt>
          <cx:pt idx="11505">25</cx:pt>
          <cx:pt idx="11506">29</cx:pt>
          <cx:pt idx="11507">26</cx:pt>
          <cx:pt idx="11508">26</cx:pt>
          <cx:pt idx="11509">26</cx:pt>
          <cx:pt idx="11510">25</cx:pt>
          <cx:pt idx="11511">23</cx:pt>
          <cx:pt idx="11512">26</cx:pt>
          <cx:pt idx="11513">29</cx:pt>
          <cx:pt idx="11514">29</cx:pt>
          <cx:pt idx="11515">24</cx:pt>
          <cx:pt idx="11516">26</cx:pt>
          <cx:pt idx="11517">22</cx:pt>
          <cx:pt idx="11518">22</cx:pt>
          <cx:pt idx="11519">22</cx:pt>
          <cx:pt idx="11520">21</cx:pt>
          <cx:pt idx="11521">26</cx:pt>
          <cx:pt idx="11522">18</cx:pt>
          <cx:pt idx="11523">23</cx:pt>
          <cx:pt idx="11524">26</cx:pt>
          <cx:pt idx="11525">25</cx:pt>
          <cx:pt idx="11526">23</cx:pt>
          <cx:pt idx="11527">24</cx:pt>
          <cx:pt idx="11528">23</cx:pt>
          <cx:pt idx="11529">24</cx:pt>
          <cx:pt idx="11530">24</cx:pt>
          <cx:pt idx="11531">24</cx:pt>
          <cx:pt idx="11532">35</cx:pt>
          <cx:pt idx="11533">44</cx:pt>
          <cx:pt idx="11534">27</cx:pt>
          <cx:pt idx="11535">29</cx:pt>
          <cx:pt idx="11536">26</cx:pt>
          <cx:pt idx="11537">32</cx:pt>
          <cx:pt idx="11538">29</cx:pt>
          <cx:pt idx="11539">24</cx:pt>
          <cx:pt idx="11540">26</cx:pt>
          <cx:pt idx="11541">24</cx:pt>
          <cx:pt idx="11542">24</cx:pt>
          <cx:pt idx="11543">29</cx:pt>
          <cx:pt idx="11544">34</cx:pt>
          <cx:pt idx="11545">37</cx:pt>
          <cx:pt idx="11546">28</cx:pt>
          <cx:pt idx="11547">26</cx:pt>
          <cx:pt idx="11548">32</cx:pt>
          <cx:pt idx="11549">26</cx:pt>
          <cx:pt idx="11550">21</cx:pt>
          <cx:pt idx="11551">22</cx:pt>
          <cx:pt idx="11552">23</cx:pt>
          <cx:pt idx="11553">23</cx:pt>
          <cx:pt idx="11554">24</cx:pt>
          <cx:pt idx="11555">24</cx:pt>
          <cx:pt idx="11556">21</cx:pt>
          <cx:pt idx="11557">21</cx:pt>
          <cx:pt idx="11558">22</cx:pt>
          <cx:pt idx="11559">22</cx:pt>
          <cx:pt idx="11560">23</cx:pt>
          <cx:pt idx="11561">23</cx:pt>
          <cx:pt idx="11562">20</cx:pt>
          <cx:pt idx="11563">13</cx:pt>
          <cx:pt idx="11564">13</cx:pt>
          <cx:pt idx="11565">13</cx:pt>
          <cx:pt idx="11566">13</cx:pt>
          <cx:pt idx="11567">15</cx:pt>
          <cx:pt idx="11568">21</cx:pt>
          <cx:pt idx="11569">21</cx:pt>
          <cx:pt idx="11570">26</cx:pt>
          <cx:pt idx="11571">24</cx:pt>
          <cx:pt idx="11572">22</cx:pt>
          <cx:pt idx="11573">23</cx:pt>
          <cx:pt idx="11574">24</cx:pt>
          <cx:pt idx="11575">24</cx:pt>
          <cx:pt idx="11576">20</cx:pt>
          <cx:pt idx="11577">20</cx:pt>
          <cx:pt idx="11578">24</cx:pt>
          <cx:pt idx="11579">24</cx:pt>
          <cx:pt idx="11580">29</cx:pt>
          <cx:pt idx="11581">30</cx:pt>
          <cx:pt idx="11582">32</cx:pt>
          <cx:pt idx="11583">29</cx:pt>
          <cx:pt idx="11584">35</cx:pt>
          <cx:pt idx="11585">30</cx:pt>
          <cx:pt idx="11586">32</cx:pt>
          <cx:pt idx="11587">33</cx:pt>
          <cx:pt idx="11588">33</cx:pt>
          <cx:pt idx="11589">29</cx:pt>
          <cx:pt idx="11590">29</cx:pt>
          <cx:pt idx="11591">26</cx:pt>
          <cx:pt idx="11592">27</cx:pt>
          <cx:pt idx="11593">24</cx:pt>
          <cx:pt idx="11594">24</cx:pt>
          <cx:pt idx="11595">22</cx:pt>
          <cx:pt idx="11596">23</cx:pt>
          <cx:pt idx="11597">26</cx:pt>
          <cx:pt idx="11598">27</cx:pt>
          <cx:pt idx="11599">24</cx:pt>
          <cx:pt idx="11600">24</cx:pt>
          <cx:pt idx="11601">22</cx:pt>
          <cx:pt idx="11602">23</cx:pt>
          <cx:pt idx="11603">24</cx:pt>
          <cx:pt idx="11604">29</cx:pt>
          <cx:pt idx="11605">22</cx:pt>
          <cx:pt idx="11606">26</cx:pt>
          <cx:pt idx="11607">24</cx:pt>
          <cx:pt idx="11608">28</cx:pt>
          <cx:pt idx="11609">20</cx:pt>
          <cx:pt idx="11610">26</cx:pt>
          <cx:pt idx="11611">23</cx:pt>
          <cx:pt idx="11612">26</cx:pt>
          <cx:pt idx="11613">26</cx:pt>
          <cx:pt idx="11614">24</cx:pt>
          <cx:pt idx="11615">24</cx:pt>
          <cx:pt idx="11616">22</cx:pt>
          <cx:pt idx="11617">24</cx:pt>
          <cx:pt idx="11618">24</cx:pt>
          <cx:pt idx="11619">24</cx:pt>
          <cx:pt idx="11620">22</cx:pt>
          <cx:pt idx="11621">24</cx:pt>
          <cx:pt idx="11622">35</cx:pt>
          <cx:pt idx="11623">31</cx:pt>
          <cx:pt idx="11624">44</cx:pt>
          <cx:pt idx="11625">39</cx:pt>
          <cx:pt idx="11626">32</cx:pt>
          <cx:pt idx="11627">21</cx:pt>
          <cx:pt idx="11628">22</cx:pt>
          <cx:pt idx="11629">19</cx:pt>
          <cx:pt idx="11630">18</cx:pt>
          <cx:pt idx="11631">15</cx:pt>
          <cx:pt idx="11632">20</cx:pt>
          <cx:pt idx="11633">17</cx:pt>
          <cx:pt idx="11634">10</cx:pt>
          <cx:pt idx="11635">11</cx:pt>
          <cx:pt idx="11636">25</cx:pt>
          <cx:pt idx="11637">23</cx:pt>
          <cx:pt idx="11638">26</cx:pt>
          <cx:pt idx="11639">26</cx:pt>
          <cx:pt idx="11640">24</cx:pt>
          <cx:pt idx="11641">25</cx:pt>
          <cx:pt idx="11642">23</cx:pt>
          <cx:pt idx="11643">22</cx:pt>
          <cx:pt idx="11644">29</cx:pt>
          <cx:pt idx="11645">26</cx:pt>
          <cx:pt idx="11646">29</cx:pt>
          <cx:pt idx="11647">26</cx:pt>
          <cx:pt idx="11648">26</cx:pt>
          <cx:pt idx="11649">25</cx:pt>
          <cx:pt idx="11650">27</cx:pt>
          <cx:pt idx="11651">26</cx:pt>
          <cx:pt idx="11652">26</cx:pt>
          <cx:pt idx="11653">30</cx:pt>
          <cx:pt idx="11654">30</cx:pt>
          <cx:pt idx="11655">26</cx:pt>
          <cx:pt idx="11656">25</cx:pt>
          <cx:pt idx="11657">26</cx:pt>
          <cx:pt idx="11658">30</cx:pt>
          <cx:pt idx="11659">22</cx:pt>
          <cx:pt idx="11660">13</cx:pt>
          <cx:pt idx="11661">26</cx:pt>
          <cx:pt idx="11662">24</cx:pt>
          <cx:pt idx="11663">26</cx:pt>
          <cx:pt idx="11664">29</cx:pt>
          <cx:pt idx="11665">31</cx:pt>
          <cx:pt idx="11666">20</cx:pt>
          <cx:pt idx="11667">20</cx:pt>
          <cx:pt idx="11668">19</cx:pt>
          <cx:pt idx="11669">19</cx:pt>
          <cx:pt idx="11670">22</cx:pt>
          <cx:pt idx="11671">21</cx:pt>
          <cx:pt idx="11672">21</cx:pt>
          <cx:pt idx="11673">21</cx:pt>
          <cx:pt idx="11674">26</cx:pt>
          <cx:pt idx="11675">33</cx:pt>
          <cx:pt idx="11676">33</cx:pt>
          <cx:pt idx="11677">22</cx:pt>
          <cx:pt idx="11678">21</cx:pt>
          <cx:pt idx="11679">24</cx:pt>
          <cx:pt idx="11680">22</cx:pt>
          <cx:pt idx="11681">18</cx:pt>
          <cx:pt idx="11682">16</cx:pt>
          <cx:pt idx="11683">20</cx:pt>
          <cx:pt idx="11684">17</cx:pt>
          <cx:pt idx="11685">10</cx:pt>
          <cx:pt idx="11686">26</cx:pt>
          <cx:pt idx="11687">29</cx:pt>
          <cx:pt idx="11688">25</cx:pt>
          <cx:pt idx="11689">26</cx:pt>
          <cx:pt idx="11690">21</cx:pt>
          <cx:pt idx="11691">23</cx:pt>
          <cx:pt idx="11692">29</cx:pt>
          <cx:pt idx="11693">30</cx:pt>
          <cx:pt idx="11694">26</cx:pt>
          <cx:pt idx="11695">29</cx:pt>
          <cx:pt idx="11696">26</cx:pt>
          <cx:pt idx="11697">26</cx:pt>
          <cx:pt idx="11698">36</cx:pt>
          <cx:pt idx="11699">29</cx:pt>
          <cx:pt idx="11700">26</cx:pt>
          <cx:pt idx="11701">26</cx:pt>
          <cx:pt idx="11702">28</cx:pt>
          <cx:pt idx="11703">26</cx:pt>
          <cx:pt idx="11704">28</cx:pt>
          <cx:pt idx="11705">23</cx:pt>
          <cx:pt idx="11706">26</cx:pt>
          <cx:pt idx="11707">20</cx:pt>
          <cx:pt idx="11708">26</cx:pt>
          <cx:pt idx="11709">20</cx:pt>
          <cx:pt idx="11710">26</cx:pt>
          <cx:pt idx="11711">24</cx:pt>
          <cx:pt idx="11712">23</cx:pt>
          <cx:pt idx="11713">26</cx:pt>
          <cx:pt idx="11714">20</cx:pt>
          <cx:pt idx="11715">26</cx:pt>
          <cx:pt idx="11716">20</cx:pt>
          <cx:pt idx="11717">24</cx:pt>
          <cx:pt idx="11718">22</cx:pt>
          <cx:pt idx="11719">22</cx:pt>
          <cx:pt idx="11720">16</cx:pt>
          <cx:pt idx="11721">16</cx:pt>
          <cx:pt idx="11722">16</cx:pt>
          <cx:pt idx="11723">16</cx:pt>
          <cx:pt idx="11724">13</cx:pt>
          <cx:pt idx="11725">15</cx:pt>
          <cx:pt idx="11726">15</cx:pt>
          <cx:pt idx="11727">15</cx:pt>
          <cx:pt idx="11728">15</cx:pt>
          <cx:pt idx="11729">15</cx:pt>
          <cx:pt idx="11730">14</cx:pt>
          <cx:pt idx="11731">17</cx:pt>
          <cx:pt idx="11732">17</cx:pt>
          <cx:pt idx="11733">14</cx:pt>
          <cx:pt idx="11734">26</cx:pt>
          <cx:pt idx="11735">26</cx:pt>
          <cx:pt idx="11736">29</cx:pt>
          <cx:pt idx="11737">21</cx:pt>
          <cx:pt idx="11738">22</cx:pt>
          <cx:pt idx="11739">23</cx:pt>
          <cx:pt idx="11740">23</cx:pt>
          <cx:pt idx="11741">22</cx:pt>
          <cx:pt idx="11742">22</cx:pt>
          <cx:pt idx="11743">24</cx:pt>
          <cx:pt idx="11744">24</cx:pt>
          <cx:pt idx="11745">23</cx:pt>
          <cx:pt idx="11746">25</cx:pt>
          <cx:pt idx="11747">23</cx:pt>
          <cx:pt idx="11748">23</cx:pt>
          <cx:pt idx="11749">27</cx:pt>
          <cx:pt idx="11750">16</cx:pt>
          <cx:pt idx="11751">16</cx:pt>
          <cx:pt idx="11752">23</cx:pt>
          <cx:pt idx="11753">24</cx:pt>
          <cx:pt idx="11754">22</cx:pt>
          <cx:pt idx="11755">24</cx:pt>
          <cx:pt idx="11756">20</cx:pt>
          <cx:pt idx="11757">21</cx:pt>
          <cx:pt idx="11758">20</cx:pt>
          <cx:pt idx="11759">20</cx:pt>
          <cx:pt idx="11760">22</cx:pt>
          <cx:pt idx="11761">18</cx:pt>
          <cx:pt idx="11762">20</cx:pt>
          <cx:pt idx="11763">28</cx:pt>
          <cx:pt idx="11764">27</cx:pt>
          <cx:pt idx="11765">22</cx:pt>
          <cx:pt idx="11766">26</cx:pt>
          <cx:pt idx="11767">26</cx:pt>
          <cx:pt idx="11768">23</cx:pt>
          <cx:pt idx="11769">26</cx:pt>
          <cx:pt idx="11770">23</cx:pt>
          <cx:pt idx="11771">20</cx:pt>
          <cx:pt idx="11772">22</cx:pt>
          <cx:pt idx="11773">20</cx:pt>
          <cx:pt idx="11774">20</cx:pt>
          <cx:pt idx="11775">17</cx:pt>
          <cx:pt idx="11776">17</cx:pt>
          <cx:pt idx="11777">17</cx:pt>
          <cx:pt idx="11778">21</cx:pt>
          <cx:pt idx="11779">28</cx:pt>
          <cx:pt idx="11780">24</cx:pt>
          <cx:pt idx="11781">26</cx:pt>
          <cx:pt idx="11782">26</cx:pt>
          <cx:pt idx="11783">24</cx:pt>
          <cx:pt idx="11784">26</cx:pt>
          <cx:pt idx="11785">23</cx:pt>
          <cx:pt idx="11786">26</cx:pt>
          <cx:pt idx="11787">25</cx:pt>
          <cx:pt idx="11788">25</cx:pt>
          <cx:pt idx="11789">25</cx:pt>
          <cx:pt idx="11790">27</cx:pt>
          <cx:pt idx="11791">26</cx:pt>
          <cx:pt idx="11792">25</cx:pt>
          <cx:pt idx="11793">23</cx:pt>
          <cx:pt idx="11794">23</cx:pt>
          <cx:pt idx="11795">29</cx:pt>
          <cx:pt idx="11796">26</cx:pt>
          <cx:pt idx="11797">20</cx:pt>
          <cx:pt idx="11798">22</cx:pt>
          <cx:pt idx="11799">23</cx:pt>
          <cx:pt idx="11800">23</cx:pt>
          <cx:pt idx="11801">23</cx:pt>
          <cx:pt idx="11802">23</cx:pt>
          <cx:pt idx="11803">23</cx:pt>
          <cx:pt idx="11804">23</cx:pt>
          <cx:pt idx="11805">21</cx:pt>
          <cx:pt idx="11806">20</cx:pt>
          <cx:pt idx="11807">19</cx:pt>
          <cx:pt idx="11808">20</cx:pt>
          <cx:pt idx="11809">20</cx:pt>
          <cx:pt idx="11810">18</cx:pt>
          <cx:pt idx="11811">28</cx:pt>
          <cx:pt idx="11812">26</cx:pt>
          <cx:pt idx="11813">31</cx:pt>
          <cx:pt idx="11814">27</cx:pt>
          <cx:pt idx="11815">26</cx:pt>
          <cx:pt idx="11816">15</cx:pt>
          <cx:pt idx="11817">16</cx:pt>
          <cx:pt idx="11818">20</cx:pt>
          <cx:pt idx="11819">17</cx:pt>
          <cx:pt idx="11820">17</cx:pt>
          <cx:pt idx="11821">12</cx:pt>
          <cx:pt idx="11822">21</cx:pt>
          <cx:pt idx="11823">20</cx:pt>
          <cx:pt idx="11824">20</cx:pt>
          <cx:pt idx="11825">19</cx:pt>
          <cx:pt idx="11826">18</cx:pt>
          <cx:pt idx="11827">17</cx:pt>
          <cx:pt idx="11828">16</cx:pt>
          <cx:pt idx="11829">20</cx:pt>
          <cx:pt idx="11830">20</cx:pt>
          <cx:pt idx="11831">20</cx:pt>
          <cx:pt idx="11832">26</cx:pt>
          <cx:pt idx="11833">22</cx:pt>
          <cx:pt idx="11834">26</cx:pt>
          <cx:pt idx="11835">23</cx:pt>
          <cx:pt idx="11836">24</cx:pt>
          <cx:pt idx="11837">24</cx:pt>
          <cx:pt idx="11838">23</cx:pt>
          <cx:pt idx="11839">19</cx:pt>
          <cx:pt idx="11840">23</cx:pt>
          <cx:pt idx="11841">23</cx:pt>
          <cx:pt idx="11842">28</cx:pt>
          <cx:pt idx="11843">26</cx:pt>
          <cx:pt idx="11844">33</cx:pt>
          <cx:pt idx="11845">26</cx:pt>
          <cx:pt idx="11846">28</cx:pt>
          <cx:pt idx="11847">26</cx:pt>
          <cx:pt idx="11848">23</cx:pt>
          <cx:pt idx="11849">28</cx:pt>
          <cx:pt idx="11850">26</cx:pt>
          <cx:pt idx="11851">31</cx:pt>
          <cx:pt idx="11852">22</cx:pt>
          <cx:pt idx="11853">23</cx:pt>
          <cx:pt idx="11854">23</cx:pt>
          <cx:pt idx="11855">19</cx:pt>
          <cx:pt idx="11856">20</cx:pt>
          <cx:pt idx="11857">17</cx:pt>
          <cx:pt idx="11858">17</cx:pt>
          <cx:pt idx="11859">20</cx:pt>
          <cx:pt idx="11860">20</cx:pt>
          <cx:pt idx="11861">18</cx:pt>
          <cx:pt idx="11862">17</cx:pt>
          <cx:pt idx="11863">17</cx:pt>
          <cx:pt idx="11864">16</cx:pt>
          <cx:pt idx="11865">20</cx:pt>
          <cx:pt idx="11866">17</cx:pt>
          <cx:pt idx="11867">18</cx:pt>
          <cx:pt idx="11868">16</cx:pt>
          <cx:pt idx="11869">16</cx:pt>
          <cx:pt idx="11870">14</cx:pt>
          <cx:pt idx="11871">19</cx:pt>
          <cx:pt idx="11872">19</cx:pt>
          <cx:pt idx="11873">26</cx:pt>
          <cx:pt idx="11874">25</cx:pt>
          <cx:pt idx="11875">27</cx:pt>
          <cx:pt idx="11876">24</cx:pt>
          <cx:pt idx="11877">24</cx:pt>
          <cx:pt idx="11878">21</cx:pt>
          <cx:pt idx="11879">23</cx:pt>
          <cx:pt idx="11880">20</cx:pt>
          <cx:pt idx="11881">17</cx:pt>
          <cx:pt idx="11882">17</cx:pt>
          <cx:pt idx="11883">20</cx:pt>
          <cx:pt idx="11884">19</cx:pt>
          <cx:pt idx="11885">18</cx:pt>
          <cx:pt idx="11886">17</cx:pt>
          <cx:pt idx="11887">16</cx:pt>
          <cx:pt idx="11888">17</cx:pt>
          <cx:pt idx="11889">17</cx:pt>
          <cx:pt idx="11890">16</cx:pt>
          <cx:pt idx="11891">20</cx:pt>
          <cx:pt idx="11892">17</cx:pt>
          <cx:pt idx="11893">17</cx:pt>
          <cx:pt idx="11894">16</cx:pt>
          <cx:pt idx="11895">16</cx:pt>
          <cx:pt idx="11896">14</cx:pt>
          <cx:pt idx="11897">15</cx:pt>
          <cx:pt idx="11898">22</cx:pt>
          <cx:pt idx="11899">22</cx:pt>
          <cx:pt idx="11900">20</cx:pt>
          <cx:pt idx="11901">20</cx:pt>
          <cx:pt idx="11902">24</cx:pt>
          <cx:pt idx="11903">21</cx:pt>
          <cx:pt idx="11904">25</cx:pt>
          <cx:pt idx="11905">23</cx:pt>
          <cx:pt idx="11906">22</cx:pt>
          <cx:pt idx="11907">19</cx:pt>
          <cx:pt idx="11908">20</cx:pt>
          <cx:pt idx="11909">17</cx:pt>
          <cx:pt idx="11910">16</cx:pt>
          <cx:pt idx="11911">16</cx:pt>
          <cx:pt idx="11912">16</cx:pt>
          <cx:pt idx="11913">36</cx:pt>
          <cx:pt idx="11914">44</cx:pt>
          <cx:pt idx="11915">16</cx:pt>
          <cx:pt idx="11916">15</cx:pt>
          <cx:pt idx="11917">26</cx:pt>
          <cx:pt idx="11918">24</cx:pt>
          <cx:pt idx="11919">24</cx:pt>
          <cx:pt idx="11920">24</cx:pt>
          <cx:pt idx="11921">26</cx:pt>
          <cx:pt idx="11922">24</cx:pt>
          <cx:pt idx="11923">26</cx:pt>
          <cx:pt idx="11924">26</cx:pt>
          <cx:pt idx="11925">24</cx:pt>
          <cx:pt idx="11926">26</cx:pt>
          <cx:pt idx="11927">24</cx:pt>
          <cx:pt idx="11928">24</cx:pt>
          <cx:pt idx="11929">22</cx:pt>
          <cx:pt idx="11930">20</cx:pt>
          <cx:pt idx="11931">19</cx:pt>
          <cx:pt idx="11932">19</cx:pt>
          <cx:pt idx="11933">19</cx:pt>
          <cx:pt idx="11934">16</cx:pt>
          <cx:pt idx="11935">13</cx:pt>
          <cx:pt idx="11936">16</cx:pt>
          <cx:pt idx="11937">16</cx:pt>
          <cx:pt idx="11938">15</cx:pt>
          <cx:pt idx="11939">17</cx:pt>
          <cx:pt idx="11940">16</cx:pt>
          <cx:pt idx="11941">13</cx:pt>
          <cx:pt idx="11942">16</cx:pt>
          <cx:pt idx="11943">16</cx:pt>
          <cx:pt idx="11944">14</cx:pt>
          <cx:pt idx="11945">17</cx:pt>
          <cx:pt idx="11946">16</cx:pt>
          <cx:pt idx="11947">16</cx:pt>
          <cx:pt idx="11948">14</cx:pt>
          <cx:pt idx="11949">14</cx:pt>
          <cx:pt idx="11950">13</cx:pt>
          <cx:pt idx="11951">24</cx:pt>
          <cx:pt idx="11952">22</cx:pt>
          <cx:pt idx="11953">22</cx:pt>
          <cx:pt idx="11954">28</cx:pt>
          <cx:pt idx="11955">24</cx:pt>
          <cx:pt idx="11956">22</cx:pt>
          <cx:pt idx="11957">22</cx:pt>
          <cx:pt idx="11958">21</cx:pt>
          <cx:pt idx="11959">28</cx:pt>
          <cx:pt idx="11960">20</cx:pt>
          <cx:pt idx="11961">30</cx:pt>
          <cx:pt idx="11962">31</cx:pt>
          <cx:pt idx="11963">36</cx:pt>
          <cx:pt idx="11964">31</cx:pt>
          <cx:pt idx="11965">16</cx:pt>
          <cx:pt idx="11966">18</cx:pt>
          <cx:pt idx="11967">16</cx:pt>
          <cx:pt idx="11968">15</cx:pt>
          <cx:pt idx="11969">17</cx:pt>
          <cx:pt idx="11970">16</cx:pt>
          <cx:pt idx="11971">14</cx:pt>
          <cx:pt idx="11972">14</cx:pt>
          <cx:pt idx="11973">16</cx:pt>
          <cx:pt idx="11974">16</cx:pt>
          <cx:pt idx="11975">15</cx:pt>
          <cx:pt idx="11976">16</cx:pt>
          <cx:pt idx="11977">16</cx:pt>
          <cx:pt idx="11978">14</cx:pt>
          <cx:pt idx="11979">13</cx:pt>
          <cx:pt idx="11980">16</cx:pt>
          <cx:pt idx="11981">13</cx:pt>
          <cx:pt idx="11982">18</cx:pt>
          <cx:pt idx="11983">17</cx:pt>
          <cx:pt idx="11984">25</cx:pt>
          <cx:pt idx="11985">20</cx:pt>
          <cx:pt idx="11986">17</cx:pt>
          <cx:pt idx="11987">16</cx:pt>
          <cx:pt idx="11988">18</cx:pt>
          <cx:pt idx="11989">26</cx:pt>
          <cx:pt idx="11990">26</cx:pt>
          <cx:pt idx="11991">24</cx:pt>
          <cx:pt idx="11992">29</cx:pt>
          <cx:pt idx="11993">25</cx:pt>
          <cx:pt idx="11994">24</cx:pt>
          <cx:pt idx="11995">26</cx:pt>
          <cx:pt idx="11996">24</cx:pt>
          <cx:pt idx="11997">26</cx:pt>
          <cx:pt idx="11998">24</cx:pt>
          <cx:pt idx="11999">19</cx:pt>
          <cx:pt idx="12000">20</cx:pt>
          <cx:pt idx="12001">21</cx:pt>
          <cx:pt idx="12002">22</cx:pt>
          <cx:pt idx="12003">16</cx:pt>
          <cx:pt idx="12004">15</cx:pt>
          <cx:pt idx="12005">15</cx:pt>
          <cx:pt idx="12006">14</cx:pt>
          <cx:pt idx="12007">26</cx:pt>
          <cx:pt idx="12008">26</cx:pt>
          <cx:pt idx="12009">26</cx:pt>
          <cx:pt idx="12010">29</cx:pt>
          <cx:pt idx="12011">29</cx:pt>
          <cx:pt idx="12012">26</cx:pt>
          <cx:pt idx="12013">26</cx:pt>
          <cx:pt idx="12014">26</cx:pt>
          <cx:pt idx="12015">29</cx:pt>
          <cx:pt idx="12016">24</cx:pt>
          <cx:pt idx="12017">24</cx:pt>
          <cx:pt idx="12018">26</cx:pt>
          <cx:pt idx="12019">24</cx:pt>
          <cx:pt idx="12020">26</cx:pt>
          <cx:pt idx="12021">29</cx:pt>
          <cx:pt idx="12022">23</cx:pt>
          <cx:pt idx="12023">21</cx:pt>
          <cx:pt idx="12024">22</cx:pt>
          <cx:pt idx="12025">23</cx:pt>
          <cx:pt idx="12026">22</cx:pt>
          <cx:pt idx="12027">20</cx:pt>
          <cx:pt idx="12028">16</cx:pt>
          <cx:pt idx="12029">15</cx:pt>
          <cx:pt idx="12030">14</cx:pt>
          <cx:pt idx="12031">16</cx:pt>
          <cx:pt idx="12032">15</cx:pt>
          <cx:pt idx="12033">13</cx:pt>
          <cx:pt idx="12034">15</cx:pt>
          <cx:pt idx="12035">14</cx:pt>
          <cx:pt idx="12036">15</cx:pt>
          <cx:pt idx="12037">13</cx:pt>
          <cx:pt idx="12038">30</cx:pt>
          <cx:pt idx="12039">31</cx:pt>
          <cx:pt idx="12040">36</cx:pt>
          <cx:pt idx="12041">31</cx:pt>
          <cx:pt idx="12042">23</cx:pt>
          <cx:pt idx="12043">22</cx:pt>
          <cx:pt idx="12044">24</cx:pt>
          <cx:pt idx="12045">22</cx:pt>
          <cx:pt idx="12046">26</cx:pt>
          <cx:pt idx="12047">24</cx:pt>
          <cx:pt idx="12048">26</cx:pt>
          <cx:pt idx="12049">26</cx:pt>
          <cx:pt idx="12050">20</cx:pt>
          <cx:pt idx="12051">23</cx:pt>
          <cx:pt idx="12052">28</cx:pt>
          <cx:pt idx="12053">22</cx:pt>
          <cx:pt idx="12054">25</cx:pt>
          <cx:pt idx="12055">29</cx:pt>
          <cx:pt idx="12056">26</cx:pt>
          <cx:pt idx="12057">26</cx:pt>
          <cx:pt idx="12058">26</cx:pt>
          <cx:pt idx="12059">24</cx:pt>
          <cx:pt idx="12060">17</cx:pt>
          <cx:pt idx="12061">17</cx:pt>
          <cx:pt idx="12062">15</cx:pt>
          <cx:pt idx="12063">16</cx:pt>
          <cx:pt idx="12064">16</cx:pt>
          <cx:pt idx="12065">22</cx:pt>
          <cx:pt idx="12066">20</cx:pt>
          <cx:pt idx="12067">23</cx:pt>
          <cx:pt idx="12068">20</cx:pt>
          <cx:pt idx="12069">21</cx:pt>
          <cx:pt idx="12070">20</cx:pt>
          <cx:pt idx="12071">22</cx:pt>
          <cx:pt idx="12072">18</cx:pt>
          <cx:pt idx="12073">17</cx:pt>
          <cx:pt idx="12074">15</cx:pt>
          <cx:pt idx="12075">16</cx:pt>
          <cx:pt idx="12076">21</cx:pt>
          <cx:pt idx="12077">17</cx:pt>
          <cx:pt idx="12078">16</cx:pt>
          <cx:pt idx="12079">15</cx:pt>
          <cx:pt idx="12080">14</cx:pt>
          <cx:pt idx="12081">15</cx:pt>
          <cx:pt idx="12082">17</cx:pt>
          <cx:pt idx="12083">17</cx:pt>
          <cx:pt idx="12084">17</cx:pt>
          <cx:pt idx="12085">15</cx:pt>
          <cx:pt idx="12086">14</cx:pt>
          <cx:pt idx="12087">17</cx:pt>
          <cx:pt idx="12088">14</cx:pt>
          <cx:pt idx="12089">27</cx:pt>
          <cx:pt idx="12090">30</cx:pt>
          <cx:pt idx="12091">29</cx:pt>
          <cx:pt idx="12092">33</cx:pt>
          <cx:pt idx="12093">35</cx:pt>
          <cx:pt idx="12094">30</cx:pt>
          <cx:pt idx="12095">33</cx:pt>
          <cx:pt idx="12096">20</cx:pt>
          <cx:pt idx="12097">22</cx:pt>
          <cx:pt idx="12098">18</cx:pt>
          <cx:pt idx="12099">20</cx:pt>
          <cx:pt idx="12100">18</cx:pt>
          <cx:pt idx="12101">18</cx:pt>
          <cx:pt idx="12102">18</cx:pt>
          <cx:pt idx="12103">16</cx:pt>
          <cx:pt idx="12104">17</cx:pt>
          <cx:pt idx="12105">15</cx:pt>
          <cx:pt idx="12106">18</cx:pt>
          <cx:pt idx="12107">18</cx:pt>
          <cx:pt idx="12108">17</cx:pt>
          <cx:pt idx="12109">17</cx:pt>
          <cx:pt idx="12110">17</cx:pt>
          <cx:pt idx="12111">15</cx:pt>
          <cx:pt idx="12112">16</cx:pt>
          <cx:pt idx="12113">15</cx:pt>
          <cx:pt idx="12114">17</cx:pt>
          <cx:pt idx="12115">16</cx:pt>
          <cx:pt idx="12116">18</cx:pt>
          <cx:pt idx="12117">17</cx:pt>
          <cx:pt idx="12118">15</cx:pt>
          <cx:pt idx="12119">17</cx:pt>
          <cx:pt idx="12120">15</cx:pt>
          <cx:pt idx="12121">18</cx:pt>
          <cx:pt idx="12122">18</cx:pt>
          <cx:pt idx="12123">30</cx:pt>
          <cx:pt idx="12124">38</cx:pt>
          <cx:pt idx="12125">24</cx:pt>
          <cx:pt idx="12126">26</cx:pt>
          <cx:pt idx="12127">22</cx:pt>
          <cx:pt idx="12128">27</cx:pt>
          <cx:pt idx="12129">22</cx:pt>
          <cx:pt idx="12130">28</cx:pt>
          <cx:pt idx="12131">24</cx:pt>
          <cx:pt idx="12132">30</cx:pt>
          <cx:pt idx="12133">24</cx:pt>
          <cx:pt idx="12134">22</cx:pt>
          <cx:pt idx="12135">22</cx:pt>
          <cx:pt idx="12136">20</cx:pt>
          <cx:pt idx="12137">26</cx:pt>
          <cx:pt idx="12138">23</cx:pt>
          <cx:pt idx="12139">22</cx:pt>
          <cx:pt idx="12140">20</cx:pt>
          <cx:pt idx="12141">20</cx:pt>
          <cx:pt idx="12142">24</cx:pt>
          <cx:pt idx="12143">22</cx:pt>
          <cx:pt idx="12144">21</cx:pt>
          <cx:pt idx="12145">27</cx:pt>
          <cx:pt idx="12146">25</cx:pt>
          <cx:pt idx="12147">26</cx:pt>
          <cx:pt idx="12148">24</cx:pt>
          <cx:pt idx="12149">24</cx:pt>
          <cx:pt idx="12150">27</cx:pt>
          <cx:pt idx="12151">25</cx:pt>
          <cx:pt idx="12152">25</cx:pt>
          <cx:pt idx="12153">22</cx:pt>
          <cx:pt idx="12154">30</cx:pt>
          <cx:pt idx="12155">26</cx:pt>
          <cx:pt idx="12156">24</cx:pt>
          <cx:pt idx="12157">21</cx:pt>
          <cx:pt idx="12158">22</cx:pt>
          <cx:pt idx="12159">22</cx:pt>
          <cx:pt idx="12160">36</cx:pt>
          <cx:pt idx="12161">44</cx:pt>
          <cx:pt idx="12162">36</cx:pt>
          <cx:pt idx="12163">45</cx:pt>
          <cx:pt idx="12164">34</cx:pt>
          <cx:pt idx="12165">41</cx:pt>
          <cx:pt idx="12166">52</cx:pt>
          <cx:pt idx="12167">26</cx:pt>
          <cx:pt idx="12168">30</cx:pt>
          <cx:pt idx="12169">31</cx:pt>
          <cx:pt idx="12170">31</cx:pt>
          <cx:pt idx="12171">29</cx:pt>
          <cx:pt idx="12172">28</cx:pt>
          <cx:pt idx="12173">32</cx:pt>
          <cx:pt idx="12174">29</cx:pt>
          <cx:pt idx="12175">22</cx:pt>
          <cx:pt idx="12176">24</cx:pt>
          <cx:pt idx="12177">22</cx:pt>
          <cx:pt idx="12178">24</cx:pt>
          <cx:pt idx="12179">22</cx:pt>
          <cx:pt idx="12180">24</cx:pt>
          <cx:pt idx="12181">22</cx:pt>
          <cx:pt idx="12182">22</cx:pt>
          <cx:pt idx="12183">20</cx:pt>
          <cx:pt idx="12184">20</cx:pt>
          <cx:pt idx="12185">17</cx:pt>
          <cx:pt idx="12186">16</cx:pt>
          <cx:pt idx="12187">16</cx:pt>
          <cx:pt idx="12188">19</cx:pt>
          <cx:pt idx="12189">16</cx:pt>
          <cx:pt idx="12190">21</cx:pt>
          <cx:pt idx="12191">20</cx:pt>
          <cx:pt idx="12192">19</cx:pt>
          <cx:pt idx="12193">20</cx:pt>
          <cx:pt idx="12194">20</cx:pt>
          <cx:pt idx="12195">18</cx:pt>
          <cx:pt idx="12196">20</cx:pt>
          <cx:pt idx="12197">17</cx:pt>
          <cx:pt idx="12198">17</cx:pt>
          <cx:pt idx="12199">21</cx:pt>
          <cx:pt idx="12200">20</cx:pt>
          <cx:pt idx="12201">20</cx:pt>
          <cx:pt idx="12202">19</cx:pt>
          <cx:pt idx="12203">18</cx:pt>
          <cx:pt idx="12204">17</cx:pt>
          <cx:pt idx="12205">16</cx:pt>
          <cx:pt idx="12206">20</cx:pt>
          <cx:pt idx="12207">17</cx:pt>
          <cx:pt idx="12208">17</cx:pt>
          <cx:pt idx="12209">16</cx:pt>
          <cx:pt idx="12210">20</cx:pt>
          <cx:pt idx="12211">17</cx:pt>
          <cx:pt idx="12212">18</cx:pt>
          <cx:pt idx="12213">16</cx:pt>
          <cx:pt idx="12214">16</cx:pt>
          <cx:pt idx="12215">14</cx:pt>
          <cx:pt idx="12216">19</cx:pt>
          <cx:pt idx="12217">20</cx:pt>
          <cx:pt idx="12218">17</cx:pt>
          <cx:pt idx="12219">17</cx:pt>
          <cx:pt idx="12220">20</cx:pt>
          <cx:pt idx="12221">20</cx:pt>
          <cx:pt idx="12222">19</cx:pt>
          <cx:pt idx="12223">17</cx:pt>
          <cx:pt idx="12224">17</cx:pt>
          <cx:pt idx="12225">16</cx:pt>
          <cx:pt idx="12226">20</cx:pt>
          <cx:pt idx="12227">17</cx:pt>
          <cx:pt idx="12228">17</cx:pt>
          <cx:pt idx="12229">16</cx:pt>
          <cx:pt idx="12230">20</cx:pt>
          <cx:pt idx="12231">17</cx:pt>
          <cx:pt idx="12232">17</cx:pt>
          <cx:pt idx="12233">16</cx:pt>
          <cx:pt idx="12234">16</cx:pt>
          <cx:pt idx="12235">14</cx:pt>
          <cx:pt idx="12236">19</cx:pt>
          <cx:pt idx="12237">24</cx:pt>
          <cx:pt idx="12238">21</cx:pt>
          <cx:pt idx="12239">22</cx:pt>
          <cx:pt idx="12240">25</cx:pt>
          <cx:pt idx="12241">23</cx:pt>
          <cx:pt idx="12242">22</cx:pt>
          <cx:pt idx="12243">20</cx:pt>
          <cx:pt idx="12244">19</cx:pt>
          <cx:pt idx="12245">20</cx:pt>
          <cx:pt idx="12246">16</cx:pt>
          <cx:pt idx="12247">15</cx:pt>
          <cx:pt idx="12248">20</cx:pt>
          <cx:pt idx="12249">17</cx:pt>
          <cx:pt idx="12250">17</cx:pt>
          <cx:pt idx="12251">20</cx:pt>
          <cx:pt idx="12252">20</cx:pt>
          <cx:pt idx="12253">18</cx:pt>
          <cx:pt idx="12254">15</cx:pt>
          <cx:pt idx="12255">16</cx:pt>
          <cx:pt idx="12256">26</cx:pt>
          <cx:pt idx="12257">29</cx:pt>
          <cx:pt idx="12258">24</cx:pt>
          <cx:pt idx="12259">26</cx:pt>
          <cx:pt idx="12260">35</cx:pt>
          <cx:pt idx="12261">31</cx:pt>
          <cx:pt idx="12262">41</cx:pt>
          <cx:pt idx="12263">36</cx:pt>
          <cx:pt idx="12264">41</cx:pt>
          <cx:pt idx="12265">32</cx:pt>
          <cx:pt idx="12266">33</cx:pt>
          <cx:pt idx="12267">31</cx:pt>
          <cx:pt idx="12268">34</cx:pt>
          <cx:pt idx="12269">30</cx:pt>
          <cx:pt idx="12270">49</cx:pt>
          <cx:pt idx="12271">45</cx:pt>
          <cx:pt idx="12272">27</cx:pt>
          <cx:pt idx="12273">27</cx:pt>
          <cx:pt idx="12274">24</cx:pt>
          <cx:pt idx="12275">24</cx:pt>
          <cx:pt idx="12276">29</cx:pt>
          <cx:pt idx="12277">24</cx:pt>
          <cx:pt idx="12278">26</cx:pt>
          <cx:pt idx="12279">26</cx:pt>
          <cx:pt idx="12280">26</cx:pt>
          <cx:pt idx="12281">30</cx:pt>
          <cx:pt idx="12282">30</cx:pt>
          <cx:pt idx="12283">33</cx:pt>
          <cx:pt idx="12284">29</cx:pt>
          <cx:pt idx="12285">29</cx:pt>
          <cx:pt idx="12286">32</cx:pt>
          <cx:pt idx="12287">25</cx:pt>
          <cx:pt idx="12288">22</cx:pt>
          <cx:pt idx="12289">24</cx:pt>
          <cx:pt idx="12290">26</cx:pt>
          <cx:pt idx="12291">26</cx:pt>
          <cx:pt idx="12292">29</cx:pt>
          <cx:pt idx="12293">21</cx:pt>
          <cx:pt idx="12294">20</cx:pt>
          <cx:pt idx="12295">18</cx:pt>
          <cx:pt idx="12296">19</cx:pt>
          <cx:pt idx="12297">19</cx:pt>
          <cx:pt idx="12298">19</cx:pt>
          <cx:pt idx="12299">20</cx:pt>
          <cx:pt idx="12300">28</cx:pt>
          <cx:pt idx="12301">29</cx:pt>
          <cx:pt idx="12302">22</cx:pt>
          <cx:pt idx="12303">22</cx:pt>
          <cx:pt idx="12304">22</cx:pt>
          <cx:pt idx="12305">19</cx:pt>
          <cx:pt idx="12306">17</cx:pt>
          <cx:pt idx="12307">18</cx:pt>
          <cx:pt idx="12308">20</cx:pt>
          <cx:pt idx="12309">18</cx:pt>
          <cx:pt idx="12310">18</cx:pt>
          <cx:pt idx="12311">18</cx:pt>
          <cx:pt idx="12312">28</cx:pt>
          <cx:pt idx="12313">33</cx:pt>
          <cx:pt idx="12314">29</cx:pt>
          <cx:pt idx="12315">17</cx:pt>
          <cx:pt idx="12316">17</cx:pt>
          <cx:pt idx="12317">16</cx:pt>
          <cx:pt idx="12318">17</cx:pt>
          <cx:pt idx="12319">18</cx:pt>
          <cx:pt idx="12320">18</cx:pt>
          <cx:pt idx="12321">16</cx:pt>
          <cx:pt idx="12322">18</cx:pt>
          <cx:pt idx="12323">18</cx:pt>
          <cx:pt idx="12324">18</cx:pt>
          <cx:pt idx="12325">18</cx:pt>
          <cx:pt idx="12326">18</cx:pt>
          <cx:pt idx="12327">16</cx:pt>
          <cx:pt idx="12328">16</cx:pt>
          <cx:pt idx="12329">16</cx:pt>
          <cx:pt idx="12330">16</cx:pt>
          <cx:pt idx="12331">16</cx:pt>
          <cx:pt idx="12332">18</cx:pt>
          <cx:pt idx="12333">18</cx:pt>
          <cx:pt idx="12334">15</cx:pt>
          <cx:pt idx="12335">14</cx:pt>
          <cx:pt idx="12336">22</cx:pt>
          <cx:pt idx="12337">14</cx:pt>
          <cx:pt idx="12338">15</cx:pt>
          <cx:pt idx="12339">21</cx:pt>
          <cx:pt idx="12340">20</cx:pt>
          <cx:pt idx="12341">22</cx:pt>
          <cx:pt idx="12342">20</cx:pt>
          <cx:pt idx="12343">19</cx:pt>
          <cx:pt idx="12344">22</cx:pt>
          <cx:pt idx="12345">20</cx:pt>
          <cx:pt idx="12346">18</cx:pt>
          <cx:pt idx="12347">20</cx:pt>
          <cx:pt idx="12348">18</cx:pt>
          <cx:pt idx="12349">19</cx:pt>
          <cx:pt idx="12350">21</cx:pt>
          <cx:pt idx="12351">21</cx:pt>
          <cx:pt idx="12352">20</cx:pt>
          <cx:pt idx="12353">18</cx:pt>
          <cx:pt idx="12354">20</cx:pt>
          <cx:pt idx="12355">20</cx:pt>
          <cx:pt idx="12356">19</cx:pt>
          <cx:pt idx="12357">18</cx:pt>
          <cx:pt idx="12358">19</cx:pt>
          <cx:pt idx="12359">19</cx:pt>
          <cx:pt idx="12360">17</cx:pt>
          <cx:pt idx="12361">20</cx:pt>
          <cx:pt idx="12362">20</cx:pt>
          <cx:pt idx="12363">15</cx:pt>
          <cx:pt idx="12364">19</cx:pt>
          <cx:pt idx="12365">18</cx:pt>
          <cx:pt idx="12366">28</cx:pt>
          <cx:pt idx="12367">30</cx:pt>
          <cx:pt idx="12368">13</cx:pt>
          <cx:pt idx="12369">11</cx:pt>
          <cx:pt idx="12370">14</cx:pt>
          <cx:pt idx="12371">14</cx:pt>
          <cx:pt idx="12372">22</cx:pt>
          <cx:pt idx="12373">22</cx:pt>
          <cx:pt idx="12374">21</cx:pt>
          <cx:pt idx="12375">22</cx:pt>
          <cx:pt idx="12376">21</cx:pt>
          <cx:pt idx="12377">22</cx:pt>
          <cx:pt idx="12378">21</cx:pt>
          <cx:pt idx="12379">24</cx:pt>
          <cx:pt idx="12380">23</cx:pt>
          <cx:pt idx="12381">24</cx:pt>
          <cx:pt idx="12382">28</cx:pt>
          <cx:pt idx="12383">25</cx:pt>
          <cx:pt idx="12384">30</cx:pt>
          <cx:pt idx="12385">29</cx:pt>
          <cx:pt idx="12386">32</cx:pt>
          <cx:pt idx="12387">33</cx:pt>
          <cx:pt idx="12388">28</cx:pt>
          <cx:pt idx="12389">23</cx:pt>
          <cx:pt idx="12390">31</cx:pt>
          <cx:pt idx="12391">24</cx:pt>
          <cx:pt idx="12392">22</cx:pt>
          <cx:pt idx="12393">23</cx:pt>
          <cx:pt idx="12394">24</cx:pt>
          <cx:pt idx="12395">22</cx:pt>
          <cx:pt idx="12396">24</cx:pt>
          <cx:pt idx="12397">24</cx:pt>
          <cx:pt idx="12398">22</cx:pt>
          <cx:pt idx="12399">19</cx:pt>
          <cx:pt idx="12400">19</cx:pt>
          <cx:pt idx="12401">22</cx:pt>
          <cx:pt idx="12402">20</cx:pt>
          <cx:pt idx="12403">17</cx:pt>
          <cx:pt idx="12404">29</cx:pt>
          <cx:pt idx="12405">25</cx:pt>
          <cx:pt idx="12406">32</cx:pt>
          <cx:pt idx="12407">26</cx:pt>
          <cx:pt idx="12408">26</cx:pt>
          <cx:pt idx="12409">27</cx:pt>
          <cx:pt idx="12410">28</cx:pt>
          <cx:pt idx="12411">23</cx:pt>
          <cx:pt idx="12412">31</cx:pt>
          <cx:pt idx="12413">24</cx:pt>
          <cx:pt idx="12414">20</cx:pt>
          <cx:pt idx="12415">21</cx:pt>
          <cx:pt idx="12416">18</cx:pt>
          <cx:pt idx="12417">21</cx:pt>
          <cx:pt idx="12418">29</cx:pt>
          <cx:pt idx="12419">26</cx:pt>
          <cx:pt idx="12420">28</cx:pt>
          <cx:pt idx="12421">33</cx:pt>
          <cx:pt idx="12422">22</cx:pt>
          <cx:pt idx="12423">23</cx:pt>
          <cx:pt idx="12424">24</cx:pt>
          <cx:pt idx="12425">26</cx:pt>
          <cx:pt idx="12426">23</cx:pt>
          <cx:pt idx="12427">25</cx:pt>
          <cx:pt idx="12428">22</cx:pt>
          <cx:pt idx="12429">30</cx:pt>
          <cx:pt idx="12430">22</cx:pt>
          <cx:pt idx="12431">23</cx:pt>
          <cx:pt idx="12432">19</cx:pt>
          <cx:pt idx="12433">22</cx:pt>
          <cx:pt idx="12434">18</cx:pt>
          <cx:pt idx="12435">21</cx:pt>
          <cx:pt idx="12436">21</cx:pt>
          <cx:pt idx="12437">20</cx:pt>
          <cx:pt idx="12438">19</cx:pt>
          <cx:pt idx="12439">22</cx:pt>
          <cx:pt idx="12440">17</cx:pt>
          <cx:pt idx="12441">18</cx:pt>
          <cx:pt idx="12442">16</cx:pt>
          <cx:pt idx="12443">16</cx:pt>
          <cx:pt idx="12444">19</cx:pt>
          <cx:pt idx="12445">15</cx:pt>
          <cx:pt idx="12446">16</cx:pt>
          <cx:pt idx="12447">24</cx:pt>
          <cx:pt idx="12448">26</cx:pt>
          <cx:pt idx="12449">28</cx:pt>
          <cx:pt idx="12450">24</cx:pt>
          <cx:pt idx="12451">22</cx:pt>
          <cx:pt idx="12452">24</cx:pt>
          <cx:pt idx="12453">27</cx:pt>
          <cx:pt idx="12454">25</cx:pt>
          <cx:pt idx="12455">27</cx:pt>
          <cx:pt idx="12456">25</cx:pt>
          <cx:pt idx="12457">25</cx:pt>
          <cx:pt idx="12458">22</cx:pt>
          <cx:pt idx="12459">30</cx:pt>
          <cx:pt idx="12460">26</cx:pt>
          <cx:pt idx="12461">27</cx:pt>
          <cx:pt idx="12462">30</cx:pt>
          <cx:pt idx="12463">29</cx:pt>
          <cx:pt idx="12464">33</cx:pt>
          <cx:pt idx="12465">30</cx:pt>
          <cx:pt idx="12466">33</cx:pt>
          <cx:pt idx="12467">21</cx:pt>
          <cx:pt idx="12468">21</cx:pt>
          <cx:pt idx="12469">23</cx:pt>
          <cx:pt idx="12470">22</cx:pt>
          <cx:pt idx="12471">23</cx:pt>
          <cx:pt idx="12472">22</cx:pt>
          <cx:pt idx="12473">23</cx:pt>
          <cx:pt idx="12474">23</cx:pt>
          <cx:pt idx="12475">20</cx:pt>
          <cx:pt idx="12476">23</cx:pt>
          <cx:pt idx="12477">28</cx:pt>
          <cx:pt idx="12478">22</cx:pt>
          <cx:pt idx="12479">25</cx:pt>
          <cx:pt idx="12480">29</cx:pt>
          <cx:pt idx="12481">26</cx:pt>
          <cx:pt idx="12482">26</cx:pt>
          <cx:pt idx="12483">22</cx:pt>
          <cx:pt idx="12484">22</cx:pt>
          <cx:pt idx="12485">24</cx:pt>
          <cx:pt idx="12486">26</cx:pt>
          <cx:pt idx="12487">23</cx:pt>
          <cx:pt idx="12488">22</cx:pt>
          <cx:pt idx="12489">24</cx:pt>
          <cx:pt idx="12490">22</cx:pt>
          <cx:pt idx="12491">26</cx:pt>
          <cx:pt idx="12492">24</cx:pt>
          <cx:pt idx="12493">26</cx:pt>
          <cx:pt idx="12494">26</cx:pt>
          <cx:pt idx="12495">26</cx:pt>
          <cx:pt idx="12496">24</cx:pt>
          <cx:pt idx="12497">27</cx:pt>
          <cx:pt idx="12498">30</cx:pt>
          <cx:pt idx="12499">31</cx:pt>
          <cx:pt idx="12500">36</cx:pt>
          <cx:pt idx="12501">31</cx:pt>
          <cx:pt idx="12502">17</cx:pt>
          <cx:pt idx="12503">17</cx:pt>
          <cx:pt idx="12504">29</cx:pt>
          <cx:pt idx="12505">30</cx:pt>
          <cx:pt idx="12506">21</cx:pt>
          <cx:pt idx="12507">22</cx:pt>
          <cx:pt idx="12508">19</cx:pt>
          <cx:pt idx="12509">20</cx:pt>
          <cx:pt idx="12510">20</cx:pt>
          <cx:pt idx="12511">24</cx:pt>
          <cx:pt idx="12512">26</cx:pt>
          <cx:pt idx="12513">22</cx:pt>
          <cx:pt idx="12514">22</cx:pt>
          <cx:pt idx="12515">22</cx:pt>
          <cx:pt idx="12516">22</cx:pt>
          <cx:pt idx="12517">22</cx:pt>
          <cx:pt idx="12518">22</cx:pt>
          <cx:pt idx="12519">26</cx:pt>
          <cx:pt idx="12520">27</cx:pt>
          <cx:pt idx="12521">23</cx:pt>
          <cx:pt idx="12522">24</cx:pt>
          <cx:pt idx="12523">24</cx:pt>
          <cx:pt idx="12524">33</cx:pt>
          <cx:pt idx="12525">26</cx:pt>
          <cx:pt idx="12526">34</cx:pt>
          <cx:pt idx="12527">28</cx:pt>
          <cx:pt idx="12528">19</cx:pt>
          <cx:pt idx="12529">17</cx:pt>
          <cx:pt idx="12530">17</cx:pt>
          <cx:pt idx="12531">17</cx:pt>
          <cx:pt idx="12532">21</cx:pt>
          <cx:pt idx="12533">32</cx:pt>
          <cx:pt idx="12534">27</cx:pt>
          <cx:pt idx="12535">35</cx:pt>
          <cx:pt idx="12536">29</cx:pt>
          <cx:pt idx="12537">24</cx:pt>
          <cx:pt idx="12538">22</cx:pt>
          <cx:pt idx="12539">25</cx:pt>
          <cx:pt idx="12540">21</cx:pt>
          <cx:pt idx="12541">17</cx:pt>
          <cx:pt idx="12542">20</cx:pt>
          <cx:pt idx="12543">18</cx:pt>
          <cx:pt idx="12544">26</cx:pt>
          <cx:pt idx="12545">29</cx:pt>
          <cx:pt idx="12546">26</cx:pt>
          <cx:pt idx="12547">26</cx:pt>
          <cx:pt idx="12548">32</cx:pt>
          <cx:pt idx="12549">27</cx:pt>
          <cx:pt idx="12550">20</cx:pt>
          <cx:pt idx="12551">28</cx:pt>
          <cx:pt idx="12552">24</cx:pt>
          <cx:pt idx="12553">26</cx:pt>
          <cx:pt idx="12554">26</cx:pt>
          <cx:pt idx="12555">24</cx:pt>
          <cx:pt idx="12556">26</cx:pt>
          <cx:pt idx="12557">25</cx:pt>
          <cx:pt idx="12558">27</cx:pt>
          <cx:pt idx="12559">24</cx:pt>
          <cx:pt idx="12560">24</cx:pt>
          <cx:pt idx="12561">26</cx:pt>
          <cx:pt idx="12562">25</cx:pt>
          <cx:pt idx="12563">25</cx:pt>
          <cx:pt idx="12564">21</cx:pt>
          <cx:pt idx="12565">23</cx:pt>
          <cx:pt idx="12566">25</cx:pt>
          <cx:pt idx="12567">21</cx:pt>
          <cx:pt idx="12568">17</cx:pt>
          <cx:pt idx="12569">24</cx:pt>
          <cx:pt idx="12570">26</cx:pt>
          <cx:pt idx="12571">24</cx:pt>
          <cx:pt idx="12572">26</cx:pt>
          <cx:pt idx="12573">29</cx:pt>
          <cx:pt idx="12574">30</cx:pt>
          <cx:pt idx="12575">31</cx:pt>
          <cx:pt idx="12576">36</cx:pt>
          <cx:pt idx="12577">31</cx:pt>
          <cx:pt idx="12578">23</cx:pt>
          <cx:pt idx="12579">22</cx:pt>
          <cx:pt idx="12580">24</cx:pt>
          <cx:pt idx="12581">22</cx:pt>
          <cx:pt idx="12582">26</cx:pt>
          <cx:pt idx="12583">24</cx:pt>
          <cx:pt idx="12584">26</cx:pt>
          <cx:pt idx="12585">26</cx:pt>
          <cx:pt idx="12586">20</cx:pt>
          <cx:pt idx="12587">23</cx:pt>
          <cx:pt idx="12588">28</cx:pt>
          <cx:pt idx="12589">22</cx:pt>
          <cx:pt idx="12590">25</cx:pt>
          <cx:pt idx="12591">29</cx:pt>
          <cx:pt idx="12592">26</cx:pt>
          <cx:pt idx="12593">26</cx:pt>
          <cx:pt idx="12594">26</cx:pt>
          <cx:pt idx="12595">26</cx:pt>
          <cx:pt idx="12596">26</cx:pt>
          <cx:pt idx="12597">29</cx:pt>
          <cx:pt idx="12598">29</cx:pt>
          <cx:pt idx="12599">26</cx:pt>
          <cx:pt idx="12600">24</cx:pt>
          <cx:pt idx="12601">22</cx:pt>
          <cx:pt idx="12602">22</cx:pt>
          <cx:pt idx="12603">28</cx:pt>
          <cx:pt idx="12604">20</cx:pt>
          <cx:pt idx="12605">23</cx:pt>
          <cx:pt idx="12606">26</cx:pt>
          <cx:pt idx="12607">26</cx:pt>
          <cx:pt idx="12608">22</cx:pt>
          <cx:pt idx="12609">26</cx:pt>
          <cx:pt idx="12610">23</cx:pt>
          <cx:pt idx="12611">36</cx:pt>
          <cx:pt idx="12612">44</cx:pt>
          <cx:pt idx="12613">26</cx:pt>
          <cx:pt idx="12614">29</cx:pt>
          <cx:pt idx="12615">26</cx:pt>
          <cx:pt idx="12616">32</cx:pt>
          <cx:pt idx="12617">27</cx:pt>
          <cx:pt idx="12618">25</cx:pt>
          <cx:pt idx="12619">27</cx:pt>
          <cx:pt idx="12620">24</cx:pt>
          <cx:pt idx="12621">24</cx:pt>
          <cx:pt idx="12622">29</cx:pt>
          <cx:pt idx="12623">34</cx:pt>
          <cx:pt idx="12624">37</cx:pt>
          <cx:pt idx="12625">29</cx:pt>
          <cx:pt idx="12626">26</cx:pt>
          <cx:pt idx="12627">32</cx:pt>
          <cx:pt idx="12628">26</cx:pt>
          <cx:pt idx="12629">21</cx:pt>
          <cx:pt idx="12630">23</cx:pt>
          <cx:pt idx="12631">23</cx:pt>
          <cx:pt idx="12632">23</cx:pt>
          <cx:pt idx="12633">24</cx:pt>
          <cx:pt idx="12634">24</cx:pt>
          <cx:pt idx="12635">21</cx:pt>
          <cx:pt idx="12636">21</cx:pt>
          <cx:pt idx="12637">22</cx:pt>
          <cx:pt idx="12638">22</cx:pt>
          <cx:pt idx="12639">23</cx:pt>
          <cx:pt idx="12640">23</cx:pt>
          <cx:pt idx="12641">17</cx:pt>
          <cx:pt idx="12642">17</cx:pt>
          <cx:pt idx="12643">13</cx:pt>
          <cx:pt idx="12644">13</cx:pt>
          <cx:pt idx="12645">15</cx:pt>
          <cx:pt idx="12646">13</cx:pt>
          <cx:pt idx="12647">13</cx:pt>
          <cx:pt idx="12648">13</cx:pt>
          <cx:pt idx="12649">15</cx:pt>
          <cx:pt idx="12650">21</cx:pt>
          <cx:pt idx="12651">20</cx:pt>
          <cx:pt idx="12652">26</cx:pt>
          <cx:pt idx="12653">25</cx:pt>
          <cx:pt idx="12654">24</cx:pt>
          <cx:pt idx="12655">23</cx:pt>
          <cx:pt idx="12656">22</cx:pt>
          <cx:pt idx="12657">24</cx:pt>
          <cx:pt idx="12658">25</cx:pt>
          <cx:pt idx="12659">26</cx:pt>
          <cx:pt idx="12660">19</cx:pt>
          <cx:pt idx="12661">20</cx:pt>
          <cx:pt idx="12662">24</cx:pt>
          <cx:pt idx="12663">24</cx:pt>
          <cx:pt idx="12664">18</cx:pt>
          <cx:pt idx="12665">33</cx:pt>
          <cx:pt idx="12666">30</cx:pt>
          <cx:pt idx="12667">32</cx:pt>
          <cx:pt idx="12668">33</cx:pt>
          <cx:pt idx="12669">33</cx:pt>
          <cx:pt idx="12670">30</cx:pt>
          <cx:pt idx="12671">33</cx:pt>
          <cx:pt idx="12672">32</cx:pt>
          <cx:pt idx="12673">32</cx:pt>
          <cx:pt idx="12674">30</cx:pt>
          <cx:pt idx="12675">33</cx:pt>
          <cx:pt idx="12676">32</cx:pt>
          <cx:pt idx="12677">27</cx:pt>
          <cx:pt idx="12678">29</cx:pt>
          <cx:pt idx="12679">26</cx:pt>
          <cx:pt idx="12680">27</cx:pt>
          <cx:pt idx="12681">27</cx:pt>
          <cx:pt idx="12682">28</cx:pt>
          <cx:pt idx="12683">26</cx:pt>
          <cx:pt idx="12684">26</cx:pt>
          <cx:pt idx="12685">32</cx:pt>
          <cx:pt idx="12686">33</cx:pt>
          <cx:pt idx="12687">29</cx:pt>
          <cx:pt idx="12688">29</cx:pt>
          <cx:pt idx="12689">26</cx:pt>
          <cx:pt idx="12690">28</cx:pt>
          <cx:pt idx="12691">24</cx:pt>
          <cx:pt idx="12692">24</cx:pt>
          <cx:pt idx="12693">21</cx:pt>
          <cx:pt idx="12694">23</cx:pt>
          <cx:pt idx="12695">26</cx:pt>
          <cx:pt idx="12696">28</cx:pt>
          <cx:pt idx="12697">24</cx:pt>
          <cx:pt idx="12698">24</cx:pt>
          <cx:pt idx="12699">21</cx:pt>
          <cx:pt idx="12700">24</cx:pt>
          <cx:pt idx="12701">29</cx:pt>
          <cx:pt idx="12702">22</cx:pt>
          <cx:pt idx="12703">26</cx:pt>
          <cx:pt idx="12704">24</cx:pt>
          <cx:pt idx="12705">28</cx:pt>
          <cx:pt idx="12706">20</cx:pt>
          <cx:pt idx="12707">26</cx:pt>
          <cx:pt idx="12708">24</cx:pt>
          <cx:pt idx="12709">23</cx:pt>
          <cx:pt idx="12710">26</cx:pt>
          <cx:pt idx="12711">26</cx:pt>
          <cx:pt idx="12712">22</cx:pt>
          <cx:pt idx="12713">24</cx:pt>
          <cx:pt idx="12714">24</cx:pt>
          <cx:pt idx="12715">24</cx:pt>
          <cx:pt idx="12716">22</cx:pt>
          <cx:pt idx="12717">24</cx:pt>
          <cx:pt idx="12718">24</cx:pt>
          <cx:pt idx="12719">24</cx:pt>
          <cx:pt idx="12720">24</cx:pt>
          <cx:pt idx="12721">24</cx:pt>
          <cx:pt idx="12722">22</cx:pt>
          <cx:pt idx="12723">24</cx:pt>
          <cx:pt idx="12724">36</cx:pt>
          <cx:pt idx="12725">31</cx:pt>
          <cx:pt idx="12726">45</cx:pt>
          <cx:pt idx="12727">39</cx:pt>
          <cx:pt idx="12728">32</cx:pt>
          <cx:pt idx="12729">19</cx:pt>
          <cx:pt idx="12730">18</cx:pt>
          <cx:pt idx="12731">15</cx:pt>
          <cx:pt idx="12732">20</cx:pt>
          <cx:pt idx="12733">17</cx:pt>
          <cx:pt idx="12734">10</cx:pt>
          <cx:pt idx="12735">10</cx:pt>
          <cx:pt idx="12736">11</cx:pt>
          <cx:pt idx="12737">11</cx:pt>
          <cx:pt idx="12738">26</cx:pt>
          <cx:pt idx="12739">22</cx:pt>
          <cx:pt idx="12740">27</cx:pt>
          <cx:pt idx="12741">22</cx:pt>
          <cx:pt idx="12742">26</cx:pt>
          <cx:pt idx="12743">22</cx:pt>
          <cx:pt idx="12744">22</cx:pt>
          <cx:pt idx="12745">29</cx:pt>
          <cx:pt idx="12746">25</cx:pt>
          <cx:pt idx="12747">29</cx:pt>
          <cx:pt idx="12748">26</cx:pt>
          <cx:pt idx="12749">26</cx:pt>
          <cx:pt idx="12750">27</cx:pt>
          <cx:pt idx="12751">26</cx:pt>
          <cx:pt idx="12752">30</cx:pt>
          <cx:pt idx="12753">31</cx:pt>
          <cx:pt idx="12754">30</cx:pt>
          <cx:pt idx="12755">30</cx:pt>
          <cx:pt idx="12756">30</cx:pt>
          <cx:pt idx="12757">14</cx:pt>
          <cx:pt idx="12758">26</cx:pt>
          <cx:pt idx="12759">25</cx:pt>
          <cx:pt idx="12760">26</cx:pt>
          <cx:pt idx="12761">29</cx:pt>
          <cx:pt idx="12762">31</cx:pt>
          <cx:pt idx="12763">20</cx:pt>
          <cx:pt idx="12764">20</cx:pt>
          <cx:pt idx="12765">19</cx:pt>
          <cx:pt idx="12766">22</cx:pt>
          <cx:pt idx="12767">22</cx:pt>
          <cx:pt idx="12768">21</cx:pt>
          <cx:pt idx="12769">22</cx:pt>
          <cx:pt idx="12770">23</cx:pt>
          <cx:pt idx="12771">21</cx:pt>
          <cx:pt idx="12772">19</cx:pt>
          <cx:pt idx="12773">26</cx:pt>
          <cx:pt idx="12774">20</cx:pt>
          <cx:pt idx="12775">26</cx:pt>
          <cx:pt idx="12776">33</cx:pt>
          <cx:pt idx="12777">31</cx:pt>
          <cx:pt idx="12778">19</cx:pt>
          <cx:pt idx="12779">21</cx:pt>
          <cx:pt idx="12780">20</cx:pt>
          <cx:pt idx="12781">18</cx:pt>
          <cx:pt idx="12782">16</cx:pt>
          <cx:pt idx="12783">16</cx:pt>
          <cx:pt idx="12784">15</cx:pt>
          <cx:pt idx="12785">20</cx:pt>
          <cx:pt idx="12786">17</cx:pt>
          <cx:pt idx="12787">17</cx:pt>
          <cx:pt idx="12788">10</cx:pt>
          <cx:pt idx="12789">24</cx:pt>
          <cx:pt idx="12790">27</cx:pt>
          <cx:pt idx="12791">23</cx:pt>
          <cx:pt idx="12792">21</cx:pt>
          <cx:pt idx="12793">23</cx:pt>
          <cx:pt idx="12794">18</cx:pt>
          <cx:pt idx="12795">17</cx:pt>
          <cx:pt idx="12796">20</cx:pt>
          <cx:pt idx="12797">30</cx:pt>
          <cx:pt idx="12798">26</cx:pt>
          <cx:pt idx="12799">27</cx:pt>
          <cx:pt idx="12800">29</cx:pt>
          <cx:pt idx="12801">26</cx:pt>
          <cx:pt idx="12802">27</cx:pt>
          <cx:pt idx="12803">28</cx:pt>
          <cx:pt idx="12804">26</cx:pt>
          <cx:pt idx="12805">22</cx:pt>
          <cx:pt idx="12806">26</cx:pt>
          <cx:pt idx="12807">23</cx:pt>
          <cx:pt idx="12808">28</cx:pt>
          <cx:pt idx="12809">25</cx:pt>
          <cx:pt idx="12810">26</cx:pt>
          <cx:pt idx="12811">22</cx:pt>
          <cx:pt idx="12812">23</cx:pt>
          <cx:pt idx="12813">28</cx:pt>
          <cx:pt idx="12814">25</cx:pt>
          <cx:pt idx="12815">23</cx:pt>
          <cx:pt idx="12816">26</cx:pt>
          <cx:pt idx="12817">26</cx:pt>
          <cx:pt idx="12818">27</cx:pt>
          <cx:pt idx="12819">22</cx:pt>
          <cx:pt idx="12820">25</cx:pt>
          <cx:pt idx="12821">23</cx:pt>
          <cx:pt idx="12822">23</cx:pt>
          <cx:pt idx="12823">25</cx:pt>
          <cx:pt idx="12824">22</cx:pt>
          <cx:pt idx="12825">25</cx:pt>
          <cx:pt idx="12826">23</cx:pt>
          <cx:pt idx="12827">29</cx:pt>
          <cx:pt idx="12828">28</cx:pt>
          <cx:pt idx="12829">29</cx:pt>
          <cx:pt idx="12830">21</cx:pt>
          <cx:pt idx="12831">22</cx:pt>
          <cx:pt idx="12832">23</cx:pt>
          <cx:pt idx="12833">24</cx:pt>
          <cx:pt idx="12834">22</cx:pt>
          <cx:pt idx="12835">22</cx:pt>
          <cx:pt idx="12836">24</cx:pt>
          <cx:pt idx="12837">24</cx:pt>
          <cx:pt idx="12838">20</cx:pt>
          <cx:pt idx="12839">22</cx:pt>
          <cx:pt idx="12840">27</cx:pt>
          <cx:pt idx="12841">24</cx:pt>
          <cx:pt idx="12842">24</cx:pt>
          <cx:pt idx="12843">22</cx:pt>
          <cx:pt idx="12844">22</cx:pt>
          <cx:pt idx="12845">21</cx:pt>
          <cx:pt idx="12846">22</cx:pt>
          <cx:pt idx="12847">21</cx:pt>
          <cx:pt idx="12848">21</cx:pt>
          <cx:pt idx="12849">22</cx:pt>
          <cx:pt idx="12850">24</cx:pt>
          <cx:pt idx="12851">22</cx:pt>
          <cx:pt idx="12852">18</cx:pt>
          <cx:pt idx="12853">26</cx:pt>
          <cx:pt idx="12854">29</cx:pt>
          <cx:pt idx="12855">28</cx:pt>
          <cx:pt idx="12856">26</cx:pt>
          <cx:pt idx="12857">27</cx:pt>
          <cx:pt idx="12858">29</cx:pt>
          <cx:pt idx="12859">26</cx:pt>
          <cx:pt idx="12860">26</cx:pt>
          <cx:pt idx="12861">26</cx:pt>
          <cx:pt idx="12862">26</cx:pt>
          <cx:pt idx="12863">23</cx:pt>
          <cx:pt idx="12864">26</cx:pt>
          <cx:pt idx="12865">23</cx:pt>
          <cx:pt idx="12866">24</cx:pt>
          <cx:pt idx="12867">23</cx:pt>
          <cx:pt idx="12868">22</cx:pt>
          <cx:pt idx="12869">21</cx:pt>
          <cx:pt idx="12870">24</cx:pt>
          <cx:pt idx="12871">23</cx:pt>
          <cx:pt idx="12872">21</cx:pt>
          <cx:pt idx="12873">21</cx:pt>
          <cx:pt idx="12874">21</cx:pt>
          <cx:pt idx="12875">17</cx:pt>
          <cx:pt idx="12876">20</cx:pt>
          <cx:pt idx="12877">17</cx:pt>
          <cx:pt idx="12878">19</cx:pt>
          <cx:pt idx="12879">28</cx:pt>
          <cx:pt idx="12880">26</cx:pt>
          <cx:pt idx="12881">26</cx:pt>
          <cx:pt idx="12882">26</cx:pt>
          <cx:pt idx="12883">23</cx:pt>
          <cx:pt idx="12884">26</cx:pt>
          <cx:pt idx="12885">24</cx:pt>
          <cx:pt idx="12886">25</cx:pt>
          <cx:pt idx="12887">26</cx:pt>
          <cx:pt idx="12888">26</cx:pt>
          <cx:pt idx="12889">23</cx:pt>
          <cx:pt idx="12890">23</cx:pt>
          <cx:pt idx="12891">29</cx:pt>
          <cx:pt idx="12892">29</cx:pt>
          <cx:pt idx="12893">26</cx:pt>
          <cx:pt idx="12894">23</cx:pt>
          <cx:pt idx="12895">24</cx:pt>
          <cx:pt idx="12896">23</cx:pt>
          <cx:pt idx="12897">23</cx:pt>
          <cx:pt idx="12898">23</cx:pt>
          <cx:pt idx="12899">20</cx:pt>
          <cx:pt idx="12900">20</cx:pt>
          <cx:pt idx="12901">19</cx:pt>
          <cx:pt idx="12902">20</cx:pt>
          <cx:pt idx="12903">19</cx:pt>
          <cx:pt idx="12904">17</cx:pt>
          <cx:pt idx="12905">28</cx:pt>
          <cx:pt idx="12906">26</cx:pt>
          <cx:pt idx="12907">27</cx:pt>
          <cx:pt idx="12908">31</cx:pt>
          <cx:pt idx="12909">27</cx:pt>
          <cx:pt idx="12910">26</cx:pt>
          <cx:pt idx="12911">15</cx:pt>
          <cx:pt idx="12912">17</cx:pt>
          <cx:pt idx="12913">15</cx:pt>
          <cx:pt idx="12914">20</cx:pt>
          <cx:pt idx="12915">17</cx:pt>
          <cx:pt idx="12916">17</cx:pt>
          <cx:pt idx="12917">20</cx:pt>
          <cx:pt idx="12918">21</cx:pt>
          <cx:pt idx="12919">21</cx:pt>
          <cx:pt idx="12920">20</cx:pt>
          <cx:pt idx="12921">20</cx:pt>
          <cx:pt idx="12922">18</cx:pt>
          <cx:pt idx="12923">18</cx:pt>
          <cx:pt idx="12924">17</cx:pt>
          <cx:pt idx="12925">22</cx:pt>
          <cx:pt idx="12926">26</cx:pt>
          <cx:pt idx="12927">22</cx:pt>
          <cx:pt idx="12928">26</cx:pt>
          <cx:pt idx="12929">24</cx:pt>
          <cx:pt idx="12930">24</cx:pt>
          <cx:pt idx="12931">23</cx:pt>
          <cx:pt idx="12932">23</cx:pt>
          <cx:pt idx="12933">23</cx:pt>
          <cx:pt idx="12934">30</cx:pt>
          <cx:pt idx="12935">26</cx:pt>
          <cx:pt idx="12936">33</cx:pt>
          <cx:pt idx="12937">26</cx:pt>
          <cx:pt idx="12938">28</cx:pt>
          <cx:pt idx="12939">26</cx:pt>
          <cx:pt idx="12940">23</cx:pt>
          <cx:pt idx="12941">28</cx:pt>
          <cx:pt idx="12942">26</cx:pt>
          <cx:pt idx="12943">27</cx:pt>
          <cx:pt idx="12944">22</cx:pt>
          <cx:pt idx="12945">23</cx:pt>
          <cx:pt idx="12946">24</cx:pt>
          <cx:pt idx="12947">20</cx:pt>
          <cx:pt idx="12948">17</cx:pt>
          <cx:pt idx="12949">17</cx:pt>
          <cx:pt idx="12950">20</cx:pt>
          <cx:pt idx="12951">20</cx:pt>
          <cx:pt idx="12952">16</cx:pt>
          <cx:pt idx="12953">18</cx:pt>
          <cx:pt idx="12954">17</cx:pt>
          <cx:pt idx="12955">16</cx:pt>
          <cx:pt idx="12956">18</cx:pt>
          <cx:pt idx="12957">17</cx:pt>
          <cx:pt idx="12958">17</cx:pt>
          <cx:pt idx="12959">18</cx:pt>
          <cx:pt idx="12960">16</cx:pt>
          <cx:pt idx="12961">16</cx:pt>
          <cx:pt idx="12962">14</cx:pt>
          <cx:pt idx="12963">20</cx:pt>
          <cx:pt idx="12964">26</cx:pt>
          <cx:pt idx="12965">24</cx:pt>
          <cx:pt idx="12966">21</cx:pt>
          <cx:pt idx="12967">23</cx:pt>
          <cx:pt idx="12968">20</cx:pt>
          <cx:pt idx="12969">17</cx:pt>
          <cx:pt idx="12970">16</cx:pt>
          <cx:pt idx="12971">20</cx:pt>
          <cx:pt idx="12972">19</cx:pt>
          <cx:pt idx="12973">20</cx:pt>
          <cx:pt idx="12974">20</cx:pt>
          <cx:pt idx="12975">17</cx:pt>
          <cx:pt idx="12976">17</cx:pt>
          <cx:pt idx="12977">16</cx:pt>
          <cx:pt idx="12978">22</cx:pt>
          <cx:pt idx="12979">17</cx:pt>
          <cx:pt idx="12980">16</cx:pt>
          <cx:pt idx="12981">15</cx:pt>
          <cx:pt idx="12982">18</cx:pt>
          <cx:pt idx="12983">17</cx:pt>
          <cx:pt idx="12984">17</cx:pt>
          <cx:pt idx="12985">17</cx:pt>
          <cx:pt idx="12986">16</cx:pt>
          <cx:pt idx="12987">15</cx:pt>
          <cx:pt idx="12988">14</cx:pt>
          <cx:pt idx="12989">20</cx:pt>
          <cx:pt idx="12990">18</cx:pt>
          <cx:pt idx="12991">22</cx:pt>
          <cx:pt idx="12992">20</cx:pt>
          <cx:pt idx="12993">20</cx:pt>
          <cx:pt idx="12994">20</cx:pt>
          <cx:pt idx="12995">23</cx:pt>
          <cx:pt idx="12996">22</cx:pt>
          <cx:pt idx="12997">22</cx:pt>
          <cx:pt idx="12998">26</cx:pt>
          <cx:pt idx="12999">22</cx:pt>
          <cx:pt idx="13000">23</cx:pt>
          <cx:pt idx="13001">20</cx:pt>
          <cx:pt idx="13002">20</cx:pt>
          <cx:pt idx="13003">20</cx:pt>
          <cx:pt idx="13004">20</cx:pt>
          <cx:pt idx="13005">17</cx:pt>
          <cx:pt idx="13006">17</cx:pt>
          <cx:pt idx="13007">16</cx:pt>
          <cx:pt idx="13008">19</cx:pt>
          <cx:pt idx="13009">16</cx:pt>
          <cx:pt idx="13010">36</cx:pt>
          <cx:pt idx="13011">45</cx:pt>
          <cx:pt idx="13012">16</cx:pt>
          <cx:pt idx="13013">14</cx:pt>
          <cx:pt idx="13014">26</cx:pt>
          <cx:pt idx="13015">24</cx:pt>
          <cx:pt idx="13016">24</cx:pt>
          <cx:pt idx="13017">25</cx:pt>
          <cx:pt idx="13018">24</cx:pt>
          <cx:pt idx="13019">26</cx:pt>
          <cx:pt idx="13020">26</cx:pt>
          <cx:pt idx="13021">24</cx:pt>
          <cx:pt idx="13022">20</cx:pt>
          <cx:pt idx="13023">19</cx:pt>
          <cx:pt idx="13024">17</cx:pt>
          <cx:pt idx="13025">14</cx:pt>
          <cx:pt idx="13026">16</cx:pt>
          <cx:pt idx="13027">15</cx:pt>
          <cx:pt idx="13028">16</cx:pt>
          <cx:pt idx="13029">14</cx:pt>
          <cx:pt idx="13030">16</cx:pt>
          <cx:pt idx="13031">15</cx:pt>
          <cx:pt idx="13032">16</cx:pt>
          <cx:pt idx="13033">15</cx:pt>
          <cx:pt idx="13034">15</cx:pt>
          <cx:pt idx="13035">15</cx:pt>
          <cx:pt idx="13036">22</cx:pt>
          <cx:pt idx="13037">22</cx:pt>
          <cx:pt idx="13038">21</cx:pt>
          <cx:pt idx="13039">24</cx:pt>
          <cx:pt idx="13040">22</cx:pt>
          <cx:pt idx="13041">22</cx:pt>
          <cx:pt idx="13042">22</cx:pt>
          <cx:pt idx="13043">20</cx:pt>
          <cx:pt idx="13044">21</cx:pt>
          <cx:pt idx="13045">21</cx:pt>
          <cx:pt idx="13046">24</cx:pt>
          <cx:pt idx="13047">20</cx:pt>
          <cx:pt idx="13048">19</cx:pt>
          <cx:pt idx="13049">29</cx:pt>
          <cx:pt idx="13050">30</cx:pt>
          <cx:pt idx="13051">35</cx:pt>
          <cx:pt idx="13052">30</cx:pt>
          <cx:pt idx="13053">17</cx:pt>
          <cx:pt idx="13054">16</cx:pt>
          <cx:pt idx="13055">14</cx:pt>
          <cx:pt idx="13056">13</cx:pt>
          <cx:pt idx="13057">19</cx:pt>
          <cx:pt idx="13058">17</cx:pt>
          <cx:pt idx="13059">25</cx:pt>
          <cx:pt idx="13060">20</cx:pt>
          <cx:pt idx="13061">18</cx:pt>
          <cx:pt idx="13062">18</cx:pt>
          <cx:pt idx="13063">16</cx:pt>
          <cx:pt idx="13064">18</cx:pt>
          <cx:pt idx="13065">17</cx:pt>
          <cx:pt idx="13066">26</cx:pt>
          <cx:pt idx="13067">24</cx:pt>
          <cx:pt idx="13068">24</cx:pt>
          <cx:pt idx="13069">17</cx:pt>
          <cx:pt idx="13070">16</cx:pt>
          <cx:pt idx="13071">15</cx:pt>
          <cx:pt idx="13072">19</cx:pt>
          <cx:pt idx="13073">17</cx:pt>
          <cx:pt idx="13074">15</cx:pt>
          <cx:pt idx="13075">15</cx:pt>
          <cx:pt idx="13076">16</cx:pt>
          <cx:pt idx="13077">16</cx:pt>
          <cx:pt idx="13078">15</cx:pt>
          <cx:pt idx="13079">15</cx:pt>
          <cx:pt idx="13080">15</cx:pt>
          <cx:pt idx="13081">15</cx:pt>
          <cx:pt idx="13082">14</cx:pt>
          <cx:pt idx="13083">14</cx:pt>
          <cx:pt idx="13084">15</cx:pt>
          <cx:pt idx="13085">27</cx:pt>
          <cx:pt idx="13086">25</cx:pt>
          <cx:pt idx="13087">22</cx:pt>
          <cx:pt idx="13088">30</cx:pt>
          <cx:pt idx="13089">27</cx:pt>
          <cx:pt idx="13090">23</cx:pt>
          <cx:pt idx="13091">25</cx:pt>
          <cx:pt idx="13092">24</cx:pt>
          <cx:pt idx="13093">24</cx:pt>
          <cx:pt idx="13094">22</cx:pt>
          <cx:pt idx="13095">27</cx:pt>
          <cx:pt idx="13096">22</cx:pt>
          <cx:pt idx="13097">22</cx:pt>
          <cx:pt idx="13098">21</cx:pt>
          <cx:pt idx="13099">22</cx:pt>
          <cx:pt idx="13100">23</cx:pt>
          <cx:pt idx="13101">20</cx:pt>
          <cx:pt idx="13102">29</cx:pt>
          <cx:pt idx="13103">30</cx:pt>
          <cx:pt idx="13104">35</cx:pt>
          <cx:pt idx="13105">30</cx:pt>
          <cx:pt idx="13106">21</cx:pt>
          <cx:pt idx="13107">22</cx:pt>
          <cx:pt idx="13108">27</cx:pt>
          <cx:pt idx="13109">24</cx:pt>
          <cx:pt idx="13110">27</cx:pt>
          <cx:pt idx="13111">25</cx:pt>
          <cx:pt idx="13112">20</cx:pt>
          <cx:pt idx="13113">23</cx:pt>
          <cx:pt idx="13114">28</cx:pt>
          <cx:pt idx="13115">22</cx:pt>
          <cx:pt idx="13116">25</cx:pt>
          <cx:pt idx="13117">29</cx:pt>
          <cx:pt idx="13118">26</cx:pt>
          <cx:pt idx="13119">26</cx:pt>
          <cx:pt idx="13120">26</cx:pt>
          <cx:pt idx="13121">24</cx:pt>
          <cx:pt idx="13122">24</cx:pt>
          <cx:pt idx="13123">17</cx:pt>
          <cx:pt idx="13124">17</cx:pt>
          <cx:pt idx="13125">15</cx:pt>
          <cx:pt idx="13126">16</cx:pt>
          <cx:pt idx="13127">16</cx:pt>
          <cx:pt idx="13128">22</cx:pt>
          <cx:pt idx="13129">19</cx:pt>
          <cx:pt idx="13130">23</cx:pt>
          <cx:pt idx="13131">18</cx:pt>
          <cx:pt idx="13132">21</cx:pt>
          <cx:pt idx="13133">19</cx:pt>
          <cx:pt idx="13134">22</cx:pt>
          <cx:pt idx="13135">18</cx:pt>
          <cx:pt idx="13136">31</cx:pt>
          <cx:pt idx="13137">39</cx:pt>
          <cx:pt idx="13138">17</cx:pt>
          <cx:pt idx="13139">16</cx:pt>
          <cx:pt idx="13140">16</cx:pt>
          <cx:pt idx="13141">21</cx:pt>
          <cx:pt idx="13142">15</cx:pt>
          <cx:pt idx="13143">17</cx:pt>
          <cx:pt idx="13144">15</cx:pt>
          <cx:pt idx="13145">15</cx:pt>
          <cx:pt idx="13146">17</cx:pt>
          <cx:pt idx="13147">17</cx:pt>
          <cx:pt idx="13148">16</cx:pt>
          <cx:pt idx="13149">13</cx:pt>
          <cx:pt idx="13150">15</cx:pt>
          <cx:pt idx="13151">15</cx:pt>
          <cx:pt idx="13152">27</cx:pt>
          <cx:pt idx="13153">32</cx:pt>
          <cx:pt idx="13154">29</cx:pt>
          <cx:pt idx="13155">34</cx:pt>
          <cx:pt idx="13156">32</cx:pt>
          <cx:pt idx="13157">34</cx:pt>
          <cx:pt idx="13158">19</cx:pt>
          <cx:pt idx="13159">20</cx:pt>
          <cx:pt idx="13160">18</cx:pt>
          <cx:pt idx="13161">20</cx:pt>
          <cx:pt idx="13162">18</cx:pt>
          <cx:pt idx="13163">18</cx:pt>
          <cx:pt idx="13164">17</cx:pt>
          <cx:pt idx="13165">18</cx:pt>
          <cx:pt idx="13166">17</cx:pt>
          <cx:pt idx="13167">17</cx:pt>
          <cx:pt idx="13168">17</cx:pt>
          <cx:pt idx="13169">16</cx:pt>
          <cx:pt idx="13170">17</cx:pt>
          <cx:pt idx="13171">16</cx:pt>
          <cx:pt idx="13172">17</cx:pt>
          <cx:pt idx="13173">17</cx:pt>
          <cx:pt idx="13174">16</cx:pt>
          <cx:pt idx="13175">17</cx:pt>
          <cx:pt idx="13176">16</cx:pt>
          <cx:pt idx="13177">15</cx:pt>
          <cx:pt idx="13178">23</cx:pt>
          <cx:pt idx="13179">26</cx:pt>
          <cx:pt idx="13180">23</cx:pt>
          <cx:pt idx="13181">27</cx:pt>
          <cx:pt idx="13182">23</cx:pt>
          <cx:pt idx="13183">29</cx:pt>
          <cx:pt idx="13184">24</cx:pt>
          <cx:pt idx="13185">30</cx:pt>
          <cx:pt idx="13186">24</cx:pt>
          <cx:pt idx="13187">22</cx:pt>
          <cx:pt idx="13188">22</cx:pt>
          <cx:pt idx="13189">20</cx:pt>
          <cx:pt idx="13190">24</cx:pt>
          <cx:pt idx="13191">23</cx:pt>
          <cx:pt idx="13192">22</cx:pt>
          <cx:pt idx="13193">20</cx:pt>
          <cx:pt idx="13194">18</cx:pt>
          <cx:pt idx="13195">23</cx:pt>
          <cx:pt idx="13196">22</cx:pt>
          <cx:pt idx="13197">20</cx:pt>
          <cx:pt idx="13198">26</cx:pt>
          <cx:pt idx="13199">27</cx:pt>
          <cx:pt idx="13200">26</cx:pt>
          <cx:pt idx="13201">24</cx:pt>
          <cx:pt idx="13202">24</cx:pt>
          <cx:pt idx="13203">27</cx:pt>
          <cx:pt idx="13204">26</cx:pt>
          <cx:pt idx="13205">25</cx:pt>
          <cx:pt idx="13206">22</cx:pt>
          <cx:pt idx="13207">30</cx:pt>
          <cx:pt idx="13208">26</cx:pt>
          <cx:pt idx="13209">22</cx:pt>
          <cx:pt idx="13210">24</cx:pt>
          <cx:pt idx="13211">23</cx:pt>
          <cx:pt idx="13212">24</cx:pt>
          <cx:pt idx="13213">35</cx:pt>
          <cx:pt idx="13214">44</cx:pt>
          <cx:pt idx="13215">52</cx:pt>
          <cx:pt idx="13216">26</cx:pt>
          <cx:pt idx="13217">29</cx:pt>
          <cx:pt idx="13218">31</cx:pt>
          <cx:pt idx="13219">31</cx:pt>
          <cx:pt idx="13220">22</cx:pt>
          <cx:pt idx="13221">22</cx:pt>
          <cx:pt idx="13222">24</cx:pt>
          <cx:pt idx="13223">24</cx:pt>
          <cx:pt idx="13224">22</cx:pt>
          <cx:pt idx="13225">22</cx:pt>
          <cx:pt idx="13226">24</cx:pt>
          <cx:pt idx="13227">24</cx:pt>
          <cx:pt idx="13228">22</cx:pt>
          <cx:pt idx="13229">22</cx:pt>
          <cx:pt idx="13230">24</cx:pt>
          <cx:pt idx="13231">24</cx:pt>
          <cx:pt idx="13232">22</cx:pt>
          <cx:pt idx="13233">20</cx:pt>
          <cx:pt idx="13234">20</cx:pt>
          <cx:pt idx="13235">20</cx:pt>
          <cx:pt idx="13236">17</cx:pt>
          <cx:pt idx="13237">17</cx:pt>
          <cx:pt idx="13238">16</cx:pt>
          <cx:pt idx="13239">19</cx:pt>
          <cx:pt idx="13240">16</cx:pt>
          <cx:pt idx="13241">20</cx:pt>
          <cx:pt idx="13242">20</cx:pt>
          <cx:pt idx="13243">19</cx:pt>
          <cx:pt idx="13244">20</cx:pt>
          <cx:pt idx="13245">19</cx:pt>
          <cx:pt idx="13246">17</cx:pt>
          <cx:pt idx="13247">20</cx:pt>
          <cx:pt idx="13248">17</cx:pt>
          <cx:pt idx="13249">17</cx:pt>
          <cx:pt idx="13250">21</cx:pt>
          <cx:pt idx="13251">20</cx:pt>
          <cx:pt idx="13252">21</cx:pt>
          <cx:pt idx="13253">20</cx:pt>
          <cx:pt idx="13254">20</cx:pt>
          <cx:pt idx="13255">18</cx:pt>
          <cx:pt idx="13256">18</cx:pt>
          <cx:pt idx="13257">17</cx:pt>
          <cx:pt idx="13258">22</cx:pt>
          <cx:pt idx="13259">18</cx:pt>
          <cx:pt idx="13260">17</cx:pt>
          <cx:pt idx="13261">16</cx:pt>
          <cx:pt idx="13262">17</cx:pt>
          <cx:pt idx="13263">18</cx:pt>
          <cx:pt idx="13264">17</cx:pt>
          <cx:pt idx="13265">18</cx:pt>
          <cx:pt idx="13266">16</cx:pt>
          <cx:pt idx="13267">16</cx:pt>
          <cx:pt idx="13268">14</cx:pt>
          <cx:pt idx="13269">20</cx:pt>
          <cx:pt idx="13270">20</cx:pt>
          <cx:pt idx="13271">20</cx:pt>
          <cx:pt idx="13272">17</cx:pt>
          <cx:pt idx="13273">16</cx:pt>
          <cx:pt idx="13274">19</cx:pt>
          <cx:pt idx="13275">22</cx:pt>
          <cx:pt idx="13276">20</cx:pt>
          <cx:pt idx="13277">20</cx:pt>
          <cx:pt idx="13278">17</cx:pt>
          <cx:pt idx="13279">16</cx:pt>
          <cx:pt idx="13280">17</cx:pt>
          <cx:pt idx="13281">16</cx:pt>
          <cx:pt idx="13282">15</cx:pt>
          <cx:pt idx="13283">18</cx:pt>
          <cx:pt idx="13284">17</cx:pt>
          <cx:pt idx="13285">17</cx:pt>
          <cx:pt idx="13286">19</cx:pt>
          <cx:pt idx="13287">17</cx:pt>
          <cx:pt idx="13288">16</cx:pt>
          <cx:pt idx="13289">15</cx:pt>
          <cx:pt idx="13290">14</cx:pt>
          <cx:pt idx="13291">23</cx:pt>
          <cx:pt idx="13292">22</cx:pt>
          <cx:pt idx="13293">22</cx:pt>
          <cx:pt idx="13294">26</cx:pt>
          <cx:pt idx="13295">23</cx:pt>
          <cx:pt idx="13296">22</cx:pt>
          <cx:pt idx="13297">20</cx:pt>
          <cx:pt idx="13298">20</cx:pt>
          <cx:pt idx="13299">20</cx:pt>
          <cx:pt idx="13300">20</cx:pt>
          <cx:pt idx="13301">16</cx:pt>
          <cx:pt idx="13302">14</cx:pt>
          <cx:pt idx="13303">20</cx:pt>
          <cx:pt idx="13304">17</cx:pt>
          <cx:pt idx="13305">17</cx:pt>
          <cx:pt idx="13306">20</cx:pt>
          <cx:pt idx="13307">20</cx:pt>
          <cx:pt idx="13308">16</cx:pt>
          <cx:pt idx="13309">15</cx:pt>
          <cx:pt idx="13310">17</cx:pt>
          <cx:pt idx="13311">15</cx:pt>
          <cx:pt idx="13312">27</cx:pt>
          <cx:pt idx="13313">27</cx:pt>
          <cx:pt idx="13314">29</cx:pt>
          <cx:pt idx="13315">28</cx:pt>
          <cx:pt idx="13316">25</cx:pt>
          <cx:pt idx="13317">27</cx:pt>
          <cx:pt idx="13318">27</cx:pt>
          <cx:pt idx="13319">28</cx:pt>
          <cx:pt idx="13320">33</cx:pt>
          <cx:pt idx="13321">30</cx:pt>
          <cx:pt idx="13322">41</cx:pt>
          <cx:pt idx="13323">41</cx:pt>
          <cx:pt idx="13324">36</cx:pt>
          <cx:pt idx="13325">32</cx:pt>
          <cx:pt idx="13326">33</cx:pt>
          <cx:pt idx="13327">30</cx:pt>
          <cx:pt idx="13328">37</cx:pt>
          <cx:pt idx="13329">32</cx:pt>
          <cx:pt idx="13330">28</cx:pt>
          <cx:pt idx="13331">50</cx:pt>
          <cx:pt idx="13332">45</cx:pt>
          <cx:pt idx="13333">17</cx:pt>
          <cx:pt idx="13334">18</cx:pt>
          <cx:pt idx="13335">17</cx:pt>
          <cx:pt idx="13336">17</cx:pt>
          <cx:pt idx="13337">17</cx:pt>
          <cx:pt idx="13338">26</cx:pt>
          <cx:pt idx="13339">25</cx:pt>
          <cx:pt idx="13340">24</cx:pt>
          <cx:pt idx="13341">26</cx:pt>
          <cx:pt idx="13342">24</cx:pt>
          <cx:pt idx="13343">26</cx:pt>
          <cx:pt idx="13344">26</cx:pt>
          <cx:pt idx="13345">26</cx:pt>
          <cx:pt idx="13346">32</cx:pt>
          <cx:pt idx="13347">33</cx:pt>
          <cx:pt idx="13348">32</cx:pt>
          <cx:pt idx="13349">30</cx:pt>
          <cx:pt idx="13350">30</cx:pt>
          <cx:pt idx="13351">29</cx:pt>
          <cx:pt idx="13352">25</cx:pt>
          <cx:pt idx="13353">22</cx:pt>
          <cx:pt idx="13354">24</cx:pt>
          <cx:pt idx="13355">26</cx:pt>
          <cx:pt idx="13356">22</cx:pt>
          <cx:pt idx="13357">26</cx:pt>
          <cx:pt idx="13358">26</cx:pt>
          <cx:pt idx="13359">29</cx:pt>
          <cx:pt idx="13360">22</cx:pt>
          <cx:pt idx="13361">20</cx:pt>
          <cx:pt idx="13362">19</cx:pt>
          <cx:pt idx="13363">19</cx:pt>
          <cx:pt idx="13364">19</cx:pt>
          <cx:pt idx="13365">22</cx:pt>
          <cx:pt idx="13366">23</cx:pt>
          <cx:pt idx="13367">22</cx:pt>
          <cx:pt idx="13368">21</cx:pt>
          <cx:pt idx="13369">18</cx:pt>
          <cx:pt idx="13370">17</cx:pt>
          <cx:pt idx="13371">17</cx:pt>
          <cx:pt idx="13372">18</cx:pt>
          <cx:pt idx="13373">17</cx:pt>
          <cx:pt idx="13374">17</cx:pt>
          <cx:pt idx="13375">17</cx:pt>
          <cx:pt idx="13376">17</cx:pt>
          <cx:pt idx="13377">17</cx:pt>
          <cx:pt idx="13378">16</cx:pt>
          <cx:pt idx="13379">17</cx:pt>
          <cx:pt idx="13380">15</cx:pt>
          <cx:pt idx="13381">22</cx:pt>
          <cx:pt idx="13382">19</cx:pt>
          <cx:pt idx="13383">21</cx:pt>
          <cx:pt idx="13384">21</cx:pt>
          <cx:pt idx="13385">22</cx:pt>
          <cx:pt idx="13386">21</cx:pt>
          <cx:pt idx="13387">16</cx:pt>
          <cx:pt idx="13388">20</cx:pt>
          <cx:pt idx="13389">22</cx:pt>
          <cx:pt idx="13390">20</cx:pt>
          <cx:pt idx="13391">17</cx:pt>
          <cx:pt idx="13392">18</cx:pt>
          <cx:pt idx="13393">20</cx:pt>
          <cx:pt idx="13394">20</cx:pt>
          <cx:pt idx="13395">20</cx:pt>
          <cx:pt idx="13396">19</cx:pt>
          <cx:pt idx="13397">17</cx:pt>
          <cx:pt idx="13398">19</cx:pt>
          <cx:pt idx="13399">17</cx:pt>
          <cx:pt idx="13400">16</cx:pt>
          <cx:pt idx="13401">18</cx:pt>
          <cx:pt idx="13402">17</cx:pt>
          <cx:pt idx="13403">27</cx:pt>
          <cx:pt idx="13404">30</cx:pt>
          <cx:pt idx="13405">13</cx:pt>
          <cx:pt idx="13406">15</cx:pt>
          <cx:pt idx="13407">15</cx:pt>
          <cx:pt idx="13408">15</cx:pt>
          <cx:pt idx="13409">14</cx:pt>
          <cx:pt idx="13410">15</cx:pt>
          <cx:pt idx="13411">22</cx:pt>
          <cx:pt idx="13412">21</cx:pt>
          <cx:pt idx="13413">22</cx:pt>
          <cx:pt idx="13414">21</cx:pt>
          <cx:pt idx="13415">22</cx:pt>
          <cx:pt idx="13416">22</cx:pt>
          <cx:pt idx="13417">24</cx:pt>
          <cx:pt idx="13418">23</cx:pt>
          <cx:pt idx="13419">23</cx:pt>
          <cx:pt idx="13420">25</cx:pt>
          <cx:pt idx="13421">30</cx:pt>
          <cx:pt idx="13422">29</cx:pt>
          <cx:pt idx="13423">33</cx:pt>
          <cx:pt idx="13424">32</cx:pt>
          <cx:pt idx="13425">28</cx:pt>
          <cx:pt idx="13426">24</cx:pt>
          <cx:pt idx="13427">31</cx:pt>
          <cx:pt idx="13428">24</cx:pt>
          <cx:pt idx="13429">22</cx:pt>
          <cx:pt idx="13430">22</cx:pt>
          <cx:pt idx="13431">22</cx:pt>
          <cx:pt idx="13432">21</cx:pt>
          <cx:pt idx="13433">24</cx:pt>
          <cx:pt idx="13434">22</cx:pt>
          <cx:pt idx="13435">22</cx:pt>
          <cx:pt idx="13436">20</cx:pt>
          <cx:pt idx="13437">20</cx:pt>
          <cx:pt idx="13438">22</cx:pt>
          <cx:pt idx="13439">20</cx:pt>
          <cx:pt idx="13440">20</cx:pt>
          <cx:pt idx="13441">22</cx:pt>
          <cx:pt idx="13442">20</cx:pt>
          <cx:pt idx="13443">20</cx:pt>
          <cx:pt idx="13444">17</cx:pt>
          <cx:pt idx="13445">17</cx:pt>
          <cx:pt idx="13446">31</cx:pt>
          <cx:pt idx="13447">25</cx:pt>
          <cx:pt idx="13448">34</cx:pt>
          <cx:pt idx="13449">26</cx:pt>
          <cx:pt idx="13450">26</cx:pt>
          <cx:pt idx="13451">25</cx:pt>
          <cx:pt idx="13452">28</cx:pt>
          <cx:pt idx="13453">24</cx:pt>
          <cx:pt idx="13454">31</cx:pt>
          <cx:pt idx="13455">24</cx:pt>
          <cx:pt idx="13456">22</cx:pt>
          <cx:pt idx="13457">19</cx:pt>
          <cx:pt idx="13458">20</cx:pt>
          <cx:pt idx="13459">18</cx:pt>
          <cx:pt idx="13460">29</cx:pt>
          <cx:pt idx="13461">26</cx:pt>
          <cx:pt idx="13462">33</cx:pt>
          <cx:pt idx="13463">27</cx:pt>
          <cx:pt idx="13464">22</cx:pt>
          <cx:pt idx="13465">23</cx:pt>
          <cx:pt idx="13466">26</cx:pt>
          <cx:pt idx="13467">24</cx:pt>
          <cx:pt idx="13468">21</cx:pt>
          <cx:pt idx="13469">23</cx:pt>
          <cx:pt idx="13470">23</cx:pt>
          <cx:pt idx="13471">22</cx:pt>
          <cx:pt idx="13472">22</cx:pt>
          <cx:pt idx="13473">18</cx:pt>
          <cx:pt idx="13474">22</cx:pt>
          <cx:pt idx="13475">26</cx:pt>
          <cx:pt idx="13476">18</cx:pt>
          <cx:pt idx="13477">18</cx:pt>
          <cx:pt idx="13478">17</cx:pt>
          <cx:pt idx="13479">16</cx:pt>
          <cx:pt idx="13480">15</cx:pt>
          <cx:pt idx="13481">22</cx:pt>
          <cx:pt idx="13482">19</cx:pt>
          <cx:pt idx="13483">16</cx:pt>
          <cx:pt idx="13484">24</cx:pt>
          <cx:pt idx="13485">26</cx:pt>
          <cx:pt idx="13486">28</cx:pt>
          <cx:pt idx="13487">24</cx:pt>
          <cx:pt idx="13488">23</cx:pt>
          <cx:pt idx="13489">23</cx:pt>
          <cx:pt idx="13490">27</cx:pt>
          <cx:pt idx="13491">26</cx:pt>
          <cx:pt idx="13492">27</cx:pt>
          <cx:pt idx="13493">26</cx:pt>
          <cx:pt idx="13494">25</cx:pt>
          <cx:pt idx="13495">22</cx:pt>
          <cx:pt idx="13496">30</cx:pt>
          <cx:pt idx="13497">26</cx:pt>
          <cx:pt idx="13498">27</cx:pt>
          <cx:pt idx="13499">32</cx:pt>
          <cx:pt idx="13500">29</cx:pt>
          <cx:pt idx="13501">34</cx:pt>
          <cx:pt idx="13502">32</cx:pt>
          <cx:pt idx="13503">34</cx:pt>
          <cx:pt idx="13504">21</cx:pt>
          <cx:pt idx="13505">21</cx:pt>
          <cx:pt idx="13506">22</cx:pt>
          <cx:pt idx="13507">22</cx:pt>
          <cx:pt idx="13508">23</cx:pt>
          <cx:pt idx="13509">22</cx:pt>
          <cx:pt idx="13510">22</cx:pt>
          <cx:pt idx="13511">23</cx:pt>
          <cx:pt idx="13512">20</cx:pt>
          <cx:pt idx="13513">23</cx:pt>
          <cx:pt idx="13514">28</cx:pt>
          <cx:pt idx="13515">22</cx:pt>
          <cx:pt idx="13516">25</cx:pt>
          <cx:pt idx="13517">29</cx:pt>
          <cx:pt idx="13518">26</cx:pt>
          <cx:pt idx="13519">26</cx:pt>
          <cx:pt idx="13520">21</cx:pt>
          <cx:pt idx="13521">22</cx:pt>
          <cx:pt idx="13522">24</cx:pt>
          <cx:pt idx="13523">25</cx:pt>
          <cx:pt idx="13524">27</cx:pt>
          <cx:pt idx="13525">24</cx:pt>
          <cx:pt idx="13526">27</cx:pt>
          <cx:pt idx="13527">25</cx:pt>
          <cx:pt idx="13528">24</cx:pt>
          <cx:pt idx="13529">26</cx:pt>
          <cx:pt idx="13530">28</cx:pt>
          <cx:pt idx="13531">27</cx:pt>
          <cx:pt idx="13532">29</cx:pt>
          <cx:pt idx="13533">30</cx:pt>
          <cx:pt idx="13534">35</cx:pt>
          <cx:pt idx="13535">30</cx:pt>
          <cx:pt idx="13536">17</cx:pt>
          <cx:pt idx="13537">16</cx:pt>
          <cx:pt idx="13538">17</cx:pt>
          <cx:pt idx="13539">21</cx:pt>
          <cx:pt idx="13540">23</cx:pt>
          <cx:pt idx="13541">20</cx:pt>
          <cx:pt idx="13542">23</cx:pt>
          <cx:pt idx="13543">22</cx:pt>
          <cx:pt idx="13544">22</cx:pt>
          <cx:pt idx="13545">22</cx:pt>
          <cx:pt idx="13546">22</cx:pt>
          <cx:pt idx="13547">22</cx:pt>
          <cx:pt idx="13548">22</cx:pt>
          <cx:pt idx="13549">26</cx:pt>
          <cx:pt idx="13550">28</cx:pt>
          <cx:pt idx="13551">24</cx:pt>
          <cx:pt idx="13552">23</cx:pt>
          <cx:pt idx="13553">24</cx:pt>
          <cx:pt idx="13554">17</cx:pt>
          <cx:pt idx="13555">17</cx:pt>
          <cx:pt idx="13556">17</cx:pt>
          <cx:pt idx="13557">17</cx:pt>
          <cx:pt idx="13558">21</cx:pt>
          <cx:pt idx="13559">32</cx:pt>
          <cx:pt idx="13560">27</cx:pt>
          <cx:pt idx="13561">34</cx:pt>
          <cx:pt idx="13562">28</cx:pt>
          <cx:pt idx="13563">24</cx:pt>
          <cx:pt idx="13564">22</cx:pt>
          <cx:pt idx="13565">24</cx:pt>
          <cx:pt idx="13566">22</cx:pt>
          <cx:pt idx="13567">18</cx:pt>
          <cx:pt idx="13568">20</cx:pt>
          <cx:pt idx="13569">18</cx:pt>
          <cx:pt idx="13570">29</cx:pt>
          <cx:pt idx="13571">28</cx:pt>
          <cx:pt idx="13572">29</cx:pt>
          <cx:pt idx="13573">26</cx:pt>
          <cx:pt idx="13574">32</cx:pt>
          <cx:pt idx="13575">27</cx:pt>
          <cx:pt idx="13576">19</cx:pt>
          <cx:pt idx="13577">28</cx:pt>
          <cx:pt idx="13578">26</cx:pt>
          <cx:pt idx="13579">26</cx:pt>
          <cx:pt idx="13580">26</cx:pt>
          <cx:pt idx="13581">24</cx:pt>
          <cx:pt idx="13582">26</cx:pt>
          <cx:pt idx="13583">24</cx:pt>
          <cx:pt idx="13584">25</cx:pt>
          <cx:pt idx="13585">21</cx:pt>
          <cx:pt idx="13586">23</cx:pt>
          <cx:pt idx="13587">24</cx:pt>
          <cx:pt idx="13588">25</cx:pt>
          <cx:pt idx="13589">24</cx:pt>
          <cx:pt idx="13590">22</cx:pt>
          <cx:pt idx="13591">27</cx:pt>
          <cx:pt idx="13592">29</cx:pt>
          <cx:pt idx="13593">30</cx:pt>
          <cx:pt idx="13594">35</cx:pt>
          <cx:pt idx="13595">30</cx:pt>
          <cx:pt idx="13596">21</cx:pt>
          <cx:pt idx="13597">22</cx:pt>
          <cx:pt idx="13598">27</cx:pt>
          <cx:pt idx="13599">24</cx:pt>
          <cx:pt idx="13600">27</cx:pt>
          <cx:pt idx="13601">25</cx:pt>
          <cx:pt idx="13602">20</cx:pt>
          <cx:pt idx="13603">23</cx:pt>
          <cx:pt idx="13604">28</cx:pt>
          <cx:pt idx="13605">22</cx:pt>
          <cx:pt idx="13606">25</cx:pt>
          <cx:pt idx="13607">29</cx:pt>
          <cx:pt idx="13608">26</cx:pt>
          <cx:pt idx="13609">26</cx:pt>
          <cx:pt idx="13610">27</cx:pt>
          <cx:pt idx="13611">25</cx:pt>
          <cx:pt idx="13612">22</cx:pt>
          <cx:pt idx="13613">30</cx:pt>
          <cx:pt idx="13614">27</cx:pt>
          <cx:pt idx="13615">23</cx:pt>
          <cx:pt idx="13616">22</cx:pt>
          <cx:pt idx="13617">22</cx:pt>
          <cx:pt idx="13618">22</cx:pt>
          <cx:pt idx="13619">20</cx:pt>
          <cx:pt idx="13620">21</cx:pt>
          <cx:pt idx="13621">24</cx:pt>
          <cx:pt idx="13622">20</cx:pt>
          <cx:pt idx="13623">19</cx:pt>
          <cx:pt idx="13624">26</cx:pt>
          <cx:pt idx="13625">23</cx:pt>
          <cx:pt idx="13626">26</cx:pt>
          <cx:pt idx="13627">23</cx:pt>
          <cx:pt idx="13628">26</cx:pt>
          <cx:pt idx="13629">24</cx:pt>
          <cx:pt idx="13630">36</cx:pt>
          <cx:pt idx="13631">45</cx:pt>
          <cx:pt idx="13632">29</cx:pt>
          <cx:pt idx="13633">29</cx:pt>
          <cx:pt idx="13634">27</cx:pt>
          <cx:pt idx="13635">26</cx:pt>
          <cx:pt idx="13636">27</cx:pt>
          <cx:pt idx="13637">32</cx:pt>
          <cx:pt idx="13638">26</cx:pt>
          <cx:pt idx="13639">24</cx:pt>
          <cx:pt idx="13640">29</cx:pt>
          <cx:pt idx="13641">26</cx:pt>
          <cx:pt idx="13642">32</cx:pt>
          <cx:pt idx="13643">26</cx:pt>
          <cx:pt idx="13644">21</cx:pt>
          <cx:pt idx="13645">23</cx:pt>
          <cx:pt idx="13646">23</cx:pt>
          <cx:pt idx="13647">23</cx:pt>
          <cx:pt idx="13648">24</cx:pt>
          <cx:pt idx="13649">24</cx:pt>
          <cx:pt idx="13650">21</cx:pt>
          <cx:pt idx="13651">21</cx:pt>
          <cx:pt idx="13652">22</cx:pt>
          <cx:pt idx="13653">22</cx:pt>
          <cx:pt idx="13654">23</cx:pt>
          <cx:pt idx="13655">23</cx:pt>
          <cx:pt idx="13656">20</cx:pt>
          <cx:pt idx="13657">17</cx:pt>
          <cx:pt idx="13658">17</cx:pt>
          <cx:pt idx="13659">14</cx:pt>
          <cx:pt idx="13660">14</cx:pt>
          <cx:pt idx="13661">15</cx:pt>
          <cx:pt idx="13662">14</cx:pt>
          <cx:pt idx="13663">14</cx:pt>
          <cx:pt idx="13664">13</cx:pt>
          <cx:pt idx="13665">15</cx:pt>
          <cx:pt idx="13666">24</cx:pt>
          <cx:pt idx="13667">23</cx:pt>
          <cx:pt idx="13668">26</cx:pt>
          <cx:pt idx="13669">23</cx:pt>
          <cx:pt idx="13670">24</cx:pt>
          <cx:pt idx="13671">24</cx:pt>
          <cx:pt idx="13672">26</cx:pt>
          <cx:pt idx="13673">26</cx:pt>
          <cx:pt idx="13674">25</cx:pt>
          <cx:pt idx="13675">19</cx:pt>
          <cx:pt idx="13676">20</cx:pt>
          <cx:pt idx="13677">24</cx:pt>
          <cx:pt idx="13678">24</cx:pt>
          <cx:pt idx="13679">24</cx:pt>
          <cx:pt idx="13680">19</cx:pt>
          <cx:pt idx="13681">32</cx:pt>
          <cx:pt idx="13682">29</cx:pt>
          <cx:pt idx="13683">34</cx:pt>
          <cx:pt idx="13684">31</cx:pt>
          <cx:pt idx="13685">32</cx:pt>
          <cx:pt idx="13686">29</cx:pt>
          <cx:pt idx="13687">31</cx:pt>
          <cx:pt idx="13688">34</cx:pt>
          <cx:pt idx="13689">32</cx:pt>
          <cx:pt idx="13690">29</cx:pt>
          <cx:pt idx="13691">31</cx:pt>
          <cx:pt idx="13692">34</cx:pt>
          <cx:pt idx="13693">27</cx:pt>
          <cx:pt idx="13694">29</cx:pt>
          <cx:pt idx="13695">26</cx:pt>
          <cx:pt idx="13696">26</cx:pt>
          <cx:pt idx="13697">27</cx:pt>
          <cx:pt idx="13698">29</cx:pt>
          <cx:pt idx="13699">26</cx:pt>
          <cx:pt idx="13700">26</cx:pt>
          <cx:pt idx="13701">33</cx:pt>
          <cx:pt idx="13702">29</cx:pt>
          <cx:pt idx="13703">26</cx:pt>
          <cx:pt idx="13704">28</cx:pt>
          <cx:pt idx="13705">24</cx:pt>
          <cx:pt idx="13706">24</cx:pt>
          <cx:pt idx="13707">21</cx:pt>
          <cx:pt idx="13708">23</cx:pt>
          <cx:pt idx="13709">26</cx:pt>
          <cx:pt idx="13710">28</cx:pt>
          <cx:pt idx="13711">24</cx:pt>
          <cx:pt idx="13712">24</cx:pt>
          <cx:pt idx="13713">21</cx:pt>
          <cx:pt idx="13714">20</cx:pt>
          <cx:pt idx="13715">26</cx:pt>
          <cx:pt idx="13716">23</cx:pt>
          <cx:pt idx="13717">23</cx:pt>
          <cx:pt idx="13718">26</cx:pt>
          <cx:pt idx="13719">22</cx:pt>
          <cx:pt idx="13720">22</cx:pt>
          <cx:pt idx="13721">24</cx:pt>
          <cx:pt idx="13722">24</cx:pt>
          <cx:pt idx="13723">22</cx:pt>
          <cx:pt idx="13724">22</cx:pt>
          <cx:pt idx="13725">24</cx:pt>
          <cx:pt idx="13726">24</cx:pt>
          <cx:pt idx="13727">24</cx:pt>
          <cx:pt idx="13728">24</cx:pt>
          <cx:pt idx="13729">24</cx:pt>
          <cx:pt idx="13730">24</cx:pt>
          <cx:pt idx="13731">31</cx:pt>
          <cx:pt idx="13732">39</cx:pt>
          <cx:pt idx="13733">32</cx:pt>
          <cx:pt idx="13734">19</cx:pt>
          <cx:pt idx="13735">15</cx:pt>
          <cx:pt idx="13736">20</cx:pt>
          <cx:pt idx="13737">17</cx:pt>
          <cx:pt idx="13738">26</cx:pt>
          <cx:pt idx="13739">23</cx:pt>
          <cx:pt idx="13740">27</cx:pt>
          <cx:pt idx="13741">26</cx:pt>
          <cx:pt idx="13742">22</cx:pt>
          <cx:pt idx="13743">29</cx:pt>
          <cx:pt idx="13744">27</cx:pt>
          <cx:pt idx="13745">31</cx:pt>
          <cx:pt idx="13746">27</cx:pt>
          <cx:pt idx="13747">27</cx:pt>
          <cx:pt idx="13748">29</cx:pt>
          <cx:pt idx="13749">31</cx:pt>
          <cx:pt idx="13750">31</cx:pt>
          <cx:pt idx="13751">29</cx:pt>
          <cx:pt idx="13752">31</cx:pt>
          <cx:pt idx="13753">14</cx:pt>
          <cx:pt idx="13754">27</cx:pt>
          <cx:pt idx="13755">25</cx:pt>
          <cx:pt idx="13756">26</cx:pt>
          <cx:pt idx="13757">29</cx:pt>
          <cx:pt idx="13758">31</cx:pt>
          <cx:pt idx="13759">21</cx:pt>
          <cx:pt idx="13760">20</cx:pt>
          <cx:pt idx="13761">19</cx:pt>
          <cx:pt idx="13762">19</cx:pt>
          <cx:pt idx="13763">22</cx:pt>
          <cx:pt idx="13764">22</cx:pt>
          <cx:pt idx="13765">22</cx:pt>
          <cx:pt idx="13766">22</cx:pt>
          <cx:pt idx="13767">18</cx:pt>
          <cx:pt idx="13768">23</cx:pt>
          <cx:pt idx="13769">20</cx:pt>
          <cx:pt idx="13770">16</cx:pt>
          <cx:pt idx="13771">17</cx:pt>
          <cx:pt idx="13772">26</cx:pt>
          <cx:pt idx="13773">33</cx:pt>
          <cx:pt idx="13774">31</cx:pt>
          <cx:pt idx="13775">23</cx:pt>
          <cx:pt idx="13776">20</cx:pt>
          <cx:pt idx="13777">25</cx:pt>
          <cx:pt idx="13778">20</cx:pt>
          <cx:pt idx="13779">18</cx:pt>
          <cx:pt idx="13780">16</cx:pt>
          <cx:pt idx="13781">20</cx:pt>
          <cx:pt idx="13782">17</cx:pt>
          <cx:pt idx="13783">23</cx:pt>
          <cx:pt idx="13784">22</cx:pt>
          <cx:pt idx="13785">17</cx:pt>
          <cx:pt idx="13786">19</cx:pt>
          <cx:pt idx="13787">26</cx:pt>
          <cx:pt idx="13788">29</cx:pt>
          <cx:pt idx="13789">25</cx:pt>
          <cx:pt idx="13790">28</cx:pt>
          <cx:pt idx="13791">23</cx:pt>
          <cx:pt idx="13792">23</cx:pt>
          <cx:pt idx="13793">23</cx:pt>
          <cx:pt idx="13794">23</cx:pt>
          <cx:pt idx="13795">23</cx:pt>
          <cx:pt idx="13796">23</cx:pt>
          <cx:pt idx="13797">24</cx:pt>
          <cx:pt idx="13798">25</cx:pt>
          <cx:pt idx="13799">26</cx:pt>
          <cx:pt idx="13800">22</cx:pt>
          <cx:pt idx="13801">24</cx:pt>
          <cx:pt idx="13802">23</cx:pt>
          <cx:pt idx="13803">24</cx:pt>
          <cx:pt idx="13804">25</cx:pt>
          <cx:pt idx="13805">26</cx:pt>
          <cx:pt idx="13806">22</cx:pt>
          <cx:pt idx="13807">24</cx:pt>
          <cx:pt idx="13808">23</cx:pt>
          <cx:pt idx="13809">23</cx:pt>
          <cx:pt idx="13810">29</cx:pt>
          <cx:pt idx="13811">28</cx:pt>
          <cx:pt idx="13812">29</cx:pt>
          <cx:pt idx="13813">21</cx:pt>
          <cx:pt idx="13814">22</cx:pt>
          <cx:pt idx="13815">23</cx:pt>
          <cx:pt idx="13816">24</cx:pt>
          <cx:pt idx="13817">22</cx:pt>
          <cx:pt idx="13818">22</cx:pt>
          <cx:pt idx="13819">20</cx:pt>
          <cx:pt idx="13820">22</cx:pt>
          <cx:pt idx="13821">24</cx:pt>
          <cx:pt idx="13822">24</cx:pt>
          <cx:pt idx="13823">24</cx:pt>
          <cx:pt idx="13824">23</cx:pt>
          <cx:pt idx="13825">22</cx:pt>
          <cx:pt idx="13826">23</cx:pt>
          <cx:pt idx="13827">20</cx:pt>
          <cx:pt idx="13828">22</cx:pt>
          <cx:pt idx="13829">20</cx:pt>
          <cx:pt idx="13830">22</cx:pt>
          <cx:pt idx="13831">24</cx:pt>
          <cx:pt idx="13832">24</cx:pt>
          <cx:pt idx="13833">22</cx:pt>
          <cx:pt idx="13834">22</cx:pt>
          <cx:pt idx="13835">26</cx:pt>
          <cx:pt idx="13836">29</cx:pt>
          <cx:pt idx="13837">26</cx:pt>
          <cx:pt idx="13838">29</cx:pt>
          <cx:pt idx="13839">26</cx:pt>
          <cx:pt idx="13840">29</cx:pt>
          <cx:pt idx="13841">26</cx:pt>
          <cx:pt idx="13842">26</cx:pt>
          <cx:pt idx="13843">26</cx:pt>
          <cx:pt idx="13844">26</cx:pt>
          <cx:pt idx="13845">23</cx:pt>
          <cx:pt idx="13846">26</cx:pt>
          <cx:pt idx="13847">23</cx:pt>
          <cx:pt idx="13848">23</cx:pt>
          <cx:pt idx="13849">22</cx:pt>
          <cx:pt idx="13850">23</cx:pt>
          <cx:pt idx="13851">23</cx:pt>
          <cx:pt idx="13852">22</cx:pt>
          <cx:pt idx="13853">22</cx:pt>
          <cx:pt idx="13854">22</cx:pt>
          <cx:pt idx="13855">18</cx:pt>
          <cx:pt idx="13856">22</cx:pt>
          <cx:pt idx="13857">19</cx:pt>
          <cx:pt idx="13858">18</cx:pt>
          <cx:pt idx="13859">26</cx:pt>
          <cx:pt idx="13860">25</cx:pt>
          <cx:pt idx="13861">26</cx:pt>
          <cx:pt idx="13862">26</cx:pt>
          <cx:pt idx="13863">26</cx:pt>
          <cx:pt idx="13864">26</cx:pt>
          <cx:pt idx="13865">23</cx:pt>
          <cx:pt idx="13866">26</cx:pt>
          <cx:pt idx="13867">26</cx:pt>
          <cx:pt idx="13868">26</cx:pt>
          <cx:pt idx="13869">26</cx:pt>
          <cx:pt idx="13870">26</cx:pt>
          <cx:pt idx="13871">26</cx:pt>
          <cx:pt idx="13872">23</cx:pt>
          <cx:pt idx="13873">23</cx:pt>
          <cx:pt idx="13874">28</cx:pt>
          <cx:pt idx="13875">29</cx:pt>
          <cx:pt idx="13876">26</cx:pt>
          <cx:pt idx="13877">26</cx:pt>
          <cx:pt idx="13878">23</cx:pt>
          <cx:pt idx="13879">24</cx:pt>
          <cx:pt idx="13880">23</cx:pt>
          <cx:pt idx="13881">23</cx:pt>
          <cx:pt idx="13882">23</cx:pt>
          <cx:pt idx="13883">20</cx:pt>
          <cx:pt idx="13884">19</cx:pt>
          <cx:pt idx="13885">20</cx:pt>
          <cx:pt idx="13886">17</cx:pt>
          <cx:pt idx="13887">27</cx:pt>
          <cx:pt idx="13888">27</cx:pt>
          <cx:pt idx="13889">33</cx:pt>
          <cx:pt idx="13890">20</cx:pt>
          <cx:pt idx="13891">22</cx:pt>
          <cx:pt idx="13892">19</cx:pt>
          <cx:pt idx="13893">20</cx:pt>
          <cx:pt idx="13894">20</cx:pt>
          <cx:pt idx="13895">17</cx:pt>
          <cx:pt idx="13896">20</cx:pt>
          <cx:pt idx="13897">20</cx:pt>
          <cx:pt idx="13898">17</cx:pt>
          <cx:pt idx="13899">20</cx:pt>
          <cx:pt idx="13900">20</cx:pt>
          <cx:pt idx="13901">17</cx:pt>
          <cx:pt idx="13902">17</cx:pt>
          <cx:pt idx="13903">17</cx:pt>
          <cx:pt idx="13904">22</cx:pt>
          <cx:pt idx="13905">26</cx:pt>
          <cx:pt idx="13906">26</cx:pt>
          <cx:pt idx="13907">23</cx:pt>
          <cx:pt idx="13908">26</cx:pt>
          <cx:pt idx="13909">24</cx:pt>
          <cx:pt idx="13910">24</cx:pt>
          <cx:pt idx="13911">23</cx:pt>
          <cx:pt idx="13912">23</cx:pt>
          <cx:pt idx="13913">29</cx:pt>
          <cx:pt idx="13914">33</cx:pt>
          <cx:pt idx="13915">29</cx:pt>
          <cx:pt idx="13916">27</cx:pt>
          <cx:pt idx="13917">27</cx:pt>
          <cx:pt idx="13918">23</cx:pt>
          <cx:pt idx="13919">23</cx:pt>
          <cx:pt idx="13920">24</cx:pt>
          <cx:pt idx="13921">20</cx:pt>
          <cx:pt idx="13922">16</cx:pt>
          <cx:pt idx="13923">20</cx:pt>
          <cx:pt idx="13924">14</cx:pt>
          <cx:pt idx="13925">15</cx:pt>
          <cx:pt idx="13926">14</cx:pt>
          <cx:pt idx="13927">17</cx:pt>
          <cx:pt idx="13928">15</cx:pt>
          <cx:pt idx="13929">15</cx:pt>
          <cx:pt idx="13930">19</cx:pt>
          <cx:pt idx="13931">17</cx:pt>
          <cx:pt idx="13932">17</cx:pt>
          <cx:pt idx="13933">17</cx:pt>
          <cx:pt idx="13934">16</cx:pt>
          <cx:pt idx="13935">15</cx:pt>
          <cx:pt idx="13936">16</cx:pt>
          <cx:pt idx="13937">17</cx:pt>
          <cx:pt idx="13938">21</cx:pt>
          <cx:pt idx="13939">23</cx:pt>
          <cx:pt idx="13940">26</cx:pt>
          <cx:pt idx="13941">26</cx:pt>
          <cx:pt idx="13942">24</cx:pt>
          <cx:pt idx="13943">20</cx:pt>
          <cx:pt idx="13944">16</cx:pt>
          <cx:pt idx="13945">18</cx:pt>
          <cx:pt idx="13946">20</cx:pt>
          <cx:pt idx="13947">14</cx:pt>
          <cx:pt idx="13948">20</cx:pt>
          <cx:pt idx="13949">20</cx:pt>
          <cx:pt idx="13950">17</cx:pt>
          <cx:pt idx="13951">17</cx:pt>
          <cx:pt idx="13952">17</cx:pt>
          <cx:pt idx="13953">22</cx:pt>
          <cx:pt idx="13954">17</cx:pt>
          <cx:pt idx="13955">15</cx:pt>
          <cx:pt idx="13956">15</cx:pt>
          <cx:pt idx="13957">19</cx:pt>
          <cx:pt idx="13958">17</cx:pt>
          <cx:pt idx="13959">17</cx:pt>
          <cx:pt idx="13960">16</cx:pt>
          <cx:pt idx="13961">15</cx:pt>
          <cx:pt idx="13962">15</cx:pt>
          <cx:pt idx="13963">15</cx:pt>
          <cx:pt idx="13964">17</cx:pt>
          <cx:pt idx="13965">24</cx:pt>
          <cx:pt idx="13966">22</cx:pt>
          <cx:pt idx="13967">21</cx:pt>
          <cx:pt idx="13968">26</cx:pt>
          <cx:pt idx="13969">22</cx:pt>
          <cx:pt idx="13970">20</cx:pt>
          <cx:pt idx="13971">20</cx:pt>
          <cx:pt idx="13972">19</cx:pt>
          <cx:pt idx="13973">20</cx:pt>
          <cx:pt idx="13974">15</cx:pt>
          <cx:pt idx="13975">15</cx:pt>
          <cx:pt idx="13976">18</cx:pt>
          <cx:pt idx="13977">14</cx:pt>
          <cx:pt idx="13978">13</cx:pt>
          <cx:pt idx="13979">16</cx:pt>
          <cx:pt idx="13980">14</cx:pt>
          <cx:pt idx="13981">14</cx:pt>
          <cx:pt idx="13982">14</cx:pt>
          <cx:pt idx="13983">16</cx:pt>
          <cx:pt idx="13984">15</cx:pt>
          <cx:pt idx="13985">26</cx:pt>
          <cx:pt idx="13986">26</cx:pt>
          <cx:pt idx="13987">24</cx:pt>
          <cx:pt idx="13988">26</cx:pt>
          <cx:pt idx="13989">24</cx:pt>
          <cx:pt idx="13990">26</cx:pt>
          <cx:pt idx="13991">24</cx:pt>
          <cx:pt idx="13992">27</cx:pt>
          <cx:pt idx="13993">29</cx:pt>
          <cx:pt idx="13994">26</cx:pt>
          <cx:pt idx="13995">30</cx:pt>
          <cx:pt idx="13996">29</cx:pt>
          <cx:pt idx="13997">21</cx:pt>
          <cx:pt idx="13998">20</cx:pt>
          <cx:pt idx="13999">22</cx:pt>
          <cx:pt idx="14000">22</cx:pt>
          <cx:pt idx="14001">21</cx:pt>
          <cx:pt idx="14002">22</cx:pt>
          <cx:pt idx="14003">17</cx:pt>
          <cx:pt idx="14004">22</cx:pt>
          <cx:pt idx="14005">17</cx:pt>
          <cx:pt idx="14006">22</cx:pt>
          <cx:pt idx="14007">17</cx:pt>
          <cx:pt idx="14008">27</cx:pt>
          <cx:pt idx="14009">29</cx:pt>
          <cx:pt idx="14010">26</cx:pt>
          <cx:pt idx="14011">30</cx:pt>
          <cx:pt idx="14012">29</cx:pt>
          <cx:pt idx="14013">16</cx:pt>
          <cx:pt idx="14014">13</cx:pt>
          <cx:pt idx="14015">16</cx:pt>
          <cx:pt idx="14016">15</cx:pt>
          <cx:pt idx="14017">16</cx:pt>
          <cx:pt idx="14018">13</cx:pt>
          <cx:pt idx="14019">16</cx:pt>
          <cx:pt idx="14020">15</cx:pt>
          <cx:pt idx="14021">16</cx:pt>
          <cx:pt idx="14022">15</cx:pt>
          <cx:pt idx="14023">15</cx:pt>
          <cx:pt idx="14024">14</cx:pt>
          <cx:pt idx="14025">23</cx:pt>
          <cx:pt idx="14026">22</cx:pt>
          <cx:pt idx="14027">22</cx:pt>
          <cx:pt idx="14028">22</cx:pt>
          <cx:pt idx="14029">23</cx:pt>
          <cx:pt idx="14030">22</cx:pt>
          <cx:pt idx="14031">23</cx:pt>
          <cx:pt idx="14032">22</cx:pt>
          <cx:pt idx="14033">22</cx:pt>
          <cx:pt idx="14034">21</cx:pt>
          <cx:pt idx="14035">21</cx:pt>
          <cx:pt idx="14036">26</cx:pt>
          <cx:pt idx="14037">20</cx:pt>
          <cx:pt idx="14038">20</cx:pt>
          <cx:pt idx="14039">18</cx:pt>
          <cx:pt idx="14040">16</cx:pt>
          <cx:pt idx="14041">19</cx:pt>
          <cx:pt idx="14042">17</cx:pt>
          <cx:pt idx="14043">25</cx:pt>
          <cx:pt idx="14044">21</cx:pt>
          <cx:pt idx="14045">18</cx:pt>
          <cx:pt idx="14046">17</cx:pt>
          <cx:pt idx="14047">16</cx:pt>
          <cx:pt idx="14048">17</cx:pt>
          <cx:pt idx="14049">16</cx:pt>
          <cx:pt idx="14050">26</cx:pt>
          <cx:pt idx="14051">24</cx:pt>
          <cx:pt idx="14052">24</cx:pt>
          <cx:pt idx="14053">30</cx:pt>
          <cx:pt idx="14054">34</cx:pt>
          <cx:pt idx="14055">18</cx:pt>
          <cx:pt idx="14056">16</cx:pt>
          <cx:pt idx="14057">15</cx:pt>
          <cx:pt idx="14058">20</cx:pt>
          <cx:pt idx="14059">17</cx:pt>
          <cx:pt idx="14060">15</cx:pt>
          <cx:pt idx="14061">14</cx:pt>
          <cx:pt idx="14062">16</cx:pt>
          <cx:pt idx="14063">16</cx:pt>
          <cx:pt idx="14064">15</cx:pt>
          <cx:pt idx="14065">15</cx:pt>
          <cx:pt idx="14066">15</cx:pt>
          <cx:pt idx="14067">15</cx:pt>
          <cx:pt idx="14068">14</cx:pt>
          <cx:pt idx="14069">14</cx:pt>
          <cx:pt idx="14070">14</cx:pt>
          <cx:pt idx="14071">26</cx:pt>
          <cx:pt idx="14072">24</cx:pt>
          <cx:pt idx="14073">22</cx:pt>
          <cx:pt idx="14074">21</cx:pt>
          <cx:pt idx="14075">22</cx:pt>
          <cx:pt idx="14076">22</cx:pt>
          <cx:pt idx="14077">23</cx:pt>
          <cx:pt idx="14078">26</cx:pt>
          <cx:pt idx="14079">26</cx:pt>
          <cx:pt idx="14080">20</cx:pt>
          <cx:pt idx="14081">29</cx:pt>
          <cx:pt idx="14082">30</cx:pt>
          <cx:pt idx="14083">35</cx:pt>
          <cx:pt idx="14084">30</cx:pt>
          <cx:pt idx="14085">21</cx:pt>
          <cx:pt idx="14086">22</cx:pt>
          <cx:pt idx="14087">27</cx:pt>
          <cx:pt idx="14088">24</cx:pt>
          <cx:pt idx="14089">27</cx:pt>
          <cx:pt idx="14090">25</cx:pt>
          <cx:pt idx="14091">23</cx:pt>
          <cx:pt idx="14092">25</cx:pt>
          <cx:pt idx="14093">28</cx:pt>
          <cx:pt idx="14094">29</cx:pt>
          <cx:pt idx="14095">25</cx:pt>
          <cx:pt idx="14096">30</cx:pt>
          <cx:pt idx="14097">29</cx:pt>
          <cx:pt idx="14098">29</cx:pt>
          <cx:pt idx="14099">26</cx:pt>
          <cx:pt idx="14100">24</cx:pt>
          <cx:pt idx="14101">24</cx:pt>
          <cx:pt idx="14102">17</cx:pt>
          <cx:pt idx="14103">17</cx:pt>
          <cx:pt idx="14104">17</cx:pt>
          <cx:pt idx="14105">17</cx:pt>
          <cx:pt idx="14106">17</cx:pt>
          <cx:pt idx="14107">20</cx:pt>
          <cx:pt idx="14108">20</cx:pt>
          <cx:pt idx="14109">20</cx:pt>
          <cx:pt idx="14110">20</cx:pt>
          <cx:pt idx="14111">22</cx:pt>
          <cx:pt idx="14112">20</cx:pt>
          <cx:pt idx="14113">17</cx:pt>
          <cx:pt idx="14114">17</cx:pt>
          <cx:pt idx="14115">17</cx:pt>
          <cx:pt idx="14116">17</cx:pt>
          <cx:pt idx="14117">15</cx:pt>
          <cx:pt idx="14118">14</cx:pt>
          <cx:pt idx="14119">10</cx:pt>
          <cx:pt idx="14120">15</cx:pt>
          <cx:pt idx="14121">22</cx:pt>
          <cx:pt idx="14122">22</cx:pt>
          <cx:pt idx="14123">20</cx:pt>
          <cx:pt idx="14124">18</cx:pt>
          <cx:pt idx="14125">31</cx:pt>
          <cx:pt idx="14126">38</cx:pt>
          <cx:pt idx="14127">17</cx:pt>
          <cx:pt idx="14128">16</cx:pt>
          <cx:pt idx="14129">16</cx:pt>
          <cx:pt idx="14130">29</cx:pt>
          <cx:pt idx="14131">28</cx:pt>
          <cx:pt idx="14132">26</cx:pt>
          <cx:pt idx="14133">31</cx:pt>
          <cx:pt idx="14134">23</cx:pt>
          <cx:pt idx="14135">20</cx:pt>
          <cx:pt idx="14136">16</cx:pt>
          <cx:pt idx="14137">17</cx:pt>
          <cx:pt idx="14138">15</cx:pt>
          <cx:pt idx="14139">15</cx:pt>
          <cx:pt idx="14140">17</cx:pt>
          <cx:pt idx="14141">17</cx:pt>
          <cx:pt idx="14142">16</cx:pt>
          <cx:pt idx="14143">13</cx:pt>
          <cx:pt idx="14144">16</cx:pt>
          <cx:pt idx="14145">15</cx:pt>
          <cx:pt idx="14146">26</cx:pt>
          <cx:pt idx="14147">31</cx:pt>
          <cx:pt idx="14148">28</cx:pt>
          <cx:pt idx="14149">34</cx:pt>
          <cx:pt idx="14150">31</cx:pt>
          <cx:pt idx="14151">34</cx:pt>
          <cx:pt idx="14152">19</cx:pt>
          <cx:pt idx="14153">21</cx:pt>
          <cx:pt idx="14154">18</cx:pt>
          <cx:pt idx="14155">20</cx:pt>
          <cx:pt idx="14156">18</cx:pt>
          <cx:pt idx="14157">16</cx:pt>
          <cx:pt idx="14158">17</cx:pt>
          <cx:pt idx="14159">18</cx:pt>
          <cx:pt idx="14160">17</cx:pt>
          <cx:pt idx="14161">18</cx:pt>
          <cx:pt idx="14162">17</cx:pt>
          <cx:pt idx="14163">17</cx:pt>
          <cx:pt idx="14164">16</cx:pt>
          <cx:pt idx="14165">17</cx:pt>
          <cx:pt idx="14166">16</cx:pt>
          <cx:pt idx="14167">17</cx:pt>
          <cx:pt idx="14168">17</cx:pt>
          <cx:pt idx="14169">16</cx:pt>
          <cx:pt idx="14170">17</cx:pt>
          <cx:pt idx="14171">17</cx:pt>
          <cx:pt idx="14172">15</cx:pt>
          <cx:pt idx="14173">26</cx:pt>
          <cx:pt idx="14174">22</cx:pt>
          <cx:pt idx="14175">27</cx:pt>
          <cx:pt idx="14176">23</cx:pt>
          <cx:pt idx="14177">20</cx:pt>
          <cx:pt idx="14178">29</cx:pt>
          <cx:pt idx="14179">24</cx:pt>
          <cx:pt idx="14180">30</cx:pt>
          <cx:pt idx="14181">24</cx:pt>
          <cx:pt idx="14182">23</cx:pt>
          <cx:pt idx="14183">22</cx:pt>
          <cx:pt idx="14184">20</cx:pt>
          <cx:pt idx="14185">26</cx:pt>
          <cx:pt idx="14186">23</cx:pt>
          <cx:pt idx="14187">22</cx:pt>
          <cx:pt idx="14188">21</cx:pt>
          <cx:pt idx="14189">20</cx:pt>
          <cx:pt idx="14190">24</cx:pt>
          <cx:pt idx="14191">22</cx:pt>
          <cx:pt idx="14192">20</cx:pt>
          <cx:pt idx="14193">27</cx:pt>
          <cx:pt idx="14194">26</cx:pt>
          <cx:pt idx="14195">26</cx:pt>
          <cx:pt idx="14196">24</cx:pt>
          <cx:pt idx="14197">24</cx:pt>
          <cx:pt idx="14198">27</cx:pt>
          <cx:pt idx="14199">24</cx:pt>
          <cx:pt idx="14200">22</cx:pt>
          <cx:pt idx="14201">24</cx:pt>
          <cx:pt idx="14202">23</cx:pt>
          <cx:pt idx="14203">24</cx:pt>
          <cx:pt idx="14204">23</cx:pt>
          <cx:pt idx="14205">22</cx:pt>
          <cx:pt idx="14206">23</cx:pt>
          <cx:pt idx="14207">22</cx:pt>
          <cx:pt idx="14208">31</cx:pt>
          <cx:pt idx="14209">44</cx:pt>
          <cx:pt idx="14210">39</cx:pt>
          <cx:pt idx="14211">27</cx:pt>
          <cx:pt idx="14212">31</cx:pt>
          <cx:pt idx="14213">31</cx:pt>
          <cx:pt idx="14214">31</cx:pt>
          <cx:pt idx="14215">20</cx:pt>
          <cx:pt idx="14216">22</cx:pt>
          <cx:pt idx="14217">19</cx:pt>
          <cx:pt idx="14218">20</cx:pt>
          <cx:pt idx="14219">15</cx:pt>
          <cx:pt idx="14220">15</cx:pt>
          <cx:pt idx="14221">18</cx:pt>
          <cx:pt idx="14222">14</cx:pt>
          <cx:pt idx="14223">20</cx:pt>
          <cx:pt idx="14224">19</cx:pt>
          <cx:pt idx="14225">20</cx:pt>
          <cx:pt idx="14226">17</cx:pt>
          <cx:pt idx="14227">20</cx:pt>
          <cx:pt idx="14228">17</cx:pt>
          <cx:pt idx="14229">20</cx:pt>
          <cx:pt idx="14230">20</cx:pt>
          <cx:pt idx="14231">17</cx:pt>
          <cx:pt idx="14232">20</cx:pt>
          <cx:pt idx="14233">20</cx:pt>
          <cx:pt idx="14234">17</cx:pt>
          <cx:pt idx="14235">17</cx:pt>
          <cx:pt idx="14236">17</cx:pt>
          <cx:pt idx="14237">22</cx:pt>
          <cx:pt idx="14238">17</cx:pt>
          <cx:pt idx="14239">15</cx:pt>
          <cx:pt idx="14240">15</cx:pt>
          <cx:pt idx="14241">17</cx:pt>
          <cx:pt idx="14242">19</cx:pt>
          <cx:pt idx="14243">17</cx:pt>
          <cx:pt idx="14244">17</cx:pt>
          <cx:pt idx="14245">16</cx:pt>
          <cx:pt idx="14246">15</cx:pt>
          <cx:pt idx="14247">16</cx:pt>
          <cx:pt idx="14248">17</cx:pt>
          <cx:pt idx="14249">20</cx:pt>
          <cx:pt idx="14250">16</cx:pt>
          <cx:pt idx="14251">20</cx:pt>
          <cx:pt idx="14252">18</cx:pt>
          <cx:pt idx="14253">14</cx:pt>
          <cx:pt idx="14254">20</cx:pt>
          <cx:pt idx="14255">20</cx:pt>
          <cx:pt idx="14256">17</cx:pt>
          <cx:pt idx="14257">17</cx:pt>
          <cx:pt idx="14258">17</cx:pt>
          <cx:pt idx="14259">22</cx:pt>
          <cx:pt idx="14260">17</cx:pt>
          <cx:pt idx="14261">15</cx:pt>
          <cx:pt idx="14262">14</cx:pt>
          <cx:pt idx="14263">17</cx:pt>
          <cx:pt idx="14264">19</cx:pt>
          <cx:pt idx="14265">15</cx:pt>
          <cx:pt idx="14266">17</cx:pt>
          <cx:pt idx="14267">16</cx:pt>
          <cx:pt idx="14268">15</cx:pt>
          <cx:pt idx="14269">15</cx:pt>
          <cx:pt idx="14270">15</cx:pt>
          <cx:pt idx="14271">17</cx:pt>
          <cx:pt idx="14272">24</cx:pt>
          <cx:pt idx="14273">21</cx:pt>
          <cx:pt idx="14274">22</cx:pt>
          <cx:pt idx="14275">26</cx:pt>
          <cx:pt idx="14276">22</cx:pt>
          <cx:pt idx="14277">20</cx:pt>
          <cx:pt idx="14278">20</cx:pt>
          <cx:pt idx="14279">19</cx:pt>
          <cx:pt idx="14280">20</cx:pt>
          <cx:pt idx="14281">16</cx:pt>
          <cx:pt idx="14282">14</cx:pt>
          <cx:pt idx="14283">14</cx:pt>
          <cx:pt idx="14284">20</cx:pt>
          <cx:pt idx="14285">16</cx:pt>
          <cx:pt idx="14286">20</cx:pt>
          <cx:pt idx="14287">14</cx:pt>
          <cx:pt idx="14288">15</cx:pt>
          <cx:pt idx="14289">14</cx:pt>
          <cx:pt idx="14290">14</cx:pt>
          <cx:pt idx="14291">14</cx:pt>
          <cx:pt idx="14292">16</cx:pt>
          <cx:pt idx="14293">15</cx:pt>
          <cx:pt idx="14294">27</cx:pt>
          <cx:pt idx="14295">27</cx:pt>
          <cx:pt idx="14296">23</cx:pt>
          <cx:pt idx="14297">28</cx:pt>
          <cx:pt idx="14298">29</cx:pt>
          <cx:pt idx="14299">25</cx:pt>
          <cx:pt idx="14300">27</cx:pt>
          <cx:pt idx="14301">27</cx:pt>
          <cx:pt idx="14302">28</cx:pt>
          <cx:pt idx="14303">33</cx:pt>
          <cx:pt idx="14304">31</cx:pt>
          <cx:pt idx="14305">41</cx:pt>
          <cx:pt idx="14306">36</cx:pt>
          <cx:pt idx="14307">41</cx:pt>
          <cx:pt idx="14308">32</cx:pt>
          <cx:pt idx="14309">33</cx:pt>
          <cx:pt idx="14310">31</cx:pt>
          <cx:pt idx="14311">37</cx:pt>
          <cx:pt idx="14312">27</cx:pt>
          <cx:pt idx="14313">32</cx:pt>
          <cx:pt idx="14314">50</cx:pt>
          <cx:pt idx="14315">45</cx:pt>
          <cx:pt idx="14316">22</cx:pt>
          <cx:pt idx="14317">18</cx:pt>
          <cx:pt idx="14318">20</cx:pt>
          <cx:pt idx="14319">18</cx:pt>
          <cx:pt idx="14320">17</cx:pt>
          <cx:pt idx="14321">17</cx:pt>
          <cx:pt idx="14322">26</cx:pt>
          <cx:pt idx="14323">25</cx:pt>
          <cx:pt idx="14324">24</cx:pt>
          <cx:pt idx="14325">26</cx:pt>
          <cx:pt idx="14326">24</cx:pt>
          <cx:pt idx="14327">33</cx:pt>
          <cx:pt idx="14328">34</cx:pt>
          <cx:pt idx="14329">26</cx:pt>
          <cx:pt idx="14330">26</cx:pt>
          <cx:pt idx="14331">27</cx:pt>
          <cx:pt idx="14332">26</cx:pt>
          <cx:pt idx="14333">26</cx:pt>
          <cx:pt idx="14334">31</cx:pt>
          <cx:pt idx="14335">33</cx:pt>
          <cx:pt idx="14336">30</cx:pt>
          <cx:pt idx="14337">26</cx:pt>
          <cx:pt idx="14338">22</cx:pt>
          <cx:pt idx="14339">26</cx:pt>
          <cx:pt idx="14340">26</cx:pt>
          <cx:pt idx="14341">26</cx:pt>
          <cx:pt idx="14342">29</cx:pt>
          <cx:pt idx="14343">29</cx:pt>
          <cx:pt idx="14344">22</cx:pt>
          <cx:pt idx="14345">20</cx:pt>
          <cx:pt idx="14346">19</cx:pt>
          <cx:pt idx="14347">20</cx:pt>
          <cx:pt idx="14348">23</cx:pt>
          <cx:pt idx="14349">19</cx:pt>
          <cx:pt idx="14350">18</cx:pt>
          <cx:pt idx="14351">20</cx:pt>
          <cx:pt idx="14352">18</cx:pt>
          <cx:pt idx="14353">17</cx:pt>
          <cx:pt idx="14354">18</cx:pt>
          <cx:pt idx="14355">17</cx:pt>
          <cx:pt idx="14356">16</cx:pt>
          <cx:pt idx="14357">17</cx:pt>
          <cx:pt idx="14358">16</cx:pt>
          <cx:pt idx="14359">15</cx:pt>
          <cx:pt idx="14360">22</cx:pt>
          <cx:pt idx="14361">19</cx:pt>
          <cx:pt idx="14362">22</cx:pt>
          <cx:pt idx="14363">22</cx:pt>
          <cx:pt idx="14364">15</cx:pt>
          <cx:pt idx="14365">16</cx:pt>
          <cx:pt idx="14366">17</cx:pt>
          <cx:pt idx="14367">19</cx:pt>
          <cx:pt idx="14368">22</cx:pt>
          <cx:pt idx="14369">20</cx:pt>
          <cx:pt idx="14370">17</cx:pt>
          <cx:pt idx="14371">18</cx:pt>
          <cx:pt idx="14372">20</cx:pt>
          <cx:pt idx="14373">19</cx:pt>
          <cx:pt idx="14374">19</cx:pt>
          <cx:pt idx="14375">18</cx:pt>
          <cx:pt idx="14376">17</cx:pt>
          <cx:pt idx="14377">18</cx:pt>
          <cx:pt idx="14378">17</cx:pt>
          <cx:pt idx="14379">16</cx:pt>
          <cx:pt idx="14380">18</cx:pt>
          <cx:pt idx="14381">17</cx:pt>
          <cx:pt idx="14382">31</cx:pt>
          <cx:pt idx="14383">26</cx:pt>
          <cx:pt idx="14384">30</cx:pt>
          <cx:pt idx="14385">32</cx:pt>
          <cx:pt idx="14386">26</cx:pt>
          <cx:pt idx="14387">30</cx:pt>
          <cx:pt idx="14388">21</cx:pt>
          <cx:pt idx="14389">20</cx:pt>
          <cx:pt idx="14390">22</cx:pt>
          <cx:pt idx="14391">20</cx:pt>
          <cx:pt idx="14392">13</cx:pt>
          <cx:pt idx="14393">13</cx:pt>
          <cx:pt idx="14394">15</cx:pt>
          <cx:pt idx="14395">15</cx:pt>
          <cx:pt idx="14396">15</cx:pt>
          <cx:pt idx="14397">15</cx:pt>
          <cx:pt idx="14398">17</cx:pt>
          <cx:pt idx="14399">15</cx:pt>
          <cx:pt idx="14400">26</cx:pt>
          <cx:pt idx="14401">22</cx:pt>
          <cx:pt idx="14402">23</cx:pt>
          <cx:pt idx="14403">22</cx:pt>
          <cx:pt idx="14404">20</cx:pt>
          <cx:pt idx="14405">22</cx:pt>
          <cx:pt idx="14406">23</cx:pt>
          <cx:pt idx="14407">23</cx:pt>
          <cx:pt idx="14408">23</cx:pt>
          <cx:pt idx="14409">25</cx:pt>
          <cx:pt idx="14410">30</cx:pt>
          <cx:pt idx="14411">33</cx:pt>
          <cx:pt idx="14412">28</cx:pt>
          <cx:pt idx="14413">24</cx:pt>
          <cx:pt idx="14414">31</cx:pt>
          <cx:pt idx="14415">24</cx:pt>
          <cx:pt idx="14416">22</cx:pt>
          <cx:pt idx="14417">23</cx:pt>
          <cx:pt idx="14418">22</cx:pt>
          <cx:pt idx="14419">20</cx:pt>
          <cx:pt idx="14420">26</cx:pt>
          <cx:pt idx="14421">23</cx:pt>
          <cx:pt idx="14422">22</cx:pt>
          <cx:pt idx="14423">21</cx:pt>
          <cx:pt idx="14424">20</cx:pt>
          <cx:pt idx="14425">24</cx:pt>
          <cx:pt idx="14426">22</cx:pt>
          <cx:pt idx="14427">20</cx:pt>
          <cx:pt idx="14428">26</cx:pt>
          <cx:pt idx="14429">24</cx:pt>
          <cx:pt idx="14430">22</cx:pt>
          <cx:pt idx="14431">20</cx:pt>
          <cx:pt idx="14432">17</cx:pt>
          <cx:pt idx="14433">31</cx:pt>
          <cx:pt idx="14434">25</cx:pt>
          <cx:pt idx="14435">34</cx:pt>
          <cx:pt idx="14436">26</cx:pt>
          <cx:pt idx="14437">26</cx:pt>
          <cx:pt idx="14438">27</cx:pt>
          <cx:pt idx="14439">28</cx:pt>
          <cx:pt idx="14440">24</cx:pt>
          <cx:pt idx="14441">31</cx:pt>
          <cx:pt idx="14442">24</cx:pt>
          <cx:pt idx="14443">32</cx:pt>
          <cx:pt idx="14444">29</cx:pt>
          <cx:pt idx="14445">26</cx:pt>
          <cx:pt idx="14446">35</cx:pt>
          <cx:pt idx="14447">33</cx:pt>
          <cx:pt idx="14448">29</cx:pt>
          <cx:pt idx="14449">22</cx:pt>
          <cx:pt idx="14450">23</cx:pt>
          <cx:pt idx="14451">26</cx:pt>
          <cx:pt idx="14452">24</cx:pt>
          <cx:pt idx="14453">20</cx:pt>
          <cx:pt idx="14454">29</cx:pt>
          <cx:pt idx="14455">21</cx:pt>
          <cx:pt idx="14456">24</cx:pt>
          <cx:pt idx="14457">24</cx:pt>
          <cx:pt idx="14458">22</cx:pt>
          <cx:pt idx="14459">22</cx:pt>
          <cx:pt idx="14460">22</cx:pt>
          <cx:pt idx="14461">22</cx:pt>
          <cx:pt idx="14462">26</cx:pt>
          <cx:pt idx="14463">19</cx:pt>
          <cx:pt idx="14464">18</cx:pt>
          <cx:pt idx="14465">18</cx:pt>
          <cx:pt idx="14466">16</cx:pt>
          <cx:pt idx="14467">15</cx:pt>
          <cx:pt idx="14468">22</cx:pt>
          <cx:pt idx="14469">20</cx:pt>
          <cx:pt idx="14470">16</cx:pt>
          <cx:pt idx="14471">24</cx:pt>
          <cx:pt idx="14472">23</cx:pt>
          <cx:pt idx="14473">23</cx:pt>
          <cx:pt idx="14474">29</cx:pt>
          <cx:pt idx="14475">28</cx:pt>
          <cx:pt idx="14476">26</cx:pt>
          <cx:pt idx="14477">31</cx:pt>
          <cx:pt idx="14478">27</cx:pt>
          <cx:pt idx="14479">26</cx:pt>
          <cx:pt idx="14480">27</cx:pt>
          <cx:pt idx="14481">24</cx:pt>
          <cx:pt idx="14482">26</cx:pt>
          <cx:pt idx="14483">31</cx:pt>
          <cx:pt idx="14484">28</cx:pt>
          <cx:pt idx="14485">34</cx:pt>
          <cx:pt idx="14486">31</cx:pt>
          <cx:pt idx="14487">34</cx:pt>
          <cx:pt idx="14488">22</cx:pt>
          <cx:pt idx="14489">22</cx:pt>
          <cx:pt idx="14490">22</cx:pt>
          <cx:pt idx="14491">22</cx:pt>
          <cx:pt idx="14492">23</cx:pt>
          <cx:pt idx="14493">22</cx:pt>
          <cx:pt idx="14494">22</cx:pt>
          <cx:pt idx="14495">23</cx:pt>
          <cx:pt idx="14496">23</cx:pt>
          <cx:pt idx="14497">23</cx:pt>
          <cx:pt idx="14498">25</cx:pt>
          <cx:pt idx="14499">29</cx:pt>
          <cx:pt idx="14500">28</cx:pt>
          <cx:pt idx="14501">25</cx:pt>
          <cx:pt idx="14502">29</cx:pt>
          <cx:pt idx="14503">30</cx:pt>
          <cx:pt idx="14504">29</cx:pt>
          <cx:pt idx="14505">21</cx:pt>
          <cx:pt idx="14506">22</cx:pt>
          <cx:pt idx="14507">24</cx:pt>
          <cx:pt idx="14508">25</cx:pt>
          <cx:pt idx="14509">24</cx:pt>
          <cx:pt idx="14510">25</cx:pt>
          <cx:pt idx="14511">26</cx:pt>
          <cx:pt idx="14512">24</cx:pt>
          <cx:pt idx="14513">28</cx:pt>
          <cx:pt idx="14514">29</cx:pt>
          <cx:pt idx="14515">30</cx:pt>
          <cx:pt idx="14516">27</cx:pt>
          <cx:pt idx="14517">35</cx:pt>
          <cx:pt idx="14518">30</cx:pt>
          <cx:pt idx="14519">27</cx:pt>
          <cx:pt idx="14520">17</cx:pt>
          <cx:pt idx="14521">17</cx:pt>
          <cx:pt idx="14522">16</cx:pt>
          <cx:pt idx="14523">17</cx:pt>
          <cx:pt idx="14524">17</cx:pt>
          <cx:pt idx="14525">21</cx:pt>
          <cx:pt idx="14526">23</cx:pt>
          <cx:pt idx="14527">20</cx:pt>
          <cx:pt idx="14528">24</cx:pt>
          <cx:pt idx="14529">26</cx:pt>
          <cx:pt idx="14530">22</cx:pt>
          <cx:pt idx="14531">22</cx:pt>
          <cx:pt idx="14532">22</cx:pt>
          <cx:pt idx="14533">22</cx:pt>
          <cx:pt idx="14534">22</cx:pt>
          <cx:pt idx="14535">22</cx:pt>
          <cx:pt idx="14536">26</cx:pt>
          <cx:pt idx="14537">28</cx:pt>
          <cx:pt idx="14538">26</cx:pt>
          <cx:pt idx="14539">25</cx:pt>
          <cx:pt idx="14540">17</cx:pt>
          <cx:pt idx="14541">17</cx:pt>
          <cx:pt idx="14542">17</cx:pt>
          <cx:pt idx="14543">17</cx:pt>
          <cx:pt idx="14544">17</cx:pt>
          <cx:pt idx="14545">21</cx:pt>
          <cx:pt idx="14546">31</cx:pt>
          <cx:pt idx="14547">34</cx:pt>
          <cx:pt idx="14548">33</cx:pt>
          <cx:pt idx="14549">29</cx:pt>
          <cx:pt idx="14550">36</cx:pt>
          <cx:pt idx="14551">29</cx:pt>
          <cx:pt idx="14552">23</cx:pt>
          <cx:pt idx="14553">20</cx:pt>
          <cx:pt idx="14554">24</cx:pt>
          <cx:pt idx="14555">20</cx:pt>
          <cx:pt idx="14556">17</cx:pt>
          <cx:pt idx="14557">19</cx:pt>
          <cx:pt idx="14558">17</cx:pt>
          <cx:pt idx="14559">28</cx:pt>
          <cx:pt idx="14560">29</cx:pt>
          <cx:pt idx="14561">26</cx:pt>
          <cx:pt idx="14562">26</cx:pt>
          <cx:pt idx="14563">29</cx:pt>
          <cx:pt idx="14564">22</cx:pt>
          <cx:pt idx="14565">26</cx:pt>
          <cx:pt idx="14566">26</cx:pt>
          <cx:pt idx="14567">26</cx:pt>
          <cx:pt idx="14568">26</cx:pt>
          <cx:pt idx="14569">26</cx:pt>
          <cx:pt idx="14570">26</cx:pt>
          <cx:pt idx="14571">24</cx:pt>
          <cx:pt idx="14572">26</cx:pt>
          <cx:pt idx="14573">26</cx:pt>
          <cx:pt idx="14574">21</cx:pt>
          <cx:pt idx="14575">23</cx:pt>
          <cx:pt idx="14576">30</cx:pt>
          <cx:pt idx="14577">26</cx:pt>
          <cx:pt idx="14578">24</cx:pt>
          <cx:pt idx="14579">30</cx:pt>
          <cx:pt idx="14580">34</cx:pt>
          <cx:pt idx="14581">23</cx:pt>
          <cx:pt idx="14582">22</cx:pt>
          <cx:pt idx="14583">23</cx:pt>
          <cx:pt idx="14584">22</cx:pt>
          <cx:pt idx="14585">22</cx:pt>
          <cx:pt idx="14586">21</cx:pt>
          <cx:pt idx="14587">26</cx:pt>
          <cx:pt idx="14588">20</cx:pt>
          <cx:pt idx="14589">20</cx:pt>
          <cx:pt idx="14590">26</cx:pt>
          <cx:pt idx="14591">23</cx:pt>
          <cx:pt idx="14592">26</cx:pt>
          <cx:pt idx="14593">26</cx:pt>
          <cx:pt idx="14594">23</cx:pt>
          <cx:pt idx="14595">23</cx:pt>
          <cx:pt idx="14596">23</cx:pt>
          <cx:pt idx="14597">26</cx:pt>
          <cx:pt idx="14598">24</cx:pt>
          <cx:pt idx="14599">28</cx:pt>
          <cx:pt idx="14600">29</cx:pt>
          <cx:pt idx="14601">26</cx:pt>
          <cx:pt idx="14602">26</cx:pt>
          <cx:pt idx="14603">29</cx:pt>
          <cx:pt idx="14604">26</cx:pt>
          <cx:pt idx="14605">26</cx:pt>
          <cx:pt idx="14606">24</cx:pt>
          <cx:pt idx="14607">29</cx:pt>
          <cx:pt idx="14608">33</cx:pt>
          <cx:pt idx="14609">29</cx:pt>
          <cx:pt idx="14610">21</cx:pt>
          <cx:pt idx="14611">23</cx:pt>
          <cx:pt idx="14612">23</cx:pt>
          <cx:pt idx="14613">23</cx:pt>
          <cx:pt idx="14614">24</cx:pt>
          <cx:pt idx="14615">24</cx:pt>
          <cx:pt idx="14616">22</cx:pt>
          <cx:pt idx="14617">22</cx:pt>
          <cx:pt idx="14618">23</cx:pt>
          <cx:pt idx="14619">17</cx:pt>
          <cx:pt idx="14620">17</cx:pt>
          <cx:pt idx="14621">14</cx:pt>
          <cx:pt idx="14622">14</cx:pt>
          <cx:pt idx="14623">14</cx:pt>
          <cx:pt idx="14624">15</cx:pt>
          <cx:pt idx="14625">14</cx:pt>
          <cx:pt idx="14626">14</cx:pt>
          <cx:pt idx="14627">15</cx:pt>
          <cx:pt idx="14628">14</cx:pt>
          <cx:pt idx="14629">14</cx:pt>
          <cx:pt idx="14630">15</cx:pt>
          <cx:pt idx="14631">26</cx:pt>
          <cx:pt idx="14632">24</cx:pt>
          <cx:pt idx="14633">26</cx:pt>
          <cx:pt idx="14634">26</cx:pt>
          <cx:pt idx="14635">23</cx:pt>
          <cx:pt idx="14636">25</cx:pt>
          <cx:pt idx="14637">23</cx:pt>
          <cx:pt idx="14638">24</cx:pt>
          <cx:pt idx="14639">26</cx:pt>
          <cx:pt idx="14640">26</cx:pt>
          <cx:pt idx="14641">26</cx:pt>
          <cx:pt idx="14642">26</cx:pt>
          <cx:pt idx="14643">24</cx:pt>
          <cx:pt idx="14644">24</cx:pt>
          <cx:pt idx="14645">26</cx:pt>
          <cx:pt idx="14646">23</cx:pt>
          <cx:pt idx="14647">24</cx:pt>
          <cx:pt idx="14648">31</cx:pt>
          <cx:pt idx="14649">33</cx:pt>
          <cx:pt idx="14650">36</cx:pt>
          <cx:pt idx="14651">32</cx:pt>
          <cx:pt idx="14652">31</cx:pt>
          <cx:pt idx="14653">33</cx:pt>
          <cx:pt idx="14654">36</cx:pt>
          <cx:pt idx="14655">32</cx:pt>
          <cx:pt idx="14656">33</cx:pt>
          <cx:pt idx="14657">31</cx:pt>
          <cx:pt idx="14658">36</cx:pt>
          <cx:pt idx="14659">32</cx:pt>
          <cx:pt idx="14660">27</cx:pt>
          <cx:pt idx="14661">29</cx:pt>
          <cx:pt idx="14662">26</cx:pt>
          <cx:pt idx="14663">26</cx:pt>
          <cx:pt idx="14664">26</cx:pt>
          <cx:pt idx="14665">27</cx:pt>
          <cx:pt idx="14666">29</cx:pt>
          <cx:pt idx="14667">26</cx:pt>
          <cx:pt idx="14668">26</cx:pt>
          <cx:pt idx="14669">26</cx:pt>
          <cx:pt idx="14670">28</cx:pt>
          <cx:pt idx="14671">29</cx:pt>
          <cx:pt idx="14672">26</cx:pt>
          <cx:pt idx="14673">26</cx:pt>
          <cx:pt idx="14674">28</cx:pt>
          <cx:pt idx="14675">29</cx:pt>
          <cx:pt idx="14676">26</cx:pt>
          <cx:pt idx="14677">26</cx:pt>
          <cx:pt idx="14678">23</cx:pt>
          <cx:pt idx="14679">23</cx:pt>
          <cx:pt idx="14680">26</cx:pt>
          <cx:pt idx="14681">35</cx:pt>
          <cx:pt idx="14682">44</cx:pt>
          <cx:pt idx="14683">19</cx:pt>
          <cx:pt idx="14684">15</cx:pt>
          <cx:pt idx="14685">20</cx:pt>
          <cx:pt idx="14686">16</cx:pt>
          <cx:pt idx="14687">26</cx:pt>
          <cx:pt idx="14688">26</cx:pt>
          <cx:pt idx="14689">26</cx:pt>
          <cx:pt idx="14690">29</cx:pt>
          <cx:pt idx="14691">26</cx:pt>
          <cx:pt idx="14692">26</cx:pt>
          <cx:pt idx="14693">31</cx:pt>
          <cx:pt idx="14694">27</cx:pt>
          <cx:pt idx="14695">31</cx:pt>
          <cx:pt idx="14696">26</cx:pt>
          <cx:pt idx="14697">27</cx:pt>
          <cx:pt idx="14698">26</cx:pt>
          <cx:pt idx="14699">27</cx:pt>
          <cx:pt idx="14700">31</cx:pt>
          <cx:pt idx="14701">31</cx:pt>
          <cx:pt idx="14702">31</cx:pt>
          <cx:pt idx="14703">31</cx:pt>
          <cx:pt idx="14704">31</cx:pt>
          <cx:pt idx="14705">14</cx:pt>
          <cx:pt idx="14706">27</cx:pt>
          <cx:pt idx="14707">25</cx:pt>
          <cx:pt idx="14708">26</cx:pt>
          <cx:pt idx="14709">30</cx:pt>
          <cx:pt idx="14710">33</cx:pt>
          <cx:pt idx="14711">20</cx:pt>
          <cx:pt idx="14712">20</cx:pt>
          <cx:pt idx="14713">19</cx:pt>
          <cx:pt idx="14714">20</cx:pt>
          <cx:pt idx="14715">22</cx:pt>
          <cx:pt idx="14716">22</cx:pt>
          <cx:pt idx="14717">22</cx:pt>
          <cx:pt idx="14718">22</cx:pt>
          <cx:pt idx="14719">22</cx:pt>
          <cx:pt idx="14720">19</cx:pt>
          <cx:pt idx="14721">23</cx:pt>
          <cx:pt idx="14722">20</cx:pt>
          <cx:pt idx="14723">17</cx:pt>
          <cx:pt idx="14724">18</cx:pt>
          <cx:pt idx="14725">23</cx:pt>
          <cx:pt idx="14726">20</cx:pt>
          <cx:pt idx="14727">26</cx:pt>
          <cx:pt idx="14728">21</cx:pt>
          <cx:pt idx="14729">19</cx:pt>
          <cx:pt idx="14730">17</cx:pt>
          <cx:pt idx="14731">20</cx:pt>
          <cx:pt idx="14732">18</cx:pt>
          <cx:pt idx="14733">32</cx:pt>
          <cx:pt idx="14734">35</cx:pt>
          <cx:pt idx="14735">35</cx:pt>
          <cx:pt idx="14736">35</cx:pt>
          <cx:pt idx="14737">23</cx:pt>
          <cx:pt idx="14738">20</cx:pt>
          <cx:pt idx="14739">25</cx:pt>
          <cx:pt idx="14740">22</cx:pt>
          <cx:pt idx="14741">18</cx:pt>
          <cx:pt idx="14742">16</cx:pt>
          <cx:pt idx="14743">20</cx:pt>
          <cx:pt idx="14744">17</cx:pt>
          <cx:pt idx="14745">26</cx:pt>
          <cx:pt idx="14746">28</cx:pt>
          <cx:pt idx="14747">17</cx:pt>
          <cx:pt idx="14748">17</cx:pt>
          <cx:pt idx="14749">26</cx:pt>
          <cx:pt idx="14750">29</cx:pt>
          <cx:pt idx="14751">23</cx:pt>
          <cx:pt idx="14752">26</cx:pt>
          <cx:pt idx="14753">29</cx:pt>
          <cx:pt idx="14754">23</cx:pt>
          <cx:pt idx="14755">23</cx:pt>
          <cx:pt idx="14756">25</cx:pt>
          <cx:pt idx="14757">23</cx:pt>
          <cx:pt idx="14758">27</cx:pt>
          <cx:pt idx="14759">23</cx:pt>
          <cx:pt idx="14760">23</cx:pt>
          <cx:pt idx="14761">23</cx:pt>
          <cx:pt idx="14762">24</cx:pt>
          <cx:pt idx="14763">26</cx:pt>
          <cx:pt idx="14764">26</cx:pt>
          <cx:pt idx="14765">22</cx:pt>
          <cx:pt idx="14766">24</cx:pt>
          <cx:pt idx="14767">23</cx:pt>
          <cx:pt idx="14768">24</cx:pt>
          <cx:pt idx="14769">26</cx:pt>
          <cx:pt idx="14770">26</cx:pt>
          <cx:pt idx="14771">26</cx:pt>
          <cx:pt idx="14772">26</cx:pt>
          <cx:pt idx="14773">22</cx:pt>
          <cx:pt idx="14774">24</cx:pt>
          <cx:pt idx="14775">23</cx:pt>
          <cx:pt idx="14776">23</cx:pt>
          <cx:pt idx="14777">22</cx:pt>
          <cx:pt idx="14778">23</cx:pt>
          <cx:pt idx="14779">29</cx:pt>
          <cx:pt idx="14780">29</cx:pt>
          <cx:pt idx="14781">29</cx:pt>
          <cx:pt idx="14782">22</cx:pt>
          <cx:pt idx="14783">22</cx:pt>
          <cx:pt idx="14784">17</cx:pt>
          <cx:pt idx="14785">17</cx:pt>
          <cx:pt idx="14786">26</cx:pt>
          <cx:pt idx="14787">25</cx:pt>
          <cx:pt idx="14788">25</cx:pt>
          <cx:pt idx="14789">24</cx:pt>
          <cx:pt idx="14790">23</cx:pt>
          <cx:pt idx="14791">22</cx:pt>
          <cx:pt idx="14792">22</cx:pt>
          <cx:pt idx="14793">23</cx:pt>
          <cx:pt idx="14794">22</cx:pt>
          <cx:pt idx="14795">28</cx:pt>
          <cx:pt idx="14796">29</cx:pt>
          <cx:pt idx="14797">28</cx:pt>
          <cx:pt idx="14798">29</cx:pt>
          <cx:pt idx="14799">29</cx:pt>
          <cx:pt idx="14800">29</cx:pt>
          <cx:pt idx="14801">24</cx:pt>
          <cx:pt idx="14802">26</cx:pt>
          <cx:pt idx="14803">24</cx:pt>
          <cx:pt idx="14804">26</cx:pt>
          <cx:pt idx="14805">22</cx:pt>
          <cx:pt idx="14806">18</cx:pt>
          <cx:pt idx="14807">19</cx:pt>
          <cx:pt idx="14808">19</cx:pt>
          <cx:pt idx="14809">26</cx:pt>
          <cx:pt idx="14810">29</cx:pt>
          <cx:pt idx="14811">29</cx:pt>
          <cx:pt idx="14812">29</cx:pt>
          <cx:pt idx="14813">26</cx:pt>
          <cx:pt idx="14814">26</cx:pt>
          <cx:pt idx="14815">24</cx:pt>
          <cx:pt idx="14816">27</cx:pt>
          <cx:pt idx="14817">27</cx:pt>
          <cx:pt idx="14818">25</cx:pt>
          <cx:pt idx="14819">26</cx:pt>
          <cx:pt idx="14820">27</cx:pt>
          <cx:pt idx="14821">27</cx:pt>
          <cx:pt idx="14822">25</cx:pt>
          <cx:pt idx="14823">24</cx:pt>
          <cx:pt idx="14824">24</cx:pt>
          <cx:pt idx="14825">29</cx:pt>
          <cx:pt idx="14826">27</cx:pt>
          <cx:pt idx="14827">24</cx:pt>
          <cx:pt idx="14828">24</cx:pt>
          <cx:pt idx="14829">24</cx:pt>
          <cx:pt idx="14830">24</cx:pt>
          <cx:pt idx="14831">20</cx:pt>
          <cx:pt idx="14832">19</cx:pt>
          <cx:pt idx="14833">20</cx:pt>
          <cx:pt idx="14834">17</cx:pt>
          <cx:pt idx="14835">29</cx:pt>
          <cx:pt idx="14836">27</cx:pt>
          <cx:pt idx="14837">33</cx:pt>
          <cx:pt idx="14838">20</cx:pt>
          <cx:pt idx="14839">22</cx:pt>
          <cx:pt idx="14840">20</cx:pt>
          <cx:pt idx="14841">20</cx:pt>
          <cx:pt idx="14842">20</cx:pt>
          <cx:pt idx="14843">20</cx:pt>
          <cx:pt idx="14844">18</cx:pt>
          <cx:pt idx="14845">17</cx:pt>
          <cx:pt idx="14846">19</cx:pt>
          <cx:pt idx="14847">21</cx:pt>
          <cx:pt idx="14848">19</cx:pt>
          <cx:pt idx="14849">18</cx:pt>
          <cx:pt idx="14850">26</cx:pt>
          <cx:pt idx="14851">23</cx:pt>
          <cx:pt idx="14852">28</cx:pt>
          <cx:pt idx="14853">24</cx:pt>
          <cx:pt idx="14854">24</cx:pt>
          <cx:pt idx="14855">24</cx:pt>
          <cx:pt idx="14856">24</cx:pt>
          <cx:pt idx="14857">29</cx:pt>
          <cx:pt idx="14858">31</cx:pt>
          <cx:pt idx="14859">29</cx:pt>
          <cx:pt idx="14860">33</cx:pt>
          <cx:pt idx="14861">30</cx:pt>
          <cx:pt idx="14862">29</cx:pt>
          <cx:pt idx="14863">27</cx:pt>
          <cx:pt idx="14864">23</cx:pt>
          <cx:pt idx="14865">24</cx:pt>
          <cx:pt idx="14866">17</cx:pt>
          <cx:pt idx="14867">16</cx:pt>
          <cx:pt idx="14868">17</cx:pt>
          <cx:pt idx="14869">19</cx:pt>
          <cx:pt idx="14870">17</cx:pt>
          <cx:pt idx="14871">16</cx:pt>
          <cx:pt idx="14872">17</cx:pt>
          <cx:pt idx="14873">19</cx:pt>
          <cx:pt idx="14874">17</cx:pt>
          <cx:pt idx="14875">17</cx:pt>
          <cx:pt idx="14876">24</cx:pt>
          <cx:pt idx="14877">26</cx:pt>
          <cx:pt idx="14878">24</cx:pt>
          <cx:pt idx="14879">17</cx:pt>
          <cx:pt idx="14880">17</cx:pt>
          <cx:pt idx="14881">18</cx:pt>
          <cx:pt idx="14882">18</cx:pt>
          <cx:pt idx="14883">16</cx:pt>
          <cx:pt idx="14884">25</cx:pt>
          <cx:pt idx="14885">22</cx:pt>
          <cx:pt idx="14886">27</cx:pt>
          <cx:pt idx="14887">23</cx:pt>
          <cx:pt idx="14888">20</cx:pt>
          <cx:pt idx="14889">20</cx:pt>
          <cx:pt idx="14890">17</cx:pt>
          <cx:pt idx="14891">16</cx:pt>
          <cx:pt idx="14892">16</cx:pt>
          <cx:pt idx="14893">16</cx:pt>
          <cx:pt idx="14894">17</cx:pt>
          <cx:pt idx="14895">17</cx:pt>
          <cx:pt idx="14896">17</cx:pt>
          <cx:pt idx="14897">16</cx:pt>
          <cx:pt idx="14898">26</cx:pt>
          <cx:pt idx="14899">26</cx:pt>
          <cx:pt idx="14900">24</cx:pt>
          <cx:pt idx="14901">24</cx:pt>
          <cx:pt idx="14902">24</cx:pt>
          <cx:pt idx="14903">27</cx:pt>
          <cx:pt idx="14904">25</cx:pt>
          <cx:pt idx="14905">29</cx:pt>
          <cx:pt idx="14906">26</cx:pt>
          <cx:pt idx="14907">26</cx:pt>
          <cx:pt idx="14908">22</cx:pt>
          <cx:pt idx="14909">22</cx:pt>
          <cx:pt idx="14910">20</cx:pt>
          <cx:pt idx="14911">27</cx:pt>
          <cx:pt idx="14912">25</cx:pt>
          <cx:pt idx="14913">29</cx:pt>
          <cx:pt idx="14914">16</cx:pt>
          <cx:pt idx="14915">13</cx:pt>
          <cx:pt idx="14916">16</cx:pt>
          <cx:pt idx="14917">16</cx:pt>
          <cx:pt idx="14918">16</cx:pt>
          <cx:pt idx="14919">13</cx:pt>
          <cx:pt idx="14920">16</cx:pt>
          <cx:pt idx="14921">16</cx:pt>
          <cx:pt idx="14922">16</cx:pt>
          <cx:pt idx="14923">16</cx:pt>
          <cx:pt idx="14924">16</cx:pt>
          <cx:pt idx="14925">13</cx:pt>
          <cx:pt idx="14926">24</cx:pt>
          <cx:pt idx="14927">23</cx:pt>
          <cx:pt idx="14928">23</cx:pt>
          <cx:pt idx="14929">22</cx:pt>
          <cx:pt idx="14930">22</cx:pt>
          <cx:pt idx="14931">20</cx:pt>
          <cx:pt idx="14932">19</cx:pt>
          <cx:pt idx="14933">17</cx:pt>
          <cx:pt idx="14934">23</cx:pt>
          <cx:pt idx="14935">20</cx:pt>
          <cx:pt idx="14936">19</cx:pt>
          <cx:pt idx="14937">17</cx:pt>
          <cx:pt idx="14938">16</cx:pt>
          <cx:pt idx="14939">17</cx:pt>
          <cx:pt idx="14940">17</cx:pt>
          <cx:pt idx="14941">24</cx:pt>
          <cx:pt idx="14942">24</cx:pt>
          <cx:pt idx="14943">24</cx:pt>
          <cx:pt idx="14944">30</cx:pt>
          <cx:pt idx="14945">35</cx:pt>
          <cx:pt idx="14946">17</cx:pt>
          <cx:pt idx="14947">16</cx:pt>
          <cx:pt idx="14948">16</cx:pt>
          <cx:pt idx="14949">19</cx:pt>
          <cx:pt idx="14950">17</cx:pt>
          <cx:pt idx="14951">15</cx:pt>
          <cx:pt idx="14952">14</cx:pt>
          <cx:pt idx="14953">16</cx:pt>
          <cx:pt idx="14954">16</cx:pt>
          <cx:pt idx="14955">16</cx:pt>
          <cx:pt idx="14956">15</cx:pt>
          <cx:pt idx="14957">15</cx:pt>
          <cx:pt idx="14958">15</cx:pt>
          <cx:pt idx="14959">14</cx:pt>
          <cx:pt idx="14960">14</cx:pt>
          <cx:pt idx="14961">14</cx:pt>
          <cx:pt idx="14962">22</cx:pt>
          <cx:pt idx="14963">22</cx:pt>
          <cx:pt idx="14964">22</cx:pt>
          <cx:pt idx="14965">23</cx:pt>
          <cx:pt idx="14966">22</cx:pt>
          <cx:pt idx="14967">28</cx:pt>
          <cx:pt idx="14968">26</cx:pt>
          <cx:pt idx="14969">26</cx:pt>
          <cx:pt idx="14970">26</cx:pt>
          <cx:pt idx="14971">33</cx:pt>
          <cx:pt idx="14972">20</cx:pt>
          <cx:pt idx="14973">29</cx:pt>
          <cx:pt idx="14974">30</cx:pt>
          <cx:pt idx="14975">35</cx:pt>
          <cx:pt idx="14976">30</cx:pt>
          <cx:pt idx="14977">22</cx:pt>
          <cx:pt idx="14978">22</cx:pt>
          <cx:pt idx="14979">26</cx:pt>
          <cx:pt idx="14980">24</cx:pt>
          <cx:pt idx="14981">27</cx:pt>
          <cx:pt idx="14982">25</cx:pt>
          <cx:pt idx="14983">23</cx:pt>
          <cx:pt idx="14984">26</cx:pt>
          <cx:pt idx="14985">24</cx:pt>
          <cx:pt idx="14986">27</cx:pt>
          <cx:pt idx="14987">29</cx:pt>
          <cx:pt idx="14988">29</cx:pt>
          <cx:pt idx="14989">24</cx:pt>
          <cx:pt idx="14990">24</cx:pt>
          <cx:pt idx="14991">24</cx:pt>
          <cx:pt idx="14992">14</cx:pt>
          <cx:pt idx="14993">22</cx:pt>
          <cx:pt idx="14994">21</cx:pt>
          <cx:pt idx="14995">21</cx:pt>
          <cx:pt idx="14996">19</cx:pt>
          <cx:pt idx="14997">31</cx:pt>
          <cx:pt idx="14998">38</cx:pt>
          <cx:pt idx="14999">16</cx:pt>
          <cx:pt idx="15000">15</cx:pt>
          <cx:pt idx="15001">16</cx:pt>
          <cx:pt idx="15002">29</cx:pt>
          <cx:pt idx="15003">27</cx:pt>
          <cx:pt idx="15004">31</cx:pt>
          <cx:pt idx="15005">28</cx:pt>
          <cx:pt idx="15006">23</cx:pt>
          <cx:pt idx="15007">24</cx:pt>
          <cx:pt idx="15008">21</cx:pt>
          <cx:pt idx="15009">15</cx:pt>
          <cx:pt idx="15010">17</cx:pt>
          <cx:pt idx="15011">15</cx:pt>
          <cx:pt idx="15012">14</cx:pt>
          <cx:pt idx="15013">16</cx:pt>
          <cx:pt idx="15014">17</cx:pt>
          <cx:pt idx="15015">16</cx:pt>
          <cx:pt idx="15016">13</cx:pt>
          <cx:pt idx="15017">15</cx:pt>
          <cx:pt idx="15018">16</cx:pt>
          <cx:pt idx="15019">27</cx:pt>
          <cx:pt idx="15020">29</cx:pt>
          <cx:pt idx="15021">28</cx:pt>
          <cx:pt idx="15022">35</cx:pt>
          <cx:pt idx="15023">29</cx:pt>
          <cx:pt idx="15024">35</cx:pt>
          <cx:pt idx="15025">20</cx:pt>
          <cx:pt idx="15026">17</cx:pt>
          <cx:pt idx="15027">21</cx:pt>
          <cx:pt idx="15028">19</cx:pt>
          <cx:pt idx="15029">17</cx:pt>
          <cx:pt idx="15030">19</cx:pt>
          <cx:pt idx="15031">17</cx:pt>
          <cx:pt idx="15032">17</cx:pt>
          <cx:pt idx="15033">16</cx:pt>
          <cx:pt idx="15034">18</cx:pt>
          <cx:pt idx="15035">17</cx:pt>
          <cx:pt idx="15036">16</cx:pt>
          <cx:pt idx="15037">16</cx:pt>
          <cx:pt idx="15038">15</cx:pt>
          <cx:pt idx="15039">16</cx:pt>
          <cx:pt idx="15040">16</cx:pt>
          <cx:pt idx="15041">16</cx:pt>
          <cx:pt idx="15042">17</cx:pt>
          <cx:pt idx="15043">16</cx:pt>
          <cx:pt idx="15044">17</cx:pt>
          <cx:pt idx="15045">17</cx:pt>
          <cx:pt idx="15046">27</cx:pt>
          <cx:pt idx="15047">22</cx:pt>
          <cx:pt idx="15048">27</cx:pt>
          <cx:pt idx="15049">25</cx:pt>
          <cx:pt idx="15050">24</cx:pt>
          <cx:pt idx="15051">28</cx:pt>
          <cx:pt idx="15052">24</cx:pt>
          <cx:pt idx="15053">30</cx:pt>
          <cx:pt idx="15054">24</cx:pt>
          <cx:pt idx="15055">23</cx:pt>
          <cx:pt idx="15056">22</cx:pt>
          <cx:pt idx="15057">21</cx:pt>
          <cx:pt idx="15058">24</cx:pt>
          <cx:pt idx="15059">23</cx:pt>
          <cx:pt idx="15060">21</cx:pt>
          <cx:pt idx="15061">21</cx:pt>
          <cx:pt idx="15062">20</cx:pt>
          <cx:pt idx="15063">23</cx:pt>
          <cx:pt idx="15064">22</cx:pt>
          <cx:pt idx="15065">20</cx:pt>
          <cx:pt idx="15066">26</cx:pt>
          <cx:pt idx="15067">26</cx:pt>
          <cx:pt idx="15068">24</cx:pt>
          <cx:pt idx="15069">24</cx:pt>
          <cx:pt idx="15070">25</cx:pt>
          <cx:pt idx="15071">26</cx:pt>
          <cx:pt idx="15072">24</cx:pt>
          <cx:pt idx="15073">23</cx:pt>
          <cx:pt idx="15074">23</cx:pt>
          <cx:pt idx="15075">22</cx:pt>
          <cx:pt idx="15076">23</cx:pt>
          <cx:pt idx="15077">22</cx:pt>
          <cx:pt idx="15078">31</cx:pt>
          <cx:pt idx="15079">44</cx:pt>
          <cx:pt idx="15080">39</cx:pt>
          <cx:pt idx="15081">27</cx:pt>
          <cx:pt idx="15082">31</cx:pt>
          <cx:pt idx="15083">32</cx:pt>
          <cx:pt idx="15084">31</cx:pt>
          <cx:pt idx="15085">22</cx:pt>
          <cx:pt idx="15086">24</cx:pt>
          <cx:pt idx="15087">22</cx:pt>
          <cx:pt idx="15088">24</cx:pt>
          <cx:pt idx="15089">23</cx:pt>
          <cx:pt idx="15090">24</cx:pt>
          <cx:pt idx="15091">23</cx:pt>
          <cx:pt idx="15092">24</cx:pt>
          <cx:pt idx="15093">20</cx:pt>
          <cx:pt idx="15094">22</cx:pt>
          <cx:pt idx="15095">20</cx:pt>
          <cx:pt idx="15096">20</cx:pt>
          <cx:pt idx="15097">20</cx:pt>
          <cx:pt idx="15098">20</cx:pt>
          <cx:pt idx="15099">19</cx:pt>
          <cx:pt idx="15100">20</cx:pt>
          <cx:pt idx="15101">17</cx:pt>
          <cx:pt idx="15102">17</cx:pt>
          <cx:pt idx="15103">17</cx:pt>
          <cx:pt idx="15104">16</cx:pt>
          <cx:pt idx="15105">17</cx:pt>
          <cx:pt idx="15106">16</cx:pt>
          <cx:pt idx="15107">17</cx:pt>
          <cx:pt idx="15108">20</cx:pt>
          <cx:pt idx="15109">17</cx:pt>
          <cx:pt idx="15110">17</cx:pt>
          <cx:pt idx="15111">19</cx:pt>
          <cx:pt idx="15112">21</cx:pt>
          <cx:pt idx="15113">19</cx:pt>
          <cx:pt idx="15114">18</cx:pt>
          <cx:pt idx="15115">19</cx:pt>
          <cx:pt idx="15116">17</cx:pt>
          <cx:pt idx="15117">16</cx:pt>
          <cx:pt idx="15118">17</cx:pt>
          <cx:pt idx="15119">19</cx:pt>
          <cx:pt idx="15120">17</cx:pt>
          <cx:pt idx="15121">17</cx:pt>
          <cx:pt idx="15122">17</cx:pt>
          <cx:pt idx="15123">17</cx:pt>
          <cx:pt idx="15124">18</cx:pt>
          <cx:pt idx="15125">18</cx:pt>
          <cx:pt idx="15126">16</cx:pt>
          <cx:pt idx="15127">25</cx:pt>
          <cx:pt idx="15128">22</cx:pt>
          <cx:pt idx="15129">27</cx:pt>
          <cx:pt idx="15130">23</cx:pt>
          <cx:pt idx="15131">20</cx:pt>
          <cx:pt idx="15132">20</cx:pt>
          <cx:pt idx="15133">17</cx:pt>
          <cx:pt idx="15134">16</cx:pt>
          <cx:pt idx="15135">16</cx:pt>
          <cx:pt idx="15136">16</cx:pt>
          <cx:pt idx="15137">17</cx:pt>
          <cx:pt idx="15138">28</cx:pt>
          <cx:pt idx="15139">26</cx:pt>
          <cx:pt idx="15140">23</cx:pt>
          <cx:pt idx="15141">29</cx:pt>
          <cx:pt idx="15142">28</cx:pt>
          <cx:pt idx="15143">24</cx:pt>
          <cx:pt idx="15144">26</cx:pt>
          <cx:pt idx="15145">26</cx:pt>
          <cx:pt idx="15146">33</cx:pt>
          <cx:pt idx="15147">32</cx:pt>
          <cx:pt idx="15148">33</cx:pt>
          <cx:pt idx="15149">35</cx:pt>
          <cx:pt idx="15150">35</cx:pt>
          <cx:pt idx="15151">41</cx:pt>
          <cx:pt idx="15152">33</cx:pt>
          <cx:pt idx="15153">32</cx:pt>
          <cx:pt idx="15154">27</cx:pt>
          <cx:pt idx="15155">35</cx:pt>
          <cx:pt idx="15156">33</cx:pt>
          <cx:pt idx="15157">22</cx:pt>
          <cx:pt idx="15158">17</cx:pt>
          <cx:pt idx="15159">20</cx:pt>
          <cx:pt idx="15160">17</cx:pt>
          <cx:pt idx="15161">17</cx:pt>
          <cx:pt idx="15162">17</cx:pt>
          <cx:pt idx="15163">24</cx:pt>
          <cx:pt idx="15164">24</cx:pt>
          <cx:pt idx="15165">24</cx:pt>
          <cx:pt idx="15166">26</cx:pt>
          <cx:pt idx="15167">24</cx:pt>
          <cx:pt idx="15168">33</cx:pt>
          <cx:pt idx="15169">31</cx:pt>
          <cx:pt idx="15170">33</cx:pt>
          <cx:pt idx="15171">32</cx:pt>
          <cx:pt idx="15172">30</cx:pt>
          <cx:pt idx="15173">32</cx:pt>
          <cx:pt idx="15174">29</cx:pt>
          <cx:pt idx="15175">29</cx:pt>
          <cx:pt idx="15176">28</cx:pt>
          <cx:pt idx="15177">29</cx:pt>
          <cx:pt idx="15178">26</cx:pt>
          <cx:pt idx="15179">23</cx:pt>
          <cx:pt idx="15180">26</cx:pt>
          <cx:pt idx="15181">26</cx:pt>
          <cx:pt idx="15182">29</cx:pt>
          <cx:pt idx="15183">26</cx:pt>
          <cx:pt idx="15184">24</cx:pt>
          <cx:pt idx="15185">22</cx:pt>
          <cx:pt idx="15186">20</cx:pt>
          <cx:pt idx="15187">27</cx:pt>
          <cx:pt idx="15188">22</cx:pt>
          <cx:pt idx="15189">17</cx:pt>
          <cx:pt idx="15190">20</cx:pt>
          <cx:pt idx="15191">17</cx:pt>
          <cx:pt idx="15192">17</cx:pt>
          <cx:pt idx="15193">17</cx:pt>
          <cx:pt idx="15194">17</cx:pt>
          <cx:pt idx="15195">17</cx:pt>
          <cx:pt idx="15196">21</cx:pt>
          <cx:pt idx="15197">15</cx:pt>
          <cx:pt idx="15198">22</cx:pt>
          <cx:pt idx="15199">18</cx:pt>
          <cx:pt idx="15200">22</cx:pt>
          <cx:pt idx="15201">20</cx:pt>
          <cx:pt idx="15202">21</cx:pt>
          <cx:pt idx="15203">21</cx:pt>
          <cx:pt idx="15204">18</cx:pt>
          <cx:pt idx="15205">20</cx:pt>
          <cx:pt idx="15206">20</cx:pt>
          <cx:pt idx="15207">20</cx:pt>
          <cx:pt idx="15208">19</cx:pt>
          <cx:pt idx="15209">17</cx:pt>
          <cx:pt idx="15210">28</cx:pt>
          <cx:pt idx="15211">26</cx:pt>
          <cx:pt idx="15212">31</cx:pt>
          <cx:pt idx="15213">27</cx:pt>
          <cx:pt idx="15214">22</cx:pt>
          <cx:pt idx="15215">20</cx:pt>
          <cx:pt idx="15216">20</cx:pt>
          <cx:pt idx="15217">13</cx:pt>
          <cx:pt idx="15218">15</cx:pt>
          <cx:pt idx="15219">16</cx:pt>
          <cx:pt idx="15220">15</cx:pt>
          <cx:pt idx="15221">26</cx:pt>
          <cx:pt idx="15222">22</cx:pt>
          <cx:pt idx="15223">24</cx:pt>
          <cx:pt idx="15224">14</cx:pt>
          <cx:pt idx="15225">22</cx:pt>
          <cx:pt idx="15226">22</cx:pt>
          <cx:pt idx="15227">22</cx:pt>
          <cx:pt idx="15228">23</cx:pt>
          <cx:pt idx="15229">24</cx:pt>
          <cx:pt idx="15230">23</cx:pt>
          <cx:pt idx="15231">28</cx:pt>
          <cx:pt idx="15232">24</cx:pt>
          <cx:pt idx="15233">31</cx:pt>
          <cx:pt idx="15234">24</cx:pt>
          <cx:pt idx="15235">23</cx:pt>
          <cx:pt idx="15236">22</cx:pt>
          <cx:pt idx="15237">21</cx:pt>
          <cx:pt idx="15238">24</cx:pt>
          <cx:pt idx="15239">23</cx:pt>
          <cx:pt idx="15240">21</cx:pt>
          <cx:pt idx="15241">21</cx:pt>
          <cx:pt idx="15242">20</cx:pt>
          <cx:pt idx="15243">23</cx:pt>
          <cx:pt idx="15244">22</cx:pt>
          <cx:pt idx="15245">20</cx:pt>
          <cx:pt idx="15246">26</cx:pt>
          <cx:pt idx="15247">24</cx:pt>
          <cx:pt idx="15248">20</cx:pt>
          <cx:pt idx="15249">17</cx:pt>
          <cx:pt idx="15250">31</cx:pt>
          <cx:pt idx="15251">25</cx:pt>
          <cx:pt idx="15252">34</cx:pt>
          <cx:pt idx="15253">26</cx:pt>
          <cx:pt idx="15254">26</cx:pt>
          <cx:pt idx="15255">26</cx:pt>
          <cx:pt idx="15256">28</cx:pt>
          <cx:pt idx="15257">24</cx:pt>
          <cx:pt idx="15258">31</cx:pt>
          <cx:pt idx="15259">24</cx:pt>
          <cx:pt idx="15260">32</cx:pt>
          <cx:pt idx="15261">27</cx:pt>
          <cx:pt idx="15262">35</cx:pt>
          <cx:pt idx="15263">30</cx:pt>
          <cx:pt idx="15264">27</cx:pt>
          <cx:pt idx="15265">24</cx:pt>
          <cx:pt idx="15266">20</cx:pt>
          <cx:pt idx="15267">32</cx:pt>
          <cx:pt idx="15268">24</cx:pt>
          <cx:pt idx="15269">22</cx:pt>
          <cx:pt idx="15270">22</cx:pt>
          <cx:pt idx="15271">20</cx:pt>
          <cx:pt idx="15272">19</cx:pt>
          <cx:pt idx="15273">20</cx:pt>
          <cx:pt idx="15274">17</cx:pt>
          <cx:pt idx="15275">19</cx:pt>
          <cx:pt idx="15276">22</cx:pt>
          <cx:pt idx="15277">22</cx:pt>
          <cx:pt idx="15278">19</cx:pt>
          <cx:pt idx="15279">24</cx:pt>
          <cx:pt idx="15280">23</cx:pt>
          <cx:pt idx="15281">23</cx:pt>
          <cx:pt idx="15282">29</cx:pt>
          <cx:pt idx="15283">27</cx:pt>
          <cx:pt idx="15284">31</cx:pt>
          <cx:pt idx="15285">28</cx:pt>
          <cx:pt idx="15286">26</cx:pt>
          <cx:pt idx="15287">26</cx:pt>
          <cx:pt idx="15288">25</cx:pt>
          <cx:pt idx="15289">26</cx:pt>
          <cx:pt idx="15290">27</cx:pt>
          <cx:pt idx="15291">29</cx:pt>
          <cx:pt idx="15292">28</cx:pt>
          <cx:pt idx="15293">35</cx:pt>
          <cx:pt idx="15294">29</cx:pt>
          <cx:pt idx="15295">35</cx:pt>
          <cx:pt idx="15296">21</cx:pt>
          <cx:pt idx="15297">21</cx:pt>
          <cx:pt idx="15298">22</cx:pt>
          <cx:pt idx="15299">22</cx:pt>
          <cx:pt idx="15300">23</cx:pt>
          <cx:pt idx="15301">23</cx:pt>
          <cx:pt idx="15302">22</cx:pt>
          <cx:pt idx="15303">22</cx:pt>
          <cx:pt idx="15304">23</cx:pt>
          <cx:pt idx="15305">23</cx:pt>
          <cx:pt idx="15306">26</cx:pt>
          <cx:pt idx="15307">27</cx:pt>
          <cx:pt idx="15308">24</cx:pt>
          <cx:pt idx="15309">29</cx:pt>
          <cx:pt idx="15310">29</cx:pt>
          <cx:pt idx="15311">24</cx:pt>
          <cx:pt idx="15312">26</cx:pt>
          <cx:pt idx="15313">29</cx:pt>
          <cx:pt idx="15314">27</cx:pt>
          <cx:pt idx="15315">24</cx:pt>
          <cx:pt idx="15316">26</cx:pt>
          <cx:pt idx="15317">28</cx:pt>
          <cx:pt idx="15318">29</cx:pt>
          <cx:pt idx="15319">30</cx:pt>
          <cx:pt idx="15320">35</cx:pt>
          <cx:pt idx="15321">30</cx:pt>
          <cx:pt idx="15322">17</cx:pt>
          <cx:pt idx="15323">17</cx:pt>
          <cx:pt idx="15324">17</cx:pt>
          <cx:pt idx="15325">17</cx:pt>
          <cx:pt idx="15326">17</cx:pt>
          <cx:pt idx="15327">20</cx:pt>
          <cx:pt idx="15328">23</cx:pt>
          <cx:pt idx="15329">24</cx:pt>
          <cx:pt idx="15330">26</cx:pt>
          <cx:pt idx="15331">22</cx:pt>
          <cx:pt idx="15332">22</cx:pt>
          <cx:pt idx="15333">22</cx:pt>
          <cx:pt idx="15334">22</cx:pt>
          <cx:pt idx="15335">22</cx:pt>
          <cx:pt idx="15336">22</cx:pt>
          <cx:pt idx="15337">26</cx:pt>
          <cx:pt idx="15338">28</cx:pt>
          <cx:pt idx="15339">26</cx:pt>
          <cx:pt idx="15340">25</cx:pt>
          <cx:pt idx="15341">19</cx:pt>
          <cx:pt idx="15342">18</cx:pt>
          <cx:pt idx="15343">17</cx:pt>
          <cx:pt idx="15344">17</cx:pt>
          <cx:pt idx="15345">21</cx:pt>
          <cx:pt idx="15346">33</cx:pt>
          <cx:pt idx="15347">28</cx:pt>
          <cx:pt idx="15348">36</cx:pt>
          <cx:pt idx="15349">29</cx:pt>
          <cx:pt idx="15350">21</cx:pt>
          <cx:pt idx="15351">24</cx:pt>
          <cx:pt idx="15352">18</cx:pt>
          <cx:pt idx="15353">29</cx:pt>
          <cx:pt idx="15354">27</cx:pt>
          <cx:pt idx="15355">30</cx:pt>
          <cx:pt idx="15356">24</cx:pt>
          <cx:pt idx="15357">20</cx:pt>
          <cx:pt idx="15358">29</cx:pt>
          <cx:pt idx="15359">26</cx:pt>
          <cx:pt idx="15360">26</cx:pt>
          <cx:pt idx="15361">26</cx:pt>
          <cx:pt idx="15362">24</cx:pt>
          <cx:pt idx="15363">27</cx:pt>
          <cx:pt idx="15364">25</cx:pt>
          <cx:pt idx="15365">27</cx:pt>
          <cx:pt idx="15366">24</cx:pt>
          <cx:pt idx="15367">28</cx:pt>
          <cx:pt idx="15368">26</cx:pt>
          <cx:pt idx="15369">33</cx:pt>
          <cx:pt idx="15370">30</cx:pt>
          <cx:pt idx="15371">35</cx:pt>
          <cx:pt idx="15372">24</cx:pt>
          <cx:pt idx="15373">23</cx:pt>
          <cx:pt idx="15374">23</cx:pt>
          <cx:pt idx="15375">22</cx:pt>
          <cx:pt idx="15376">20</cx:pt>
          <cx:pt idx="15377">24</cx:pt>
          <cx:pt idx="15378">27</cx:pt>
          <cx:pt idx="15379">26</cx:pt>
          <cx:pt idx="15380">23</cx:pt>
          <cx:pt idx="15381">28</cx:pt>
          <cx:pt idx="15382">24</cx:pt>
          <cx:pt idx="15383">29</cx:pt>
          <cx:pt idx="15384">27</cx:pt>
          <cx:pt idx="15385">30</cx:pt>
          <cx:pt idx="15386">26</cx:pt>
          <cx:pt idx="15387">24</cx:pt>
          <cx:pt idx="15388">29</cx:pt>
          <cx:pt idx="15389">31</cx:pt>
          <cx:pt idx="15390">29</cx:pt>
          <cx:pt idx="15391">33</cx:pt>
          <cx:pt idx="15392">30</cx:pt>
          <cx:pt idx="15393">23</cx:pt>
          <cx:pt idx="15394">21</cx:pt>
          <cx:pt idx="15395">22</cx:pt>
          <cx:pt idx="15396">23</cx:pt>
          <cx:pt idx="15397">17</cx:pt>
          <cx:pt idx="15398">15</cx:pt>
          <cx:pt idx="15399">16</cx:pt>
          <cx:pt idx="15400">15</cx:pt>
          <cx:pt idx="15401">14</cx:pt>
          <cx:pt idx="15402">14</cx:pt>
          <cx:pt idx="15403">16</cx:pt>
          <cx:pt idx="15404">15</cx:pt>
          <cx:pt idx="15405">25</cx:pt>
          <cx:pt idx="15406">23</cx:pt>
          <cx:pt idx="15407">23</cx:pt>
          <cx:pt idx="15408">26</cx:pt>
          <cx:pt idx="15409">25</cx:pt>
          <cx:pt idx="15410">24</cx:pt>
          <cx:pt idx="15411">24</cx:pt>
          <cx:pt idx="15412">26</cx:pt>
          <cx:pt idx="15413">25</cx:pt>
          <cx:pt idx="15414">25</cx:pt>
          <cx:pt idx="15415">23</cx:pt>
          <cx:pt idx="15416">23</cx:pt>
          <cx:pt idx="15417">26</cx:pt>
          <cx:pt idx="15418">25</cx:pt>
          <cx:pt idx="15419">33</cx:pt>
          <cx:pt idx="15420">31</cx:pt>
          <cx:pt idx="15421">32</cx:pt>
          <cx:pt idx="15422">36</cx:pt>
          <cx:pt idx="15423">31</cx:pt>
          <cx:pt idx="15424">33</cx:pt>
          <cx:pt idx="15425">32</cx:pt>
          <cx:pt idx="15426">36</cx:pt>
          <cx:pt idx="15427">31</cx:pt>
          <cx:pt idx="15428">33</cx:pt>
          <cx:pt idx="15429">32</cx:pt>
          <cx:pt idx="15430">35</cx:pt>
          <cx:pt idx="15431">28</cx:pt>
          <cx:pt idx="15432">29</cx:pt>
          <cx:pt idx="15433">26</cx:pt>
          <cx:pt idx="15434">26</cx:pt>
          <cx:pt idx="15435">26</cx:pt>
          <cx:pt idx="15436">26</cx:pt>
          <cx:pt idx="15437">26</cx:pt>
          <cx:pt idx="15438">29</cx:pt>
          <cx:pt idx="15439">30</cx:pt>
          <cx:pt idx="15440">26</cx:pt>
          <cx:pt idx="15441">24</cx:pt>
          <cx:pt idx="15442">26</cx:pt>
          <cx:pt idx="15443">29</cx:pt>
          <cx:pt idx="15444">26</cx:pt>
          <cx:pt idx="15445">24</cx:pt>
          <cx:pt idx="15446">26</cx:pt>
          <cx:pt idx="15447">22</cx:pt>
          <cx:pt idx="15448">31</cx:pt>
          <cx:pt idx="15449">34</cx:pt>
          <cx:pt idx="15450">22</cx:pt>
          <cx:pt idx="15451">24</cx:pt>
          <cx:pt idx="15452">22</cx:pt>
          <cx:pt idx="15453">24</cx:pt>
          <cx:pt idx="15454">23</cx:pt>
          <cx:pt idx="15455">24</cx:pt>
          <cx:pt idx="15456">23</cx:pt>
          <cx:pt idx="15457">24</cx:pt>
          <cx:pt idx="15458">22</cx:pt>
          <cx:pt idx="15459">23</cx:pt>
          <cx:pt idx="15460">31</cx:pt>
          <cx:pt idx="15461">39</cx:pt>
          <cx:pt idx="15462">26</cx:pt>
          <cx:pt idx="15463">25</cx:pt>
          <cx:pt idx="15464">26</cx:pt>
          <cx:pt idx="15465">22</cx:pt>
          <cx:pt idx="15466">20</cx:pt>
          <cx:pt idx="15467">23</cx:pt>
          <cx:pt idx="15468">20</cx:pt>
          <cx:pt idx="15469">18</cx:pt>
          <cx:pt idx="15470">20</cx:pt>
          <cx:pt idx="15471">18</cx:pt>
          <cx:pt idx="15472">26</cx:pt>
          <cx:pt idx="15473">25</cx:pt>
          <cx:pt idx="15474">26</cx:pt>
          <cx:pt idx="15475">28</cx:pt>
          <cx:pt idx="15476">25</cx:pt>
          <cx:pt idx="15477">26</cx:pt>
          <cx:pt idx="15478">31</cx:pt>
          <cx:pt idx="15479">26</cx:pt>
          <cx:pt idx="15480">31</cx:pt>
          <cx:pt idx="15481">26</cx:pt>
          <cx:pt idx="15482">26</cx:pt>
          <cx:pt idx="15483">26</cx:pt>
          <cx:pt idx="15484">27</cx:pt>
          <cx:pt idx="15485">31</cx:pt>
          <cx:pt idx="15486">32</cx:pt>
          <cx:pt idx="15487">31</cx:pt>
          <cx:pt idx="15488">31</cx:pt>
          <cx:pt idx="15489">31</cx:pt>
          <cx:pt idx="15490">14</cx:pt>
          <cx:pt idx="15491">31</cx:pt>
          <cx:pt idx="15492">32</cx:pt>
          <cx:pt idx="15493">20</cx:pt>
          <cx:pt idx="15494">19</cx:pt>
          <cx:pt idx="15495">26</cx:pt>
          <cx:pt idx="15496">27</cx:pt>
          <cx:pt idx="15497">24</cx:pt>
          <cx:pt idx="15498">24</cx:pt>
          <cx:pt idx="15499">22</cx:pt>
          <cx:pt idx="15500">23</cx:pt>
          <cx:pt idx="15501">22</cx:pt>
          <cx:pt idx="15502">20</cx:pt>
          <cx:pt idx="15503">19</cx:pt>
          <cx:pt idx="15504">23</cx:pt>
          <cx:pt idx="15505">20</cx:pt>
          <cx:pt idx="15506">17</cx:pt>
          <cx:pt idx="15507">18</cx:pt>
          <cx:pt idx="15508">23</cx:pt>
          <cx:pt idx="15509">20</cx:pt>
          <cx:pt idx="15510">26</cx:pt>
          <cx:pt idx="15511">21</cx:pt>
          <cx:pt idx="15512">19</cx:pt>
          <cx:pt idx="15513">17</cx:pt>
          <cx:pt idx="15514">21</cx:pt>
          <cx:pt idx="15515">18</cx:pt>
          <cx:pt idx="15516">32</cx:pt>
          <cx:pt idx="15517">35</cx:pt>
          <cx:pt idx="15518">36</cx:pt>
          <cx:pt idx="15519">35</cx:pt>
          <cx:pt idx="15520">12</cx:pt>
          <cx:pt idx="15521">26</cx:pt>
          <cx:pt idx="15522">28</cx:pt>
          <cx:pt idx="15523">26</cx:pt>
          <cx:pt idx="15524">44</cx:pt>
          <cx:pt idx="15525">28</cx:pt>
          <cx:pt idx="15526">24</cx:pt>
          <cx:pt idx="15527">26</cx:pt>
          <cx:pt idx="15528">44</cx:pt>
          <cx:pt idx="15529">28</cx:pt>
          <cx:pt idx="15530">23</cx:pt>
          <cx:pt idx="15531">24</cx:pt>
          <cx:pt idx="15532">25</cx:pt>
          <cx:pt idx="15533">23</cx:pt>
          <cx:pt idx="15534">41</cx:pt>
          <cx:pt idx="15535">26</cx:pt>
          <cx:pt idx="15536">24</cx:pt>
          <cx:pt idx="15537">23</cx:pt>
          <cx:pt idx="15538">41</cx:pt>
          <cx:pt idx="15539">24</cx:pt>
          <cx:pt idx="15540">24</cx:pt>
          <cx:pt idx="15541">26</cx:pt>
          <cx:pt idx="15542">26</cx:pt>
          <cx:pt idx="15543">24</cx:pt>
          <cx:pt idx="15544">24</cx:pt>
          <cx:pt idx="15545">26</cx:pt>
          <cx:pt idx="15546">26</cx:pt>
          <cx:pt idx="15547">22</cx:pt>
          <cx:pt idx="15548">24</cx:pt>
          <cx:pt idx="15549">26</cx:pt>
          <cx:pt idx="15550">26</cx:pt>
          <cx:pt idx="15551">28</cx:pt>
          <cx:pt idx="15552">23</cx:pt>
          <cx:pt idx="15553">22</cx:pt>
          <cx:pt idx="15554">23</cx:pt>
          <cx:pt idx="15555">29</cx:pt>
          <cx:pt idx="15556">29</cx:pt>
          <cx:pt idx="15557">29</cx:pt>
          <cx:pt idx="15558">17</cx:pt>
          <cx:pt idx="15559">17</cx:pt>
          <cx:pt idx="15560">19</cx:pt>
          <cx:pt idx="15561">19</cx:pt>
          <cx:pt idx="15562">19</cx:pt>
          <cx:pt idx="15563">19</cx:pt>
          <cx:pt idx="15564">27</cx:pt>
          <cx:pt idx="15565">26</cx:pt>
          <cx:pt idx="15566">25</cx:pt>
          <cx:pt idx="15567">27</cx:pt>
          <cx:pt idx="15568">25</cx:pt>
          <cx:pt idx="15569">24</cx:pt>
          <cx:pt idx="15570">23</cx:pt>
          <cx:pt idx="15571">22</cx:pt>
          <cx:pt idx="15572">22</cx:pt>
          <cx:pt idx="15573">23</cx:pt>
          <cx:pt idx="15574">23</cx:pt>
          <cx:pt idx="15575">24</cx:pt>
          <cx:pt idx="15576">22</cx:pt>
          <cx:pt idx="15577">28</cx:pt>
          <cx:pt idx="15578">29</cx:pt>
          <cx:pt idx="15579">28</cx:pt>
          <cx:pt idx="15580">28</cx:pt>
          <cx:pt idx="15581">28</cx:pt>
          <cx:pt idx="15582">29</cx:pt>
          <cx:pt idx="15583">29</cx:pt>
          <cx:pt idx="15584">29</cx:pt>
          <cx:pt idx="15585">28</cx:pt>
          <cx:pt idx="15586">29</cx:pt>
          <cx:pt idx="15587">29</cx:pt>
          <cx:pt idx="15588">24</cx:pt>
          <cx:pt idx="15589">26</cx:pt>
          <cx:pt idx="15590">24</cx:pt>
          <cx:pt idx="15591">26</cx:pt>
          <cx:pt idx="15592">24</cx:pt>
          <cx:pt idx="15593">26</cx:pt>
          <cx:pt idx="15594">22</cx:pt>
          <cx:pt idx="15595">22</cx:pt>
          <cx:pt idx="15596">22</cx:pt>
          <cx:pt idx="15597">18</cx:pt>
          <cx:pt idx="15598">19</cx:pt>
          <cx:pt idx="15599">19</cx:pt>
          <cx:pt idx="15600">26</cx:pt>
          <cx:pt idx="15601">26</cx:pt>
          <cx:pt idx="15602">29</cx:pt>
          <cx:pt idx="15603">28</cx:pt>
          <cx:pt idx="15604">23</cx:pt>
          <cx:pt idx="15605">29</cx:pt>
          <cx:pt idx="15606">29</cx:pt>
          <cx:pt idx="15607">25</cx:pt>
          <cx:pt idx="15608">27</cx:pt>
          <cx:pt idx="15609">26</cx:pt>
          <cx:pt idx="15610">24</cx:pt>
          <cx:pt idx="15611">26</cx:pt>
          <cx:pt idx="15612">27</cx:pt>
          <cx:pt idx="15613">26</cx:pt>
          <cx:pt idx="15614">26</cx:pt>
          <cx:pt idx="15615">24</cx:pt>
          <cx:pt idx="15616">29</cx:pt>
          <cx:pt idx="15617">26</cx:pt>
          <cx:pt idx="15618">23</cx:pt>
          <cx:pt idx="15619">24</cx:pt>
          <cx:pt idx="15620">24</cx:pt>
          <cx:pt idx="15621">24</cx:pt>
          <cx:pt idx="15622">21</cx:pt>
          <cx:pt idx="15623">20</cx:pt>
          <cx:pt idx="15624">20</cx:pt>
          <cx:pt idx="15625">17</cx:pt>
          <cx:pt idx="15626">21</cx:pt>
          <cx:pt idx="15627">23</cx:pt>
          <cx:pt idx="15628">20</cx:pt>
          <cx:pt idx="15629">20</cx:pt>
          <cx:pt idx="15630">20</cx:pt>
          <cx:pt idx="15631">20</cx:pt>
          <cx:pt idx="15632">19</cx:pt>
          <cx:pt idx="15633">17</cx:pt>
          <cx:pt idx="15634">20</cx:pt>
          <cx:pt idx="15635">19</cx:pt>
          <cx:pt idx="15636">18</cx:pt>
          <cx:pt idx="15637">26</cx:pt>
          <cx:pt idx="15638">23</cx:pt>
          <cx:pt idx="15639">28</cx:pt>
          <cx:pt idx="15640">24</cx:pt>
          <cx:pt idx="15641">29</cx:pt>
          <cx:pt idx="15642">31</cx:pt>
          <cx:pt idx="15643">29</cx:pt>
          <cx:pt idx="15644">33</cx:pt>
          <cx:pt idx="15645">31</cx:pt>
          <cx:pt idx="15646">30</cx:pt>
          <cx:pt idx="15647">24</cx:pt>
          <cx:pt idx="15648">25</cx:pt>
          <cx:pt idx="15649">17</cx:pt>
          <cx:pt idx="15650">17</cx:pt>
          <cx:pt idx="15651">17</cx:pt>
          <cx:pt idx="15652">18</cx:pt>
          <cx:pt idx="15653">17</cx:pt>
          <cx:pt idx="15654">16</cx:pt>
          <cx:pt idx="15655">17</cx:pt>
          <cx:pt idx="15656">18</cx:pt>
          <cx:pt idx="15657">17</cx:pt>
          <cx:pt idx="15658">17</cx:pt>
          <cx:pt idx="15659">26</cx:pt>
          <cx:pt idx="15660">24</cx:pt>
          <cx:pt idx="15661">26</cx:pt>
          <cx:pt idx="15662">18</cx:pt>
          <cx:pt idx="15663">17</cx:pt>
          <cx:pt idx="15664">16</cx:pt>
          <cx:pt idx="15665">19</cx:pt>
          <cx:pt idx="15666">18</cx:pt>
          <cx:pt idx="15667">25</cx:pt>
          <cx:pt idx="15668">21</cx:pt>
          <cx:pt idx="15669">27</cx:pt>
          <cx:pt idx="15670">23</cx:pt>
          <cx:pt idx="15671">20</cx:pt>
          <cx:pt idx="15672">20</cx:pt>
          <cx:pt idx="15673">17</cx:pt>
          <cx:pt idx="15674">15</cx:pt>
          <cx:pt idx="15675">17</cx:pt>
          <cx:pt idx="15676">16</cx:pt>
          <cx:pt idx="15677">17</cx:pt>
          <cx:pt idx="15678">17</cx:pt>
          <cx:pt idx="15679">17</cx:pt>
          <cx:pt idx="15680">17</cx:pt>
          <cx:pt idx="15681">23</cx:pt>
          <cx:pt idx="15682">28</cx:pt>
          <cx:pt idx="15683">26</cx:pt>
          <cx:pt idx="15684">26</cx:pt>
          <cx:pt idx="15685">25</cx:pt>
          <cx:pt idx="15686">24</cx:pt>
          <cx:pt idx="15687">24</cx:pt>
          <cx:pt idx="15688">27</cx:pt>
          <cx:pt idx="15689">25</cx:pt>
          <cx:pt idx="15690">29</cx:pt>
          <cx:pt idx="15691">26</cx:pt>
          <cx:pt idx="15692">26</cx:pt>
          <cx:pt idx="15693">24</cx:pt>
          <cx:pt idx="15694">22</cx:pt>
          <cx:pt idx="15695">22</cx:pt>
          <cx:pt idx="15696">20</cx:pt>
          <cx:pt idx="15697">27</cx:pt>
          <cx:pt idx="15698">25</cx:pt>
          <cx:pt idx="15699">29</cx:pt>
          <cx:pt idx="15700">16</cx:pt>
          <cx:pt idx="15701">14</cx:pt>
          <cx:pt idx="15702">17</cx:pt>
          <cx:pt idx="15703">16</cx:pt>
          <cx:pt idx="15704">16</cx:pt>
          <cx:pt idx="15705">17</cx:pt>
          <cx:pt idx="15706">16</cx:pt>
          <cx:pt idx="15707">17</cx:pt>
          <cx:pt idx="15708">16</cx:pt>
          <cx:pt idx="15709">14</cx:pt>
          <cx:pt idx="15710">14</cx:pt>
          <cx:pt idx="15711">23</cx:pt>
          <cx:pt idx="15712">22</cx:pt>
          <cx:pt idx="15713">23</cx:pt>
          <cx:pt idx="15714">22</cx:pt>
          <cx:pt idx="15715">22</cx:pt>
          <cx:pt idx="15716">20</cx:pt>
          <cx:pt idx="15717">19</cx:pt>
          <cx:pt idx="15718">17</cx:pt>
          <cx:pt idx="15719">23</cx:pt>
          <cx:pt idx="15720">20</cx:pt>
          <cx:pt idx="15721">19</cx:pt>
          <cx:pt idx="15722">17</cx:pt>
          <cx:pt idx="15723">16</cx:pt>
          <cx:pt idx="15724">17</cx:pt>
          <cx:pt idx="15725">17</cx:pt>
          <cx:pt idx="15726">25</cx:pt>
          <cx:pt idx="15727">24</cx:pt>
          <cx:pt idx="15728">24</cx:pt>
          <cx:pt idx="15729">31</cx:pt>
          <cx:pt idx="15730">35</cx:pt>
          <cx:pt idx="15731">18</cx:pt>
          <cx:pt idx="15732">17</cx:pt>
          <cx:pt idx="15733">16</cx:pt>
          <cx:pt idx="15734">20</cx:pt>
          <cx:pt idx="15735">17</cx:pt>
          <cx:pt idx="15736">16</cx:pt>
          <cx:pt idx="15737">15</cx:pt>
          <cx:pt idx="15738">17</cx:pt>
          <cx:pt idx="15739">29</cx:pt>
          <cx:pt idx="15740">28</cx:pt>
          <cx:pt idx="15741">26</cx:pt>
          <cx:pt idx="15742">26</cx:pt>
          <cx:pt idx="15743">34</cx:pt>
          <cx:pt idx="15744">23</cx:pt>
          <cx:pt idx="15745">26</cx:pt>
          <cx:pt idx="15746">24</cx:pt>
          <cx:pt idx="15747">28</cx:pt>
          <cx:pt idx="15748">30</cx:pt>
          <cx:pt idx="15749">29</cx:pt>
          <cx:pt idx="15750">25</cx:pt>
          <cx:pt idx="15751">24</cx:pt>
          <cx:pt idx="15752">24</cx:pt>
          <cx:pt idx="15753">14</cx:pt>
          <cx:pt idx="15754">15</cx:pt>
          <cx:pt idx="15755">14</cx:pt>
          <cx:pt idx="15756">21</cx:pt>
          <cx:pt idx="15757">22</cx:pt>
          <cx:pt idx="15758">20</cx:pt>
          <cx:pt idx="15759">17</cx:pt>
          <cx:pt idx="15760">29</cx:pt>
          <cx:pt idx="15761">38</cx:pt>
          <cx:pt idx="15762">29</cx:pt>
          <cx:pt idx="15763">28</cx:pt>
          <cx:pt idx="15764">30</cx:pt>
          <cx:pt idx="15765">27</cx:pt>
          <cx:pt idx="15766">23</cx:pt>
          <cx:pt idx="15767">23</cx:pt>
          <cx:pt idx="15768">21</cx:pt>
          <cx:pt idx="15769">17</cx:pt>
          <cx:pt idx="15770">17</cx:pt>
          <cx:pt idx="15771">16</cx:pt>
          <cx:pt idx="15772">18</cx:pt>
          <cx:pt idx="15773">18</cx:pt>
          <cx:pt idx="15774">17</cx:pt>
          <cx:pt idx="15775">17</cx:pt>
          <cx:pt idx="15776">16</cx:pt>
          <cx:pt idx="15777">31</cx:pt>
          <cx:pt idx="15778">34</cx:pt>
          <cx:pt idx="15779">31</cx:pt>
          <cx:pt idx="15780">34</cx:pt>
          <cx:pt idx="15781">18</cx:pt>
          <cx:pt idx="15782">17</cx:pt>
          <cx:pt idx="15783">17</cx:pt>
          <cx:pt idx="15784">16</cx:pt>
          <cx:pt idx="15785">17</cx:pt>
          <cx:pt idx="15786">19</cx:pt>
          <cx:pt idx="15787">18</cx:pt>
          <cx:pt idx="15788">22</cx:pt>
          <cx:pt idx="15789">17</cx:pt>
          <cx:pt idx="15790">18</cx:pt>
          <cx:pt idx="15791">17</cx:pt>
          <cx:pt idx="15792">19</cx:pt>
          <cx:pt idx="15793">20</cx:pt>
          <cx:pt idx="15794">20</cx:pt>
          <cx:pt idx="15795">17</cx:pt>
          <cx:pt idx="15796">20</cx:pt>
          <cx:pt idx="15797">20</cx:pt>
          <cx:pt idx="15798">17</cx:pt>
          <cx:pt idx="15799">17</cx:pt>
          <cx:pt idx="15800">16</cx:pt>
          <cx:pt idx="15801">18</cx:pt>
          <cx:pt idx="15802">17</cx:pt>
          <cx:pt idx="15803">18</cx:pt>
          <cx:pt idx="15804">17</cx:pt>
          <cx:pt idx="15805">17</cx:pt>
          <cx:pt idx="15806">17</cx:pt>
          <cx:pt idx="15807">16</cx:pt>
          <cx:pt idx="15808">17</cx:pt>
          <cx:pt idx="15809">27</cx:pt>
          <cx:pt idx="15810">22</cx:pt>
          <cx:pt idx="15811">27</cx:pt>
          <cx:pt idx="15812">24</cx:pt>
          <cx:pt idx="15813">24</cx:pt>
          <cx:pt idx="15814">28</cx:pt>
          <cx:pt idx="15815">24</cx:pt>
          <cx:pt idx="15816">30</cx:pt>
          <cx:pt idx="15817">24</cx:pt>
          <cx:pt idx="15818">23</cx:pt>
          <cx:pt idx="15819">21</cx:pt>
          <cx:pt idx="15820">20</cx:pt>
          <cx:pt idx="15821">24</cx:pt>
          <cx:pt idx="15822">22</cx:pt>
          <cx:pt idx="15823">22</cx:pt>
          <cx:pt idx="15824">19</cx:pt>
          <cx:pt idx="15825">19</cx:pt>
          <cx:pt idx="15826">20</cx:pt>
          <cx:pt idx="15827">19</cx:pt>
          <cx:pt idx="15828">26</cx:pt>
          <cx:pt idx="15829">26</cx:pt>
          <cx:pt idx="15830">24</cx:pt>
          <cx:pt idx="15831">24</cx:pt>
          <cx:pt idx="15832">24</cx:pt>
          <cx:pt idx="15833">24</cx:pt>
          <cx:pt idx="15834">23</cx:pt>
          <cx:pt idx="15835">23</cx:pt>
          <cx:pt idx="15836">21</cx:pt>
          <cx:pt idx="15837">23</cx:pt>
          <cx:pt idx="15838">21</cx:pt>
          <cx:pt idx="15839">31</cx:pt>
          <cx:pt idx="15840">44</cx:pt>
          <cx:pt idx="15841">39</cx:pt>
          <cx:pt idx="15842">27</cx:pt>
          <cx:pt idx="15843">31</cx:pt>
          <cx:pt idx="15844">31</cx:pt>
          <cx:pt idx="15845">32</cx:pt>
          <cx:pt idx="15846">22</cx:pt>
          <cx:pt idx="15847">24</cx:pt>
          <cx:pt idx="15848">22</cx:pt>
          <cx:pt idx="15849">24</cx:pt>
          <cx:pt idx="15850">23</cx:pt>
          <cx:pt idx="15851">24</cx:pt>
          <cx:pt idx="15852">23</cx:pt>
          <cx:pt idx="15853">24</cx:pt>
          <cx:pt idx="15854">21</cx:pt>
          <cx:pt idx="15855">23</cx:pt>
          <cx:pt idx="15856">20</cx:pt>
          <cx:pt idx="15857">20</cx:pt>
          <cx:pt idx="15858">20</cx:pt>
          <cx:pt idx="15859">21</cx:pt>
          <cx:pt idx="15860">20</cx:pt>
          <cx:pt idx="15861">20</cx:pt>
          <cx:pt idx="15862">17</cx:pt>
          <cx:pt idx="15863">17</cx:pt>
          <cx:pt idx="15864">17</cx:pt>
          <cx:pt idx="15865">17</cx:pt>
          <cx:pt idx="15866">17</cx:pt>
          <cx:pt idx="15867">17</cx:pt>
          <cx:pt idx="15868">17</cx:pt>
          <cx:pt idx="15869">20</cx:pt>
          <cx:pt idx="15870">19</cx:pt>
          <cx:pt idx="15871">17</cx:pt>
          <cx:pt idx="15872">21</cx:pt>
          <cx:pt idx="15873">19</cx:pt>
          <cx:pt idx="15874">18</cx:pt>
          <cx:pt idx="15875">18</cx:pt>
          <cx:pt idx="15876">17</cx:pt>
          <cx:pt idx="15877">16</cx:pt>
          <cx:pt idx="15878">17</cx:pt>
          <cx:pt idx="15879">19</cx:pt>
          <cx:pt idx="15880">17</cx:pt>
          <cx:pt idx="15881">17</cx:pt>
          <cx:pt idx="15882">17</cx:pt>
          <cx:pt idx="15883">17</cx:pt>
          <cx:pt idx="15884">17</cx:pt>
          <cx:pt idx="15885">19</cx:pt>
          <cx:pt idx="15886">18</cx:pt>
          <cx:pt idx="15887">25</cx:pt>
          <cx:pt idx="15888">21</cx:pt>
          <cx:pt idx="15889">27</cx:pt>
          <cx:pt idx="15890">23</cx:pt>
          <cx:pt idx="15891">20</cx:pt>
          <cx:pt idx="15892">20</cx:pt>
          <cx:pt idx="15893">17</cx:pt>
          <cx:pt idx="15894">15</cx:pt>
          <cx:pt idx="15895">17</cx:pt>
          <cx:pt idx="15896">16</cx:pt>
          <cx:pt idx="15897">17</cx:pt>
          <cx:pt idx="15898">28</cx:pt>
          <cx:pt idx="15899">26</cx:pt>
          <cx:pt idx="15900">23</cx:pt>
          <cx:pt idx="15901">29</cx:pt>
          <cx:pt idx="15902">28</cx:pt>
          <cx:pt idx="15903">24</cx:pt>
          <cx:pt idx="15904">26</cx:pt>
          <cx:pt idx="15905">26</cx:pt>
          <cx:pt idx="15906">35</cx:pt>
          <cx:pt idx="15907">32</cx:pt>
          <cx:pt idx="15908">32</cx:pt>
          <cx:pt idx="15909">39</cx:pt>
          <cx:pt idx="15910">33</cx:pt>
          <cx:pt idx="15911">35</cx:pt>
          <cx:pt idx="15912">23</cx:pt>
          <cx:pt idx="15913">32</cx:pt>
          <cx:pt idx="15914">32</cx:pt>
          <cx:pt idx="15915">35</cx:pt>
          <cx:pt idx="15916">27</cx:pt>
          <cx:pt idx="15917">33</cx:pt>
          <cx:pt idx="15918">24</cx:pt>
          <cx:pt idx="15919">17</cx:pt>
          <cx:pt idx="15920">20</cx:pt>
          <cx:pt idx="15921">17</cx:pt>
          <cx:pt idx="15922">17</cx:pt>
          <cx:pt idx="15923">17</cx:pt>
          <cx:pt idx="15924">33</cx:pt>
          <cx:pt idx="15925">33</cx:pt>
          <cx:pt idx="15926">29</cx:pt>
          <cx:pt idx="15927">28</cx:pt>
          <cx:pt idx="15928">29</cx:pt>
          <cx:pt idx="15929">28</cx:pt>
          <cx:pt idx="15930">29</cx:pt>
          <cx:pt idx="15931">25</cx:pt>
          <cx:pt idx="15932">22</cx:pt>
          <cx:pt idx="15933">26</cx:pt>
          <cx:pt idx="15934">29</cx:pt>
          <cx:pt idx="15935">26</cx:pt>
          <cx:pt idx="15936">27</cx:pt>
          <cx:pt idx="15937">27</cx:pt>
          <cx:pt idx="15938">26</cx:pt>
          <cx:pt idx="15939">24</cx:pt>
          <cx:pt idx="15940">22</cx:pt>
          <cx:pt idx="15941">22</cx:pt>
          <cx:pt idx="15942">17</cx:pt>
          <cx:pt idx="15943">21</cx:pt>
          <cx:pt idx="15944">27</cx:pt>
          <cx:pt idx="15945">23</cx:pt>
          <cx:pt idx="15946">24</cx:pt>
          <cx:pt idx="15947">17</cx:pt>
          <cx:pt idx="15948">20</cx:pt>
          <cx:pt idx="15949">17</cx:pt>
          <cx:pt idx="15950">17</cx:pt>
          <cx:pt idx="15951">17</cx:pt>
          <cx:pt idx="15952">17</cx:pt>
          <cx:pt idx="15953">17</cx:pt>
          <cx:pt idx="15954">21</cx:pt>
          <cx:pt idx="15955">22</cx:pt>
          <cx:pt idx="15956">21</cx:pt>
          <cx:pt idx="15957">20</cx:pt>
          <cx:pt idx="15958">23</cx:pt>
          <cx:pt idx="15959">21</cx:pt>
          <cx:pt idx="15960">18</cx:pt>
          <cx:pt idx="15961">19</cx:pt>
          <cx:pt idx="15962">18</cx:pt>
          <cx:pt idx="15963">20</cx:pt>
          <cx:pt idx="15964">17</cx:pt>
          <cx:pt idx="15965">18</cx:pt>
          <cx:pt idx="15966">16</cx:pt>
          <cx:pt idx="15967">18</cx:pt>
          <cx:pt idx="15968">16</cx:pt>
          <cx:pt idx="15969">19</cx:pt>
          <cx:pt idx="15970">18</cx:pt>
          <cx:pt idx="15971">28</cx:pt>
          <cx:pt idx="15972">27</cx:pt>
          <cx:pt idx="15973">31</cx:pt>
          <cx:pt idx="15974">29</cx:pt>
          <cx:pt idx="15975">20</cx:pt>
          <cx:pt idx="15976">20</cx:pt>
          <cx:pt idx="15977">20</cx:pt>
          <cx:pt idx="15978">21</cx:pt>
          <cx:pt idx="15979">13</cx:pt>
          <cx:pt idx="15980">14</cx:pt>
          <cx:pt idx="15981">16</cx:pt>
          <cx:pt idx="15982">16</cx:pt>
          <cx:pt idx="15983">16</cx:pt>
          <cx:pt idx="15984">15</cx:pt>
          <cx:pt idx="15985">24</cx:pt>
          <cx:pt idx="15986">22</cx:pt>
          <cx:pt idx="15987">23</cx:pt>
          <cx:pt idx="15988">14</cx:pt>
          <cx:pt idx="15989">22</cx:pt>
          <cx:pt idx="15990">21</cx:pt>
          <cx:pt idx="15991">22</cx:pt>
          <cx:pt idx="15992">23</cx:pt>
          <cx:pt idx="15993">24</cx:pt>
          <cx:pt idx="15994">23</cx:pt>
          <cx:pt idx="15995">21</cx:pt>
          <cx:pt idx="15996">29</cx:pt>
          <cx:pt idx="15997">24</cx:pt>
          <cx:pt idx="15998">31</cx:pt>
          <cx:pt idx="15999">24</cx:pt>
          <cx:pt idx="16000">23</cx:pt>
          <cx:pt idx="16001">21</cx:pt>
          <cx:pt idx="16002">20</cx:pt>
          <cx:pt idx="16003">22</cx:pt>
          <cx:pt idx="16004">24</cx:pt>
          <cx:pt idx="16005">22</cx:pt>
          <cx:pt idx="16006">19</cx:pt>
          <cx:pt idx="16007">19</cx:pt>
          <cx:pt idx="16008">20</cx:pt>
          <cx:pt idx="16009">19</cx:pt>
          <cx:pt idx="16010">26</cx:pt>
          <cx:pt idx="16011">24</cx:pt>
          <cx:pt idx="16012">20</cx:pt>
          <cx:pt idx="16013">17</cx:pt>
          <cx:pt idx="16014">26</cx:pt>
          <cx:pt idx="16015">26</cx:pt>
          <cx:pt idx="16016">29</cx:pt>
          <cx:pt idx="16017">24</cx:pt>
          <cx:pt idx="16018">31</cx:pt>
          <cx:pt idx="16019">24</cx:pt>
          <cx:pt idx="16020">30</cx:pt>
          <cx:pt idx="16021">27</cx:pt>
          <cx:pt idx="16022">33</cx:pt>
          <cx:pt idx="16023">29</cx:pt>
          <cx:pt idx="16024">28</cx:pt>
          <cx:pt idx="16025">24</cx:pt>
          <cx:pt idx="16026">22</cx:pt>
          <cx:pt idx="16027">30</cx:pt>
          <cx:pt idx="16028">25</cx:pt>
          <cx:pt idx="16029">23</cx:pt>
          <cx:pt idx="16030">22</cx:pt>
          <cx:pt idx="16031">22</cx:pt>
          <cx:pt idx="16032">20</cx:pt>
          <cx:pt idx="16033">19</cx:pt>
          <cx:pt idx="16034">20</cx:pt>
          <cx:pt idx="16035">17</cx:pt>
          <cx:pt idx="16036">18</cx:pt>
          <cx:pt idx="16037">22</cx:pt>
          <cx:pt idx="16038">21</cx:pt>
          <cx:pt idx="16039">19</cx:pt>
          <cx:pt idx="16040">24</cx:pt>
          <cx:pt idx="16041">23</cx:pt>
          <cx:pt idx="16042">23</cx:pt>
          <cx:pt idx="16043">17</cx:pt>
          <cx:pt idx="16044">17</cx:pt>
          <cx:pt idx="16045">29</cx:pt>
          <cx:pt idx="16046">28</cx:pt>
          <cx:pt idx="16047">30</cx:pt>
          <cx:pt idx="16048">26</cx:pt>
          <cx:pt idx="16049">26</cx:pt>
          <cx:pt idx="16050">26</cx:pt>
          <cx:pt idx="16051">24</cx:pt>
          <cx:pt idx="16052">24</cx:pt>
          <cx:pt idx="16053">31</cx:pt>
          <cx:pt idx="16054">34</cx:pt>
          <cx:pt idx="16055">31</cx:pt>
          <cx:pt idx="16056">34</cx:pt>
          <cx:pt idx="16057">21</cx:pt>
          <cx:pt idx="16058">21</cx:pt>
          <cx:pt idx="16059">22</cx:pt>
          <cx:pt idx="16060">22</cx:pt>
          <cx:pt idx="16061">22</cx:pt>
          <cx:pt idx="16062">23</cx:pt>
          <cx:pt idx="16063">22</cx:pt>
          <cx:pt idx="16064">23</cx:pt>
          <cx:pt idx="16065">22</cx:pt>
          <cx:pt idx="16066">24</cx:pt>
          <cx:pt idx="16067">23</cx:pt>
          <cx:pt idx="16068">26</cx:pt>
          <cx:pt idx="16069">28</cx:pt>
          <cx:pt idx="16070">24</cx:pt>
          <cx:pt idx="16071">30</cx:pt>
          <cx:pt idx="16072">29</cx:pt>
          <cx:pt idx="16073">24</cx:pt>
          <cx:pt idx="16074">26</cx:pt>
          <cx:pt idx="16075">29</cx:pt>
          <cx:pt idx="16076">27</cx:pt>
          <cx:pt idx="16077">26</cx:pt>
          <cx:pt idx="16078">24</cx:pt>
          <cx:pt idx="16079">28</cx:pt>
          <cx:pt idx="16080">33</cx:pt>
          <cx:pt idx="16081">30</cx:pt>
          <cx:pt idx="16082">36</cx:pt>
          <cx:pt idx="16083">33</cx:pt>
          <cx:pt idx="16084">17</cx:pt>
          <cx:pt idx="16085">18</cx:pt>
          <cx:pt idx="16086">17</cx:pt>
          <cx:pt idx="16087">18</cx:pt>
          <cx:pt idx="16088">20</cx:pt>
          <cx:pt idx="16089">23</cx:pt>
          <cx:pt idx="16090">19</cx:pt>
          <cx:pt idx="16091">19</cx:pt>
          <cx:pt idx="16092">24</cx:pt>
          <cx:pt idx="16093">26</cx:pt>
          <cx:pt idx="16094">26</cx:pt>
          <cx:pt idx="16095">28</cx:pt>
          <cx:pt idx="16096">26</cx:pt>
          <cx:pt idx="16097">24</cx:pt>
          <cx:pt idx="16098">18</cx:pt>
          <cx:pt idx="16099">18</cx:pt>
          <cx:pt idx="16100">17</cx:pt>
          <cx:pt idx="16101">17</cx:pt>
          <cx:pt idx="16102">22</cx:pt>
          <cx:pt idx="16103">33</cx:pt>
          <cx:pt idx="16104">28</cx:pt>
          <cx:pt idx="16105">35</cx:pt>
          <cx:pt idx="16106">29</cx:pt>
          <cx:pt idx="16107">21</cx:pt>
          <cx:pt idx="16108">23</cx:pt>
          <cx:pt idx="16109">18</cx:pt>
          <cx:pt idx="16110">29</cx:pt>
          <cx:pt idx="16111">27</cx:pt>
          <cx:pt idx="16112">30</cx:pt>
          <cx:pt idx="16113">24</cx:pt>
          <cx:pt idx="16114">20</cx:pt>
          <cx:pt idx="16115">26</cx:pt>
          <cx:pt idx="16116">26</cx:pt>
          <cx:pt idx="16117">24</cx:pt>
          <cx:pt idx="16118">24</cx:pt>
          <cx:pt idx="16119">26</cx:pt>
          <cx:pt idx="16120">23</cx:pt>
          <cx:pt idx="16121">29</cx:pt>
          <cx:pt idx="16122">34</cx:pt>
          <cx:pt idx="16123">31</cx:pt>
          <cx:pt idx="16124">35</cx:pt>
          <cx:pt idx="16125">23</cx:pt>
          <cx:pt idx="16126">22</cx:pt>
          <cx:pt idx="16127">23</cx:pt>
          <cx:pt idx="16128">22</cx:pt>
          <cx:pt idx="16129">26</cx:pt>
          <cx:pt idx="16130">26</cx:pt>
          <cx:pt idx="16131">26</cx:pt>
          <cx:pt idx="16132">23</cx:pt>
          <cx:pt idx="16133">28</cx:pt>
          <cx:pt idx="16134">24</cx:pt>
          <cx:pt idx="16135">29</cx:pt>
          <cx:pt idx="16136">27</cx:pt>
          <cx:pt idx="16137">30</cx:pt>
          <cx:pt idx="16138">26</cx:pt>
          <cx:pt idx="16139">26</cx:pt>
          <cx:pt idx="16140">27</cx:pt>
          <cx:pt idx="16141">29</cx:pt>
          <cx:pt idx="16142">31</cx:pt>
          <cx:pt idx="16143">29</cx:pt>
          <cx:pt idx="16144">33</cx:pt>
          <cx:pt idx="16145">31</cx:pt>
          <cx:pt idx="16146">30</cx:pt>
          <cx:pt idx="16147">23</cx:pt>
          <cx:pt idx="16148">21</cx:pt>
          <cx:pt idx="16149">22</cx:pt>
          <cx:pt idx="16150">23</cx:pt>
          <cx:pt idx="16151">17</cx:pt>
          <cx:pt idx="16152">22</cx:pt>
          <cx:pt idx="16153">24</cx:pt>
          <cx:pt idx="16154">15</cx:pt>
          <cx:pt idx="16155">15</cx:pt>
          <cx:pt idx="16156">16</cx:pt>
          <cx:pt idx="16157">15</cx:pt>
          <cx:pt idx="16158">15</cx:pt>
          <cx:pt idx="16159">14</cx:pt>
          <cx:pt idx="16160">13</cx:pt>
          <cx:pt idx="16161">16</cx:pt>
          <cx:pt idx="16162">15</cx:pt>
          <cx:pt idx="16163">14</cx:pt>
          <cx:pt idx="16164">15</cx:pt>
          <cx:pt idx="16165">24</cx:pt>
          <cx:pt idx="16166">25</cx:pt>
          <cx:pt idx="16167">23</cx:pt>
          <cx:pt idx="16168">25</cx:pt>
          <cx:pt idx="16169">26</cx:pt>
          <cx:pt idx="16170">24</cx:pt>
          <cx:pt idx="16171">24</cx:pt>
          <cx:pt idx="16172">24</cx:pt>
          <cx:pt idx="16173">26</cx:pt>
          <cx:pt idx="16174">26</cx:pt>
          <cx:pt idx="16175">24</cx:pt>
          <cx:pt idx="16176">25</cx:pt>
          <cx:pt idx="16177">23</cx:pt>
          <cx:pt idx="16178">25</cx:pt>
          <cx:pt idx="16179">26</cx:pt>
          <cx:pt idx="16180">31</cx:pt>
          <cx:pt idx="16181">33</cx:pt>
          <cx:pt idx="16182">33</cx:pt>
          <cx:pt idx="16183">36</cx:pt>
          <cx:pt idx="16184">31</cx:pt>
          <cx:pt idx="16185">33</cx:pt>
          <cx:pt idx="16186">33</cx:pt>
          <cx:pt idx="16187">36</cx:pt>
          <cx:pt idx="16188">31</cx:pt>
          <cx:pt idx="16189">31</cx:pt>
          <cx:pt idx="16190">33</cx:pt>
          <cx:pt idx="16191">34</cx:pt>
          <cx:pt idx="16192">28</cx:pt>
          <cx:pt idx="16193">27</cx:pt>
          <cx:pt idx="16194">27</cx:pt>
          <cx:pt idx="16195">28</cx:pt>
          <cx:pt idx="16196">27</cx:pt>
          <cx:pt idx="16197">29</cx:pt>
          <cx:pt idx="16198">28</cx:pt>
          <cx:pt idx="16199">24</cx:pt>
          <cx:pt idx="16200">27</cx:pt>
          <cx:pt idx="16201">25</cx:pt>
          <cx:pt idx="16202">29</cx:pt>
          <cx:pt idx="16203">27</cx:pt>
          <cx:pt idx="16204">24</cx:pt>
          <cx:pt idx="16205">27</cx:pt>
          <cx:pt idx="16206">25</cx:pt>
          <cx:pt idx="16207">22</cx:pt>
          <cx:pt idx="16208">31</cx:pt>
          <cx:pt idx="16209">34</cx:pt>
          <cx:pt idx="16210">22</cx:pt>
          <cx:pt idx="16211">24</cx:pt>
          <cx:pt idx="16212">22</cx:pt>
          <cx:pt idx="16213">24</cx:pt>
          <cx:pt idx="16214">23</cx:pt>
          <cx:pt idx="16215">24</cx:pt>
          <cx:pt idx="16216">23</cx:pt>
          <cx:pt idx="16217">24</cx:pt>
          <cx:pt idx="16218">22</cx:pt>
          <cx:pt idx="16219">23</cx:pt>
          <cx:pt idx="16220">22</cx:pt>
          <cx:pt idx="16221">23</cx:pt>
          <cx:pt idx="16222">31</cx:pt>
          <cx:pt idx="16223">39</cx:pt>
          <cx:pt idx="16224">25</cx:pt>
          <cx:pt idx="16225">26</cx:pt>
          <cx:pt idx="16226">25</cx:pt>
          <cx:pt idx="16227">26</cx:pt>
          <cx:pt idx="16228">22</cx:pt>
          <cx:pt idx="16229">19</cx:pt>
          <cx:pt idx="16230">22</cx:pt>
          <cx:pt idx="16231">20</cx:pt>
          <cx:pt idx="16232">18</cx:pt>
          <cx:pt idx="16233">20</cx:pt>
          <cx:pt idx="16234">17</cx:pt>
          <cx:pt idx="16235">28</cx:pt>
          <cx:pt idx="16236">28</cx:pt>
          <cx:pt idx="16237">24</cx:pt>
          <cx:pt idx="16238">29</cx:pt>
          <cx:pt idx="16239">26</cx:pt>
          <cx:pt idx="16240">31</cx:pt>
          <cx:pt idx="16241">26</cx:pt>
          <cx:pt idx="16242">32</cx:pt>
          <cx:pt idx="16243">26</cx:pt>
          <cx:pt idx="16244">27</cx:pt>
          <cx:pt idx="16245">26</cx:pt>
          <cx:pt idx="16246">27</cx:pt>
          <cx:pt idx="16247">31</cx:pt>
          <cx:pt idx="16248">32</cx:pt>
          <cx:pt idx="16249">32</cx:pt>
          <cx:pt idx="16250">14</cx:pt>
          <cx:pt idx="16251">29</cx:pt>
          <cx:pt idx="16252">34</cx:pt>
          <cx:pt idx="16253">29</cx:pt>
          <cx:pt idx="16254">32</cx:pt>
          <cx:pt idx="16255">20</cx:pt>
          <cx:pt idx="16256">19</cx:pt>
          <cx:pt idx="16257">26</cx:pt>
          <cx:pt idx="16258">26</cx:pt>
          <cx:pt idx="16259">24</cx:pt>
          <cx:pt idx="16260">24</cx:pt>
          <cx:pt idx="16261">23</cx:pt>
          <cx:pt idx="16262">22</cx:pt>
          <cx:pt idx="16263">22</cx:pt>
          <cx:pt idx="16264">22</cx:pt>
          <cx:pt idx="16265">21</cx:pt>
          <cx:pt idx="16266">18</cx:pt>
          <cx:pt idx="16267">22</cx:pt>
          <cx:pt idx="16268">19</cx:pt>
          <cx:pt idx="16269">16</cx:pt>
          <cx:pt idx="16270">17</cx:pt>
          <cx:pt idx="16271">23</cx:pt>
          <cx:pt idx="16272">20</cx:pt>
          <cx:pt idx="16273">26</cx:pt>
          <cx:pt idx="16274">21</cx:pt>
          <cx:pt idx="16275">20</cx:pt>
          <cx:pt idx="16276">18</cx:pt>
          <cx:pt idx="16277">20</cx:pt>
          <cx:pt idx="16278">18</cx:pt>
          <cx:pt idx="16279">31</cx:pt>
          <cx:pt idx="16280">34</cx:pt>
          <cx:pt idx="16281">35</cx:pt>
          <cx:pt idx="16282">12</cx:pt>
          <cx:pt idx="16283">26</cx:pt>
          <cx:pt idx="16284">29</cx:pt>
          <cx:pt idx="16285">17</cx:pt>
          <cx:pt idx="16286">26</cx:pt>
          <cx:pt idx="16287">44</cx:pt>
          <cx:pt idx="16288">29</cx:pt>
          <cx:pt idx="16289">23</cx:pt>
          <cx:pt idx="16290">26</cx:pt>
          <cx:pt idx="16291">44</cx:pt>
          <cx:pt idx="16292">29</cx:pt>
          <cx:pt idx="16293">23</cx:pt>
          <cx:pt idx="16294">23</cx:pt>
          <cx:pt idx="16295">23</cx:pt>
          <cx:pt idx="16296">42</cx:pt>
          <cx:pt idx="16297">24</cx:pt>
          <cx:pt idx="16298">23</cx:pt>
          <cx:pt idx="16299">42</cx:pt>
          <cx:pt idx="16300">24</cx:pt>
          <cx:pt idx="16301">24</cx:pt>
          <cx:pt idx="16302">26</cx:pt>
          <cx:pt idx="16303">24</cx:pt>
          <cx:pt idx="16304">26</cx:pt>
          <cx:pt idx="16305">24</cx:pt>
          <cx:pt idx="16306">24</cx:pt>
          <cx:pt idx="16307">26</cx:pt>
          <cx:pt idx="16308">26</cx:pt>
          <cx:pt idx="16309">24</cx:pt>
          <cx:pt idx="16310">24</cx:pt>
          <cx:pt idx="16311">27</cx:pt>
          <cx:pt idx="16312">26</cx:pt>
          <cx:pt idx="16313">29</cx:pt>
          <cx:pt idx="16314">23</cx:pt>
          <cx:pt idx="16315">22</cx:pt>
          <cx:pt idx="16316">23</cx:pt>
          <cx:pt idx="16317">29</cx:pt>
          <cx:pt idx="16318">29</cx:pt>
          <cx:pt idx="16319">28</cx:pt>
          <cx:pt idx="16320">22</cx:pt>
          <cx:pt idx="16321">22</cx:pt>
          <cx:pt idx="16322">18</cx:pt>
          <cx:pt idx="16323">19</cx:pt>
          <cx:pt idx="16324">19</cx:pt>
          <cx:pt idx="16325">19</cx:pt>
          <cx:pt idx="16326">19</cx:pt>
          <cx:pt idx="16327">29</cx:pt>
          <cx:pt idx="16328">27</cx:pt>
          <cx:pt idx="16329">29</cx:pt>
          <cx:pt idx="16330">27</cx:pt>
          <cx:pt idx="16331">27</cx:pt>
          <cx:pt idx="16332">25</cx:pt>
          <cx:pt idx="16333">25</cx:pt>
          <cx:pt idx="16334">25</cx:pt>
          <cx:pt idx="16335">25</cx:pt>
          <cx:pt idx="16336">27</cx:pt>
          <cx:pt idx="16337">25</cx:pt>
          <cx:pt idx="16338">25</cx:pt>
          <cx:pt idx="16339">24</cx:pt>
          <cx:pt idx="16340">22</cx:pt>
          <cx:pt idx="16341">23</cx:pt>
          <cx:pt idx="16342">24</cx:pt>
          <cx:pt idx="16343">22</cx:pt>
          <cx:pt idx="16344">15</cx:pt>
          <cx:pt idx="16345">15</cx:pt>
          <cx:pt idx="16346">13</cx:pt>
          <cx:pt idx="16347">15</cx:pt>
          <cx:pt idx="16348">15</cx:pt>
          <cx:pt idx="16349">15</cx:pt>
          <cx:pt idx="16350">15</cx:pt>
          <cx:pt idx="16351">28</cx:pt>
          <cx:pt idx="16352">29</cx:pt>
          <cx:pt idx="16353">28</cx:pt>
          <cx:pt idx="16354">29</cx:pt>
          <cx:pt idx="16355">25</cx:pt>
          <cx:pt idx="16356">27</cx:pt>
          <cx:pt idx="16357">25</cx:pt>
          <cx:pt idx="16358">27</cx:pt>
          <cx:pt idx="16359">24</cx:pt>
          <cx:pt idx="16360">26</cx:pt>
          <cx:pt idx="16361">24</cx:pt>
          <cx:pt idx="16362">26</cx:pt>
          <cx:pt idx="16363">24</cx:pt>
          <cx:pt idx="16364">26</cx:pt>
          <cx:pt idx="16365">22</cx:pt>
          <cx:pt idx="16366">22</cx:pt>
          <cx:pt idx="16367">22</cx:pt>
          <cx:pt idx="16368">22</cx:pt>
          <cx:pt idx="16369">18</cx:pt>
          <cx:pt idx="16370">26</cx:pt>
          <cx:pt idx="16371">26</cx:pt>
          <cx:pt idx="16372">26</cx:pt>
          <cx:pt idx="16373">23</cx:pt>
          <cx:pt idx="16374">26</cx:pt>
          <cx:pt idx="16375">28</cx:pt>
          <cx:pt idx="16376">22</cx:pt>
          <cx:pt idx="16377">29</cx:pt>
          <cx:pt idx="16378">24</cx:pt>
          <cx:pt idx="16379">27</cx:pt>
          <cx:pt idx="16380">27</cx:pt>
          <cx:pt idx="16381">26</cx:pt>
          <cx:pt idx="16382">25</cx:pt>
          <cx:pt idx="16383">27</cx:pt>
          <cx:pt idx="16384">25</cx:pt>
          <cx:pt idx="16385">25</cx:pt>
          <cx:pt idx="16386">30</cx:pt>
          <cx:pt idx="16387">27</cx:pt>
          <cx:pt idx="16388">22</cx:pt>
          <cx:pt idx="16389">24</cx:pt>
          <cx:pt idx="16390">24</cx:pt>
          <cx:pt idx="16391">19</cx:pt>
          <cx:pt idx="16392">19</cx:pt>
          <cx:pt idx="16393">24</cx:pt>
          <cx:pt idx="16394">20</cx:pt>
          <cx:pt idx="16395">18</cx:pt>
          <cx:pt idx="16396">19</cx:pt>
          <cx:pt idx="16397">18</cx:pt>
          <cx:pt idx="16398">20</cx:pt>
          <cx:pt idx="16399">21</cx:pt>
          <cx:pt idx="16400">19</cx:pt>
          <cx:pt idx="16401">19</cx:pt>
          <cx:pt idx="16402">19</cx:pt>
          <cx:pt idx="16403">19</cx:pt>
          <cx:pt idx="16404">18</cx:pt>
          <cx:pt idx="16405">17</cx:pt>
          <cx:pt idx="16406">21</cx:pt>
          <cx:pt idx="16407">18</cx:pt>
          <cx:pt idx="16408">18</cx:pt>
          <cx:pt idx="16409">26</cx:pt>
          <cx:pt idx="16410">23</cx:pt>
          <cx:pt idx="16411">28</cx:pt>
          <cx:pt idx="16412">25</cx:pt>
          <cx:pt idx="16413">27</cx:pt>
          <cx:pt idx="16414">28</cx:pt>
          <cx:pt idx="16415">30</cx:pt>
          <cx:pt idx="16416">31</cx:pt>
          <cx:pt idx="16417">30</cx:pt>
          <cx:pt idx="16418">23</cx:pt>
          <cx:pt idx="16419">25</cx:pt>
          <cx:pt idx="16420">17</cx:pt>
          <cx:pt idx="16421">16</cx:pt>
          <cx:pt idx="16422">17</cx:pt>
          <cx:pt idx="16423">18</cx:pt>
          <cx:pt idx="16424">17</cx:pt>
          <cx:pt idx="16425">16</cx:pt>
          <cx:pt idx="16426">17</cx:pt>
          <cx:pt idx="16427">19</cx:pt>
          <cx:pt idx="16428">17</cx:pt>
          <cx:pt idx="16429">16</cx:pt>
          <cx:pt idx="16430">27</cx:pt>
          <cx:pt idx="16431">27</cx:pt>
          <cx:pt idx="16432">25</cx:pt>
          <cx:pt idx="16433">30</cx:pt>
          <cx:pt idx="16434">27</cx:pt>
          <cx:pt idx="16435">31</cx:pt>
          <cx:pt idx="16436">44</cx:pt>
          <cx:pt idx="16437">39</cx:pt>
          <cx:pt idx="16438">18</cx:pt>
          <cx:pt idx="16439">17</cx:pt>
          <cx:pt idx="16440">17</cx:pt>
          <cx:pt idx="16441">17</cx:pt>
          <cx:pt idx="16442">18</cx:pt>
          <cx:pt idx="16443">30</cx:pt>
          <cx:pt idx="16444">32</cx:pt>
          <cx:pt idx="16445">34</cx:pt>
          <cx:pt idx="16446">58</cx:pt>
          <cx:pt idx="16447">28</cx:pt>
          <cx:pt idx="16448">24</cx:pt>
          <cx:pt idx="16449">20</cx:pt>
          <cx:pt idx="16450">26</cx:pt>
          <cx:pt idx="16451">21</cx:pt>
          <cx:pt idx="16452">19</cx:pt>
          <cx:pt idx="16453">20</cx:pt>
          <cx:pt idx="16454">17</cx:pt>
          <cx:pt idx="16455">17</cx:pt>
          <cx:pt idx="16456">16</cx:pt>
          <cx:pt idx="16457">15</cx:pt>
          <cx:pt idx="16458">17</cx:pt>
          <cx:pt idx="16459">23</cx:pt>
          <cx:pt idx="16460">24</cx:pt>
          <cx:pt idx="16461">24</cx:pt>
          <cx:pt idx="16462">24</cx:pt>
          <cx:pt idx="16463">23</cx:pt>
          <cx:pt idx="16464">24</cx:pt>
          <cx:pt idx="16465">24</cx:pt>
          <cx:pt idx="16466">24</cx:pt>
          <cx:pt idx="16467">18</cx:pt>
          <cx:pt idx="16468">18</cx:pt>
          <cx:pt idx="16469">17</cx:pt>
          <cx:pt idx="16470">23</cx:pt>
          <cx:pt idx="16471">28</cx:pt>
          <cx:pt idx="16472">25</cx:pt>
          <cx:pt idx="16473">28</cx:pt>
          <cx:pt idx="16474">26</cx:pt>
          <cx:pt idx="16475">28</cx:pt>
          <cx:pt idx="16476">26</cx:pt>
          <cx:pt idx="16477">25</cx:pt>
          <cx:pt idx="16478">27</cx:pt>
          <cx:pt idx="16479">27</cx:pt>
          <cx:pt idx="16480">25</cx:pt>
          <cx:pt idx="16481">25</cx:pt>
          <cx:pt idx="16482">29</cx:pt>
          <cx:pt idx="16483">29</cx:pt>
          <cx:pt idx="16484">22</cx:pt>
          <cx:pt idx="16485">22</cx:pt>
          <cx:pt idx="16486">22</cx:pt>
          <cx:pt idx="16487">22</cx:pt>
          <cx:pt idx="16488">34</cx:pt>
          <cx:pt idx="16489">31</cx:pt>
          <cx:pt idx="16490">32</cx:pt>
          <cx:pt idx="16491">33</cx:pt>
          <cx:pt idx="16492">25</cx:pt>
          <cx:pt idx="16493">26</cx:pt>
          <cx:pt idx="16494">27</cx:pt>
          <cx:pt idx="16495">27</cx:pt>
          <cx:pt idx="16496">31</cx:pt>
          <cx:pt idx="16497">28</cx:pt>
          <cx:pt idx="16498">29</cx:pt>
          <cx:pt idx="16499">28</cx:pt>
          <cx:pt idx="16500">31</cx:pt>
          <cx:pt idx="16501">28</cx:pt>
          <cx:pt idx="16502">29</cx:pt>
          <cx:pt idx="16503">28</cx:pt>
          <cx:pt idx="16504">27</cx:pt>
          <cx:pt idx="16505">27</cx:pt>
          <cx:pt idx="16506">25</cx:pt>
          <cx:pt idx="16507">25</cx:pt>
          <cx:pt idx="16508">29</cx:pt>
          <cx:pt idx="16509">29</cx:pt>
          <cx:pt idx="16510">16</cx:pt>
          <cx:pt idx="16511">17</cx:pt>
          <cx:pt idx="16512">17</cx:pt>
          <cx:pt idx="16513">16</cx:pt>
          <cx:pt idx="16514">17</cx:pt>
          <cx:pt idx="16515">17</cx:pt>
          <cx:pt idx="16516">16</cx:pt>
          <cx:pt idx="16517">17</cx:pt>
          <cx:pt idx="16518">16</cx:pt>
          <cx:pt idx="16519">24</cx:pt>
          <cx:pt idx="16520">22</cx:pt>
          <cx:pt idx="16521">24</cx:pt>
          <cx:pt idx="16522">22</cx:pt>
          <cx:pt idx="16523">22</cx:pt>
          <cx:pt idx="16524">22</cx:pt>
          <cx:pt idx="16525">22</cx:pt>
          <cx:pt idx="16526">19</cx:pt>
          <cx:pt idx="16527">17</cx:pt>
          <cx:pt idx="16528">17</cx:pt>
          <cx:pt idx="16529">23</cx:pt>
          <cx:pt idx="16530">20</cx:pt>
          <cx:pt idx="16531">17</cx:pt>
          <cx:pt idx="16532">17</cx:pt>
          <cx:pt idx="16533">16</cx:pt>
          <cx:pt idx="16534">18</cx:pt>
          <cx:pt idx="16535">16</cx:pt>
          <cx:pt idx="16536">16</cx:pt>
          <cx:pt idx="16537">16</cx:pt>
          <cx:pt idx="16538">28</cx:pt>
          <cx:pt idx="16539">26</cx:pt>
          <cx:pt idx="16540">30</cx:pt>
          <cx:pt idx="16541">37</cx:pt>
          <cx:pt idx="16542">18</cx:pt>
          <cx:pt idx="16543">17</cx:pt>
          <cx:pt idx="16544">16</cx:pt>
          <cx:pt idx="16545">20</cx:pt>
          <cx:pt idx="16546">20</cx:pt>
          <cx:pt idx="16547">17</cx:pt>
          <cx:pt idx="16548">15</cx:pt>
          <cx:pt idx="16549">15</cx:pt>
          <cx:pt idx="16550">16</cx:pt>
          <cx:pt idx="16551">28</cx:pt>
          <cx:pt idx="16552">26</cx:pt>
          <cx:pt idx="16553">26</cx:pt>
          <cx:pt idx="16554">33</cx:pt>
          <cx:pt idx="16555">20</cx:pt>
          <cx:pt idx="16556">20</cx:pt>
          <cx:pt idx="16557">23</cx:pt>
          <cx:pt idx="16558">23</cx:pt>
          <cx:pt idx="16559">26</cx:pt>
          <cx:pt idx="16560">26</cx:pt>
          <cx:pt idx="16561">28</cx:pt>
          <cx:pt idx="16562">25</cx:pt>
          <cx:pt idx="16563">28</cx:pt>
          <cx:pt idx="16564">25</cx:pt>
          <cx:pt idx="16565">30</cx:pt>
          <cx:pt idx="16566">29</cx:pt>
          <cx:pt idx="16567">30</cx:pt>
          <cx:pt idx="16568">29</cx:pt>
          <cx:pt idx="16569">14</cx:pt>
          <cx:pt idx="16570">15</cx:pt>
          <cx:pt idx="16571">14</cx:pt>
          <cx:pt idx="16572">13</cx:pt>
          <cx:pt idx="16573">14</cx:pt>
          <cx:pt idx="16574">30</cx:pt>
          <cx:pt idx="16575">28</cx:pt>
          <cx:pt idx="16576">32</cx:pt>
          <cx:pt idx="16577">26</cx:pt>
          <cx:pt idx="16578">22</cx:pt>
          <cx:pt idx="16579">20</cx:pt>
          <cx:pt idx="16580">17</cx:pt>
          <cx:pt idx="16581">17</cx:pt>
          <cx:pt idx="16582">16</cx:pt>
          <cx:pt idx="16583">18</cx:pt>
          <cx:pt idx="16584">18</cx:pt>
          <cx:pt idx="16585">16</cx:pt>
          <cx:pt idx="16586">17</cx:pt>
          <cx:pt idx="16587">16</cx:pt>
          <cx:pt idx="16588">13</cx:pt>
          <cx:pt idx="16589">31</cx:pt>
          <cx:pt idx="16590">34</cx:pt>
          <cx:pt idx="16591">31</cx:pt>
          <cx:pt idx="16592">34</cx:pt>
          <cx:pt idx="16593">30</cx:pt>
          <cx:pt idx="16594">30</cx:pt>
          <cx:pt idx="16595">18</cx:pt>
          <cx:pt idx="16596">16</cx:pt>
          <cx:pt idx="16597">16</cx:pt>
          <cx:pt idx="16598">15</cx:pt>
          <cx:pt idx="16599">17</cx:pt>
          <cx:pt idx="16600">19</cx:pt>
          <cx:pt idx="16601">18</cx:pt>
          <cx:pt idx="16602">20</cx:pt>
          <cx:pt idx="16603">17</cx:pt>
          <cx:pt idx="16604">18</cx:pt>
          <cx:pt idx="16605">18</cx:pt>
          <cx:pt idx="16606">18</cx:pt>
          <cx:pt idx="16607">19</cx:pt>
          <cx:pt idx="16608">18</cx:pt>
          <cx:pt idx="16609">17</cx:pt>
          <cx:pt idx="16610">18</cx:pt>
          <cx:pt idx="16611">17</cx:pt>
          <cx:pt idx="16612">17</cx:pt>
          <cx:pt idx="16613">17</cx:pt>
          <cx:pt idx="16614">15</cx:pt>
          <cx:pt idx="16615">17</cx:pt>
          <cx:pt idx="16616">16</cx:pt>
          <cx:pt idx="16617">18</cx:pt>
          <cx:pt idx="16618">16</cx:pt>
          <cx:pt idx="16619">17</cx:pt>
          <cx:pt idx="16620">14</cx:pt>
          <cx:pt idx="16621">16</cx:pt>
          <cx:pt idx="16622">15</cx:pt>
          <cx:pt idx="16623">16</cx:pt>
          <cx:pt idx="16624">26</cx:pt>
          <cx:pt idx="16625">22</cx:pt>
          <cx:pt idx="16626">27</cx:pt>
          <cx:pt idx="16627">24</cx:pt>
          <cx:pt idx="16628">23</cx:pt>
          <cx:pt idx="16629">23</cx:pt>
          <cx:pt idx="16630">21</cx:pt>
          <cx:pt idx="16631">20</cx:pt>
          <cx:pt idx="16632">24</cx:pt>
          <cx:pt idx="16633">21</cx:pt>
          <cx:pt idx="16634">20</cx:pt>
          <cx:pt idx="16635">19</cx:pt>
          <cx:pt idx="16636">18</cx:pt>
          <cx:pt idx="16637">20</cx:pt>
          <cx:pt idx="16638">19</cx:pt>
          <cx:pt idx="16639">25</cx:pt>
          <cx:pt idx="16640">23</cx:pt>
          <cx:pt idx="16641">24</cx:pt>
          <cx:pt idx="16642">26</cx:pt>
          <cx:pt idx="16643">23</cx:pt>
          <cx:pt idx="16644">24</cx:pt>
          <cx:pt idx="16645">23</cx:pt>
          <cx:pt idx="16646">23</cx:pt>
          <cx:pt idx="16647">22</cx:pt>
          <cx:pt idx="16648">23</cx:pt>
          <cx:pt idx="16649">22</cx:pt>
          <cx:pt idx="16650">20</cx:pt>
          <cx:pt idx="16651">21</cx:pt>
          <cx:pt idx="16652">19</cx:pt>
          <cx:pt idx="16653">19</cx:pt>
          <cx:pt idx="16654">19</cx:pt>
          <cx:pt idx="16655">20</cx:pt>
          <cx:pt idx="16656">18</cx:pt>
          <cx:pt idx="16657">19</cx:pt>
          <cx:pt idx="16658">18</cx:pt>
          <cx:pt idx="16659">18</cx:pt>
          <cx:pt idx="16660">18</cx:pt>
          <cx:pt idx="16661">17</cx:pt>
          <cx:pt idx="16662">17</cx:pt>
          <cx:pt idx="16663">16</cx:pt>
          <cx:pt idx="16664">17</cx:pt>
          <cx:pt idx="16665">19</cx:pt>
          <cx:pt idx="16666">18</cx:pt>
          <cx:pt idx="16667">17</cx:pt>
          <cx:pt idx="16668">21</cx:pt>
          <cx:pt idx="16669">18</cx:pt>
          <cx:pt idx="16670">18</cx:pt>
          <cx:pt idx="16671">18</cx:pt>
          <cx:pt idx="16672">17</cx:pt>
          <cx:pt idx="16673">16</cx:pt>
          <cx:pt idx="16674">17</cx:pt>
          <cx:pt idx="16675">19</cx:pt>
          <cx:pt idx="16676">17</cx:pt>
          <cx:pt idx="16677">16</cx:pt>
          <cx:pt idx="16678">18</cx:pt>
          <cx:pt idx="16679">17</cx:pt>
          <cx:pt idx="16680">17</cx:pt>
          <cx:pt idx="16681">17</cx:pt>
          <cx:pt idx="16682">18</cx:pt>
          <cx:pt idx="16683">24</cx:pt>
          <cx:pt idx="16684">20</cx:pt>
          <cx:pt idx="16685">26</cx:pt>
          <cx:pt idx="16686">21</cx:pt>
          <cx:pt idx="16687">19</cx:pt>
          <cx:pt idx="16688">20</cx:pt>
          <cx:pt idx="16689">17</cx:pt>
          <cx:pt idx="16690">17</cx:pt>
          <cx:pt idx="16691">16</cx:pt>
          <cx:pt idx="16692">15</cx:pt>
          <cx:pt idx="16693">17</cx:pt>
          <cx:pt idx="16694">27</cx:pt>
          <cx:pt idx="16695">27</cx:pt>
          <cx:pt idx="16696">26</cx:pt>
          <cx:pt idx="16697">28</cx:pt>
          <cx:pt idx="16698">28</cx:pt>
          <cx:pt idx="16699">33</cx:pt>
          <cx:pt idx="16700">32</cx:pt>
          <cx:pt idx="16701">34</cx:pt>
          <cx:pt idx="16702">32</cx:pt>
          <cx:pt idx="16703">31</cx:pt>
          <cx:pt idx="16704">35</cx:pt>
          <cx:pt idx="16705">39</cx:pt>
          <cx:pt idx="16706">23</cx:pt>
          <cx:pt idx="16707">23</cx:pt>
          <cx:pt idx="16708">23</cx:pt>
          <cx:pt idx="16709">46</cx:pt>
          <cx:pt idx="16710">24</cx:pt>
          <cx:pt idx="16711">19</cx:pt>
          <cx:pt idx="16712">19</cx:pt>
          <cx:pt idx="16713">19</cx:pt>
          <cx:pt idx="16714">19</cx:pt>
          <cx:pt idx="16715">25</cx:pt>
          <cx:pt idx="16716">24</cx:pt>
          <cx:pt idx="16717">32</cx:pt>
          <cx:pt idx="16718">33</cx:pt>
          <cx:pt idx="16719">27</cx:pt>
          <cx:pt idx="16720">29</cx:pt>
          <cx:pt idx="16721">27</cx:pt>
          <cx:pt idx="16722">28</cx:pt>
          <cx:pt idx="16723">25</cx:pt>
          <cx:pt idx="16724">22</cx:pt>
          <cx:pt idx="16725">25</cx:pt>
          <cx:pt idx="16726">27</cx:pt>
          <cx:pt idx="16727">28</cx:pt>
          <cx:pt idx="16728">25</cx:pt>
          <cx:pt idx="16729">24</cx:pt>
          <cx:pt idx="16730">22</cx:pt>
          <cx:pt idx="16731">17</cx:pt>
          <cx:pt idx="16732">22</cx:pt>
          <cx:pt idx="16733">21</cx:pt>
          <cx:pt idx="16734">19</cx:pt>
          <cx:pt idx="16735">24</cx:pt>
          <cx:pt idx="16736">20</cx:pt>
          <cx:pt idx="16737">26</cx:pt>
          <cx:pt idx="16738">21</cx:pt>
          <cx:pt idx="16739">19</cx:pt>
          <cx:pt idx="16740">20</cx:pt>
          <cx:pt idx="16741">24</cx:pt>
          <cx:pt idx="16742">19</cx:pt>
          <cx:pt idx="16743">22</cx:pt>
          <cx:pt idx="16744">19</cx:pt>
          <cx:pt idx="16745">19</cx:pt>
          <cx:pt idx="16746">19</cx:pt>
          <cx:pt idx="16747">18</cx:pt>
          <cx:pt idx="16748">18</cx:pt>
          <cx:pt idx="16749">22</cx:pt>
          <cx:pt idx="16750">22</cx:pt>
          <cx:pt idx="16751">22</cx:pt>
          <cx:pt idx="16752">20</cx:pt>
          <cx:pt idx="16753">23</cx:pt>
          <cx:pt idx="16754">22</cx:pt>
          <cx:pt idx="16755">20</cx:pt>
          <cx:pt idx="16756">19</cx:pt>
          <cx:pt idx="16757">23</cx:pt>
          <cx:pt idx="16758">21</cx:pt>
          <cx:pt idx="16759">19</cx:pt>
          <cx:pt idx="16760">18</cx:pt>
          <cx:pt idx="16761">19</cx:pt>
          <cx:pt idx="16762">20</cx:pt>
          <cx:pt idx="16763">17</cx:pt>
          <cx:pt idx="16764">19</cx:pt>
          <cx:pt idx="16765">17</cx:pt>
          <cx:pt idx="16766">16</cx:pt>
          <cx:pt idx="16767">17</cx:pt>
          <cx:pt idx="16768">16</cx:pt>
          <cx:pt idx="16769">18</cx:pt>
          <cx:pt idx="16770">19</cx:pt>
          <cx:pt idx="16771">29</cx:pt>
          <cx:pt idx="16772">28</cx:pt>
          <cx:pt idx="16773">21</cx:pt>
          <cx:pt idx="16774">21</cx:pt>
          <cx:pt idx="16775">21</cx:pt>
          <cx:pt idx="16776">21</cx:pt>
          <cx:pt idx="16777">13</cx:pt>
          <cx:pt idx="16778">16</cx:pt>
          <cx:pt idx="16779">15</cx:pt>
          <cx:pt idx="16780">15</cx:pt>
          <cx:pt idx="16781">15</cx:pt>
          <cx:pt idx="16782">25</cx:pt>
          <cx:pt idx="16783">23</cx:pt>
          <cx:pt idx="16784">21</cx:pt>
          <cx:pt idx="16785">23</cx:pt>
          <cx:pt idx="16786">15</cx:pt>
          <cx:pt idx="16787">22</cx:pt>
          <cx:pt idx="16788">23</cx:pt>
          <cx:pt idx="16789">22</cx:pt>
          <cx:pt idx="16790">24</cx:pt>
          <cx:pt idx="16791">16</cx:pt>
          <cx:pt idx="16792">15</cx:pt>
          <cx:pt idx="16793">22</cx:pt>
          <cx:pt idx="16794">21</cx:pt>
          <cx:pt idx="16795">26</cx:pt>
          <cx:pt idx="16796">24</cx:pt>
          <cx:pt idx="16797">30</cx:pt>
          <cx:pt idx="16798">25</cx:pt>
          <cx:pt idx="16799">23</cx:pt>
          <cx:pt idx="16800">21</cx:pt>
          <cx:pt idx="16801">20</cx:pt>
          <cx:pt idx="16802">24</cx:pt>
          <cx:pt idx="16803">21</cx:pt>
          <cx:pt idx="16804">20</cx:pt>
          <cx:pt idx="16805">19</cx:pt>
          <cx:pt idx="16806">18</cx:pt>
          <cx:pt idx="16807">20</cx:pt>
          <cx:pt idx="16808">19</cx:pt>
          <cx:pt idx="16809">25</cx:pt>
          <cx:pt idx="16810">24</cx:pt>
          <cx:pt idx="16811">20</cx:pt>
          <cx:pt idx="16812">17</cx:pt>
          <cx:pt idx="16813">30</cx:pt>
          <cx:pt idx="16814">27</cx:pt>
          <cx:pt idx="16815">33</cx:pt>
          <cx:pt idx="16816">29</cx:pt>
          <cx:pt idx="16817">28</cx:pt>
          <cx:pt idx="16818">25</cx:pt>
          <cx:pt idx="16819">21</cx:pt>
          <cx:pt idx="16820">20</cx:pt>
          <cx:pt idx="16821">18</cx:pt>
          <cx:pt idx="16822">27</cx:pt>
          <cx:pt idx="16823">31</cx:pt>
          <cx:pt idx="16824">24</cx:pt>
          <cx:pt idx="16825">26</cx:pt>
          <cx:pt idx="16826">24</cx:pt>
          <cx:pt idx="16827">25</cx:pt>
          <cx:pt idx="16828">20</cx:pt>
          <cx:pt idx="16829">22</cx:pt>
          <cx:pt idx="16830">22</cx:pt>
          <cx:pt idx="16831">22</cx:pt>
          <cx:pt idx="16832">22</cx:pt>
          <cx:pt idx="16833">20</cx:pt>
          <cx:pt idx="16834">20</cx:pt>
          <cx:pt idx="16835">17</cx:pt>
          <cx:pt idx="16836">21</cx:pt>
          <cx:pt idx="16837">18</cx:pt>
          <cx:pt idx="16838">22</cx:pt>
          <cx:pt idx="16839">17</cx:pt>
          <cx:pt idx="16840">18</cx:pt>
          <cx:pt idx="16841">17</cx:pt>
          <cx:pt idx="16842">18</cx:pt>
          <cx:pt idx="16843">30</cx:pt>
          <cx:pt idx="16844">28</cx:pt>
          <cx:pt idx="16845">32</cx:pt>
          <cx:pt idx="16846">26</cx:pt>
          <cx:pt idx="16847">25</cx:pt>
          <cx:pt idx="16848">26</cx:pt>
          <cx:pt idx="16849">24</cx:pt>
          <cx:pt idx="16850">23</cx:pt>
          <cx:pt idx="16851">31</cx:pt>
          <cx:pt idx="16852">34</cx:pt>
          <cx:pt idx="16853">31</cx:pt>
          <cx:pt idx="16854">34</cx:pt>
          <cx:pt idx="16855">22</cx:pt>
          <cx:pt idx="16856">22</cx:pt>
          <cx:pt idx="16857">22</cx:pt>
          <cx:pt idx="16858">21</cx:pt>
          <cx:pt idx="16859">22</cx:pt>
          <cx:pt idx="16860">22</cx:pt>
          <cx:pt idx="16861">23</cx:pt>
          <cx:pt idx="16862">23</cx:pt>
          <cx:pt idx="16863">22</cx:pt>
          <cx:pt idx="16864">23</cx:pt>
          <cx:pt idx="16865">23</cx:pt>
          <cx:pt idx="16866">26</cx:pt>
          <cx:pt idx="16867">28</cx:pt>
          <cx:pt idx="16868">25</cx:pt>
          <cx:pt idx="16869">30</cx:pt>
          <cx:pt idx="16870">29</cx:pt>
          <cx:pt idx="16871">24</cx:pt>
          <cx:pt idx="16872">26</cx:pt>
          <cx:pt idx="16873">29</cx:pt>
          <cx:pt idx="16874">27</cx:pt>
          <cx:pt idx="16875">26</cx:pt>
          <cx:pt idx="16876">27</cx:pt>
          <cx:pt idx="16877">32</cx:pt>
          <cx:pt idx="16878">30</cx:pt>
          <cx:pt idx="16879">36</cx:pt>
          <cx:pt idx="16880">33</cx:pt>
          <cx:pt idx="16881">18</cx:pt>
          <cx:pt idx="16882">18</cx:pt>
          <cx:pt idx="16883">17</cx:pt>
          <cx:pt idx="16884">20</cx:pt>
          <cx:pt idx="16885">23</cx:pt>
          <cx:pt idx="16886">19</cx:pt>
          <cx:pt idx="16887">19</cx:pt>
          <cx:pt idx="16888">20</cx:pt>
          <cx:pt idx="16889">23</cx:pt>
          <cx:pt idx="16890">19</cx:pt>
          <cx:pt idx="16891">19</cx:pt>
          <cx:pt idx="16892">24</cx:pt>
          <cx:pt idx="16893">25</cx:pt>
          <cx:pt idx="16894">28</cx:pt>
          <cx:pt idx="16895">28</cx:pt>
          <cx:pt idx="16896">22</cx:pt>
          <cx:pt idx="16897">24</cx:pt>
          <cx:pt idx="16898">19</cx:pt>
          <cx:pt idx="16899">26</cx:pt>
          <cx:pt idx="16900">24</cx:pt>
          <cx:pt idx="16901">18</cx:pt>
          <cx:pt idx="16902">18</cx:pt>
          <cx:pt idx="16903">17</cx:pt>
          <cx:pt idx="16904">16</cx:pt>
          <cx:pt idx="16905">21</cx:pt>
          <cx:pt idx="16906">33</cx:pt>
          <cx:pt idx="16907">27</cx:pt>
          <cx:pt idx="16908">35</cx:pt>
          <cx:pt idx="16909">28</cx:pt>
          <cx:pt idx="16910">30</cx:pt>
          <cx:pt idx="16911">27</cx:pt>
          <cx:pt idx="16912">30</cx:pt>
          <cx:pt idx="16913">23</cx:pt>
          <cx:pt idx="16914">19</cx:pt>
          <cx:pt idx="16915">30</cx:pt>
          <cx:pt idx="16916">27</cx:pt>
          <cx:pt idx="16917">27</cx:pt>
          <cx:pt idx="16918">25</cx:pt>
          <cx:pt idx="16919">27</cx:pt>
          <cx:pt idx="16920">23</cx:pt>
          <cx:pt idx="16921">30</cx:pt>
          <cx:pt idx="16922">28</cx:pt>
          <cx:pt idx="16923">33</cx:pt>
          <cx:pt idx="16924">30</cx:pt>
          <cx:pt idx="16925">37</cx:pt>
          <cx:pt idx="16926">24</cx:pt>
          <cx:pt idx="16927">22</cx:pt>
          <cx:pt idx="16928">24</cx:pt>
          <cx:pt idx="16929">22</cx:pt>
          <cx:pt idx="16930">22</cx:pt>
          <cx:pt idx="16931">22</cx:pt>
          <cx:pt idx="16932">26</cx:pt>
          <cx:pt idx="16933">25</cx:pt>
          <cx:pt idx="16934">26</cx:pt>
          <cx:pt idx="16935">22</cx:pt>
          <cx:pt idx="16936">28</cx:pt>
          <cx:pt idx="16937">24</cx:pt>
          <cx:pt idx="16938">30</cx:pt>
          <cx:pt idx="16939">27</cx:pt>
          <cx:pt idx="16940">30</cx:pt>
          <cx:pt idx="16941">27</cx:pt>
          <cx:pt idx="16942">27</cx:pt>
          <cx:pt idx="16943">25</cx:pt>
          <cx:pt idx="16944">27</cx:pt>
          <cx:pt idx="16945">28</cx:pt>
          <cx:pt idx="16946">30</cx:pt>
          <cx:pt idx="16947">31</cx:pt>
          <cx:pt idx="16948">30</cx:pt>
          <cx:pt idx="16949">23</cx:pt>
          <cx:pt idx="16950">21</cx:pt>
          <cx:pt idx="16951">22</cx:pt>
          <cx:pt idx="16952">23</cx:pt>
          <cx:pt idx="16953">22</cx:pt>
          <cx:pt idx="16954">24</cx:pt>
          <cx:pt idx="16955">25</cx:pt>
          <cx:pt idx="16956">15</cx:pt>
          <cx:pt idx="16957">13</cx:pt>
          <cx:pt idx="16958">24</cx:pt>
          <cx:pt idx="16959">25</cx:pt>
          <cx:pt idx="16960">23</cx:pt>
          <cx:pt idx="16961">24</cx:pt>
          <cx:pt idx="16962">26</cx:pt>
          <cx:pt idx="16963">24</cx:pt>
          <cx:pt idx="16964">24</cx:pt>
          <cx:pt idx="16965">26</cx:pt>
          <cx:pt idx="16966">23</cx:pt>
          <cx:pt idx="16967">25</cx:pt>
          <cx:pt idx="16968">23</cx:pt>
          <cx:pt idx="16969">25</cx:pt>
          <cx:pt idx="16970">31</cx:pt>
          <cx:pt idx="16971">34</cx:pt>
          <cx:pt idx="16972">33</cx:pt>
          <cx:pt idx="16973">36</cx:pt>
          <cx:pt idx="16974">31</cx:pt>
          <cx:pt idx="16975">34</cx:pt>
          <cx:pt idx="16976">33</cx:pt>
          <cx:pt idx="16977">36</cx:pt>
          <cx:pt idx="16978">31</cx:pt>
          <cx:pt idx="16979">31</cx:pt>
          <cx:pt idx="16980">33</cx:pt>
          <cx:pt idx="16981">34</cx:pt>
          <cx:pt idx="16982">24</cx:pt>
          <cx:pt idx="16983">25</cx:pt>
          <cx:pt idx="16984">27</cx:pt>
          <cx:pt idx="16985">25</cx:pt>
          <cx:pt idx="16986">27</cx:pt>
          <cx:pt idx="16987">26</cx:pt>
          <cx:pt idx="16988">27</cx:pt>
          <cx:pt idx="16989">27</cx:pt>
          <cx:pt idx="16990">29</cx:pt>
          <cx:pt idx="16991">27</cx:pt>
          <cx:pt idx="16992">24</cx:pt>
          <cx:pt idx="16993">27</cx:pt>
          <cx:pt idx="16994">25</cx:pt>
          <cx:pt idx="16995">29</cx:pt>
          <cx:pt idx="16996">27</cx:pt>
          <cx:pt idx="16997">24</cx:pt>
          <cx:pt idx="16998">27</cx:pt>
          <cx:pt idx="16999">25</cx:pt>
          <cx:pt idx="17000">31</cx:pt>
          <cx:pt idx="17001">33</cx:pt>
          <cx:pt idx="17002">30</cx:pt>
          <cx:pt idx="17003">33</cx:pt>
          <cx:pt idx="17004">23</cx:pt>
          <cx:pt idx="17005">24</cx:pt>
          <cx:pt idx="17006">23</cx:pt>
          <cx:pt idx="17007">24</cx:pt>
          <cx:pt idx="17008">24</cx:pt>
          <cx:pt idx="17009">24</cx:pt>
          <cx:pt idx="17010">24</cx:pt>
          <cx:pt idx="17011">24</cx:pt>
          <cx:pt idx="17012">22</cx:pt>
          <cx:pt idx="17013">23</cx:pt>
          <cx:pt idx="17014">22</cx:pt>
          <cx:pt idx="17015">23</cx:pt>
          <cx:pt idx="17016">31</cx:pt>
          <cx:pt idx="17017">39</cx:pt>
          <cx:pt idx="17018">25</cx:pt>
          <cx:pt idx="17019">26</cx:pt>
          <cx:pt idx="17020">25</cx:pt>
          <cx:pt idx="17021">26</cx:pt>
          <cx:pt idx="17022">22</cx:pt>
          <cx:pt idx="17023">19</cx:pt>
          <cx:pt idx="17024">22</cx:pt>
          <cx:pt idx="17025">20</cx:pt>
          <cx:pt idx="17026">18</cx:pt>
          <cx:pt idx="17027">20</cx:pt>
          <cx:pt idx="17028">18</cx:pt>
          <cx:pt idx="17029">27</cx:pt>
          <cx:pt idx="17030">28</cx:pt>
          <cx:pt idx="17031">25</cx:pt>
          <cx:pt idx="17032">29</cx:pt>
          <cx:pt idx="17033">26</cx:pt>
          <cx:pt idx="17034">26</cx:pt>
          <cx:pt idx="17035">26</cx:pt>
          <cx:pt idx="17036">27</cx:pt>
          <cx:pt idx="17037">26</cx:pt>
          <cx:pt idx="17038">30</cx:pt>
          <cx:pt idx="17039">33</cx:pt>
          <cx:pt idx="17040">34</cx:pt>
          <cx:pt idx="17041">15</cx:pt>
          <cx:pt idx="17042">29</cx:pt>
          <cx:pt idx="17043">32</cx:pt>
          <cx:pt idx="17044">29</cx:pt>
          <cx:pt idx="17045">31</cx:pt>
          <cx:pt idx="17046">26</cx:pt>
          <cx:pt idx="17047">27</cx:pt>
          <cx:pt idx="17048">24</cx:pt>
          <cx:pt idx="17049">24</cx:pt>
          <cx:pt idx="17050">26</cx:pt>
          <cx:pt idx="17051">27</cx:pt>
          <cx:pt idx="17052">24</cx:pt>
          <cx:pt idx="17053">24</cx:pt>
          <cx:pt idx="17054">23</cx:pt>
          <cx:pt idx="17055">22</cx:pt>
          <cx:pt idx="17056">21</cx:pt>
          <cx:pt idx="17057">22</cx:pt>
          <cx:pt idx="17058">21</cx:pt>
          <cx:pt idx="17059">19</cx:pt>
          <cx:pt idx="17060">22</cx:pt>
          <cx:pt idx="17061">19</cx:pt>
          <cx:pt idx="17062">16</cx:pt>
          <cx:pt idx="17063">18</cx:pt>
          <cx:pt idx="17064">22</cx:pt>
          <cx:pt idx="17065">22</cx:pt>
          <cx:pt idx="17066">22</cx:pt>
          <cx:pt idx="17067">21</cx:pt>
          <cx:pt idx="17068">25</cx:pt>
          <cx:pt idx="17069">22</cx:pt>
          <cx:pt idx="17070">20</cx:pt>
          <cx:pt idx="17071">18</cx:pt>
          <cx:pt idx="17072">20</cx:pt>
          <cx:pt idx="17073">18</cx:pt>
          <cx:pt idx="17074">30</cx:pt>
          <cx:pt idx="17075">34</cx:pt>
          <cx:pt idx="17076">35</cx:pt>
          <cx:pt idx="17077">26</cx:pt>
          <cx:pt idx="17078">28</cx:pt>
          <cx:pt idx="17079">26</cx:pt>
          <cx:pt idx="17080">28</cx:pt>
          <cx:pt idx="17081">24</cx:pt>
          <cx:pt idx="17082">26</cx:pt>
          <cx:pt idx="17083">44</cx:pt>
          <cx:pt idx="17084">28</cx:pt>
          <cx:pt idx="17085">23</cx:pt>
          <cx:pt idx="17086">24</cx:pt>
          <cx:pt idx="17087">39</cx:pt>
          <cx:pt idx="17088">24</cx:pt>
          <cx:pt idx="17089">43</cx:pt>
          <cx:pt idx="17090">27</cx:pt>
          <cx:pt idx="17091">39</cx:pt>
          <cx:pt idx="17092">28</cx:pt>
          <cx:pt idx="17093">26</cx:pt>
          <cx:pt idx="17094">29</cx:pt>
          <cx:pt idx="17095">45</cx:pt>
          <cx:pt idx="17096">26</cx:pt>
          <cx:pt idx="17097">24</cx:pt>
          <cx:pt idx="17098">39</cx:pt>
          <cx:pt idx="17099">28</cx:pt>
          <cx:pt idx="17100">29</cx:pt>
          <cx:pt idx="17101">45</cx:pt>
          <cx:pt idx="17102">24</cx:pt>
          <cx:pt idx="17103">23</cx:pt>
          <cx:pt idx="17104">24</cx:pt>
          <cx:pt idx="17105">23</cx:pt>
          <cx:pt idx="17106">23</cx:pt>
          <cx:pt idx="17107">23</cx:pt>
          <cx:pt idx="17108">23</cx:pt>
          <cx:pt idx="17109">24</cx:pt>
          <cx:pt idx="17110">26</cx:pt>
          <cx:pt idx="17111">24</cx:pt>
          <cx:pt idx="17112">23</cx:pt>
          <cx:pt idx="17113">27</cx:pt>
          <cx:pt idx="17114">23</cx:pt>
          <cx:pt idx="17115">23</cx:pt>
          <cx:pt idx="17116">22</cx:pt>
          <cx:pt idx="17117">23</cx:pt>
          <cx:pt idx="17118">26</cx:pt>
          <cx:pt idx="17119">24</cx:pt>
          <cx:pt idx="17120">23</cx:pt>
          <cx:pt idx="17121">27</cx:pt>
          <cx:pt idx="17122">23</cx:pt>
          <cx:pt idx="17123">27</cx:pt>
          <cx:pt idx="17124">26</cx:pt>
          <cx:pt idx="17125">29</cx:pt>
          <cx:pt idx="17126">25</cx:pt>
          <cx:pt idx="17127">22</cx:pt>
          <cx:pt idx="17128">29</cx:pt>
          <cx:pt idx="17129">29</cx:pt>
          <cx:pt idx="17130">28</cx:pt>
          <cx:pt idx="17131">22</cx:pt>
          <cx:pt idx="17132">22</cx:pt>
          <cx:pt idx="17133">18</cx:pt>
          <cx:pt idx="17134">28</cx:pt>
          <cx:pt idx="17135">27</cx:pt>
          <cx:pt idx="17136">29</cx:pt>
          <cx:pt idx="17137">26</cx:pt>
          <cx:pt idx="17138">25</cx:pt>
          <cx:pt idx="17139">25</cx:pt>
          <cx:pt idx="17140">26</cx:pt>
          <cx:pt idx="17141">25</cx:pt>
          <cx:pt idx="17142">25</cx:pt>
          <cx:pt idx="17143">25</cx:pt>
          <cx:pt idx="17144">26</cx:pt>
          <cx:pt idx="17145">25</cx:pt>
          <cx:pt idx="17146">25</cx:pt>
          <cx:pt idx="17147">24</cx:pt>
          <cx:pt idx="17148">24</cx:pt>
          <cx:pt idx="17149">24</cx:pt>
          <cx:pt idx="17150">23</cx:pt>
          <cx:pt idx="17151">15</cx:pt>
          <cx:pt idx="17152">15</cx:pt>
          <cx:pt idx="17153">14</cx:pt>
          <cx:pt idx="17154">15</cx:pt>
          <cx:pt idx="17155">15</cx:pt>
          <cx:pt idx="17156">15</cx:pt>
          <cx:pt idx="17157">15</cx:pt>
          <cx:pt idx="17158">29</cx:pt>
          <cx:pt idx="17159">30</cx:pt>
          <cx:pt idx="17160">26</cx:pt>
          <cx:pt idx="17161">26</cx:pt>
          <cx:pt idx="17162">25</cx:pt>
          <cx:pt idx="17163">28</cx:pt>
          <cx:pt idx="17164">25</cx:pt>
          <cx:pt idx="17165">28</cx:pt>
          <cx:pt idx="17166">25</cx:pt>
          <cx:pt idx="17167">26</cx:pt>
          <cx:pt idx="17168">25</cx:pt>
          <cx:pt idx="17169">27</cx:pt>
          <cx:pt idx="17170">25</cx:pt>
          <cx:pt idx="17171">27</cx:pt>
          <cx:pt idx="17172">24</cx:pt>
          <cx:pt idx="17173">26</cx:pt>
          <cx:pt idx="17174">24</cx:pt>
          <cx:pt idx="17175">24</cx:pt>
          <cx:pt idx="17176">22</cx:pt>
          <cx:pt idx="17177">19</cx:pt>
          <cx:pt idx="17178">21</cx:pt>
          <cx:pt idx="17179">19</cx:pt>
          <cx:pt idx="17180">22</cx:pt>
          <cx:pt idx="17181">19</cx:pt>
          <cx:pt idx="17182">22</cx:pt>
          <cx:pt idx="17183">18</cx:pt>
          <cx:pt idx="17184">24</cx:pt>
          <cx:pt idx="17185">24</cx:pt>
          <cx:pt idx="17186">24</cx:pt>
          <cx:pt idx="17187">23</cx:pt>
          <cx:pt idx="17188">24</cx:pt>
          <cx:pt idx="17189">24</cx:pt>
          <cx:pt idx="17190">24</cx:pt>
          <cx:pt idx="17191">24</cx:pt>
          <cx:pt idx="17192">24</cx:pt>
          <cx:pt idx="17193">25</cx:pt>
          <cx:pt idx="17194">24</cx:pt>
          <cx:pt idx="17195">26</cx:pt>
          <cx:pt idx="17196">27</cx:pt>
          <cx:pt idx="17197">25</cx:pt>
          <cx:pt idx="17198">25</cx:pt>
          <cx:pt idx="17199">27</cx:pt>
          <cx:pt idx="17200">25</cx:pt>
          <cx:pt idx="17201">25</cx:pt>
          <cx:pt idx="17202">23</cx:pt>
          <cx:pt idx="17203">24</cx:pt>
          <cx:pt idx="17204">24</cx:pt>
          <cx:pt idx="17205">15</cx:pt>
          <cx:pt idx="17206">24</cx:pt>
          <cx:pt idx="17207">24</cx:pt>
          <cx:pt idx="17208">24</cx:pt>
          <cx:pt idx="17209">19</cx:pt>
          <cx:pt idx="17210">18</cx:pt>
          <cx:pt idx="17211">19</cx:pt>
          <cx:pt idx="17212">18</cx:pt>
          <cx:pt idx="17213">19</cx:pt>
          <cx:pt idx="17214">21</cx:pt>
          <cx:pt idx="17215">19</cx:pt>
          <cx:pt idx="17216">16</cx:pt>
          <cx:pt idx="17217">17</cx:pt>
          <cx:pt idx="17218">17</cx:pt>
          <cx:pt idx="17219">26</cx:pt>
          <cx:pt idx="17220">23</cx:pt>
          <cx:pt idx="17221">28</cx:pt>
          <cx:pt idx="17222">26</cx:pt>
          <cx:pt idx="17223">26</cx:pt>
          <cx:pt idx="17224">28</cx:pt>
          <cx:pt idx="17225">28</cx:pt>
          <cx:pt idx="17226">31</cx:pt>
          <cx:pt idx="17227">30</cx:pt>
          <cx:pt idx="17228">23</cx:pt>
          <cx:pt idx="17229">26</cx:pt>
          <cx:pt idx="17230">18</cx:pt>
          <cx:pt idx="17231">16</cx:pt>
          <cx:pt idx="17232">17</cx:pt>
          <cx:pt idx="17233">17</cx:pt>
          <cx:pt idx="17234">16</cx:pt>
          <cx:pt idx="17235">26</cx:pt>
          <cx:pt idx="17236">27</cx:pt>
          <cx:pt idx="17237">25</cx:pt>
          <cx:pt idx="17238">28</cx:pt>
          <cx:pt idx="17239">26</cx:pt>
          <cx:pt idx="17240">31</cx:pt>
          <cx:pt idx="17241">42</cx:pt>
          <cx:pt idx="17242">39</cx:pt>
          <cx:pt idx="17243">30</cx:pt>
          <cx:pt idx="17244">32</cx:pt>
          <cx:pt idx="17245">34</cx:pt>
          <cx:pt idx="17246">24</cx:pt>
          <cx:pt idx="17247">20</cx:pt>
          <cx:pt idx="17248">26</cx:pt>
          <cx:pt idx="17249">21</cx:pt>
          <cx:pt idx="17250">19</cx:pt>
          <cx:pt idx="17251">20</cx:pt>
          <cx:pt idx="17252">19</cx:pt>
          <cx:pt idx="17253">19</cx:pt>
          <cx:pt idx="17254">19</cx:pt>
          <cx:pt idx="17255">21</cx:pt>
          <cx:pt idx="17256">19</cx:pt>
          <cx:pt idx="17257">19</cx:pt>
          <cx:pt idx="17258">17</cx:pt>
          <cx:pt idx="17259">16</cx:pt>
          <cx:pt idx="17260">16</cx:pt>
          <cx:pt idx="17261">18</cx:pt>
          <cx:pt idx="17262">18</cx:pt>
          <cx:pt idx="17263">15</cx:pt>
          <cx:pt idx="17264">17</cx:pt>
          <cx:pt idx="17265">16</cx:pt>
          <cx:pt idx="17266">16</cx:pt>
          <cx:pt idx="17267">15</cx:pt>
          <cx:pt idx="17268">17</cx:pt>
          <cx:pt idx="17269">23</cx:pt>
          <cx:pt idx="17270">26</cx:pt>
          <cx:pt idx="17271">23</cx:pt>
          <cx:pt idx="17272">24</cx:pt>
          <cx:pt idx="17273">23</cx:pt>
          <cx:pt idx="17274">23</cx:pt>
          <cx:pt idx="17275">25</cx:pt>
          <cx:pt idx="17276">23</cx:pt>
          <cx:pt idx="17277">23</cx:pt>
          <cx:pt idx="17278">23</cx:pt>
          <cx:pt idx="17279">18</cx:pt>
          <cx:pt idx="17280">17</cx:pt>
          <cx:pt idx="17281">16</cx:pt>
          <cx:pt idx="17282">23</cx:pt>
          <cx:pt idx="17283">24</cx:pt>
          <cx:pt idx="17284">25</cx:pt>
          <cx:pt idx="17285">25</cx:pt>
          <cx:pt idx="17286">28</cx:pt>
          <cx:pt idx="17287">26</cx:pt>
          <cx:pt idx="17288">24</cx:pt>
          <cx:pt idx="17289">27</cx:pt>
          <cx:pt idx="17290">25</cx:pt>
          <cx:pt idx="17291">29</cx:pt>
          <cx:pt idx="17292">28</cx:pt>
          <cx:pt idx="17293">25</cx:pt>
          <cx:pt idx="17294">25</cx:pt>
          <cx:pt idx="17295">22</cx:pt>
          <cx:pt idx="17296">22</cx:pt>
          <cx:pt idx="17297">22</cx:pt>
          <cx:pt idx="17298">21</cx:pt>
          <cx:pt idx="17299">33</cx:pt>
          <cx:pt idx="17300">31</cx:pt>
          <cx:pt idx="17301">32</cx:pt>
          <cx:pt idx="17302">33</cx:pt>
          <cx:pt idx="17303">26</cx:pt>
          <cx:pt idx="17304">27</cx:pt>
          <cx:pt idx="17305">28</cx:pt>
          <cx:pt idx="17306">28</cx:pt>
          <cx:pt idx="17307">28</cx:pt>
          <cx:pt idx="17308">28</cx:pt>
          <cx:pt idx="17309">27</cx:pt>
          <cx:pt idx="17310">25</cx:pt>
          <cx:pt idx="17311">29</cx:pt>
          <cx:pt idx="17312">16</cx:pt>
          <cx:pt idx="17313">18</cx:pt>
          <cx:pt idx="17314">16</cx:pt>
          <cx:pt idx="17315">15</cx:pt>
          <cx:pt idx="17316">18</cx:pt>
          <cx:pt idx="17317">18</cx:pt>
          <cx:pt idx="17318">16</cx:pt>
          <cx:pt idx="17319">17</cx:pt>
          <cx:pt idx="17320">16</cx:pt>
          <cx:pt idx="17321">33</cx:pt>
          <cx:pt idx="17322">24</cx:pt>
          <cx:pt idx="17323">24</cx:pt>
          <cx:pt idx="17324">22</cx:pt>
          <cx:pt idx="17325">22</cx:pt>
          <cx:pt idx="17326">22</cx:pt>
          <cx:pt idx="17327">22</cx:pt>
          <cx:pt idx="17328">21</cx:pt>
          <cx:pt idx="17329">21</cx:pt>
          <cx:pt idx="17330">19</cx:pt>
          <cx:pt idx="17331">17</cx:pt>
          <cx:pt idx="17332">15</cx:pt>
          <cx:pt idx="17333">22</cx:pt>
          <cx:pt idx="17334">20</cx:pt>
          <cx:pt idx="17335">16</cx:pt>
          <cx:pt idx="17336">17</cx:pt>
          <cx:pt idx="17337">15</cx:pt>
          <cx:pt idx="17338">18</cx:pt>
          <cx:pt idx="17339">16</cx:pt>
          <cx:pt idx="17340">18</cx:pt>
          <cx:pt idx="17341">17</cx:pt>
          <cx:pt idx="17342">16</cx:pt>
          <cx:pt idx="17343">17</cx:pt>
          <cx:pt idx="17344">15</cx:pt>
          <cx:pt idx="17345">15</cx:pt>
          <cx:pt idx="17346">28</cx:pt>
          <cx:pt idx="17347">25</cx:pt>
          <cx:pt idx="17348">29</cx:pt>
          <cx:pt idx="17349">36</cx:pt>
          <cx:pt idx="17350">18</cx:pt>
          <cx:pt idx="17351">18</cx:pt>
          <cx:pt idx="17352">16</cx:pt>
          <cx:pt idx="17353">20</cx:pt>
          <cx:pt idx="17354">17</cx:pt>
          <cx:pt idx="17355">15</cx:pt>
          <cx:pt idx="17356">15</cx:pt>
          <cx:pt idx="17357">16</cx:pt>
          <cx:pt idx="17358">28</cx:pt>
          <cx:pt idx="17359">25</cx:pt>
          <cx:pt idx="17360">25</cx:pt>
          <cx:pt idx="17361">33</cx:pt>
          <cx:pt idx="17362">19</cx:pt>
          <cx:pt idx="17363">19</cx:pt>
          <cx:pt idx="17364">15</cx:pt>
          <cx:pt idx="17365">15</cx:pt>
          <cx:pt idx="17366">14</cx:pt>
          <cx:pt idx="17367">15</cx:pt>
          <cx:pt idx="17368">13</cx:pt>
          <cx:pt idx="17369">13</cx:pt>
          <cx:pt idx="17370">14</cx:pt>
          <cx:pt idx="17371">28</cx:pt>
          <cx:pt idx="17372">26</cx:pt>
          <cx:pt idx="17373">31</cx:pt>
          <cx:pt idx="17374">26</cx:pt>
          <cx:pt idx="17375">22</cx:pt>
          <cx:pt idx="17376">19</cx:pt>
          <cx:pt idx="17377">20</cx:pt>
          <cx:pt idx="17378">16</cx:pt>
          <cx:pt idx="17379">16</cx:pt>
          <cx:pt idx="17380">16</cx:pt>
          <cx:pt idx="17381">17</cx:pt>
          <cx:pt idx="17382">17</cx:pt>
          <cx:pt idx="17383">16</cx:pt>
          <cx:pt idx="17384">17</cx:pt>
          <cx:pt idx="17385">16</cx:pt>
          <cx:pt idx="17386">14</cx:pt>
          <cx:pt idx="17387">31</cx:pt>
          <cx:pt idx="17388">34</cx:pt>
          <cx:pt idx="17389">31</cx:pt>
          <cx:pt idx="17390">34</cx:pt>
          <cx:pt idx="17391">30</cx:pt>
          <cx:pt idx="17392">30</cx:pt>
          <cx:pt idx="17393">17</cx:pt>
          <cx:pt idx="17394">16</cx:pt>
          <cx:pt idx="17395">15</cx:pt>
          <cx:pt idx="17396">15</cx:pt>
          <cx:pt idx="17397">18</cx:pt>
          <cx:pt idx="17398">19</cx:pt>
          <cx:pt idx="17399">19</cx:pt>
          <cx:pt idx="17400">21</cx:pt>
          <cx:pt idx="17401">17</cx:pt>
          <cx:pt idx="17402">18</cx:pt>
          <cx:pt idx="17403">18</cx:pt>
          <cx:pt idx="17404">19</cx:pt>
          <cx:pt idx="17405">15</cx:pt>
          <cx:pt idx="17406">18</cx:pt>
          <cx:pt idx="17407">18</cx:pt>
          <cx:pt idx="17408">16</cx:pt>
          <cx:pt idx="17409">20</cx:pt>
          <cx:pt idx="17410">17</cx:pt>
          <cx:pt idx="17411">16</cx:pt>
          <cx:pt idx="17412">16</cx:pt>
          <cx:pt idx="17413">15</cx:pt>
          <cx:pt idx="17414">17</cx:pt>
          <cx:pt idx="17415">16</cx:pt>
          <cx:pt idx="17416">17</cx:pt>
          <cx:pt idx="17417">16</cx:pt>
          <cx:pt idx="17418">17</cx:pt>
          <cx:pt idx="17419">14</cx:pt>
          <cx:pt idx="17420">15</cx:pt>
          <cx:pt idx="17421">14</cx:pt>
          <cx:pt idx="17422">16</cx:pt>
          <cx:pt idx="17423">25</cx:pt>
          <cx:pt idx="17424">22</cx:pt>
          <cx:pt idx="17425">27</cx:pt>
          <cx:pt idx="17426">22</cx:pt>
          <cx:pt idx="17427">22</cx:pt>
          <cx:pt idx="17428">21</cx:pt>
          <cx:pt idx="17429">18</cx:pt>
          <cx:pt idx="17430">20</cx:pt>
          <cx:pt idx="17431">54</cx:pt>
          <cx:pt idx="17432">44</cx:pt>
          <cx:pt idx="17433">23</cx:pt>
          <cx:pt idx="17434">20</cx:pt>
          <cx:pt idx="17435">24</cx:pt>
          <cx:pt idx="17436">20</cx:pt>
          <cx:pt idx="17437">18</cx:pt>
          <cx:pt idx="17438">19</cx:pt>
          <cx:pt idx="17439">20</cx:pt>
          <cx:pt idx="17440">26</cx:pt>
          <cx:pt idx="17441">24</cx:pt>
          <cx:pt idx="17442">25</cx:pt>
          <cx:pt idx="17443">23</cx:pt>
          <cx:pt idx="17444">24</cx:pt>
          <cx:pt idx="17445">25</cx:pt>
          <cx:pt idx="17446">21</cx:pt>
          <cx:pt idx="17447">21</cx:pt>
          <cx:pt idx="17448">21</cx:pt>
          <cx:pt idx="17449">21</cx:pt>
          <cx:pt idx="17450">94</cx:pt>
          <cx:pt idx="17451">39</cx:pt>
          <cx:pt idx="17452">19</cx:pt>
          <cx:pt idx="17453">21</cx:pt>
          <cx:pt idx="17454">19</cx:pt>
          <cx:pt idx="17455">16</cx:pt>
          <cx:pt idx="17456">19</cx:pt>
          <cx:pt idx="17457">18</cx:pt>
          <cx:pt idx="17458">19</cx:pt>
          <cx:pt idx="17459">18</cx:pt>
          <cx:pt idx="17460">18</cx:pt>
          <cx:pt idx="17461">17</cx:pt>
          <cx:pt idx="17462">16</cx:pt>
          <cx:pt idx="17463">18</cx:pt>
          <cx:pt idx="17464">16</cx:pt>
          <cx:pt idx="17465">17</cx:pt>
          <cx:pt idx="17466">19</cx:pt>
          <cx:pt idx="17467">19</cx:pt>
          <cx:pt idx="17468">17</cx:pt>
          <cx:pt idx="17469">19</cx:pt>
          <cx:pt idx="17470">17</cx:pt>
          <cx:pt idx="17471">21</cx:pt>
          <cx:pt idx="17472">19</cx:pt>
          <cx:pt idx="17473">19</cx:pt>
          <cx:pt idx="17474">17</cx:pt>
          <cx:pt idx="17475">17</cx:pt>
          <cx:pt idx="17476">16</cx:pt>
          <cx:pt idx="17477">16</cx:pt>
          <cx:pt idx="17478">16</cx:pt>
          <cx:pt idx="17479">18</cx:pt>
          <cx:pt idx="17480">18</cx:pt>
          <cx:pt idx="17481">15</cx:pt>
          <cx:pt idx="17482">24</cx:pt>
          <cx:pt idx="17483">20</cx:pt>
          <cx:pt idx="17484">26</cx:pt>
          <cx:pt idx="17485">21</cx:pt>
          <cx:pt idx="17486">19</cx:pt>
          <cx:pt idx="17487">20</cx:pt>
          <cx:pt idx="17488">17</cx:pt>
          <cx:pt idx="17489">16</cx:pt>
          <cx:pt idx="17490">16</cx:pt>
          <cx:pt idx="17491">15</cx:pt>
          <cx:pt idx="17492">17</cx:pt>
          <cx:pt idx="17493">27</cx:pt>
          <cx:pt idx="17494">28</cx:pt>
          <cx:pt idx="17495">26</cx:pt>
          <cx:pt idx="17496">28</cx:pt>
          <cx:pt idx="17497">28</cx:pt>
          <cx:pt idx="17498">32</cx:pt>
          <cx:pt idx="17499">31</cx:pt>
          <cx:pt idx="17500">31</cx:pt>
          <cx:pt idx="17501">34</cx:pt>
          <cx:pt idx="17502">32</cx:pt>
          <cx:pt idx="17503">29</cx:pt>
          <cx:pt idx="17504">35</cx:pt>
          <cx:pt idx="17505">38</cx:pt>
          <cx:pt idx="17506">23</cx:pt>
          <cx:pt idx="17507">23</cx:pt>
          <cx:pt idx="17508">23</cx:pt>
          <cx:pt idx="17509">23</cx:pt>
          <cx:pt idx="17510">23</cx:pt>
          <cx:pt idx="17511">23</cx:pt>
          <cx:pt idx="17512">46</cx:pt>
          <cx:pt idx="17513">23</cx:pt>
          <cx:pt idx="17514">19</cx:pt>
          <cx:pt idx="17515">19</cx:pt>
          <cx:pt idx="17516">19</cx:pt>
          <cx:pt idx="17517">19</cx:pt>
          <cx:pt idx="17518">24</cx:pt>
          <cx:pt idx="17519">24</cx:pt>
          <cx:pt idx="17520">33</cx:pt>
          <cx:pt idx="17521">34</cx:pt>
          <cx:pt idx="17522">28</cx:pt>
          <cx:pt idx="17523">30</cx:pt>
          <cx:pt idx="17524">27</cx:pt>
          <cx:pt idx="17525">29</cx:pt>
          <cx:pt idx="17526">26</cx:pt>
          <cx:pt idx="17527">26</cx:pt>
          <cx:pt idx="17528">27</cx:pt>
          <cx:pt idx="17529">26</cx:pt>
          <cx:pt idx="17530">27</cx:pt>
          <cx:pt idx="17531">28</cx:pt>
          <cx:pt idx="17532">26</cx:pt>
          <cx:pt idx="17533">28</cx:pt>
          <cx:pt idx="17534">25</cx:pt>
          <cx:pt idx="17535">24</cx:pt>
          <cx:pt idx="17536">22</cx:pt>
          <cx:pt idx="17537">17</cx:pt>
          <cx:pt idx="17538">17</cx:pt>
          <cx:pt idx="17539">19</cx:pt>
          <cx:pt idx="17540">22</cx:pt>
          <cx:pt idx="17541">19</cx:pt>
          <cx:pt idx="17542">21</cx:pt>
          <cx:pt idx="17543">19</cx:pt>
          <cx:pt idx="17544">24</cx:pt>
          <cx:pt idx="17545">19</cx:pt>
          <cx:pt idx="17546">26</cx:pt>
          <cx:pt idx="17547">21</cx:pt>
          <cx:pt idx="17548">19</cx:pt>
          <cx:pt idx="17549">20</cx:pt>
          <cx:pt idx="17550">24</cx:pt>
          <cx:pt idx="17551">19</cx:pt>
          <cx:pt idx="17552">22</cx:pt>
          <cx:pt idx="17553">19</cx:pt>
          <cx:pt idx="17554">19</cx:pt>
          <cx:pt idx="17555">19</cx:pt>
          <cx:pt idx="17556">18</cx:pt>
          <cx:pt idx="17557">18</cx:pt>
          <cx:pt idx="17558">17</cx:pt>
          <cx:pt idx="17559">22</cx:pt>
          <cx:pt idx="17560">20</cx:pt>
          <cx:pt idx="17561">22</cx:pt>
          <cx:pt idx="17562">22</cx:pt>
          <cx:pt idx="17563">20</cx:pt>
          <cx:pt idx="17564">23</cx:pt>
          <cx:pt idx="17565">22</cx:pt>
          <cx:pt idx="17566">20</cx:pt>
          <cx:pt idx="17567">20</cx:pt>
          <cx:pt idx="17568">23</cx:pt>
          <cx:pt idx="17569">22</cx:pt>
          <cx:pt idx="17570">19</cx:pt>
          <cx:pt idx="17571">18</cx:pt>
          <cx:pt idx="17572">20</cx:pt>
          <cx:pt idx="17573">19</cx:pt>
          <cx:pt idx="17574">19</cx:pt>
          <cx:pt idx="17575">17</cx:pt>
          <cx:pt idx="17576">17</cx:pt>
          <cx:pt idx="17577">17</cx:pt>
          <cx:pt idx="17578">18</cx:pt>
          <cx:pt idx="17579">18</cx:pt>
          <cx:pt idx="17580">29</cx:pt>
          <cx:pt idx="17581">28</cx:pt>
          <cx:pt idx="17582">21</cx:pt>
          <cx:pt idx="17583">21</cx:pt>
          <cx:pt idx="17584">21</cx:pt>
          <cx:pt idx="17585">21</cx:pt>
          <cx:pt idx="17586">13</cx:pt>
          <cx:pt idx="17587">16</cx:pt>
          <cx:pt idx="17588">15</cx:pt>
          <cx:pt idx="17589">15</cx:pt>
          <cx:pt idx="17590">15</cx:pt>
          <cx:pt idx="17591">24</cx:pt>
          <cx:pt idx="17592">23</cx:pt>
          <cx:pt idx="17593">22</cx:pt>
          <cx:pt idx="17594">23</cx:pt>
          <cx:pt idx="17595">15</cx:pt>
          <cx:pt idx="17596">22</cx:pt>
          <cx:pt idx="17597">20</cx:pt>
          <cx:pt idx="17598">22</cx:pt>
          <cx:pt idx="17599">23</cx:pt>
          <cx:pt idx="17600">23</cx:pt>
          <cx:pt idx="17601">16</cx:pt>
          <cx:pt idx="17602">16</cx:pt>
          <cx:pt idx="17603">15</cx:pt>
          <cx:pt idx="17604">15</cx:pt>
          <cx:pt idx="17605">22</cx:pt>
          <cx:pt idx="17606">20</cx:pt>
          <cx:pt idx="17607">26</cx:pt>
          <cx:pt idx="17608">24</cx:pt>
          <cx:pt idx="17609">30</cx:pt>
          <cx:pt idx="17610">25</cx:pt>
          <cx:pt idx="17611">23</cx:pt>
          <cx:pt idx="17612">24</cx:pt>
          <cx:pt idx="17613">20</cx:pt>
          <cx:pt idx="17614">21</cx:pt>
          <cx:pt idx="17615">18</cx:pt>
          <cx:pt idx="17616">20</cx:pt>
          <cx:pt idx="17617">18</cx:pt>
          <cx:pt idx="17618">19</cx:pt>
          <cx:pt idx="17619">20</cx:pt>
          <cx:pt idx="17620">20</cx:pt>
          <cx:pt idx="17621">25</cx:pt>
          <cx:pt idx="17622">24</cx:pt>
          <cx:pt idx="17623">26</cx:pt>
          <cx:pt idx="17624">27</cx:pt>
          <cx:pt idx="17625">26</cx:pt>
          <cx:pt idx="17626">30</cx:pt>
          <cx:pt idx="17627">27</cx:pt>
          <cx:pt idx="17628">31</cx:pt>
          <cx:pt idx="17629">28</cx:pt>
          <cx:pt idx="17630">26</cx:pt>
          <cx:pt idx="17631">25</cx:pt>
          <cx:pt idx="17632">21</cx:pt>
          <cx:pt idx="17633">20</cx:pt>
          <cx:pt idx="17634">18</cx:pt>
          <cx:pt idx="17635">26</cx:pt>
          <cx:pt idx="17636">25</cx:pt>
          <cx:pt idx="17637">23</cx:pt>
          <cx:pt idx="17638">32</cx:pt>
          <cx:pt idx="17639">27</cx:pt>
          <cx:pt idx="17640">25</cx:pt>
          <cx:pt idx="17641">25</cx:pt>
          <cx:pt idx="17642">24</cx:pt>
          <cx:pt idx="17643">24</cx:pt>
          <cx:pt idx="17644">21</cx:pt>
          <cx:pt idx="17645">19</cx:pt>
          <cx:pt idx="17646">17</cx:pt>
          <cx:pt idx="17647">22</cx:pt>
          <cx:pt idx="17648">22</cx:pt>
          <cx:pt idx="17649">20</cx:pt>
          <cx:pt idx="17650">20</cx:pt>
          <cx:pt idx="17651">17</cx:pt>
          <cx:pt idx="17652">21</cx:pt>
          <cx:pt idx="17653">17</cx:pt>
          <cx:pt idx="17654">27</cx:pt>
          <cx:pt idx="17655">28</cx:pt>
          <cx:pt idx="17656">28</cx:pt>
          <cx:pt idx="17657">26</cx:pt>
          <cx:pt idx="17658">31</cx:pt>
          <cx:pt idx="17659">26</cx:pt>
          <cx:pt idx="17660">22</cx:pt>
          <cx:pt idx="17661">18</cx:pt>
          <cx:pt idx="17662">19</cx:pt>
          <cx:pt idx="17663">17</cx:pt>
          <cx:pt idx="17664">18</cx:pt>
          <cx:pt idx="17665">28</cx:pt>
          <cx:pt idx="17666">26</cx:pt>
          <cx:pt idx="17667">31</cx:pt>
          <cx:pt idx="17668">26</cx:pt>
          <cx:pt idx="17669">26</cx:pt>
          <cx:pt idx="17670">24</cx:pt>
          <cx:pt idx="17671">24</cx:pt>
          <cx:pt idx="17672">25</cx:pt>
          <cx:pt idx="17673">31</cx:pt>
          <cx:pt idx="17674">34</cx:pt>
          <cx:pt idx="17675">31</cx:pt>
          <cx:pt idx="17676">34</cx:pt>
          <cx:pt idx="17677">22</cx:pt>
          <cx:pt idx="17678">22</cx:pt>
          <cx:pt idx="17679">21</cx:pt>
          <cx:pt idx="17680">22</cx:pt>
          <cx:pt idx="17681">22</cx:pt>
          <cx:pt idx="17682">23</cx:pt>
          <cx:pt idx="17683">22</cx:pt>
          <cx:pt idx="17684">23</cx:pt>
          <cx:pt idx="17685">26</cx:pt>
          <cx:pt idx="17686">25</cx:pt>
          <cx:pt idx="17687">28</cx:pt>
          <cx:pt idx="17688">30</cx:pt>
          <cx:pt idx="17689">29</cx:pt>
          <cx:pt idx="17690">24</cx:pt>
          <cx:pt idx="17691">26</cx:pt>
          <cx:pt idx="17692">29</cx:pt>
          <cx:pt idx="17693">27</cx:pt>
          <cx:pt idx="17694">26</cx:pt>
          <cx:pt idx="17695">25</cx:pt>
          <cx:pt idx="17696">28</cx:pt>
          <cx:pt idx="17697">32</cx:pt>
          <cx:pt idx="17698">30</cx:pt>
          <cx:pt idx="17699">36</cx:pt>
          <cx:pt idx="17700">33</cx:pt>
          <cx:pt idx="17701">18</cx:pt>
          <cx:pt idx="17702">18</cx:pt>
          <cx:pt idx="17703">17</cx:pt>
          <cx:pt idx="17704">20</cx:pt>
          <cx:pt idx="17705">19</cx:pt>
          <cx:pt idx="17706">22</cx:pt>
          <cx:pt idx="17707">19</cx:pt>
          <cx:pt idx="17708">18</cx:pt>
          <cx:pt idx="17709">19</cx:pt>
          <cx:pt idx="17710">22</cx:pt>
          <cx:pt idx="17711">20</cx:pt>
          <cx:pt idx="17712">22</cx:pt>
          <cx:pt idx="17713">20</cx:pt>
          <cx:pt idx="17714">19</cx:pt>
          <cx:pt idx="17715">28</cx:pt>
          <cx:pt idx="17716">28</cx:pt>
          <cx:pt idx="17717">22</cx:pt>
          <cx:pt idx="17718">24</cx:pt>
          <cx:pt idx="17719">19</cx:pt>
          <cx:pt idx="17720">17</cx:pt>
          <cx:pt idx="17721">17</cx:pt>
          <cx:pt idx="17722">26</cx:pt>
          <cx:pt idx="17723">25</cx:pt>
          <cx:pt idx="17724">18</cx:pt>
          <cx:pt idx="17725">18</cx:pt>
          <cx:pt idx="17726">18</cx:pt>
          <cx:pt idx="17727">18</cx:pt>
          <cx:pt idx="17728">18</cx:pt>
          <cx:pt idx="17729">18</cx:pt>
          <cx:pt idx="17730">17</cx:pt>
          <cx:pt idx="17731">16</cx:pt>
          <cx:pt idx="17732">23</cx:pt>
          <cx:pt idx="17733">33</cx:pt>
          <cx:pt idx="17734">27</cx:pt>
          <cx:pt idx="17735">35</cx:pt>
          <cx:pt idx="17736">28</cx:pt>
          <cx:pt idx="17737">28</cx:pt>
          <cx:pt idx="17738">26</cx:pt>
          <cx:pt idx="17739">23</cx:pt>
          <cx:pt idx="17740">19</cx:pt>
          <cx:pt idx="17741">28</cx:pt>
          <cx:pt idx="17742">26</cx:pt>
          <cx:pt idx="17743">25</cx:pt>
          <cx:pt idx="17744">27</cx:pt>
          <cx:pt idx="17745">25</cx:pt>
          <cx:pt idx="17746">27</cx:pt>
          <cx:pt idx="17747">23</cx:pt>
          <cx:pt idx="17748">28</cx:pt>
          <cx:pt idx="17749">28</cx:pt>
          <cx:pt idx="17750">33</cx:pt>
          <cx:pt idx="17751">29</cx:pt>
          <cx:pt idx="17752">36</cx:pt>
          <cx:pt idx="17753">21</cx:pt>
          <cx:pt idx="17754">33</cx:pt>
          <cx:pt idx="17755">24</cx:pt>
          <cx:pt idx="17756">24</cx:pt>
          <cx:pt idx="17757">22</cx:pt>
          <cx:pt idx="17758">22</cx:pt>
          <cx:pt idx="17759">22</cx:pt>
          <cx:pt idx="17760">25</cx:pt>
          <cx:pt idx="17761">25</cx:pt>
          <cx:pt idx="17762">26</cx:pt>
          <cx:pt idx="17763">22</cx:pt>
          <cx:pt idx="17764">28</cx:pt>
          <cx:pt idx="17765">26</cx:pt>
          <cx:pt idx="17766">28</cx:pt>
          <cx:pt idx="17767">26</cx:pt>
          <cx:pt idx="17768">26</cx:pt>
          <cx:pt idx="17769">27</cx:pt>
          <cx:pt idx="17770">25</cx:pt>
          <cx:pt idx="17771">26</cx:pt>
          <cx:pt idx="17772">28</cx:pt>
          <cx:pt idx="17773">28</cx:pt>
          <cx:pt idx="17774">31</cx:pt>
          <cx:pt idx="17775">30</cx:pt>
          <cx:pt idx="17776">23</cx:pt>
          <cx:pt idx="17777">23</cx:pt>
          <cx:pt idx="17778">22</cx:pt>
          <cx:pt idx="17779">23</cx:pt>
          <cx:pt idx="17780">22</cx:pt>
          <cx:pt idx="17781">22</cx:pt>
          <cx:pt idx="17782">24</cx:pt>
          <cx:pt idx="17783">25</cx:pt>
          <cx:pt idx="17784">15</cx:pt>
          <cx:pt idx="17785">15</cx:pt>
          <cx:pt idx="17786">14</cx:pt>
          <cx:pt idx="17787">23</cx:pt>
          <cx:pt idx="17788">25</cx:pt>
          <cx:pt idx="17789">25</cx:pt>
          <cx:pt idx="17790">23</cx:pt>
          <cx:pt idx="17791">25</cx:pt>
          <cx:pt idx="17792">25</cx:pt>
          <cx:pt idx="17793">24</cx:pt>
          <cx:pt idx="17794">24</cx:pt>
          <cx:pt idx="17795">24</cx:pt>
          <cx:pt idx="17796">28</cx:pt>
          <cx:pt idx="17797">26</cx:pt>
          <cx:pt idx="17798">23</cx:pt>
          <cx:pt idx="17799">26</cx:pt>
          <cx:pt idx="17800">33</cx:pt>
          <cx:pt idx="17801">32</cx:pt>
          <cx:pt idx="17802">34</cx:pt>
          <cx:pt idx="17803">36</cx:pt>
          <cx:pt idx="17804">33</cx:pt>
          <cx:pt idx="17805">32</cx:pt>
          <cx:pt idx="17806">34</cx:pt>
          <cx:pt idx="17807">36</cx:pt>
          <cx:pt idx="17808">32</cx:pt>
          <cx:pt idx="17809">32</cx:pt>
          <cx:pt idx="17810">34</cx:pt>
          <cx:pt idx="17811">34</cx:pt>
          <cx:pt idx="17812">24</cx:pt>
          <cx:pt idx="17813">25</cx:pt>
          <cx:pt idx="17814">27</cx:pt>
          <cx:pt idx="17815">26</cx:pt>
          <cx:pt idx="17816">27</cx:pt>
          <cx:pt idx="17817">26</cx:pt>
          <cx:pt idx="17818">27</cx:pt>
          <cx:pt idx="17819">27</cx:pt>
          <cx:pt idx="17820">26</cx:pt>
          <cx:pt idx="17821">24</cx:pt>
          <cx:pt idx="17822">27</cx:pt>
          <cx:pt idx="17823">24</cx:pt>
          <cx:pt idx="17824">27</cx:pt>
          <cx:pt idx="17825">24</cx:pt>
          <cx:pt idx="17826">27</cx:pt>
          <cx:pt idx="17827">24</cx:pt>
          <cx:pt idx="17828">31</cx:pt>
          <cx:pt idx="17829">29</cx:pt>
          <cx:pt idx="17830">33</cx:pt>
          <cx:pt idx="17831">32</cx:pt>
          <cx:pt idx="17832">30</cx:pt>
          <cx:pt idx="17833">30</cx:pt>
          <cx:pt idx="17834">33</cx:pt>
          <cx:pt idx="17835">31</cx:pt>
          <cx:pt idx="17836">19</cx:pt>
          <cx:pt idx="17837">20</cx:pt>
          <cx:pt idx="17838">19</cx:pt>
          <cx:pt idx="17839">20</cx:pt>
          <cx:pt idx="17840">31</cx:pt>
          <cx:pt idx="17841">39</cx:pt>
          <cx:pt idx="17842">25</cx:pt>
          <cx:pt idx="17843">23</cx:pt>
          <cx:pt idx="17844">26</cx:pt>
          <cx:pt idx="17845">22</cx:pt>
          <cx:pt idx="17846">24</cx:pt>
          <cx:pt idx="17847">23</cx:pt>
          <cx:pt idx="17848">25</cx:pt>
          <cx:pt idx="17849">22</cx:pt>
          <cx:pt idx="17850">23</cx:pt>
          <cx:pt idx="17851">23</cx:pt>
          <cx:pt idx="17852">23</cx:pt>
          <cx:pt idx="17853">23</cx:pt>
          <cx:pt idx="17854">22</cx:pt>
          <cx:pt idx="17855">19</cx:pt>
          <cx:pt idx="17856">21</cx:pt>
          <cx:pt idx="17857">19</cx:pt>
          <cx:pt idx="17858">18</cx:pt>
          <cx:pt idx="17859">19</cx:pt>
          <cx:pt idx="17860">18</cx:pt>
          <cx:pt idx="17861">27</cx:pt>
          <cx:pt idx="17862">28</cx:pt>
          <cx:pt idx="17863">25</cx:pt>
          <cx:pt idx="17864">29</cx:pt>
          <cx:pt idx="17865">26</cx:pt>
          <cx:pt idx="17866">28</cx:pt>
          <cx:pt idx="17867">28</cx:pt>
          <cx:pt idx="17868">25</cx:pt>
          <cx:pt idx="17869">29</cx:pt>
          <cx:pt idx="17870">26</cx:pt>
          <cx:pt idx="17871">26</cx:pt>
          <cx:pt idx="17872">26</cx:pt>
          <cx:pt idx="17873">27</cx:pt>
          <cx:pt idx="17874">26</cx:pt>
          <cx:pt idx="17875">30</cx:pt>
          <cx:pt idx="17876">33</cx:pt>
          <cx:pt idx="17877">34</cx:pt>
          <cx:pt idx="17878">15</cx:pt>
          <cx:pt idx="17879">29</cx:pt>
          <cx:pt idx="17880">37</cx:pt>
          <cx:pt idx="17881">29</cx:pt>
          <cx:pt idx="17882">37</cx:pt>
          <cx:pt idx="17883">26</cx:pt>
          <cx:pt idx="17884">27</cx:pt>
          <cx:pt idx="17885">24</cx:pt>
          <cx:pt idx="17886">23</cx:pt>
          <cx:pt idx="17887">26</cx:pt>
          <cx:pt idx="17888">27</cx:pt>
          <cx:pt idx="17889">24</cx:pt>
          <cx:pt idx="17890">24</cx:pt>
          <cx:pt idx="17891">22</cx:pt>
          <cx:pt idx="17892">22</cx:pt>
          <cx:pt idx="17893">20</cx:pt>
          <cx:pt idx="17894">21</cx:pt>
          <cx:pt idx="17895">25</cx:pt>
          <cx:pt idx="17896">22</cx:pt>
          <cx:pt idx="17897">19</cx:pt>
          <cx:pt idx="17898">18</cx:pt>
          <cx:pt idx="17899">20</cx:pt>
          <cx:pt idx="17900">18</cx:pt>
          <cx:pt idx="17901">30</cx:pt>
          <cx:pt idx="17902">34</cx:pt>
          <cx:pt idx="17903">36</cx:pt>
          <cx:pt idx="17904">26</cx:pt>
          <cx:pt idx="17905">28</cx:pt>
          <cx:pt idx="17906">18</cx:pt>
          <cx:pt idx="17907">17</cx:pt>
          <cx:pt idx="17908">26</cx:pt>
          <cx:pt idx="17909">28</cx:pt>
          <cx:pt idx="17910">26</cx:pt>
          <cx:pt idx="17911">29</cx:pt>
          <cx:pt idx="17912">24</cx:pt>
          <cx:pt idx="17913">26</cx:pt>
          <cx:pt idx="17914">23</cx:pt>
          <cx:pt idx="17915">44</cx:pt>
          <cx:pt idx="17916">28</cx:pt>
          <cx:pt idx="17917">24</cx:pt>
          <cx:pt idx="17918">40</cx:pt>
          <cx:pt idx="17919">26</cx:pt>
          <cx:pt idx="17920">25</cx:pt>
          <cx:pt idx="17921">44</cx:pt>
          <cx:pt idx="17922">28</cx:pt>
          <cx:pt idx="17923">28</cx:pt>
          <cx:pt idx="17924">40</cx:pt>
          <cx:pt idx="17925">26</cx:pt>
          <cx:pt idx="17926">44</cx:pt>
          <cx:pt idx="17927">28</cx:pt>
          <cx:pt idx="17928">26</cx:pt>
          <cx:pt idx="17929">28</cx:pt>
          <cx:pt idx="17930">26</cx:pt>
          <cx:pt idx="17931">40</cx:pt>
          <cx:pt idx="17932">26</cx:pt>
          <cx:pt idx="17933">24</cx:pt>
          <cx:pt idx="17934">44</cx:pt>
          <cx:pt idx="17935">28</cx:pt>
          <cx:pt idx="17936">26</cx:pt>
          <cx:pt idx="17937">28</cx:pt>
          <cx:pt idx="17938">26</cx:pt>
          <cx:pt idx="17939">26</cx:pt>
          <cx:pt idx="17940">29</cx:pt>
          <cx:pt idx="17941">26</cx:pt>
          <cx:pt idx="17942">26</cx:pt>
          <cx:pt idx="17943">24</cx:pt>
          <cx:pt idx="17944">24</cx:pt>
          <cx:pt idx="17945">28</cx:pt>
          <cx:pt idx="17946">26</cx:pt>
          <cx:pt idx="17947">26</cx:pt>
          <cx:pt idx="17948">29</cx:pt>
          <cx:pt idx="17949">26</cx:pt>
          <cx:pt idx="17950">26</cx:pt>
          <cx:pt idx="17951">24</cx:pt>
          <cx:pt idx="17952">24</cx:pt>
          <cx:pt idx="17953">25</cx:pt>
          <cx:pt idx="17954">25</cx:pt>
          <cx:pt idx="17955">25</cx:pt>
          <cx:pt idx="17956">24</cx:pt>
          <cx:pt idx="17957">25</cx:pt>
          <cx:pt idx="17958">25</cx:pt>
          <cx:pt idx="17959">25</cx:pt>
          <cx:pt idx="17960">25</cx:pt>
          <cx:pt idx="17961">26</cx:pt>
          <cx:pt idx="17962">25</cx:pt>
          <cx:pt idx="17963">26</cx:pt>
          <cx:pt idx="17964">23</cx:pt>
          <cx:pt idx="17965">23</cx:pt>
          <cx:pt idx="17966">25</cx:pt>
          <cx:pt idx="17967">25</cx:pt>
          <cx:pt idx="17968">23</cx:pt>
          <cx:pt idx="17969">23</cx:pt>
          <cx:pt idx="17970">25</cx:pt>
          <cx:pt idx="17971">25</cx:pt>
          <cx:pt idx="17972">26</cx:pt>
          <cx:pt idx="17973">25</cx:pt>
          <cx:pt idx="17974">26</cx:pt>
          <cx:pt idx="17975">27</cx:pt>
          <cx:pt idx="17976">22</cx:pt>
          <cx:pt idx="17977">28</cx:pt>
          <cx:pt idx="17978">28</cx:pt>
          <cx:pt idx="17979">28</cx:pt>
          <cx:pt idx="17980">22</cx:pt>
          <cx:pt idx="17981">22</cx:pt>
          <cx:pt idx="17982">17</cx:pt>
          <cx:pt idx="17983">17</cx:pt>
          <cx:pt idx="17984">17</cx:pt>
          <cx:pt idx="17985">17</cx:pt>
          <cx:pt idx="17986">28</cx:pt>
          <cx:pt idx="17987">24</cx:pt>
          <cx:pt idx="17988">29</cx:pt>
          <cx:pt idx="17989">26</cx:pt>
          <cx:pt idx="17990">24</cx:pt>
          <cx:pt idx="17991">26</cx:pt>
          <cx:pt idx="17992">22</cx:pt>
          <cx:pt idx="17993">26</cx:pt>
          <cx:pt idx="17994">23</cx:pt>
          <cx:pt idx="17995">26</cx:pt>
          <cx:pt idx="17996">23</cx:pt>
          <cx:pt idx="17997">26</cx:pt>
          <cx:pt idx="17998">23</cx:pt>
          <cx:pt idx="17999">24</cx:pt>
          <cx:pt idx="18000">22</cx:pt>
          <cx:pt idx="18001">22</cx:pt>
          <cx:pt idx="18002">22</cx:pt>
          <cx:pt idx="18003">22</cx:pt>
          <cx:pt idx="18004">22</cx:pt>
          <cx:pt idx="18005">22</cx:pt>
          <cx:pt idx="18006">22</cx:pt>
          <cx:pt idx="18007">22</cx:pt>
          <cx:pt idx="18008">22</cx:pt>
          <cx:pt idx="18009">22</cx:pt>
          <cx:pt idx="18010">29</cx:pt>
          <cx:pt idx="18011">26</cx:pt>
          <cx:pt idx="18012">15</cx:pt>
          <cx:pt idx="18013">15</cx:pt>
          <cx:pt idx="18014">15</cx:pt>
          <cx:pt idx="18015">15</cx:pt>
          <cx:pt idx="18016">15</cx:pt>
          <cx:pt idx="18017">15</cx:pt>
          <cx:pt idx="18018">25</cx:pt>
          <cx:pt idx="18019">26</cx:pt>
          <cx:pt idx="18020">26</cx:pt>
          <cx:pt idx="18021">25</cx:pt>
          <cx:pt idx="18022">26</cx:pt>
          <cx:pt idx="18023">22</cx:pt>
          <cx:pt idx="18024">23</cx:pt>
          <cx:pt idx="18025">25</cx:pt>
          <cx:pt idx="18026">26</cx:pt>
          <cx:pt idx="18027">25</cx:pt>
          <cx:pt idx="18028">26</cx:pt>
          <cx:pt idx="18029">25</cx:pt>
          <cx:pt idx="18030">25</cx:pt>
          <cx:pt idx="18031">26</cx:pt>
          <cx:pt idx="18032">24</cx:pt>
          <cx:pt idx="18033">24</cx:pt>
          <cx:pt idx="18034">26</cx:pt>
          <cx:pt idx="18035">24</cx:pt>
          <cx:pt idx="18036">24</cx:pt>
          <cx:pt idx="18037">24</cx:pt>
          <cx:pt idx="18038">22</cx:pt>
          <cx:pt idx="18039">19</cx:pt>
          <cx:pt idx="18040">21</cx:pt>
          <cx:pt idx="18041">19</cx:pt>
          <cx:pt idx="18042">22</cx:pt>
          <cx:pt idx="18043">19</cx:pt>
          <cx:pt idx="18044">22</cx:pt>
          <cx:pt idx="18045">18</cx:pt>
          <cx:pt idx="18046">23</cx:pt>
          <cx:pt idx="18047">23</cx:pt>
          <cx:pt idx="18048">19</cx:pt>
          <cx:pt idx="18049">16</cx:pt>
          <cx:pt idx="18050">24</cx:pt>
          <cx:pt idx="18051">24</cx:pt>
          <cx:pt idx="18052">24</cx:pt>
          <cx:pt idx="18053">24</cx:pt>
          <cx:pt idx="18054">25</cx:pt>
          <cx:pt idx="18055">24</cx:pt>
          <cx:pt idx="18056">19</cx:pt>
          <cx:pt idx="18057">27</cx:pt>
          <cx:pt idx="18058">27</cx:pt>
          <cx:pt idx="18059">27</cx:pt>
          <cx:pt idx="18060">25</cx:pt>
          <cx:pt idx="18061">27</cx:pt>
          <cx:pt idx="18062">25</cx:pt>
          <cx:pt idx="18063">23</cx:pt>
          <cx:pt idx="18064">25</cx:pt>
          <cx:pt idx="18065">25</cx:pt>
          <cx:pt idx="18066">15</cx:pt>
          <cx:pt idx="18067">25</cx:pt>
          <cx:pt idx="18068">20</cx:pt>
          <cx:pt idx="18069">19</cx:pt>
          <cx:pt idx="18070">18</cx:pt>
          <cx:pt idx="18071">18</cx:pt>
          <cx:pt idx="18072">20</cx:pt>
          <cx:pt idx="18073">21</cx:pt>
          <cx:pt idx="18074">18</cx:pt>
          <cx:pt idx="18075">16</cx:pt>
          <cx:pt idx="18076">26</cx:pt>
          <cx:pt idx="18077">23</cx:pt>
          <cx:pt idx="18078">28</cx:pt>
          <cx:pt idx="18079">25</cx:pt>
          <cx:pt idx="18080">26</cx:pt>
          <cx:pt idx="18081">29</cx:pt>
          <cx:pt idx="18082">28</cx:pt>
          <cx:pt idx="18083">31</cx:pt>
          <cx:pt idx="18084">30</cx:pt>
          <cx:pt idx="18085">25</cx:pt>
          <cx:pt idx="18086">23</cx:pt>
          <cx:pt idx="18087">25</cx:pt>
          <cx:pt idx="18088">16</cx:pt>
          <cx:pt idx="18089">16</cx:pt>
          <cx:pt idx="18090">17</cx:pt>
          <cx:pt idx="18091">29</cx:pt>
          <cx:pt idx="18092">27</cx:pt>
          <cx:pt idx="18093">27</cx:pt>
          <cx:pt idx="18094">27</cx:pt>
          <cx:pt idx="18095">29</cx:pt>
          <cx:pt idx="18096">27</cx:pt>
          <cx:pt idx="18097">28</cx:pt>
          <cx:pt idx="18098">27</cx:pt>
          <cx:pt idx="18099">31</cx:pt>
          <cx:pt idx="18100">41</cx:pt>
          <cx:pt idx="18101">38</cx:pt>
          <cx:pt idx="18102">29</cx:pt>
          <cx:pt idx="18103">34</cx:pt>
          <cx:pt idx="18104">34</cx:pt>
          <cx:pt idx="18105">24</cx:pt>
          <cx:pt idx="18106">23</cx:pt>
          <cx:pt idx="18107">20</cx:pt>
          <cx:pt idx="18108">26</cx:pt>
          <cx:pt idx="18109">25</cx:pt>
          <cx:pt idx="18110">21</cx:pt>
          <cx:pt idx="18111">19</cx:pt>
          <cx:pt idx="18112">20</cx:pt>
          <cx:pt idx="18113">19</cx:pt>
          <cx:pt idx="18114">19</cx:pt>
          <cx:pt idx="18115">19</cx:pt>
          <cx:pt idx="18116">21</cx:pt>
          <cx:pt idx="18117">19</cx:pt>
          <cx:pt idx="18118">18</cx:pt>
          <cx:pt idx="18119">17</cx:pt>
          <cx:pt idx="18120">16</cx:pt>
          <cx:pt idx="18121">16</cx:pt>
          <cx:pt idx="18122">18</cx:pt>
          <cx:pt idx="18123">18</cx:pt>
          <cx:pt idx="18124">15</cx:pt>
          <cx:pt idx="18125">17</cx:pt>
          <cx:pt idx="18126">15</cx:pt>
          <cx:pt idx="18127">18</cx:pt>
          <cx:pt idx="18128">17</cx:pt>
          <cx:pt idx="18129">16</cx:pt>
          <cx:pt idx="18130">18</cx:pt>
          <cx:pt idx="18131">16</cx:pt>
          <cx:pt idx="18132">16</cx:pt>
          <cx:pt idx="18133">15</cx:pt>
          <cx:pt idx="18134">23</cx:pt>
          <cx:pt idx="18135">26</cx:pt>
          <cx:pt idx="18136">23</cx:pt>
          <cx:pt idx="18137">24</cx:pt>
          <cx:pt idx="18138">23</cx:pt>
          <cx:pt idx="18139">23</cx:pt>
          <cx:pt idx="18140">25</cx:pt>
          <cx:pt idx="18141">23</cx:pt>
          <cx:pt idx="18142">23</cx:pt>
          <cx:pt idx="18143">23</cx:pt>
          <cx:pt idx="18144">17</cx:pt>
          <cx:pt idx="18145">17</cx:pt>
          <cx:pt idx="18146">17</cx:pt>
          <cx:pt idx="18147">24</cx:pt>
          <cx:pt idx="18148">24</cx:pt>
          <cx:pt idx="18149">26</cx:pt>
          <cx:pt idx="18150">25</cx:pt>
          <cx:pt idx="18151">24</cx:pt>
          <cx:pt idx="18152">27</cx:pt>
          <cx:pt idx="18153">25</cx:pt>
          <cx:pt idx="18154">24</cx:pt>
          <cx:pt idx="18155">25</cx:pt>
          <cx:pt idx="18156">25</cx:pt>
          <cx:pt idx="18157">24</cx:pt>
          <cx:pt idx="18158">22</cx:pt>
          <cx:pt idx="18159">22</cx:pt>
          <cx:pt idx="18160">22</cx:pt>
          <cx:pt idx="18161">21</cx:pt>
          <cx:pt idx="18162">33</cx:pt>
          <cx:pt idx="18163">31</cx:pt>
          <cx:pt idx="18164">32</cx:pt>
          <cx:pt idx="18165">33</cx:pt>
          <cx:pt idx="18166">26</cx:pt>
          <cx:pt idx="18167">27</cx:pt>
          <cx:pt idx="18168">28</cx:pt>
          <cx:pt idx="18169">28</cx:pt>
          <cx:pt idx="18170">28</cx:pt>
          <cx:pt idx="18171">28</cx:pt>
          <cx:pt idx="18172">25</cx:pt>
          <cx:pt idx="18173">16</cx:pt>
          <cx:pt idx="18174">17</cx:pt>
          <cx:pt idx="18175">16</cx:pt>
          <cx:pt idx="18176">15</cx:pt>
          <cx:pt idx="18177">17</cx:pt>
          <cx:pt idx="18178">17</cx:pt>
          <cx:pt idx="18179">17</cx:pt>
          <cx:pt idx="18180">14</cx:pt>
          <cx:pt idx="18181">17</cx:pt>
          <cx:pt idx="18182">24</cx:pt>
          <cx:pt idx="18183">23</cx:pt>
          <cx:pt idx="18184">23</cx:pt>
          <cx:pt idx="18185">22</cx:pt>
          <cx:pt idx="18186">22</cx:pt>
          <cx:pt idx="18187">23</cx:pt>
          <cx:pt idx="18188">21</cx:pt>
          <cx:pt idx="18189">21</cx:pt>
          <cx:pt idx="18190">20</cx:pt>
          <cx:pt idx="18191">18</cx:pt>
          <cx:pt idx="18192">16</cx:pt>
          <cx:pt idx="18193">23</cx:pt>
          <cx:pt idx="18194">21</cx:pt>
          <cx:pt idx="18195">18</cx:pt>
          <cx:pt idx="18196">17</cx:pt>
          <cx:pt idx="18197">17</cx:pt>
          <cx:pt idx="18198">15</cx:pt>
          <cx:pt idx="18199">17</cx:pt>
          <cx:pt idx="18200">17</cx:pt>
          <cx:pt idx="18201">18</cx:pt>
          <cx:pt idx="18202">17</cx:pt>
          <cx:pt idx="18203">16</cx:pt>
          <cx:pt idx="18204">17</cx:pt>
          <cx:pt idx="18205">15</cx:pt>
          <cx:pt idx="18206">27</cx:pt>
          <cx:pt idx="18207">27</cx:pt>
          <cx:pt idx="18208">25</cx:pt>
          <cx:pt idx="18209">24</cx:pt>
          <cx:pt idx="18210">28</cx:pt>
          <cx:pt idx="18211">31</cx:pt>
          <cx:pt idx="18212">19</cx:pt>
          <cx:pt idx="18213">17</cx:pt>
          <cx:pt idx="18214">17</cx:pt>
          <cx:pt idx="18215">19</cx:pt>
          <cx:pt idx="18216">18</cx:pt>
          <cx:pt idx="18217">15</cx:pt>
          <cx:pt idx="18218">16</cx:pt>
          <cx:pt idx="18219">16</cx:pt>
          <cx:pt idx="18220">27</cx:pt>
          <cx:pt idx="18221">26</cx:pt>
          <cx:pt idx="18222">25</cx:pt>
          <cx:pt idx="18223">24</cx:pt>
          <cx:pt idx="18224">19</cx:pt>
          <cx:pt idx="18225">19</cx:pt>
          <cx:pt idx="18226">15</cx:pt>
          <cx:pt idx="18227">15</cx:pt>
          <cx:pt idx="18228">14</cx:pt>
          <cx:pt idx="18229">15</cx:pt>
          <cx:pt idx="18230">12</cx:pt>
          <cx:pt idx="18231">28</cx:pt>
          <cx:pt idx="18232">26</cx:pt>
          <cx:pt idx="18233">31</cx:pt>
          <cx:pt idx="18234">27</cx:pt>
          <cx:pt idx="18235">23</cx:pt>
          <cx:pt idx="18236">21</cx:pt>
          <cx:pt idx="18237">20</cx:pt>
          <cx:pt idx="18238">16</cx:pt>
          <cx:pt idx="18239">17</cx:pt>
          <cx:pt idx="18240">16</cx:pt>
          <cx:pt idx="18241">17</cx:pt>
          <cx:pt idx="18242">18</cx:pt>
          <cx:pt idx="18243">18</cx:pt>
          <cx:pt idx="18244">16</cx:pt>
          <cx:pt idx="18245">17</cx:pt>
          <cx:pt idx="18246">14</cx:pt>
          <cx:pt idx="18247">31</cx:pt>
          <cx:pt idx="18248">32</cx:pt>
          <cx:pt idx="18249">30</cx:pt>
          <cx:pt idx="18250">30</cx:pt>
          <cx:pt idx="18251">18</cx:pt>
          <cx:pt idx="18252">17</cx:pt>
          <cx:pt idx="18253">17</cx:pt>
          <cx:pt idx="18254">15</cx:pt>
          <cx:pt idx="18255">18</cx:pt>
          <cx:pt idx="18256">19</cx:pt>
          <cx:pt idx="18257">19</cx:pt>
          <cx:pt idx="18258">17</cx:pt>
          <cx:pt idx="18259">21</cx:pt>
          <cx:pt idx="18260">18</cx:pt>
          <cx:pt idx="18261">19</cx:pt>
          <cx:pt idx="18262">18</cx:pt>
          <cx:pt idx="18263">19</cx:pt>
          <cx:pt idx="18264">19</cx:pt>
          <cx:pt idx="18265">19</cx:pt>
          <cx:pt idx="18266">18</cx:pt>
          <cx:pt idx="18267">19</cx:pt>
          <cx:pt idx="18268">19</cx:pt>
          <cx:pt idx="18269">15</cx:pt>
          <cx:pt idx="18270">17</cx:pt>
          <cx:pt idx="18271">17</cx:pt>
          <cx:pt idx="18272">16</cx:pt>
          <cx:pt idx="18273">17</cx:pt>
          <cx:pt idx="18274">17</cx:pt>
          <cx:pt idx="18275">30</cx:pt>
          <cx:pt idx="18276">28</cx:pt>
          <cx:pt idx="18277">32</cx:pt>
          <cx:pt idx="18278">31</cx:pt>
          <cx:pt idx="18279">30</cx:pt>
          <cx:pt idx="18280">29</cx:pt>
          <cx:pt idx="18281">15</cx:pt>
          <cx:pt idx="18282">25</cx:pt>
          <cx:pt idx="18283">22</cx:pt>
          <cx:pt idx="18284">26</cx:pt>
          <cx:pt idx="18285">23</cx:pt>
          <cx:pt idx="18286">23</cx:pt>
          <cx:pt idx="18287">17</cx:pt>
          <cx:pt idx="18288">17</cx:pt>
          <cx:pt idx="18289">20</cx:pt>
          <cx:pt idx="18290">21</cx:pt>
          <cx:pt idx="18291">18</cx:pt>
          <cx:pt idx="18292">20</cx:pt>
          <cx:pt idx="18293">54</cx:pt>
          <cx:pt idx="18294">52</cx:pt>
          <cx:pt idx="18295">23</cx:pt>
          <cx:pt idx="18296">19</cx:pt>
          <cx:pt idx="18297">24</cx:pt>
          <cx:pt idx="18298">21</cx:pt>
          <cx:pt idx="18299">17</cx:pt>
          <cx:pt idx="18300">19</cx:pt>
          <cx:pt idx="18301">26</cx:pt>
          <cx:pt idx="18302">26</cx:pt>
          <cx:pt idx="18303">26</cx:pt>
          <cx:pt idx="18304">24</cx:pt>
          <cx:pt idx="18305">25</cx:pt>
          <cx:pt idx="18306">25</cx:pt>
          <cx:pt idx="18307">21</cx:pt>
          <cx:pt idx="18308">21</cx:pt>
          <cx:pt idx="18309">21</cx:pt>
          <cx:pt idx="18310">21</cx:pt>
          <cx:pt idx="18311">20</cx:pt>
          <cx:pt idx="18312">21</cx:pt>
          <cx:pt idx="18313">18</cx:pt>
          <cx:pt idx="18314">16</cx:pt>
          <cx:pt idx="18315">20</cx:pt>
          <cx:pt idx="18316">19</cx:pt>
          <cx:pt idx="18317">18</cx:pt>
          <cx:pt idx="18318">18</cx:pt>
          <cx:pt idx="18319">17</cx:pt>
          <cx:pt idx="18320">17</cx:pt>
          <cx:pt idx="18321">16</cx:pt>
          <cx:pt idx="18322">16</cx:pt>
          <cx:pt idx="18323">16</cx:pt>
          <cx:pt idx="18324">17</cx:pt>
          <cx:pt idx="18325">19</cx:pt>
          <cx:pt idx="18326">19</cx:pt>
          <cx:pt idx="18327">19</cx:pt>
          <cx:pt idx="18328">21</cx:pt>
          <cx:pt idx="18329">19</cx:pt>
          <cx:pt idx="18330">18</cx:pt>
          <cx:pt idx="18331">17</cx:pt>
          <cx:pt idx="18332">16</cx:pt>
          <cx:pt idx="18333">16</cx:pt>
          <cx:pt idx="18334">18</cx:pt>
          <cx:pt idx="18335">18</cx:pt>
          <cx:pt idx="18336">15</cx:pt>
          <cx:pt idx="18337">24</cx:pt>
          <cx:pt idx="18338">23</cx:pt>
          <cx:pt idx="18339">20</cx:pt>
          <cx:pt idx="18340">26</cx:pt>
          <cx:pt idx="18341">25</cx:pt>
          <cx:pt idx="18342">21</cx:pt>
          <cx:pt idx="18343">19</cx:pt>
          <cx:pt idx="18344">20</cx:pt>
          <cx:pt idx="18345">18</cx:pt>
          <cx:pt idx="18346">17</cx:pt>
          <cx:pt idx="18347">16</cx:pt>
          <cx:pt idx="18348">16</cx:pt>
          <cx:pt idx="18349">16</cx:pt>
          <cx:pt idx="18350">15</cx:pt>
          <cx:pt idx="18351">17</cx:pt>
          <cx:pt idx="18352">15</cx:pt>
          <cx:pt idx="18353">28</cx:pt>
          <cx:pt idx="18354">26</cx:pt>
          <cx:pt idx="18355">25</cx:pt>
          <cx:pt idx="18356">29</cx:pt>
          <cx:pt idx="18357">27</cx:pt>
          <cx:pt idx="18358">32</cx:pt>
          <cx:pt idx="18359">32</cx:pt>
          <cx:pt idx="18360">33</cx:pt>
          <cx:pt idx="18361">32</cx:pt>
          <cx:pt idx="18362">29</cx:pt>
          <cx:pt idx="18363">31</cx:pt>
          <cx:pt idx="18364">35</cx:pt>
          <cx:pt idx="18365">39</cx:pt>
          <cx:pt idx="18366">23</cx:pt>
          <cx:pt idx="18367">23</cx:pt>
          <cx:pt idx="18368">23</cx:pt>
          <cx:pt idx="18369">61</cx:pt>
          <cx:pt idx="18370">23</cx:pt>
          <cx:pt idx="18371">19</cx:pt>
          <cx:pt idx="18372">18</cx:pt>
          <cx:pt idx="18373">19</cx:pt>
          <cx:pt idx="18374">18</cx:pt>
          <cx:pt idx="18375">24</cx:pt>
          <cx:pt idx="18376">25</cx:pt>
          <cx:pt idx="18377">23</cx:pt>
          <cx:pt idx="18378">31</cx:pt>
          <cx:pt idx="18379">33</cx:pt>
          <cx:pt idx="18380">28</cx:pt>
          <cx:pt idx="18381">30</cx:pt>
          <cx:pt idx="18382">27</cx:pt>
          <cx:pt idx="18383">29</cx:pt>
          <cx:pt idx="18384">26</cx:pt>
          <cx:pt idx="18385">25</cx:pt>
          <cx:pt idx="18386">27</cx:pt>
          <cx:pt idx="18387">26</cx:pt>
          <cx:pt idx="18388">28</cx:pt>
          <cx:pt idx="18389">29</cx:pt>
          <cx:pt idx="18390">28</cx:pt>
          <cx:pt idx="18391">29</cx:pt>
          <cx:pt idx="18392">25</cx:pt>
          <cx:pt idx="18393">21</cx:pt>
          <cx:pt idx="18394">17</cx:pt>
          <cx:pt idx="18395">18</cx:pt>
          <cx:pt idx="18396">21</cx:pt>
          <cx:pt idx="18397">18</cx:pt>
          <cx:pt idx="18398">18</cx:pt>
          <cx:pt idx="18399">24</cx:pt>
          <cx:pt idx="18400">23</cx:pt>
          <cx:pt idx="18401">20</cx:pt>
          <cx:pt idx="18402">26</cx:pt>
          <cx:pt idx="18403">25</cx:pt>
          <cx:pt idx="18404">19</cx:pt>
          <cx:pt idx="18405">20</cx:pt>
          <cx:pt idx="18406">19</cx:pt>
          <cx:pt idx="18407">21</cx:pt>
          <cx:pt idx="18408">18</cx:pt>
          <cx:pt idx="18409">19</cx:pt>
          <cx:pt idx="18410">18</cx:pt>
          <cx:pt idx="18411">17</cx:pt>
          <cx:pt idx="18412">17</cx:pt>
          <cx:pt idx="18413">17</cx:pt>
          <cx:pt idx="18414">17</cx:pt>
          <cx:pt idx="18415">24</cx:pt>
          <cx:pt idx="18416">21</cx:pt>
          <cx:pt idx="18417">22</cx:pt>
          <cx:pt idx="18418">20</cx:pt>
          <cx:pt idx="18419">22</cx:pt>
          <cx:pt idx="18420">22</cx:pt>
          <cx:pt idx="18421">20</cx:pt>
          <cx:pt idx="18422">23</cx:pt>
          <cx:pt idx="18423">22</cx:pt>
          <cx:pt idx="18424">21</cx:pt>
          <cx:pt idx="18425">20</cx:pt>
          <cx:pt idx="18426">21</cx:pt>
          <cx:pt idx="18427">20</cx:pt>
          <cx:pt idx="18428">23</cx:pt>
          <cx:pt idx="18429">22</cx:pt>
          <cx:pt idx="18430">19</cx:pt>
          <cx:pt idx="18431">19</cx:pt>
          <cx:pt idx="18432">20</cx:pt>
          <cx:pt idx="18433">20</cx:pt>
          <cx:pt idx="18434">18</cx:pt>
          <cx:pt idx="18435">19</cx:pt>
          <cx:pt idx="18436">18</cx:pt>
          <cx:pt idx="18437">17</cx:pt>
          <cx:pt idx="18438">16</cx:pt>
          <cx:pt idx="18439">19</cx:pt>
          <cx:pt idx="18440">18</cx:pt>
          <cx:pt idx="18441">29</cx:pt>
          <cx:pt idx="18442">26</cx:pt>
          <cx:pt idx="18443">20</cx:pt>
          <cx:pt idx="18444">21</cx:pt>
          <cx:pt idx="18445">20</cx:pt>
          <cx:pt idx="18446">21</cx:pt>
          <cx:pt idx="18447">16</cx:pt>
          <cx:pt idx="18448">16</cx:pt>
          <cx:pt idx="18449">14</cx:pt>
          <cx:pt idx="18450">24</cx:pt>
          <cx:pt idx="18451">23</cx:pt>
          <cx:pt idx="18452">22</cx:pt>
          <cx:pt idx="18453">23</cx:pt>
          <cx:pt idx="18454">15</cx:pt>
          <cx:pt idx="18455">22</cx:pt>
          <cx:pt idx="18456">21</cx:pt>
          <cx:pt idx="18457">22</cx:pt>
          <cx:pt idx="18458">23</cx:pt>
          <cx:pt idx="18459">23</cx:pt>
          <cx:pt idx="18460">23</cx:pt>
          <cx:pt idx="18461">22</cx:pt>
          <cx:pt idx="18462">22</cx:pt>
          <cx:pt idx="18463">22</cx:pt>
          <cx:pt idx="18464">23</cx:pt>
          <cx:pt idx="18465">16</cx:pt>
          <cx:pt idx="18466">15</cx:pt>
          <cx:pt idx="18467">23</cx:pt>
          <cx:pt idx="18468">21</cx:pt>
          <cx:pt idx="18469">25</cx:pt>
          <cx:pt idx="18470">24</cx:pt>
          <cx:pt idx="18471">29</cx:pt>
          <cx:pt idx="18472">25</cx:pt>
          <cx:pt idx="18473">23</cx:pt>
          <cx:pt idx="18474">24</cx:pt>
          <cx:pt idx="18475">20</cx:pt>
          <cx:pt idx="18476">21</cx:pt>
          <cx:pt idx="18477">18</cx:pt>
          <cx:pt idx="18478">20</cx:pt>
          <cx:pt idx="18479">19</cx:pt>
          <cx:pt idx="18480">21</cx:pt>
          <cx:pt idx="18481">17</cx:pt>
          <cx:pt idx="18482">19</cx:pt>
          <cx:pt idx="18483">25</cx:pt>
          <cx:pt idx="18484">24</cx:pt>
          <cx:pt idx="18485">21</cx:pt>
          <cx:pt idx="18486">25</cx:pt>
          <cx:pt idx="18487">27</cx:pt>
          <cx:pt idx="18488">26</cx:pt>
          <cx:pt idx="18489">30</cx:pt>
          <cx:pt idx="18490">27</cx:pt>
          <cx:pt idx="18491">31</cx:pt>
          <cx:pt idx="18492">28</cx:pt>
          <cx:pt idx="18493">26</cx:pt>
          <cx:pt idx="18494">25</cx:pt>
          <cx:pt idx="18495">21</cx:pt>
          <cx:pt idx="18496">21</cx:pt>
          <cx:pt idx="18497">26</cx:pt>
          <cx:pt idx="18498">25</cx:pt>
          <cx:pt idx="18499">23</cx:pt>
          <cx:pt idx="18500">22</cx:pt>
          <cx:pt idx="18501">27</cx:pt>
          <cx:pt idx="18502">25</cx:pt>
          <cx:pt idx="18503">25</cx:pt>
          <cx:pt idx="18504">24</cx:pt>
          <cx:pt idx="18505">22</cx:pt>
          <cx:pt idx="18506">21</cx:pt>
          <cx:pt idx="18507">21</cx:pt>
          <cx:pt idx="18508">18</cx:pt>
          <cx:pt idx="18509">17</cx:pt>
          <cx:pt idx="18510">16</cx:pt>
          <cx:pt idx="18511">22</cx:pt>
          <cx:pt idx="18512">21</cx:pt>
          <cx:pt idx="18513">21</cx:pt>
          <cx:pt idx="18514">18</cx:pt>
          <cx:pt idx="18515">27</cx:pt>
          <cx:pt idx="18516">28</cx:pt>
          <cx:pt idx="18517">26</cx:pt>
          <cx:pt idx="18518">31</cx:pt>
          <cx:pt idx="18519">26</cx:pt>
          <cx:pt idx="18520">23</cx:pt>
          <cx:pt idx="18521">18</cx:pt>
          <cx:pt idx="18522">19</cx:pt>
          <cx:pt idx="18523">18</cx:pt>
          <cx:pt idx="18524">19</cx:pt>
          <cx:pt idx="18525">28</cx:pt>
          <cx:pt idx="18526">26</cx:pt>
          <cx:pt idx="18527">31</cx:pt>
          <cx:pt idx="18528">26</cx:pt>
          <cx:pt idx="18529">26</cx:pt>
          <cx:pt idx="18530">26</cx:pt>
          <cx:pt idx="18531">25</cx:pt>
          <cx:pt idx="18532">24</cx:pt>
          <cx:pt idx="18533">22</cx:pt>
          <cx:pt idx="18534">23</cx:pt>
          <cx:pt idx="18535">25</cx:pt>
          <cx:pt idx="18536">25</cx:pt>
          <cx:pt idx="18537">25</cx:pt>
          <cx:pt idx="18538">28</cx:pt>
          <cx:pt idx="18539">26</cx:pt>
          <cx:pt idx="18540">26</cx:pt>
          <cx:pt idx="18541">25</cx:pt>
          <cx:pt idx="18542">32</cx:pt>
          <cx:pt idx="18543">30</cx:pt>
          <cx:pt idx="18544">36</cx:pt>
          <cx:pt idx="18545">33</cx:pt>
          <cx:pt idx="18546">18</cx:pt>
          <cx:pt idx="18547">18</cx:pt>
          <cx:pt idx="18548">17</cx:pt>
          <cx:pt idx="18549">19</cx:pt>
          <cx:pt idx="18550">19</cx:pt>
          <cx:pt idx="18551">19</cx:pt>
          <cx:pt idx="18552">17</cx:pt>
          <cx:pt idx="18553">22</cx:pt>
          <cx:pt idx="18554">19</cx:pt>
          <cx:pt idx="18555">22</cx:pt>
          <cx:pt idx="18556">19</cx:pt>
          <cx:pt idx="18557">26</cx:pt>
          <cx:pt idx="18558">28</cx:pt>
          <cx:pt idx="18559">22</cx:pt>
          <cx:pt idx="18560">24</cx:pt>
          <cx:pt idx="18561">19</cx:pt>
          <cx:pt idx="18562">18</cx:pt>
          <cx:pt idx="18563">17</cx:pt>
          <cx:pt idx="18564">17</cx:pt>
          <cx:pt idx="18565">17</cx:pt>
          <cx:pt idx="18566">26</cx:pt>
          <cx:pt idx="18567">25</cx:pt>
          <cx:pt idx="18568">18</cx:pt>
          <cx:pt idx="18569">17</cx:pt>
          <cx:pt idx="18570">17</cx:pt>
          <cx:pt idx="18571">16</cx:pt>
          <cx:pt idx="18572">22</cx:pt>
          <cx:pt idx="18573">30</cx:pt>
          <cx:pt idx="18574">27</cx:pt>
          <cx:pt idx="18575">32</cx:pt>
          <cx:pt idx="18576">28</cx:pt>
          <cx:pt idx="18577">22</cx:pt>
          <cx:pt idx="18578">18</cx:pt>
          <cx:pt idx="18579">18</cx:pt>
          <cx:pt idx="18580">17</cx:pt>
          <cx:pt idx="18581">17</cx:pt>
          <cx:pt idx="18582">28</cx:pt>
          <cx:pt idx="18583">29</cx:pt>
          <cx:pt idx="18584">28</cx:pt>
          <cx:pt idx="18585">18</cx:pt>
          <cx:pt idx="18586">26</cx:pt>
          <cx:pt idx="18587">24</cx:pt>
          <cx:pt idx="18588">27</cx:pt>
          <cx:pt idx="18589">26</cx:pt>
          <cx:pt idx="18590">34</cx:pt>
          <cx:pt idx="18591">28</cx:pt>
          <cx:pt idx="18592">31</cx:pt>
          <cx:pt idx="18593">21</cx:pt>
          <cx:pt idx="18594">24</cx:pt>
          <cx:pt idx="18595">23</cx:pt>
          <cx:pt idx="18596">23</cx:pt>
          <cx:pt idx="18597">22</cx:pt>
          <cx:pt idx="18598">23</cx:pt>
          <cx:pt idx="18599">27</cx:pt>
          <cx:pt idx="18600">25</cx:pt>
          <cx:pt idx="18601">26</cx:pt>
          <cx:pt idx="18602">23</cx:pt>
          <cx:pt idx="18603">28</cx:pt>
          <cx:pt idx="18604">25</cx:pt>
          <cx:pt idx="18605">28</cx:pt>
          <cx:pt idx="18606">29</cx:pt>
          <cx:pt idx="18607">28</cx:pt>
          <cx:pt idx="18608">27</cx:pt>
          <cx:pt idx="18609">27</cx:pt>
          <cx:pt idx="18610">25</cx:pt>
          <cx:pt idx="18611">24</cx:pt>
          <cx:pt idx="18612">26</cx:pt>
          <cx:pt idx="18613">29</cx:pt>
          <cx:pt idx="18614">28</cx:pt>
          <cx:pt idx="18615">31</cx:pt>
          <cx:pt idx="18616">30</cx:pt>
          <cx:pt idx="18617">22</cx:pt>
          <cx:pt idx="18618">22</cx:pt>
          <cx:pt idx="18619">23</cx:pt>
          <cx:pt idx="18620">23</cx:pt>
          <cx:pt idx="18621">23</cx:pt>
          <cx:pt idx="18622">25</cx:pt>
          <cx:pt idx="18623">22</cx:pt>
          <cx:pt idx="18624">23</cx:pt>
          <cx:pt idx="18625">28</cx:pt>
          <cx:pt idx="18626">15</cx:pt>
          <cx:pt idx="18627">24</cx:pt>
          <cx:pt idx="18628">23</cx:pt>
          <cx:pt idx="18629">27</cx:pt>
          <cx:pt idx="18630">27</cx:pt>
          <cx:pt idx="18631">24</cx:pt>
          <cx:pt idx="18632">23</cx:pt>
          <cx:pt idx="18633">27</cx:pt>
          <cx:pt idx="18634">27</cx:pt>
          <cx:pt idx="18635">27</cx:pt>
          <cx:pt idx="18636">27</cx:pt>
          <cx:pt idx="18637">25</cx:pt>
          <cx:pt idx="18638">22</cx:pt>
          <cx:pt idx="18639">24</cx:pt>
          <cx:pt idx="18640">27</cx:pt>
          <cx:pt idx="18641">25</cx:pt>
          <cx:pt idx="18642">25</cx:pt>
          <cx:pt idx="18643">24</cx:pt>
          <cx:pt idx="18644">23</cx:pt>
          <cx:pt idx="18645">26</cx:pt>
          <cx:pt idx="18646">25</cx:pt>
          <cx:pt idx="18647">29</cx:pt>
          <cx:pt idx="18648">24</cx:pt>
          <cx:pt idx="18649">30</cx:pt>
          <cx:pt idx="18650">28</cx:pt>
          <cx:pt idx="18651">24</cx:pt>
          <cx:pt idx="18652">33</cx:pt>
          <cx:pt idx="18653">32</cx:pt>
          <cx:pt idx="18654">36</cx:pt>
          <cx:pt idx="18655">34</cx:pt>
          <cx:pt idx="18656">34</cx:pt>
          <cx:pt idx="18657">32</cx:pt>
          <cx:pt idx="18658">36</cx:pt>
          <cx:pt idx="18659">34</cx:pt>
          <cx:pt idx="18660">33</cx:pt>
          <cx:pt idx="18661">32</cx:pt>
          <cx:pt idx="18662">34</cx:pt>
          <cx:pt idx="18663">25</cx:pt>
          <cx:pt idx="18664">25</cx:pt>
          <cx:pt idx="18665">26</cx:pt>
          <cx:pt idx="18666">25</cx:pt>
          <cx:pt idx="18667">25</cx:pt>
          <cx:pt idx="18668">25</cx:pt>
          <cx:pt idx="18669">25</cx:pt>
          <cx:pt idx="18670">25</cx:pt>
          <cx:pt idx="18671">31</cx:pt>
          <cx:pt idx="18672">30</cx:pt>
          <cx:pt idx="18673">33</cx:pt>
          <cx:pt idx="18674">32</cx:pt>
          <cx:pt idx="18675">30</cx:pt>
          <cx:pt idx="18676">30</cx:pt>
          <cx:pt idx="18677">33</cx:pt>
          <cx:pt idx="18678">31</cx:pt>
          <cx:pt idx="18679">19</cx:pt>
          <cx:pt idx="18680">20</cx:pt>
          <cx:pt idx="18681">19</cx:pt>
          <cx:pt idx="18682">20</cx:pt>
          <cx:pt idx="18683">31</cx:pt>
          <cx:pt idx="18684">38</cx:pt>
          <cx:pt idx="18685">25</cx:pt>
          <cx:pt idx="18686">23</cx:pt>
          <cx:pt idx="18687">26</cx:pt>
          <cx:pt idx="18688">22</cx:pt>
          <cx:pt idx="18689">24</cx:pt>
          <cx:pt idx="18690">23</cx:pt>
          <cx:pt idx="18691">25</cx:pt>
          <cx:pt idx="18692">22</cx:pt>
          <cx:pt idx="18693">23</cx:pt>
          <cx:pt idx="18694">23</cx:pt>
          <cx:pt idx="18695">23</cx:pt>
          <cx:pt idx="18696">23</cx:pt>
          <cx:pt idx="18697">22</cx:pt>
          <cx:pt idx="18698">19</cx:pt>
          <cx:pt idx="18699">21</cx:pt>
          <cx:pt idx="18700">20</cx:pt>
          <cx:pt idx="18701">18</cx:pt>
          <cx:pt idx="18702">19</cx:pt>
          <cx:pt idx="18703">18</cx:pt>
          <cx:pt idx="18704">27</cx:pt>
          <cx:pt idx="18705">28</cx:pt>
          <cx:pt idx="18706">25</cx:pt>
          <cx:pt idx="18707">29</cx:pt>
          <cx:pt idx="18708">26</cx:pt>
          <cx:pt idx="18709">28</cx:pt>
          <cx:pt idx="18710">28</cx:pt>
          <cx:pt idx="18711">25</cx:pt>
          <cx:pt idx="18712">29</cx:pt>
          <cx:pt idx="18713">26</cx:pt>
          <cx:pt idx="18714">28</cx:pt>
          <cx:pt idx="18715">24</cx:pt>
          <cx:pt idx="18716">31</cx:pt>
          <cx:pt idx="18717">27</cx:pt>
          <cx:pt idx="18718">31</cx:pt>
          <cx:pt idx="18719">29</cx:pt>
          <cx:pt idx="18720">29</cx:pt>
          <cx:pt idx="18721">34</cx:pt>
          <cx:pt idx="18722">34</cx:pt>
          <cx:pt idx="18723">34</cx:pt>
          <cx:pt idx="18724">37</cx:pt>
          <cx:pt idx="18725">15</cx:pt>
          <cx:pt idx="18726">27</cx:pt>
          <cx:pt idx="18727">26</cx:pt>
          <cx:pt idx="18728">27</cx:pt>
          <cx:pt idx="18729">24</cx:pt>
          <cx:pt idx="18730">23</cx:pt>
          <cx:pt idx="18731">26</cx:pt>
          <cx:pt idx="18732">27</cx:pt>
          <cx:pt idx="18733">24</cx:pt>
          <cx:pt idx="18734">24</cx:pt>
          <cx:pt idx="18735">22</cx:pt>
          <cx:pt idx="18736">22</cx:pt>
          <cx:pt idx="18737">20</cx:pt>
          <cx:pt idx="18738">20</cx:pt>
          <cx:pt idx="18739">24</cx:pt>
          <cx:pt idx="18740">22</cx:pt>
          <cx:pt idx="18741">20</cx:pt>
          <cx:pt idx="18742">18</cx:pt>
          <cx:pt idx="18743">19</cx:pt>
          <cx:pt idx="18744">18</cx:pt>
          <cx:pt idx="18745">18</cx:pt>
          <cx:pt idx="18746">17</cx:pt>
          <cx:pt idx="18747">18</cx:pt>
          <cx:pt idx="18748">16</cx:pt>
          <cx:pt idx="18749">16</cx:pt>
          <cx:pt idx="18750">16</cx:pt>
          <cx:pt idx="18751">26</cx:pt>
          <cx:pt idx="18752">28</cx:pt>
          <cx:pt idx="18753">18</cx:pt>
          <cx:pt idx="18754">17</cx:pt>
          <cx:pt idx="18755">26</cx:pt>
          <cx:pt idx="18756">40</cx:pt>
          <cx:pt idx="18757">26</cx:pt>
          <cx:pt idx="18758">28</cx:pt>
          <cx:pt idx="18759">44</cx:pt>
          <cx:pt idx="18760">28</cx:pt>
          <cx:pt idx="18761">26</cx:pt>
          <cx:pt idx="18762">26</cx:pt>
          <cx:pt idx="18763">28</cx:pt>
          <cx:pt idx="18764">28</cx:pt>
          <cx:pt idx="18765">26</cx:pt>
          <cx:pt idx="18766">26</cx:pt>
          <cx:pt idx="18767">40</cx:pt>
          <cx:pt idx="18768">26</cx:pt>
          <cx:pt idx="18769">24</cx:pt>
          <cx:pt idx="18770">28</cx:pt>
          <cx:pt idx="18771">44</cx:pt>
          <cx:pt idx="18772">28</cx:pt>
          <cx:pt idx="18773">26</cx:pt>
          <cx:pt idx="18774">25</cx:pt>
          <cx:pt idx="18775">40</cx:pt>
          <cx:pt idx="18776">26</cx:pt>
          <cx:pt idx="18777">28</cx:pt>
          <cx:pt idx="18778">44</cx:pt>
          <cx:pt idx="18779">28</cx:pt>
          <cx:pt idx="18780">27</cx:pt>
          <cx:pt idx="18781">24</cx:pt>
          <cx:pt idx="18782">29</cx:pt>
          <cx:pt idx="18783">26</cx:pt>
          <cx:pt idx="18784">22</cx:pt>
          <cx:pt idx="18785">27</cx:pt>
          <cx:pt idx="18786">24</cx:pt>
          <cx:pt idx="18787">29</cx:pt>
          <cx:pt idx="18788">26</cx:pt>
          <cx:pt idx="18789">22</cx:pt>
          <cx:pt idx="18790">23</cx:pt>
          <cx:pt idx="18791">24</cx:pt>
          <cx:pt idx="18792">24</cx:pt>
          <cx:pt idx="18793">25</cx:pt>
          <cx:pt idx="18794">24</cx:pt>
          <cx:pt idx="18795">25</cx:pt>
          <cx:pt idx="18796">26</cx:pt>
          <cx:pt idx="18797">25</cx:pt>
          <cx:pt idx="18798">24</cx:pt>
          <cx:pt idx="18799">26</cx:pt>
          <cx:pt idx="18800">25</cx:pt>
          <cx:pt idx="18801">26</cx:pt>
          <cx:pt idx="18802">23</cx:pt>
          <cx:pt idx="18803">23</cx:pt>
          <cx:pt idx="18804">24</cx:pt>
          <cx:pt idx="18805">26</cx:pt>
          <cx:pt idx="18806">23</cx:pt>
          <cx:pt idx="18807">22</cx:pt>
          <cx:pt idx="18808">25</cx:pt>
          <cx:pt idx="18809">24</cx:pt>
          <cx:pt idx="18810">26</cx:pt>
          <cx:pt idx="18811">25</cx:pt>
          <cx:pt idx="18812">26</cx:pt>
          <cx:pt idx="18813">27</cx:pt>
          <cx:pt idx="18814">27</cx:pt>
          <cx:pt idx="18815">22</cx:pt>
          <cx:pt idx="18816">28</cx:pt>
          <cx:pt idx="18817">28</cx:pt>
          <cx:pt idx="18818">28</cx:pt>
          <cx:pt idx="18819">21</cx:pt>
          <cx:pt idx="18820">22</cx:pt>
          <cx:pt idx="18821">22</cx:pt>
          <cx:pt idx="18822">26</cx:pt>
          <cx:pt idx="18823">24</cx:pt>
          <cx:pt idx="18824">29</cx:pt>
          <cx:pt idx="18825">25</cx:pt>
          <cx:pt idx="18826">22</cx:pt>
          <cx:pt idx="18827">27</cx:pt>
          <cx:pt idx="18828">22</cx:pt>
          <cx:pt idx="18829">25</cx:pt>
          <cx:pt idx="18830">23</cx:pt>
          <cx:pt idx="18831">27</cx:pt>
          <cx:pt idx="18832">22</cx:pt>
          <cx:pt idx="18833">23</cx:pt>
          <cx:pt idx="18834">22</cx:pt>
          <cx:pt idx="18835">22</cx:pt>
          <cx:pt idx="18836">22</cx:pt>
          <cx:pt idx="18837">23</cx:pt>
          <cx:pt idx="18838">22</cx:pt>
          <cx:pt idx="18839">23</cx:pt>
          <cx:pt idx="18840">23</cx:pt>
          <cx:pt idx="18841">19</cx:pt>
          <cx:pt idx="18842">19</cx:pt>
          <cx:pt idx="18843">22</cx:pt>
          <cx:pt idx="18844">22</cx:pt>
          <cx:pt idx="18845">22</cx:pt>
          <cx:pt idx="18846">22</cx:pt>
          <cx:pt idx="18847">20</cx:pt>
          <cx:pt idx="18848">29</cx:pt>
          <cx:pt idx="18849">26</cx:pt>
          <cx:pt idx="18850">26</cx:pt>
          <cx:pt idx="18851">27</cx:pt>
          <cx:pt idx="18852">26</cx:pt>
          <cx:pt idx="18853">15</cx:pt>
          <cx:pt idx="18854">15</cx:pt>
          <cx:pt idx="18855">15</cx:pt>
          <cx:pt idx="18856">15</cx:pt>
          <cx:pt idx="18857">15</cx:pt>
          <cx:pt idx="18858">25</cx:pt>
          <cx:pt idx="18859">27</cx:pt>
          <cx:pt idx="18860">24</cx:pt>
          <cx:pt idx="18861">24</cx:pt>
          <cx:pt idx="18862">25</cx:pt>
          <cx:pt idx="18863">27</cx:pt>
          <cx:pt idx="18864">25</cx:pt>
          <cx:pt idx="18865">27</cx:pt>
          <cx:pt idx="18866">23</cx:pt>
          <cx:pt idx="18867">25</cx:pt>
          <cx:pt idx="18868">23</cx:pt>
          <cx:pt idx="18869">24</cx:pt>
          <cx:pt idx="18870">25</cx:pt>
          <cx:pt idx="18871">27</cx:pt>
          <cx:pt idx="18872">24</cx:pt>
          <cx:pt idx="18873">26</cx:pt>
          <cx:pt idx="18874">25</cx:pt>
          <cx:pt idx="18875">27</cx:pt>
          <cx:pt idx="18876">23</cx:pt>
          <cx:pt idx="18877">25</cx:pt>
          <cx:pt idx="18878">25</cx:pt>
          <cx:pt idx="18879">27</cx:pt>
          <cx:pt idx="18880">24</cx:pt>
          <cx:pt idx="18881">24</cx:pt>
          <cx:pt idx="18882">24</cx:pt>
          <cx:pt idx="18883">27</cx:pt>
          <cx:pt idx="18884">19</cx:pt>
          <cx:pt idx="18885">22</cx:pt>
          <cx:pt idx="18886">21</cx:pt>
          <cx:pt idx="18887">19</cx:pt>
          <cx:pt idx="18888">19</cx:pt>
          <cx:pt idx="18889">22</cx:pt>
          <cx:pt idx="18890">22</cx:pt>
          <cx:pt idx="18891">18</cx:pt>
          <cx:pt idx="18892">23</cx:pt>
          <cx:pt idx="18893">23</cx:pt>
          <cx:pt idx="18894">22</cx:pt>
          <cx:pt idx="18895">21</cx:pt>
          <cx:pt idx="18896">19</cx:pt>
          <cx:pt idx="18897">19</cx:pt>
          <cx:pt idx="18898">19</cx:pt>
          <cx:pt idx="18899">16</cx:pt>
          <cx:pt idx="18900">19</cx:pt>
          <cx:pt idx="18901">19</cx:pt>
          <cx:pt idx="18902">25</cx:pt>
          <cx:pt idx="18903">26</cx:pt>
          <cx:pt idx="18904">23</cx:pt>
          <cx:pt idx="18905">24</cx:pt>
          <cx:pt idx="18906">25</cx:pt>
          <cx:pt idx="18907">26</cx:pt>
          <cx:pt idx="18908">19</cx:pt>
          <cx:pt idx="18909">26</cx:pt>
          <cx:pt idx="18910">27</cx:pt>
          <cx:pt idx="18911">27</cx:pt>
          <cx:pt idx="18912">26</cx:pt>
          <cx:pt idx="18913">28</cx:pt>
          <cx:pt idx="18914">26</cx:pt>
          <cx:pt idx="18915">22</cx:pt>
          <cx:pt idx="18916">25</cx:pt>
          <cx:pt idx="18917">25</cx:pt>
          <cx:pt idx="18918">25</cx:pt>
          <cx:pt idx="18919">20</cx:pt>
          <cx:pt idx="18920">20</cx:pt>
          <cx:pt idx="18921">18</cx:pt>
          <cx:pt idx="18922">17</cx:pt>
          <cx:pt idx="18923">20</cx:pt>
          <cx:pt idx="18924">20</cx:pt>
          <cx:pt idx="18925">18</cx:pt>
          <cx:pt idx="18926">16</cx:pt>
          <cx:pt idx="18927">28</cx:pt>
          <cx:pt idx="18928">24</cx:pt>
          <cx:pt idx="18929">29</cx:pt>
          <cx:pt idx="18930">26</cx:pt>
          <cx:pt idx="18931">27</cx:pt>
          <cx:pt idx="18932">29</cx:pt>
          <cx:pt idx="18933">26</cx:pt>
          <cx:pt idx="18934">30</cx:pt>
          <cx:pt idx="18935">29</cx:pt>
          <cx:pt idx="18936">28</cx:pt>
          <cx:pt idx="18937">24</cx:pt>
          <cx:pt idx="18938">26</cx:pt>
          <cx:pt idx="18939">16</cx:pt>
          <cx:pt idx="18940">16</cx:pt>
          <cx:pt idx="18941">16</cx:pt>
          <cx:pt idx="18942">29</cx:pt>
          <cx:pt idx="18943">28</cx:pt>
          <cx:pt idx="18944">27</cx:pt>
          <cx:pt idx="18945">26</cx:pt>
          <cx:pt idx="18946">26</cx:pt>
          <cx:pt idx="18947">31</cx:pt>
          <cx:pt idx="18948">29</cx:pt>
          <cx:pt idx="18949">28</cx:pt>
          <cx:pt idx="18950">30</cx:pt>
          <cx:pt idx="18951">36</cx:pt>
          <cx:pt idx="18952">37</cx:pt>
          <cx:pt idx="18953">20</cx:pt>
          <cx:pt idx="18954">20</cx:pt>
          <cx:pt idx="18955">23</cx:pt>
          <cx:pt idx="18956">25</cx:pt>
          <cx:pt idx="18957">17</cx:pt>
          <cx:pt idx="18958">17</cx:pt>
          <cx:pt idx="18959">20</cx:pt>
          <cx:pt idx="18960">19</cx:pt>
          <cx:pt idx="18961">18</cx:pt>
          <cx:pt idx="18962">19</cx:pt>
          <cx:pt idx="18963">19</cx:pt>
          <cx:pt idx="18964">18</cx:pt>
          <cx:pt idx="18965">16</cx:pt>
          <cx:pt idx="18966">16</cx:pt>
          <cx:pt idx="18967">16</cx:pt>
          <cx:pt idx="18968">17</cx:pt>
          <cx:pt idx="18969">16</cx:pt>
          <cx:pt idx="18970">15</cx:pt>
          <cx:pt idx="18971">18</cx:pt>
          <cx:pt idx="18972">16</cx:pt>
          <cx:pt idx="18973">16</cx:pt>
          <cx:pt idx="18974">16</cx:pt>
          <cx:pt idx="18975">23</cx:pt>
          <cx:pt idx="18976">23</cx:pt>
          <cx:pt idx="18977">24</cx:pt>
          <cx:pt idx="18978">24</cx:pt>
          <cx:pt idx="18979">23</cx:pt>
          <cx:pt idx="18980">23</cx:pt>
          <cx:pt idx="18981">23</cx:pt>
          <cx:pt idx="18982">23</cx:pt>
          <cx:pt idx="18983">19</cx:pt>
          <cx:pt idx="18984">19</cx:pt>
          <cx:pt idx="18985">19</cx:pt>
          <cx:pt idx="18986">23</cx:pt>
          <cx:pt idx="18987">23</cx:pt>
          <cx:pt idx="18988">17</cx:pt>
          <cx:pt idx="18989">17</cx:pt>
          <cx:pt idx="18990">16</cx:pt>
          <cx:pt idx="18991">24</cx:pt>
          <cx:pt idx="18992">24</cx:pt>
          <cx:pt idx="18993">25</cx:pt>
          <cx:pt idx="18994">25</cx:pt>
          <cx:pt idx="18995">24</cx:pt>
          <cx:pt idx="18996">23</cx:pt>
          <cx:pt idx="18997">24</cx:pt>
          <cx:pt idx="18998">25</cx:pt>
          <cx:pt idx="18999">25</cx:pt>
          <cx:pt idx="19000">25</cx:pt>
          <cx:pt idx="19001">27</cx:pt>
          <cx:pt idx="19002">26</cx:pt>
          <cx:pt idx="19003">26</cx:pt>
          <cx:pt idx="19004">28</cx:pt>
          <cx:pt idx="19005">25</cx:pt>
          <cx:pt idx="19006">26</cx:pt>
          <cx:pt idx="19007">25</cx:pt>
          <cx:pt idx="19008">22</cx:pt>
          <cx:pt idx="19009">22</cx:pt>
          <cx:pt idx="19010">22</cx:pt>
          <cx:pt idx="19011">22</cx:pt>
          <cx:pt idx="19012">21</cx:pt>
          <cx:pt idx="19013">33</cx:pt>
          <cx:pt idx="19014">30</cx:pt>
          <cx:pt idx="19015">32</cx:pt>
          <cx:pt idx="19016">32</cx:pt>
          <cx:pt idx="19017">25</cx:pt>
          <cx:pt idx="19018">26</cx:pt>
          <cx:pt idx="19019">28</cx:pt>
          <cx:pt idx="19020">29</cx:pt>
          <cx:pt idx="19021">28</cx:pt>
          <cx:pt idx="19022">29</cx:pt>
          <cx:pt idx="19023">22</cx:pt>
          <cx:pt idx="19024">22</cx:pt>
          <cx:pt idx="19025">22</cx:pt>
          <cx:pt idx="19026">22</cx:pt>
          <cx:pt idx="19027">22</cx:pt>
          <cx:pt idx="19028">21</cx:pt>
          <cx:pt idx="19029">21</cx:pt>
          <cx:pt idx="19030">19</cx:pt>
          <cx:pt idx="19031">18</cx:pt>
          <cx:pt idx="19032">15</cx:pt>
          <cx:pt idx="19033">23</cx:pt>
          <cx:pt idx="19034">20</cx:pt>
          <cx:pt idx="19035">19</cx:pt>
          <cx:pt idx="19036">17</cx:pt>
          <cx:pt idx="19037">17</cx:pt>
          <cx:pt idx="19038">16</cx:pt>
          <cx:pt idx="19039">18</cx:pt>
          <cx:pt idx="19040">18</cx:pt>
          <cx:pt idx="19041">17</cx:pt>
          <cx:pt idx="19042">16</cx:pt>
          <cx:pt idx="19043">16</cx:pt>
          <cx:pt idx="19044">16</cx:pt>
          <cx:pt idx="19045">26</cx:pt>
          <cx:pt idx="19046">25</cx:pt>
          <cx:pt idx="19047">24</cx:pt>
          <cx:pt idx="19048">25</cx:pt>
          <cx:pt idx="19049">28</cx:pt>
          <cx:pt idx="19050">30</cx:pt>
          <cx:pt idx="19051">18</cx:pt>
          <cx:pt idx="19052">17</cx:pt>
          <cx:pt idx="19053">17</cx:pt>
          <cx:pt idx="19054">19</cx:pt>
          <cx:pt idx="19055">18</cx:pt>
          <cx:pt idx="19056">15</cx:pt>
          <cx:pt idx="19057">16</cx:pt>
          <cx:pt idx="19058">16</cx:pt>
          <cx:pt idx="19059">15</cx:pt>
          <cx:pt idx="19060">17</cx:pt>
          <cx:pt idx="19061">16</cx:pt>
          <cx:pt idx="19062">15</cx:pt>
          <cx:pt idx="19063">17</cx:pt>
          <cx:pt idx="19064">16</cx:pt>
          <cx:pt idx="19065">14</cx:pt>
          <cx:pt idx="19066">15</cx:pt>
          <cx:pt idx="19067">17</cx:pt>
          <cx:pt idx="19068">15</cx:pt>
          <cx:pt idx="19069">16</cx:pt>
          <cx:pt idx="19070">15</cx:pt>
          <cx:pt idx="19071">25</cx:pt>
          <cx:pt idx="19072">25</cx:pt>
          <cx:pt idx="19073">25</cx:pt>
          <cx:pt idx="19074">27</cx:pt>
          <cx:pt idx="19075">26</cx:pt>
          <cx:pt idx="19076">26</cx:pt>
          <cx:pt idx="19077">28</cx:pt>
          <cx:pt idx="19078">25</cx:pt>
          <cx:pt idx="19079">19</cx:pt>
          <cx:pt idx="19080">19</cx:pt>
          <cx:pt idx="19081">15</cx:pt>
          <cx:pt idx="19082">15</cx:pt>
          <cx:pt idx="19083">14</cx:pt>
          <cx:pt idx="19084">15</cx:pt>
          <cx:pt idx="19085">12</cx:pt>
          <cx:pt idx="19086">23</cx:pt>
          <cx:pt idx="19087">21</cx:pt>
          <cx:pt idx="19088">21</cx:pt>
          <cx:pt idx="19089">18</cx:pt>
          <cx:pt idx="19090">18</cx:pt>
          <cx:pt idx="19091">16</cx:pt>
          <cx:pt idx="19092">18</cx:pt>
          <cx:pt idx="19093">19</cx:pt>
          <cx:pt idx="19094">18</cx:pt>
          <cx:pt idx="19095">14</cx:pt>
          <cx:pt idx="19096">18</cx:pt>
          <cx:pt idx="19097">17</cx:pt>
          <cx:pt idx="19098">22</cx:pt>
          <cx:pt idx="19099">26</cx:pt>
          <cx:pt idx="19100">22</cx:pt>
          <cx:pt idx="19101">24</cx:pt>
          <cx:pt idx="19102">32</cx:pt>
          <cx:pt idx="19103">30</cx:pt>
          <cx:pt idx="19104">31</cx:pt>
          <cx:pt idx="19105">19</cx:pt>
          <cx:pt idx="19106">17</cx:pt>
          <cx:pt idx="19107">17</cx:pt>
          <cx:pt idx="19108">15</cx:pt>
          <cx:pt idx="19109">18</cx:pt>
          <cx:pt idx="19110">20</cx:pt>
          <cx:pt idx="19111">18</cx:pt>
          <cx:pt idx="19112">18</cx:pt>
          <cx:pt idx="19113">20</cx:pt>
          <cx:pt idx="19114">20</cx:pt>
          <cx:pt idx="19115">20</cx:pt>
          <cx:pt idx="19116">18</cx:pt>
          <cx:pt idx="19117">18</cx:pt>
          <cx:pt idx="19118">17</cx:pt>
          <cx:pt idx="19119">19</cx:pt>
          <cx:pt idx="19120">19</cx:pt>
          <cx:pt idx="19121">18</cx:pt>
          <cx:pt idx="19122">18</cx:pt>
          <cx:pt idx="19123">20</cx:pt>
          <cx:pt idx="19124">20</cx:pt>
          <cx:pt idx="19125">18</cx:pt>
          <cx:pt idx="19126">17</cx:pt>
          <cx:pt idx="19127">15</cx:pt>
          <cx:pt idx="19128">14</cx:pt>
          <cx:pt idx="19129">15</cx:pt>
          <cx:pt idx="19130">14</cx:pt>
          <cx:pt idx="19131">15</cx:pt>
          <cx:pt idx="19132">19</cx:pt>
          <cx:pt idx="19133">19</cx:pt>
          <cx:pt idx="19134">18</cx:pt>
          <cx:pt idx="19135">15</cx:pt>
          <cx:pt idx="19136">19</cx:pt>
          <cx:pt idx="19137">18</cx:pt>
          <cx:pt idx="19138">18</cx:pt>
          <cx:pt idx="19139">17</cx:pt>
          <cx:pt idx="19140">16</cx:pt>
          <cx:pt idx="19141">17</cx:pt>
          <cx:pt idx="19142">17</cx:pt>
          <cx:pt idx="19143">30</cx:pt>
          <cx:pt idx="19144">29</cx:pt>
          <cx:pt idx="19145">32</cx:pt>
          <cx:pt idx="19146">30</cx:pt>
          <cx:pt idx="19147">30</cx:pt>
          <cx:pt idx="19148">29</cx:pt>
          <cx:pt idx="19149">32</cx:pt>
          <cx:pt idx="19150">30</cx:pt>
          <cx:pt idx="19151">25</cx:pt>
          <cx:pt idx="19152">23</cx:pt>
          <cx:pt idx="19153">26</cx:pt>
          <cx:pt idx="19154">23</cx:pt>
          <cx:pt idx="19155">23</cx:pt>
          <cx:pt idx="19156">20</cx:pt>
          <cx:pt idx="19157">54</cx:pt>
          <cx:pt idx="19158">22</cx:pt>
          <cx:pt idx="19159">23</cx:pt>
          <cx:pt idx="19160">20</cx:pt>
          <cx:pt idx="19161">20</cx:pt>
          <cx:pt idx="19162">26</cx:pt>
          <cx:pt idx="19163">24</cx:pt>
          <cx:pt idx="19164">21</cx:pt>
          <cx:pt idx="19165">20</cx:pt>
          <cx:pt idx="19166">18</cx:pt>
          <cx:pt idx="19167">17</cx:pt>
          <cx:pt idx="19168">19</cx:pt>
          <cx:pt idx="19169">18</cx:pt>
          <cx:pt idx="19170">25</cx:pt>
          <cx:pt idx="19171">25</cx:pt>
          <cx:pt idx="19172">25</cx:pt>
          <cx:pt idx="19173">24</cx:pt>
          <cx:pt idx="19174">24</cx:pt>
          <cx:pt idx="19175">24</cx:pt>
          <cx:pt idx="19176">22</cx:pt>
          <cx:pt idx="19177">22</cx:pt>
          <cx:pt idx="19178">20</cx:pt>
          <cx:pt idx="19179">20</cx:pt>
          <cx:pt idx="19180">18</cx:pt>
          <cx:pt idx="19181">16</cx:pt>
          <cx:pt idx="19182">20</cx:pt>
          <cx:pt idx="19183">20</cx:pt>
          <cx:pt idx="19184">18</cx:pt>
          <cx:pt idx="19185">17</cx:pt>
          <cx:pt idx="19186">16</cx:pt>
          <cx:pt idx="19187">16</cx:pt>
          <cx:pt idx="19188">16</cx:pt>
          <cx:pt idx="19189">17</cx:pt>
          <cx:pt idx="19190">17</cx:pt>
          <cx:pt idx="19191">16</cx:pt>
          <cx:pt idx="19192">20</cx:pt>
          <cx:pt idx="19193">19</cx:pt>
          <cx:pt idx="19194">18</cx:pt>
          <cx:pt idx="19195">18</cx:pt>
          <cx:pt idx="19196">19</cx:pt>
          <cx:pt idx="19197">18</cx:pt>
          <cx:pt idx="19198">16</cx:pt>
          <cx:pt idx="19199">16</cx:pt>
          <cx:pt idx="19200">13</cx:pt>
          <cx:pt idx="19201">16</cx:pt>
          <cx:pt idx="19202">16</cx:pt>
          <cx:pt idx="19203">21</cx:pt>
          <cx:pt idx="19204">20</cx:pt>
          <cx:pt idx="19205">23</cx:pt>
          <cx:pt idx="19206">25</cx:pt>
          <cx:pt idx="19207">17</cx:pt>
          <cx:pt idx="19208">17</cx:pt>
          <cx:pt idx="19209">18</cx:pt>
          <cx:pt idx="19210">16</cx:pt>
          <cx:pt idx="19211">16</cx:pt>
          <cx:pt idx="19212">15</cx:pt>
          <cx:pt idx="19213">15</cx:pt>
          <cx:pt idx="19214">16</cx:pt>
          <cx:pt idx="19215">15</cx:pt>
          <cx:pt idx="19216">15</cx:pt>
          <cx:pt idx="19217">27</cx:pt>
          <cx:pt idx="19218">28</cx:pt>
          <cx:pt idx="19219">26</cx:pt>
          <cx:pt idx="19220">29</cx:pt>
          <cx:pt idx="19221">29</cx:pt>
          <cx:pt idx="19222">34</cx:pt>
          <cx:pt idx="19223">34</cx:pt>
          <cx:pt idx="19224">35</cx:pt>
          <cx:pt idx="19225">33</cx:pt>
          <cx:pt idx="19226">31</cx:pt>
          <cx:pt idx="19227">36</cx:pt>
          <cx:pt idx="19228">39</cx:pt>
          <cx:pt idx="19229">23</cx:pt>
          <cx:pt idx="19230">23</cx:pt>
          <cx:pt idx="19231">23</cx:pt>
          <cx:pt idx="19232">49</cx:pt>
          <cx:pt idx="19233">49</cx:pt>
          <cx:pt idx="19234">60</cx:pt>
          <cx:pt idx="19235">23</cx:pt>
          <cx:pt idx="19236">20</cx:pt>
          <cx:pt idx="19237">19</cx:pt>
          <cx:pt idx="19238">19</cx:pt>
          <cx:pt idx="19239">19</cx:pt>
          <cx:pt idx="19240">24</cx:pt>
          <cx:pt idx="19241">25</cx:pt>
          <cx:pt idx="19242">24</cx:pt>
          <cx:pt idx="19243">32</cx:pt>
          <cx:pt idx="19244">32</cx:pt>
          <cx:pt idx="19245">33</cx:pt>
          <cx:pt idx="19246">34</cx:pt>
          <cx:pt idx="19247">30</cx:pt>
          <cx:pt idx="19248">30</cx:pt>
          <cx:pt idx="19249">25</cx:pt>
          <cx:pt idx="19250">24</cx:pt>
          <cx:pt idx="19251">26</cx:pt>
          <cx:pt idx="19252">21</cx:pt>
          <cx:pt idx="19253">26</cx:pt>
          <cx:pt idx="19254">25</cx:pt>
          <cx:pt idx="19255">27</cx:pt>
          <cx:pt idx="19256">26</cx:pt>
          <cx:pt idx="19257">28</cx:pt>
          <cx:pt idx="19258">29</cx:pt>
          <cx:pt idx="19259">25</cx:pt>
          <cx:pt idx="19260">28</cx:pt>
          <cx:pt idx="19261">29</cx:pt>
          <cx:pt idx="19262">24</cx:pt>
          <cx:pt idx="19263">21</cx:pt>
          <cx:pt idx="19264">18</cx:pt>
          <cx:pt idx="19265">17</cx:pt>
          <cx:pt idx="19266">20</cx:pt>
          <cx:pt idx="19267">23</cx:pt>
          <cx:pt idx="19268">25</cx:pt>
          <cx:pt idx="19269">16</cx:pt>
          <cx:pt idx="19270">20</cx:pt>
          <cx:pt idx="19271">20</cx:pt>
          <cx:pt idx="19272">21</cx:pt>
          <cx:pt idx="19273">19</cx:pt>
          <cx:pt idx="19274">19</cx:pt>
          <cx:pt idx="19275">19</cx:pt>
          <cx:pt idx="19276">20</cx:pt>
          <cx:pt idx="19277">19</cx:pt>
          <cx:pt idx="19278">21</cx:pt>
          <cx:pt idx="19279">19</cx:pt>
          <cx:pt idx="19280">19</cx:pt>
          <cx:pt idx="19281">18</cx:pt>
          <cx:pt idx="19282">18</cx:pt>
          <cx:pt idx="19283">17</cx:pt>
          <cx:pt idx="19284">17</cx:pt>
          <cx:pt idx="19285">23</cx:pt>
          <cx:pt idx="19286">22</cx:pt>
          <cx:pt idx="19287">22</cx:pt>
          <cx:pt idx="19288">20</cx:pt>
          <cx:pt idx="19289">22</cx:pt>
          <cx:pt idx="19290">22</cx:pt>
          <cx:pt idx="19291">20</cx:pt>
          <cx:pt idx="19292">22</cx:pt>
          <cx:pt idx="19293">22</cx:pt>
          <cx:pt idx="19294">21</cx:pt>
          <cx:pt idx="19295">21</cx:pt>
          <cx:pt idx="19296">20</cx:pt>
          <cx:pt idx="19297">21</cx:pt>
          <cx:pt idx="19298">18</cx:pt>
          <cx:pt idx="19299">20</cx:pt>
          <cx:pt idx="19300">20</cx:pt>
          <cx:pt idx="19301">19</cx:pt>
          <cx:pt idx="19302">19</cx:pt>
          <cx:pt idx="19303">18</cx:pt>
          <cx:pt idx="19304">17</cx:pt>
          <cx:pt idx="19305">16</cx:pt>
          <cx:pt idx="19306">19</cx:pt>
          <cx:pt idx="19307">17</cx:pt>
          <cx:pt idx="19308">24</cx:pt>
          <cx:pt idx="19309">23</cx:pt>
          <cx:pt idx="19310">26</cx:pt>
          <cx:pt idx="19311">24</cx:pt>
          <cx:pt idx="19312">28</cx:pt>
          <cx:pt idx="19313">29</cx:pt>
          <cx:pt idx="19314">28</cx:pt>
          <cx:pt idx="19315">28</cx:pt>
          <cx:pt idx="19316">20</cx:pt>
          <cx:pt idx="19317">20</cx:pt>
          <cx:pt idx="19318">21</cx:pt>
          <cx:pt idx="19319">20</cx:pt>
          <cx:pt idx="19320">20</cx:pt>
          <cx:pt idx="19321">20</cx:pt>
          <cx:pt idx="19322">21</cx:pt>
          <cx:pt idx="19323">20</cx:pt>
          <cx:pt idx="19324">12</cx:pt>
          <cx:pt idx="19325">16</cx:pt>
          <cx:pt idx="19326">16</cx:pt>
          <cx:pt idx="19327">14</cx:pt>
          <cx:pt idx="19328">24</cx:pt>
          <cx:pt idx="19329">22</cx:pt>
          <cx:pt idx="19330">21</cx:pt>
          <cx:pt idx="19331">21</cx:pt>
          <cx:pt idx="19332">23</cx:pt>
          <cx:pt idx="19333">15</cx:pt>
          <cx:pt idx="19334">21</cx:pt>
          <cx:pt idx="19335">21</cx:pt>
          <cx:pt idx="19336">23</cx:pt>
          <cx:pt idx="19337">23</cx:pt>
          <cx:pt idx="19338">22</cx:pt>
          <cx:pt idx="19339">23</cx:pt>
          <cx:pt idx="19340">22</cx:pt>
          <cx:pt idx="19341">23</cx:pt>
          <cx:pt idx="19342">15</cx:pt>
          <cx:pt idx="19343">15</cx:pt>
          <cx:pt idx="19344">23</cx:pt>
          <cx:pt idx="19345">27</cx:pt>
          <cx:pt idx="19346">25</cx:pt>
          <cx:pt idx="19347">24</cx:pt>
          <cx:pt idx="19348">29</cx:pt>
          <cx:pt idx="19349">25</cx:pt>
          <cx:pt idx="19350">23</cx:pt>
          <cx:pt idx="19351">26</cx:pt>
          <cx:pt idx="19352">22</cx:pt>
          <cx:pt idx="19353">24</cx:pt>
          <cx:pt idx="19354">20</cx:pt>
          <cx:pt idx="19355">21</cx:pt>
          <cx:pt idx="19356">20</cx:pt>
          <cx:pt idx="19357">18</cx:pt>
          <cx:pt idx="19358">19</cx:pt>
          <cx:pt idx="19359">20</cx:pt>
          <cx:pt idx="19360">20</cx:pt>
          <cx:pt idx="19361">17</cx:pt>
          <cx:pt idx="19362">18</cx:pt>
          <cx:pt idx="19363">25</cx:pt>
          <cx:pt idx="19364">24</cx:pt>
          <cx:pt idx="19365">21</cx:pt>
          <cx:pt idx="19366">25</cx:pt>
          <cx:pt idx="19367">26</cx:pt>
          <cx:pt idx="19368">26</cx:pt>
          <cx:pt idx="19369">30</cx:pt>
          <cx:pt idx="19370">28</cx:pt>
          <cx:pt idx="19371">31</cx:pt>
          <cx:pt idx="19372">28</cx:pt>
          <cx:pt idx="19373">22</cx:pt>
          <cx:pt idx="19374">26</cx:pt>
          <cx:pt idx="19375">22</cx:pt>
          <cx:pt idx="19376">24</cx:pt>
          <cx:pt idx="19377">24</cx:pt>
          <cx:pt idx="19378">25</cx:pt>
          <cx:pt idx="19379">23</cx:pt>
          <cx:pt idx="19380">21</cx:pt>
          <cx:pt idx="19381">20</cx:pt>
          <cx:pt idx="19382">21</cx:pt>
          <cx:pt idx="19383">26</cx:pt>
          <cx:pt idx="19384">25</cx:pt>
          <cx:pt idx="19385">23</cx:pt>
          <cx:pt idx="19386">22</cx:pt>
          <cx:pt idx="19387">22</cx:pt>
          <cx:pt idx="19388">26</cx:pt>
          <cx:pt idx="19389">25</cx:pt>
          <cx:pt idx="19390">24</cx:pt>
          <cx:pt idx="19391">25</cx:pt>
          <cx:pt idx="19392">23</cx:pt>
          <cx:pt idx="19393">21</cx:pt>
          <cx:pt idx="19394">22</cx:pt>
          <cx:pt idx="19395">19</cx:pt>
          <cx:pt idx="19396">19</cx:pt>
          <cx:pt idx="19397">16</cx:pt>
          <cx:pt idx="19398">23</cx:pt>
          <cx:pt idx="19399">21</cx:pt>
          <cx:pt idx="19400">20</cx:pt>
          <cx:pt idx="19401">21</cx:pt>
          <cx:pt idx="19402">21</cx:pt>
          <cx:pt idx="19403">17</cx:pt>
          <cx:pt idx="19404">27</cx:pt>
          <cx:pt idx="19405">27</cx:pt>
          <cx:pt idx="19406">25</cx:pt>
          <cx:pt idx="19407">25</cx:pt>
          <cx:pt idx="19408">26</cx:pt>
          <cx:pt idx="19409">31</cx:pt>
          <cx:pt idx="19410">27</cx:pt>
          <cx:pt idx="19411">23</cx:pt>
          <cx:pt idx="19412">18</cx:pt>
          <cx:pt idx="19413">20</cx:pt>
          <cx:pt idx="19414">18</cx:pt>
          <cx:pt idx="19415">18</cx:pt>
          <cx:pt idx="19416">25</cx:pt>
          <cx:pt idx="19417">25</cx:pt>
          <cx:pt idx="19418">25</cx:pt>
          <cx:pt idx="19419">24</cx:pt>
          <cx:pt idx="19420">24</cx:pt>
          <cx:pt idx="19421">24</cx:pt>
          <cx:pt idx="19422">21</cx:pt>
          <cx:pt idx="19423">23</cx:pt>
          <cx:pt idx="19424">25</cx:pt>
          <cx:pt idx="19425">26</cx:pt>
          <cx:pt idx="19426">25</cx:pt>
          <cx:pt idx="19427">27</cx:pt>
          <cx:pt idx="19428">26</cx:pt>
          <cx:pt idx="19429">25</cx:pt>
          <cx:pt idx="19430">24</cx:pt>
          <cx:pt idx="19431">27</cx:pt>
          <cx:pt idx="19432">25</cx:pt>
          <cx:pt idx="19433">26</cx:pt>
          <cx:pt idx="19434">25</cx:pt>
          <cx:pt idx="19435">32</cx:pt>
          <cx:pt idx="19436">30</cx:pt>
          <cx:pt idx="19437">35</cx:pt>
          <cx:pt idx="19438">33</cx:pt>
          <cx:pt idx="19439">16</cx:pt>
          <cx:pt idx="19440">16</cx:pt>
          <cx:pt idx="19441">21</cx:pt>
          <cx:pt idx="19442">20</cx:pt>
          <cx:pt idx="19443">20</cx:pt>
          <cx:pt idx="19444">18</cx:pt>
          <cx:pt idx="19445">22</cx:pt>
          <cx:pt idx="19446">21</cx:pt>
          <cx:pt idx="19447">22</cx:pt>
          <cx:pt idx="19448">20</cx:pt>
          <cx:pt idx="19449">26</cx:pt>
          <cx:pt idx="19450">28</cx:pt>
          <cx:pt idx="19451">22</cx:pt>
          <cx:pt idx="19452">24</cx:pt>
          <cx:pt idx="19453">18</cx:pt>
          <cx:pt idx="19454">17</cx:pt>
          <cx:pt idx="19455">17</cx:pt>
          <cx:pt idx="19456">17</cx:pt>
          <cx:pt idx="19457">18</cx:pt>
          <cx:pt idx="19458">17</cx:pt>
          <cx:pt idx="19459">17</cx:pt>
          <cx:pt idx="19460">16</cx:pt>
          <cx:pt idx="19461">24</cx:pt>
          <cx:pt idx="19462">25</cx:pt>
          <cx:pt idx="19463">18</cx:pt>
          <cx:pt idx="19464">18</cx:pt>
          <cx:pt idx="19465">18</cx:pt>
          <cx:pt idx="19466">17</cx:pt>
          <cx:pt idx="19467">17</cx:pt>
          <cx:pt idx="19468">21</cx:pt>
          <cx:pt idx="19469">30</cx:pt>
          <cx:pt idx="19470">27</cx:pt>
          <cx:pt idx="19471">32</cx:pt>
          <cx:pt idx="19472">28</cx:pt>
          <cx:pt idx="19473">22</cx:pt>
          <cx:pt idx="19474">18</cx:pt>
          <cx:pt idx="19475">17</cx:pt>
          <cx:pt idx="19476">17</cx:pt>
          <cx:pt idx="19477">17</cx:pt>
          <cx:pt idx="19478">27</cx:pt>
          <cx:pt idx="19479">29</cx:pt>
          <cx:pt idx="19480">29</cx:pt>
          <cx:pt idx="19481">25</cx:pt>
          <cx:pt idx="19482">23</cx:pt>
          <cx:pt idx="19483">18</cx:pt>
          <cx:pt idx="19484">18</cx:pt>
          <cx:pt idx="19485">26</cx:pt>
          <cx:pt idx="19486">24</cx:pt>
          <cx:pt idx="19487">28</cx:pt>
          <cx:pt idx="19488">30</cx:pt>
          <cx:pt idx="19489">21</cx:pt>
          <cx:pt idx="19490">23</cx:pt>
          <cx:pt idx="19491">24</cx:pt>
          <cx:pt idx="19492">27</cx:pt>
          <cx:pt idx="19493">26</cx:pt>
          <cx:pt idx="19494">28</cx:pt>
          <cx:pt idx="19495">23</cx:pt>
          <cx:pt idx="19496">28</cx:pt>
          <cx:pt idx="19497">25</cx:pt>
          <cx:pt idx="19498">27</cx:pt>
          <cx:pt idx="19499">29</cx:pt>
          <cx:pt idx="19500">29</cx:pt>
          <cx:pt idx="19501">26</cx:pt>
          <cx:pt idx="19502">28</cx:pt>
          <cx:pt idx="19503">26</cx:pt>
          <cx:pt idx="19504">24</cx:pt>
          <cx:pt idx="19505">27</cx:pt>
          <cx:pt idx="19506">29</cx:pt>
          <cx:pt idx="19507">26</cx:pt>
          <cx:pt idx="19508">30</cx:pt>
          <cx:pt idx="19509">29</cx:pt>
          <cx:pt idx="19510">22</cx:pt>
          <cx:pt idx="19511">22</cx:pt>
          <cx:pt idx="19512">23</cx:pt>
          <cx:pt idx="19513">23</cx:pt>
          <cx:pt idx="19514">21</cx:pt>
          <cx:pt idx="19515">20</cx:pt>
          <cx:pt idx="19516">23</cx:pt>
          <cx:pt idx="19517">25</cx:pt>
          <cx:pt idx="19518">23</cx:pt>
          <cx:pt idx="19519">23</cx:pt>
          <cx:pt idx="19520">15</cx:pt>
          <cx:pt idx="19521">15</cx:pt>
          <cx:pt idx="19522">15</cx:pt>
          <cx:pt idx="19523">21</cx:pt>
          <cx:pt idx="19524">23</cx:pt>
          <cx:pt idx="19525">26</cx:pt>
          <cx:pt idx="19526">25</cx:pt>
          <cx:pt idx="19527">28</cx:pt>
          <cx:pt idx="19528">26</cx:pt>
          <cx:pt idx="19529">25</cx:pt>
          <cx:pt idx="19530">26</cx:pt>
          <cx:pt idx="19531">28</cx:pt>
          <cx:pt idx="19532">26</cx:pt>
          <cx:pt idx="19533">28</cx:pt>
          <cx:pt idx="19534">28</cx:pt>
          <cx:pt idx="19535">27</cx:pt>
          <cx:pt idx="19536">24</cx:pt>
          <cx:pt idx="19537">24</cx:pt>
          <cx:pt idx="19538">28</cx:pt>
          <cx:pt idx="19539">26</cx:pt>
          <cx:pt idx="19540">24</cx:pt>
          <cx:pt idx="19541">23</cx:pt>
          <cx:pt idx="19542">24</cx:pt>
          <cx:pt idx="19543">26</cx:pt>
          <cx:pt idx="19544">24</cx:pt>
          <cx:pt idx="19545">30</cx:pt>
          <cx:pt idx="19546">30</cx:pt>
          <cx:pt idx="19547">24</cx:pt>
          <cx:pt idx="19548">29</cx:pt>
          <cx:pt idx="19549">29</cx:pt>
          <cx:pt idx="19550">24</cx:pt>
          <cx:pt idx="19551">32</cx:pt>
          <cx:pt idx="19552">32</cx:pt>
          <cx:pt idx="19553">36</cx:pt>
          <cx:pt idx="19554">34</cx:pt>
          <cx:pt idx="19555">34</cx:pt>
          <cx:pt idx="19556">32</cx:pt>
          <cx:pt idx="19557">36</cx:pt>
          <cx:pt idx="19558">34</cx:pt>
          <cx:pt idx="19559">32</cx:pt>
          <cx:pt idx="19560">32</cx:pt>
          <cx:pt idx="19561">34</cx:pt>
          <cx:pt idx="19562">25</cx:pt>
          <cx:pt idx="19563">25</cx:pt>
          <cx:pt idx="19564">27</cx:pt>
          <cx:pt idx="19565">26</cx:pt>
          <cx:pt idx="19566">27</cx:pt>
          <cx:pt idx="19567">25</cx:pt>
          <cx:pt idx="19568">27</cx:pt>
          <cx:pt idx="19569">27</cx:pt>
          <cx:pt idx="19570">25</cx:pt>
          <cx:pt idx="19571">25</cx:pt>
          <cx:pt idx="19572">25</cx:pt>
          <cx:pt idx="19573">25</cx:pt>
          <cx:pt idx="19574">25</cx:pt>
          <cx:pt idx="19575">31</cx:pt>
          <cx:pt idx="19576">30</cx:pt>
          <cx:pt idx="19577">33</cx:pt>
          <cx:pt idx="19578">32</cx:pt>
          <cx:pt idx="19579">30</cx:pt>
          <cx:pt idx="19580">31</cx:pt>
          <cx:pt idx="19581">19</cx:pt>
          <cx:pt idx="19582">20</cx:pt>
          <cx:pt idx="19583">19</cx:pt>
          <cx:pt idx="19584">20</cx:pt>
          <cx:pt idx="19585">18</cx:pt>
          <cx:pt idx="19586">19</cx:pt>
          <cx:pt idx="19587">18</cx:pt>
          <cx:pt idx="19588">19</cx:pt>
          <cx:pt idx="19589">31</cx:pt>
          <cx:pt idx="19590">38</cx:pt>
          <cx:pt idx="19591">25</cx:pt>
          <cx:pt idx="19592">23</cx:pt>
          <cx:pt idx="19593">26</cx:pt>
          <cx:pt idx="19594">23</cx:pt>
          <cx:pt idx="19595">24</cx:pt>
          <cx:pt idx="19596">23</cx:pt>
          <cx:pt idx="19597">25</cx:pt>
          <cx:pt idx="19598">22</cx:pt>
          <cx:pt idx="19599">23</cx:pt>
          <cx:pt idx="19600">23</cx:pt>
          <cx:pt idx="19601">23</cx:pt>
          <cx:pt idx="19602">23</cx:pt>
          <cx:pt idx="19603">19</cx:pt>
          <cx:pt idx="19604">18</cx:pt>
          <cx:pt idx="19605">27</cx:pt>
          <cx:pt idx="19606">29</cx:pt>
          <cx:pt idx="19607">25</cx:pt>
          <cx:pt idx="19608">30</cx:pt>
          <cx:pt idx="19609">25</cx:pt>
          <cx:pt idx="19610">28</cx:pt>
          <cx:pt idx="19611">29</cx:pt>
          <cx:pt idx="19612">25</cx:pt>
          <cx:pt idx="19613">30</cx:pt>
          <cx:pt idx="19614">25</cx:pt>
          <cx:pt idx="19615">26</cx:pt>
          <cx:pt idx="19616">24</cx:pt>
          <cx:pt idx="19617">27</cx:pt>
          <cx:pt idx="19618">32</cx:pt>
          <cx:pt idx="19619">30</cx:pt>
          <cx:pt idx="19620">29</cx:pt>
          <cx:pt idx="19621">30</cx:pt>
          <cx:pt idx="19622">36</cx:pt>
          <cx:pt idx="19623">37</cx:pt>
          <cx:pt idx="19624">35</cx:pt>
          <cx:pt idx="19625">37</cx:pt>
          <cx:pt idx="19626">25</cx:pt>
          <cx:pt idx="19627">21</cx:pt>
          <cx:pt idx="19628">22</cx:pt>
          <cx:pt idx="19629">21</cx:pt>
          <cx:pt idx="19630">15</cx:pt>
          <cx:pt idx="19631">27</cx:pt>
          <cx:pt idx="19632">41</cx:pt>
          <cx:pt idx="19633">26</cx:pt>
          <cx:pt idx="19634">28</cx:pt>
          <cx:pt idx="19635">25</cx:pt>
          <cx:pt idx="19636">25</cx:pt>
          <cx:pt idx="19637">16</cx:pt>
          <cx:pt idx="19638">16</cx:pt>
          <cx:pt idx="19639">23</cx:pt>
          <cx:pt idx="19640">22</cx:pt>
          <cx:pt idx="19641">20</cx:pt>
          <cx:pt idx="19642">18</cx:pt>
          <cx:pt idx="19643">23</cx:pt>
          <cx:pt idx="19644">20</cx:pt>
          <cx:pt idx="19645">19</cx:pt>
          <cx:pt idx="19646">18</cx:pt>
          <cx:pt idx="19647">20</cx:pt>
          <cx:pt idx="19648">18</cx:pt>
          <cx:pt idx="19649">18</cx:pt>
          <cx:pt idx="19650">17</cx:pt>
          <cx:pt idx="19651">18</cx:pt>
          <cx:pt idx="19652">16</cx:pt>
          <cx:pt idx="19653">16</cx:pt>
          <cx:pt idx="19654">16</cx:pt>
          <cx:pt idx="19655">26</cx:pt>
          <cx:pt idx="19656">28</cx:pt>
          <cx:pt idx="19657">18</cx:pt>
          <cx:pt idx="19658">18</cx:pt>
          <cx:pt idx="19659">26</cx:pt>
          <cx:pt idx="19660">40</cx:pt>
          <cx:pt idx="19661">26</cx:pt>
          <cx:pt idx="19662">28</cx:pt>
          <cx:pt idx="19663">44</cx:pt>
          <cx:pt idx="19664">28</cx:pt>
          <cx:pt idx="19665">26</cx:pt>
          <cx:pt idx="19666">28</cx:pt>
          <cx:pt idx="19667">26</cx:pt>
          <cx:pt idx="19668">26</cx:pt>
          <cx:pt idx="19669">40</cx:pt>
          <cx:pt idx="19670">26</cx:pt>
          <cx:pt idx="19671">24</cx:pt>
          <cx:pt idx="19672">28</cx:pt>
          <cx:pt idx="19673">44</cx:pt>
          <cx:pt idx="19674">28</cx:pt>
          <cx:pt idx="19675">26</cx:pt>
          <cx:pt idx="19676">26</cx:pt>
          <cx:pt idx="19677">24</cx:pt>
          <cx:pt idx="19678">29</cx:pt>
          <cx:pt idx="19679">26</cx:pt>
          <cx:pt idx="19680">26</cx:pt>
          <cx:pt idx="19681">40</cx:pt>
          <cx:pt idx="19682">26</cx:pt>
          <cx:pt idx="19683">28</cx:pt>
          <cx:pt idx="19684">44</cx:pt>
          <cx:pt idx="19685">28</cx:pt>
          <cx:pt idx="19686">27</cx:pt>
          <cx:pt idx="19687">24</cx:pt>
          <cx:pt idx="19688">29</cx:pt>
          <cx:pt idx="19689">26</cx:pt>
          <cx:pt idx="19690">22</cx:pt>
          <cx:pt idx="19691">27</cx:pt>
          <cx:pt idx="19692">24</cx:pt>
          <cx:pt idx="19693">29</cx:pt>
          <cx:pt idx="19694">26</cx:pt>
          <cx:pt idx="19695">22</cx:pt>
          <cx:pt idx="19696">24</cx:pt>
          <cx:pt idx="19697">25</cx:pt>
          <cx:pt idx="19698">26</cx:pt>
          <cx:pt idx="19699">24</cx:pt>
          <cx:pt idx="19700">26</cx:pt>
          <cx:pt idx="19701">26</cx:pt>
          <cx:pt idx="19702">29</cx:pt>
          <cx:pt idx="19703">24</cx:pt>
          <cx:pt idx="19704">26</cx:pt>
          <cx:pt idx="19705">26</cx:pt>
          <cx:pt idx="19706">26</cx:pt>
          <cx:pt idx="19707">26</cx:pt>
          <cx:pt idx="19708">25</cx:pt>
          <cx:pt idx="19709">24</cx:pt>
          <cx:pt idx="19710">25</cx:pt>
          <cx:pt idx="19711">29</cx:pt>
          <cx:pt idx="19712">23</cx:pt>
          <cx:pt idx="19713">24</cx:pt>
          <cx:pt idx="19714">25</cx:pt>
          <cx:pt idx="19715">26</cx:pt>
          <cx:pt idx="19716">25</cx:pt>
          <cx:pt idx="19717">26</cx:pt>
          <cx:pt idx="19718">25</cx:pt>
          <cx:pt idx="19719">21</cx:pt>
          <cx:pt idx="19720">27</cx:pt>
          <cx:pt idx="19721">27</cx:pt>
          <cx:pt idx="19722">22</cx:pt>
          <cx:pt idx="19723">21</cx:pt>
          <cx:pt idx="19724">22</cx:pt>
          <cx:pt idx="19725">22</cx:pt>
          <cx:pt idx="19726">30</cx:pt>
          <cx:pt idx="19727">30</cx:pt>
          <cx:pt idx="19728">28</cx:pt>
          <cx:pt idx="19729">18</cx:pt>
          <cx:pt idx="19730">26</cx:pt>
          <cx:pt idx="19731">25</cx:pt>
          <cx:pt idx="19732">29</cx:pt>
          <cx:pt idx="19733">26</cx:pt>
          <cx:pt idx="19734">23</cx:pt>
          <cx:pt idx="19735">26</cx:pt>
          <cx:pt idx="19736">23</cx:pt>
          <cx:pt idx="19737">26</cx:pt>
          <cx:pt idx="19738">23</cx:pt>
          <cx:pt idx="19739">26</cx:pt>
          <cx:pt idx="19740">23</cx:pt>
          <cx:pt idx="19741">23</cx:pt>
          <cx:pt idx="19742">23</cx:pt>
          <cx:pt idx="19743">23</cx:pt>
          <cx:pt idx="19744">23</cx:pt>
          <cx:pt idx="19745">23</cx:pt>
          <cx:pt idx="19746">22</cx:pt>
          <cx:pt idx="19747">23</cx:pt>
          <cx:pt idx="19748">23</cx:pt>
          <cx:pt idx="19749">19</cx:pt>
          <cx:pt idx="19750">19</cx:pt>
          <cx:pt idx="19751">22</cx:pt>
          <cx:pt idx="19752">22</cx:pt>
          <cx:pt idx="19753">22</cx:pt>
          <cx:pt idx="19754">22</cx:pt>
          <cx:pt idx="19755">19</cx:pt>
          <cx:pt idx="19756">20</cx:pt>
          <cx:pt idx="19757">29</cx:pt>
          <cx:pt idx="19758">27</cx:pt>
          <cx:pt idx="19759">26</cx:pt>
          <cx:pt idx="19760">28</cx:pt>
          <cx:pt idx="19761">26</cx:pt>
          <cx:pt idx="19762">14</cx:pt>
          <cx:pt idx="19763">24</cx:pt>
          <cx:pt idx="19764">27</cx:pt>
          <cx:pt idx="19765">24</cx:pt>
          <cx:pt idx="19766">24</cx:pt>
          <cx:pt idx="19767">24</cx:pt>
          <cx:pt idx="19768">27</cx:pt>
          <cx:pt idx="19769">24</cx:pt>
          <cx:pt idx="19770">27</cx:pt>
          <cx:pt idx="19771">23</cx:pt>
          <cx:pt idx="19772">25</cx:pt>
          <cx:pt idx="19773">23</cx:pt>
          <cx:pt idx="19774">24</cx:pt>
          <cx:pt idx="19775">25</cx:pt>
          <cx:pt idx="19776">27</cx:pt>
          <cx:pt idx="19777">24</cx:pt>
          <cx:pt idx="19778">26</cx:pt>
          <cx:pt idx="19779">25</cx:pt>
          <cx:pt idx="19780">27</cx:pt>
          <cx:pt idx="19781">23</cx:pt>
          <cx:pt idx="19782">25</cx:pt>
          <cx:pt idx="19783">24</cx:pt>
          <cx:pt idx="19784">27</cx:pt>
          <cx:pt idx="19785">24</cx:pt>
          <cx:pt idx="19786">24</cx:pt>
          <cx:pt idx="19787">24</cx:pt>
          <cx:pt idx="19788">27</cx:pt>
          <cx:pt idx="19789">19</cx:pt>
          <cx:pt idx="19790">22</cx:pt>
          <cx:pt idx="19791">21</cx:pt>
          <cx:pt idx="19792">19</cx:pt>
          <cx:pt idx="19793">24</cx:pt>
          <cx:pt idx="19794">24</cx:pt>
          <cx:pt idx="19795">21</cx:pt>
          <cx:pt idx="19796">20</cx:pt>
          <cx:pt idx="19797">19</cx:pt>
          <cx:pt idx="19798">19</cx:pt>
          <cx:pt idx="19799">16</cx:pt>
          <cx:pt idx="19800">19</cx:pt>
          <cx:pt idx="19801">16</cx:pt>
          <cx:pt idx="19802">25</cx:pt>
          <cx:pt idx="19803">26</cx:pt>
          <cx:pt idx="19804">24</cx:pt>
          <cx:pt idx="19805">23</cx:pt>
          <cx:pt idx="19806">25</cx:pt>
          <cx:pt idx="19807">26</cx:pt>
          <cx:pt idx="19808">19</cx:pt>
          <cx:pt idx="19809">26</cx:pt>
          <cx:pt idx="19810">27</cx:pt>
          <cx:pt idx="19811">25</cx:pt>
          <cx:pt idx="19812">27</cx:pt>
          <cx:pt idx="19813">25</cx:pt>
          <cx:pt idx="19814">27</cx:pt>
          <cx:pt idx="19815">22</cx:pt>
          <cx:pt idx="19816">24</cx:pt>
          <cx:pt idx="19817">25</cx:pt>
          <cx:pt idx="19818">25</cx:pt>
          <cx:pt idx="19819">17</cx:pt>
          <cx:pt idx="19820">14</cx:pt>
          <cx:pt idx="19821">14</cx:pt>
          <cx:pt idx="19822">20</cx:pt>
          <cx:pt idx="19823">25</cx:pt>
          <cx:pt idx="19824">20</cx:pt>
          <cx:pt idx="19825">18</cx:pt>
          <cx:pt idx="19826">18</cx:pt>
          <cx:pt idx="19827">17</cx:pt>
          <cx:pt idx="19828">17</cx:pt>
          <cx:pt idx="19829">15</cx:pt>
          <cx:pt idx="19830">20</cx:pt>
          <cx:pt idx="19831">20</cx:pt>
          <cx:pt idx="19832">18</cx:pt>
          <cx:pt idx="19833">16</cx:pt>
          <cx:pt idx="19834">28</cx:pt>
          <cx:pt idx="19835">23</cx:pt>
          <cx:pt idx="19836">29</cx:pt>
          <cx:pt idx="19837">26</cx:pt>
          <cx:pt idx="19838">30</cx:pt>
          <cx:pt idx="19839">30</cx:pt>
          <cx:pt idx="19840">26</cx:pt>
          <cx:pt idx="19841">30</cx:pt>
          <cx:pt idx="19842">30</cx:pt>
          <cx:pt idx="19843">29</cx:pt>
          <cx:pt idx="19844">28</cx:pt>
          <cx:pt idx="19845">23</cx:pt>
          <cx:pt idx="19846">26</cx:pt>
          <cx:pt idx="19847">16</cx:pt>
          <cx:pt idx="19848">17</cx:pt>
          <cx:pt idx="19849">16</cx:pt>
          <cx:pt idx="19850">26</cx:pt>
          <cx:pt idx="19851">29</cx:pt>
          <cx:pt idx="19852">27</cx:pt>
          <cx:pt idx="19853">26</cx:pt>
          <cx:pt idx="19854">29</cx:pt>
          <cx:pt idx="19855">27</cx:pt>
          <cx:pt idx="19856">30</cx:pt>
          <cx:pt idx="19857">36</cx:pt>
          <cx:pt idx="19858">37</cx:pt>
          <cx:pt idx="19859">20</cx:pt>
          <cx:pt idx="19860">20</cx:pt>
          <cx:pt idx="19861">23</cx:pt>
          <cx:pt idx="19862">25</cx:pt>
          <cx:pt idx="19863">18</cx:pt>
          <cx:pt idx="19864">16</cx:pt>
          <cx:pt idx="19865">17</cx:pt>
          <cx:pt idx="19866">18</cx:pt>
          <cx:pt idx="19867">18</cx:pt>
          <cx:pt idx="19868">17</cx:pt>
          <cx:pt idx="19869">19</cx:pt>
          <cx:pt idx="19870">19</cx:pt>
          <cx:pt idx="19871">16</cx:pt>
          <cx:pt idx="19872">17</cx:pt>
          <cx:pt idx="19873">16</cx:pt>
          <cx:pt idx="19874">16</cx:pt>
          <cx:pt idx="19875">16</cx:pt>
          <cx:pt idx="19876">16</cx:pt>
          <cx:pt idx="19877">13</cx:pt>
          <cx:pt idx="19878">13</cx:pt>
          <cx:pt idx="19879">17</cx:pt>
          <cx:pt idx="19880">17</cx:pt>
          <cx:pt idx="19881">15</cx:pt>
          <cx:pt idx="19882">16</cx:pt>
          <cx:pt idx="19883">18</cx:pt>
          <cx:pt idx="19884">17</cx:pt>
          <cx:pt idx="19885">17</cx:pt>
          <cx:pt idx="19886">16</cx:pt>
          <cx:pt idx="19887">16</cx:pt>
          <cx:pt idx="19888">16</cx:pt>
          <cx:pt idx="19889">24</cx:pt>
          <cx:pt idx="19890">24</cx:pt>
          <cx:pt idx="19891">24</cx:pt>
          <cx:pt idx="19892">24</cx:pt>
          <cx:pt idx="19893">23</cx:pt>
          <cx:pt idx="19894">23</cx:pt>
          <cx:pt idx="19895">23</cx:pt>
          <cx:pt idx="19896">23</cx:pt>
          <cx:pt idx="19897">19</cx:pt>
          <cx:pt idx="19898">19</cx:pt>
          <cx:pt idx="19899">19</cx:pt>
          <cx:pt idx="19900">23</cx:pt>
          <cx:pt idx="19901">23</cx:pt>
          <cx:pt idx="19902">20</cx:pt>
          <cx:pt idx="19903">20</cx:pt>
          <cx:pt idx="19904">19</cx:pt>
          <cx:pt idx="19905">19</cx:pt>
          <cx:pt idx="19906">17</cx:pt>
          <cx:pt idx="19907">17</cx:pt>
          <cx:pt idx="19908">16</cx:pt>
          <cx:pt idx="19909">22</cx:pt>
          <cx:pt idx="19910">24</cx:pt>
          <cx:pt idx="19911">24</cx:pt>
          <cx:pt idx="19912">26</cx:pt>
          <cx:pt idx="19913">24</cx:pt>
          <cx:pt idx="19914">21</cx:pt>
          <cx:pt idx="19915">23</cx:pt>
          <cx:pt idx="19916">27</cx:pt>
          <cx:pt idx="19917">26</cx:pt>
          <cx:pt idx="19918">25</cx:pt>
          <cx:pt idx="19919">26</cx:pt>
          <cx:pt idx="19920">26</cx:pt>
          <cx:pt idx="19921">25</cx:pt>
          <cx:pt idx="19922">27</cx:pt>
          <cx:pt idx="19923">26</cx:pt>
          <cx:pt idx="19924">26</cx:pt>
          <cx:pt idx="19925">25</cx:pt>
          <cx:pt idx="19926">27</cx:pt>
          <cx:pt idx="19927">26</cx:pt>
          <cx:pt idx="19928">24</cx:pt>
          <cx:pt idx="19929">27</cx:pt>
          <cx:pt idx="19930">24</cx:pt>
          <cx:pt idx="19931">25</cx:pt>
          <cx:pt idx="19932">23</cx:pt>
          <cx:pt idx="19933">24</cx:pt>
          <cx:pt idx="19934">22</cx:pt>
          <cx:pt idx="19935">22</cx:pt>
          <cx:pt idx="19936">22</cx:pt>
          <cx:pt idx="19937">21</cx:pt>
          <cx:pt idx="19938">30</cx:pt>
          <cx:pt idx="19939">33</cx:pt>
          <cx:pt idx="19940">32</cx:pt>
          <cx:pt idx="19941">32</cx:pt>
          <cx:pt idx="19942">25</cx:pt>
          <cx:pt idx="19943">26</cx:pt>
          <cx:pt idx="19944">28</cx:pt>
          <cx:pt idx="19945">29</cx:pt>
          <cx:pt idx="19946">28</cx:pt>
          <cx:pt idx="19947">28</cx:pt>
          <cx:pt idx="19948">22</cx:pt>
          <cx:pt idx="19949">23</cx:pt>
          <cx:pt idx="19950">24</cx:pt>
          <cx:pt idx="19951">22</cx:pt>
          <cx:pt idx="19952">22</cx:pt>
          <cx:pt idx="19953">21</cx:pt>
          <cx:pt idx="19954">21</cx:pt>
          <cx:pt idx="19955">18</cx:pt>
          <cx:pt idx="19956">18</cx:pt>
          <cx:pt idx="19957">15</cx:pt>
          <cx:pt idx="19958">22</cx:pt>
          <cx:pt idx="19959">20</cx:pt>
          <cx:pt idx="19960">19</cx:pt>
          <cx:pt idx="19961">16</cx:pt>
          <cx:pt idx="19962">16</cx:pt>
          <cx:pt idx="19963">15</cx:pt>
          <cx:pt idx="19964">18</cx:pt>
          <cx:pt idx="19965">17</cx:pt>
          <cx:pt idx="19966">18</cx:pt>
          <cx:pt idx="19967">16</cx:pt>
          <cx:pt idx="19968">17</cx:pt>
          <cx:pt idx="19969">16</cx:pt>
          <cx:pt idx="19970">15</cx:pt>
          <cx:pt idx="19971">16</cx:pt>
          <cx:pt idx="19972">25</cx:pt>
          <cx:pt idx="19973">24</cx:pt>
          <cx:pt idx="19974">26</cx:pt>
          <cx:pt idx="19975">24</cx:pt>
          <cx:pt idx="19976">29</cx:pt>
          <cx:pt idx="19977">31</cx:pt>
          <cx:pt idx="19978">18</cx:pt>
          <cx:pt idx="19979">18</cx:pt>
          <cx:pt idx="19980">16</cx:pt>
          <cx:pt idx="19981">19</cx:pt>
          <cx:pt idx="19982">17</cx:pt>
          <cx:pt idx="19983">16</cx:pt>
          <cx:pt idx="19984">14</cx:pt>
          <cx:pt idx="19985">16</cx:pt>
          <cx:pt idx="19986">15</cx:pt>
          <cx:pt idx="19987">16</cx:pt>
          <cx:pt idx="19988">14</cx:pt>
          <cx:pt idx="19989">15</cx:pt>
          <cx:pt idx="19990">16</cx:pt>
          <cx:pt idx="19991">14</cx:pt>
          <cx:pt idx="19992">14</cx:pt>
          <cx:pt idx="19993">15</cx:pt>
          <cx:pt idx="19994">16</cx:pt>
          <cx:pt idx="19995">14</cx:pt>
          <cx:pt idx="19996">26</cx:pt>
          <cx:pt idx="19997">25</cx:pt>
          <cx:pt idx="19998">26</cx:pt>
          <cx:pt idx="19999">26</cx:pt>
          <cx:pt idx="20000">25</cx:pt>
          <cx:pt idx="20001">27</cx:pt>
          <cx:pt idx="20002">26</cx:pt>
          <cx:pt idx="20003">26</cx:pt>
          <cx:pt idx="20004">25</cx:pt>
          <cx:pt idx="20005">27</cx:pt>
          <cx:pt idx="20006">26</cx:pt>
          <cx:pt idx="20007">25</cx:pt>
          <cx:pt idx="20008">19</cx:pt>
          <cx:pt idx="20009">19</cx:pt>
          <cx:pt idx="20010">16</cx:pt>
          <cx:pt idx="20011">15</cx:pt>
          <cx:pt idx="20012">15</cx:pt>
          <cx:pt idx="20013">15</cx:pt>
          <cx:pt idx="20014">14</cx:pt>
          <cx:pt idx="20015">15</cx:pt>
          <cx:pt idx="20016">23</cx:pt>
          <cx:pt idx="20017">20</cx:pt>
          <cx:pt idx="20018">20</cx:pt>
          <cx:pt idx="20019">17</cx:pt>
          <cx:pt idx="20020">17</cx:pt>
          <cx:pt idx="20021">16</cx:pt>
          <cx:pt idx="20022">19</cx:pt>
          <cx:pt idx="20023">17</cx:pt>
          <cx:pt idx="20024">18</cx:pt>
          <cx:pt idx="20025">17</cx:pt>
          <cx:pt idx="20026">17</cx:pt>
          <cx:pt idx="20027">23</cx:pt>
          <cx:pt idx="20028">25</cx:pt>
          <cx:pt idx="20029">22</cx:pt>
          <cx:pt idx="20030">23</cx:pt>
          <cx:pt idx="20031">32</cx:pt>
          <cx:pt idx="20032">30</cx:pt>
          <cx:pt idx="20033">31</cx:pt>
          <cx:pt idx="20034">19</cx:pt>
          <cx:pt idx="20035">17</cx:pt>
          <cx:pt idx="20036">16</cx:pt>
          <cx:pt idx="20037">15</cx:pt>
          <cx:pt idx="20038">19</cx:pt>
          <cx:pt idx="20039">18</cx:pt>
          <cx:pt idx="20040">20</cx:pt>
          <cx:pt idx="20041">19</cx:pt>
          <cx:pt idx="20042">18</cx:pt>
          <cx:pt idx="20043">17</cx:pt>
          <cx:pt idx="20044">18</cx:pt>
          <cx:pt idx="20045">19</cx:pt>
          <cx:pt idx="20046">20</cx:pt>
          <cx:pt idx="20047">20</cx:pt>
          <cx:pt idx="20048">18</cx:pt>
          <cx:pt idx="20049">18</cx:pt>
          <cx:pt idx="20050">19</cx:pt>
          <cx:pt idx="20051">20</cx:pt>
          <cx:pt idx="20052">18</cx:pt>
          <cx:pt idx="20053">18</cx:pt>
          <cx:pt idx="20054">15</cx:pt>
          <cx:pt idx="20055">14</cx:pt>
          <cx:pt idx="20056">15</cx:pt>
          <cx:pt idx="20057">14</cx:pt>
          <cx:pt idx="20058">15</cx:pt>
          <cx:pt idx="20059">19</cx:pt>
          <cx:pt idx="20060">15</cx:pt>
          <cx:pt idx="20061">19</cx:pt>
          <cx:pt idx="20062">18</cx:pt>
          <cx:pt idx="20063">19</cx:pt>
          <cx:pt idx="20064">18</cx:pt>
          <cx:pt idx="20065">17</cx:pt>
          <cx:pt idx="20066">18</cx:pt>
          <cx:pt idx="20067">16</cx:pt>
          <cx:pt idx="20068">18</cx:pt>
          <cx:pt idx="20069">17</cx:pt>
          <cx:pt idx="20070">29</cx:pt>
          <cx:pt idx="20071">29</cx:pt>
          <cx:pt idx="20072">32</cx:pt>
          <cx:pt idx="20073">31</cx:pt>
          <cx:pt idx="20074">23</cx:pt>
          <cx:pt idx="20075">29</cx:pt>
          <cx:pt idx="20076">29</cx:pt>
          <cx:pt idx="20077">32</cx:pt>
          <cx:pt idx="20078">31</cx:pt>
          <cx:pt idx="20079">25</cx:pt>
          <cx:pt idx="20080">22</cx:pt>
          <cx:pt idx="20081">27</cx:pt>
          <cx:pt idx="20082">23</cx:pt>
          <cx:pt idx="20083">20</cx:pt>
          <cx:pt idx="20084">23</cx:pt>
          <cx:pt idx="20085">20</cx:pt>
          <cx:pt idx="20086">20</cx:pt>
          <cx:pt idx="20087">25</cx:pt>
          <cx:pt idx="20088">21</cx:pt>
          <cx:pt idx="20089">20</cx:pt>
          <cx:pt idx="20090">17</cx:pt>
          <cx:pt idx="20091">17</cx:pt>
          <cx:pt idx="20092">20</cx:pt>
          <cx:pt idx="20093">18</cx:pt>
          <cx:pt idx="20094">25</cx:pt>
          <cx:pt idx="20095">25</cx:pt>
          <cx:pt idx="20096">25</cx:pt>
          <cx:pt idx="20097">24</cx:pt>
          <cx:pt idx="20098">24</cx:pt>
          <cx:pt idx="20099">24</cx:pt>
          <cx:pt idx="20100">22</cx:pt>
          <cx:pt idx="20101">21</cx:pt>
          <cx:pt idx="20102">21</cx:pt>
          <cx:pt idx="20103">20</cx:pt>
          <cx:pt idx="20104">19</cx:pt>
          <cx:pt idx="20105">19</cx:pt>
          <cx:pt idx="20106">19</cx:pt>
          <cx:pt idx="20107">20</cx:pt>
          <cx:pt idx="20108">20</cx:pt>
          <cx:pt idx="20109">18</cx:pt>
          <cx:pt idx="20110">16</cx:pt>
          <cx:pt idx="20111">20</cx:pt>
          <cx:pt idx="20112">18</cx:pt>
          <cx:pt idx="20113">18</cx:pt>
          <cx:pt idx="20114">17</cx:pt>
          <cx:pt idx="20115">17</cx:pt>
          <cx:pt idx="20116">17</cx:pt>
          <cx:pt idx="20117">16</cx:pt>
          <cx:pt idx="20118">16</cx:pt>
          <cx:pt idx="20119">17</cx:pt>
          <cx:pt idx="20120">16</cx:pt>
          <cx:pt idx="20121">17</cx:pt>
          <cx:pt idx="20122">18</cx:pt>
          <cx:pt idx="20123">18</cx:pt>
          <cx:pt idx="20124">17</cx:pt>
          <cx:pt idx="20125">19</cx:pt>
          <cx:pt idx="20126">19</cx:pt>
          <cx:pt idx="20127">16</cx:pt>
          <cx:pt idx="20128">17</cx:pt>
          <cx:pt idx="20129">16</cx:pt>
          <cx:pt idx="20130">16</cx:pt>
          <cx:pt idx="20131">16</cx:pt>
          <cx:pt idx="20132">16</cx:pt>
          <cx:pt idx="20133">14</cx:pt>
          <cx:pt idx="20134">20</cx:pt>
          <cx:pt idx="20135">20</cx:pt>
          <cx:pt idx="20136">23</cx:pt>
          <cx:pt idx="20137">25</cx:pt>
          <cx:pt idx="20138">18</cx:pt>
          <cx:pt idx="20139">16</cx:pt>
          <cx:pt idx="20140">18</cx:pt>
          <cx:pt idx="20141">17</cx:pt>
          <cx:pt idx="20142">17</cx:pt>
          <cx:pt idx="20143">16</cx:pt>
          <cx:pt idx="20144">15</cx:pt>
          <cx:pt idx="20145">16</cx:pt>
          <cx:pt idx="20146">14</cx:pt>
          <cx:pt idx="20147">14</cx:pt>
          <cx:pt idx="20148">17</cx:pt>
          <cx:pt idx="20149">17</cx:pt>
          <cx:pt idx="20150">15</cx:pt>
          <cx:pt idx="20151">16</cx:pt>
          <cx:pt idx="20152">28</cx:pt>
          <cx:pt idx="20153">28</cx:pt>
          <cx:pt idx="20154">26</cx:pt>
          <cx:pt idx="20155">29</cx:pt>
          <cx:pt idx="20156">29</cx:pt>
          <cx:pt idx="20157">35</cx:pt>
          <cx:pt idx="20158">34</cx:pt>
          <cx:pt idx="20159">36</cx:pt>
          <cx:pt idx="20160">33</cx:pt>
          <cx:pt idx="20161">28</cx:pt>
          <cx:pt idx="20162">31</cx:pt>
          <cx:pt idx="20163">36</cx:pt>
          <cx:pt idx="20164">40</cx:pt>
          <cx:pt idx="20165">26</cx:pt>
          <cx:pt idx="20166">24</cx:pt>
          <cx:pt idx="20167">23</cx:pt>
          <cx:pt idx="20168">49</cx:pt>
          <cx:pt idx="20169">59</cx:pt>
          <cx:pt idx="20170">23</cx:pt>
          <cx:pt idx="20171">20</cx:pt>
          <cx:pt idx="20172">19</cx:pt>
          <cx:pt idx="20173">19</cx:pt>
          <cx:pt idx="20174">19</cx:pt>
          <cx:pt idx="20175">24</cx:pt>
          <cx:pt idx="20176">32</cx:pt>
          <cx:pt idx="20177">32</cx:pt>
          <cx:pt idx="20178">33</cx:pt>
          <cx:pt idx="20179">34</cx:pt>
          <cx:pt idx="20180">30</cx:pt>
          <cx:pt idx="20181">30</cx:pt>
          <cx:pt idx="20182">24</cx:pt>
          <cx:pt idx="20183">23</cx:pt>
          <cx:pt idx="20184">25</cx:pt>
          <cx:pt idx="20185">21</cx:pt>
          <cx:pt idx="20186">27</cx:pt>
          <cx:pt idx="20187">25</cx:pt>
          <cx:pt idx="20188">28</cx:pt>
          <cx:pt idx="20189">25</cx:pt>
          <cx:pt idx="20190">27</cx:pt>
          <cx:pt idx="20191">24</cx:pt>
          <cx:pt idx="20192">28</cx:pt>
          <cx:pt idx="20193">24</cx:pt>
          <cx:pt idx="20194">24</cx:pt>
          <cx:pt idx="20195">28</cx:pt>
          <cx:pt idx="20196">29</cx:pt>
          <cx:pt idx="20197">24</cx:pt>
          <cx:pt idx="20198">23</cx:pt>
          <cx:pt idx="20199">18</cx:pt>
          <cx:pt idx="20200">17</cx:pt>
          <cx:pt idx="20201">19</cx:pt>
          <cx:pt idx="20202">18</cx:pt>
          <cx:pt idx="20203">23</cx:pt>
          <cx:pt idx="20204">25</cx:pt>
          <cx:pt idx="20205">20</cx:pt>
          <cx:pt idx="20206">20</cx:pt>
          <cx:pt idx="20207">19</cx:pt>
          <cx:pt idx="20208">21</cx:pt>
          <cx:pt idx="20209">19</cx:pt>
          <cx:pt idx="20210">19</cx:pt>
          <cx:pt idx="20211">19</cx:pt>
          <cx:pt idx="20212">20</cx:pt>
          <cx:pt idx="20213">21</cx:pt>
          <cx:pt idx="20214">19</cx:pt>
          <cx:pt idx="20215">19</cx:pt>
          <cx:pt idx="20216">18</cx:pt>
          <cx:pt idx="20217">18</cx:pt>
          <cx:pt idx="20218">17</cx:pt>
          <cx:pt idx="20219">23</cx:pt>
          <cx:pt idx="20220">22</cx:pt>
          <cx:pt idx="20221">20</cx:pt>
          <cx:pt idx="20222">22</cx:pt>
          <cx:pt idx="20223">24</cx:pt>
          <cx:pt idx="20224">23</cx:pt>
          <cx:pt idx="20225">25</cx:pt>
          <cx:pt idx="20226">25</cx:pt>
          <cx:pt idx="20227">22</cx:pt>
          <cx:pt idx="20228">22</cx:pt>
          <cx:pt idx="20229">20</cx:pt>
          <cx:pt idx="20230">22</cx:pt>
          <cx:pt idx="20231">22</cx:pt>
          <cx:pt idx="20232">21</cx:pt>
          <cx:pt idx="20233">21</cx:pt>
          <cx:pt idx="20234">19</cx:pt>
          <cx:pt idx="20235">18</cx:pt>
          <cx:pt idx="20236">18</cx:pt>
          <cx:pt idx="20237">17</cx:pt>
          <cx:pt idx="20238">19</cx:pt>
          <cx:pt idx="20239">20</cx:pt>
          <cx:pt idx="20240">18</cx:pt>
          <cx:pt idx="20241">20</cx:pt>
          <cx:pt idx="20242">17</cx:pt>
          <cx:pt idx="20243">16</cx:pt>
          <cx:pt idx="20244">19</cx:pt>
          <cx:pt idx="20245">17</cx:pt>
          <cx:pt idx="20246">24</cx:pt>
          <cx:pt idx="20247">22</cx:pt>
          <cx:pt idx="20248">26</cx:pt>
          <cx:pt idx="20249">23</cx:pt>
          <cx:pt idx="20250">27</cx:pt>
          <cx:pt idx="20251">29</cx:pt>
          <cx:pt idx="20252">18</cx:pt>
          <cx:pt idx="20253">27</cx:pt>
          <cx:pt idx="20254">29</cx:pt>
          <cx:pt idx="20255">20</cx:pt>
          <cx:pt idx="20256">21</cx:pt>
          <cx:pt idx="20257">20</cx:pt>
          <cx:pt idx="20258">20</cx:pt>
          <cx:pt idx="20259">12</cx:pt>
          <cx:pt idx="20260">12</cx:pt>
          <cx:pt idx="20261">16</cx:pt>
          <cx:pt idx="20262">19</cx:pt>
          <cx:pt idx="20263">14</cx:pt>
          <cx:pt idx="20264">27</cx:pt>
          <cx:pt idx="20265">23</cx:pt>
          <cx:pt idx="20266">21</cx:pt>
          <cx:pt idx="20267">23</cx:pt>
          <cx:pt idx="20268">23</cx:pt>
          <cx:pt idx="20269">23</cx:pt>
          <cx:pt idx="20270">15</cx:pt>
          <cx:pt idx="20271">21</cx:pt>
          <cx:pt idx="20272">21</cx:pt>
          <cx:pt idx="20273">21</cx:pt>
          <cx:pt idx="20274">15</cx:pt>
          <cx:pt idx="20275">23</cx:pt>
          <cx:pt idx="20276">23</cx:pt>
          <cx:pt idx="20277">22</cx:pt>
          <cx:pt idx="20278">23</cx:pt>
          <cx:pt idx="20279">22</cx:pt>
          <cx:pt idx="20280">23</cx:pt>
          <cx:pt idx="20281">15</cx:pt>
          <cx:pt idx="20282">15</cx:pt>
          <cx:pt idx="20283">21</cx:pt>
          <cx:pt idx="20284">21</cx:pt>
          <cx:pt idx="20285">16</cx:pt>
          <cx:pt idx="20286">15</cx:pt>
          <cx:pt idx="20287">16</cx:pt>
          <cx:pt idx="20288">15</cx:pt>
          <cx:pt idx="20289">25</cx:pt>
          <cx:pt idx="20290">24</cx:pt>
          <cx:pt idx="20291">29</cx:pt>
          <cx:pt idx="20292">25</cx:pt>
          <cx:pt idx="20293">23</cx:pt>
          <cx:pt idx="20294">25</cx:pt>
          <cx:pt idx="20295">20</cx:pt>
          <cx:pt idx="20296">21</cx:pt>
          <cx:pt idx="20297">17</cx:pt>
          <cx:pt idx="20298">20</cx:pt>
          <cx:pt idx="20299">20</cx:pt>
          <cx:pt idx="20300">20</cx:pt>
          <cx:pt idx="20301">20</cx:pt>
          <cx:pt idx="20302">17</cx:pt>
          <cx:pt idx="20303">18</cx:pt>
          <cx:pt idx="20304">25</cx:pt>
          <cx:pt idx="20305">24</cx:pt>
          <cx:pt idx="20306">23</cx:pt>
          <cx:pt idx="20307">25</cx:pt>
          <cx:pt idx="20308">26</cx:pt>
          <cx:pt idx="20309">26</cx:pt>
          <cx:pt idx="20310">28</cx:pt>
          <cx:pt idx="20311">28</cx:pt>
          <cx:pt idx="20312">28</cx:pt>
          <cx:pt idx="20313">23</cx:pt>
          <cx:pt idx="20314">25</cx:pt>
          <cx:pt idx="20315">22</cx:pt>
          <cx:pt idx="20316">23</cx:pt>
          <cx:pt idx="20317">26</cx:pt>
          <cx:pt idx="20318">26</cx:pt>
          <cx:pt idx="20319">24</cx:pt>
          <cx:pt idx="20320">24</cx:pt>
          <cx:pt idx="20321">21</cx:pt>
          <cx:pt idx="20322">23</cx:pt>
          <cx:pt idx="20323">23</cx:pt>
          <cx:pt idx="20324">21</cx:pt>
          <cx:pt idx="20325">20</cx:pt>
          <cx:pt idx="20326">21</cx:pt>
          <cx:pt idx="20327">25</cx:pt>
          <cx:pt idx="20328">24</cx:pt>
          <cx:pt idx="20329">22</cx:pt>
          <cx:pt idx="20330">22</cx:pt>
          <cx:pt idx="20331">22</cx:pt>
          <cx:pt idx="20332">21</cx:pt>
          <cx:pt idx="20333">26</cx:pt>
          <cx:pt idx="20334">25</cx:pt>
          <cx:pt idx="20335">24</cx:pt>
          <cx:pt idx="20336">24</cx:pt>
          <cx:pt idx="20337">23</cx:pt>
          <cx:pt idx="20338">21</cx:pt>
          <cx:pt idx="20339">22</cx:pt>
          <cx:pt idx="20340">13</cx:pt>
          <cx:pt idx="20341">17</cx:pt>
          <cx:pt idx="20342">16</cx:pt>
          <cx:pt idx="20343">16</cx:pt>
          <cx:pt idx="20344">22</cx:pt>
          <cx:pt idx="20345">21</cx:pt>
          <cx:pt idx="20346">20</cx:pt>
          <cx:pt idx="20347">21</cx:pt>
          <cx:pt idx="20348">22</cx:pt>
          <cx:pt idx="20349">17</cx:pt>
          <cx:pt idx="20350">27</cx:pt>
          <cx:pt idx="20351">27</cx:pt>
          <cx:pt idx="20352">22</cx:pt>
          <cx:pt idx="20353">24</cx:pt>
          <cx:pt idx="20354">24</cx:pt>
          <cx:pt idx="20355">26</cx:pt>
          <cx:pt idx="20356">31</cx:pt>
          <cx:pt idx="20357">27</cx:pt>
          <cx:pt idx="20358">23</cx:pt>
          <cx:pt idx="20359">19</cx:pt>
          <cx:pt idx="20360">18</cx:pt>
          <cx:pt idx="20361">19</cx:pt>
          <cx:pt idx="20362">18</cx:pt>
          <cx:pt idx="20363">17</cx:pt>
          <cx:pt idx="20364">18</cx:pt>
          <cx:pt idx="20365">25</cx:pt>
          <cx:pt idx="20366">25</cx:pt>
          <cx:pt idx="20367">25</cx:pt>
          <cx:pt idx="20368">24</cx:pt>
          <cx:pt idx="20369">24</cx:pt>
          <cx:pt idx="20370">24</cx:pt>
          <cx:pt idx="20371">21</cx:pt>
          <cx:pt idx="20372">29</cx:pt>
          <cx:pt idx="20373">23</cx:pt>
          <cx:pt idx="20374">25</cx:pt>
          <cx:pt idx="20375">26</cx:pt>
          <cx:pt idx="20376">25</cx:pt>
          <cx:pt idx="20377">28</cx:pt>
          <cx:pt idx="20378">26</cx:pt>
          <cx:pt idx="20379">24</cx:pt>
          <cx:pt idx="20380">25</cx:pt>
          <cx:pt idx="20381">27</cx:pt>
          <cx:pt idx="20382">26</cx:pt>
          <cx:pt idx="20383">25</cx:pt>
          <cx:pt idx="20384">26</cx:pt>
          <cx:pt idx="20385">25</cx:pt>
          <cx:pt idx="20386">26</cx:pt>
          <cx:pt idx="20387">27</cx:pt>
          <cx:pt idx="20388">30</cx:pt>
          <cx:pt idx="20389">30</cx:pt>
          <cx:pt idx="20390">32</cx:pt>
          <cx:pt idx="20391">30</cx:pt>
          <cx:pt idx="20392">35</cx:pt>
          <cx:pt idx="20393">33</cx:pt>
          <cx:pt idx="20394">17</cx:pt>
          <cx:pt idx="20395">17</cx:pt>
          <cx:pt idx="20396">21</cx:pt>
          <cx:pt idx="20397">20</cx:pt>
          <cx:pt idx="20398">19</cx:pt>
          <cx:pt idx="20399">17</cx:pt>
          <cx:pt idx="20400">21</cx:pt>
          <cx:pt idx="20401">21</cx:pt>
          <cx:pt idx="20402">22</cx:pt>
          <cx:pt idx="20403">19</cx:pt>
          <cx:pt idx="20404">22</cx:pt>
          <cx:pt idx="20405">22</cx:pt>
          <cx:pt idx="20406">27</cx:pt>
          <cx:pt idx="20407">24</cx:pt>
          <cx:pt idx="20408">27</cx:pt>
          <cx:pt idx="20409">24</cx:pt>
          <cx:pt idx="20410">22</cx:pt>
          <cx:pt idx="20411">23</cx:pt>
          <cx:pt idx="20412">18</cx:pt>
          <cx:pt idx="20413">17</cx:pt>
          <cx:pt idx="20414">17</cx:pt>
          <cx:pt idx="20415">17</cx:pt>
          <cx:pt idx="20416">18</cx:pt>
          <cx:pt idx="20417">17</cx:pt>
          <cx:pt idx="20418">17</cx:pt>
          <cx:pt idx="20419">17</cx:pt>
          <cx:pt idx="20420">24</cx:pt>
          <cx:pt idx="20421">26</cx:pt>
          <cx:pt idx="20422">18</cx:pt>
          <cx:pt idx="20423">18</cx:pt>
          <cx:pt idx="20424">18</cx:pt>
          <cx:pt idx="20425">17</cx:pt>
          <cx:pt idx="20426">17</cx:pt>
          <cx:pt idx="20427">21</cx:pt>
          <cx:pt idx="20428">25</cx:pt>
          <cx:pt idx="20429">31</cx:pt>
          <cx:pt idx="20430">27</cx:pt>
          <cx:pt idx="20431">32</cx:pt>
          <cx:pt idx="20432">26</cx:pt>
          <cx:pt idx="20433">22</cx:pt>
          <cx:pt idx="20434">19</cx:pt>
          <cx:pt idx="20435">18</cx:pt>
          <cx:pt idx="20436">17</cx:pt>
          <cx:pt idx="20437">18</cx:pt>
          <cx:pt idx="20438">18</cx:pt>
          <cx:pt idx="20439">17</cx:pt>
          <cx:pt idx="20440">17</cx:pt>
          <cx:pt idx="20441">17</cx:pt>
          <cx:pt idx="20442">30</cx:pt>
          <cx:pt idx="20443">27</cx:pt>
          <cx:pt idx="20444">30</cx:pt>
          <cx:pt idx="20445">25</cx:pt>
          <cx:pt idx="20446">24</cx:pt>
          <cx:pt idx="20447">20</cx:pt>
          <cx:pt idx="20448">19</cx:pt>
          <cx:pt idx="20449">27</cx:pt>
          <cx:pt idx="20450">24</cx:pt>
          <cx:pt idx="20451">22</cx:pt>
          <cx:pt idx="20452">22</cx:pt>
          <cx:pt idx="20453">24</cx:pt>
          <cx:pt idx="20454">25</cx:pt>
          <cx:pt idx="20455">27</cx:pt>
          <cx:pt idx="20456">28</cx:pt>
          <cx:pt idx="20457">23</cx:pt>
          <cx:pt idx="20458">29</cx:pt>
          <cx:pt idx="20459">25</cx:pt>
          <cx:pt idx="20460">30</cx:pt>
          <cx:pt idx="20461">27</cx:pt>
          <cx:pt idx="20462">30</cx:pt>
          <cx:pt idx="20463">25</cx:pt>
          <cx:pt idx="20464">26</cx:pt>
          <cx:pt idx="20465">27</cx:pt>
          <cx:pt idx="20466">22</cx:pt>
          <cx:pt idx="20467">24</cx:pt>
          <cx:pt idx="20468">30</cx:pt>
          <cx:pt idx="20469">30</cx:pt>
          <cx:pt idx="20470">26</cx:pt>
          <cx:pt idx="20471">30</cx:pt>
          <cx:pt idx="20472">30</cx:pt>
          <cx:pt idx="20473">29</cx:pt>
          <cx:pt idx="20474">24</cx:pt>
          <cx:pt idx="20475">24</cx:pt>
          <cx:pt idx="20476">21</cx:pt>
          <cx:pt idx="20477">22</cx:pt>
          <cx:pt idx="20478">21</cx:pt>
          <cx:pt idx="20479">22</cx:pt>
          <cx:pt idx="20480">24</cx:pt>
          <cx:pt idx="20481">24</cx:pt>
          <cx:pt idx="20482">20</cx:pt>
          <cx:pt idx="20483">24</cx:pt>
          <cx:pt idx="20484">24</cx:pt>
          <cx:pt idx="20485">21</cx:pt>
          <cx:pt idx="20486">20</cx:pt>
          <cx:pt idx="20487">23</cx:pt>
          <cx:pt idx="20488">25</cx:pt>
          <cx:pt idx="20489">23</cx:pt>
          <cx:pt idx="20490">23</cx:pt>
          <cx:pt idx="20491">15</cx:pt>
          <cx:pt idx="20492">15</cx:pt>
          <cx:pt idx="20493">21</cx:pt>
          <cx:pt idx="20494">23</cx:pt>
          <cx:pt idx="20495">27</cx:pt>
          <cx:pt idx="20496">30</cx:pt>
          <cx:pt idx="20497">27</cx:pt>
          <cx:pt idx="20498">30</cx:pt>
          <cx:pt idx="20499">26</cx:pt>
          <cx:pt idx="20500">26</cx:pt>
          <cx:pt idx="20501">27</cx:pt>
          <cx:pt idx="20502">26</cx:pt>
          <cx:pt idx="20503">24</cx:pt>
          <cx:pt idx="20504">28</cx:pt>
          <cx:pt idx="20505">28</cx:pt>
          <cx:pt idx="20506">26</cx:pt>
          <cx:pt idx="20507">25</cx:pt>
          <cx:pt idx="20508">24</cx:pt>
          <cx:pt idx="20509">28</cx:pt>
          <cx:pt idx="20510">27</cx:pt>
          <cx:pt idx="20511">30</cx:pt>
          <cx:pt idx="20512">30</cx:pt>
          <cx:pt idx="20513">26</cx:pt>
          <cx:pt idx="20514">30</cx:pt>
          <cx:pt idx="20515">29</cx:pt>
          <cx:pt idx="20516">26</cx:pt>
          <cx:pt idx="20517">32</cx:pt>
          <cx:pt idx="20518">32</cx:pt>
          <cx:pt idx="20519">34</cx:pt>
          <cx:pt idx="20520">36</cx:pt>
          <cx:pt idx="20521">34</cx:pt>
          <cx:pt idx="20522">32</cx:pt>
          <cx:pt idx="20523">34</cx:pt>
          <cx:pt idx="20524">36</cx:pt>
          <cx:pt idx="20525">24</cx:pt>
          <cx:pt idx="20526">23</cx:pt>
          <cx:pt idx="20527">26</cx:pt>
          <cx:pt idx="20528">26</cx:pt>
          <cx:pt idx="20529">25</cx:pt>
          <cx:pt idx="20530">25</cx:pt>
          <cx:pt idx="20531">25</cx:pt>
          <cx:pt idx="20532">24</cx:pt>
          <cx:pt idx="20533">25</cx:pt>
          <cx:pt idx="20534">25</cx:pt>
          <cx:pt idx="20535">25</cx:pt>
          <cx:pt idx="20536">24</cx:pt>
          <cx:pt idx="20537">25</cx:pt>
          <cx:pt idx="20538">25</cx:pt>
          <cx:pt idx="20539">25</cx:pt>
          <cx:pt idx="20540">25</cx:pt>
          <cx:pt idx="20541">24</cx:pt>
          <cx:pt idx="20542">25</cx:pt>
          <cx:pt idx="20543">24</cx:pt>
          <cx:pt idx="20544">25</cx:pt>
          <cx:pt idx="20545">28</cx:pt>
          <cx:pt idx="20546">30</cx:pt>
          <cx:pt idx="20547">28</cx:pt>
          <cx:pt idx="20548">29</cx:pt>
          <cx:pt idx="20549">31</cx:pt>
          <cx:pt idx="20550">30</cx:pt>
          <cx:pt idx="20551">32</cx:pt>
          <cx:pt idx="20552">30</cx:pt>
          <cx:pt idx="20553">30</cx:pt>
          <cx:pt idx="20554">31</cx:pt>
          <cx:pt idx="20555">19</cx:pt>
          <cx:pt idx="20556">20</cx:pt>
          <cx:pt idx="20557">19</cx:pt>
          <cx:pt idx="20558">20</cx:pt>
          <cx:pt idx="20559">18</cx:pt>
          <cx:pt idx="20560">19</cx:pt>
          <cx:pt idx="20561">18</cx:pt>
          <cx:pt idx="20562">19</cx:pt>
          <cx:pt idx="20563">23</cx:pt>
          <cx:pt idx="20564">24</cx:pt>
          <cx:pt idx="20565">23</cx:pt>
          <cx:pt idx="20566">23</cx:pt>
          <cx:pt idx="20567">23</cx:pt>
          <cx:pt idx="20568">23</cx:pt>
          <cx:pt idx="20569">23</cx:pt>
          <cx:pt idx="20570">23</cx:pt>
          <cx:pt idx="20571">18</cx:pt>
          <cx:pt idx="20572">18</cx:pt>
          <cx:pt idx="20573">27</cx:pt>
          <cx:pt idx="20574">29</cx:pt>
          <cx:pt idx="20575">26</cx:pt>
          <cx:pt idx="20576">30</cx:pt>
          <cx:pt idx="20577">29</cx:pt>
          <cx:pt idx="20578">25</cx:pt>
          <cx:pt idx="20579">30</cx:pt>
          <cx:pt idx="20580">25</cx:pt>
          <cx:pt idx="20581">28</cx:pt>
          <cx:pt idx="20582">24</cx:pt>
          <cx:pt idx="20583">27</cx:pt>
          <cx:pt idx="20584">32</cx:pt>
          <cx:pt idx="20585">30</cx:pt>
          <cx:pt idx="20586">29</cx:pt>
          <cx:pt idx="20587">30</cx:pt>
          <cx:pt idx="20588">36</cx:pt>
          <cx:pt idx="20589">37</cx:pt>
          <cx:pt idx="20590">35</cx:pt>
          <cx:pt idx="20591">37</cx:pt>
          <cx:pt idx="20592">25</cx:pt>
          <cx:pt idx="20593">21</cx:pt>
          <cx:pt idx="20594">22</cx:pt>
          <cx:pt idx="20595">21</cx:pt>
          <cx:pt idx="20596">15</cx:pt>
          <cx:pt idx="20597">27</cx:pt>
          <cx:pt idx="20598">41</cx:pt>
          <cx:pt idx="20599">26</cx:pt>
          <cx:pt idx="20600">28</cx:pt>
          <cx:pt idx="20601">25</cx:pt>
          <cx:pt idx="20602">25</cx:pt>
          <cx:pt idx="20603">17</cx:pt>
          <cx:pt idx="20604">16</cx:pt>
          <cx:pt idx="20605">23</cx:pt>
          <cx:pt idx="20606">23</cx:pt>
          <cx:pt idx="20607">20</cx:pt>
          <cx:pt idx="20608">18</cx:pt>
          <cx:pt idx="20609">25</cx:pt>
          <cx:pt idx="20610">21</cx:pt>
          <cx:pt idx="20611">19</cx:pt>
          <cx:pt idx="20612">17</cx:pt>
          <cx:pt idx="20613">20</cx:pt>
          <cx:pt idx="20614">18</cx:pt>
          <cx:pt idx="20615">18</cx:pt>
          <cx:pt idx="20616">17</cx:pt>
          <cx:pt idx="20617">18</cx:pt>
          <cx:pt idx="20618">16</cx:pt>
          <cx:pt idx="20619">16</cx:pt>
          <cx:pt idx="20620">16</cx:pt>
          <cx:pt idx="20621">27</cx:pt>
          <cx:pt idx="20622">28</cx:pt>
          <cx:pt idx="20623">18</cx:pt>
          <cx:pt idx="20624">18</cx:pt>
          <cx:pt idx="20625">40</cx:pt>
          <cx:pt idx="20626">27</cx:pt>
          <cx:pt idx="20627">44</cx:pt>
          <cx:pt idx="20628">28</cx:pt>
          <cx:pt idx="20629">27</cx:pt>
          <cx:pt idx="20630">28</cx:pt>
          <cx:pt idx="20631">26</cx:pt>
          <cx:pt idx="20632">28</cx:pt>
          <cx:pt idx="20633">27</cx:pt>
          <cx:pt idx="20634">27</cx:pt>
          <cx:pt idx="20635">40</cx:pt>
          <cx:pt idx="20636">27</cx:pt>
          <cx:pt idx="20637">24</cx:pt>
          <cx:pt idx="20638">28</cx:pt>
          <cx:pt idx="20639">29</cx:pt>
          <cx:pt idx="20640">44</cx:pt>
          <cx:pt idx="20641">28</cx:pt>
          <cx:pt idx="20642">26</cx:pt>
          <cx:pt idx="20643">27</cx:pt>
          <cx:pt idx="20644">27</cx:pt>
          <cx:pt idx="20645">40</cx:pt>
          <cx:pt idx="20646">26</cx:pt>
          <cx:pt idx="20647">24</cx:pt>
          <cx:pt idx="20648">29</cx:pt>
          <cx:pt idx="20649">45</cx:pt>
          <cx:pt idx="20650">29</cx:pt>
          <cx:pt idx="20651">26</cx:pt>
          <cx:pt idx="20652">27</cx:pt>
          <cx:pt idx="20653">39</cx:pt>
          <cx:pt idx="20654">27</cx:pt>
          <cx:pt idx="20655">28</cx:pt>
          <cx:pt idx="20656">44</cx:pt>
          <cx:pt idx="20657">28</cx:pt>
          <cx:pt idx="20658">28</cx:pt>
          <cx:pt idx="20659">28</cx:pt>
          <cx:pt idx="20660">25</cx:pt>
          <cx:pt idx="20661">28</cx:pt>
          <cx:pt idx="20662">26</cx:pt>
          <cx:pt idx="20663">24</cx:pt>
          <cx:pt idx="20664">23</cx:pt>
          <cx:pt idx="20665">28</cx:pt>
          <cx:pt idx="20666">25</cx:pt>
          <cx:pt idx="20667">28</cx:pt>
          <cx:pt idx="20668">26</cx:pt>
          <cx:pt idx="20669">24</cx:pt>
          <cx:pt idx="20670">23</cx:pt>
          <cx:pt idx="20671">24</cx:pt>
          <cx:pt idx="20672">25</cx:pt>
          <cx:pt idx="20673">25</cx:pt>
          <cx:pt idx="20674">26</cx:pt>
          <cx:pt idx="20675">25</cx:pt>
          <cx:pt idx="20676">27</cx:pt>
          <cx:pt idx="20677">24</cx:pt>
          <cx:pt idx="20678">26</cx:pt>
          <cx:pt idx="20679">26</cx:pt>
          <cx:pt idx="20680">26</cx:pt>
          <cx:pt idx="20681">25</cx:pt>
          <cx:pt idx="20682">25</cx:pt>
          <cx:pt idx="20683">23</cx:pt>
          <cx:pt idx="20684">23</cx:pt>
          <cx:pt idx="20685">27</cx:pt>
          <cx:pt idx="20686">24</cx:pt>
          <cx:pt idx="20687">24</cx:pt>
          <cx:pt idx="20688">26</cx:pt>
          <cx:pt idx="20689">25</cx:pt>
          <cx:pt idx="20690">25</cx:pt>
          <cx:pt idx="20691">25</cx:pt>
          <cx:pt idx="20692">23</cx:pt>
          <cx:pt idx="20693">27</cx:pt>
          <cx:pt idx="20694">26</cx:pt>
          <cx:pt idx="20695">27</cx:pt>
          <cx:pt idx="20696">22</cx:pt>
          <cx:pt idx="20697">21</cx:pt>
          <cx:pt idx="20698">22</cx:pt>
          <cx:pt idx="20699">22</cx:pt>
          <cx:pt idx="20700">30</cx:pt>
          <cx:pt idx="20701">30</cx:pt>
          <cx:pt idx="20702">28</cx:pt>
          <cx:pt idx="20703">17</cx:pt>
          <cx:pt idx="20704">16</cx:pt>
          <cx:pt idx="20705">15</cx:pt>
          <cx:pt idx="20706">16</cx:pt>
          <cx:pt idx="20707">18</cx:pt>
          <cx:pt idx="20708">17</cx:pt>
          <cx:pt idx="20709">17</cx:pt>
          <cx:pt idx="20710">17</cx:pt>
          <cx:pt idx="20711">18</cx:pt>
          <cx:pt idx="20712">27</cx:pt>
          <cx:pt idx="20713">26</cx:pt>
          <cx:pt idx="20714">29</cx:pt>
          <cx:pt idx="20715">26</cx:pt>
          <cx:pt idx="20716">24</cx:pt>
          <cx:pt idx="20717">26</cx:pt>
          <cx:pt idx="20718">23</cx:pt>
          <cx:pt idx="20719">28</cx:pt>
          <cx:pt idx="20720">25</cx:pt>
          <cx:pt idx="20721">26</cx:pt>
          <cx:pt idx="20722">24</cx:pt>
          <cx:pt idx="20723">26</cx:pt>
          <cx:pt idx="20724">23</cx:pt>
          <cx:pt idx="20725">25</cx:pt>
          <cx:pt idx="20726">24</cx:pt>
          <cx:pt idx="20727">23</cx:pt>
          <cx:pt idx="20728">24</cx:pt>
          <cx:pt idx="20729">23</cx:pt>
          <cx:pt idx="20730">23</cx:pt>
          <cx:pt idx="20731">23</cx:pt>
          <cx:pt idx="20732">23</cx:pt>
          <cx:pt idx="20733">20</cx:pt>
          <cx:pt idx="20734">21</cx:pt>
          <cx:pt idx="20735">20</cx:pt>
          <cx:pt idx="20736">19</cx:pt>
          <cx:pt idx="20737">20</cx:pt>
          <cx:pt idx="20738">27</cx:pt>
          <cx:pt idx="20739">26</cx:pt>
          <cx:pt idx="20740">26</cx:pt>
          <cx:pt idx="20741">26</cx:pt>
          <cx:pt idx="20742">13</cx:pt>
          <cx:pt idx="20743">13</cx:pt>
          <cx:pt idx="20744">15</cx:pt>
          <cx:pt idx="20745">15</cx:pt>
          <cx:pt idx="20746">15</cx:pt>
          <cx:pt idx="20747">26</cx:pt>
          <cx:pt idx="20748">27</cx:pt>
          <cx:pt idx="20749">24</cx:pt>
          <cx:pt idx="20750">24</cx:pt>
          <cx:pt idx="20751">26</cx:pt>
          <cx:pt idx="20752">27</cx:pt>
          <cx:pt idx="20753">26</cx:pt>
          <cx:pt idx="20754">27</cx:pt>
          <cx:pt idx="20755">24</cx:pt>
          <cx:pt idx="20756">25</cx:pt>
          <cx:pt idx="20757">24</cx:pt>
          <cx:pt idx="20758">24</cx:pt>
          <cx:pt idx="20759">25</cx:pt>
          <cx:pt idx="20760">27</cx:pt>
          <cx:pt idx="20761">25</cx:pt>
          <cx:pt idx="20762">26</cx:pt>
          <cx:pt idx="20763">25</cx:pt>
          <cx:pt idx="20764">27</cx:pt>
          <cx:pt idx="20765">27</cx:pt>
          <cx:pt idx="20766">23</cx:pt>
          <cx:pt idx="20767">25</cx:pt>
          <cx:pt idx="20768">27</cx:pt>
          <cx:pt idx="20769">26</cx:pt>
          <cx:pt idx="20770">27</cx:pt>
          <cx:pt idx="20771">24</cx:pt>
          <cx:pt idx="20772">24</cx:pt>
          <cx:pt idx="20773">25</cx:pt>
          <cx:pt idx="20774">27</cx:pt>
          <cx:pt idx="20775">19</cx:pt>
          <cx:pt idx="20776">22</cx:pt>
          <cx:pt idx="20777">21</cx:pt>
          <cx:pt idx="20778">19</cx:pt>
          <cx:pt idx="20779">24</cx:pt>
          <cx:pt idx="20780">24</cx:pt>
          <cx:pt idx="20781">21</cx:pt>
          <cx:pt idx="20782">21</cx:pt>
          <cx:pt idx="20783">22</cx:pt>
          <cx:pt idx="20784">20</cx:pt>
          <cx:pt idx="20785">21</cx:pt>
          <cx:pt idx="20786">19</cx:pt>
          <cx:pt idx="20787">19</cx:pt>
          <cx:pt idx="20788">17</cx:pt>
          <cx:pt idx="20789">19</cx:pt>
          <cx:pt idx="20790">16</cx:pt>
          <cx:pt idx="20791">26</cx:pt>
          <cx:pt idx="20792">25</cx:pt>
          <cx:pt idx="20793">27</cx:pt>
          <cx:pt idx="20794">27</cx:pt>
          <cx:pt idx="20795">26</cx:pt>
          <cx:pt idx="20796">27</cx:pt>
          <cx:pt idx="20797">19</cx:pt>
          <cx:pt idx="20798">19</cx:pt>
          <cx:pt idx="20799">26</cx:pt>
          <cx:pt idx="20800">27</cx:pt>
          <cx:pt idx="20801">25</cx:pt>
          <cx:pt idx="20802">27</cx:pt>
          <cx:pt idx="20803">25</cx:pt>
          <cx:pt idx="20804">27</cx:pt>
          <cx:pt idx="20805">22</cx:pt>
          <cx:pt idx="20806">24</cx:pt>
          <cx:pt idx="20807">24</cx:pt>
          <cx:pt idx="20808">24</cx:pt>
          <cx:pt idx="20809">25</cx:pt>
          <cx:pt idx="20810">16</cx:pt>
          <cx:pt idx="20811">15</cx:pt>
          <cx:pt idx="20812">15</cx:pt>
          <cx:pt idx="20813">15</cx:pt>
          <cx:pt idx="20814">18</cx:pt>
          <cx:pt idx="20815">20</cx:pt>
          <cx:pt idx="20816">25</cx:pt>
          <cx:pt idx="20817">21</cx:pt>
          <cx:pt idx="20818">18</cx:pt>
          <cx:pt idx="20819">19</cx:pt>
          <cx:pt idx="20820">18</cx:pt>
          <cx:pt idx="20821">16</cx:pt>
          <cx:pt idx="20822">16</cx:pt>
          <cx:pt idx="20823">17</cx:pt>
          <cx:pt idx="20824">17</cx:pt>
          <cx:pt idx="20825">16</cx:pt>
          <cx:pt idx="20826">17</cx:pt>
          <cx:pt idx="20827">16</cx:pt>
          <cx:pt idx="20828">17</cx:pt>
          <cx:pt idx="20829">21</cx:pt>
          <cx:pt idx="20830">20</cx:pt>
          <cx:pt idx="20831">17</cx:pt>
          <cx:pt idx="20832">18</cx:pt>
          <cx:pt idx="20833">30</cx:pt>
          <cx:pt idx="20834">30</cx:pt>
          <cx:pt idx="20835">30</cx:pt>
          <cx:pt idx="20836">23</cx:pt>
          <cx:pt idx="20837">26</cx:pt>
          <cx:pt idx="20838">16</cx:pt>
          <cx:pt idx="20839">18</cx:pt>
          <cx:pt idx="20840">17</cx:pt>
          <cx:pt idx="20841">29</cx:pt>
          <cx:pt idx="20842">27</cx:pt>
          <cx:pt idx="20843">26</cx:pt>
          <cx:pt idx="20844">26</cx:pt>
          <cx:pt idx="20845">29</cx:pt>
          <cx:pt idx="20846">27</cx:pt>
          <cx:pt idx="20847">23</cx:pt>
          <cx:pt idx="20848">21</cx:pt>
          <cx:pt idx="20849">25</cx:pt>
          <cx:pt idx="20850">22</cx:pt>
          <cx:pt idx="20851">18</cx:pt>
          <cx:pt idx="20852">17</cx:pt>
          <cx:pt idx="20853">19</cx:pt>
          <cx:pt idx="20854">18</cx:pt>
          <cx:pt idx="20855">17</cx:pt>
          <cx:pt idx="20856">18</cx:pt>
          <cx:pt idx="20857">19</cx:pt>
          <cx:pt idx="20858">19</cx:pt>
          <cx:pt idx="20859">17</cx:pt>
          <cx:pt idx="20860">16</cx:pt>
          <cx:pt idx="20861">16</cx:pt>
          <cx:pt idx="20862">16</cx:pt>
          <cx:pt idx="20863">17</cx:pt>
          <cx:pt idx="20864">17</cx:pt>
          <cx:pt idx="20865">11</cx:pt>
          <cx:pt idx="20866">15</cx:pt>
          <cx:pt idx="20867">18</cx:pt>
          <cx:pt idx="20868">17</cx:pt>
          <cx:pt idx="20869">17</cx:pt>
          <cx:pt idx="20870">16</cx:pt>
          <cx:pt idx="20871">17</cx:pt>
          <cx:pt idx="20872">16</cx:pt>
          <cx:pt idx="20873">17</cx:pt>
          <cx:pt idx="20874">17</cx:pt>
          <cx:pt idx="20875">16</cx:pt>
          <cx:pt idx="20876">17</cx:pt>
          <cx:pt idx="20877">16</cx:pt>
          <cx:pt idx="20878">16</cx:pt>
          <cx:pt idx="20879">17</cx:pt>
          <cx:pt idx="20880">16</cx:pt>
          <cx:pt idx="20881">17</cx:pt>
          <cx:pt idx="20882">24</cx:pt>
          <cx:pt idx="20883">24</cx:pt>
          <cx:pt idx="20884">24</cx:pt>
          <cx:pt idx="20885">19</cx:pt>
          <cx:pt idx="20886">24</cx:pt>
          <cx:pt idx="20887">23</cx:pt>
          <cx:pt idx="20888">23</cx:pt>
          <cx:pt idx="20889">23</cx:pt>
          <cx:pt idx="20890">19</cx:pt>
          <cx:pt idx="20891">23</cx:pt>
          <cx:pt idx="20892">19</cx:pt>
          <cx:pt idx="20893">19</cx:pt>
          <cx:pt idx="20894">19</cx:pt>
          <cx:pt idx="20895">23</cx:pt>
          <cx:pt idx="20896">23</cx:pt>
          <cx:pt idx="20897">20</cx:pt>
          <cx:pt idx="20898">19</cx:pt>
          <cx:pt idx="20899">19</cx:pt>
          <cx:pt idx="20900">18</cx:pt>
          <cx:pt idx="20901">19</cx:pt>
          <cx:pt idx="20902">16</cx:pt>
          <cx:pt idx="20903">17</cx:pt>
          <cx:pt idx="20904">17</cx:pt>
          <cx:pt idx="20905">16</cx:pt>
          <cx:pt idx="20906">18</cx:pt>
          <cx:pt idx="20907">17</cx:pt>
          <cx:pt idx="20908">16</cx:pt>
          <cx:pt idx="20909">22</cx:pt>
          <cx:pt idx="20910">24</cx:pt>
          <cx:pt idx="20911">25</cx:pt>
          <cx:pt idx="20912">27</cx:pt>
          <cx:pt idx="20913">25</cx:pt>
          <cx:pt idx="20914">23</cx:pt>
          <cx:pt idx="20915">23</cx:pt>
          <cx:pt idx="20916">25</cx:pt>
          <cx:pt idx="20917">26</cx:pt>
          <cx:pt idx="20918">25</cx:pt>
          <cx:pt idx="20919">26</cx:pt>
          <cx:pt idx="20920">26</cx:pt>
          <cx:pt idx="20921">25</cx:pt>
          <cx:pt idx="20922">29</cx:pt>
          <cx:pt idx="20923">30</cx:pt>
          <cx:pt idx="20924">26</cx:pt>
          <cx:pt idx="20925">26</cx:pt>
          <cx:pt idx="20926">27</cx:pt>
          <cx:pt idx="20927">25</cx:pt>
          <cx:pt idx="20928">25</cx:pt>
          <cx:pt idx="20929">26</cx:pt>
          <cx:pt idx="20930">27</cx:pt>
          <cx:pt idx="20931">25</cx:pt>
          <cx:pt idx="20932">25</cx:pt>
          <cx:pt idx="20933">25</cx:pt>
          <cx:pt idx="20934">25</cx:pt>
          <cx:pt idx="20935">23</cx:pt>
          <cx:pt idx="20936">24</cx:pt>
          <cx:pt idx="20937">23</cx:pt>
          <cx:pt idx="20938">21</cx:pt>
          <cx:pt idx="20939">29</cx:pt>
          <cx:pt idx="20940">30</cx:pt>
          <cx:pt idx="20941">25</cx:pt>
          <cx:pt idx="20942">26</cx:pt>
          <cx:pt idx="20943">25</cx:pt>
          <cx:pt idx="20944">26</cx:pt>
          <cx:pt idx="20945">25</cx:pt>
          <cx:pt idx="20946">23</cx:pt>
          <cx:pt idx="20947">24</cx:pt>
          <cx:pt idx="20948">21</cx:pt>
          <cx:pt idx="20949">17</cx:pt>
          <cx:pt idx="20950">16</cx:pt>
          <cx:pt idx="20951">18</cx:pt>
          <cx:pt idx="20952">19</cx:pt>
          <cx:pt idx="20953">19</cx:pt>
          <cx:pt idx="20954">16</cx:pt>
          <cx:pt idx="20955">16</cx:pt>
          <cx:pt idx="20956">17</cx:pt>
          <cx:pt idx="20957">18</cx:pt>
          <cx:pt idx="20958">17</cx:pt>
          <cx:pt idx="20959">17</cx:pt>
          <cx:pt idx="20960">18</cx:pt>
          <cx:pt idx="20961">16</cx:pt>
          <cx:pt idx="20962">17</cx:pt>
          <cx:pt idx="20963">25</cx:pt>
          <cx:pt idx="20964">27</cx:pt>
          <cx:pt idx="20965">25</cx:pt>
          <cx:pt idx="20966">29</cx:pt>
          <cx:pt idx="20967">32</cx:pt>
          <cx:pt idx="20968">27</cx:pt>
          <cx:pt idx="20969">18</cx:pt>
          <cx:pt idx="20970">16</cx:pt>
          <cx:pt idx="20971">18</cx:pt>
          <cx:pt idx="20972">17</cx:pt>
          <cx:pt idx="20973">19</cx:pt>
          <cx:pt idx="20974">18</cx:pt>
          <cx:pt idx="20975">15</cx:pt>
          <cx:pt idx="20976">16</cx:pt>
          <cx:pt idx="20977">15</cx:pt>
          <cx:pt idx="20978">16</cx:pt>
          <cx:pt idx="20979">15</cx:pt>
          <cx:pt idx="20980">15</cx:pt>
          <cx:pt idx="20981">17</cx:pt>
          <cx:pt idx="20982">13</cx:pt>
          <cx:pt idx="20983">15</cx:pt>
          <cx:pt idx="20984">17</cx:pt>
          <cx:pt idx="20985">18</cx:pt>
          <cx:pt idx="20986">25</cx:pt>
          <cx:pt idx="20987">26</cx:pt>
          <cx:pt idx="20988">26</cx:pt>
          <cx:pt idx="20989">25</cx:pt>
          <cx:pt idx="20990">29</cx:pt>
          <cx:pt idx="20991">30</cx:pt>
          <cx:pt idx="20992">26</cx:pt>
          <cx:pt idx="20993">26</cx:pt>
          <cx:pt idx="20994">27</cx:pt>
          <cx:pt idx="20995">25</cx:pt>
          <cx:pt idx="20996">25</cx:pt>
          <cx:pt idx="20997">25</cx:pt>
          <cx:pt idx="20998">20</cx:pt>
          <cx:pt idx="20999">15</cx:pt>
          <cx:pt idx="21000">15</cx:pt>
          <cx:pt idx="21001">15</cx:pt>
          <cx:pt idx="21002">14</cx:pt>
          <cx:pt idx="21003">15</cx:pt>
          <cx:pt idx="21004">16</cx:pt>
          <cx:pt idx="21005">15</cx:pt>
          <cx:pt idx="21006">12</cx:pt>
          <cx:pt idx="21007">23</cx:pt>
          <cx:pt idx="21008">17</cx:pt>
          <cx:pt idx="21009">20</cx:pt>
          <cx:pt idx="21010">16</cx:pt>
          <cx:pt idx="21011">17</cx:pt>
          <cx:pt idx="21012">16</cx:pt>
          <cx:pt idx="21013">17</cx:pt>
          <cx:pt idx="21014">19</cx:pt>
          <cx:pt idx="21015">15</cx:pt>
          <cx:pt idx="21016">16</cx:pt>
          <cx:pt idx="21017">17</cx:pt>
          <cx:pt idx="21018">15</cx:pt>
          <cx:pt idx="21019">23</cx:pt>
          <cx:pt idx="21020">25</cx:pt>
          <cx:pt idx="21021">21</cx:pt>
          <cx:pt idx="21022">23</cx:pt>
          <cx:pt idx="21023">28</cx:pt>
          <cx:pt idx="21024">30</cx:pt>
          <cx:pt idx="21025">18</cx:pt>
          <cx:pt idx="21026">16</cx:pt>
          <cx:pt idx="21027">17</cx:pt>
          <cx:pt idx="21028">16</cx:pt>
          <cx:pt idx="21029">18</cx:pt>
          <cx:pt idx="21030">19</cx:pt>
          <cx:pt idx="21031">18</cx:pt>
          <cx:pt idx="21032">19</cx:pt>
          <cx:pt idx="21033">19</cx:pt>
          <cx:pt idx="21034">20</cx:pt>
          <cx:pt idx="21035">18</cx:pt>
          <cx:pt idx="21036">17</cx:pt>
          <cx:pt idx="21037">19</cx:pt>
          <cx:pt idx="21038">20</cx:pt>
          <cx:pt idx="21039">18</cx:pt>
          <cx:pt idx="21040">18</cx:pt>
          <cx:pt idx="21041">15</cx:pt>
          <cx:pt idx="21042">15</cx:pt>
          <cx:pt idx="21043">18</cx:pt>
          <cx:pt idx="21044">14</cx:pt>
          <cx:pt idx="21045">18</cx:pt>
          <cx:pt idx="21046">19</cx:pt>
          <cx:pt idx="21047">19</cx:pt>
          <cx:pt idx="21048">17</cx:pt>
          <cx:pt idx="21049">15</cx:pt>
          <cx:pt idx="21050">19</cx:pt>
          <cx:pt idx="21051">18</cx:pt>
          <cx:pt idx="21052">17</cx:pt>
          <cx:pt idx="21053">17</cx:pt>
          <cx:pt idx="21054">16</cx:pt>
          <cx:pt idx="21055">18</cx:pt>
          <cx:pt idx="21056">17</cx:pt>
          <cx:pt idx="21057">30</cx:pt>
          <cx:pt idx="21058">28</cx:pt>
          <cx:pt idx="21059">27</cx:pt>
          <cx:pt idx="21060">32</cx:pt>
          <cx:pt idx="21061">29</cx:pt>
          <cx:pt idx="21062">30</cx:pt>
          <cx:pt idx="21063">23</cx:pt>
          <cx:pt idx="21064">30</cx:pt>
          <cx:pt idx="21065">28</cx:pt>
          <cx:pt idx="21066">27</cx:pt>
          <cx:pt idx="21067">32</cx:pt>
          <cx:pt idx="21068">29</cx:pt>
          <cx:pt idx="21069">30</cx:pt>
          <cx:pt idx="21070">25</cx:pt>
          <cx:pt idx="21071">22</cx:pt>
          <cx:pt idx="21072">21</cx:pt>
          <cx:pt idx="21073">27</cx:pt>
          <cx:pt idx="21074">23</cx:pt>
          <cx:pt idx="21075">23</cx:pt>
          <cx:pt idx="21076">21</cx:pt>
          <cx:pt idx="21077">20</cx:pt>
          <cx:pt idx="21078">24</cx:pt>
          <cx:pt idx="21079">20</cx:pt>
          <cx:pt idx="21080">19</cx:pt>
          <cx:pt idx="21081">26</cx:pt>
          <cx:pt idx="21082">21</cx:pt>
          <cx:pt idx="21083">20</cx:pt>
          <cx:pt idx="21084">18</cx:pt>
          <cx:pt idx="21085">17</cx:pt>
          <cx:pt idx="21086">19</cx:pt>
          <cx:pt idx="21087">17</cx:pt>
          <cx:pt idx="21088">26</cx:pt>
          <cx:pt idx="21089">25</cx:pt>
          <cx:pt idx="21090">25</cx:pt>
          <cx:pt idx="21091">24</cx:pt>
          <cx:pt idx="21092">24</cx:pt>
          <cx:pt idx="21093">24</cx:pt>
          <cx:pt idx="21094">22</cx:pt>
          <cx:pt idx="21095">23</cx:pt>
          <cx:pt idx="21096">22</cx:pt>
          <cx:pt idx="21097">22</cx:pt>
          <cx:pt idx="21098">20</cx:pt>
          <cx:pt idx="21099">19</cx:pt>
          <cx:pt idx="21100">19</cx:pt>
          <cx:pt idx="21101">18</cx:pt>
          <cx:pt idx="21102">19</cx:pt>
          <cx:pt idx="21103">16</cx:pt>
          <cx:pt idx="21104">21</cx:pt>
          <cx:pt idx="21105">20</cx:pt>
          <cx:pt idx="21106">18</cx:pt>
          <cx:pt idx="21107">18</cx:pt>
          <cx:pt idx="21108">21</cx:pt>
          <cx:pt idx="21109">19</cx:pt>
          <cx:pt idx="21110">18</cx:pt>
          <cx:pt idx="21111">18</cx:pt>
          <cx:pt idx="21112">16</cx:pt>
          <cx:pt idx="21113">16</cx:pt>
          <cx:pt idx="21114">17</cx:pt>
          <cx:pt idx="21115">17</cx:pt>
          <cx:pt idx="21116">16</cx:pt>
          <cx:pt idx="21117">16</cx:pt>
          <cx:pt idx="21118">18</cx:pt>
          <cx:pt idx="21119">17</cx:pt>
          <cx:pt idx="21120">18</cx:pt>
          <cx:pt idx="21121">17</cx:pt>
          <cx:pt idx="21122">16</cx:pt>
          <cx:pt idx="21123">19</cx:pt>
          <cx:pt idx="21124">18</cx:pt>
          <cx:pt idx="21125">17</cx:pt>
          <cx:pt idx="21126">18</cx:pt>
          <cx:pt idx="21127">19</cx:pt>
          <cx:pt idx="21128">19</cx:pt>
          <cx:pt idx="21129">17</cx:pt>
          <cx:pt idx="21130">16</cx:pt>
          <cx:pt idx="21131">16</cx:pt>
          <cx:pt idx="21132">16</cx:pt>
          <cx:pt idx="21133">17</cx:pt>
          <cx:pt idx="21134">16</cx:pt>
          <cx:pt idx="21135">15</cx:pt>
          <cx:pt idx="21136">23</cx:pt>
          <cx:pt idx="21137">21</cx:pt>
          <cx:pt idx="21138">25</cx:pt>
          <cx:pt idx="21139">22</cx:pt>
          <cx:pt idx="21140">18</cx:pt>
          <cx:pt idx="21141">17</cx:pt>
          <cx:pt idx="21142">17</cx:pt>
          <cx:pt idx="21143">16</cx:pt>
          <cx:pt idx="21144">17</cx:pt>
          <cx:pt idx="21145">16</cx:pt>
          <cx:pt idx="21146">16</cx:pt>
          <cx:pt idx="21147">17</cx:pt>
          <cx:pt idx="21148">16</cx:pt>
          <cx:pt idx="21149">15</cx:pt>
          <cx:pt idx="21150">17</cx:pt>
          <cx:pt idx="21151">17</cx:pt>
          <cx:pt idx="21152">17</cx:pt>
          <cx:pt idx="21153">16</cx:pt>
          <cx:pt idx="21154">17</cx:pt>
          <cx:pt idx="21155">16</cx:pt>
          <cx:pt idx="21156">15</cx:pt>
          <cx:pt idx="21157">17</cx:pt>
          <cx:pt idx="21158">31</cx:pt>
          <cx:pt idx="21159">27</cx:pt>
          <cx:pt idx="21160">31</cx:pt>
          <cx:pt idx="21161">27</cx:pt>
          <cx:pt idx="21162">36</cx:pt>
          <cx:pt idx="21163">34</cx:pt>
          <cx:pt idx="21164">34</cx:pt>
          <cx:pt idx="21165">35</cx:pt>
          <cx:pt idx="21166">39</cx:pt>
          <cx:pt idx="21167">35</cx:pt>
          <cx:pt idx="21168">28</cx:pt>
          <cx:pt idx="21169">31</cx:pt>
          <cx:pt idx="21170">43</cx:pt>
          <cx:pt idx="21171">43</cx:pt>
          <cx:pt idx="21172">45</cx:pt>
          <cx:pt idx="21173">45</cx:pt>
          <cx:pt idx="21174">26</cx:pt>
          <cx:pt idx="21175">24</cx:pt>
          <cx:pt idx="21176">23</cx:pt>
          <cx:pt idx="21177">24</cx:pt>
          <cx:pt idx="21178">24</cx:pt>
          <cx:pt idx="21179">23</cx:pt>
          <cx:pt idx="21180">22</cx:pt>
          <cx:pt idx="21181">49</cx:pt>
          <cx:pt idx="21182">59</cx:pt>
          <cx:pt idx="21183">23</cx:pt>
          <cx:pt idx="21184">21</cx:pt>
          <cx:pt idx="21185">24</cx:pt>
          <cx:pt idx="21186">32</cx:pt>
          <cx:pt idx="21187">32</cx:pt>
          <cx:pt idx="21188">33</cx:pt>
          <cx:pt idx="21189">30</cx:pt>
          <cx:pt idx="21190">30</cx:pt>
          <cx:pt idx="21191">30</cx:pt>
          <cx:pt idx="21192">30</cx:pt>
          <cx:pt idx="21193">30</cx:pt>
          <cx:pt idx="21194">25</cx:pt>
          <cx:pt idx="21195">24</cx:pt>
          <cx:pt idx="21196">20</cx:pt>
          <cx:pt idx="21197">25</cx:pt>
          <cx:pt idx="21198">22</cx:pt>
          <cx:pt idx="21199">19</cx:pt>
          <cx:pt idx="21200">28</cx:pt>
          <cx:pt idx="21201">25</cx:pt>
          <cx:pt idx="21202">28</cx:pt>
          <cx:pt idx="21203">25</cx:pt>
          <cx:pt idx="21204">27</cx:pt>
          <cx:pt idx="21205">24</cx:pt>
          <cx:pt idx="21206">28</cx:pt>
          <cx:pt idx="21207">24</cx:pt>
          <cx:pt idx="21208">27</cx:pt>
          <cx:pt idx="21209">24</cx:pt>
          <cx:pt idx="21210">24</cx:pt>
          <cx:pt idx="21211">22</cx:pt>
          <cx:pt idx="21212">20</cx:pt>
          <cx:pt idx="21213">18</cx:pt>
          <cx:pt idx="21214">24</cx:pt>
          <cx:pt idx="21215">24</cx:pt>
          <cx:pt idx="21216">24</cx:pt>
          <cx:pt idx="21217">24</cx:pt>
          <cx:pt idx="21218">22</cx:pt>
          <cx:pt idx="21219">22</cx:pt>
          <cx:pt idx="21220">19</cx:pt>
          <cx:pt idx="21221">18</cx:pt>
          <cx:pt idx="21222">19</cx:pt>
          <cx:pt idx="21223">18</cx:pt>
          <cx:pt idx="21224">19</cx:pt>
          <cx:pt idx="21225">16</cx:pt>
          <cx:pt idx="21226">19</cx:pt>
          <cx:pt idx="21227">19</cx:pt>
          <cx:pt idx="21228">21</cx:pt>
          <cx:pt idx="21229">21</cx:pt>
          <cx:pt idx="21230">22</cx:pt>
          <cx:pt idx="21231">21</cx:pt>
          <cx:pt idx="21232">20</cx:pt>
          <cx:pt idx="21233">21</cx:pt>
          <cx:pt idx="21234">21</cx:pt>
          <cx:pt idx="21235">22</cx:pt>
          <cx:pt idx="21236">21</cx:pt>
          <cx:pt idx="21237">24</cx:pt>
          <cx:pt idx="21238">24</cx:pt>
          <cx:pt idx="21239">24</cx:pt>
          <cx:pt idx="21240">22</cx:pt>
          <cx:pt idx="21241">20</cx:pt>
          <cx:pt idx="21242">22</cx:pt>
          <cx:pt idx="21243">24</cx:pt>
          <cx:pt idx="21244">23</cx:pt>
          <cx:pt idx="21245">25</cx:pt>
          <cx:pt idx="21246">25</cx:pt>
          <cx:pt idx="21247">22</cx:pt>
          <cx:pt idx="21248">22</cx:pt>
          <cx:pt idx="21249">20</cx:pt>
          <cx:pt idx="21250">24</cx:pt>
          <cx:pt idx="21251">24</cx:pt>
          <cx:pt idx="21252">21</cx:pt>
          <cx:pt idx="21253">21</cx:pt>
          <cx:pt idx="21254">19</cx:pt>
          <cx:pt idx="21255">19</cx:pt>
          <cx:pt idx="21256">19</cx:pt>
          <cx:pt idx="21257">19</cx:pt>
          <cx:pt idx="21258">20</cx:pt>
          <cx:pt idx="21259">22</cx:pt>
          <cx:pt idx="21260">20</cx:pt>
          <cx:pt idx="21261">20</cx:pt>
          <cx:pt idx="21262">22</cx:pt>
          <cx:pt idx="21263">20</cx:pt>
          <cx:pt idx="21264">18</cx:pt>
          <cx:pt idx="21265">18</cx:pt>
          <cx:pt idx="21266">18</cx:pt>
          <cx:pt idx="21267">17</cx:pt>
          <cx:pt idx="21268">27</cx:pt>
          <cx:pt idx="21269">25</cx:pt>
          <cx:pt idx="21270">27</cx:pt>
          <cx:pt idx="21271">26</cx:pt>
          <cx:pt idx="21272">30</cx:pt>
          <cx:pt idx="21273">30</cx:pt>
          <cx:pt idx="21274">18</cx:pt>
          <cx:pt idx="21275">18</cx:pt>
          <cx:pt idx="21276">17</cx:pt>
          <cx:pt idx="21277">27</cx:pt>
          <cx:pt idx="21278">29</cx:pt>
          <cx:pt idx="21279">12</cx:pt>
          <cx:pt idx="21280">12</cx:pt>
          <cx:pt idx="21281">14</cx:pt>
          <cx:pt idx="21282">19</cx:pt>
          <cx:pt idx="21283">19</cx:pt>
          <cx:pt idx="21284">16</cx:pt>
          <cx:pt idx="21285">27</cx:pt>
          <cx:pt idx="21286">23</cx:pt>
          <cx:pt idx="21287">22</cx:pt>
          <cx:pt idx="21288">17</cx:pt>
          <cx:pt idx="21289">22</cx:pt>
          <cx:pt idx="21290">23</cx:pt>
          <cx:pt idx="21291">23</cx:pt>
          <cx:pt idx="21292">16</cx:pt>
          <cx:pt idx="21293">21</cx:pt>
          <cx:pt idx="21294">21</cx:pt>
          <cx:pt idx="21295">22</cx:pt>
          <cx:pt idx="21296">17</cx:pt>
          <cx:pt idx="21297">17</cx:pt>
          <cx:pt idx="21298">16</cx:pt>
          <cx:pt idx="21299">24</cx:pt>
          <cx:pt idx="21300">25</cx:pt>
          <cx:pt idx="21301">22</cx:pt>
          <cx:pt idx="21302">23</cx:pt>
          <cx:pt idx="21303">15</cx:pt>
          <cx:pt idx="21304">23</cx:pt>
          <cx:pt idx="21305">24</cx:pt>
          <cx:pt idx="21306">21</cx:pt>
          <cx:pt idx="21307">16</cx:pt>
          <cx:pt idx="21308">15</cx:pt>
          <cx:pt idx="21309">16</cx:pt>
          <cx:pt idx="21310">15</cx:pt>
          <cx:pt idx="21311">26</cx:pt>
          <cx:pt idx="21312">25</cx:pt>
          <cx:pt idx="21313">29</cx:pt>
          <cx:pt idx="21314">25</cx:pt>
          <cx:pt idx="21315">24</cx:pt>
          <cx:pt idx="21316">26</cx:pt>
          <cx:pt idx="21317">20</cx:pt>
          <cx:pt idx="21318">21</cx:pt>
          <cx:pt idx="21319">20</cx:pt>
          <cx:pt idx="21320">18</cx:pt>
          <cx:pt idx="21321">19</cx:pt>
          <cx:pt idx="21322">19</cx:pt>
          <cx:pt idx="21323">20</cx:pt>
          <cx:pt idx="21324">17</cx:pt>
          <cx:pt idx="21325">17</cx:pt>
          <cx:pt idx="21326">23</cx:pt>
          <cx:pt idx="21327">25</cx:pt>
          <cx:pt idx="21328">26</cx:pt>
          <cx:pt idx="21329">26</cx:pt>
          <cx:pt idx="21330">28</cx:pt>
          <cx:pt idx="21331">28</cx:pt>
          <cx:pt idx="21332">27</cx:pt>
          <cx:pt idx="21333">28</cx:pt>
          <cx:pt idx="21334">23</cx:pt>
          <cx:pt idx="21335">25</cx:pt>
          <cx:pt idx="21336">21</cx:pt>
          <cx:pt idx="21337">23</cx:pt>
          <cx:pt idx="21338">28</cx:pt>
          <cx:pt idx="21339">29</cx:pt>
          <cx:pt idx="21340">28</cx:pt>
          <cx:pt idx="21341">28</cx:pt>
          <cx:pt idx="21342">23</cx:pt>
          <cx:pt idx="21343">24</cx:pt>
          <cx:pt idx="21344">23</cx:pt>
          <cx:pt idx="21345">24</cx:pt>
          <cx:pt idx="21346">23</cx:pt>
          <cx:pt idx="21347">23</cx:pt>
          <cx:pt idx="21348">19</cx:pt>
          <cx:pt idx="21349">24</cx:pt>
          <cx:pt idx="21350">23</cx:pt>
          <cx:pt idx="21351">24</cx:pt>
          <cx:pt idx="21352">23</cx:pt>
          <cx:pt idx="21353">23</cx:pt>
          <cx:pt idx="21354">23</cx:pt>
          <cx:pt idx="21355">23</cx:pt>
          <cx:pt idx="21356">23</cx:pt>
          <cx:pt idx="21357">20</cx:pt>
          <cx:pt idx="21358">20</cx:pt>
          <cx:pt idx="21359">17</cx:pt>
          <cx:pt idx="21360">24</cx:pt>
          <cx:pt idx="21361">25</cx:pt>
          <cx:pt idx="21362">22</cx:pt>
          <cx:pt idx="21363">21</cx:pt>
          <cx:pt idx="21364">20</cx:pt>
          <cx:pt idx="21365">24</cx:pt>
          <cx:pt idx="21366">25</cx:pt>
          <cx:pt idx="21367">24</cx:pt>
          <cx:pt idx="21368">21</cx:pt>
          <cx:pt idx="21369">19</cx:pt>
          <cx:pt idx="21370">13</cx:pt>
          <cx:pt idx="21371">14</cx:pt>
          <cx:pt idx="21372">17</cx:pt>
          <cx:pt idx="21373">17</cx:pt>
          <cx:pt idx="21374">16</cx:pt>
          <cx:pt idx="21375">17</cx:pt>
          <cx:pt idx="21376">22</cx:pt>
          <cx:pt idx="21377">20</cx:pt>
          <cx:pt idx="21378">20</cx:pt>
          <cx:pt idx="21379">19</cx:pt>
          <cx:pt idx="21380">20</cx:pt>
          <cx:pt idx="21381">17</cx:pt>
          <cx:pt idx="21382">20</cx:pt>
          <cx:pt idx="21383">18</cx:pt>
          <cx:pt idx="21384">26</cx:pt>
          <cx:pt idx="21385">25</cx:pt>
          <cx:pt idx="21386">21</cx:pt>
          <cx:pt idx="21387">24</cx:pt>
          <cx:pt idx="21388">24</cx:pt>
          <cx:pt idx="21389">23</cx:pt>
          <cx:pt idx="21390">21</cx:pt>
          <cx:pt idx="21391">18</cx:pt>
          <cx:pt idx="21392">19</cx:pt>
          <cx:pt idx="21393">18</cx:pt>
          <cx:pt idx="21394">19</cx:pt>
          <cx:pt idx="21395">26</cx:pt>
          <cx:pt idx="21396">25</cx:pt>
          <cx:pt idx="21397">25</cx:pt>
          <cx:pt idx="21398">24</cx:pt>
          <cx:pt idx="21399">24</cx:pt>
          <cx:pt idx="21400">24</cx:pt>
          <cx:pt idx="21401">29</cx:pt>
          <cx:pt idx="21402">33</cx:pt>
          <cx:pt idx="21403">31</cx:pt>
          <cx:pt idx="21404">23</cx:pt>
          <cx:pt idx="21405">25</cx:pt>
          <cx:pt idx="21406">26</cx:pt>
          <cx:pt idx="21407">25</cx:pt>
          <cx:pt idx="21408">25</cx:pt>
          <cx:pt idx="21409">26</cx:pt>
          <cx:pt idx="21410">28</cx:pt>
          <cx:pt idx="21411">29</cx:pt>
          <cx:pt idx="21412">26</cx:pt>
          <cx:pt idx="21413">24</cx:pt>
          <cx:pt idx="21414">24</cx:pt>
          <cx:pt idx="21415">25</cx:pt>
          <cx:pt idx="21416">28</cx:pt>
          <cx:pt idx="21417">28</cx:pt>
          <cx:pt idx="21418">26</cx:pt>
          <cx:pt idx="21419">25</cx:pt>
          <cx:pt idx="21420">25</cx:pt>
          <cx:pt idx="21421">25</cx:pt>
          <cx:pt idx="21422">27</cx:pt>
          <cx:pt idx="21423">28</cx:pt>
          <cx:pt idx="21424">30</cx:pt>
          <cx:pt idx="21425">30</cx:pt>
          <cx:pt idx="21426">23</cx:pt>
          <cx:pt idx="21427">18</cx:pt>
          <cx:pt idx="21428">18</cx:pt>
          <cx:pt idx="21429">21</cx:pt>
          <cx:pt idx="21430">20</cx:pt>
          <cx:pt idx="21431">19</cx:pt>
          <cx:pt idx="21432">17</cx:pt>
          <cx:pt idx="21433">21</cx:pt>
          <cx:pt idx="21434">24</cx:pt>
          <cx:pt idx="21435">23</cx:pt>
          <cx:pt idx="21436">22</cx:pt>
          <cx:pt idx="21437">24</cx:pt>
          <cx:pt idx="21438">24</cx:pt>
          <cx:pt idx="21439">27</cx:pt>
          <cx:pt idx="21440">24</cx:pt>
          <cx:pt idx="21441">27</cx:pt>
          <cx:pt idx="21442">24</cx:pt>
          <cx:pt idx="21443">22</cx:pt>
          <cx:pt idx="21444">23</cx:pt>
          <cx:pt idx="21445">17</cx:pt>
          <cx:pt idx="21446">19</cx:pt>
          <cx:pt idx="21447">18</cx:pt>
          <cx:pt idx="21448">19</cx:pt>
          <cx:pt idx="21449">17</cx:pt>
          <cx:pt idx="21450">19</cx:pt>
          <cx:pt idx="21451">16</cx:pt>
          <cx:pt idx="21452">19</cx:pt>
          <cx:pt idx="21453">24</cx:pt>
          <cx:pt idx="21454">26</cx:pt>
          <cx:pt idx="21455">23</cx:pt>
          <cx:pt idx="21456">23</cx:pt>
          <cx:pt idx="21457">19</cx:pt>
          <cx:pt idx="21458">18</cx:pt>
          <cx:pt idx="21459">18</cx:pt>
          <cx:pt idx="21460">18</cx:pt>
          <cx:pt idx="21461">32</cx:pt>
          <cx:pt idx="21462">25</cx:pt>
          <cx:pt idx="21463">33</cx:pt>
          <cx:pt idx="21464">27</cx:pt>
          <cx:pt idx="21465">27</cx:pt>
          <cx:pt idx="21466">22</cx:pt>
          <cx:pt idx="21467">17</cx:pt>
          <cx:pt idx="21468">19</cx:pt>
          <cx:pt idx="21469">18</cx:pt>
          <cx:pt idx="21470">19</cx:pt>
          <cx:pt idx="21471">17</cx:pt>
          <cx:pt idx="21472">19</cx:pt>
          <cx:pt idx="21473">17</cx:pt>
          <cx:pt idx="21474">19</cx:pt>
          <cx:pt idx="21475">30</cx:pt>
          <cx:pt idx="21476">27</cx:pt>
          <cx:pt idx="21477">30</cx:pt>
          <cx:pt idx="21478">24</cx:pt>
          <cx:pt idx="21479">20</cx:pt>
          <cx:pt idx="21480">19</cx:pt>
          <cx:pt idx="21481">24</cx:pt>
          <cx:pt idx="21482">22</cx:pt>
          <cx:pt idx="21483">22</cx:pt>
          <cx:pt idx="21484">24</cx:pt>
          <cx:pt idx="21485">25</cx:pt>
          <cx:pt idx="21486">27</cx:pt>
          <cx:pt idx="21487">30</cx:pt>
          <cx:pt idx="21488">27</cx:pt>
          <cx:pt idx="21489">30</cx:pt>
          <cx:pt idx="21490">26</cx:pt>
          <cx:pt idx="21491">25</cx:pt>
          <cx:pt idx="21492">27</cx:pt>
          <cx:pt idx="21493">22</cx:pt>
          <cx:pt idx="21494">24</cx:pt>
          <cx:pt idx="21495">30</cx:pt>
          <cx:pt idx="21496">30</cx:pt>
          <cx:pt idx="21497">31</cx:pt>
          <cx:pt idx="21498">28</cx:pt>
          <cx:pt idx="21499">33</cx:pt>
          <cx:pt idx="21500">28</cx:pt>
          <cx:pt idx="21501">29</cx:pt>
          <cx:pt idx="21502">24</cx:pt>
          <cx:pt idx="21503">27</cx:pt>
          <cx:pt idx="21504">24</cx:pt>
          <cx:pt idx="21505">24</cx:pt>
          <cx:pt idx="21506">24</cx:pt>
          <cx:pt idx="21507">24</cx:pt>
          <cx:pt idx="21508">24</cx:pt>
          <cx:pt idx="21509">24</cx:pt>
          <cx:pt idx="21510">24</cx:pt>
          <cx:pt idx="21511">24</cx:pt>
          <cx:pt idx="21512">24</cx:pt>
          <cx:pt idx="21513">24</cx:pt>
          <cx:pt idx="21514">21</cx:pt>
          <cx:pt idx="21515">22</cx:pt>
          <cx:pt idx="21516">21</cx:pt>
          <cx:pt idx="21517">22</cx:pt>
          <cx:pt idx="21518">21</cx:pt>
          <cx:pt idx="21519">22</cx:pt>
          <cx:pt idx="21520">21</cx:pt>
          <cx:pt idx="21521">22</cx:pt>
          <cx:pt idx="21522">17</cx:pt>
          <cx:pt idx="21523">17</cx:pt>
          <cx:pt idx="21524">24</cx:pt>
          <cx:pt idx="21525">24</cx:pt>
          <cx:pt idx="21526">24</cx:pt>
          <cx:pt idx="21527">24</cx:pt>
          <cx:pt idx="21528">21</cx:pt>
          <cx:pt idx="21529">20</cx:pt>
          <cx:pt idx="21530">20</cx:pt>
          <cx:pt idx="21531">21</cx:pt>
          <cx:pt idx="21532">20</cx:pt>
          <cx:pt idx="21533">21</cx:pt>
          <cx:pt idx="21534">23</cx:pt>
          <cx:pt idx="21535">27</cx:pt>
          <cx:pt idx="21536">29</cx:pt>
          <cx:pt idx="21537">28</cx:pt>
          <cx:pt idx="21538">27</cx:pt>
          <cx:pt idx="21539">29</cx:pt>
          <cx:pt idx="21540">28</cx:pt>
          <cx:pt idx="21541">27</cx:pt>
          <cx:pt idx="21542">27</cx:pt>
          <cx:pt idx="21543">24</cx:pt>
          <cx:pt idx="21544">28</cx:pt>
          <cx:pt idx="21545">28</cx:pt>
          <cx:pt idx="21546">26</cx:pt>
          <cx:pt idx="21547">26</cx:pt>
          <cx:pt idx="21548">24</cx:pt>
          <cx:pt idx="21549">28</cx:pt>
          <cx:pt idx="21550">27</cx:pt>
          <cx:pt idx="21551">29</cx:pt>
          <cx:pt idx="21552">29</cx:pt>
          <cx:pt idx="21553">30</cx:pt>
          <cx:pt idx="21554">29</cx:pt>
          <cx:pt idx="21555">29</cx:pt>
          <cx:pt idx="21556">26</cx:pt>
          <cx:pt idx="21557">29</cx:pt>
          <cx:pt idx="21558">29</cx:pt>
          <cx:pt idx="21559">26</cx:pt>
          <cx:pt idx="21560">24</cx:pt>
          <cx:pt idx="21561">23</cx:pt>
          <cx:pt idx="21562">26</cx:pt>
          <cx:pt idx="21563">24</cx:pt>
          <cx:pt idx="21564">26</cx:pt>
          <cx:pt idx="21565">24</cx:pt>
          <cx:pt idx="21566">23</cx:pt>
          <cx:pt idx="21567">24</cx:pt>
          <cx:pt idx="21568">25</cx:pt>
          <cx:pt idx="21569">24</cx:pt>
          <cx:pt idx="21570">24</cx:pt>
          <cx:pt idx="21571">25</cx:pt>
          <cx:pt idx="21572">25</cx:pt>
          <cx:pt idx="21573">24</cx:pt>
          <cx:pt idx="21574">24</cx:pt>
          <cx:pt idx="21575">25</cx:pt>
          <cx:pt idx="21576">25</cx:pt>
          <cx:pt idx="21577">25</cx:pt>
          <cx:pt idx="21578">25</cx:pt>
          <cx:pt idx="21579">23</cx:pt>
          <cx:pt idx="21580">25</cx:pt>
          <cx:pt idx="21581">24</cx:pt>
          <cx:pt idx="21582">26</cx:pt>
          <cx:pt idx="21583">23</cx:pt>
          <cx:pt idx="21584">25</cx:pt>
          <cx:pt idx="21585">28</cx:pt>
          <cx:pt idx="21586">29</cx:pt>
          <cx:pt idx="21587">26</cx:pt>
          <cx:pt idx="21588">28</cx:pt>
          <cx:pt idx="21589">29</cx:pt>
          <cx:pt idx="21590">26</cx:pt>
          <cx:pt idx="21591">19</cx:pt>
          <cx:pt idx="21592">20</cx:pt>
          <cx:pt idx="21593">19</cx:pt>
          <cx:pt idx="21594">20</cx:pt>
          <cx:pt idx="21595">18</cx:pt>
          <cx:pt idx="21596">19</cx:pt>
          <cx:pt idx="21597">18</cx:pt>
          <cx:pt idx="21598">19</cx:pt>
          <cx:pt idx="21599">23</cx:pt>
          <cx:pt idx="21600">24</cx:pt>
          <cx:pt idx="21601">23</cx:pt>
          <cx:pt idx="21602">23</cx:pt>
          <cx:pt idx="21603">23</cx:pt>
          <cx:pt idx="21604">23</cx:pt>
          <cx:pt idx="21605">23</cx:pt>
          <cx:pt idx="21606">23</cx:pt>
          <cx:pt idx="21607">20</cx:pt>
          <cx:pt idx="21608">18</cx:pt>
          <cx:pt idx="21609">19</cx:pt>
          <cx:pt idx="21610">17</cx:pt>
          <cx:pt idx="21611">27</cx:pt>
          <cx:pt idx="21612">29</cx:pt>
          <cx:pt idx="21613">26</cx:pt>
          <cx:pt idx="21614">26</cx:pt>
          <cx:pt idx="21615">30</cx:pt>
          <cx:pt idx="21616">29</cx:pt>
          <cx:pt idx="21617">25</cx:pt>
          <cx:pt idx="21618">30</cx:pt>
          <cx:pt idx="21619">28</cx:pt>
          <cx:pt idx="21620">24</cx:pt>
          <cx:pt idx="21621">27</cx:pt>
          <cx:pt idx="21622">33</cx:pt>
          <cx:pt idx="21623">30</cx:pt>
          <cx:pt idx="21624">29</cx:pt>
          <cx:pt idx="21625">34</cx:pt>
          <cx:pt idx="21626">36</cx:pt>
          <cx:pt idx="21627">36</cx:pt>
          <cx:pt idx="21628">38</cx:pt>
          <cx:pt idx="21629">25</cx:pt>
          <cx:pt idx="21630">21</cx:pt>
          <cx:pt idx="21631">22</cx:pt>
          <cx:pt idx="21632">21</cx:pt>
          <cx:pt idx="21633">16</cx:pt>
          <cx:pt idx="21634">30</cx:pt>
          <cx:pt idx="21635">28</cx:pt>
          <cx:pt idx="21636">33</cx:pt>
          <cx:pt idx="21637">28</cx:pt>
          <cx:pt idx="21638">29</cx:pt>
          <cx:pt idx="21639">29</cx:pt>
          <cx:pt idx="21640">30</cx:pt>
          <cx:pt idx="21641">41</cx:pt>
          <cx:pt idx="21642">26</cx:pt>
          <cx:pt idx="21643">28</cx:pt>
          <cx:pt idx="21644">25</cx:pt>
          <cx:pt idx="21645">25</cx:pt>
          <cx:pt idx="21646">17</cx:pt>
          <cx:pt idx="21647">16</cx:pt>
          <cx:pt idx="21648">23</cx:pt>
          <cx:pt idx="21649">23</cx:pt>
          <cx:pt idx="21650">20</cx:pt>
          <cx:pt idx="21651">19</cx:pt>
          <cx:pt idx="21652">25</cx:pt>
          <cx:pt idx="21653">22</cx:pt>
          <cx:pt idx="21654">19</cx:pt>
          <cx:pt idx="21655">18</cx:pt>
          <cx:pt idx="21656">20</cx:pt>
          <cx:pt idx="21657">18</cx:pt>
          <cx:pt idx="21658">18</cx:pt>
          <cx:pt idx="21659">17</cx:pt>
          <cx:pt idx="21660">18</cx:pt>
          <cx:pt idx="21661">17</cx:pt>
          <cx:pt idx="21662">16</cx:pt>
          <cx:pt idx="21663">18</cx:pt>
          <cx:pt idx="21664">18</cx:pt>
          <cx:pt idx="21665">18</cx:pt>
          <cx:pt idx="21666">40</cx:pt>
          <cx:pt idx="21667">27</cx:pt>
          <cx:pt idx="21668">44</cx:pt>
          <cx:pt idx="21669">29</cx:pt>
          <cx:pt idx="21670">27</cx:pt>
          <cx:pt idx="21671">28</cx:pt>
          <cx:pt idx="21672">27</cx:pt>
          <cx:pt idx="21673">28</cx:pt>
          <cx:pt idx="21674">28</cx:pt>
          <cx:pt idx="21675">27</cx:pt>
          <cx:pt idx="21676">40</cx:pt>
          <cx:pt idx="21677">27</cx:pt>
          <cx:pt idx="21678">44</cx:pt>
          <cx:pt idx="21679">29</cx:pt>
          <cx:pt idx="21680">28</cx:pt>
          <cx:pt idx="21681">27</cx:pt>
          <cx:pt idx="21682">27</cx:pt>
          <cx:pt idx="21683">40</cx:pt>
          <cx:pt idx="21684">27</cx:pt>
          <cx:pt idx="21685">45</cx:pt>
          <cx:pt idx="21686">28</cx:pt>
          <cx:pt idx="21687">28</cx:pt>
          <cx:pt idx="21688">39</cx:pt>
          <cx:pt idx="21689">27</cx:pt>
          <cx:pt idx="21690">27</cx:pt>
          <cx:pt idx="21691">44</cx:pt>
          <cx:pt idx="21692">29</cx:pt>
          <cx:pt idx="21693">28</cx:pt>
          <cx:pt idx="21694">28</cx:pt>
          <cx:pt idx="21695">26</cx:pt>
          <cx:pt idx="21696">26</cx:pt>
          <cx:pt idx="21697">28</cx:pt>
          <cx:pt idx="21698">28</cx:pt>
          <cx:pt idx="21699">28</cx:pt>
          <cx:pt idx="21700">25</cx:pt>
          <cx:pt idx="21701">28</cx:pt>
          <cx:pt idx="21702">26</cx:pt>
          <cx:pt idx="21703">24</cx:pt>
          <cx:pt idx="21704">23</cx:pt>
          <cx:pt idx="21705">22</cx:pt>
          <cx:pt idx="21706">28</cx:pt>
          <cx:pt idx="21707">25</cx:pt>
          <cx:pt idx="21708">28</cx:pt>
          <cx:pt idx="21709">26</cx:pt>
          <cx:pt idx="21710">24</cx:pt>
          <cx:pt idx="21711">23</cx:pt>
          <cx:pt idx="21712">22</cx:pt>
          <cx:pt idx="21713">24</cx:pt>
          <cx:pt idx="21714">24</cx:pt>
          <cx:pt idx="21715">24</cx:pt>
          <cx:pt idx="21716">27</cx:pt>
          <cx:pt idx="21717">23</cx:pt>
          <cx:pt idx="21718">26</cx:pt>
          <cx:pt idx="21719">28</cx:pt>
          <cx:pt idx="21720">26</cx:pt>
          <cx:pt idx="21721">25</cx:pt>
          <cx:pt idx="21722">27</cx:pt>
          <cx:pt idx="21723">24</cx:pt>
          <cx:pt idx="21724">25</cx:pt>
          <cx:pt idx="21725">27</cx:pt>
          <cx:pt idx="21726">23</cx:pt>
          <cx:pt idx="21727">24</cx:pt>
          <cx:pt idx="21728">28</cx:pt>
          <cx:pt idx="21729">24</cx:pt>
          <cx:pt idx="21730">24</cx:pt>
          <cx:pt idx="21731">27</cx:pt>
          <cx:pt idx="21732">23</cx:pt>
          <cx:pt idx="21733">19</cx:pt>
          <cx:pt idx="21734">22</cx:pt>
          <cx:pt idx="21735">22</cx:pt>
          <cx:pt idx="21736">22</cx:pt>
          <cx:pt idx="21737">21</cx:pt>
          <cx:pt idx="21738">22</cx:pt>
          <cx:pt idx="21739">22</cx:pt>
          <cx:pt idx="21740">31</cx:pt>
          <cx:pt idx="21741">30</cx:pt>
          <cx:pt idx="21742">28</cx:pt>
          <cx:pt idx="21743">26</cx:pt>
          <cx:pt idx="21744">28</cx:pt>
          <cx:pt idx="21745">29</cx:pt>
          <cx:pt idx="21746">27</cx:pt>
          <cx:pt idx="21747">18</cx:pt>
          <cx:pt idx="21748">27</cx:pt>
          <cx:pt idx="21749">26</cx:pt>
          <cx:pt idx="21750">29</cx:pt>
          <cx:pt idx="21751">26</cx:pt>
          <cx:pt idx="21752">23</cx:pt>
          <cx:pt idx="21753">28</cx:pt>
          <cx:pt idx="21754">24</cx:pt>
          <cx:pt idx="21755">28</cx:pt>
          <cx:pt idx="21756">25</cx:pt>
          <cx:pt idx="21757">23</cx:pt>
          <cx:pt idx="21758">26</cx:pt>
          <cx:pt idx="21759">23</cx:pt>
          <cx:pt idx="21760">27</cx:pt>
          <cx:pt idx="21761">24</cx:pt>
          <cx:pt idx="21762">25</cx:pt>
          <cx:pt idx="21763">23</cx:pt>
          <cx:pt idx="21764">23</cx:pt>
          <cx:pt idx="21765">23</cx:pt>
          <cx:pt idx="21766">22</cx:pt>
          <cx:pt idx="21767">23</cx:pt>
          <cx:pt idx="21768">22</cx:pt>
          <cx:pt idx="21769">20</cx:pt>
          <cx:pt idx="21770">19</cx:pt>
          <cx:pt idx="21771">21</cx:pt>
          <cx:pt idx="21772">22</cx:pt>
          <cx:pt idx="21773">20</cx:pt>
          <cx:pt idx="21774">22</cx:pt>
          <cx:pt idx="21775">20</cx:pt>
          <cx:pt idx="21776">21</cx:pt>
          <cx:pt idx="21777">20</cx:pt>
          <cx:pt idx="21778">27</cx:pt>
          <cx:pt idx="21779">24</cx:pt>
          <cx:pt idx="21780">26</cx:pt>
          <cx:pt idx="21781">26</cx:pt>
          <cx:pt idx="21782">25</cx:pt>
          <cx:pt idx="21783">26</cx:pt>
          <cx:pt idx="21784">13</cx:pt>
          <cx:pt idx="21785">13</cx:pt>
          <cx:pt idx="21786">16</cx:pt>
          <cx:pt idx="21787">25</cx:pt>
          <cx:pt idx="21788">28</cx:pt>
          <cx:pt idx="21789">27</cx:pt>
          <cx:pt idx="21790">24</cx:pt>
          <cx:pt idx="21791">26</cx:pt>
          <cx:pt idx="21792">25</cx:pt>
          <cx:pt idx="21793">25</cx:pt>
          <cx:pt idx="21794">28</cx:pt>
          <cx:pt idx="21795">27</cx:pt>
          <cx:pt idx="21796">25</cx:pt>
          <cx:pt idx="21797">28</cx:pt>
          <cx:pt idx="21798">27</cx:pt>
          <cx:pt idx="21799">24</cx:pt>
          <cx:pt idx="21800">25</cx:pt>
          <cx:pt idx="21801">24</cx:pt>
          <cx:pt idx="21802">24</cx:pt>
          <cx:pt idx="21803">25</cx:pt>
          <cx:pt idx="21804">27</cx:pt>
          <cx:pt idx="21805">27</cx:pt>
          <cx:pt idx="21806">23</cx:pt>
          <cx:pt idx="21807">25</cx:pt>
          <cx:pt idx="21808">26</cx:pt>
          <cx:pt idx="21809">25</cx:pt>
          <cx:pt idx="21810">27</cx:pt>
          <cx:pt idx="21811">27</cx:pt>
          <cx:pt idx="21812">23</cx:pt>
          <cx:pt idx="21813">27</cx:pt>
          <cx:pt idx="21814">26</cx:pt>
          <cx:pt idx="21815">28</cx:pt>
          <cx:pt idx="21816">26</cx:pt>
          <cx:pt idx="21817">27</cx:pt>
          <cx:pt idx="21818">26</cx:pt>
          <cx:pt idx="21819">27</cx:pt>
          <cx:pt idx="21820">24</cx:pt>
          <cx:pt idx="21821">22</cx:pt>
          <cx:pt idx="21822">23</cx:pt>
          <cx:pt idx="21823">24</cx:pt>
          <cx:pt idx="21824">22</cx:pt>
          <cx:pt idx="21825">23</cx:pt>
          <cx:pt idx="21826">24</cx:pt>
          <cx:pt idx="21827">21</cx:pt>
          <cx:pt idx="21828">21</cx:pt>
          <cx:pt idx="21829">24</cx:pt>
          <cx:pt idx="21830">24</cx:pt>
          <cx:pt idx="21831">21</cx:pt>
          <cx:pt idx="21832">21</cx:pt>
          <cx:pt idx="21833">21</cx:pt>
          <cx:pt idx="21834">22</cx:pt>
          <cx:pt idx="21835">20</cx:pt>
          <cx:pt idx="21836">21</cx:pt>
          <cx:pt idx="21837">22</cx:pt>
          <cx:pt idx="21838">21</cx:pt>
          <cx:pt idx="21839">22</cx:pt>
          <cx:pt idx="21840">23</cx:pt>
          <cx:pt idx="21841">19</cx:pt>
          <cx:pt idx="21842">20</cx:pt>
          <cx:pt idx="21843">20</cx:pt>
          <cx:pt idx="21844">20</cx:pt>
          <cx:pt idx="21845">26</cx:pt>
          <cx:pt idx="21846">25</cx:pt>
          <cx:pt idx="21847">27</cx:pt>
          <cx:pt idx="21848">27</cx:pt>
          <cx:pt idx="21849">26</cx:pt>
          <cx:pt idx="21850">27</cx:pt>
          <cx:pt idx="21851">27</cx:pt>
          <cx:pt idx="21852">27</cx:pt>
          <cx:pt idx="21853">27</cx:pt>
          <cx:pt idx="21854">26</cx:pt>
          <cx:pt idx="21855">19</cx:pt>
          <cx:pt idx="21856">18</cx:pt>
          <cx:pt idx="21857">19</cx:pt>
          <cx:pt idx="21858">17</cx:pt>
          <cx:pt idx="21859">28</cx:pt>
          <cx:pt idx="21860">26</cx:pt>
          <cx:pt idx="21861">22</cx:pt>
          <cx:pt idx="21862">23</cx:pt>
          <cx:pt idx="21863">24</cx:pt>
          <cx:pt idx="21864">18</cx:pt>
          <cx:pt idx="21865">23</cx:pt>
          <cx:pt idx="21866">25</cx:pt>
          <cx:pt idx="21867">24</cx:pt>
          <cx:pt idx="21868">23</cx:pt>
          <cx:pt idx="21869">24</cx:pt>
          <cx:pt idx="21870">24</cx:pt>
          <cx:pt idx="21871">17</cx:pt>
          <cx:pt idx="21872">16</cx:pt>
          <cx:pt idx="21873">16</cx:pt>
          <cx:pt idx="21874">16</cx:pt>
          <cx:pt idx="21875">18</cx:pt>
          <cx:pt idx="21876">20</cx:pt>
          <cx:pt idx="21877">24</cx:pt>
          <cx:pt idx="21878">24</cx:pt>
          <cx:pt idx="21879">21</cx:pt>
          <cx:pt idx="21880">19</cx:pt>
          <cx:pt idx="21881">21</cx:pt>
          <cx:pt idx="21882">19</cx:pt>
          <cx:pt idx="21883">23</cx:pt>
          <cx:pt idx="21884">19</cx:pt>
          <cx:pt idx="21885">18</cx:pt>
          <cx:pt idx="21886">19</cx:pt>
          <cx:pt idx="21887">18</cx:pt>
          <cx:pt idx="21888">16</cx:pt>
          <cx:pt idx="21889">16</cx:pt>
          <cx:pt idx="21890">18</cx:pt>
          <cx:pt idx="21891">17</cx:pt>
          <cx:pt idx="21892">17</cx:pt>
          <cx:pt idx="21893">17</cx:pt>
          <cx:pt idx="21894">17</cx:pt>
          <cx:pt idx="21895">31</cx:pt>
          <cx:pt idx="21896">32</cx:pt>
          <cx:pt idx="21897">19</cx:pt>
          <cx:pt idx="21898">19</cx:pt>
          <cx:pt idx="21899">17</cx:pt>
          <cx:pt idx="21900">18</cx:pt>
          <cx:pt idx="21901">31</cx:pt>
          <cx:pt idx="21902">33</cx:pt>
          <cx:pt idx="21903">29</cx:pt>
          <cx:pt idx="21904">31</cx:pt>
          <cx:pt idx="21905">23</cx:pt>
          <cx:pt idx="21906">22</cx:pt>
          <cx:pt idx="21907">24</cx:pt>
          <cx:pt idx="21908">23</cx:pt>
          <cx:pt idx="21909">21</cx:pt>
          <cx:pt idx="21910">21</cx:pt>
          <cx:pt idx="21911">22</cx:pt>
          <cx:pt idx="21912">21</cx:pt>
          <cx:pt idx="21913">23</cx:pt>
          <cx:pt idx="21914">22</cx:pt>
          <cx:pt idx="21915">24</cx:pt>
          <cx:pt idx="21916">21</cx:pt>
          <cx:pt idx="21917">21</cx:pt>
          <cx:pt idx="21918">22</cx:pt>
          <cx:pt idx="21919">23</cx:pt>
          <cx:pt idx="21920">26</cx:pt>
          <cx:pt idx="21921">25</cx:pt>
          <cx:pt idx="21922">17</cx:pt>
          <cx:pt idx="21923">18</cx:pt>
          <cx:pt idx="21924">18</cx:pt>
          <cx:pt idx="21925">15</cx:pt>
          <cx:pt idx="21926">15</cx:pt>
          <cx:pt idx="21927">15</cx:pt>
          <cx:pt idx="21928">15</cx:pt>
          <cx:pt idx="21929">29</cx:pt>
          <cx:pt idx="21930">28</cx:pt>
          <cx:pt idx="21931">26</cx:pt>
          <cx:pt idx="21932">26</cx:pt>
          <cx:pt idx="21933">31</cx:pt>
          <cx:pt idx="21934">29</cx:pt>
          <cx:pt idx="21935">28</cx:pt>
          <cx:pt idx="21936">29</cx:pt>
          <cx:pt idx="21937">28</cx:pt>
          <cx:pt idx="21938">26</cx:pt>
          <cx:pt idx="21939">28</cx:pt>
          <cx:pt idx="21940">27</cx:pt>
          <cx:pt idx="21941">18</cx:pt>
          <cx:pt idx="21942">19</cx:pt>
          <cx:pt idx="21943">17</cx:pt>
          <cx:pt idx="21944">19</cx:pt>
          <cx:pt idx="21945">19</cx:pt>
          <cx:pt idx="21946">18</cx:pt>
          <cx:pt idx="21947">16</cx:pt>
          <cx:pt idx="21948">18</cx:pt>
          <cx:pt idx="21949">19</cx:pt>
          <cx:pt idx="21950">19</cx:pt>
          <cx:pt idx="21951">17</cx:pt>
          <cx:pt idx="21952">17</cx:pt>
          <cx:pt idx="21953">17</cx:pt>
          <cx:pt idx="21954">16</cx:pt>
          <cx:pt idx="21955">17</cx:pt>
          <cx:pt idx="21956">16</cx:pt>
          <cx:pt idx="21957">15</cx:pt>
          <cx:pt idx="21958">11</cx:pt>
          <cx:pt idx="21959">18</cx:pt>
          <cx:pt idx="21960">18</cx:pt>
          <cx:pt idx="21961">17</cx:pt>
          <cx:pt idx="21962">17</cx:pt>
          <cx:pt idx="21963">17</cx:pt>
          <cx:pt idx="21964">17</cx:pt>
          <cx:pt idx="21965">17</cx:pt>
          <cx:pt idx="21966">18</cx:pt>
          <cx:pt idx="21967">17</cx:pt>
          <cx:pt idx="21968">17</cx:pt>
          <cx:pt idx="21969">17</cx:pt>
          <cx:pt idx="21970">17</cx:pt>
          <cx:pt idx="21971">17</cx:pt>
          <cx:pt idx="21972">17</cx:pt>
          <cx:pt idx="21973">17</cx:pt>
          <cx:pt idx="21974">20</cx:pt>
          <cx:pt idx="21975">20</cx:pt>
          <cx:pt idx="21976">20</cx:pt>
          <cx:pt idx="21977">20</cx:pt>
          <cx:pt idx="21978">20</cx:pt>
          <cx:pt idx="21979">19</cx:pt>
          <cx:pt idx="21980">19</cx:pt>
          <cx:pt idx="21981">18</cx:pt>
          <cx:pt idx="21982">18</cx:pt>
          <cx:pt idx="21983">19</cx:pt>
          <cx:pt idx="21984">17</cx:pt>
          <cx:pt idx="21985">17</cx:pt>
          <cx:pt idx="21986">18</cx:pt>
          <cx:pt idx="21987">17</cx:pt>
          <cx:pt idx="21988">18</cx:pt>
          <cx:pt idx="21989">17</cx:pt>
          <cx:pt idx="21990">17</cx:pt>
          <cx:pt idx="21991">22</cx:pt>
          <cx:pt idx="21992">24</cx:pt>
          <cx:pt idx="21993">25</cx:pt>
          <cx:pt idx="21994">27</cx:pt>
          <cx:pt idx="21995">25</cx:pt>
          <cx:pt idx="21996">25</cx:pt>
          <cx:pt idx="21997">23</cx:pt>
          <cx:pt idx="21998">21</cx:pt>
          <cx:pt idx="21999">20</cx:pt>
          <cx:pt idx="22000">24</cx:pt>
          <cx:pt idx="22001">24</cx:pt>
          <cx:pt idx="22002">25</cx:pt>
          <cx:pt idx="22003">26</cx:pt>
          <cx:pt idx="22004">25</cx:pt>
          <cx:pt idx="22005">26</cx:pt>
          <cx:pt idx="22006">25</cx:pt>
          <cx:pt idx="22007">29</cx:pt>
          <cx:pt idx="22008">26</cx:pt>
          <cx:pt idx="22009">27</cx:pt>
          <cx:pt idx="22010">25</cx:pt>
          <cx:pt idx="22011">26</cx:pt>
          <cx:pt idx="22012">27</cx:pt>
          <cx:pt idx="22013">26</cx:pt>
          <cx:pt idx="22014">25</cx:pt>
          <cx:pt idx="22015">25</cx:pt>
          <cx:pt idx="22016">24</cx:pt>
          <cx:pt idx="22017">24</cx:pt>
          <cx:pt idx="22018">23</cx:pt>
          <cx:pt idx="22019">21</cx:pt>
          <cx:pt idx="22020">31</cx:pt>
          <cx:pt idx="22021">32</cx:pt>
          <cx:pt idx="22022">28</cx:pt>
          <cx:pt idx="22023">27</cx:pt>
          <cx:pt idx="22024">25</cx:pt>
          <cx:pt idx="22025">24</cx:pt>
          <cx:pt idx="22026">24</cx:pt>
          <cx:pt idx="22027">23</cx:pt>
          <cx:pt idx="22028">21</cx:pt>
          <cx:pt idx="22029">20</cx:pt>
          <cx:pt idx="22030">19</cx:pt>
          <cx:pt idx="22031">20</cx:pt>
          <cx:pt idx="22032">18</cx:pt>
          <cx:pt idx="22033">18</cx:pt>
          <cx:pt idx="22034">17</cx:pt>
          <cx:pt idx="22035">19</cx:pt>
          <cx:pt idx="22036">17</cx:pt>
          <cx:pt idx="22037">19</cx:pt>
          <cx:pt idx="22038">17</cx:pt>
          <cx:pt idx="22039">17</cx:pt>
          <cx:pt idx="22040">17</cx:pt>
          <cx:pt idx="22041">16</cx:pt>
          <cx:pt idx="22042">27</cx:pt>
          <cx:pt idx="22043">25</cx:pt>
          <cx:pt idx="22044">25</cx:pt>
          <cx:pt idx="22045">29</cx:pt>
          <cx:pt idx="22046">32</cx:pt>
          <cx:pt idx="22047">28</cx:pt>
          <cx:pt idx="22048">19</cx:pt>
          <cx:pt idx="22049">17</cx:pt>
          <cx:pt idx="22050">17</cx:pt>
          <cx:pt idx="22051">14</cx:pt>
          <cx:pt idx="22052">19</cx:pt>
          <cx:pt idx="22053">17</cx:pt>
          <cx:pt idx="22054">14</cx:pt>
          <cx:pt idx="22055">16</cx:pt>
          <cx:pt idx="22056">16</cx:pt>
          <cx:pt idx="22057">14</cx:pt>
          <cx:pt idx="22058">16</cx:pt>
          <cx:pt idx="22059">25</cx:pt>
          <cx:pt idx="22060">26</cx:pt>
          <cx:pt idx="22061">25</cx:pt>
          <cx:pt idx="22062">29</cx:pt>
          <cx:pt idx="22063">26</cx:pt>
          <cx:pt idx="22064">27</cx:pt>
          <cx:pt idx="22065">25</cx:pt>
          <cx:pt idx="22066">26</cx:pt>
          <cx:pt idx="22067">25</cx:pt>
          <cx:pt idx="22068">19</cx:pt>
          <cx:pt idx="22069">15</cx:pt>
          <cx:pt idx="22070">15</cx:pt>
          <cx:pt idx="22071">15</cx:pt>
          <cx:pt idx="22072">16</cx:pt>
          <cx:pt idx="22073">15</cx:pt>
          <cx:pt idx="22074">23</cx:pt>
          <cx:pt idx="22075">17</cx:pt>
          <cx:pt idx="22076">19</cx:pt>
          <cx:pt idx="22077">18</cx:pt>
          <cx:pt idx="22078">16</cx:pt>
          <cx:pt idx="22079">18</cx:pt>
          <cx:pt idx="22080">16</cx:pt>
          <cx:pt idx="22081">18</cx:pt>
          <cx:pt idx="22082">23</cx:pt>
          <cx:pt idx="22083">25</cx:pt>
          <cx:pt idx="22084">22</cx:pt>
          <cx:pt idx="22085">18</cx:pt>
          <cx:pt idx="22086">16</cx:pt>
          <cx:pt idx="22087">17</cx:pt>
          <cx:pt idx="22088">16</cx:pt>
          <cx:pt idx="22089">18</cx:pt>
          <cx:pt idx="22090">19</cx:pt>
          <cx:pt idx="22091">20</cx:pt>
          <cx:pt idx="22092">18</cx:pt>
          <cx:pt idx="22093">19</cx:pt>
          <cx:pt idx="22094">19</cx:pt>
          <cx:pt idx="22095">20</cx:pt>
          <cx:pt idx="22096">19</cx:pt>
          <cx:pt idx="22097">15</cx:pt>
          <cx:pt idx="22098">14</cx:pt>
          <cx:pt idx="22099">18</cx:pt>
          <cx:pt idx="22100">14</cx:pt>
          <cx:pt idx="22101">18</cx:pt>
          <cx:pt idx="22102">18</cx:pt>
          <cx:pt idx="22103">18</cx:pt>
          <cx:pt idx="22104">18</cx:pt>
          <cx:pt idx="22105">15</cx:pt>
          <cx:pt idx="22106">19</cx:pt>
          <cx:pt idx="22107">17</cx:pt>
          <cx:pt idx="22108">17</cx:pt>
          <cx:pt idx="22109">15</cx:pt>
          <cx:pt idx="22110">17</cx:pt>
          <cx:pt idx="22111">18</cx:pt>
          <cx:pt idx="22112">30</cx:pt>
          <cx:pt idx="22113">28</cx:pt>
          <cx:pt idx="22114">28</cx:pt>
          <cx:pt idx="22115">32</cx:pt>
          <cx:pt idx="22116">30</cx:pt>
          <cx:pt idx="22117">30</cx:pt>
          <cx:pt idx="22118">26</cx:pt>
          <cx:pt idx="22119">28</cx:pt>
          <cx:pt idx="22120">28</cx:pt>
          <cx:pt idx="22121">32</cx:pt>
          <cx:pt idx="22122">30</cx:pt>
          <cx:pt idx="22123">30</cx:pt>
          <cx:pt idx="22124">21</cx:pt>
          <cx:pt idx="22125">21</cx:pt>
          <cx:pt idx="22126">21</cx:pt>
          <cx:pt idx="22127">25</cx:pt>
          <cx:pt idx="22128">24</cx:pt>
          <cx:pt idx="22129">21</cx:pt>
          <cx:pt idx="22130">21</cx:pt>
          <cx:pt idx="22131">27</cx:pt>
          <cx:pt idx="22132">27</cx:pt>
          <cx:pt idx="22133">23</cx:pt>
          <cx:pt idx="22134">23</cx:pt>
          <cx:pt idx="22135">22</cx:pt>
          <cx:pt idx="22136">24</cx:pt>
          <cx:pt idx="22137">21</cx:pt>
          <cx:pt idx="22138">20</cx:pt>
          <cx:pt idx="22139">20</cx:pt>
          <cx:pt idx="22140">27</cx:pt>
          <cx:pt idx="22141">21</cx:pt>
          <cx:pt idx="22142">21</cx:pt>
          <cx:pt idx="22143">18</cx:pt>
          <cx:pt idx="22144">18</cx:pt>
          <cx:pt idx="22145">19</cx:pt>
          <cx:pt idx="22146">17</cx:pt>
          <cx:pt idx="22147">25</cx:pt>
          <cx:pt idx="22148">24</cx:pt>
          <cx:pt idx="22149">25</cx:pt>
          <cx:pt idx="22150">24</cx:pt>
          <cx:pt idx="22151">23</cx:pt>
          <cx:pt idx="22152">24</cx:pt>
          <cx:pt idx="22153">23</cx:pt>
          <cx:pt idx="22154">21</cx:pt>
          <cx:pt idx="22155">23</cx:pt>
          <cx:pt idx="22156">22</cx:pt>
          <cx:pt idx="22157">24</cx:pt>
          <cx:pt idx="22158">23</cx:pt>
          <cx:pt idx="22159">21</cx:pt>
          <cx:pt idx="22160">21</cx:pt>
          <cx:pt idx="22161">22</cx:pt>
          <cx:pt idx="22162">21</cx:pt>
          <cx:pt idx="22163">23</cx:pt>
          <cx:pt idx="22164">22</cx:pt>
          <cx:pt idx="22165">24</cx:pt>
          <cx:pt idx="22166">21</cx:pt>
          <cx:pt idx="22167">21</cx:pt>
          <cx:pt idx="22168">22</cx:pt>
          <cx:pt idx="22169">19</cx:pt>
          <cx:pt idx="22170">19</cx:pt>
          <cx:pt idx="22171">18</cx:pt>
          <cx:pt idx="22172">18</cx:pt>
          <cx:pt idx="22173">18</cx:pt>
          <cx:pt idx="22174">17</cx:pt>
          <cx:pt idx="22175">19</cx:pt>
          <cx:pt idx="22176">18</cx:pt>
          <cx:pt idx="22177">19</cx:pt>
          <cx:pt idx="22178">19</cx:pt>
          <cx:pt idx="22179">18</cx:pt>
          <cx:pt idx="22180">18</cx:pt>
          <cx:pt idx="22181">16</cx:pt>
          <cx:pt idx="22182">16</cx:pt>
          <cx:pt idx="22183">15</cx:pt>
          <cx:pt idx="22184">17</cx:pt>
          <cx:pt idx="22185">18</cx:pt>
          <cx:pt idx="22186">17</cx:pt>
          <cx:pt idx="22187">17</cx:pt>
          <cx:pt idx="22188">18</cx:pt>
          <cx:pt idx="22189">17</cx:pt>
          <cx:pt idx="22190">18</cx:pt>
          <cx:pt idx="22191">18</cx:pt>
          <cx:pt idx="22192">17</cx:pt>
          <cx:pt idx="22193">15</cx:pt>
          <cx:pt idx="22194">15</cx:pt>
          <cx:pt idx="22195">15</cx:pt>
          <cx:pt idx="22196">19</cx:pt>
          <cx:pt idx="22197">17</cx:pt>
          <cx:pt idx="22198">19</cx:pt>
          <cx:pt idx="22199">19</cx:pt>
          <cx:pt idx="22200">18</cx:pt>
          <cx:pt idx="22201">16</cx:pt>
          <cx:pt idx="22202">18</cx:pt>
          <cx:pt idx="22203">19</cx:pt>
          <cx:pt idx="22204">19</cx:pt>
          <cx:pt idx="22205">17</cx:pt>
          <cx:pt idx="22206">17</cx:pt>
          <cx:pt idx="22207">17</cx:pt>
          <cx:pt idx="22208">16</cx:pt>
          <cx:pt idx="22209">17</cx:pt>
          <cx:pt idx="22210">16</cx:pt>
          <cx:pt idx="22211">16</cx:pt>
          <cx:pt idx="22212">18</cx:pt>
          <cx:pt idx="22213">18</cx:pt>
          <cx:pt idx="22214">17</cx:pt>
          <cx:pt idx="22215">17</cx:pt>
          <cx:pt idx="22216">17</cx:pt>
          <cx:pt idx="22217">17</cx:pt>
          <cx:pt idx="22218">17</cx:pt>
          <cx:pt idx="22219">17</cx:pt>
          <cx:pt idx="22220">16</cx:pt>
          <cx:pt idx="22221">17</cx:pt>
          <cx:pt idx="22222">18</cx:pt>
          <cx:pt idx="22223">17</cx:pt>
          <cx:pt idx="22224">17</cx:pt>
          <cx:pt idx="22225">17</cx:pt>
          <cx:pt idx="22226">17</cx:pt>
          <cx:pt idx="22227">16</cx:pt>
          <cx:pt idx="22228">17</cx:pt>
          <cx:pt idx="22229">31</cx:pt>
          <cx:pt idx="22230">27</cx:pt>
          <cx:pt idx="22231">31</cx:pt>
          <cx:pt idx="22232">27</cx:pt>
          <cx:pt idx="22233">36</cx:pt>
          <cx:pt idx="22234">34</cx:pt>
          <cx:pt idx="22235">35</cx:pt>
          <cx:pt idx="22236">34</cx:pt>
          <cx:pt idx="22237">34</cx:pt>
          <cx:pt idx="22238">39</cx:pt>
          <cx:pt idx="22239">28</cx:pt>
          <cx:pt idx="22240">31</cx:pt>
          <cx:pt idx="22241">43</cx:pt>
          <cx:pt idx="22242">42</cx:pt>
          <cx:pt idx="22243">45</cx:pt>
          <cx:pt idx="22244">45</cx:pt>
          <cx:pt idx="22245">26</cx:pt>
          <cx:pt idx="22246">24</cx:pt>
          <cx:pt idx="22247">23</cx:pt>
          <cx:pt idx="22248">24</cx:pt>
          <cx:pt idx="22249">24</cx:pt>
          <cx:pt idx="22250">23</cx:pt>
          <cx:pt idx="22251">22</cx:pt>
          <cx:pt idx="22252">49</cx:pt>
          <cx:pt idx="22253">58</cx:pt>
          <cx:pt idx="22254">23</cx:pt>
          <cx:pt idx="22255">21</cx:pt>
          <cx:pt idx="22256">23</cx:pt>
          <cx:pt idx="22257">32</cx:pt>
          <cx:pt idx="22258">32</cx:pt>
          <cx:pt idx="22259">33</cx:pt>
          <cx:pt idx="22260">30</cx:pt>
          <cx:pt idx="22261">29</cx:pt>
          <cx:pt idx="22262">31</cx:pt>
          <cx:pt idx="22263">31</cx:pt>
          <cx:pt idx="22264">25</cx:pt>
          <cx:pt idx="22265">24</cx:pt>
          <cx:pt idx="22266">20</cx:pt>
          <cx:pt idx="22267">25</cx:pt>
          <cx:pt idx="22268">22</cx:pt>
          <cx:pt idx="22269">19</cx:pt>
          <cx:pt idx="22270">28</cx:pt>
          <cx:pt idx="22271">25</cx:pt>
          <cx:pt idx="22272">28</cx:pt>
          <cx:pt idx="22273">25</cx:pt>
          <cx:pt idx="22274">27</cx:pt>
          <cx:pt idx="22275">24</cx:pt>
          <cx:pt idx="22276">28</cx:pt>
          <cx:pt idx="22277">24</cx:pt>
          <cx:pt idx="22278">24</cx:pt>
          <cx:pt idx="22279">24</cx:pt>
          <cx:pt idx="22280">20</cx:pt>
          <cx:pt idx="22281">22</cx:pt>
          <cx:pt idx="22282">18</cx:pt>
          <cx:pt idx="22283">22</cx:pt>
          <cx:pt idx="22284">23</cx:pt>
          <cx:pt idx="22285">23</cx:pt>
          <cx:pt idx="22286">24</cx:pt>
          <cx:pt idx="22287">24</cx:pt>
          <cx:pt idx="22288">24</cx:pt>
          <cx:pt idx="22289">22</cx:pt>
          <cx:pt idx="22290">22</cx:pt>
          <cx:pt idx="22291">18</cx:pt>
          <cx:pt idx="22292">17</cx:pt>
          <cx:pt idx="22293">18</cx:pt>
          <cx:pt idx="22294">18</cx:pt>
          <cx:pt idx="22295">19</cx:pt>
          <cx:pt idx="22296">17</cx:pt>
          <cx:pt idx="22297">19</cx:pt>
          <cx:pt idx="22298">19</cx:pt>
          <cx:pt idx="22299">22</cx:pt>
          <cx:pt idx="22300">20</cx:pt>
          <cx:pt idx="22301">21</cx:pt>
          <cx:pt idx="22302">22</cx:pt>
          <cx:pt idx="22303">20</cx:pt>
          <cx:pt idx="22304">21</cx:pt>
          <cx:pt idx="22305">20</cx:pt>
          <cx:pt idx="22306">20</cx:pt>
          <cx:pt idx="22307">24</cx:pt>
          <cx:pt idx="22308">24</cx:pt>
          <cx:pt idx="22309">25</cx:pt>
          <cx:pt idx="22310">22</cx:pt>
          <cx:pt idx="22311">25</cx:pt>
          <cx:pt idx="22312">24</cx:pt>
          <cx:pt idx="22313">23</cx:pt>
          <cx:pt idx="22314">25</cx:pt>
          <cx:pt idx="22315">22</cx:pt>
          <cx:pt idx="22316">24</cx:pt>
          <cx:pt idx="22317">24</cx:pt>
          <cx:pt idx="22318">21</cx:pt>
          <cx:pt idx="22319">21</cx:pt>
          <cx:pt idx="22320">19</cx:pt>
          <cx:pt idx="22321">19</cx:pt>
          <cx:pt idx="22322">19</cx:pt>
          <cx:pt idx="22323">19</cx:pt>
          <cx:pt idx="22324">20</cx:pt>
          <cx:pt idx="22325">22</cx:pt>
          <cx:pt idx="22326">20</cx:pt>
          <cx:pt idx="22327">19</cx:pt>
          <cx:pt idx="22328">22</cx:pt>
          <cx:pt idx="22329">20</cx:pt>
          <cx:pt idx="22330">19</cx:pt>
          <cx:pt idx="22331">19</cx:pt>
          <cx:pt idx="22332">19</cx:pt>
          <cx:pt idx="22333">18</cx:pt>
          <cx:pt idx="22334">23</cx:pt>
          <cx:pt idx="22335">27</cx:pt>
          <cx:pt idx="22336">25</cx:pt>
          <cx:pt idx="22337">27</cx:pt>
          <cx:pt idx="22338">26</cx:pt>
          <cx:pt idx="22339">30</cx:pt>
          <cx:pt idx="22340">29</cx:pt>
          <cx:pt idx="22341">30</cx:pt>
          <cx:pt idx="22342">29</cx:pt>
          <cx:pt idx="22343">21</cx:pt>
          <cx:pt idx="22344">18</cx:pt>
          <cx:pt idx="22345">18</cx:pt>
          <cx:pt idx="22346">18</cx:pt>
          <cx:pt idx="22347">18</cx:pt>
          <cx:pt idx="22348">27</cx:pt>
          <cx:pt idx="22349">29</cx:pt>
          <cx:pt idx="22350">31</cx:pt>
          <cx:pt idx="22351">29</cx:pt>
          <cx:pt idx="22352">16</cx:pt>
          <cx:pt idx="22353">14</cx:pt>
          <cx:pt idx="22354">14</cx:pt>
          <cx:pt idx="22355">12</cx:pt>
          <cx:pt idx="22356">14</cx:pt>
          <cx:pt idx="22357">19</cx:pt>
          <cx:pt idx="22358">15</cx:pt>
          <cx:pt idx="22359">27</cx:pt>
          <cx:pt idx="22360">23</cx:pt>
          <cx:pt idx="22361">22</cx:pt>
          <cx:pt idx="22362">17</cx:pt>
          <cx:pt idx="22363">22</cx:pt>
          <cx:pt idx="22364">23</cx:pt>
          <cx:pt idx="22365">23</cx:pt>
          <cx:pt idx="22366">16</cx:pt>
          <cx:pt idx="22367">24</cx:pt>
          <cx:pt idx="22368">24</cx:pt>
          <cx:pt idx="22369">22</cx:pt>
          <cx:pt idx="22370">22</cx:pt>
          <cx:pt idx="22371">22</cx:pt>
          <cx:pt idx="22372">17</cx:pt>
          <cx:pt idx="22373">16</cx:pt>
          <cx:pt idx="22374">25</cx:pt>
          <cx:pt idx="22375">23</cx:pt>
          <cx:pt idx="22376">24</cx:pt>
          <cx:pt idx="22377">21</cx:pt>
          <cx:pt idx="22378">16</cx:pt>
          <cx:pt idx="22379">23</cx:pt>
          <cx:pt idx="22380">21</cx:pt>
          <cx:pt idx="22381">16</cx:pt>
          <cx:pt idx="22382">15</cx:pt>
          <cx:pt idx="22383">16</cx:pt>
          <cx:pt idx="22384">15</cx:pt>
          <cx:pt idx="22385">16</cx:pt>
          <cx:pt idx="22386">16</cx:pt>
          <cx:pt idx="22387">31</cx:pt>
          <cx:pt idx="22388">31</cx:pt>
          <cx:pt idx="22389">26</cx:pt>
          <cx:pt idx="22390">32</cx:pt>
          <cx:pt idx="22391">29</cx:pt>
          <cx:pt idx="22392">26</cx:pt>
          <cx:pt idx="22393">24</cx:pt>
          <cx:pt idx="22394">29</cx:pt>
          <cx:pt idx="22395">24</cx:pt>
          <cx:pt idx="22396">24</cx:pt>
          <cx:pt idx="22397">24</cx:pt>
          <cx:pt idx="22398">24</cx:pt>
          <cx:pt idx="22399">27</cx:pt>
          <cx:pt idx="22400">21</cx:pt>
          <cx:pt idx="22401">21</cx:pt>
          <cx:pt idx="22402">20</cx:pt>
          <cx:pt idx="22403">21</cx:pt>
          <cx:pt idx="22404">18</cx:pt>
          <cx:pt idx="22405">17</cx:pt>
          <cx:pt idx="22406">23</cx:pt>
          <cx:pt idx="22407">26</cx:pt>
          <cx:pt idx="22408">26</cx:pt>
          <cx:pt idx="22409">26</cx:pt>
          <cx:pt idx="22410">24</cx:pt>
          <cx:pt idx="22411">22</cx:pt>
          <cx:pt idx="22412">22</cx:pt>
          <cx:pt idx="22413">23</cx:pt>
          <cx:pt idx="22414">25</cx:pt>
          <cx:pt idx="22415">22</cx:pt>
          <cx:pt idx="22416">23</cx:pt>
          <cx:pt idx="22417">28</cx:pt>
          <cx:pt idx="22418">27</cx:pt>
          <cx:pt idx="22419">28</cx:pt>
          <cx:pt idx="22420">27</cx:pt>
          <cx:pt idx="22421">22</cx:pt>
          <cx:pt idx="22422">24</cx:pt>
          <cx:pt idx="22423">23</cx:pt>
          <cx:pt idx="22424">23</cx:pt>
          <cx:pt idx="22425">23</cx:pt>
          <cx:pt idx="22426">23</cx:pt>
          <cx:pt idx="22427">23</cx:pt>
          <cx:pt idx="22428">23</cx:pt>
          <cx:pt idx="22429">19</cx:pt>
          <cx:pt idx="22430">24</cx:pt>
          <cx:pt idx="22431">24</cx:pt>
          <cx:pt idx="22432">24</cx:pt>
          <cx:pt idx="22433">24</cx:pt>
          <cx:pt idx="22434">24</cx:pt>
          <cx:pt idx="22435">24</cx:pt>
          <cx:pt idx="22436">24</cx:pt>
          <cx:pt idx="22437">22</cx:pt>
          <cx:pt idx="22438">19</cx:pt>
          <cx:pt idx="22439">17</cx:pt>
          <cx:pt idx="22440">24</cx:pt>
          <cx:pt idx="22441">24</cx:pt>
          <cx:pt idx="22442">21</cx:pt>
          <cx:pt idx="22443">21</cx:pt>
          <cx:pt idx="22444">20</cx:pt>
          <cx:pt idx="22445">20</cx:pt>
          <cx:pt idx="22446">24</cx:pt>
          <cx:pt idx="22447">24</cx:pt>
          <cx:pt idx="22448">22</cx:pt>
          <cx:pt idx="22449">22</cx:pt>
          <cx:pt idx="22450">22</cx:pt>
          <cx:pt idx="22451">22</cx:pt>
          <cx:pt idx="22452">19</cx:pt>
          <cx:pt idx="22453">20</cx:pt>
          <cx:pt idx="22454">19</cx:pt>
          <cx:pt idx="22455">13</cx:pt>
          <cx:pt idx="22456">14</cx:pt>
          <cx:pt idx="22457">17</cx:pt>
          <cx:pt idx="22458">16</cx:pt>
          <cx:pt idx="22459">24</cx:pt>
          <cx:pt idx="22460">21</cx:pt>
          <cx:pt idx="22461">22</cx:pt>
          <cx:pt idx="22462">20</cx:pt>
          <cx:pt idx="22463">19</cx:pt>
          <cx:pt idx="22464">17</cx:pt>
          <cx:pt idx="22465">21</cx:pt>
          <cx:pt idx="22466">19</cx:pt>
          <cx:pt idx="22467">17</cx:pt>
          <cx:pt idx="22468">26</cx:pt>
          <cx:pt idx="22469">26</cx:pt>
          <cx:pt idx="22470">21</cx:pt>
          <cx:pt idx="22471">24</cx:pt>
          <cx:pt idx="22472">24</cx:pt>
          <cx:pt idx="22473">23</cx:pt>
          <cx:pt idx="22474">21</cx:pt>
          <cx:pt idx="22475">21</cx:pt>
          <cx:pt idx="22476">18</cx:pt>
          <cx:pt idx="22477">19</cx:pt>
          <cx:pt idx="22478">20</cx:pt>
          <cx:pt idx="22479">18</cx:pt>
          <cx:pt idx="22480">18</cx:pt>
          <cx:pt idx="22481">18</cx:pt>
          <cx:pt idx="22482">24</cx:pt>
          <cx:pt idx="22483">25</cx:pt>
          <cx:pt idx="22484">25</cx:pt>
          <cx:pt idx="22485">24</cx:pt>
          <cx:pt idx="22486">23</cx:pt>
          <cx:pt idx="22487">24</cx:pt>
          <cx:pt idx="22488">29</cx:pt>
          <cx:pt idx="22489">33</cx:pt>
          <cx:pt idx="22490">31</cx:pt>
          <cx:pt idx="22491">23</cx:pt>
          <cx:pt idx="22492">23</cx:pt>
          <cx:pt idx="22493">25</cx:pt>
          <cx:pt idx="22494">25</cx:pt>
          <cx:pt idx="22495">25</cx:pt>
          <cx:pt idx="22496">25</cx:pt>
          <cx:pt idx="22497">28</cx:pt>
          <cx:pt idx="22498">26</cx:pt>
          <cx:pt idx="22499">27</cx:pt>
          <cx:pt idx="22500">24</cx:pt>
          <cx:pt idx="22501">25</cx:pt>
          <cx:pt idx="22502">25</cx:pt>
          <cx:pt idx="22503">28</cx:pt>
          <cx:pt idx="22504">26</cx:pt>
          <cx:pt idx="22505">26</cx:pt>
          <cx:pt idx="22506">20</cx:pt>
          <cx:pt idx="22507">21</cx:pt>
          <cx:pt idx="22508">25</cx:pt>
          <cx:pt idx="22509">27</cx:pt>
          <cx:pt idx="22510">28</cx:pt>
          <cx:pt idx="22511">26</cx:pt>
          <cx:pt idx="22512">32</cx:pt>
          <cx:pt idx="22513">27</cx:pt>
          <cx:pt idx="22514">23</cx:pt>
          <cx:pt idx="22515">26</cx:pt>
          <cx:pt idx="22516">18</cx:pt>
          <cx:pt idx="22517">19</cx:pt>
          <cx:pt idx="22518">17</cx:pt>
          <cx:pt idx="22519">19</cx:pt>
          <cx:pt idx="22520">24</cx:pt>
          <cx:pt idx="22521">23</cx:pt>
          <cx:pt idx="22522">24</cx:pt>
          <cx:pt idx="22523">24</cx:pt>
          <cx:pt idx="22524">23</cx:pt>
          <cx:pt idx="22525">24</cx:pt>
          <cx:pt idx="22526">27</cx:pt>
          <cx:pt idx="22527">24</cx:pt>
          <cx:pt idx="22528">28</cx:pt>
          <cx:pt idx="22529">24</cx:pt>
          <cx:pt idx="22530">22</cx:pt>
          <cx:pt idx="22531">24</cx:pt>
          <cx:pt idx="22532">18</cx:pt>
          <cx:pt idx="22533">20</cx:pt>
          <cx:pt idx="22534">17</cx:pt>
          <cx:pt idx="22535">19</cx:pt>
          <cx:pt idx="22536">17</cx:pt>
          <cx:pt idx="22537">19</cx:pt>
          <cx:pt idx="22538">17</cx:pt>
          <cx:pt idx="22539">19</cx:pt>
          <cx:pt idx="22540">26</cx:pt>
          <cx:pt idx="22541">25</cx:pt>
          <cx:pt idx="22542">27</cx:pt>
          <cx:pt idx="22543">23</cx:pt>
          <cx:pt idx="22544">23</cx:pt>
          <cx:pt idx="22545">19</cx:pt>
          <cx:pt idx="22546">18</cx:pt>
          <cx:pt idx="22547">18</cx:pt>
          <cx:pt idx="22548">17</cx:pt>
          <cx:pt idx="22549">24</cx:pt>
          <cx:pt idx="22550">23</cx:pt>
          <cx:pt idx="22551">31</cx:pt>
          <cx:pt idx="22552">26</cx:pt>
          <cx:pt idx="22553">32</cx:pt>
          <cx:pt idx="22554">27</cx:pt>
          <cx:pt idx="22555">17</cx:pt>
          <cx:pt idx="22556">17</cx:pt>
          <cx:pt idx="22557">23</cx:pt>
          <cx:pt idx="22558">18</cx:pt>
          <cx:pt idx="22559">20</cx:pt>
          <cx:pt idx="22560">19</cx:pt>
          <cx:pt idx="22561">17</cx:pt>
          <cx:pt idx="22562">19</cx:pt>
          <cx:pt idx="22563">19</cx:pt>
          <cx:pt idx="22564">31</cx:pt>
          <cx:pt idx="22565">27</cx:pt>
          <cx:pt idx="22566">33</cx:pt>
          <cx:pt idx="22567">19</cx:pt>
          <cx:pt idx="22568">19</cx:pt>
          <cx:pt idx="22569">24</cx:pt>
          <cx:pt idx="22570">22</cx:pt>
          <cx:pt idx="22571">22</cx:pt>
          <cx:pt idx="22572">24</cx:pt>
          <cx:pt idx="22573">27</cx:pt>
          <cx:pt idx="22574">26</cx:pt>
          <cx:pt idx="22575">22</cx:pt>
          <cx:pt idx="22576">31</cx:pt>
          <cx:pt idx="22577">27</cx:pt>
          <cx:pt idx="22578">33</cx:pt>
          <cx:pt idx="22579">28</cx:pt>
          <cx:pt idx="22580">25</cx:pt>
          <cx:pt idx="22581">26</cx:pt>
          <cx:pt idx="22582">20</cx:pt>
          <cx:pt idx="22583">26</cx:pt>
          <cx:pt idx="22584">22</cx:pt>
          <cx:pt idx="22585">24</cx:pt>
          <cx:pt idx="22586">31</cx:pt>
          <cx:pt idx="22587">33</cx:pt>
          <cx:pt idx="22588">31</cx:pt>
          <cx:pt idx="22589">33</cx:pt>
          <cx:pt idx="22590">29</cx:pt>
          <cx:pt idx="22591">29</cx:pt>
          <cx:pt idx="22592">24</cx:pt>
          <cx:pt idx="22593">27</cx:pt>
          <cx:pt idx="22594">24</cx:pt>
          <cx:pt idx="22595">24</cx:pt>
          <cx:pt idx="22596">21</cx:pt>
          <cx:pt idx="22597">24</cx:pt>
          <cx:pt idx="22598">24</cx:pt>
          <cx:pt idx="22599">24</cx:pt>
          <cx:pt idx="22600">24</cx:pt>
          <cx:pt idx="22601">24</cx:pt>
          <cx:pt idx="22602">24</cx:pt>
          <cx:pt idx="22603">21</cx:pt>
          <cx:pt idx="22604">22</cx:pt>
          <cx:pt idx="22605">22</cx:pt>
          <cx:pt idx="22606">21</cx:pt>
          <cx:pt idx="22607">22</cx:pt>
          <cx:pt idx="22608">22</cx:pt>
          <cx:pt idx="22609">21</cx:pt>
          <cx:pt idx="22610">22</cx:pt>
          <cx:pt idx="22611">22</cx:pt>
          <cx:pt idx="22612">15</cx:pt>
          <cx:pt idx="22613">18</cx:pt>
          <cx:pt idx="22614">17</cx:pt>
          <cx:pt idx="22615">17</cx:pt>
          <cx:pt idx="22616">24</cx:pt>
          <cx:pt idx="22617">24</cx:pt>
          <cx:pt idx="22618">24</cx:pt>
          <cx:pt idx="22619">22</cx:pt>
          <cx:pt idx="22620">20</cx:pt>
          <cx:pt idx="22621">20</cx:pt>
          <cx:pt idx="22622">20</cx:pt>
          <cx:pt idx="22623">21</cx:pt>
          <cx:pt idx="22624">20</cx:pt>
          <cx:pt idx="22625">21</cx:pt>
          <cx:pt idx="22626">20</cx:pt>
          <cx:pt idx="22627">20</cx:pt>
          <cx:pt idx="22628">17</cx:pt>
          <cx:pt idx="22629">23</cx:pt>
          <cx:pt idx="22630">26</cx:pt>
          <cx:pt idx="22631">27</cx:pt>
          <cx:pt idx="22632">28</cx:pt>
          <cx:pt idx="22633">27</cx:pt>
          <cx:pt idx="22634">27</cx:pt>
          <cx:pt idx="22635">30</cx:pt>
          <cx:pt idx="22636">28</cx:pt>
          <cx:pt idx="22637">25</cx:pt>
          <cx:pt idx="22638">26</cx:pt>
          <cx:pt idx="22639">25</cx:pt>
          <cx:pt idx="22640">27</cx:pt>
          <cx:pt idx="22641">27</cx:pt>
          <cx:pt idx="22642">26</cx:pt>
          <cx:pt idx="22643">26</cx:pt>
          <cx:pt idx="22644">26</cx:pt>
          <cx:pt idx="22645">26</cx:pt>
          <cx:pt idx="22646">26</cx:pt>
          <cx:pt idx="22647">27</cx:pt>
          <cx:pt idx="22648">29</cx:pt>
          <cx:pt idx="22649">30</cx:pt>
          <cx:pt idx="22650">26</cx:pt>
          <cx:pt idx="22651">32</cx:pt>
          <cx:pt idx="22652">31</cx:pt>
          <cx:pt idx="22653">26</cx:pt>
          <cx:pt idx="22654">31</cx:pt>
          <cx:pt idx="22655">26</cx:pt>
          <cx:pt idx="22656">24</cx:pt>
          <cx:pt idx="22657">23</cx:pt>
          <cx:pt idx="22658">26</cx:pt>
          <cx:pt idx="22659">25</cx:pt>
          <cx:pt idx="22660">26</cx:pt>
          <cx:pt idx="22661">34</cx:pt>
          <cx:pt idx="22662">34</cx:pt>
          <cx:pt idx="22663">31</cx:pt>
          <cx:pt idx="22664">32</cx:pt>
          <cx:pt idx="22665">21</cx:pt>
          <cx:pt idx="22666">25</cx:pt>
          <cx:pt idx="22667">22</cx:pt>
          <cx:pt idx="22668">25</cx:pt>
          <cx:pt idx="22669">21</cx:pt>
          <cx:pt idx="22670">25</cx:pt>
          <cx:pt idx="22671">22</cx:pt>
          <cx:pt idx="22672">25</cx:pt>
          <cx:pt idx="22673">23</cx:pt>
          <cx:pt idx="22674">26</cx:pt>
          <cx:pt idx="22675">25</cx:pt>
          <cx:pt idx="22676">26</cx:pt>
          <cx:pt idx="22677">22</cx:pt>
          <cx:pt idx="22678">23</cx:pt>
          <cx:pt idx="22679">26</cx:pt>
          <cx:pt idx="22680">25</cx:pt>
          <cx:pt idx="22681">26</cx:pt>
          <cx:pt idx="22682">25</cx:pt>
          <cx:pt idx="22683">25</cx:pt>
          <cx:pt idx="22684">23</cx:pt>
          <cx:pt idx="22685">25</cx:pt>
          <cx:pt idx="22686">24</cx:pt>
          <cx:pt idx="22687">25</cx:pt>
          <cx:pt idx="22688">23</cx:pt>
          <cx:pt idx="22689">25</cx:pt>
          <cx:pt idx="22690">28</cx:pt>
          <cx:pt idx="22691">28</cx:pt>
          <cx:pt idx="22692">26</cx:pt>
          <cx:pt idx="22693">28</cx:pt>
          <cx:pt idx="22694">28</cx:pt>
          <cx:pt idx="22695">26</cx:pt>
          <cx:pt idx="22696">28</cx:pt>
          <cx:pt idx="22697">27</cx:pt>
          <cx:pt idx="22698">20</cx:pt>
          <cx:pt idx="22699">21</cx:pt>
          <cx:pt idx="22700">20</cx:pt>
          <cx:pt idx="22701">20</cx:pt>
          <cx:pt idx="22702">21</cx:pt>
          <cx:pt idx="22703">20</cx:pt>
          <cx:pt idx="22704">20</cx:pt>
          <cx:pt idx="22705">20</cx:pt>
          <cx:pt idx="22706">31</cx:pt>
          <cx:pt idx="22707">32</cx:pt>
          <cx:pt idx="22708">25</cx:pt>
          <cx:pt idx="22709">20</cx:pt>
          <cx:pt idx="22710">21</cx:pt>
          <cx:pt idx="22711">20</cx:pt>
          <cx:pt idx="22712">20</cx:pt>
          <cx:pt idx="22713">20</cx:pt>
          <cx:pt idx="22714">18</cx:pt>
          <cx:pt idx="22715">19</cx:pt>
          <cx:pt idx="22716">17</cx:pt>
          <cx:pt idx="22717">27</cx:pt>
          <cx:pt idx="22718">29</cx:pt>
          <cx:pt idx="22719">27</cx:pt>
          <cx:pt idx="22720">27</cx:pt>
          <cx:pt idx="22721">30</cx:pt>
          <cx:pt idx="22722">27</cx:pt>
          <cx:pt idx="22723">29</cx:pt>
          <cx:pt idx="22724">30</cx:pt>
          <cx:pt idx="22725">27</cx:pt>
          <cx:pt idx="22726">28</cx:pt>
          <cx:pt idx="22727">33</cx:pt>
          <cx:pt idx="22728">30</cx:pt>
          <cx:pt idx="22729">30</cx:pt>
          <cx:pt idx="22730">34</cx:pt>
          <cx:pt idx="22731">36</cx:pt>
          <cx:pt idx="22732">36</cx:pt>
          <cx:pt idx="22733">38</cx:pt>
          <cx:pt idx="22734">25</cx:pt>
          <cx:pt idx="22735">23</cx:pt>
          <cx:pt idx="22736">23</cx:pt>
          <cx:pt idx="22737">22</cx:pt>
          <cx:pt idx="22738">16</cx:pt>
          <cx:pt idx="22739">30</cx:pt>
          <cx:pt idx="22740">33</cx:pt>
          <cx:pt idx="22741">29</cx:pt>
          <cx:pt idx="22742">29</cx:pt>
          <cx:pt idx="22743">29</cx:pt>
          <cx:pt idx="22744">30</cx:pt>
          <cx:pt idx="22745">45</cx:pt>
          <cx:pt idx="22746">27</cx:pt>
          <cx:pt idx="22747">27</cx:pt>
          <cx:pt idx="22748">24</cx:pt>
          <cx:pt idx="22749">25</cx:pt>
          <cx:pt idx="22750">17</cx:pt>
          <cx:pt idx="22751">16</cx:pt>
          <cx:pt idx="22752">25</cx:pt>
          <cx:pt idx="22753">22</cx:pt>
          <cx:pt idx="22754">23</cx:pt>
          <cx:pt idx="22755">20</cx:pt>
          <cx:pt idx="22756">19</cx:pt>
          <cx:pt idx="22757">25</cx:pt>
          <cx:pt idx="22758">22</cx:pt>
          <cx:pt idx="22759">19</cx:pt>
          <cx:pt idx="22760">18</cx:pt>
          <cx:pt idx="22761">20</cx:pt>
          <cx:pt idx="22762">18</cx:pt>
          <cx:pt idx="22763">18</cx:pt>
          <cx:pt idx="22764">16</cx:pt>
          <cx:pt idx="22765">18</cx:pt>
          <cx:pt idx="22766">17</cx:pt>
          <cx:pt idx="22767">16</cx:pt>
          <cx:pt idx="22768">18</cx:pt>
          <cx:pt idx="22769">39</cx:pt>
          <cx:pt idx="22770">28</cx:pt>
          <cx:pt idx="22771">42</cx:pt>
          <cx:pt idx="22772">28</cx:pt>
          <cx:pt idx="22773">27</cx:pt>
          <cx:pt idx="22774">28</cx:pt>
          <cx:pt idx="22775">27</cx:pt>
          <cx:pt idx="22776">27</cx:pt>
          <cx:pt idx="22777">39</cx:pt>
          <cx:pt idx="22778">28</cx:pt>
          <cx:pt idx="22779">28</cx:pt>
          <cx:pt idx="22780">42</cx:pt>
          <cx:pt idx="22781">28</cx:pt>
          <cx:pt idx="22782">27</cx:pt>
          <cx:pt idx="22783">27</cx:pt>
          <cx:pt idx="22784">27</cx:pt>
          <cx:pt idx="22785">39</cx:pt>
          <cx:pt idx="22786">27</cx:pt>
          <cx:pt idx="22787">28</cx:pt>
          <cx:pt idx="22788">42</cx:pt>
          <cx:pt idx="22789">28</cx:pt>
          <cx:pt idx="22790">38</cx:pt>
          <cx:pt idx="22791">27</cx:pt>
          <cx:pt idx="22792">28</cx:pt>
          <cx:pt idx="22793">28</cx:pt>
          <cx:pt idx="22794">42</cx:pt>
          <cx:pt idx="22795">28</cx:pt>
          <cx:pt idx="22796">28</cx:pt>
          <cx:pt idx="22797">26</cx:pt>
          <cx:pt idx="22798">28</cx:pt>
          <cx:pt idx="22799">28</cx:pt>
          <cx:pt idx="22800">28</cx:pt>
          <cx:pt idx="22801">28</cx:pt>
          <cx:pt idx="22802">25</cx:pt>
          <cx:pt idx="22803">34</cx:pt>
          <cx:pt idx="22804">28</cx:pt>
          <cx:pt idx="22805">26</cx:pt>
          <cx:pt idx="22806">26</cx:pt>
          <cx:pt idx="22807">24</cx:pt>
          <cx:pt idx="22808">23</cx:pt>
          <cx:pt idx="22809">28</cx:pt>
          <cx:pt idx="22810">22</cx:pt>
          <cx:pt idx="22811">28</cx:pt>
          <cx:pt idx="22812">25</cx:pt>
          <cx:pt idx="22813">34</cx:pt>
          <cx:pt idx="22814">28</cx:pt>
          <cx:pt idx="22815">26</cx:pt>
          <cx:pt idx="22816">26</cx:pt>
          <cx:pt idx="22817">24</cx:pt>
          <cx:pt idx="22818">23</cx:pt>
          <cx:pt idx="22819">28</cx:pt>
          <cx:pt idx="22820">22</cx:pt>
          <cx:pt idx="22821">17</cx:pt>
          <cx:pt idx="22822">21</cx:pt>
          <cx:pt idx="22823">24</cx:pt>
          <cx:pt idx="22824">19</cx:pt>
          <cx:pt idx="22825">17</cx:pt>
          <cx:pt idx="22826">22</cx:pt>
          <cx:pt idx="22827">23</cx:pt>
          <cx:pt idx="22828">25</cx:pt>
          <cx:pt idx="22829">24</cx:pt>
          <cx:pt idx="22830">28</cx:pt>
          <cx:pt idx="22831">28</cx:pt>
          <cx:pt idx="22832">27</cx:pt>
          <cx:pt idx="22833">25</cx:pt>
          <cx:pt idx="22834">26</cx:pt>
          <cx:pt idx="22835">28</cx:pt>
          <cx:pt idx="22836">27</cx:pt>
          <cx:pt idx="22837">25</cx:pt>
          <cx:pt idx="22838">27</cx:pt>
          <cx:pt idx="22839">23</cx:pt>
          <cx:pt idx="22840">23</cx:pt>
          <cx:pt idx="22841">25</cx:pt>
          <cx:pt idx="22842">24</cx:pt>
          <cx:pt idx="22843">25</cx:pt>
          <cx:pt idx="22844">26</cx:pt>
          <cx:pt idx="22845">27</cx:pt>
          <cx:pt idx="22846">25</cx:pt>
          <cx:pt idx="22847">23</cx:pt>
          <cx:pt idx="22848">28</cx:pt>
          <cx:pt idx="22849">26</cx:pt>
          <cx:pt idx="22850">24</cx:pt>
          <cx:pt idx="22851">27</cx:pt>
          <cx:pt idx="22852">23</cx:pt>
          <cx:pt idx="22853">23</cx:pt>
          <cx:pt idx="22854">23</cx:pt>
          <cx:pt idx="22855">19</cx:pt>
          <cx:pt idx="22856">22</cx:pt>
          <cx:pt idx="22857">22</cx:pt>
          <cx:pt idx="22858">21</cx:pt>
          <cx:pt idx="22859">22</cx:pt>
          <cx:pt idx="22860">22</cx:pt>
          <cx:pt idx="22861">24</cx:pt>
          <cx:pt idx="22862">31</cx:pt>
          <cx:pt idx="22863">31</cx:pt>
          <cx:pt idx="22864">28</cx:pt>
          <cx:pt idx="22865">26</cx:pt>
          <cx:pt idx="22866">26</cx:pt>
          <cx:pt idx="22867">28</cx:pt>
          <cx:pt idx="22868">27</cx:pt>
          <cx:pt idx="22869">18</cx:pt>
          <cx:pt idx="22870">16</cx:pt>
          <cx:pt idx="22871">17</cx:pt>
          <cx:pt idx="22872">16</cx:pt>
          <cx:pt idx="22873">16</cx:pt>
          <cx:pt idx="22874">27</cx:pt>
          <cx:pt idx="22875">26</cx:pt>
          <cx:pt idx="22876">30</cx:pt>
          <cx:pt idx="22877">29</cx:pt>
          <cx:pt idx="22878">31</cx:pt>
          <cx:pt idx="22879">26</cx:pt>
          <cx:pt idx="22880">24</cx:pt>
          <cx:pt idx="22881">27</cx:pt>
          <cx:pt idx="22882">24</cx:pt>
          <cx:pt idx="22883">28</cx:pt>
          <cx:pt idx="22884">24</cx:pt>
          <cx:pt idx="22885">28</cx:pt>
          <cx:pt idx="22886">28</cx:pt>
          <cx:pt idx="22887">26</cx:pt>
          <cx:pt idx="22888">24</cx:pt>
          <cx:pt idx="22889">26</cx:pt>
          <cx:pt idx="22890">24</cx:pt>
          <cx:pt idx="22891">27</cx:pt>
          <cx:pt idx="22892">24</cx:pt>
          <cx:pt idx="22893">27</cx:pt>
          <cx:pt idx="22894">24</cx:pt>
          <cx:pt idx="22895">28</cx:pt>
          <cx:pt idx="22896">24</cx:pt>
          <cx:pt idx="22897">22</cx:pt>
          <cx:pt idx="22898">22</cx:pt>
          <cx:pt idx="22899">19</cx:pt>
          <cx:pt idx="22900">20</cx:pt>
          <cx:pt idx="22901">19</cx:pt>
          <cx:pt idx="22902">21</cx:pt>
          <cx:pt idx="22903">21</cx:pt>
          <cx:pt idx="22904">20</cx:pt>
          <cx:pt idx="22905">21</cx:pt>
          <cx:pt idx="22906">20</cx:pt>
          <cx:pt idx="22907">20</cx:pt>
          <cx:pt idx="22908">20</cx:pt>
          <cx:pt idx="22909">27</cx:pt>
          <cx:pt idx="22910">24</cx:pt>
          <cx:pt idx="22911">26</cx:pt>
          <cx:pt idx="22912">26</cx:pt>
          <cx:pt idx="22913">23</cx:pt>
          <cx:pt idx="22914">26</cx:pt>
          <cx:pt idx="22915">13</cx:pt>
          <cx:pt idx="22916">13</cx:pt>
          <cx:pt idx="22917">16</cx:pt>
          <cx:pt idx="22918">25</cx:pt>
          <cx:pt idx="22919">27</cx:pt>
          <cx:pt idx="22920">24</cx:pt>
          <cx:pt idx="22921">25</cx:pt>
          <cx:pt idx="22922">25</cx:pt>
          <cx:pt idx="22923">28</cx:pt>
          <cx:pt idx="22924">27</cx:pt>
          <cx:pt idx="22925">25</cx:pt>
          <cx:pt idx="22926">27</cx:pt>
          <cx:pt idx="22927">24</cx:pt>
          <cx:pt idx="22928">25</cx:pt>
          <cx:pt idx="22929">24</cx:pt>
          <cx:pt idx="22930">24</cx:pt>
          <cx:pt idx="22931">25</cx:pt>
          <cx:pt idx="22932">27</cx:pt>
          <cx:pt idx="22933">27</cx:pt>
          <cx:pt idx="22934">23</cx:pt>
          <cx:pt idx="22935">25</cx:pt>
          <cx:pt idx="22936">26</cx:pt>
          <cx:pt idx="22937">25</cx:pt>
          <cx:pt idx="22938">27</cx:pt>
          <cx:pt idx="22939">27</cx:pt>
          <cx:pt idx="22940">23</cx:pt>
          <cx:pt idx="22941">27</cx:pt>
          <cx:pt idx="22942">26</cx:pt>
          <cx:pt idx="22943">26</cx:pt>
          <cx:pt idx="22944">27</cx:pt>
          <cx:pt idx="22945">26</cx:pt>
          <cx:pt idx="22946">27</cx:pt>
          <cx:pt idx="22947">24</cx:pt>
          <cx:pt idx="22948">22</cx:pt>
          <cx:pt idx="22949">23</cx:pt>
          <cx:pt idx="22950">24</cx:pt>
          <cx:pt idx="22951">22</cx:pt>
          <cx:pt idx="22952">23</cx:pt>
          <cx:pt idx="22953">24</cx:pt>
          <cx:pt idx="22954">21</cx:pt>
          <cx:pt idx="22955">21</cx:pt>
          <cx:pt idx="22956">24</cx:pt>
          <cx:pt idx="22957">24</cx:pt>
          <cx:pt idx="22958">21</cx:pt>
          <cx:pt idx="22959">21</cx:pt>
          <cx:pt idx="22960">21</cx:pt>
          <cx:pt idx="22961">22</cx:pt>
          <cx:pt idx="22962">20</cx:pt>
          <cx:pt idx="22963">21</cx:pt>
          <cx:pt idx="22964">22</cx:pt>
          <cx:pt idx="22965">21</cx:pt>
          <cx:pt idx="22966">22</cx:pt>
          <cx:pt idx="22967">23</cx:pt>
          <cx:pt idx="22968">19</cx:pt>
          <cx:pt idx="22969">20</cx:pt>
          <cx:pt idx="22970">20</cx:pt>
          <cx:pt idx="22971">20</cx:pt>
          <cx:pt idx="22972">26</cx:pt>
          <cx:pt idx="22973">25</cx:pt>
          <cx:pt idx="22974">27</cx:pt>
          <cx:pt idx="22975">26</cx:pt>
          <cx:pt idx="22976">27</cx:pt>
          <cx:pt idx="22977">27</cx:pt>
          <cx:pt idx="22978">25</cx:pt>
          <cx:pt idx="22979">27</cx:pt>
          <cx:pt idx="22980">27</cx:pt>
          <cx:pt idx="22981">26</cx:pt>
          <cx:pt idx="22982">27</cx:pt>
          <cx:pt idx="22983">20</cx:pt>
          <cx:pt idx="22984">19</cx:pt>
          <cx:pt idx="22985">19</cx:pt>
          <cx:pt idx="22986">17</cx:pt>
          <cx:pt idx="22987">22</cx:pt>
          <cx:pt idx="22988">23</cx:pt>
          <cx:pt idx="22989">24</cx:pt>
          <cx:pt idx="22990">24</cx:pt>
          <cx:pt idx="22991">21</cx:pt>
          <cx:pt idx="22992">23</cx:pt>
          <cx:pt idx="22993">18</cx:pt>
          <cx:pt idx="22994">25</cx:pt>
          <cx:pt idx="22995">24</cx:pt>
          <cx:pt idx="22996">25</cx:pt>
          <cx:pt idx="22997">24</cx:pt>
          <cx:pt idx="22998">21</cx:pt>
          <cx:pt idx="22999">22</cx:pt>
          <cx:pt idx="23000">24</cx:pt>
          <cx:pt idx="23001">19</cx:pt>
          <cx:pt idx="23002">17</cx:pt>
          <cx:pt idx="23003">16</cx:pt>
          <cx:pt idx="23004">16</cx:pt>
          <cx:pt idx="23005">16</cx:pt>
          <cx:pt idx="23006">18</cx:pt>
          <cx:pt idx="23007">20</cx:pt>
          <cx:pt idx="23008">22</cx:pt>
          <cx:pt idx="23009">19</cx:pt>
          <cx:pt idx="23010">21</cx:pt>
          <cx:pt idx="23011">19</cx:pt>
          <cx:pt idx="23012">23</cx:pt>
          <cx:pt idx="23013">23</cx:pt>
          <cx:pt idx="23014">21</cx:pt>
          <cx:pt idx="23015">23</cx:pt>
          <cx:pt idx="23016">20</cx:pt>
          <cx:pt idx="23017">19</cx:pt>
          <cx:pt idx="23018">20</cx:pt>
          <cx:pt idx="23019">18</cx:pt>
          <cx:pt idx="23020">16</cx:pt>
          <cx:pt idx="23021">16</cx:pt>
          <cx:pt idx="23022">18</cx:pt>
          <cx:pt idx="23023">17</cx:pt>
          <cx:pt idx="23024">31</cx:pt>
          <cx:pt idx="23025">32</cx:pt>
          <cx:pt idx="23026">31</cx:pt>
          <cx:pt idx="23027">32</cx:pt>
          <cx:pt idx="23028">20</cx:pt>
          <cx:pt idx="23029">20</cx:pt>
          <cx:pt idx="23030">18</cx:pt>
          <cx:pt idx="23031">17</cx:pt>
          <cx:pt idx="23032">31</cx:pt>
          <cx:pt idx="23033">33</cx:pt>
          <cx:pt idx="23034">31</cx:pt>
          <cx:pt idx="23035">29</cx:pt>
          <cx:pt idx="23036">27</cx:pt>
          <cx:pt idx="23037">31</cx:pt>
          <cx:pt idx="23038">23</cx:pt>
          <cx:pt idx="23039">22</cx:pt>
          <cx:pt idx="23040">24</cx:pt>
          <cx:pt idx="23041">23</cx:pt>
          <cx:pt idx="23042">21</cx:pt>
          <cx:pt idx="23043">21</cx:pt>
          <cx:pt idx="23044">22</cx:pt>
          <cx:pt idx="23045">22</cx:pt>
          <cx:pt idx="23046">23</cx:pt>
          <cx:pt idx="23047">22</cx:pt>
          <cx:pt idx="23048">24</cx:pt>
          <cx:pt idx="23049">21</cx:pt>
          <cx:pt idx="23050">21</cx:pt>
          <cx:pt idx="23051">22</cx:pt>
          <cx:pt idx="23052">24</cx:pt>
          <cx:pt idx="23053">26</cx:pt>
          <cx:pt idx="23054">25</cx:pt>
          <cx:pt idx="23055">23</cx:pt>
          <cx:pt idx="23056">23</cx:pt>
          <cx:pt idx="23057">17</cx:pt>
          <cx:pt idx="23058">18</cx:pt>
          <cx:pt idx="23059">17</cx:pt>
          <cx:pt idx="23060">29</cx:pt>
          <cx:pt idx="23061">26</cx:pt>
          <cx:pt idx="23062">27</cx:pt>
          <cx:pt idx="23063">27</cx:pt>
          <cx:pt idx="23064">32</cx:pt>
          <cx:pt idx="23065">29</cx:pt>
          <cx:pt idx="23066">28</cx:pt>
          <cx:pt idx="23067">29</cx:pt>
          <cx:pt idx="23068">26</cx:pt>
          <cx:pt idx="23069">28</cx:pt>
          <cx:pt idx="23070">28</cx:pt>
          <cx:pt idx="23071">27</cx:pt>
          <cx:pt idx="23072">28</cx:pt>
          <cx:pt idx="23073">27</cx:pt>
          <cx:pt idx="23074">26</cx:pt>
          <cx:pt idx="23075">27</cx:pt>
          <cx:pt idx="23076">19</cx:pt>
          <cx:pt idx="23077">18</cx:pt>
          <cx:pt idx="23078">19</cx:pt>
          <cx:pt idx="23079">19</cx:pt>
          <cx:pt idx="23080">19</cx:pt>
          <cx:pt idx="23081">18</cx:pt>
          <cx:pt idx="23082">19</cx:pt>
          <cx:pt idx="23083">20</cx:pt>
          <cx:pt idx="23084">19</cx:pt>
          <cx:pt idx="23085">17</cx:pt>
          <cx:pt idx="23086">18</cx:pt>
          <cx:pt idx="23087">17</cx:pt>
          <cx:pt idx="23088">17</cx:pt>
          <cx:pt idx="23089">18</cx:pt>
          <cx:pt idx="23090">18</cx:pt>
          <cx:pt idx="23091">15</cx:pt>
          <cx:pt idx="23092">12</cx:pt>
          <cx:pt idx="23093">11</cx:pt>
          <cx:pt idx="23094">11</cx:pt>
          <cx:pt idx="23095">18</cx:pt>
          <cx:pt idx="23096">19</cx:pt>
          <cx:pt idx="23097">18</cx:pt>
          <cx:pt idx="23098">18</cx:pt>
          <cx:pt idx="23099">17</cx:pt>
          <cx:pt idx="23100">17</cx:pt>
          <cx:pt idx="23101">19</cx:pt>
          <cx:pt idx="23102">19</cx:pt>
          <cx:pt idx="23103">18</cx:pt>
          <cx:pt idx="23104">19</cx:pt>
          <cx:pt idx="23105">18</cx:pt>
          <cx:pt idx="23106">17</cx:pt>
          <cx:pt idx="23107">18</cx:pt>
          <cx:pt idx="23108">17</cx:pt>
          <cx:pt idx="23109">20</cx:pt>
          <cx:pt idx="23110">19</cx:pt>
          <cx:pt idx="23111">18</cx:pt>
          <cx:pt idx="23112">19</cx:pt>
          <cx:pt idx="23113">17</cx:pt>
          <cx:pt idx="23114">18</cx:pt>
          <cx:pt idx="23115">21</cx:pt>
          <cx:pt idx="23116">23</cx:pt>
          <cx:pt idx="23117">17</cx:pt>
          <cx:pt idx="23118">17</cx:pt>
          <cx:pt idx="23119">17</cx:pt>
          <cx:pt idx="23120">19</cx:pt>
          <cx:pt idx="23121">19</cx:pt>
          <cx:pt idx="23122">17</cx:pt>
          <cx:pt idx="23123">24</cx:pt>
          <cx:pt idx="23124">22</cx:pt>
          <cx:pt idx="23125">22</cx:pt>
          <cx:pt idx="23126">26</cx:pt>
          <cx:pt idx="23127">25</cx:pt>
          <cx:pt idx="23128">23</cx:pt>
          <cx:pt idx="23129">18</cx:pt>
          <cx:pt idx="23130">25</cx:pt>
          <cx:pt idx="23131">22</cx:pt>
          <cx:pt idx="23132">23</cx:pt>
          <cx:pt idx="23133">25</cx:pt>
          <cx:pt idx="23134">22</cx:pt>
          <cx:pt idx="23135">23</cx:pt>
          <cx:pt idx="23136">21</cx:pt>
          <cx:pt idx="23137">23</cx:pt>
          <cx:pt idx="23138">20</cx:pt>
          <cx:pt idx="23139">24</cx:pt>
          <cx:pt idx="23140">24</cx:pt>
          <cx:pt idx="23141">25</cx:pt>
          <cx:pt idx="23142">26</cx:pt>
          <cx:pt idx="23143">24</cx:pt>
          <cx:pt idx="23144">24</cx:pt>
          <cx:pt idx="23145">25</cx:pt>
          <cx:pt idx="23146">26</cx:pt>
          <cx:pt idx="23147">25</cx:pt>
          <cx:pt idx="23148">26</cx:pt>
          <cx:pt idx="23149">25</cx:pt>
          <cx:pt idx="23150">29</cx:pt>
          <cx:pt idx="23151">27</cx:pt>
          <cx:pt idx="23152">27</cx:pt>
          <cx:pt idx="23153">25</cx:pt>
          <cx:pt idx="23154">25</cx:pt>
          <cx:pt idx="23155">27</cx:pt>
          <cx:pt idx="23156">25</cx:pt>
          <cx:pt idx="23157">25</cx:pt>
          <cx:pt idx="23158">24</cx:pt>
          <cx:pt idx="23159">23</cx:pt>
          <cx:pt idx="23160">23</cx:pt>
          <cx:pt idx="23161">24</cx:pt>
          <cx:pt idx="23162">24</cx:pt>
          <cx:pt idx="23163">23</cx:pt>
          <cx:pt idx="23164">23</cx:pt>
          <cx:pt idx="23165">20</cx:pt>
          <cx:pt idx="23166">18</cx:pt>
          <cx:pt idx="23167">20</cx:pt>
          <cx:pt idx="23168">19</cx:pt>
          <cx:pt idx="23169">18</cx:pt>
          <cx:pt idx="23170">19</cx:pt>
          <cx:pt idx="23171">19</cx:pt>
          <cx:pt idx="23172">18</cx:pt>
          <cx:pt idx="23173">19</cx:pt>
          <cx:pt idx="23174">17</cx:pt>
          <cx:pt idx="23175">17</cx:pt>
          <cx:pt idx="23176">17</cx:pt>
          <cx:pt idx="23177">17</cx:pt>
          <cx:pt idx="23178">26</cx:pt>
          <cx:pt idx="23179">25</cx:pt>
          <cx:pt idx="23180">23</cx:pt>
          <cx:pt idx="23181">22</cx:pt>
          <cx:pt idx="23182">22</cx:pt>
          <cx:pt idx="23183">29</cx:pt>
          <cx:pt idx="23184">32</cx:pt>
          <cx:pt idx="23185">28</cx:pt>
          <cx:pt idx="23186">19</cx:pt>
          <cx:pt idx="23187">11</cx:pt>
          <cx:pt idx="23188">17</cx:pt>
          <cx:pt idx="23189">17</cx:pt>
          <cx:pt idx="23190">14</cx:pt>
          <cx:pt idx="23191">20</cx:pt>
          <cx:pt idx="23192">14</cx:pt>
          <cx:pt idx="23193">17</cx:pt>
          <cx:pt idx="23194">17</cx:pt>
          <cx:pt idx="23195">16</cx:pt>
          <cx:pt idx="23196">14</cx:pt>
          <cx:pt idx="23197">16</cx:pt>
          <cx:pt idx="23198">25</cx:pt>
          <cx:pt idx="23199">26</cx:pt>
          <cx:pt idx="23200">25</cx:pt>
          <cx:pt idx="23201">29</cx:pt>
          <cx:pt idx="23202">27</cx:pt>
          <cx:pt idx="23203">27</cx:pt>
          <cx:pt idx="23204">25</cx:pt>
          <cx:pt idx="23205">25</cx:pt>
          <cx:pt idx="23206">19</cx:pt>
          <cx:pt idx="23207">15</cx:pt>
          <cx:pt idx="23208">15</cx:pt>
          <cx:pt idx="23209">16</cx:pt>
          <cx:pt idx="23210">15</cx:pt>
          <cx:pt idx="23211">16</cx:pt>
          <cx:pt idx="23212">15</cx:pt>
          <cx:pt idx="23213">15</cx:pt>
          <cx:pt idx="23214">16</cx:pt>
          <cx:pt idx="23215">23</cx:pt>
          <cx:pt idx="23216">20</cx:pt>
          <cx:pt idx="23217">17</cx:pt>
          <cx:pt idx="23218">15</cx:pt>
          <cx:pt idx="23219">18</cx:pt>
          <cx:pt idx="23220">16</cx:pt>
          <cx:pt idx="23221">17</cx:pt>
          <cx:pt idx="23222">23</cx:pt>
          <cx:pt idx="23223">23</cx:pt>
          <cx:pt idx="23224">27</cx:pt>
          <cx:pt idx="23225">20</cx:pt>
          <cx:pt idx="23226">20</cx:pt>
          <cx:pt idx="23227">24</cx:pt>
          <cx:pt idx="23228">28</cx:pt>
          <cx:pt idx="23229">26</cx:pt>
          <cx:pt idx="23230">18</cx:pt>
          <cx:pt idx="23231">17</cx:pt>
          <cx:pt idx="23232">19</cx:pt>
          <cx:pt idx="23233">18</cx:pt>
          <cx:pt idx="23234">19</cx:pt>
          <cx:pt idx="23235">18</cx:pt>
          <cx:pt idx="23236">17</cx:pt>
          <cx:pt idx="23237">18</cx:pt>
          <cx:pt idx="23238">19</cx:pt>
          <cx:pt idx="23239">18</cx:pt>
          <cx:pt idx="23240">18</cx:pt>
          <cx:pt idx="23241">18</cx:pt>
          <cx:pt idx="23242">17</cx:pt>
          <cx:pt idx="23243">19</cx:pt>
          <cx:pt idx="23244">16</cx:pt>
          <cx:pt idx="23245">17</cx:pt>
          <cx:pt idx="23246">23</cx:pt>
          <cx:pt idx="23247">25</cx:pt>
          <cx:pt idx="23248">26</cx:pt>
          <cx:pt idx="23249">29</cx:pt>
          <cx:pt idx="23250">32</cx:pt>
          <cx:pt idx="23251">28</cx:pt>
          <cx:pt idx="23252">29</cx:pt>
          <cx:pt idx="23253">32</cx:pt>
          <cx:pt idx="23254">22</cx:pt>
          <cx:pt idx="23255">21</cx:pt>
          <cx:pt idx="23256">22</cx:pt>
          <cx:pt idx="23257">21</cx:pt>
          <cx:pt idx="23258">22</cx:pt>
          <cx:pt idx="23259">25</cx:pt>
          <cx:pt idx="23260">19</cx:pt>
          <cx:pt idx="23261">23</cx:pt>
          <cx:pt idx="23262">22</cx:pt>
          <cx:pt idx="23263">26</cx:pt>
          <cx:pt idx="23264">23</cx:pt>
          <cx:pt idx="23265">24</cx:pt>
          <cx:pt idx="23266">21</cx:pt>
          <cx:pt idx="23267">21</cx:pt>
          <cx:pt idx="23268">27</cx:pt>
          <cx:pt idx="23269">21</cx:pt>
          <cx:pt idx="23270">21</cx:pt>
          <cx:pt idx="23271">19</cx:pt>
          <cx:pt idx="23272">18</cx:pt>
          <cx:pt idx="23273">19</cx:pt>
          <cx:pt idx="23274">17</cx:pt>
          <cx:pt idx="23275">25</cx:pt>
          <cx:pt idx="23276">25</cx:pt>
          <cx:pt idx="23277">25</cx:pt>
          <cx:pt idx="23278">23</cx:pt>
          <cx:pt idx="23279">24</cx:pt>
          <cx:pt idx="23280">24</cx:pt>
          <cx:pt idx="23281">22</cx:pt>
          <cx:pt idx="23282">22</cx:pt>
          <cx:pt idx="23283">23</cx:pt>
          <cx:pt idx="23284">22</cx:pt>
          <cx:pt idx="23285">24</cx:pt>
          <cx:pt idx="23286">23</cx:pt>
          <cx:pt idx="23287">21</cx:pt>
          <cx:pt idx="23288">21</cx:pt>
          <cx:pt idx="23289">22</cx:pt>
          <cx:pt idx="23290">22</cx:pt>
          <cx:pt idx="23291">23</cx:pt>
          <cx:pt idx="23292">22</cx:pt>
          <cx:pt idx="23293">24</cx:pt>
          <cx:pt idx="23294">21</cx:pt>
          <cx:pt idx="23295">21</cx:pt>
          <cx:pt idx="23296">22</cx:pt>
          <cx:pt idx="23297">20</cx:pt>
          <cx:pt idx="23298">19</cx:pt>
          <cx:pt idx="23299">19</cx:pt>
          <cx:pt idx="23300">17</cx:pt>
          <cx:pt idx="23301">18</cx:pt>
          <cx:pt idx="23302">19</cx:pt>
          <cx:pt idx="23303">17</cx:pt>
          <cx:pt idx="23304">18</cx:pt>
          <cx:pt idx="23305">18</cx:pt>
          <cx:pt idx="23306">19</cx:pt>
          <cx:pt idx="23307">17</cx:pt>
          <cx:pt idx="23308">18</cx:pt>
          <cx:pt idx="23309">20</cx:pt>
          <cx:pt idx="23310">20</cx:pt>
          <cx:pt idx="23311">19</cx:pt>
          <cx:pt idx="23312">18</cx:pt>
          <cx:pt idx="23313">16</cx:pt>
          <cx:pt idx="23314">16</cx:pt>
          <cx:pt idx="23315">17</cx:pt>
          <cx:pt idx="23316">17</cx:pt>
          <cx:pt idx="23317">17</cx:pt>
          <cx:pt idx="23318">17</cx:pt>
          <cx:pt idx="23319">18</cx:pt>
          <cx:pt idx="23320">19</cx:pt>
          <cx:pt idx="23321">18</cx:pt>
          <cx:pt idx="23322">17</cx:pt>
          <cx:pt idx="23323">17</cx:pt>
          <cx:pt idx="23324">19</cx:pt>
          <cx:pt idx="23325">18</cx:pt>
          <cx:pt idx="23326">20</cx:pt>
          <cx:pt idx="23327">19</cx:pt>
          <cx:pt idx="23328">19</cx:pt>
          <cx:pt idx="23329">18</cx:pt>
          <cx:pt idx="23330">19</cx:pt>
          <cx:pt idx="23331">20</cx:pt>
          <cx:pt idx="23332">19</cx:pt>
          <cx:pt idx="23333">17</cx:pt>
          <cx:pt idx="23334">18</cx:pt>
          <cx:pt idx="23335">17</cx:pt>
          <cx:pt idx="23336">17</cx:pt>
          <cx:pt idx="23337">18</cx:pt>
          <cx:pt idx="23338">18</cx:pt>
          <cx:pt idx="23339">15</cx:pt>
          <cx:pt idx="23340">12</cx:pt>
          <cx:pt idx="23341">11</cx:pt>
          <cx:pt idx="23342">11</cx:pt>
          <cx:pt idx="23343">19</cx:pt>
          <cx:pt idx="23344">19</cx:pt>
          <cx:pt idx="23345">18</cx:pt>
          <cx:pt idx="23346">19</cx:pt>
          <cx:pt idx="23347">18</cx:pt>
          <cx:pt idx="23348">17</cx:pt>
          <cx:pt idx="23349">18</cx:pt>
          <cx:pt idx="23350">16</cx:pt>
          <cx:pt idx="23351">17</cx:pt>
          <cx:pt idx="23352">18</cx:pt>
          <cx:pt idx="23353">17</cx:pt>
          <cx:pt idx="23354">16</cx:pt>
          <cx:pt idx="23355">17</cx:pt>
          <cx:pt idx="23356">31</cx:pt>
          <cx:pt idx="23357">28</cx:pt>
          <cx:pt idx="23358">31</cx:pt>
          <cx:pt idx="23359">27</cx:pt>
          <cx:pt idx="23360">33</cx:pt>
          <cx:pt idx="23361">36</cx:pt>
          <cx:pt idx="23362">34</cx:pt>
          <cx:pt idx="23363">35</cx:pt>
          <cx:pt idx="23364">34</cx:pt>
          <cx:pt idx="23365">39</cx:pt>
          <cx:pt idx="23366">34</cx:pt>
          <cx:pt idx="23367">28</cx:pt>
          <cx:pt idx="23368">31</cx:pt>
          <cx:pt idx="23369">43</cx:pt>
          <cx:pt idx="23370">42</cx:pt>
          <cx:pt idx="23371">45</cx:pt>
          <cx:pt idx="23372">45</cx:pt>
          <cx:pt idx="23373">26</cx:pt>
          <cx:pt idx="23374">25</cx:pt>
          <cx:pt idx="23375">24</cx:pt>
          <cx:pt idx="23376">24</cx:pt>
          <cx:pt idx="23377">23</cx:pt>
          <cx:pt idx="23378">23</cx:pt>
          <cx:pt idx="23379">22</cx:pt>
          <cx:pt idx="23380">49</cx:pt>
          <cx:pt idx="23381">58</cx:pt>
          <cx:pt idx="23382">26</cx:pt>
          <cx:pt idx="23383">23</cx:pt>
          <cx:pt idx="23384">20</cx:pt>
          <cx:pt idx="23385">23</cx:pt>
          <cx:pt idx="23386">32</cx:pt>
          <cx:pt idx="23387">32</cx:pt>
          <cx:pt idx="23388">33</cx:pt>
          <cx:pt idx="23389">30</cx:pt>
          <cx:pt idx="23390">29</cx:pt>
          <cx:pt idx="23391">31</cx:pt>
          <cx:pt idx="23392">24</cx:pt>
          <cx:pt idx="23393">23</cx:pt>
          <cx:pt idx="23394">22</cx:pt>
          <cx:pt idx="23395">25</cx:pt>
          <cx:pt idx="23396">21</cx:pt>
          <cx:pt idx="23397">21</cx:pt>
          <cx:pt idx="23398">27</cx:pt>
          <cx:pt idx="23399">25</cx:pt>
          <cx:pt idx="23400">28</cx:pt>
          <cx:pt idx="23401">25</cx:pt>
          <cx:pt idx="23402">27</cx:pt>
          <cx:pt idx="23403">24</cx:pt>
          <cx:pt idx="23404">28</cx:pt>
          <cx:pt idx="23405">24</cx:pt>
          <cx:pt idx="23406">24</cx:pt>
          <cx:pt idx="23407">25</cx:pt>
          <cx:pt idx="23408">24</cx:pt>
          <cx:pt idx="23409">25</cx:pt>
          <cx:pt idx="23410">23</cx:pt>
          <cx:pt idx="23411">24</cx:pt>
          <cx:pt idx="23412">24</cx:pt>
          <cx:pt idx="23413">20</cx:pt>
          <cx:pt idx="23414">22</cx:pt>
          <cx:pt idx="23415">18</cx:pt>
          <cx:pt idx="23416">22</cx:pt>
          <cx:pt idx="23417">23</cx:pt>
          <cx:pt idx="23418">23</cx:pt>
          <cx:pt idx="23419">24</cx:pt>
          <cx:pt idx="23420">22</cx:pt>
          <cx:pt idx="23421">18</cx:pt>
          <cx:pt idx="23422">17</cx:pt>
          <cx:pt idx="23423">20</cx:pt>
          <cx:pt idx="23424">19</cx:pt>
          <cx:pt idx="23425">18</cx:pt>
          <cx:pt idx="23426">19</cx:pt>
          <cx:pt idx="23427">19</cx:pt>
          <cx:pt idx="23428">18</cx:pt>
          <cx:pt idx="23429">24</cx:pt>
          <cx:pt idx="23430">24</cx:pt>
          <cx:pt idx="23431">25</cx:pt>
          <cx:pt idx="23432">22</cx:pt>
          <cx:pt idx="23433">22</cx:pt>
          <cx:pt idx="23434">25</cx:pt>
          <cx:pt idx="23435">24</cx:pt>
          <cx:pt idx="23436">23</cx:pt>
          <cx:pt idx="23437">25</cx:pt>
          <cx:pt idx="23438">25</cx:pt>
          <cx:pt idx="23439">24</cx:pt>
          <cx:pt idx="23440">23</cx:pt>
          <cx:pt idx="23441">25</cx:pt>
          <cx:pt idx="23442">25</cx:pt>
          <cx:pt idx="23443">25</cx:pt>
          <cx:pt idx="23444">25</cx:pt>
          <cx:pt idx="23445">22</cx:pt>
          <cx:pt idx="23446">24</cx:pt>
          <cx:pt idx="23447">24</cx:pt>
          <cx:pt idx="23448">21</cx:pt>
          <cx:pt idx="23449">21</cx:pt>
          <cx:pt idx="23450">21</cx:pt>
          <cx:pt idx="23451">18</cx:pt>
          <cx:pt idx="23452">18</cx:pt>
          <cx:pt idx="23453">19</cx:pt>
          <cx:pt idx="23454">18</cx:pt>
          <cx:pt idx="23455">19</cx:pt>
          <cx:pt idx="23456">20</cx:pt>
          <cx:pt idx="23457">24</cx:pt>
          <cx:pt idx="23458">20</cx:pt>
          <cx:pt idx="23459">20</cx:pt>
          <cx:pt idx="23460">24</cx:pt>
          <cx:pt idx="23461">22</cx:pt>
          <cx:pt idx="23462">20</cx:pt>
          <cx:pt idx="23463">16</cx:pt>
          <cx:pt idx="23464">19</cx:pt>
          <cx:pt idx="23465">17</cx:pt>
          <cx:pt idx="23466">23</cx:pt>
          <cx:pt idx="23467">28</cx:pt>
          <cx:pt idx="23468">25</cx:pt>
          <cx:pt idx="23469">27</cx:pt>
          <cx:pt idx="23470">26</cx:pt>
          <cx:pt idx="23471">29</cx:pt>
          <cx:pt idx="23472">29</cx:pt>
          <cx:pt idx="23473">21</cx:pt>
          <cx:pt idx="23474">20</cx:pt>
          <cx:pt idx="23475">19</cx:pt>
          <cx:pt idx="23476">18</cx:pt>
          <cx:pt idx="23477">18</cx:pt>
          <cx:pt idx="23478">31</cx:pt>
          <cx:pt idx="23479">30</cx:pt>
          <cx:pt idx="23480">25</cx:pt>
          <cx:pt idx="23481">23</cx:pt>
          <cx:pt idx="23482">25</cx:pt>
          <cx:pt idx="23483">21</cx:pt>
          <cx:pt idx="23484">24</cx:pt>
          <cx:pt idx="23485">16</cx:pt>
          <cx:pt idx="23486">14</cx:pt>
          <cx:pt idx="23487">14</cx:pt>
          <cx:pt idx="23488">12</cx:pt>
          <cx:pt idx="23489">19</cx:pt>
          <cx:pt idx="23490">18</cx:pt>
          <cx:pt idx="23491">17</cx:pt>
          <cx:pt idx="23492">15</cx:pt>
          <cx:pt idx="23493">27</cx:pt>
          <cx:pt idx="23494">23</cx:pt>
          <cx:pt idx="23495">22</cx:pt>
          <cx:pt idx="23496">18</cx:pt>
          <cx:pt idx="23497">23</cx:pt>
          <cx:pt idx="23498">23</cx:pt>
          <cx:pt idx="23499">23</cx:pt>
          <cx:pt idx="23500">16</cx:pt>
          <cx:pt idx="23501">23</cx:pt>
          <cx:pt idx="23502">23</cx:pt>
          <cx:pt idx="23503">22</cx:pt>
          <cx:pt idx="23504">22</cx:pt>
          <cx:pt idx="23505">22</cx:pt>
          <cx:pt idx="23506">17</cx:pt>
          <cx:pt idx="23507">16</cx:pt>
          <cx:pt idx="23508">24</cx:pt>
          <cx:pt idx="23509">22</cx:pt>
          <cx:pt idx="23510">24</cx:pt>
          <cx:pt idx="23511">22</cx:pt>
          <cx:pt idx="23512">17</cx:pt>
          <cx:pt idx="23513">23</cx:pt>
          <cx:pt idx="23514">25</cx:pt>
          <cx:pt idx="23515">16</cx:pt>
          <cx:pt idx="23516">15</cx:pt>
          <cx:pt idx="23517">14</cx:pt>
          <cx:pt idx="23518">16</cx:pt>
          <cx:pt idx="23519">15</cx:pt>
          <cx:pt idx="23520">16</cx:pt>
          <cx:pt idx="23521">16</cx:pt>
          <cx:pt idx="23522">31</cx:pt>
          <cx:pt idx="23523">26</cx:pt>
          <cx:pt idx="23524">32</cx:pt>
          <cx:pt idx="23525">29</cx:pt>
          <cx:pt idx="23526">26</cx:pt>
          <cx:pt idx="23527">25</cx:pt>
          <cx:pt idx="23528">28</cx:pt>
          <cx:pt idx="23529">24</cx:pt>
          <cx:pt idx="23530">25</cx:pt>
          <cx:pt idx="23531">24</cx:pt>
          <cx:pt idx="23532">24</cx:pt>
          <cx:pt idx="23533">27</cx:pt>
          <cx:pt idx="23534">21</cx:pt>
          <cx:pt idx="23535">21</cx:pt>
          <cx:pt idx="23536">21</cx:pt>
          <cx:pt idx="23537">21</cx:pt>
          <cx:pt idx="23538">18</cx:pt>
          <cx:pt idx="23539">17</cx:pt>
          <cx:pt idx="23540">23</cx:pt>
          <cx:pt idx="23541">26</cx:pt>
          <cx:pt idx="23542">26</cx:pt>
          <cx:pt idx="23543">26</cx:pt>
          <cx:pt idx="23544">24</cx:pt>
          <cx:pt idx="23545">22</cx:pt>
          <cx:pt idx="23546">22</cx:pt>
          <cx:pt idx="23547">23</cx:pt>
          <cx:pt idx="23548">23</cx:pt>
          <cx:pt idx="23549">27</cx:pt>
          <cx:pt idx="23550">20</cx:pt>
          <cx:pt idx="23551">20</cx:pt>
          <cx:pt idx="23552">24</cx:pt>
          <cx:pt idx="23553">29</cx:pt>
          <cx:pt idx="23554">29</cx:pt>
          <cx:pt idx="23555">29</cx:pt>
          <cx:pt idx="23556">28</cx:pt>
          <cx:pt idx="23557">23</cx:pt>
          <cx:pt idx="23558">22</cx:pt>
          <cx:pt idx="23559">23</cx:pt>
          <cx:pt idx="23560">23</cx:pt>
          <cx:pt idx="23561">24</cx:pt>
          <cx:pt idx="23562">24</cx:pt>
          <cx:pt idx="23563">24</cx:pt>
          <cx:pt idx="23564">22</cx:pt>
          <cx:pt idx="23565">22</cx:pt>
          <cx:pt idx="23566">20</cx:pt>
          <cx:pt idx="23567">22</cx:pt>
          <cx:pt idx="23568">20</cx:pt>
          <cx:pt idx="23569">17</cx:pt>
          <cx:pt idx="23570">18</cx:pt>
          <cx:pt idx="23571">26</cx:pt>
          <cx:pt idx="23572">24</cx:pt>
          <cx:pt idx="23573">23</cx:pt>
          <cx:pt idx="23574">23</cx:pt>
          <cx:pt idx="23575">21</cx:pt>
          <cx:pt idx="23576">21</cx:pt>
          <cx:pt idx="23577">26</cx:pt>
          <cx:pt idx="23578">25</cx:pt>
          <cx:pt idx="23579">23</cx:pt>
          <cx:pt idx="23580">22</cx:pt>
          <cx:pt idx="23581">33</cx:pt>
          <cx:pt idx="23582">23</cx:pt>
          <cx:pt idx="23583">19</cx:pt>
          <cx:pt idx="23584">18</cx:pt>
          <cx:pt idx="23585">19</cx:pt>
          <cx:pt idx="23586">19</cx:pt>
          <cx:pt idx="23587">13</cx:pt>
          <cx:pt idx="23588">13</cx:pt>
          <cx:pt idx="23589">17</cx:pt>
          <cx:pt idx="23590">16</cx:pt>
          <cx:pt idx="23591">24</cx:pt>
          <cx:pt idx="23592">21</cx:pt>
          <cx:pt idx="23593">22</cx:pt>
          <cx:pt idx="23594">20</cx:pt>
          <cx:pt idx="23595">20</cx:pt>
          <cx:pt idx="23596">17</cx:pt>
          <cx:pt idx="23597">21</cx:pt>
          <cx:pt idx="23598">18</cx:pt>
          <cx:pt idx="23599">18</cx:pt>
          <cx:pt idx="23600">18</cx:pt>
          <cx:pt idx="23601">23</cx:pt>
          <cx:pt idx="23602">23</cx:pt>
          <cx:pt idx="23603">20</cx:pt>
          <cx:pt idx="23604">16</cx:pt>
          <cx:pt idx="23605">23</cx:pt>
          <cx:pt idx="23606">24</cx:pt>
          <cx:pt idx="23607">23</cx:pt>
          <cx:pt idx="23608">21</cx:pt>
          <cx:pt idx="23609">21</cx:pt>
          <cx:pt idx="23610">23</cx:pt>
          <cx:pt idx="23611">25</cx:pt>
          <cx:pt idx="23612">26</cx:pt>
          <cx:pt idx="23613">21</cx:pt>
          <cx:pt idx="23614">19</cx:pt>
          <cx:pt idx="23615">19</cx:pt>
          <cx:pt idx="23616">18</cx:pt>
          <cx:pt idx="23617">17</cx:pt>
          <cx:pt idx="23618">17</cx:pt>
          <cx:pt idx="23619">19</cx:pt>
          <cx:pt idx="23620">17</cx:pt>
          <cx:pt idx="23621">25</cx:pt>
          <cx:pt idx="23622">25</cx:pt>
          <cx:pt idx="23623">25</cx:pt>
          <cx:pt idx="23624">23</cx:pt>
          <cx:pt idx="23625">24</cx:pt>
          <cx:pt idx="23626">24</cx:pt>
          <cx:pt idx="23627">31</cx:pt>
          <cx:pt idx="23628">33</cx:pt>
          <cx:pt idx="23629">30</cx:pt>
          <cx:pt idx="23630">32</cx:pt>
          <cx:pt idx="23631">29</cx:pt>
          <cx:pt idx="23632">29</cx:pt>
          <cx:pt idx="23633">29</cx:pt>
          <cx:pt idx="23634">29</cx:pt>
          <cx:pt idx="23635">23</cx:pt>
          <cx:pt idx="23636">25</cx:pt>
          <cx:pt idx="23637">25</cx:pt>
          <cx:pt idx="23638">25</cx:pt>
          <cx:pt idx="23639">25</cx:pt>
          <cx:pt idx="23640">28</cx:pt>
          <cx:pt idx="23641">27</cx:pt>
          <cx:pt idx="23642">26</cx:pt>
          <cx:pt idx="23643">24</cx:pt>
          <cx:pt idx="23644">25</cx:pt>
          <cx:pt idx="23645">25</cx:pt>
          <cx:pt idx="23646">28</cx:pt>
          <cx:pt idx="23647">26</cx:pt>
          <cx:pt idx="23648">26</cx:pt>
          <cx:pt idx="23649">21</cx:pt>
          <cx:pt idx="23650">20</cx:pt>
          <cx:pt idx="23651">25</cx:pt>
          <cx:pt idx="23652">27</cx:pt>
          <cx:pt idx="23653">28</cx:pt>
          <cx:pt idx="23654">26</cx:pt>
          <cx:pt idx="23655">31</cx:pt>
          <cx:pt idx="23656">27</cx:pt>
          <cx:pt idx="23657">24</cx:pt>
          <cx:pt idx="23658">23</cx:pt>
          <cx:pt idx="23659">26</cx:pt>
          <cx:pt idx="23660">17</cx:pt>
          <cx:pt idx="23661">24</cx:pt>
          <cx:pt idx="23662">25</cx:pt>
          <cx:pt idx="23663">23</cx:pt>
          <cx:pt idx="23664">25</cx:pt>
          <cx:pt idx="23665">23</cx:pt>
          <cx:pt idx="23666">24</cx:pt>
          <cx:pt idx="23667">23</cx:pt>
          <cx:pt idx="23668">23</cx:pt>
          <cx:pt idx="23669">24</cx:pt>
          <cx:pt idx="23670">28</cx:pt>
          <cx:pt idx="23671">27</cx:pt>
          <cx:pt idx="23672">29</cx:pt>
          <cx:pt idx="23673">25</cx:pt>
          <cx:pt idx="23674">26</cx:pt>
          <cx:pt idx="23675">18</cx:pt>
          <cx:pt idx="23676">17</cx:pt>
          <cx:pt idx="23677">22</cx:pt>
          <cx:pt idx="23678">23</cx:pt>
          <cx:pt idx="23679">19</cx:pt>
          <cx:pt idx="23680">20</cx:pt>
          <cx:pt idx="23681">19</cx:pt>
          <cx:pt idx="23682">19</cx:pt>
          <cx:pt idx="23683">26</cx:pt>
          <cx:pt idx="23684">27</cx:pt>
          <cx:pt idx="23685">23</cx:pt>
          <cx:pt idx="23686">23</cx:pt>
          <cx:pt idx="23687">21</cx:pt>
          <cx:pt idx="23688">19</cx:pt>
          <cx:pt idx="23689">24</cx:pt>
          <cx:pt idx="23690">23</cx:pt>
          <cx:pt idx="23691">31</cx:pt>
          <cx:pt idx="23692">26</cx:pt>
          <cx:pt idx="23693">32</cx:pt>
          <cx:pt idx="23694">27</cx:pt>
          <cx:pt idx="23695">17</cx:pt>
          <cx:pt idx="23696">17</cx:pt>
          <cx:pt idx="23697">17</cx:pt>
          <cx:pt idx="23698">17</cx:pt>
          <cx:pt idx="23699">20</cx:pt>
          <cx:pt idx="23700">21</cx:pt>
          <cx:pt idx="23701">19</cx:pt>
          <cx:pt idx="23702">19</cx:pt>
          <cx:pt idx="23703">22</cx:pt>
          <cx:pt idx="23704">24</cx:pt>
          <cx:pt idx="23705">27</cx:pt>
          <cx:pt idx="23706">22</cx:pt>
          <cx:pt idx="23707">26</cx:pt>
          <cx:pt idx="23708">29</cx:pt>
          <cx:pt idx="23709">31</cx:pt>
          <cx:pt idx="23710">27</cx:pt>
          <cx:pt idx="23711">24</cx:pt>
          <cx:pt idx="23712">25</cx:pt>
          <cx:pt idx="23713">26</cx:pt>
          <cx:pt idx="23714">27</cx:pt>
          <cx:pt idx="23715">19</cx:pt>
          <cx:pt idx="23716">23</cx:pt>
          <cx:pt idx="23717">21</cx:pt>
          <cx:pt idx="23718">23</cx:pt>
          <cx:pt idx="23719">24</cx:pt>
          <cx:pt idx="23720">31</cx:pt>
          <cx:pt idx="23721">32</cx:pt>
          <cx:pt idx="23722">31</cx:pt>
          <cx:pt idx="23723">33</cx:pt>
          <cx:pt idx="23724">29</cx:pt>
          <cx:pt idx="23725">29</cx:pt>
          <cx:pt idx="23726">31</cx:pt>
          <cx:pt idx="23727">32</cx:pt>
          <cx:pt idx="23728">31</cx:pt>
          <cx:pt idx="23729">32</cx:pt>
          <cx:pt idx="23730">24</cx:pt>
          <cx:pt idx="23731">27</cx:pt>
          <cx:pt idx="23732">26</cx:pt>
          <cx:pt idx="23733">24</cx:pt>
          <cx:pt idx="23734">25</cx:pt>
          <cx:pt idx="23735">21</cx:pt>
          <cx:pt idx="23736">24</cx:pt>
          <cx:pt idx="23737">24</cx:pt>
          <cx:pt idx="23738">24</cx:pt>
          <cx:pt idx="23739">24</cx:pt>
          <cx:pt idx="23740">24</cx:pt>
          <cx:pt idx="23741">24</cx:pt>
          <cx:pt idx="23742">24</cx:pt>
          <cx:pt idx="23743">24</cx:pt>
          <cx:pt idx="23744">24</cx:pt>
          <cx:pt idx="23745">24</cx:pt>
          <cx:pt idx="23746">24</cx:pt>
          <cx:pt idx="23747">24</cx:pt>
          <cx:pt idx="23748">24</cx:pt>
          <cx:pt idx="23749">24</cx:pt>
          <cx:pt idx="23750">24</cx:pt>
          <cx:pt idx="23751">24</cx:pt>
          <cx:pt idx="23752">22</cx:pt>
          <cx:pt idx="23753">22</cx:pt>
          <cx:pt idx="23754">22</cx:pt>
          <cx:pt idx="23755">22</cx:pt>
          <cx:pt idx="23756">22</cx:pt>
          <cx:pt idx="23757">22</cx:pt>
          <cx:pt idx="23758">22</cx:pt>
          <cx:pt idx="23759">22</cx:pt>
          <cx:pt idx="23760">21</cx:pt>
          <cx:pt idx="23761">22</cx:pt>
          <cx:pt idx="23762">21</cx:pt>
          <cx:pt idx="23763">22</cx:pt>
          <cx:pt idx="23764">15</cx:pt>
          <cx:pt idx="23765">18</cx:pt>
          <cx:pt idx="23766">19</cx:pt>
          <cx:pt idx="23767">17</cx:pt>
          <cx:pt idx="23768">17</cx:pt>
          <cx:pt idx="23769">24</cx:pt>
          <cx:pt idx="23770">24</cx:pt>
          <cx:pt idx="23771">24</cx:pt>
          <cx:pt idx="23772">24</cx:pt>
          <cx:pt idx="23773">22</cx:pt>
          <cx:pt idx="23774">20</cx:pt>
          <cx:pt idx="23775">21</cx:pt>
          <cx:pt idx="23776">20</cx:pt>
          <cx:pt idx="23777">21</cx:pt>
          <cx:pt idx="23778">20</cx:pt>
          <cx:pt idx="23779">20</cx:pt>
          <cx:pt idx="23780">20</cx:pt>
          <cx:pt idx="23781">20</cx:pt>
          <cx:pt idx="23782">20</cx:pt>
          <cx:pt idx="23783">20</cx:pt>
          <cx:pt idx="23784">20</cx:pt>
          <cx:pt idx="23785">21</cx:pt>
          <cx:pt idx="23786">17</cx:pt>
          <cx:pt idx="23787">23</cx:pt>
          <cx:pt idx="23788">26</cx:pt>
          <cx:pt idx="23789">24</cx:pt>
          <cx:pt idx="23790">27</cx:pt>
          <cx:pt idx="23791">25</cx:pt>
          <cx:pt idx="23792">26</cx:pt>
          <cx:pt idx="23793">26</cx:pt>
          <cx:pt idx="23794">28</cx:pt>
          <cx:pt idx="23795">29</cx:pt>
          <cx:pt idx="23796">28</cx:pt>
          <cx:pt idx="23797">26</cx:pt>
          <cx:pt idx="23798">28</cx:pt>
          <cx:pt idx="23799">26</cx:pt>
          <cx:pt idx="23800">28</cx:pt>
          <cx:pt idx="23801">19</cx:pt>
          <cx:pt idx="23802">17</cx:pt>
          <cx:pt idx="23803">29</cx:pt>
          <cx:pt idx="23804">27</cx:pt>
          <cx:pt idx="23805">32</cx:pt>
          <cx:pt idx="23806">26</cx:pt>
          <cx:pt idx="23807">26</cx:pt>
          <cx:pt idx="23808">21</cx:pt>
          <cx:pt idx="23809">23</cx:pt>
          <cx:pt idx="23810">24</cx:pt>
          <cx:pt idx="23811">23</cx:pt>
          <cx:pt idx="23812">26</cx:pt>
          <cx:pt idx="23813">25</cx:pt>
          <cx:pt idx="23814">25</cx:pt>
          <cx:pt idx="23815">27</cx:pt>
          <cx:pt idx="23816">27</cx:pt>
          <cx:pt idx="23817">27</cx:pt>
          <cx:pt idx="23818">35</cx:pt>
          <cx:pt idx="23819">34</cx:pt>
          <cx:pt idx="23820">32</cx:pt>
          <cx:pt idx="23821">31</cx:pt>
          <cx:pt idx="23822">18</cx:pt>
          <cx:pt idx="23823">18</cx:pt>
          <cx:pt idx="23824">18</cx:pt>
          <cx:pt idx="23825">21</cx:pt>
          <cx:pt idx="23826">25</cx:pt>
          <cx:pt idx="23827">23</cx:pt>
          <cx:pt idx="23828">25</cx:pt>
          <cx:pt idx="23829">22</cx:pt>
          <cx:pt idx="23830">26</cx:pt>
          <cx:pt idx="23831">22</cx:pt>
          <cx:pt idx="23832">27</cx:pt>
          <cx:pt idx="23833">24</cx:pt>
          <cx:pt idx="23834">26</cx:pt>
          <cx:pt idx="23835">25</cx:pt>
          <cx:pt idx="23836">27</cx:pt>
          <cx:pt idx="23837">22</cx:pt>
          <cx:pt idx="23838">24</cx:pt>
          <cx:pt idx="23839">26</cx:pt>
          <cx:pt idx="23840">25</cx:pt>
          <cx:pt idx="23841">27</cx:pt>
          <cx:pt idx="23842">27</cx:pt>
          <cx:pt idx="23843">23</cx:pt>
          <cx:pt idx="23844">23</cx:pt>
          <cx:pt idx="23845">27</cx:pt>
          <cx:pt idx="23846">27</cx:pt>
          <cx:pt idx="23847">23</cx:pt>
          <cx:pt idx="23848">23</cx:pt>
          <cx:pt idx="23849">27</cx:pt>
          <cx:pt idx="23850">23</cx:pt>
          <cx:pt idx="23851">26</cx:pt>
          <cx:pt idx="23852">23</cx:pt>
          <cx:pt idx="23853">23</cx:pt>
          <cx:pt idx="23854">23</cx:pt>
          <cx:pt idx="23855">26</cx:pt>
          <cx:pt idx="23856">28</cx:pt>
          <cx:pt idx="23857">28</cx:pt>
          <cx:pt idx="23858">26</cx:pt>
          <cx:pt idx="23859">28</cx:pt>
          <cx:pt idx="23860">28</cx:pt>
          <cx:pt idx="23861">26</cx:pt>
          <cx:pt idx="23862">28</cx:pt>
          <cx:pt idx="23863">27</cx:pt>
          <cx:pt idx="23864">26</cx:pt>
          <cx:pt idx="23865">27</cx:pt>
          <cx:pt idx="23866">20</cx:pt>
          <cx:pt idx="23867">21</cx:pt>
          <cx:pt idx="23868">20</cx:pt>
          <cx:pt idx="23869">20</cx:pt>
          <cx:pt idx="23870">21</cx:pt>
          <cx:pt idx="23871">20</cx:pt>
          <cx:pt idx="23872">20</cx:pt>
          <cx:pt idx="23873">20</cx:pt>
          <cx:pt idx="23874">28</cx:pt>
          <cx:pt idx="23875">27</cx:pt>
          <cx:pt idx="23876">31</cx:pt>
          <cx:pt idx="23877">32</cx:pt>
          <cx:pt idx="23878">31</cx:pt>
          <cx:pt idx="23879">32</cx:pt>
          <cx:pt idx="23880">25</cx:pt>
          <cx:pt idx="23881">20</cx:pt>
          <cx:pt idx="23882">18</cx:pt>
          <cx:pt idx="23883">19</cx:pt>
          <cx:pt idx="23884">18</cx:pt>
          <cx:pt idx="23885">28</cx:pt>
          <cx:pt idx="23886">31</cx:pt>
          <cx:pt idx="23887">26</cx:pt>
          <cx:pt idx="23888">27</cx:pt>
          <cx:pt idx="23889">30</cx:pt>
          <cx:pt idx="23890">27</cx:pt>
          <cx:pt idx="23891">29</cx:pt>
          <cx:pt idx="23892">30</cx:pt>
          <cx:pt idx="23893">26</cx:pt>
          <cx:pt idx="23894">28</cx:pt>
          <cx:pt idx="23895">33</cx:pt>
          <cx:pt idx="23896">30</cx:pt>
          <cx:pt idx="23897">30</cx:pt>
          <cx:pt idx="23898">35</cx:pt>
          <cx:pt idx="23899">37</cx:pt>
          <cx:pt idx="23900">31</cx:pt>
          <cx:pt idx="23901">36</cx:pt>
          <cx:pt idx="23902">38</cx:pt>
          <cx:pt idx="23903">25</cx:pt>
          <cx:pt idx="23904">23</cx:pt>
          <cx:pt idx="23905">23</cx:pt>
          <cx:pt idx="23906">22</cx:pt>
          <cx:pt idx="23907">16</cx:pt>
          <cx:pt idx="23908">31</cx:pt>
          <cx:pt idx="23909">33</cx:pt>
          <cx:pt idx="23910">29</cx:pt>
          <cx:pt idx="23911">29</cx:pt>
          <cx:pt idx="23912">29</cx:pt>
          <cx:pt idx="23913">30</cx:pt>
          <cx:pt idx="23914">45</cx:pt>
          <cx:pt idx="23915">27</cx:pt>
          <cx:pt idx="23916">27</cx:pt>
          <cx:pt idx="23917">24</cx:pt>
          <cx:pt idx="23918">25</cx:pt>
          <cx:pt idx="23919">17</cx:pt>
          <cx:pt idx="23920">16</cx:pt>
          <cx:pt idx="23921">24</cx:pt>
          <cx:pt idx="23922">22</cx:pt>
          <cx:pt idx="23923">24</cx:pt>
          <cx:pt idx="23924">21</cx:pt>
          <cx:pt idx="23925">25</cx:pt>
          <cx:pt idx="23926">19</cx:pt>
          <cx:pt idx="23927">20</cx:pt>
          <cx:pt idx="23928">21</cx:pt>
          <cx:pt idx="23929">18</cx:pt>
          <cx:pt idx="23930">20</cx:pt>
          <cx:pt idx="23931">17</cx:pt>
          <cx:pt idx="23932">19</cx:pt>
          <cx:pt idx="23933">17</cx:pt>
          <cx:pt idx="23934">39</cx:pt>
          <cx:pt idx="23935">28</cx:pt>
          <cx:pt idx="23936">41</cx:pt>
          <cx:pt idx="23937">28</cx:pt>
          <cx:pt idx="23938">27</cx:pt>
          <cx:pt idx="23939">29</cx:pt>
          <cx:pt idx="23940">27</cx:pt>
          <cx:pt idx="23941">27</cx:pt>
          <cx:pt idx="23942">39</cx:pt>
          <cx:pt idx="23943">28</cx:pt>
          <cx:pt idx="23944">38</cx:pt>
          <cx:pt idx="23945">28</cx:pt>
          <cx:pt idx="23946">29</cx:pt>
          <cx:pt idx="23947">41</cx:pt>
          <cx:pt idx="23948">28</cx:pt>
          <cx:pt idx="23949">28</cx:pt>
          <cx:pt idx="23950">39</cx:pt>
          <cx:pt idx="23951">27</cx:pt>
          <cx:pt idx="23952">27</cx:pt>
          <cx:pt idx="23953">39</cx:pt>
          <cx:pt idx="23954">27</cx:pt>
          <cx:pt idx="23955">29</cx:pt>
          <cx:pt idx="23956">39</cx:pt>
          <cx:pt idx="23957">28</cx:pt>
          <cx:pt idx="23958">28</cx:pt>
          <cx:pt idx="23959">38</cx:pt>
          <cx:pt idx="23960">28</cx:pt>
          <cx:pt idx="23961">28</cx:pt>
          <cx:pt idx="23962">41</cx:pt>
          <cx:pt idx="23963">28</cx:pt>
          <cx:pt idx="23964">28</cx:pt>
          <cx:pt idx="23965">28</cx:pt>
          <cx:pt idx="23966">28</cx:pt>
          <cx:pt idx="23967">28</cx:pt>
          <cx:pt idx="23968">28</cx:pt>
          <cx:pt idx="23969">34</cx:pt>
          <cx:pt idx="23970">25</cx:pt>
          <cx:pt idx="23971">28</cx:pt>
          <cx:pt idx="23972">26</cx:pt>
          <cx:pt idx="23973">26</cx:pt>
          <cx:pt idx="23974">24</cx:pt>
          <cx:pt idx="23975">28</cx:pt>
          <cx:pt idx="23976">28</cx:pt>
          <cx:pt idx="23977">34</cx:pt>
          <cx:pt idx="23978">25</cx:pt>
          <cx:pt idx="23979">28</cx:pt>
          <cx:pt idx="23980">26</cx:pt>
          <cx:pt idx="23981">26</cx:pt>
          <cx:pt idx="23982">24</cx:pt>
          <cx:pt idx="23983">28</cx:pt>
          <cx:pt idx="23984">17</cx:pt>
          <cx:pt idx="23985">21</cx:pt>
          <cx:pt idx="23986">19</cx:pt>
          <cx:pt idx="23987">17</cx:pt>
          <cx:pt idx="23988">25</cx:pt>
          <cx:pt idx="23989">25</cx:pt>
          <cx:pt idx="23990">27</cx:pt>
          <cx:pt idx="23991">27</cx:pt>
          <cx:pt idx="23992">27</cx:pt>
          <cx:pt idx="23993">29</cx:pt>
          <cx:pt idx="23994">24</cx:pt>
          <cx:pt idx="23995">26</cx:pt>
          <cx:pt idx="23996">27</cx:pt>
          <cx:pt idx="23997">27</cx:pt>
          <cx:pt idx="23998">27</cx:pt>
          <cx:pt idx="23999">26</cx:pt>
          <cx:pt idx="24000">22</cx:pt>
          <cx:pt idx="24001">23</cx:pt>
          <cx:pt idx="24002">24</cx:pt>
          <cx:pt idx="24003">24</cx:pt>
          <cx:pt idx="24004">27</cx:pt>
          <cx:pt idx="24005">24</cx:pt>
          <cx:pt idx="24006">25</cx:pt>
          <cx:pt idx="24007">27</cx:pt>
          <cx:pt idx="24008">27</cx:pt>
          <cx:pt idx="24009">27</cx:pt>
          <cx:pt idx="24010">29</cx:pt>
          <cx:pt idx="24011">24</cx:pt>
          <cx:pt idx="24012">24</cx:pt>
          <cx:pt idx="24013">27</cx:pt>
          <cx:pt idx="24014">26</cx:pt>
          <cx:pt idx="24015">27</cx:pt>
          <cx:pt idx="24016">24</cx:pt>
          <cx:pt idx="24017">22</cx:pt>
          <cx:pt idx="24018">23</cx:pt>
          <cx:pt idx="24019">22</cx:pt>
          <cx:pt idx="24020">19</cx:pt>
          <cx:pt idx="24021">20</cx:pt>
          <cx:pt idx="24022">19</cx:pt>
          <cx:pt idx="24023">21</cx:pt>
          <cx:pt idx="24024">21</cx:pt>
          <cx:pt idx="24025">24</cx:pt>
          <cx:pt idx="24026">31</cx:pt>
          <cx:pt idx="24027">31</cx:pt>
          <cx:pt idx="24028">28</cx:pt>
          <cx:pt idx="24029">26</cx:pt>
          <cx:pt idx="24030">26</cx:pt>
          <cx:pt idx="24031">28</cx:pt>
          <cx:pt idx="24032">28</cx:pt>
          <cx:pt idx="24033">18</cx:pt>
          <cx:pt idx="24034">16</cx:pt>
          <cx:pt idx="24035">17</cx:pt>
          <cx:pt idx="24036">16</cx:pt>
          <cx:pt idx="24037">16</cx:pt>
          <cx:pt idx="24038">17</cx:pt>
          <cx:pt idx="24039">29</cx:pt>
          <cx:pt idx="24040">29</cx:pt>
          <cx:pt idx="24041">25</cx:pt>
          <cx:pt idx="24042">30</cx:pt>
          <cx:pt idx="24043">27</cx:pt>
          <cx:pt idx="24044">31</cx:pt>
          <cx:pt idx="24045">27</cx:pt>
          <cx:pt idx="24046">25</cx:pt>
          <cx:pt idx="24047">28</cx:pt>
          <cx:pt idx="24048">25</cx:pt>
          <cx:pt idx="24049">28</cx:pt>
          <cx:pt idx="24050">23</cx:pt>
          <cx:pt idx="24051">27</cx:pt>
          <cx:pt idx="24052">25</cx:pt>
          <cx:pt idx="24053">28</cx:pt>
          <cx:pt idx="24054">25</cx:pt>
          <cx:pt idx="24055">27</cx:pt>
          <cx:pt idx="24056">24</cx:pt>
          <cx:pt idx="24057">25</cx:pt>
          <cx:pt idx="24058">21</cx:pt>
          <cx:pt idx="24059">22</cx:pt>
          <cx:pt idx="24060">22</cx:pt>
          <cx:pt idx="24061">19</cx:pt>
          <cx:pt idx="24062">21</cx:pt>
          <cx:pt idx="24063">20</cx:pt>
          <cx:pt idx="24064">21</cx:pt>
          <cx:pt idx="24065">20</cx:pt>
          <cx:pt idx="24066">20</cx:pt>
          <cx:pt idx="24067">20</cx:pt>
          <cx:pt idx="24068">27</cx:pt>
          <cx:pt idx="24069">24</cx:pt>
          <cx:pt idx="24070">26</cx:pt>
          <cx:pt idx="24071">26</cx:pt>
          <cx:pt idx="24072">23</cx:pt>
          <cx:pt idx="24073">26</cx:pt>
          <cx:pt idx="24074">13</cx:pt>
          <cx:pt idx="24075">13</cx:pt>
          <cx:pt idx="24076">17</cx:pt>
          <cx:pt idx="24077">17</cx:pt>
          <cx:pt idx="24078">25</cx:pt>
          <cx:pt idx="24079">27</cx:pt>
          <cx:pt idx="24080">24</cx:pt>
          <cx:pt idx="24081">25</cx:pt>
          <cx:pt idx="24082">27</cx:pt>
          <cx:pt idx="24083">28</cx:pt>
          <cx:pt idx="24084">25</cx:pt>
          <cx:pt idx="24085">26</cx:pt>
          <cx:pt idx="24086">25</cx:pt>
          <cx:pt idx="24087">26</cx:pt>
          <cx:pt idx="24088">24</cx:pt>
          <cx:pt idx="24089">28</cx:pt>
          <cx:pt idx="24090">23</cx:pt>
          <cx:pt idx="24091">26</cx:pt>
          <cx:pt idx="24092">27</cx:pt>
          <cx:pt idx="24093">25</cx:pt>
          <cx:pt idx="24094">28</cx:pt>
          <cx:pt idx="24095">25</cx:pt>
          <cx:pt idx="24096">26</cx:pt>
          <cx:pt idx="24097">27</cx:pt>
          <cx:pt idx="24098">28</cx:pt>
          <cx:pt idx="24099">25</cx:pt>
          <cx:pt idx="24100">26</cx:pt>
          <cx:pt idx="24101">27</cx:pt>
          <cx:pt idx="24102">25</cx:pt>
          <cx:pt idx="24103">28</cx:pt>
          <cx:pt idx="24104">25</cx:pt>
          <cx:pt idx="24105">26</cx:pt>
          <cx:pt idx="24106">25</cx:pt>
          <cx:pt idx="24107">26</cx:pt>
          <cx:pt idx="24108">23</cx:pt>
          <cx:pt idx="24109">20</cx:pt>
          <cx:pt idx="24110">21</cx:pt>
          <cx:pt idx="24111">23</cx:pt>
          <cx:pt idx="24112">20</cx:pt>
          <cx:pt idx="24113">21</cx:pt>
          <cx:pt idx="24114">23</cx:pt>
          <cx:pt idx="24115">19</cx:pt>
          <cx:pt idx="24116">20</cx:pt>
          <cx:pt idx="24117">23</cx:pt>
          <cx:pt idx="24118">23</cx:pt>
          <cx:pt idx="24119">21</cx:pt>
          <cx:pt idx="24120">21</cx:pt>
          <cx:pt idx="24121">21</cx:pt>
          <cx:pt idx="24122">22</cx:pt>
          <cx:pt idx="24123">20</cx:pt>
          <cx:pt idx="24124">21</cx:pt>
          <cx:pt idx="24125">17</cx:pt>
          <cx:pt idx="24126">17</cx:pt>
          <cx:pt idx="24127">21</cx:pt>
          <cx:pt idx="24128">23</cx:pt>
          <cx:pt idx="24129">19</cx:pt>
          <cx:pt idx="24130">20</cx:pt>
          <cx:pt idx="24131">20</cx:pt>
          <cx:pt idx="24132">20</cx:pt>
          <cx:pt idx="24133">27</cx:pt>
          <cx:pt idx="24134">28</cx:pt>
          <cx:pt idx="24135">27</cx:pt>
          <cx:pt idx="24136">28</cx:pt>
          <cx:pt idx="24137">27</cx:pt>
          <cx:pt idx="24138">28</cx:pt>
          <cx:pt idx="24139">22</cx:pt>
          <cx:pt idx="24140">22</cx:pt>
          <cx:pt idx="24141">14</cx:pt>
          <cx:pt idx="24142">25</cx:pt>
          <cx:pt idx="24143">28</cx:pt>
          <cx:pt idx="24144">26</cx:pt>
          <cx:pt idx="24145">23</cx:pt>
          <cx:pt idx="24146">20</cx:pt>
          <cx:pt idx="24147">20</cx:pt>
          <cx:pt idx="24148">20</cx:pt>
          <cx:pt idx="24149">20</cx:pt>
          <cx:pt idx="24150">21</cx:pt>
          <cx:pt idx="24151">23</cx:pt>
          <cx:pt idx="24152">23</cx:pt>
          <cx:pt idx="24153">25</cx:pt>
          <cx:pt idx="24154">21</cx:pt>
          <cx:pt idx="24155">23</cx:pt>
          <cx:pt idx="24156">23</cx:pt>
          <cx:pt idx="24157">18</cx:pt>
          <cx:pt idx="24158">24</cx:pt>
          <cx:pt idx="24159">25</cx:pt>
          <cx:pt idx="24160">25</cx:pt>
          <cx:pt idx="24161">24</cx:pt>
          <cx:pt idx="24162">23</cx:pt>
          <cx:pt idx="24163">23</cx:pt>
          <cx:pt idx="24164">22</cx:pt>
          <cx:pt idx="24165">17</cx:pt>
          <cx:pt idx="24166">16</cx:pt>
          <cx:pt idx="24167">16</cx:pt>
          <cx:pt idx="24168">16</cx:pt>
          <cx:pt idx="24169">18</cx:pt>
          <cx:pt idx="24170">18</cx:pt>
          <cx:pt idx="24171">21</cx:pt>
          <cx:pt idx="24172">20</cx:pt>
          <cx:pt idx="24173">20</cx:pt>
          <cx:pt idx="24174">19</cx:pt>
          <cx:pt idx="24175">25</cx:pt>
          <cx:pt idx="24176">24</cx:pt>
          <cx:pt idx="24177">23</cx:pt>
          <cx:pt idx="24178">21</cx:pt>
          <cx:pt idx="24179">19</cx:pt>
          <cx:pt idx="24180">23</cx:pt>
          <cx:pt idx="24181">20</cx:pt>
          <cx:pt idx="24182">17</cx:pt>
          <cx:pt idx="24183">17</cx:pt>
          <cx:pt idx="24184">31</cx:pt>
          <cx:pt idx="24185">32</cx:pt>
          <cx:pt idx="24186">29</cx:pt>
          <cx:pt idx="24187">29</cx:pt>
          <cx:pt idx="24188">27</cx:pt>
          <cx:pt idx="24189">31</cx:pt>
          <cx:pt idx="24190">31</cx:pt>
          <cx:pt idx="24191">22</cx:pt>
          <cx:pt idx="24192">22</cx:pt>
          <cx:pt idx="24193">25</cx:pt>
          <cx:pt idx="24194">23</cx:pt>
          <cx:pt idx="24195">21</cx:pt>
          <cx:pt idx="24196">20</cx:pt>
          <cx:pt idx="24197">21</cx:pt>
          <cx:pt idx="24198">22</cx:pt>
          <cx:pt idx="24199">21</cx:pt>
          <cx:pt idx="24200">20</cx:pt>
          <cx:pt idx="24201">22</cx:pt>
          <cx:pt idx="24202">22</cx:pt>
          <cx:pt idx="24203">25</cx:pt>
          <cx:pt idx="24204">21</cx:pt>
          <cx:pt idx="24205">21</cx:pt>
          <cx:pt idx="24206">21</cx:pt>
          <cx:pt idx="24207">25</cx:pt>
          <cx:pt idx="24208">26</cx:pt>
          <cx:pt idx="24209">24</cx:pt>
          <cx:pt idx="24210">25</cx:pt>
          <cx:pt idx="24211">21</cx:pt>
          <cx:pt idx="24212">22</cx:pt>
          <cx:pt idx="24213">17</cx:pt>
          <cx:pt idx="24214">18</cx:pt>
          <cx:pt idx="24215">17</cx:pt>
          <cx:pt idx="24216">28</cx:pt>
          <cx:pt idx="24217">28</cx:pt>
          <cx:pt idx="24218">28</cx:pt>
          <cx:pt idx="24219">28</cx:pt>
          <cx:pt idx="24220">25</cx:pt>
          <cx:pt idx="24221">26</cx:pt>
          <cx:pt idx="24222">28</cx:pt>
          <cx:pt idx="24223">23</cx:pt>
          <cx:pt idx="24224">24</cx:pt>
          <cx:pt idx="24225">29</cx:pt>
          <cx:pt idx="24226">29</cx:pt>
          <cx:pt idx="24227">24</cx:pt>
          <cx:pt idx="24228">28</cx:pt>
          <cx:pt idx="24229">26</cx:pt>
          <cx:pt idx="24230">26</cx:pt>
          <cx:pt idx="24231">29</cx:pt>
          <cx:pt idx="24232">28</cx:pt>
          <cx:pt idx="24233">28</cx:pt>
          <cx:pt idx="24234">28</cx:pt>
          <cx:pt idx="24235">28</cx:pt>
          <cx:pt idx="24236">27</cx:pt>
          <cx:pt idx="24237">27</cx:pt>
          <cx:pt idx="24238">19</cx:pt>
          <cx:pt idx="24239">18</cx:pt>
          <cx:pt idx="24240">19</cx:pt>
          <cx:pt idx="24241">19</cx:pt>
          <cx:pt idx="24242">19</cx:pt>
          <cx:pt idx="24243">18</cx:pt>
          <cx:pt idx="24244">19</cx:pt>
          <cx:pt idx="24245">20</cx:pt>
          <cx:pt idx="24246">19</cx:pt>
          <cx:pt idx="24247">17</cx:pt>
          <cx:pt idx="24248">18</cx:pt>
          <cx:pt idx="24249">18</cx:pt>
          <cx:pt idx="24250">16</cx:pt>
          <cx:pt idx="24251">18</cx:pt>
          <cx:pt idx="24252">18</cx:pt>
          <cx:pt idx="24253">18</cx:pt>
          <cx:pt idx="24254">18</cx:pt>
          <cx:pt idx="24255">19</cx:pt>
          <cx:pt idx="24256">17</cx:pt>
          <cx:pt idx="24257">18</cx:pt>
          <cx:pt idx="24258">17</cx:pt>
          <cx:pt idx="24259">16</cx:pt>
          <cx:pt idx="24260">17</cx:pt>
          <cx:pt idx="24261">19</cx:pt>
          <cx:pt idx="24262">18</cx:pt>
          <cx:pt idx="24263">19</cx:pt>
          <cx:pt idx="24264">18</cx:pt>
          <cx:pt idx="24265">17</cx:pt>
          <cx:pt idx="24266">20</cx:pt>
          <cx:pt idx="24267">19</cx:pt>
          <cx:pt idx="24268">18</cx:pt>
          <cx:pt idx="24269">20</cx:pt>
          <cx:pt idx="24270">20</cx:pt>
          <cx:pt idx="24271">16</cx:pt>
          <cx:pt idx="24272">19</cx:pt>
          <cx:pt idx="24273">19</cx:pt>
          <cx:pt idx="24274">19</cx:pt>
          <cx:pt idx="24275">18</cx:pt>
          <cx:pt idx="24276">21</cx:pt>
          <cx:pt idx="24277">23</cx:pt>
          <cx:pt idx="24278">23</cx:pt>
          <cx:pt idx="24279">17</cx:pt>
          <cx:pt idx="24280">17</cx:pt>
          <cx:pt idx="24281">17</cx:pt>
          <cx:pt idx="24282">18</cx:pt>
          <cx:pt idx="24283">19</cx:pt>
          <cx:pt idx="24284">17</cx:pt>
          <cx:pt idx="24285">26</cx:pt>
          <cx:pt idx="24286">25</cx:pt>
          <cx:pt idx="24287">24</cx:pt>
          <cx:pt idx="24288">23</cx:pt>
          <cx:pt idx="24289">22</cx:pt>
          <cx:pt idx="24290">22</cx:pt>
          <cx:pt idx="24291">18</cx:pt>
          <cx:pt idx="24292">25</cx:pt>
          <cx:pt idx="24293">22</cx:pt>
          <cx:pt idx="24294">23</cx:pt>
          <cx:pt idx="24295">25</cx:pt>
          <cx:pt idx="24296">22</cx:pt>
          <cx:pt idx="24297">23</cx:pt>
          <cx:pt idx="24298">21</cx:pt>
          <cx:pt idx="24299">23</cx:pt>
          <cx:pt idx="24300">20</cx:pt>
          <cx:pt idx="24301">24</cx:pt>
          <cx:pt idx="24302">24</cx:pt>
          <cx:pt idx="24303">25</cx:pt>
          <cx:pt idx="24304">26</cx:pt>
          <cx:pt idx="24305">24</cx:pt>
          <cx:pt idx="24306">24</cx:pt>
          <cx:pt idx="24307">25</cx:pt>
          <cx:pt idx="24308">26</cx:pt>
          <cx:pt idx="24309">27</cx:pt>
          <cx:pt idx="24310">25</cx:pt>
          <cx:pt idx="24311">25</cx:pt>
          <cx:pt idx="24312">27</cx:pt>
          <cx:pt idx="24313">25</cx:pt>
          <cx:pt idx="24314">25</cx:pt>
          <cx:pt idx="24315">24</cx:pt>
          <cx:pt idx="24316">23</cx:pt>
          <cx:pt idx="24317">24</cx:pt>
          <cx:pt idx="24318">23</cx:pt>
          <cx:pt idx="24319">24</cx:pt>
          <cx:pt idx="24320">26</cx:pt>
          <cx:pt idx="24321">24</cx:pt>
          <cx:pt idx="24322">23</cx:pt>
          <cx:pt idx="24323">18</cx:pt>
          <cx:pt idx="24324">20</cx:pt>
          <cx:pt idx="24325">18</cx:pt>
          <cx:pt idx="24326">20</cx:pt>
          <cx:pt idx="24327">19</cx:pt>
          <cx:pt idx="24328">18</cx:pt>
          <cx:pt idx="24329">19</cx:pt>
          <cx:pt idx="24330">19</cx:pt>
          <cx:pt idx="24331">18</cx:pt>
          <cx:pt idx="24332">19</cx:pt>
          <cx:pt idx="24333">17</cx:pt>
          <cx:pt idx="24334">19</cx:pt>
          <cx:pt idx="24335">14</cx:pt>
          <cx:pt idx="24336">17</cx:pt>
          <cx:pt idx="24337">18</cx:pt>
          <cx:pt idx="24338">14</cx:pt>
          <cx:pt idx="24339">26</cx:pt>
          <cx:pt idx="24340">25</cx:pt>
          <cx:pt idx="24341">24</cx:pt>
          <cx:pt idx="24342">23</cx:pt>
          <cx:pt idx="24343">18</cx:pt>
          <cx:pt idx="24344">22</cx:pt>
          <cx:pt idx="24345">22</cx:pt>
          <cx:pt idx="24346">22</cx:pt>
          <cx:pt idx="24347">19</cx:pt>
          <cx:pt idx="24348">11</cx:pt>
          <cx:pt idx="24349">17</cx:pt>
          <cx:pt idx="24350">18</cx:pt>
          <cx:pt idx="24351">14</cx:pt>
          <cx:pt idx="24352">20</cx:pt>
          <cx:pt idx="24353">17</cx:pt>
          <cx:pt idx="24354">14</cx:pt>
          <cx:pt idx="24355">17</cx:pt>
          <cx:pt idx="24356">17</cx:pt>
          <cx:pt idx="24357">14</cx:pt>
          <cx:pt idx="24358">17</cx:pt>
          <cx:pt idx="24359">27</cx:pt>
          <cx:pt idx="24360">25</cx:pt>
          <cx:pt idx="24361">25</cx:pt>
          <cx:pt idx="24362">19</cx:pt>
          <cx:pt idx="24363">16</cx:pt>
          <cx:pt idx="24364">15</cx:pt>
          <cx:pt idx="24365">13</cx:pt>
          <cx:pt idx="24366">13</cx:pt>
          <cx:pt idx="24367">16</cx:pt>
          <cx:pt idx="24368">16</cx:pt>
          <cx:pt idx="24369">23</cx:pt>
          <cx:pt idx="24370">23</cx:pt>
          <cx:pt idx="24371">21</cx:pt>
          <cx:pt idx="24372">17</cx:pt>
          <cx:pt idx="24373">15</cx:pt>
          <cx:pt idx="24374">17</cx:pt>
          <cx:pt idx="24375">16</cx:pt>
          <cx:pt idx="24376">22</cx:pt>
          <cx:pt idx="24377">21</cx:pt>
          <cx:pt idx="24378">24</cx:pt>
          <cx:pt idx="24379">23</cx:pt>
          <cx:pt idx="24380">23</cx:pt>
          <cx:pt idx="24381">27</cx:pt>
          <cx:pt idx="24382">26</cx:pt>
          <cx:pt idx="24383">28</cx:pt>
          <cx:pt idx="24384">17</cx:pt>
          <cx:pt idx="24385">16</cx:pt>
          <cx:pt idx="24386">19</cx:pt>
          <cx:pt idx="24387">19</cx:pt>
          <cx:pt idx="24388">19</cx:pt>
          <cx:pt idx="24389">18</cx:pt>
          <cx:pt idx="24390">19</cx:pt>
          <cx:pt idx="24391">17</cx:pt>
          <cx:pt idx="24392">18</cx:pt>
          <cx:pt idx="24393">19</cx:pt>
          <cx:pt idx="24394">17</cx:pt>
          <cx:pt idx="24395">17</cx:pt>
          <cx:pt idx="24396">16</cx:pt>
          <cx:pt idx="24397">16</cx:pt>
          <cx:pt idx="24398">23</cx:pt>
          <cx:pt idx="24399">25</cx:pt>
          <cx:pt idx="24400">26</cx:pt>
          <cx:pt idx="24401">29</cx:pt>
          <cx:pt idx="24402">31</cx:pt>
          <cx:pt idx="24403">28</cx:pt>
          <cx:pt idx="24404">29</cx:pt>
          <cx:pt idx="24405">31</cx:pt>
          <cx:pt idx="24406">22</cx:pt>
          <cx:pt idx="24407">21</cx:pt>
          <cx:pt idx="24408">22</cx:pt>
          <cx:pt idx="24409">21</cx:pt>
          <cx:pt idx="24410">22</cx:pt>
          <cx:pt idx="24411">25</cx:pt>
          <cx:pt idx="24412">29</cx:pt>
          <cx:pt idx="24413">27</cx:pt>
          <cx:pt idx="24414">28</cx:pt>
          <cx:pt idx="24415">19</cx:pt>
          <cx:pt idx="24416">23</cx:pt>
          <cx:pt idx="24417">22</cx:pt>
          <cx:pt idx="24418">26</cx:pt>
          <cx:pt idx="24419">23</cx:pt>
          <cx:pt idx="24420">24</cx:pt>
          <cx:pt idx="24421">21</cx:pt>
          <cx:pt idx="24422">20</cx:pt>
          <cx:pt idx="24423">27</cx:pt>
          <cx:pt idx="24424">21</cx:pt>
          <cx:pt idx="24425">21</cx:pt>
          <cx:pt idx="24426">19</cx:pt>
          <cx:pt idx="24427">18</cx:pt>
          <cx:pt idx="24428">19</cx:pt>
          <cx:pt idx="24429">18</cx:pt>
          <cx:pt idx="24430">25</cx:pt>
          <cx:pt idx="24431">25</cx:pt>
          <cx:pt idx="24432">22</cx:pt>
          <cx:pt idx="24433">22</cx:pt>
          <cx:pt idx="24434">25</cx:pt>
          <cx:pt idx="24435">23</cx:pt>
          <cx:pt idx="24436">21</cx:pt>
          <cx:pt idx="24437">20</cx:pt>
          <cx:pt idx="24438">21</cx:pt>
          <cx:pt idx="24439">22</cx:pt>
          <cx:pt idx="24440">21</cx:pt>
          <cx:pt idx="24441">20</cx:pt>
          <cx:pt idx="24442">22</cx:pt>
          <cx:pt idx="24443">22</cx:pt>
          <cx:pt idx="24444">25</cx:pt>
          <cx:pt idx="24445">21</cx:pt>
          <cx:pt idx="24446">21</cx:pt>
          <cx:pt idx="24447">21</cx:pt>
          <cx:pt idx="24448">20</cx:pt>
          <cx:pt idx="24449">20</cx:pt>
          <cx:pt idx="24450">20</cx:pt>
          <cx:pt idx="24451">20</cx:pt>
          <cx:pt idx="24452">19</cx:pt>
          <cx:pt idx="24453">19</cx:pt>
          <cx:pt idx="24454">18</cx:pt>
          <cx:pt idx="24455">18</cx:pt>
          <cx:pt idx="24456">19</cx:pt>
          <cx:pt idx="24457">18</cx:pt>
          <cx:pt idx="24458">17</cx:pt>
          <cx:pt idx="24459">17</cx:pt>
          <cx:pt idx="24460">17</cx:pt>
          <cx:pt idx="24461">17</cx:pt>
          <cx:pt idx="24462">18</cx:pt>
          <cx:pt idx="24463">19</cx:pt>
          <cx:pt idx="24464">18</cx:pt>
          <cx:pt idx="24465">17</cx:pt>
          <cx:pt idx="24466">17</cx:pt>
          <cx:pt idx="24467">19</cx:pt>
          <cx:pt idx="24468">18</cx:pt>
          <cx:pt idx="24469">20</cx:pt>
          <cx:pt idx="24470">19</cx:pt>
          <cx:pt idx="24471">19</cx:pt>
          <cx:pt idx="24472">18</cx:pt>
          <cx:pt idx="24473">19</cx:pt>
          <cx:pt idx="24474">20</cx:pt>
          <cx:pt idx="24475">19</cx:pt>
          <cx:pt idx="24476">17</cx:pt>
          <cx:pt idx="24477">18</cx:pt>
          <cx:pt idx="24478">18</cx:pt>
          <cx:pt idx="24479">16</cx:pt>
          <cx:pt idx="24480">17</cx:pt>
          <cx:pt idx="24481">18</cx:pt>
          <cx:pt idx="24482">18</cx:pt>
          <cx:pt idx="24483">16</cx:pt>
          <cx:pt idx="24484">19</cx:pt>
          <cx:pt idx="24485">18</cx:pt>
          <cx:pt idx="24486">19</cx:pt>
          <cx:pt idx="24487">18</cx:pt>
          <cx:pt idx="24488">17</cx:pt>
          <cx:pt idx="24489">16</cx:pt>
          <cx:pt idx="24490">17</cx:pt>
          <cx:pt idx="24491">17</cx:pt>
          <cx:pt idx="24492">16</cx:pt>
          <cx:pt idx="24493">31</cx:pt>
          <cx:pt idx="24494">26</cx:pt>
          <cx:pt idx="24495">31</cx:pt>
          <cx:pt idx="24496">27</cx:pt>
          <cx:pt idx="24497">31</cx:pt>
          <cx:pt idx="24498">36</cx:pt>
          <cx:pt idx="24499">34</cx:pt>
          <cx:pt idx="24500">29</cx:pt>
          <cx:pt idx="24501">36</cx:pt>
          <cx:pt idx="24502">45</cx:pt>
          <cx:pt idx="24503">26</cx:pt>
          <cx:pt idx="24504">25</cx:pt>
          <cx:pt idx="24505">24</cx:pt>
          <cx:pt idx="24506">24</cx:pt>
          <cx:pt idx="24507">23</cx:pt>
          <cx:pt idx="24508">23</cx:pt>
          <cx:pt idx="24509">22</cx:pt>
          <cx:pt idx="24510">49</cx:pt>
          <cx:pt idx="24511">58</cx:pt>
          <cx:pt idx="24512">23</cx:pt>
          <cx:pt idx="24513">26</cx:pt>
          <cx:pt idx="24514">22</cx:pt>
          <cx:pt idx="24515">20</cx:pt>
          <cx:pt idx="24516">20</cx:pt>
          <cx:pt idx="24517">24</cx:pt>
          <cx:pt idx="24518">18</cx:pt>
          <cx:pt idx="24519">18</cx:pt>
          <cx:pt idx="24520">33</cx:pt>
          <cx:pt idx="24521">32</cx:pt>
          <cx:pt idx="24522">26</cx:pt>
          <cx:pt idx="24523">29</cx:pt>
          <cx:pt idx="24524">29</cx:pt>
          <cx:pt idx="24525">31</cx:pt>
          <cx:pt idx="24526">24</cx:pt>
          <cx:pt idx="24527">23</cx:pt>
          <cx:pt idx="24528">22</cx:pt>
          <cx:pt idx="24529">25</cx:pt>
          <cx:pt idx="24530">21</cx:pt>
          <cx:pt idx="24531">21</cx:pt>
          <cx:pt idx="24532">30</cx:pt>
          <cx:pt idx="24533">27</cx:pt>
          <cx:pt idx="24534">31</cx:pt>
          <cx:pt idx="24535">27</cx:pt>
          <cx:pt idx="24536">24</cx:pt>
          <cx:pt idx="24537">28</cx:pt>
          <cx:pt idx="24538">24</cx:pt>
          <cx:pt idx="24539">24</cx:pt>
          <cx:pt idx="24540">25</cx:pt>
          <cx:pt idx="24541">24</cx:pt>
          <cx:pt idx="24542">25</cx:pt>
          <cx:pt idx="24543">23</cx:pt>
          <cx:pt idx="24544">24</cx:pt>
          <cx:pt idx="24545">20</cx:pt>
          <cx:pt idx="24546">22</cx:pt>
          <cx:pt idx="24547">17</cx:pt>
          <cx:pt idx="24548">22</cx:pt>
          <cx:pt idx="24549">23</cx:pt>
          <cx:pt idx="24550">23</cx:pt>
          <cx:pt idx="24551">24</cx:pt>
          <cx:pt idx="24552">22</cx:pt>
          <cx:pt idx="24553">23</cx:pt>
          <cx:pt idx="24554">21</cx:pt>
          <cx:pt idx="24555">22</cx:pt>
          <cx:pt idx="24556">22</cx:pt>
          <cx:pt idx="24557">18</cx:pt>
          <cx:pt idx="24558">17</cx:pt>
          <cx:pt idx="24559">20</cx:pt>
          <cx:pt idx="24560">20</cx:pt>
          <cx:pt idx="24561">19</cx:pt>
          <cx:pt idx="24562">19</cx:pt>
          <cx:pt idx="24563">19</cx:pt>
          <cx:pt idx="24564">18</cx:pt>
          <cx:pt idx="24565">22</cx:pt>
          <cx:pt idx="24566">25</cx:pt>
          <cx:pt idx="24567">21</cx:pt>
          <cx:pt idx="24568">26</cx:pt>
          <cx:pt idx="24569">24</cx:pt>
          <cx:pt idx="24570">22</cx:pt>
          <cx:pt idx="24571">22</cx:pt>
          <cx:pt idx="24572">25</cx:pt>
          <cx:pt idx="24573">22</cx:pt>
          <cx:pt idx="24574">24</cx:pt>
          <cx:pt idx="24575">21</cx:pt>
          <cx:pt idx="24576">24</cx:pt>
          <cx:pt idx="24577">25</cx:pt>
          <cx:pt idx="24578">25</cx:pt>
          <cx:pt idx="24579">22</cx:pt>
          <cx:pt idx="24580">24</cx:pt>
          <cx:pt idx="24581">24</cx:pt>
          <cx:pt idx="24582">22</cx:pt>
          <cx:pt idx="24583">22</cx:pt>
          <cx:pt idx="24584">18</cx:pt>
          <cx:pt idx="24585">18</cx:pt>
          <cx:pt idx="24586">18</cx:pt>
          <cx:pt idx="24587">18</cx:pt>
          <cx:pt idx="24588">18</cx:pt>
          <cx:pt idx="24589">17</cx:pt>
          <cx:pt idx="24590">21</cx:pt>
          <cx:pt idx="24591">18</cx:pt>
          <cx:pt idx="24592">19</cx:pt>
          <cx:pt idx="24593">19</cx:pt>
          <cx:pt idx="24594">19</cx:pt>
          <cx:pt idx="24595">18</cx:pt>
          <cx:pt idx="24596">14</cx:pt>
          <cx:pt idx="24597">21</cx:pt>
          <cx:pt idx="24598">20</cx:pt>
          <cx:pt idx="24599">20</cx:pt>
          <cx:pt idx="24600">23</cx:pt>
          <cx:pt idx="24601">20</cx:pt>
          <cx:pt idx="24602">16</cx:pt>
          <cx:pt idx="24603">19</cx:pt>
          <cx:pt idx="24604">17</cx:pt>
          <cx:pt idx="24605">23</cx:pt>
          <cx:pt idx="24606">28</cx:pt>
          <cx:pt idx="24607">25</cx:pt>
          <cx:pt idx="24608">27</cx:pt>
          <cx:pt idx="24609">31</cx:pt>
          <cx:pt idx="24610">28</cx:pt>
          <cx:pt idx="24611">31</cx:pt>
          <cx:pt idx="24612">35</cx:pt>
          <cx:pt idx="24613">32</cx:pt>
          <cx:pt idx="24614">23</cx:pt>
          <cx:pt idx="24615">20</cx:pt>
          <cx:pt idx="24616">19</cx:pt>
          <cx:pt idx="24617">18</cx:pt>
          <cx:pt idx="24618">18</cx:pt>
          <cx:pt idx="24619">31</cx:pt>
          <cx:pt idx="24620">30</cx:pt>
          <cx:pt idx="24621">25</cx:pt>
          <cx:pt idx="24622">23</cx:pt>
          <cx:pt idx="24623">25</cx:pt>
          <cx:pt idx="24624">21</cx:pt>
          <cx:pt idx="24625">24</cx:pt>
          <cx:pt idx="24626">17</cx:pt>
          <cx:pt idx="24627">16</cx:pt>
          <cx:pt idx="24628">15</cx:pt>
          <cx:pt idx="24629">16</cx:pt>
          <cx:pt idx="24630">14</cx:pt>
          <cx:pt idx="24631">13</cx:pt>
          <cx:pt idx="24632">18</cx:pt>
          <cx:pt idx="24633">17</cx:pt>
          <cx:pt idx="24634">17</cx:pt>
          <cx:pt idx="24635">17</cx:pt>
          <cx:pt idx="24636">17</cx:pt>
          <cx:pt idx="24637">18</cx:pt>
          <cx:pt idx="24638">27</cx:pt>
          <cx:pt idx="24639">25</cx:pt>
          <cx:pt idx="24640">27</cx:pt>
          <cx:pt idx="24641">23</cx:pt>
          <cx:pt idx="24642">18</cx:pt>
          <cx:pt idx="24643">29</cx:pt>
          <cx:pt idx="24644">26</cx:pt>
          <cx:pt idx="24645">26</cx:pt>
          <cx:pt idx="24646">26</cx:pt>
          <cx:pt idx="24647">23</cx:pt>
          <cx:pt idx="24648">15</cx:pt>
          <cx:pt idx="24649">23</cx:pt>
          <cx:pt idx="24650">23</cx:pt>
          <cx:pt idx="24651">22</cx:pt>
          <cx:pt idx="24652">22</cx:pt>
          <cx:pt idx="24653">25</cx:pt>
          <cx:pt idx="24654">25</cx:pt>
          <cx:pt idx="24655">23</cx:pt>
          <cx:pt idx="24656">23</cx:pt>
          <cx:pt idx="24657">22</cx:pt>
          <cx:pt idx="24658">16</cx:pt>
          <cx:pt idx="24659">18</cx:pt>
          <cx:pt idx="24660">16</cx:pt>
          <cx:pt idx="24661">23</cx:pt>
          <cx:pt idx="24662">23</cx:pt>
          <cx:pt idx="24663">26</cx:pt>
          <cx:pt idx="24664">27</cx:pt>
          <cx:pt idx="24665">18</cx:pt>
          <cx:pt idx="24666">17</cx:pt>
          <cx:pt idx="24667">16</cx:pt>
          <cx:pt idx="24668">16</cx:pt>
          <cx:pt idx="24669">16</cx:pt>
          <cx:pt idx="24670">15</cx:pt>
          <cx:pt idx="24671">31</cx:pt>
          <cx:pt idx="24672">28</cx:pt>
          <cx:pt idx="24673">32</cx:pt>
          <cx:pt idx="24674">29</cx:pt>
          <cx:pt idx="24675">24</cx:pt>
          <cx:pt idx="24676">25</cx:pt>
          <cx:pt idx="24677">23</cx:pt>
          <cx:pt idx="24678">28</cx:pt>
          <cx:pt idx="24679">25</cx:pt>
          <cx:pt idx="24680">29</cx:pt>
          <cx:pt idx="24681">25</cx:pt>
          <cx:pt idx="24682">25</cx:pt>
          <cx:pt idx="24683">25</cx:pt>
          <cx:pt idx="24684">24</cx:pt>
          <cx:pt idx="24685">27</cx:pt>
          <cx:pt idx="24686">21</cx:pt>
          <cx:pt idx="24687">21</cx:pt>
          <cx:pt idx="24688">20</cx:pt>
          <cx:pt idx="24689">21</cx:pt>
          <cx:pt idx="24690">18</cx:pt>
          <cx:pt idx="24691">18</cx:pt>
          <cx:pt idx="24692">23</cx:pt>
          <cx:pt idx="24693">28</cx:pt>
          <cx:pt idx="24694">27</cx:pt>
          <cx:pt idx="24695">28</cx:pt>
          <cx:pt idx="24696">23</cx:pt>
          <cx:pt idx="24697">22</cx:pt>
          <cx:pt idx="24698">23</cx:pt>
          <cx:pt idx="24699">23</cx:pt>
          <cx:pt idx="24700">27</cx:pt>
          <cx:pt idx="24701">22</cx:pt>
          <cx:pt idx="24702">21</cx:pt>
          <cx:pt idx="24703">24</cx:pt>
          <cx:pt idx="24704">26</cx:pt>
          <cx:pt idx="24705">27</cx:pt>
          <cx:pt idx="24706">27</cx:pt>
          <cx:pt idx="24707">26</cx:pt>
          <cx:pt idx="24708">24</cx:pt>
          <cx:pt idx="24709">27</cx:pt>
          <cx:pt idx="24710">26</cx:pt>
          <cx:pt idx="24711">22</cx:pt>
          <cx:pt idx="24712">20</cx:pt>
          <cx:pt idx="24713">22</cx:pt>
          <cx:pt idx="24714">20</cx:pt>
          <cx:pt idx="24715">17</cx:pt>
          <cx:pt idx="24716">18</cx:pt>
          <cx:pt idx="24717">26</cx:pt>
          <cx:pt idx="24718">24</cx:pt>
          <cx:pt idx="24719">23</cx:pt>
          <cx:pt idx="24720">23</cx:pt>
          <cx:pt idx="24721">21</cx:pt>
          <cx:pt idx="24722">20</cx:pt>
          <cx:pt idx="24723">19</cx:pt>
          <cx:pt idx="24724">33</cx:pt>
          <cx:pt idx="24725">25</cx:pt>
          <cx:pt idx="24726">24</cx:pt>
          <cx:pt idx="24727">23</cx:pt>
          <cx:pt idx="24728">22</cx:pt>
          <cx:pt idx="24729">23</cx:pt>
          <cx:pt idx="24730">19</cx:pt>
          <cx:pt idx="24731">18</cx:pt>
          <cx:pt idx="24732">19</cx:pt>
          <cx:pt idx="24733">20</cx:pt>
          <cx:pt idx="24734">13</cx:pt>
          <cx:pt idx="24735">13</cx:pt>
          <cx:pt idx="24736">19</cx:pt>
          <cx:pt idx="24737">17</cx:pt>
          <cx:pt idx="24738">20</cx:pt>
          <cx:pt idx="24739">17</cx:pt>
          <cx:pt idx="24740">23</cx:pt>
          <cx:pt idx="24741">24</cx:pt>
          <cx:pt idx="24742">21</cx:pt>
          <cx:pt idx="24743">22</cx:pt>
          <cx:pt idx="24744">20</cx:pt>
          <cx:pt idx="24745">20</cx:pt>
          <cx:pt idx="24746">17</cx:pt>
          <cx:pt idx="24747">18</cx:pt>
          <cx:pt idx="24748">22</cx:pt>
          <cx:pt idx="24749">19</cx:pt>
          <cx:pt idx="24750">18</cx:pt>
          <cx:pt idx="24751">18</cx:pt>
          <cx:pt idx="24752">25</cx:pt>
          <cx:pt idx="24753">25</cx:pt>
          <cx:pt idx="24754">22</cx:pt>
          <cx:pt idx="24755">23</cx:pt>
          <cx:pt idx="24756">20</cx:pt>
          <cx:pt idx="24757">16</cx:pt>
          <cx:pt idx="24758">23</cx:pt>
          <cx:pt idx="24759">23</cx:pt>
          <cx:pt idx="24760">22</cx:pt>
          <cx:pt idx="24761">21</cx:pt>
          <cx:pt idx="24762">23</cx:pt>
          <cx:pt idx="24763">23</cx:pt>
          <cx:pt idx="24764">26</cx:pt>
          <cx:pt idx="24765">29</cx:pt>
          <cx:pt idx="24766">27</cx:pt>
          <cx:pt idx="24767">28</cx:pt>
          <cx:pt idx="24768">23</cx:pt>
          <cx:pt idx="24769">25</cx:pt>
          <cx:pt idx="24770">26</cx:pt>
          <cx:pt idx="24771">21</cx:pt>
          <cx:pt idx="24772">19</cx:pt>
          <cx:pt idx="24773">19</cx:pt>
          <cx:pt idx="24774">19</cx:pt>
          <cx:pt idx="24775">18</cx:pt>
          <cx:pt idx="24776">31</cx:pt>
          <cx:pt idx="24777">33</cx:pt>
          <cx:pt idx="24778">30</cx:pt>
          <cx:pt idx="24779">32</cx:pt>
          <cx:pt idx="24780">29</cx:pt>
          <cx:pt idx="24781">29</cx:pt>
          <cx:pt idx="24782">29</cx:pt>
          <cx:pt idx="24783">29</cx:pt>
          <cx:pt idx="24784">27</cx:pt>
          <cx:pt idx="24785">26</cx:pt>
          <cx:pt idx="24786">26</cx:pt>
          <cx:pt idx="24787">28</cx:pt>
          <cx:pt idx="24788">25</cx:pt>
          <cx:pt idx="24789">21</cx:pt>
          <cx:pt idx="24790">20</cx:pt>
          <cx:pt idx="24791">25</cx:pt>
          <cx:pt idx="24792">27</cx:pt>
          <cx:pt idx="24793">29</cx:pt>
          <cx:pt idx="24794">27</cx:pt>
          <cx:pt idx="24795">31</cx:pt>
          <cx:pt idx="24796">27</cx:pt>
          <cx:pt idx="24797">23</cx:pt>
          <cx:pt idx="24798">22</cx:pt>
          <cx:pt idx="24799">26</cx:pt>
          <cx:pt idx="24800">17</cx:pt>
          <cx:pt idx="24801">24</cx:pt>
          <cx:pt idx="24802">25</cx:pt>
          <cx:pt idx="24803">23</cx:pt>
          <cx:pt idx="24804">25</cx:pt>
          <cx:pt idx="24805">20</cx:pt>
          <cx:pt idx="24806">19</cx:pt>
          <cx:pt idx="24807">20</cx:pt>
          <cx:pt idx="24808">19</cx:pt>
          <cx:pt idx="24809">18</cx:pt>
          <cx:pt idx="24810">19</cx:pt>
          <cx:pt idx="24811">19</cx:pt>
          <cx:pt idx="24812">18</cx:pt>
          <cx:pt idx="24813">23</cx:pt>
          <cx:pt idx="24814">23</cx:pt>
          <cx:pt idx="24815">23</cx:pt>
          <cx:pt idx="24816">23</cx:pt>
          <cx:pt idx="24817">27</cx:pt>
          <cx:pt idx="24818">27</cx:pt>
          <cx:pt idx="24819">29</cx:pt>
          <cx:pt idx="24820">25</cx:pt>
          <cx:pt idx="24821">26</cx:pt>
          <cx:pt idx="24822">17</cx:pt>
          <cx:pt idx="24823">17</cx:pt>
          <cx:pt idx="24824">22</cx:pt>
          <cx:pt idx="24825">23</cx:pt>
          <cx:pt idx="24826">19</cx:pt>
          <cx:pt idx="24827">20</cx:pt>
          <cx:pt idx="24828">19</cx:pt>
          <cx:pt idx="24829">19</cx:pt>
          <cx:pt idx="24830">26</cx:pt>
          <cx:pt idx="24831">27</cx:pt>
          <cx:pt idx="24832">23</cx:pt>
          <cx:pt idx="24833">23</cx:pt>
          <cx:pt idx="24834">21</cx:pt>
          <cx:pt idx="24835">19</cx:pt>
          <cx:pt idx="24836">24</cx:pt>
          <cx:pt idx="24837">23</cx:pt>
          <cx:pt idx="24838">31</cx:pt>
          <cx:pt idx="24839">26</cx:pt>
          <cx:pt idx="24840">32</cx:pt>
          <cx:pt idx="24841">27</cx:pt>
          <cx:pt idx="24842">17</cx:pt>
          <cx:pt idx="24843">17</cx:pt>
          <cx:pt idx="24844">17</cx:pt>
          <cx:pt idx="24845">17</cx:pt>
          <cx:pt idx="24846">20</cx:pt>
          <cx:pt idx="24847">20</cx:pt>
          <cx:pt idx="24848">19</cx:pt>
          <cx:pt idx="24849">19</cx:pt>
          <cx:pt idx="24850">26</cx:pt>
          <cx:pt idx="24851">24</cx:pt>
          <cx:pt idx="24852">31</cx:pt>
          <cx:pt idx="24853">29</cx:pt>
          <cx:pt idx="24854">26</cx:pt>
          <cx:pt idx="24855">25</cx:pt>
          <cx:pt idx="24856">24</cx:pt>
          <cx:pt idx="24857">26</cx:pt>
          <cx:pt idx="24858">25</cx:pt>
          <cx:pt idx="24859">26</cx:pt>
          <cx:pt idx="24860">28</cx:pt>
          <cx:pt idx="24861">19</cx:pt>
          <cx:pt idx="24862">23</cx:pt>
          <cx:pt idx="24863">21</cx:pt>
          <cx:pt idx="24864">23</cx:pt>
          <cx:pt idx="24865">23</cx:pt>
          <cx:pt idx="24866">24</cx:pt>
          <cx:pt idx="24867">26</cx:pt>
          <cx:pt idx="24868">21</cx:pt>
          <cx:pt idx="24869">22</cx:pt>
          <cx:pt idx="24870">31</cx:pt>
          <cx:pt idx="24871">33</cx:pt>
          <cx:pt idx="24872">29</cx:pt>
          <cx:pt idx="24873">29</cx:pt>
          <cx:pt idx="24874">31</cx:pt>
          <cx:pt idx="24875">32</cx:pt>
          <cx:pt idx="24876">24</cx:pt>
          <cx:pt idx="24877">27</cx:pt>
          <cx:pt idx="24878">26</cx:pt>
          <cx:pt idx="24879">24</cx:pt>
          <cx:pt idx="24880">25</cx:pt>
          <cx:pt idx="24881">24</cx:pt>
          <cx:pt idx="24882">24</cx:pt>
          <cx:pt idx="24883">24</cx:pt>
          <cx:pt idx="24884">24</cx:pt>
          <cx:pt idx="24885">23</cx:pt>
          <cx:pt idx="24886">24</cx:pt>
          <cx:pt idx="24887">23</cx:pt>
          <cx:pt idx="24888">24</cx:pt>
          <cx:pt idx="24889">24</cx:pt>
          <cx:pt idx="24890">24</cx:pt>
          <cx:pt idx="24891">24</cx:pt>
          <cx:pt idx="24892">24</cx:pt>
          <cx:pt idx="24893">23</cx:pt>
          <cx:pt idx="24894">23</cx:pt>
          <cx:pt idx="24895">23</cx:pt>
          <cx:pt idx="24896">23</cx:pt>
          <cx:pt idx="24897">18</cx:pt>
          <cx:pt idx="24898">19</cx:pt>
          <cx:pt idx="24899">17</cx:pt>
          <cx:pt idx="24900">17</cx:pt>
          <cx:pt idx="24901">25</cx:pt>
          <cx:pt idx="24902">26</cx:pt>
          <cx:pt idx="24903">17</cx:pt>
          <cx:pt idx="24904">14</cx:pt>
          <cx:pt idx="24905">14</cx:pt>
          <cx:pt idx="24906">14</cx:pt>
          <cx:pt idx="24907">14</cx:pt>
          <cx:pt idx="24908">14</cx:pt>
          <cx:pt idx="24909">14</cx:pt>
          <cx:pt idx="24910">14</cx:pt>
          <cx:pt idx="24911">20</cx:pt>
          <cx:pt idx="24912">23</cx:pt>
          <cx:pt idx="24913">25</cx:pt>
          <cx:pt idx="24914">25</cx:pt>
          <cx:pt idx="24915">26</cx:pt>
          <cx:pt idx="24916">25</cx:pt>
          <cx:pt idx="24917">26</cx:pt>
          <cx:pt idx="24918">27</cx:pt>
          <cx:pt idx="24919">26</cx:pt>
          <cx:pt idx="24920">29</cx:pt>
          <cx:pt idx="24921">26</cx:pt>
          <cx:pt idx="24922">28</cx:pt>
          <cx:pt idx="24923">26</cx:pt>
          <cx:pt idx="24924">29</cx:pt>
          <cx:pt idx="24925">26</cx:pt>
          <cx:pt idx="24926">28</cx:pt>
          <cx:pt idx="24927">26</cx:pt>
          <cx:pt idx="24928">26</cx:pt>
          <cx:pt idx="24929">27</cx:pt>
          <cx:pt idx="24930">26</cx:pt>
          <cx:pt idx="24931">27</cx:pt>
          <cx:pt idx="24932">20</cx:pt>
          <cx:pt idx="24933">19</cx:pt>
          <cx:pt idx="24934">29</cx:pt>
          <cx:pt idx="24935">29</cx:pt>
          <cx:pt idx="24936">27</cx:pt>
          <cx:pt idx="24937">32</cx:pt>
          <cx:pt idx="24938">31</cx:pt>
          <cx:pt idx="24939">21</cx:pt>
          <cx:pt idx="24940">23</cx:pt>
          <cx:pt idx="24941">23</cx:pt>
          <cx:pt idx="24942">23</cx:pt>
          <cx:pt idx="24943">25</cx:pt>
          <cx:pt idx="24944">25</cx:pt>
          <cx:pt idx="24945">27</cx:pt>
          <cx:pt idx="24946">27</cx:pt>
          <cx:pt idx="24947">27</cx:pt>
          <cx:pt idx="24948">35</cx:pt>
          <cx:pt idx="24949">34</cx:pt>
          <cx:pt idx="24950">31</cx:pt>
          <cx:pt idx="24951">30</cx:pt>
          <cx:pt idx="24952">18</cx:pt>
          <cx:pt idx="24953">18</cx:pt>
          <cx:pt idx="24954">18</cx:pt>
          <cx:pt idx="24955">21</cx:pt>
          <cx:pt idx="24956">21</cx:pt>
          <cx:pt idx="24957">25</cx:pt>
          <cx:pt idx="24958">23</cx:pt>
          <cx:pt idx="24959">26</cx:pt>
          <cx:pt idx="24960">24</cx:pt>
          <cx:pt idx="24961">25</cx:pt>
          <cx:pt idx="24962">24</cx:pt>
          <cx:pt idx="24963">27</cx:pt>
          <cx:pt idx="24964">24</cx:pt>
          <cx:pt idx="24965">25</cx:pt>
          <cx:pt idx="24966">24</cx:pt>
          <cx:pt idx="24967">27</cx:pt>
          <cx:pt idx="24968">22</cx:pt>
          <cx:pt idx="24969">24</cx:pt>
          <cx:pt idx="24970">25</cx:pt>
          <cx:pt idx="24971">24</cx:pt>
          <cx:pt idx="24972">27</cx:pt>
          <cx:pt idx="24973">27</cx:pt>
          <cx:pt idx="24974">23</cx:pt>
          <cx:pt idx="24975">24</cx:pt>
          <cx:pt idx="24976">27</cx:pt>
          <cx:pt idx="24977">27</cx:pt>
          <cx:pt idx="24978">23</cx:pt>
          <cx:pt idx="24979">24</cx:pt>
          <cx:pt idx="24980">27</cx:pt>
          <cx:pt idx="24981">26</cx:pt>
          <cx:pt idx="24982">24</cx:pt>
          <cx:pt idx="24983">26</cx:pt>
          <cx:pt idx="24984">23</cx:pt>
          <cx:pt idx="24985">24</cx:pt>
          <cx:pt idx="24986">23</cx:pt>
          <cx:pt idx="24987">26</cx:pt>
          <cx:pt idx="24988">28</cx:pt>
          <cx:pt idx="24989">28</cx:pt>
          <cx:pt idx="24990">26</cx:pt>
          <cx:pt idx="24991">28</cx:pt>
          <cx:pt idx="24992">28</cx:pt>
          <cx:pt idx="24993">26</cx:pt>
          <cx:pt idx="24994">28</cx:pt>
          <cx:pt idx="24995">28</cx:pt>
          <cx:pt idx="24996">27</cx:pt>
          <cx:pt idx="24997">27</cx:pt>
          <cx:pt idx="24998">22</cx:pt>
          <cx:pt idx="24999">22</cx:pt>
          <cx:pt idx="25000">21</cx:pt>
          <cx:pt idx="25001">21</cx:pt>
          <cx:pt idx="25002">21</cx:pt>
          <cx:pt idx="25003">20</cx:pt>
          <cx:pt idx="25004">20</cx:pt>
          <cx:pt idx="25005">20</cx:pt>
          <cx:pt idx="25006">28</cx:pt>
          <cx:pt idx="25007">28</cx:pt>
          <cx:pt idx="25008">31</cx:pt>
          <cx:pt idx="25009">32</cx:pt>
          <cx:pt idx="25010">25</cx:pt>
          <cx:pt idx="25011">20</cx:pt>
          <cx:pt idx="25012">18</cx:pt>
          <cx:pt idx="25013">19</cx:pt>
          <cx:pt idx="25014">18</cx:pt>
          <cx:pt idx="25015">28</cx:pt>
          <cx:pt idx="25016">31</cx:pt>
          <cx:pt idx="25017">26</cx:pt>
          <cx:pt idx="25018">27</cx:pt>
          <cx:pt idx="25019">30</cx:pt>
          <cx:pt idx="25020">30</cx:pt>
          <cx:pt idx="25021">27</cx:pt>
          <cx:pt idx="25022">30</cx:pt>
          <cx:pt idx="25023">26</cx:pt>
          <cx:pt idx="25024">35</cx:pt>
          <cx:pt idx="25025">37</cx:pt>
          <cx:pt idx="25026">31</cx:pt>
          <cx:pt idx="25027">25</cx:pt>
          <cx:pt idx="25028">23</cx:pt>
          <cx:pt idx="25029">23</cx:pt>
          <cx:pt idx="25030">22</cx:pt>
          <cx:pt idx="25031">25</cx:pt>
          <cx:pt idx="25032">25</cx:pt>
          <cx:pt idx="25033">15</cx:pt>
          <cx:pt idx="25034">31</cx:pt>
          <cx:pt idx="25035">33</cx:pt>
          <cx:pt idx="25036">29</cx:pt>
          <cx:pt idx="25037">29</cx:pt>
          <cx:pt idx="25038">45</cx:pt>
          <cx:pt idx="25039">27</cx:pt>
          <cx:pt idx="25040">27</cx:pt>
          <cx:pt idx="25041">25</cx:pt>
          <cx:pt idx="25042">26</cx:pt>
          <cx:pt idx="25043">17</cx:pt>
          <cx:pt idx="25044">16</cx:pt>
          <cx:pt idx="25045">24</cx:pt>
          <cx:pt idx="25046">21</cx:pt>
          <cx:pt idx="25047">24</cx:pt>
          <cx:pt idx="25048">21</cx:pt>
          <cx:pt idx="25049">25</cx:pt>
          <cx:pt idx="25050">19</cx:pt>
          <cx:pt idx="25051">20</cx:pt>
          <cx:pt idx="25052">21</cx:pt>
          <cx:pt idx="25053">18</cx:pt>
          <cx:pt idx="25054">21</cx:pt>
          <cx:pt idx="25055">17</cx:pt>
          <cx:pt idx="25056">19</cx:pt>
          <cx:pt idx="25057">16</cx:pt>
          <cx:pt idx="25058">40</cx:pt>
          <cx:pt idx="25059">27</cx:pt>
          <cx:pt idx="25060">40</cx:pt>
          <cx:pt idx="25061">29</cx:pt>
          <cx:pt idx="25062">27</cx:pt>
          <cx:pt idx="25063">29</cx:pt>
          <cx:pt idx="25064">29</cx:pt>
          <cx:pt idx="25065">29</cx:pt>
          <cx:pt idx="25066">38</cx:pt>
          <cx:pt idx="25067">29</cx:pt>
          <cx:pt idx="25068">28</cx:pt>
          <cx:pt idx="25069">37</cx:pt>
          <cx:pt idx="25070">28</cx:pt>
          <cx:pt idx="25071">29</cx:pt>
          <cx:pt idx="25072">38</cx:pt>
          <cx:pt idx="25073">29</cx:pt>
          <cx:pt idx="25074">40</cx:pt>
          <cx:pt idx="25075">28</cx:pt>
          <cx:pt idx="25076">28</cx:pt>
          <cx:pt idx="25077">28</cx:pt>
          <cx:pt idx="25078">28</cx:pt>
          <cx:pt idx="25079">26</cx:pt>
          <cx:pt idx="25080">29</cx:pt>
          <cx:pt idx="25081">24</cx:pt>
          <cx:pt idx="25082">17</cx:pt>
          <cx:pt idx="25083">21</cx:pt>
          <cx:pt idx="25084">28</cx:pt>
          <cx:pt idx="25085">28</cx:pt>
          <cx:pt idx="25086">19</cx:pt>
          <cx:pt idx="25087">17</cx:pt>
          <cx:pt idx="25088">20</cx:pt>
          <cx:pt idx="25089">27</cx:pt>
          <cx:pt idx="25090">26</cx:pt>
          <cx:pt idx="25091">25</cx:pt>
          <cx:pt idx="25092">26</cx:pt>
          <cx:pt idx="25093">27</cx:pt>
          <cx:pt idx="25094">28</cx:pt>
          <cx:pt idx="25095">27</cx:pt>
          <cx:pt idx="25096">29</cx:pt>
          <cx:pt idx="25097">25</cx:pt>
          <cx:pt idx="25098">25</cx:pt>
          <cx:pt idx="25099">26</cx:pt>
          <cx:pt idx="25100">28</cx:pt>
          <cx:pt idx="25101">26</cx:pt>
          <cx:pt idx="25102">28</cx:pt>
          <cx:pt idx="25103">27</cx:pt>
          <cx:pt idx="25104">26</cx:pt>
          <cx:pt idx="25105">23</cx:pt>
          <cx:pt idx="25106">23</cx:pt>
          <cx:pt idx="25107">25</cx:pt>
          <cx:pt idx="25108">27</cx:pt>
          <cx:pt idx="25109">25</cx:pt>
          <cx:pt idx="25110">24</cx:pt>
          <cx:pt idx="25111">27</cx:pt>
          <cx:pt idx="25112">28</cx:pt>
          <cx:pt idx="25113">27</cx:pt>
          <cx:pt idx="25114">29</cx:pt>
          <cx:pt idx="25115">25</cx:pt>
          <cx:pt idx="25116">25</cx:pt>
          <cx:pt idx="25117">26</cx:pt>
          <cx:pt idx="25118">27</cx:pt>
          <cx:pt idx="25119">26</cx:pt>
          <cx:pt idx="25120">27</cx:pt>
          <cx:pt idx="25121">24</cx:pt>
          <cx:pt idx="25122">23</cx:pt>
          <cx:pt idx="25123">23</cx:pt>
          <cx:pt idx="25124">24</cx:pt>
          <cx:pt idx="25125">20</cx:pt>
          <cx:pt idx="25126">19</cx:pt>
          <cx:pt idx="25127">21</cx:pt>
          <cx:pt idx="25128">20</cx:pt>
          <cx:pt idx="25129">22</cx:pt>
          <cx:pt idx="25130">24</cx:pt>
          <cx:pt idx="25131">26</cx:pt>
          <cx:pt idx="25132">26</cx:pt>
          <cx:pt idx="25133">27</cx:pt>
          <cx:pt idx="25134">28</cx:pt>
          <cx:pt idx="25135">28</cx:pt>
          <cx:pt idx="25136">18</cx:pt>
          <cx:pt idx="25137">16</cx:pt>
          <cx:pt idx="25138">17</cx:pt>
          <cx:pt idx="25139">16</cx:pt>
          <cx:pt idx="25140">19</cx:pt>
          <cx:pt idx="25141">20</cx:pt>
          <cx:pt idx="25142">29</cx:pt>
          <cx:pt idx="25143">29</cx:pt>
          <cx:pt idx="25144">25</cx:pt>
          <cx:pt idx="25145">29</cx:pt>
          <cx:pt idx="25146">27</cx:pt>
          <cx:pt idx="25147">31</cx:pt>
          <cx:pt idx="25148">27</cx:pt>
          <cx:pt idx="25149">25</cx:pt>
          <cx:pt idx="25150">28</cx:pt>
          <cx:pt idx="25151">25</cx:pt>
          <cx:pt idx="25152">29</cx:pt>
          <cx:pt idx="25153">27</cx:pt>
          <cx:pt idx="25154">25</cx:pt>
          <cx:pt idx="25155">27</cx:pt>
          <cx:pt idx="25156">25</cx:pt>
          <cx:pt idx="25157">28</cx:pt>
          <cx:pt idx="25158">25</cx:pt>
          <cx:pt idx="25159">27</cx:pt>
          <cx:pt idx="25160">25</cx:pt>
          <cx:pt idx="25161">25</cx:pt>
          <cx:pt idx="25162">23</cx:pt>
          <cx:pt idx="25163">23</cx:pt>
          <cx:pt idx="25164">23</cx:pt>
          <cx:pt idx="25165">19</cx:pt>
          <cx:pt idx="25166">17</cx:pt>
          <cx:pt idx="25167">18</cx:pt>
          <cx:pt idx="25168">20</cx:pt>
          <cx:pt idx="25169">21</cx:pt>
          <cx:pt idx="25170">20</cx:pt>
          <cx:pt idx="25171">21</cx:pt>
          <cx:pt idx="25172">20</cx:pt>
          <cx:pt idx="25173">21</cx:pt>
          <cx:pt idx="25174">19</cx:pt>
          <cx:pt idx="25175">19</cx:pt>
          <cx:pt idx="25176">19</cx:pt>
          <cx:pt idx="25177">15</cx:pt>
          <cx:pt idx="25178">14</cx:pt>
          <cx:pt idx="25179">15</cx:pt>
          <cx:pt idx="25180">17</cx:pt>
          <cx:pt idx="25181">17</cx:pt>
          <cx:pt idx="25182">17</cx:pt>
          <cx:pt idx="25183">28</cx:pt>
          <cx:pt idx="25184">28</cx:pt>
          <cx:pt idx="25185">27</cx:pt>
          <cx:pt idx="25186">27</cx:pt>
          <cx:pt idx="25187">25</cx:pt>
          <cx:pt idx="25188">26</cx:pt>
          <cx:pt idx="25189">28</cx:pt>
          <cx:pt idx="25190">28</cx:pt>
          <cx:pt idx="25191">27</cx:pt>
          <cx:pt idx="25192">27</cx:pt>
          <cx:pt idx="25193">25</cx:pt>
          <cx:pt idx="25194">26</cx:pt>
          <cx:pt idx="25195">25</cx:pt>
          <cx:pt idx="25196">26</cx:pt>
          <cx:pt idx="25197">26</cx:pt>
          <cx:pt idx="25198">26</cx:pt>
          <cx:pt idx="25199">26</cx:pt>
          <cx:pt idx="25200">26</cx:pt>
          <cx:pt idx="25201">26</cx:pt>
          <cx:pt idx="25202">26</cx:pt>
          <cx:pt idx="25203">25</cx:pt>
          <cx:pt idx="25204">25</cx:pt>
          <cx:pt idx="25205">28</cx:pt>
          <cx:pt idx="25206">28</cx:pt>
          <cx:pt idx="25207">25</cx:pt>
          <cx:pt idx="25208">26</cx:pt>
          <cx:pt idx="25209">28</cx:pt>
          <cx:pt idx="25210">25</cx:pt>
          <cx:pt idx="25211">28</cx:pt>
          <cx:pt idx="25212">25</cx:pt>
          <cx:pt idx="25213">26</cx:pt>
          <cx:pt idx="25214">25</cx:pt>
          <cx:pt idx="25215">26</cx:pt>
          <cx:pt idx="25216">23</cx:pt>
          <cx:pt idx="25217">20</cx:pt>
          <cx:pt idx="25218">22</cx:pt>
          <cx:pt idx="25219">23</cx:pt>
          <cx:pt idx="25220">20</cx:pt>
          <cx:pt idx="25221">22</cx:pt>
          <cx:pt idx="25222">19</cx:pt>
          <cx:pt idx="25223">23</cx:pt>
          <cx:pt idx="25224">21</cx:pt>
          <cx:pt idx="25225">23</cx:pt>
          <cx:pt idx="25226">23</cx:pt>
          <cx:pt idx="25227">20</cx:pt>
          <cx:pt idx="25228">17</cx:pt>
          <cx:pt idx="25229">17</cx:pt>
          <cx:pt idx="25230">17</cx:pt>
          <cx:pt idx="25231">17</cx:pt>
          <cx:pt idx="25232">17</cx:pt>
          <cx:pt idx="25233">17</cx:pt>
          <cx:pt idx="25234">24</cx:pt>
          <cx:pt idx="25235">24</cx:pt>
          <cx:pt idx="25236">24</cx:pt>
          <cx:pt idx="25237">24</cx:pt>
          <cx:pt idx="25238">21</cx:pt>
          <cx:pt idx="25239">19</cx:pt>
          <cx:pt idx="25240">28</cx:pt>
          <cx:pt idx="25241">28</cx:pt>
          <cx:pt idx="25242">28</cx:pt>
          <cx:pt idx="25243">28</cx:pt>
          <cx:pt idx="25244">28</cx:pt>
          <cx:pt idx="25245">28</cx:pt>
          <cx:pt idx="25246">22</cx:pt>
          <cx:pt idx="25247">22</cx:pt>
          <cx:pt idx="25248">21</cx:pt>
          <cx:pt idx="25249">25</cx:pt>
          <cx:pt idx="25250">27</cx:pt>
          <cx:pt idx="25251">26</cx:pt>
          <cx:pt idx="25252">23</cx:pt>
          <cx:pt idx="25253">20</cx:pt>
          <cx:pt idx="25254">20</cx:pt>
          <cx:pt idx="25255">20</cx:pt>
          <cx:pt idx="25256">19</cx:pt>
          <cx:pt idx="25257">21</cx:pt>
          <cx:pt idx="25258">23</cx:pt>
          <cx:pt idx="25259">23</cx:pt>
          <cx:pt idx="25260">23</cx:pt>
          <cx:pt idx="25261">24</cx:pt>
          <cx:pt idx="25262">25</cx:pt>
          <cx:pt idx="25263">25</cx:pt>
          <cx:pt idx="25264">24</cx:pt>
          <cx:pt idx="25265">22</cx:pt>
          <cx:pt idx="25266">23</cx:pt>
          <cx:pt idx="25267">22</cx:pt>
          <cx:pt idx="25268">19</cx:pt>
          <cx:pt idx="25269">18</cx:pt>
          <cx:pt idx="25270">18</cx:pt>
          <cx:pt idx="25271">19</cx:pt>
          <cx:pt idx="25272">22</cx:pt>
          <cx:pt idx="25273">20</cx:pt>
          <cx:pt idx="25274">21</cx:pt>
          <cx:pt idx="25275">20</cx:pt>
          <cx:pt idx="25276">21</cx:pt>
          <cx:pt idx="25277">25</cx:pt>
          <cx:pt idx="25278">24</cx:pt>
          <cx:pt idx="25279">23</cx:pt>
          <cx:pt idx="25280">19</cx:pt>
          <cx:pt idx="25281">24</cx:pt>
          <cx:pt idx="25282">20</cx:pt>
          <cx:pt idx="25283">19</cx:pt>
          <cx:pt idx="25284">20</cx:pt>
          <cx:pt idx="25285">18</cx:pt>
          <cx:pt idx="25286">19</cx:pt>
          <cx:pt idx="25287">17</cx:pt>
          <cx:pt idx="25288">31</cx:pt>
          <cx:pt idx="25289">33</cx:pt>
          <cx:pt idx="25290">31</cx:pt>
          <cx:pt idx="25291">33</cx:pt>
          <cx:pt idx="25292">29</cx:pt>
          <cx:pt idx="25293">29</cx:pt>
          <cx:pt idx="25294">31</cx:pt>
          <cx:pt idx="25295">31</cx:pt>
          <cx:pt idx="25296">28</cx:pt>
          <cx:pt idx="25297">22</cx:pt>
          <cx:pt idx="25298">22</cx:pt>
          <cx:pt idx="25299">24</cx:pt>
          <cx:pt idx="25300">21</cx:pt>
          <cx:pt idx="25301">21</cx:pt>
          <cx:pt idx="25302">22</cx:pt>
          <cx:pt idx="25303">18</cx:pt>
          <cx:pt idx="25304">18</cx:pt>
          <cx:pt idx="25305">22</cx:pt>
          <cx:pt idx="25306">22</cx:pt>
          <cx:pt idx="25307">24</cx:pt>
          <cx:pt idx="25308">20</cx:pt>
          <cx:pt idx="25309">25</cx:pt>
          <cx:pt idx="25310">24</cx:pt>
          <cx:pt idx="25311">26</cx:pt>
          <cx:pt idx="25312">23</cx:pt>
          <cx:pt idx="25313">24</cx:pt>
          <cx:pt idx="25314">16</cx:pt>
          <cx:pt idx="25315">17</cx:pt>
          <cx:pt idx="25316">17</cx:pt>
          <cx:pt idx="25317">16</cx:pt>
          <cx:pt idx="25318">28</cx:pt>
          <cx:pt idx="25319">28</cx:pt>
          <cx:pt idx="25320">28</cx:pt>
          <cx:pt idx="25321">28</cx:pt>
          <cx:pt idx="25322">28</cx:pt>
          <cx:pt idx="25323">28</cx:pt>
          <cx:pt idx="25324">29</cx:pt>
          <cx:pt idx="25325">28</cx:pt>
          <cx:pt idx="25326">28</cx:pt>
          <cx:pt idx="25327">26</cx:pt>
          <cx:pt idx="25328">24</cx:pt>
          <cx:pt idx="25329">28</cx:pt>
          <cx:pt idx="25330">23</cx:pt>
          <cx:pt idx="25331">31</cx:pt>
          <cx:pt idx="25332">30</cx:pt>
          <cx:pt idx="25333">22</cx:pt>
          <cx:pt idx="25334">28</cx:pt>
          <cx:pt idx="25335">28</cx:pt>
          <cx:pt idx="25336">24</cx:pt>
          <cx:pt idx="25337">29</cx:pt>
          <cx:pt idx="25338">28</cx:pt>
          <cx:pt idx="25339">28</cx:pt>
          <cx:pt idx="25340">28</cx:pt>
          <cx:pt idx="25341">28</cx:pt>
          <cx:pt idx="25342">27</cx:pt>
          <cx:pt idx="25343">27</cx:pt>
          <cx:pt idx="25344">19</cx:pt>
          <cx:pt idx="25345">19</cx:pt>
          <cx:pt idx="25346">20</cx:pt>
          <cx:pt idx="25347">18</cx:pt>
          <cx:pt idx="25348">20</cx:pt>
          <cx:pt idx="25349">19</cx:pt>
          <cx:pt idx="25350">18</cx:pt>
          <cx:pt idx="25351">20</cx:pt>
          <cx:pt idx="25352">19</cx:pt>
          <cx:pt idx="25353">19</cx:pt>
          <cx:pt idx="25354">17</cx:pt>
          <cx:pt idx="25355">19</cx:pt>
          <cx:pt idx="25356">21</cx:pt>
          <cx:pt idx="25357">17</cx:pt>
          <cx:pt idx="25358">18</cx:pt>
          <cx:pt idx="25359">18</cx:pt>
          <cx:pt idx="25360">16</cx:pt>
          <cx:pt idx="25361">17</cx:pt>
          <cx:pt idx="25362">19</cx:pt>
          <cx:pt idx="25363">18</cx:pt>
          <cx:pt idx="25364">18</cx:pt>
          <cx:pt idx="25365">19</cx:pt>
          <cx:pt idx="25366">17</cx:pt>
          <cx:pt idx="25367">18</cx:pt>
          <cx:pt idx="25368">19</cx:pt>
          <cx:pt idx="25369">20</cx:pt>
          <cx:pt idx="25370">18</cx:pt>
          <cx:pt idx="25371">19</cx:pt>
          <cx:pt idx="25372">17</cx:pt>
          <cx:pt idx="25373">20</cx:pt>
          <cx:pt idx="25374">20</cx:pt>
          <cx:pt idx="25375">19</cx:pt>
          <cx:pt idx="25376">19</cx:pt>
          <cx:pt idx="25377">20</cx:pt>
          <cx:pt idx="25378">17</cx:pt>
          <cx:pt idx="25379">20</cx:pt>
          <cx:pt idx="25380">20</cx:pt>
          <cx:pt idx="25381">19</cx:pt>
          <cx:pt idx="25382">16</cx:pt>
          <cx:pt idx="25383">19</cx:pt>
          <cx:pt idx="25384">23</cx:pt>
          <cx:pt idx="25385">23</cx:pt>
          <cx:pt idx="25386">17</cx:pt>
          <cx:pt idx="25387">16</cx:pt>
          <cx:pt idx="25388">16</cx:pt>
          <cx:pt idx="25389">17</cx:pt>
          <cx:pt idx="25390">19</cx:pt>
          <cx:pt idx="25391">19</cx:pt>
          <cx:pt idx="25392">19</cx:pt>
          <cx:pt idx="25393">17</cx:pt>
          <cx:pt idx="25394">17</cx:pt>
          <cx:pt idx="25395">22</cx:pt>
          <cx:pt idx="25396">22</cx:pt>
          <cx:pt idx="25397">26</cx:pt>
          <cx:pt idx="25398">24</cx:pt>
          <cx:pt idx="25399">23</cx:pt>
          <cx:pt idx="25400">18</cx:pt>
          <cx:pt idx="25401">19</cx:pt>
          <cx:pt idx="25402">17</cx:pt>
          <cx:pt idx="25403">18</cx:pt>
          <cx:pt idx="25404">17</cx:pt>
          <cx:pt idx="25405">25</cx:pt>
          <cx:pt idx="25406">23</cx:pt>
          <cx:pt idx="25407">25</cx:pt>
          <cx:pt idx="25408">23</cx:pt>
          <cx:pt idx="25409">23</cx:pt>
          <cx:pt idx="25410">22</cx:pt>
          <cx:pt idx="25411">22</cx:pt>
          <cx:pt idx="25412">24</cx:pt>
          <cx:pt idx="25413">24</cx:pt>
          <cx:pt idx="25414">25</cx:pt>
          <cx:pt idx="25415">26</cx:pt>
          <cx:pt idx="25416">24</cx:pt>
          <cx:pt idx="25417">24</cx:pt>
          <cx:pt idx="25418">25</cx:pt>
          <cx:pt idx="25419">26</cx:pt>
          <cx:pt idx="25420">29</cx:pt>
          <cx:pt idx="25421">27</cx:pt>
          <cx:pt idx="25422">26</cx:pt>
          <cx:pt idx="25423">24</cx:pt>
          <cx:pt idx="25424">23</cx:pt>
          <cx:pt idx="25425">24</cx:pt>
          <cx:pt idx="25426">27</cx:pt>
          <cx:pt idx="25427">25</cx:pt>
          <cx:pt idx="25428">29</cx:pt>
          <cx:pt idx="25429">28</cx:pt>
          <cx:pt idx="25430">24</cx:pt>
          <cx:pt idx="25431">24</cx:pt>
          <cx:pt idx="25432">23</cx:pt>
          <cx:pt idx="25433">26</cx:pt>
          <cx:pt idx="25434">24</cx:pt>
          <cx:pt idx="25435">23</cx:pt>
          <cx:pt idx="25436">18</cx:pt>
          <cx:pt idx="25437">22</cx:pt>
          <cx:pt idx="25438">22</cx:pt>
          <cx:pt idx="25439">20</cx:pt>
          <cx:pt idx="25440">18</cx:pt>
          <cx:pt idx="25441">20</cx:pt>
          <cx:pt idx="25442">19</cx:pt>
          <cx:pt idx="25443">18</cx:pt>
          <cx:pt idx="25444">19</cx:pt>
          <cx:pt idx="25445">19</cx:pt>
          <cx:pt idx="25446">18</cx:pt>
          <cx:pt idx="25447">19</cx:pt>
          <cx:pt idx="25448">19</cx:pt>
          <cx:pt idx="25449">17</cx:pt>
          <cx:pt idx="25450">18</cx:pt>
          <cx:pt idx="25451">17</cx:pt>
          <cx:pt idx="25452">26</cx:pt>
          <cx:pt idx="25453">24</cx:pt>
          <cx:pt idx="25454">23</cx:pt>
          <cx:pt idx="25455">18</cx:pt>
          <cx:pt idx="25456">22</cx:pt>
          <cx:pt idx="25457">22</cx:pt>
          <cx:pt idx="25458">22</cx:pt>
          <cx:pt idx="25459">21</cx:pt>
          <cx:pt idx="25460">22</cx:pt>
          <cx:pt idx="25461">21</cx:pt>
          <cx:pt idx="25462">20</cx:pt>
          <cx:pt idx="25463">22</cx:pt>
          <cx:pt idx="25464">19</cx:pt>
          <cx:pt idx="25465">18</cx:pt>
          <cx:pt idx="25466">17</cx:pt>
          <cx:pt idx="25467">20</cx:pt>
          <cx:pt idx="25468">17</cx:pt>
          <cx:pt idx="25469">17</cx:pt>
          <cx:pt idx="25470">17</cx:pt>
          <cx:pt idx="25471">17</cx:pt>
          <cx:pt idx="25472">14</cx:pt>
          <cx:pt idx="25473">14</cx:pt>
          <cx:pt idx="25474">16</cx:pt>
          <cx:pt idx="25475">15</cx:pt>
          <cx:pt idx="25476">16</cx:pt>
          <cx:pt idx="25477">16</cx:pt>
          <cx:pt idx="25478">23</cx:pt>
          <cx:pt idx="25479">23</cx:pt>
          <cx:pt idx="25480">22</cx:pt>
          <cx:pt idx="25481">23</cx:pt>
          <cx:pt idx="25482">23</cx:pt>
          <cx:pt idx="25483">21</cx:pt>
          <cx:pt idx="25484">25</cx:pt>
          <cx:pt idx="25485">24</cx:pt>
          <cx:pt idx="25486">23</cx:pt>
          <cx:pt idx="25487">27</cx:pt>
          <cx:pt idx="25488">27</cx:pt>
          <cx:pt idx="25489">29</cx:pt>
          <cx:pt idx="25490">18</cx:pt>
          <cx:pt idx="25491">20</cx:pt>
          <cx:pt idx="25492">20</cx:pt>
          <cx:pt idx="25493">18</cx:pt>
          <cx:pt idx="25494">18</cx:pt>
          <cx:pt idx="25495">19</cx:pt>
          <cx:pt idx="25496">20</cx:pt>
          <cx:pt idx="25497">18</cx:pt>
          <cx:pt idx="25498">18</cx:pt>
          <cx:pt idx="25499">19</cx:pt>
          <cx:pt idx="25500">18</cx:pt>
          <cx:pt idx="25501">17</cx:pt>
          <cx:pt idx="25502">19</cx:pt>
          <cx:pt idx="25503">18</cx:pt>
          <cx:pt idx="25504">17</cx:pt>
          <cx:pt idx="25505">16</cx:pt>
          <cx:pt idx="25506">16</cx:pt>
          <cx:pt idx="25507">18</cx:pt>
          <cx:pt idx="25508">18</cx:pt>
          <cx:pt idx="25509">23</cx:pt>
          <cx:pt idx="25510">26</cx:pt>
          <cx:pt idx="25511">31</cx:pt>
          <cx:pt idx="25512">33</cx:pt>
          <cx:pt idx="25513">29</cx:pt>
          <cx:pt idx="25514">31</cx:pt>
          <cx:pt idx="25515">33</cx:pt>
          <cx:pt idx="25516">22</cx:pt>
          <cx:pt idx="25517">21</cx:pt>
          <cx:pt idx="25518">22</cx:pt>
          <cx:pt idx="25519">21</cx:pt>
          <cx:pt idx="25520">22</cx:pt>
          <cx:pt idx="25521">25</cx:pt>
          <cx:pt idx="25522">29</cx:pt>
          <cx:pt idx="25523">26</cx:pt>
          <cx:pt idx="25524">29</cx:pt>
          <cx:pt idx="25525">24</cx:pt>
          <cx:pt idx="25526">24</cx:pt>
          <cx:pt idx="25527">22</cx:pt>
          <cx:pt idx="25528">25</cx:pt>
          <cx:pt idx="25529">23</cx:pt>
          <cx:pt idx="25530">20</cx:pt>
          <cx:pt idx="25531">24</cx:pt>
          <cx:pt idx="25532">20</cx:pt>
          <cx:pt idx="25533">20</cx:pt>
          <cx:pt idx="25534">26</cx:pt>
          <cx:pt idx="25535">21</cx:pt>
          <cx:pt idx="25536">20</cx:pt>
          <cx:pt idx="25537">19</cx:pt>
          <cx:pt idx="25538">17</cx:pt>
          <cx:pt idx="25539">19</cx:pt>
          <cx:pt idx="25540">19</cx:pt>
          <cx:pt idx="25541">25</cx:pt>
          <cx:pt idx="25542">22</cx:pt>
          <cx:pt idx="25543">24</cx:pt>
          <cx:pt idx="25544">22</cx:pt>
          <cx:pt idx="25545">22</cx:pt>
          <cx:pt idx="25546">24</cx:pt>
          <cx:pt idx="25547">21</cx:pt>
          <cx:pt idx="25548">21</cx:pt>
          <cx:pt idx="25549">22</cx:pt>
          <cx:pt idx="25550">18</cx:pt>
          <cx:pt idx="25551">18</cx:pt>
          <cx:pt idx="25552">22</cx:pt>
          <cx:pt idx="25553">22</cx:pt>
          <cx:pt idx="25554">24</cx:pt>
          <cx:pt idx="25555">20</cx:pt>
          <cx:pt idx="25556">20</cx:pt>
          <cx:pt idx="25557">20</cx:pt>
          <cx:pt idx="25558">20</cx:pt>
          <cx:pt idx="25559">19</cx:pt>
          <cx:pt idx="25560">19</cx:pt>
          <cx:pt idx="25561">17</cx:pt>
          <cx:pt idx="25562">16</cx:pt>
          <cx:pt idx="25563">16</cx:pt>
          <cx:pt idx="25564">17</cx:pt>
          <cx:pt idx="25565">16</cx:pt>
          <cx:pt idx="25566">17</cx:pt>
          <cx:pt idx="25567">19</cx:pt>
          <cx:pt idx="25568">19</cx:pt>
          <cx:pt idx="25569">19</cx:pt>
          <cx:pt idx="25570">17</cx:pt>
          <cx:pt idx="25571">16</cx:pt>
          <cx:pt idx="25572">17</cx:pt>
          <cx:pt idx="25573">17</cx:pt>
          <cx:pt idx="25574">19</cx:pt>
          <cx:pt idx="25575">19</cx:pt>
          <cx:pt idx="25576">20</cx:pt>
          <cx:pt idx="25577">18</cx:pt>
          <cx:pt idx="25578">20</cx:pt>
          <cx:pt idx="25579">19</cx:pt>
          <cx:pt idx="25580">19</cx:pt>
          <cx:pt idx="25581">18</cx:pt>
          <cx:pt idx="25582">20</cx:pt>
          <cx:pt idx="25583">19</cx:pt>
          <cx:pt idx="25584">19</cx:pt>
          <cx:pt idx="25585">17</cx:pt>
          <cx:pt idx="25586">19</cx:pt>
          <cx:pt idx="25587">21</cx:pt>
          <cx:pt idx="25588">17</cx:pt>
          <cx:pt idx="25589">18</cx:pt>
          <cx:pt idx="25590">17</cx:pt>
          <cx:pt idx="25591">16</cx:pt>
          <cx:pt idx="25592">17</cx:pt>
          <cx:pt idx="25593">19</cx:pt>
          <cx:pt idx="25594">16</cx:pt>
          <cx:pt idx="25595">18</cx:pt>
          <cx:pt idx="25596">18</cx:pt>
          <cx:pt idx="25597">19</cx:pt>
          <cx:pt idx="25598">17</cx:pt>
          <cx:pt idx="25599">18</cx:pt>
          <cx:pt idx="25600">18</cx:pt>
          <cx:pt idx="25601">20</cx:pt>
          <cx:pt idx="25602">20</cx:pt>
          <cx:pt idx="25603">19</cx:pt>
          <cx:pt idx="25604">19</cx:pt>
          <cx:pt idx="25605">18</cx:pt>
          <cx:pt idx="25606">19</cx:pt>
          <cx:pt idx="25607">20</cx:pt>
          <cx:pt idx="25608">18</cx:pt>
          <cx:pt idx="25609">19</cx:pt>
          <cx:pt idx="25610">17</cx:pt>
          <cx:pt idx="25611">31</cx:pt>
          <cx:pt idx="25612">26</cx:pt>
          <cx:pt idx="25613">31</cx:pt>
          <cx:pt idx="25614">27</cx:pt>
          <cx:pt idx="25615">32</cx:pt>
          <cx:pt idx="25616">36</cx:pt>
          <cx:pt idx="25617">34</cx:pt>
          <cx:pt idx="25618">29</cx:pt>
          <cx:pt idx="25619">36</cx:pt>
          <cx:pt idx="25620">45</cx:pt>
          <cx:pt idx="25621">27</cx:pt>
          <cx:pt idx="25622">26</cx:pt>
          <cx:pt idx="25623">25</cx:pt>
          <cx:pt idx="25624">23</cx:pt>
          <cx:pt idx="25625">24</cx:pt>
          <cx:pt idx="25626">23</cx:pt>
          <cx:pt idx="25627">34</cx:pt>
          <cx:pt idx="25628">35</cx:pt>
          <cx:pt idx="25629">34</cx:pt>
          <cx:pt idx="25630">23</cx:pt>
          <cx:pt idx="25631">24</cx:pt>
          <cx:pt idx="25632">22</cx:pt>
          <cx:pt idx="25633">20</cx:pt>
          <cx:pt idx="25634">20</cx:pt>
          <cx:pt idx="25635">24</cx:pt>
          <cx:pt idx="25636">18</cx:pt>
          <cx:pt idx="25637">18</cx:pt>
          <cx:pt idx="25638">33</cx:pt>
          <cx:pt idx="25639">32</cx:pt>
          <cx:pt idx="25640">26</cx:pt>
          <cx:pt idx="25641">33</cx:pt>
          <cx:pt idx="25642">33</cx:pt>
          <cx:pt idx="25643">23</cx:pt>
          <cx:pt idx="25644">24</cx:pt>
          <cx:pt idx="25645">23</cx:pt>
          <cx:pt idx="25646">24</cx:pt>
          <cx:pt idx="25647">23</cx:pt>
          <cx:pt idx="25648">23</cx:pt>
          <cx:pt idx="25649">24</cx:pt>
          <cx:pt idx="25650">23</cx:pt>
          <cx:pt idx="25651">30</cx:pt>
          <cx:pt idx="25652">27</cx:pt>
          <cx:pt idx="25653">31</cx:pt>
          <cx:pt idx="25654">27</cx:pt>
          <cx:pt idx="25655">24</cx:pt>
          <cx:pt idx="25656">28</cx:pt>
          <cx:pt idx="25657">24</cx:pt>
          <cx:pt idx="25658">24</cx:pt>
          <cx:pt idx="25659">25</cx:pt>
          <cx:pt idx="25660">24</cx:pt>
          <cx:pt idx="25661">25</cx:pt>
          <cx:pt idx="25662">23</cx:pt>
          <cx:pt idx="25663">24</cx:pt>
          <cx:pt idx="25664">23</cx:pt>
          <cx:pt idx="25665">22</cx:pt>
          <cx:pt idx="25666">20</cx:pt>
          <cx:pt idx="25667">22</cx:pt>
          <cx:pt idx="25668">17</cx:pt>
          <cx:pt idx="25669">24</cx:pt>
          <cx:pt idx="25670">25</cx:pt>
          <cx:pt idx="25671">23</cx:pt>
          <cx:pt idx="25672">23</cx:pt>
          <cx:pt idx="25673">23</cx:pt>
          <cx:pt idx="25674">23</cx:pt>
          <cx:pt idx="25675">22</cx:pt>
          <cx:pt idx="25676">21</cx:pt>
          <cx:pt idx="25677">17</cx:pt>
          <cx:pt idx="25678">17</cx:pt>
          <cx:pt idx="25679">20</cx:pt>
          <cx:pt idx="25680">20</cx:pt>
          <cx:pt idx="25681">19</cx:pt>
          <cx:pt idx="25682">22</cx:pt>
          <cx:pt idx="25683">24</cx:pt>
          <cx:pt idx="25684">22</cx:pt>
          <cx:pt idx="25685">20</cx:pt>
          <cx:pt idx="25686">22</cx:pt>
          <cx:pt idx="25687">26</cx:pt>
          <cx:pt idx="25688">24</cx:pt>
          <cx:pt idx="25689">22</cx:pt>
          <cx:pt idx="25690">22</cx:pt>
          <cx:pt idx="25691">25</cx:pt>
          <cx:pt idx="25692">22</cx:pt>
          <cx:pt idx="25693">22</cx:pt>
          <cx:pt idx="25694">25</cx:pt>
          <cx:pt idx="25695">25</cx:pt>
          <cx:pt idx="25696">22</cx:pt>
          <cx:pt idx="25697">25</cx:pt>
          <cx:pt idx="25698">25</cx:pt>
          <cx:pt idx="25699">23</cx:pt>
          <cx:pt idx="25700">23</cx:pt>
          <cx:pt idx="25701">19</cx:pt>
          <cx:pt idx="25702">18</cx:pt>
          <cx:pt idx="25703">18</cx:pt>
          <cx:pt idx="25704">18</cx:pt>
          <cx:pt idx="25705">17</cx:pt>
          <cx:pt idx="25706">18</cx:pt>
          <cx:pt idx="25707">25</cx:pt>
          <cx:pt idx="25708">27</cx:pt>
          <cx:pt idx="25709">24</cx:pt>
          <cx:pt idx="25710">27</cx:pt>
          <cx:pt idx="25711">20</cx:pt>
          <cx:pt idx="25712">19</cx:pt>
          <cx:pt idx="25713">18</cx:pt>
          <cx:pt idx="25714">23</cx:pt>
          <cx:pt idx="25715">19</cx:pt>
          <cx:pt idx="25716">18</cx:pt>
          <cx:pt idx="25717">14</cx:pt>
          <cx:pt idx="25718">19</cx:pt>
          <cx:pt idx="25719">22</cx:pt>
          <cx:pt idx="25720">21</cx:pt>
          <cx:pt idx="25721">20</cx:pt>
          <cx:pt idx="25722">20</cx:pt>
          <cx:pt idx="25723">20</cx:pt>
          <cx:pt idx="25724">27</cx:pt>
          <cx:pt idx="25725">25</cx:pt>
          <cx:pt idx="25726">24</cx:pt>
          <cx:pt idx="25727">21</cx:pt>
          <cx:pt idx="25728">27</cx:pt>
          <cx:pt idx="25729">20</cx:pt>
          <cx:pt idx="25730">21</cx:pt>
          <cx:pt idx="25731">18</cx:pt>
          <cx:pt idx="25732">18</cx:pt>
          <cx:pt idx="25733">24</cx:pt>
          <cx:pt idx="25734">31</cx:pt>
          <cx:pt idx="25735">28</cx:pt>
          <cx:pt idx="25736">31</cx:pt>
          <cx:pt idx="25737">35</cx:pt>
          <cx:pt idx="25738">32</cx:pt>
          <cx:pt idx="25739">26</cx:pt>
          <cx:pt idx="25740">25</cx:pt>
          <cx:pt idx="25741">23</cx:pt>
          <cx:pt idx="25742">21</cx:pt>
          <cx:pt idx="25743">22</cx:pt>
          <cx:pt idx="25744">20</cx:pt>
          <cx:pt idx="25745">22</cx:pt>
          <cx:pt idx="25746">32</cx:pt>
          <cx:pt idx="25747">30</cx:pt>
          <cx:pt idx="25748">25</cx:pt>
          <cx:pt idx="25749">23</cx:pt>
          <cx:pt idx="25750">25</cx:pt>
          <cx:pt idx="25751">21</cx:pt>
          <cx:pt idx="25752">24</cx:pt>
          <cx:pt idx="25753">17</cx:pt>
          <cx:pt idx="25754">17</cx:pt>
          <cx:pt idx="25755">19</cx:pt>
          <cx:pt idx="25756">18</cx:pt>
          <cx:pt idx="25757">16</cx:pt>
          <cx:pt idx="25758">15</cx:pt>
          <cx:pt idx="25759">14</cx:pt>
          <cx:pt idx="25760">13</cx:pt>
          <cx:pt idx="25761">18</cx:pt>
          <cx:pt idx="25762">17</cx:pt>
          <cx:pt idx="25763">18</cx:pt>
          <cx:pt idx="25764">18</cx:pt>
          <cx:pt idx="25765">18</cx:pt>
          <cx:pt idx="25766">18</cx:pt>
          <cx:pt idx="25767">27</cx:pt>
          <cx:pt idx="25768">26</cx:pt>
          <cx:pt idx="25769">25</cx:pt>
          <cx:pt idx="25770">23</cx:pt>
          <cx:pt idx="25771">25</cx:pt>
          <cx:pt idx="25772">18</cx:pt>
          <cx:pt idx="25773">29</cx:pt>
          <cx:pt idx="25774">26</cx:pt>
          <cx:pt idx="25775">26</cx:pt>
          <cx:pt idx="25776">25</cx:pt>
          <cx:pt idx="25777">25</cx:pt>
          <cx:pt idx="25778">24</cx:pt>
          <cx:pt idx="25779">15</cx:pt>
          <cx:pt idx="25780">23</cx:pt>
          <cx:pt idx="25781">23</cx:pt>
          <cx:pt idx="25782">22</cx:pt>
          <cx:pt idx="25783">22</cx:pt>
          <cx:pt idx="25784">25</cx:pt>
          <cx:pt idx="25785">25</cx:pt>
          <cx:pt idx="25786">23</cx:pt>
          <cx:pt idx="25787">16</cx:pt>
          <cx:pt idx="25788">16</cx:pt>
          <cx:pt idx="25789">22</cx:pt>
          <cx:pt idx="25790">23</cx:pt>
          <cx:pt idx="25791">24</cx:pt>
          <cx:pt idx="25792">25</cx:pt>
          <cx:pt idx="25793">17</cx:pt>
          <cx:pt idx="25794">23</cx:pt>
          <cx:pt idx="25795">23</cx:pt>
          <cx:pt idx="25796">27</cx:pt>
          <cx:pt idx="25797">26</cx:pt>
          <cx:pt idx="25798">16</cx:pt>
          <cx:pt idx="25799">17</cx:pt>
          <cx:pt idx="25800">16</cx:pt>
          <cx:pt idx="25801">16</cx:pt>
          <cx:pt idx="25802">16</cx:pt>
          <cx:pt idx="25803">16</cx:pt>
          <cx:pt idx="25804">31</cx:pt>
          <cx:pt idx="25805">29</cx:pt>
          <cx:pt idx="25806">32</cx:pt>
          <cx:pt idx="25807">30</cx:pt>
          <cx:pt idx="25808">26</cx:pt>
          <cx:pt idx="25809">24</cx:pt>
          <cx:pt idx="25810">25</cx:pt>
          <cx:pt idx="25811">23</cx:pt>
          <cx:pt idx="25812">28</cx:pt>
          <cx:pt idx="25813">25</cx:pt>
          <cx:pt idx="25814">29</cx:pt>
          <cx:pt idx="25815">25</cx:pt>
          <cx:pt idx="25816">25</cx:pt>
          <cx:pt idx="25817">25</cx:pt>
          <cx:pt idx="25818">24</cx:pt>
          <cx:pt idx="25819">26</cx:pt>
          <cx:pt idx="25820">20</cx:pt>
          <cx:pt idx="25821">21</cx:pt>
          <cx:pt idx="25822">20</cx:pt>
          <cx:pt idx="25823">17</cx:pt>
          <cx:pt idx="25824">19</cx:pt>
          <cx:pt idx="25825">22</cx:pt>
          <cx:pt idx="25826">22</cx:pt>
          <cx:pt idx="25827">22</cx:pt>
          <cx:pt idx="25828">21</cx:pt>
          <cx:pt idx="25829">28</cx:pt>
          <cx:pt idx="25830">27</cx:pt>
          <cx:pt idx="25831">28</cx:pt>
          <cx:pt idx="25832">23</cx:pt>
          <cx:pt idx="25833">22</cx:pt>
          <cx:pt idx="25834">23</cx:pt>
          <cx:pt idx="25835">23</cx:pt>
          <cx:pt idx="25836">26</cx:pt>
          <cx:pt idx="25837">24</cx:pt>
          <cx:pt idx="25838">27</cx:pt>
          <cx:pt idx="25839">26</cx:pt>
          <cx:pt idx="25840">22</cx:pt>
          <cx:pt idx="25841">21</cx:pt>
          <cx:pt idx="25842">18</cx:pt>
          <cx:pt idx="25843">25</cx:pt>
          <cx:pt idx="25844">25</cx:pt>
          <cx:pt idx="25845">22</cx:pt>
          <cx:pt idx="25846">22</cx:pt>
          <cx:pt idx="25847">18</cx:pt>
          <cx:pt idx="25848">20</cx:pt>
          <cx:pt idx="25849">18</cx:pt>
          <cx:pt idx="25850">32</cx:pt>
          <cx:pt idx="25851">24</cx:pt>
          <cx:pt idx="25852">23</cx:pt>
          <cx:pt idx="25853">22</cx:pt>
          <cx:pt idx="25854">21</cx:pt>
          <cx:pt idx="25855">20</cx:pt>
          <cx:pt idx="25856">19</cx:pt>
          <cx:pt idx="25857">18</cx:pt>
          <cx:pt idx="25858">15</cx:pt>
          <cx:pt idx="25859">13</cx:pt>
          <cx:pt idx="25860">23</cx:pt>
          <cx:pt idx="25861">17</cx:pt>
          <cx:pt idx="25862">24</cx:pt>
          <cx:pt idx="25863">20</cx:pt>
          <cx:pt idx="25864">17</cx:pt>
          <cx:pt idx="25865">14</cx:pt>
          <cx:pt idx="25866">26</cx:pt>
          <cx:pt idx="25867">20</cx:pt>
          <cx:pt idx="25868">18</cx:pt>
          <cx:pt idx="25869">15</cx:pt>
          <cx:pt idx="25870">22</cx:pt>
          <cx:pt idx="25871">21</cx:pt>
          <cx:pt idx="25872">17</cx:pt>
          <cx:pt idx="25873">18</cx:pt>
          <cx:pt idx="25874">17</cx:pt>
          <cx:pt idx="25875">21</cx:pt>
          <cx:pt idx="25876">18</cx:pt>
          <cx:pt idx="25877">18</cx:pt>
          <cx:pt idx="25878">24</cx:pt>
          <cx:pt idx="25879">25</cx:pt>
          <cx:pt idx="25880">23</cx:pt>
          <cx:pt idx="25881">23</cx:pt>
          <cx:pt idx="25882">20</cx:pt>
          <cx:pt idx="25883">16</cx:pt>
          <cx:pt idx="25884">23</cx:pt>
          <cx:pt idx="25885">23</cx:pt>
          <cx:pt idx="25886">23</cx:pt>
          <cx:pt idx="25887">21</cx:pt>
          <cx:pt idx="25888">24</cx:pt>
          <cx:pt idx="25889">23</cx:pt>
          <cx:pt idx="25890">27</cx:pt>
          <cx:pt idx="25891">29</cx:pt>
          <cx:pt idx="25892">26</cx:pt>
          <cx:pt idx="25893">29</cx:pt>
          <cx:pt idx="25894">24</cx:pt>
          <cx:pt idx="25895">23</cx:pt>
          <cx:pt idx="25896">26</cx:pt>
          <cx:pt idx="25897">21</cx:pt>
          <cx:pt idx="25898">19</cx:pt>
          <cx:pt idx="25899">20</cx:pt>
          <cx:pt idx="25900">18</cx:pt>
          <cx:pt idx="25901">18</cx:pt>
          <cx:pt idx="25902">33</cx:pt>
          <cx:pt idx="25903">36</cx:pt>
          <cx:pt idx="25904">30</cx:pt>
          <cx:pt idx="25905">32</cx:pt>
          <cx:pt idx="25906">30</cx:pt>
          <cx:pt idx="25907">32</cx:pt>
          <cx:pt idx="25908">29</cx:pt>
          <cx:pt idx="25909">28</cx:pt>
          <cx:pt idx="25910">26</cx:pt>
          <cx:pt idx="25911">26</cx:pt>
          <cx:pt idx="25912">28</cx:pt>
          <cx:pt idx="25913">25</cx:pt>
          <cx:pt idx="25914">26</cx:pt>
          <cx:pt idx="25915">24</cx:pt>
          <cx:pt idx="25916">26</cx:pt>
          <cx:pt idx="25917">24</cx:pt>
          <cx:pt idx="25918">22</cx:pt>
          <cx:pt idx="25919">20</cx:pt>
          <cx:pt idx="25920">27</cx:pt>
          <cx:pt idx="25921">25</cx:pt>
          <cx:pt idx="25922">29</cx:pt>
          <cx:pt idx="25923">31</cx:pt>
          <cx:pt idx="25924">25</cx:pt>
          <cx:pt idx="25925">23</cx:pt>
          <cx:pt idx="25926">20</cx:pt>
          <cx:pt idx="25927">19</cx:pt>
          <cx:pt idx="25928">20</cx:pt>
          <cx:pt idx="25929">19</cx:pt>
          <cx:pt idx="25930">18</cx:pt>
          <cx:pt idx="25931">19</cx:pt>
          <cx:pt idx="25932">19</cx:pt>
          <cx:pt idx="25933">18</cx:pt>
          <cx:pt idx="25934">24</cx:pt>
          <cx:pt idx="25935">25</cx:pt>
          <cx:pt idx="25936">23</cx:pt>
          <cx:pt idx="25937">24</cx:pt>
          <cx:pt idx="25938">31</cx:pt>
          <cx:pt idx="25939">26</cx:pt>
          <cx:pt idx="25940">32</cx:pt>
          <cx:pt idx="25941">27</cx:pt>
          <cx:pt idx="25942">33</cx:pt>
          <cx:pt idx="25943">17</cx:pt>
          <cx:pt idx="25944">18</cx:pt>
          <cx:pt idx="25945">17</cx:pt>
          <cx:pt idx="25946">17</cx:pt>
          <cx:pt idx="25947">22</cx:pt>
          <cx:pt idx="25948">23</cx:pt>
          <cx:pt idx="25949">20</cx:pt>
          <cx:pt idx="25950">20</cx:pt>
          <cx:pt idx="25951">19</cx:pt>
          <cx:pt idx="25952">19</cx:pt>
          <cx:pt idx="25953">25</cx:pt>
          <cx:pt idx="25954">23</cx:pt>
          <cx:pt idx="25955">23</cx:pt>
          <cx:pt idx="25956">22</cx:pt>
          <cx:pt idx="25957">20</cx:pt>
          <cx:pt idx="25958">23</cx:pt>
          <cx:pt idx="25959">33</cx:pt>
          <cx:pt idx="25960">30</cx:pt>
          <cx:pt idx="25961">31</cx:pt>
          <cx:pt idx="25962">29</cx:pt>
          <cx:pt idx="25963">17</cx:pt>
          <cx:pt idx="25964">17</cx:pt>
          <cx:pt idx="25965">17</cx:pt>
          <cx:pt idx="25966">17</cx:pt>
          <cx:pt idx="25967">33</cx:pt>
          <cx:pt idx="25968">32</cx:pt>
          <cx:pt idx="25969">31</cx:pt>
          <cx:pt idx="25970">20</cx:pt>
          <cx:pt idx="25971">20</cx:pt>
          <cx:pt idx="25972">19</cx:pt>
          <cx:pt idx="25973">20</cx:pt>
          <cx:pt idx="25974">29</cx:pt>
          <cx:pt idx="25975">29</cx:pt>
          <cx:pt idx="25976">31</cx:pt>
          <cx:pt idx="25977">31</cx:pt>
          <cx:pt idx="25978">26</cx:pt>
          <cx:pt idx="25979">26</cx:pt>
          <cx:pt idx="25980">30</cx:pt>
          <cx:pt idx="25981">28</cx:pt>
          <cx:pt idx="25982">25</cx:pt>
          <cx:pt idx="25983">22</cx:pt>
          <cx:pt idx="25984">26</cx:pt>
          <cx:pt idx="25985">25</cx:pt>
          <cx:pt idx="25986">26</cx:pt>
          <cx:pt idx="25987">28</cx:pt>
          <cx:pt idx="25988">26</cx:pt>
          <cx:pt idx="25989">24</cx:pt>
          <cx:pt idx="25990">28</cx:pt>
          <cx:pt idx="25991">26</cx:pt>
          <cx:pt idx="25992">23</cx:pt>
          <cx:pt idx="25993">24</cx:pt>
          <cx:pt idx="25994">31</cx:pt>
          <cx:pt idx="25995">33</cx:pt>
          <cx:pt idx="25996">22</cx:pt>
          <cx:pt idx="25997">22</cx:pt>
          <cx:pt idx="25998">26</cx:pt>
          <cx:pt idx="25999">29</cx:pt>
          <cx:pt idx="26000">28</cx:pt>
          <cx:pt idx="26001">25</cx:pt>
          <cx:pt idx="26002">26</cx:pt>
          <cx:pt idx="26003">24</cx:pt>
          <cx:pt idx="26004">24</cx:pt>
          <cx:pt idx="26005">24</cx:pt>
          <cx:pt idx="26006">24</cx:pt>
          <cx:pt idx="26007">24</cx:pt>
          <cx:pt idx="26008">24</cx:pt>
          <cx:pt idx="26009">24</cx:pt>
          <cx:pt idx="26010">24</cx:pt>
          <cx:pt idx="26011">24</cx:pt>
          <cx:pt idx="26012">24</cx:pt>
          <cx:pt idx="26013">24</cx:pt>
          <cx:pt idx="26014">24</cx:pt>
          <cx:pt idx="26015">23</cx:pt>
          <cx:pt idx="26016">23</cx:pt>
          <cx:pt idx="26017">23</cx:pt>
          <cx:pt idx="26018">23</cx:pt>
          <cx:pt idx="26019">23</cx:pt>
          <cx:pt idx="26020">23</cx:pt>
          <cx:pt idx="26021">24</cx:pt>
          <cx:pt idx="26022">24</cx:pt>
          <cx:pt idx="26023">20</cx:pt>
          <cx:pt idx="26024">20</cx:pt>
          <cx:pt idx="26025">19</cx:pt>
          <cx:pt idx="26026">19</cx:pt>
          <cx:pt idx="26027">26</cx:pt>
          <cx:pt idx="26028">29</cx:pt>
          <cx:pt idx="26029">28</cx:pt>
          <cx:pt idx="26030">25</cx:pt>
          <cx:pt idx="26031">26</cx:pt>
          <cx:pt idx="26032">23</cx:pt>
          <cx:pt idx="26033">23</cx:pt>
          <cx:pt idx="26034">18</cx:pt>
          <cx:pt idx="26035">18</cx:pt>
          <cx:pt idx="26036">14</cx:pt>
          <cx:pt idx="26037">14</cx:pt>
          <cx:pt idx="26038">14</cx:pt>
          <cx:pt idx="26039">14</cx:pt>
          <cx:pt idx="26040">14</cx:pt>
          <cx:pt idx="26041">14</cx:pt>
          <cx:pt idx="26042">20</cx:pt>
          <cx:pt idx="26043">20</cx:pt>
          <cx:pt idx="26044">27</cx:pt>
          <cx:pt idx="26045">26</cx:pt>
          <cx:pt idx="26046">27</cx:pt>
          <cx:pt idx="26047">26</cx:pt>
          <cx:pt idx="26048">28</cx:pt>
          <cx:pt idx="26049">26</cx:pt>
          <cx:pt idx="26050">28</cx:pt>
          <cx:pt idx="26051">26</cx:pt>
          <cx:pt idx="26052">27</cx:pt>
          <cx:pt idx="26053">26</cx:pt>
          <cx:pt idx="26054">28</cx:pt>
          <cx:pt idx="26055">26</cx:pt>
          <cx:pt idx="26056">27</cx:pt>
          <cx:pt idx="26057">28</cx:pt>
          <cx:pt idx="26058">27</cx:pt>
          <cx:pt idx="26059">28</cx:pt>
          <cx:pt idx="26060">20</cx:pt>
          <cx:pt idx="26061">19</cx:pt>
          <cx:pt idx="26062">26</cx:pt>
          <cx:pt idx="26063">28</cx:pt>
          <cx:pt idx="26064">32</cx:pt>
          <cx:pt idx="26065">29</cx:pt>
          <cx:pt idx="26066">29</cx:pt>
          <cx:pt idx="26067">31</cx:pt>
          <cx:pt idx="26068">32</cx:pt>
          <cx:pt idx="26069">28</cx:pt>
          <cx:pt idx="26070">22</cx:pt>
          <cx:pt idx="26071">24</cx:pt>
          <cx:pt idx="26072">23</cx:pt>
          <cx:pt idx="26073">23</cx:pt>
          <cx:pt idx="26074">26</cx:pt>
          <cx:pt idx="26075">24</cx:pt>
          <cx:pt idx="26076">28</cx:pt>
          <cx:pt idx="26077">26</cx:pt>
          <cx:pt idx="26078">23</cx:pt>
          <cx:pt idx="26079">25</cx:pt>
          <cx:pt idx="26080">25</cx:pt>
          <cx:pt idx="26081">27</cx:pt>
          <cx:pt idx="26082">29</cx:pt>
          <cx:pt idx="26083">29</cx:pt>
          <cx:pt idx="26084">27</cx:pt>
          <cx:pt idx="26085">18</cx:pt>
          <cx:pt idx="26086">18</cx:pt>
          <cx:pt idx="26087">18</cx:pt>
          <cx:pt idx="26088">18</cx:pt>
          <cx:pt idx="26089">21</cx:pt>
          <cx:pt idx="26090">23</cx:pt>
          <cx:pt idx="26091">25</cx:pt>
          <cx:pt idx="26092">25</cx:pt>
          <cx:pt idx="26093">26</cx:pt>
          <cx:pt idx="26094">23</cx:pt>
          <cx:pt idx="26095">25</cx:pt>
          <cx:pt idx="26096">25</cx:pt>
          <cx:pt idx="26097">26</cx:pt>
          <cx:pt idx="26098">23</cx:pt>
          <cx:pt idx="26099">23</cx:pt>
          <cx:pt idx="26100">25</cx:pt>
          <cx:pt idx="26101">25</cx:pt>
          <cx:pt idx="26102">26</cx:pt>
          <cx:pt idx="26103">28</cx:pt>
          <cx:pt idx="26104">23</cx:pt>
          <cx:pt idx="26105">26</cx:pt>
          <cx:pt idx="26106">25</cx:pt>
          <cx:pt idx="26107">24</cx:pt>
          <cx:pt idx="26108">28</cx:pt>
          <cx:pt idx="26109">23</cx:pt>
          <cx:pt idx="26110">26</cx:pt>
          <cx:pt idx="26111">25</cx:pt>
          <cx:pt idx="26112">26</cx:pt>
          <cx:pt idx="26113">23</cx:pt>
          <cx:pt idx="26114">26</cx:pt>
          <cx:pt idx="26115">23</cx:pt>
          <cx:pt idx="26116">24</cx:pt>
          <cx:pt idx="26117">26</cx:pt>
          <cx:pt idx="26118">24</cx:pt>
          <cx:pt idx="26119">28</cx:pt>
          <cx:pt idx="26120">28</cx:pt>
          <cx:pt idx="26121">26</cx:pt>
          <cx:pt idx="26122">28</cx:pt>
          <cx:pt idx="26123">28</cx:pt>
          <cx:pt idx="26124">27</cx:pt>
          <cx:pt idx="26125">27</cx:pt>
          <cx:pt idx="26126">22</cx:pt>
          <cx:pt idx="26127">22</cx:pt>
          <cx:pt idx="26128">21</cx:pt>
          <cx:pt idx="26129">21</cx:pt>
          <cx:pt idx="26130">28</cx:pt>
          <cx:pt idx="26131">28</cx:pt>
          <cx:pt idx="26132">30</cx:pt>
          <cx:pt idx="26133">28</cx:pt>
          <cx:pt idx="26134">28</cx:pt>
          <cx:pt idx="26135">26</cx:pt>
          <cx:pt idx="26136">21</cx:pt>
          <cx:pt idx="26137">22</cx:pt>
          <cx:pt idx="26138">21</cx:pt>
          <cx:pt idx="26139">19</cx:pt>
          <cx:pt idx="26140">20</cx:pt>
          <cx:pt idx="26141">18</cx:pt>
          <cx:pt idx="26142">28</cx:pt>
          <cx:pt idx="26143">28</cx:pt>
          <cx:pt idx="26144">30</cx:pt>
          <cx:pt idx="26145">31</cx:pt>
          <cx:pt idx="26146">34</cx:pt>
          <cx:pt idx="26147">31</cx:pt>
          <cx:pt idx="26148">27</cx:pt>
          <cx:pt idx="26149">31</cx:pt>
          <cx:pt idx="26150">26</cx:pt>
          <cx:pt idx="26151">35</cx:pt>
          <cx:pt idx="26152">37</cx:pt>
          <cx:pt idx="26153">21</cx:pt>
          <cx:pt idx="26154">19</cx:pt>
          <cx:pt idx="26155">18</cx:pt>
          <cx:pt idx="26156">25</cx:pt>
          <cx:pt idx="26157">23</cx:pt>
          <cx:pt idx="26158">23</cx:pt>
          <cx:pt idx="26159">22</cx:pt>
          <cx:pt idx="26160">25</cx:pt>
          <cx:pt idx="26161">25</cx:pt>
          <cx:pt idx="26162">15</cx:pt>
          <cx:pt idx="26163">31</cx:pt>
          <cx:pt idx="26164">33</cx:pt>
          <cx:pt idx="26165">45</cx:pt>
          <cx:pt idx="26166">27</cx:pt>
          <cx:pt idx="26167">27</cx:pt>
          <cx:pt idx="26168">25</cx:pt>
          <cx:pt idx="26169">26</cx:pt>
          <cx:pt idx="26170">17</cx:pt>
          <cx:pt idx="26171">17</cx:pt>
          <cx:pt idx="26172">24</cx:pt>
          <cx:pt idx="26173">21</cx:pt>
          <cx:pt idx="26174">25</cx:pt>
          <cx:pt idx="26175">21</cx:pt>
          <cx:pt idx="26176">26</cx:pt>
          <cx:pt idx="26177">19</cx:pt>
          <cx:pt idx="26178">20</cx:pt>
          <cx:pt idx="26179">22</cx:pt>
          <cx:pt idx="26180">18</cx:pt>
          <cx:pt idx="26181">19</cx:pt>
          <cx:pt idx="26182">17</cx:pt>
          <cx:pt idx="26183">18</cx:pt>
          <cx:pt idx="26184">16</cx:pt>
          <cx:pt idx="26185">17</cx:pt>
          <cx:pt idx="26186">35</cx:pt>
          <cx:pt idx="26187">36</cx:pt>
          <cx:pt idx="26188">29</cx:pt>
          <cx:pt idx="26189">26</cx:pt>
          <cx:pt idx="26190">29</cx:pt>
          <cx:pt idx="26191">29</cx:pt>
          <cx:pt idx="26192">29</cx:pt>
          <cx:pt idx="26193">29</cx:pt>
          <cx:pt idx="26194">28</cx:pt>
          <cx:pt idx="26195">28</cx:pt>
          <cx:pt idx="26196">29</cx:pt>
          <cx:pt idx="26197">29</cx:pt>
          <cx:pt idx="26198">28</cx:pt>
          <cx:pt idx="26199">28</cx:pt>
          <cx:pt idx="26200">28</cx:pt>
          <cx:pt idx="26201">28</cx:pt>
          <cx:pt idx="26202">26</cx:pt>
          <cx:pt idx="26203">29</cx:pt>
          <cx:pt idx="26204">24</cx:pt>
          <cx:pt idx="26205">29</cx:pt>
          <cx:pt idx="26206">26</cx:pt>
          <cx:pt idx="26207">29</cx:pt>
          <cx:pt idx="26208">24</cx:pt>
          <cx:pt idx="26209">28</cx:pt>
          <cx:pt idx="26210">28</cx:pt>
          <cx:pt idx="26211">18</cx:pt>
          <cx:pt idx="26212">17</cx:pt>
          <cx:pt idx="26213">20</cx:pt>
          <cx:pt idx="26214">27</cx:pt>
          <cx:pt idx="26215">27</cx:pt>
          <cx:pt idx="26216">26</cx:pt>
          <cx:pt idx="26217">26</cx:pt>
          <cx:pt idx="26218">28</cx:pt>
          <cx:pt idx="26219">28</cx:pt>
          <cx:pt idx="26220">27</cx:pt>
          <cx:pt idx="26221">27</cx:pt>
          <cx:pt idx="26222">26</cx:pt>
          <cx:pt idx="26223">25</cx:pt>
          <cx:pt idx="26224">26</cx:pt>
          <cx:pt idx="26225">28</cx:pt>
          <cx:pt idx="26226">28</cx:pt>
          <cx:pt idx="26227">26</cx:pt>
          <cx:pt idx="26228">23</cx:pt>
          <cx:pt idx="26229">23</cx:pt>
          <cx:pt idx="26230">24</cx:pt>
          <cx:pt idx="26231">23</cx:pt>
          <cx:pt idx="26232">25</cx:pt>
          <cx:pt idx="26233">26</cx:pt>
          <cx:pt idx="26234">25</cx:pt>
          <cx:pt idx="26235">28</cx:pt>
          <cx:pt idx="26236">28</cx:pt>
          <cx:pt idx="26237">27</cx:pt>
          <cx:pt idx="26238">27</cx:pt>
          <cx:pt idx="26239">26</cx:pt>
          <cx:pt idx="26240">25</cx:pt>
          <cx:pt idx="26241">26</cx:pt>
          <cx:pt idx="26242">27</cx:pt>
          <cx:pt idx="26243">27</cx:pt>
          <cx:pt idx="26244">27</cx:pt>
          <cx:pt idx="26245">24</cx:pt>
          <cx:pt idx="26246">23</cx:pt>
          <cx:pt idx="26247">23</cx:pt>
          <cx:pt idx="26248">23</cx:pt>
          <cx:pt idx="26249">20</cx:pt>
          <cx:pt idx="26250">20</cx:pt>
          <cx:pt idx="26251">19</cx:pt>
          <cx:pt idx="26252">21</cx:pt>
          <cx:pt idx="26253">21</cx:pt>
          <cx:pt idx="26254">20</cx:pt>
          <cx:pt idx="26255">22</cx:pt>
          <cx:pt idx="26256">24</cx:pt>
          <cx:pt idx="26257">26</cx:pt>
          <cx:pt idx="26258">26</cx:pt>
          <cx:pt idx="26259">27</cx:pt>
          <cx:pt idx="26260">28</cx:pt>
          <cx:pt idx="26261">28</cx:pt>
          <cx:pt idx="26262">18</cx:pt>
          <cx:pt idx="26263">16</cx:pt>
          <cx:pt idx="26264">17</cx:pt>
          <cx:pt idx="26265">16</cx:pt>
          <cx:pt idx="26266">20</cx:pt>
          <cx:pt idx="26267">19</cx:pt>
          <cx:pt idx="26268">29</cx:pt>
          <cx:pt idx="26269">29</cx:pt>
          <cx:pt idx="26270">25</cx:pt>
          <cx:pt idx="26271">30</cx:pt>
          <cx:pt idx="26272">27</cx:pt>
          <cx:pt idx="26273">31</cx:pt>
          <cx:pt idx="26274">27</cx:pt>
          <cx:pt idx="26275">25</cx:pt>
          <cx:pt idx="26276">28</cx:pt>
          <cx:pt idx="26277">25</cx:pt>
          <cx:pt idx="26278">30</cx:pt>
          <cx:pt idx="26279">27</cx:pt>
          <cx:pt idx="26280">25</cx:pt>
          <cx:pt idx="26281">27</cx:pt>
          <cx:pt idx="26282">25</cx:pt>
          <cx:pt idx="26283">28</cx:pt>
          <cx:pt idx="26284">25</cx:pt>
          <cx:pt idx="26285">27</cx:pt>
          <cx:pt idx="26286">27</cx:pt>
          <cx:pt idx="26287">27</cx:pt>
          <cx:pt idx="26288">25</cx:pt>
          <cx:pt idx="26289">25</cx:pt>
          <cx:pt idx="26290">23</cx:pt>
          <cx:pt idx="26291">23</cx:pt>
          <cx:pt idx="26292">23</cx:pt>
          <cx:pt idx="26293">19</cx:pt>
          <cx:pt idx="26294">20</cx:pt>
          <cx:pt idx="26295">17</cx:pt>
          <cx:pt idx="26296">19</cx:pt>
          <cx:pt idx="26297">20</cx:pt>
          <cx:pt idx="26298">20</cx:pt>
          <cx:pt idx="26299">19</cx:pt>
          <cx:pt idx="26300">21</cx:pt>
          <cx:pt idx="26301">20</cx:pt>
          <cx:pt idx="26302">21</cx:pt>
          <cx:pt idx="26303">20</cx:pt>
          <cx:pt idx="26304">21</cx:pt>
          <cx:pt idx="26305">19</cx:pt>
          <cx:pt idx="26306">22</cx:pt>
          <cx:pt idx="26307">21</cx:pt>
          <cx:pt idx="26308">19</cx:pt>
          <cx:pt idx="26309">19</cx:pt>
          <cx:pt idx="26310">31</cx:pt>
          <cx:pt idx="26311">24</cx:pt>
          <cx:pt idx="26312">24</cx:pt>
          <cx:pt idx="26313">29</cx:pt>
          <cx:pt idx="26314">24</cx:pt>
          <cx:pt idx="26315">24</cx:pt>
          <cx:pt idx="26316">15</cx:pt>
          <cx:pt idx="26317">15</cx:pt>
          <cx:pt idx="26318">15</cx:pt>
          <cx:pt idx="26319">17</cx:pt>
          <cx:pt idx="26320">17</cx:pt>
          <cx:pt idx="26321">17</cx:pt>
          <cx:pt idx="26322">28</cx:pt>
          <cx:pt idx="26323">28</cx:pt>
          <cx:pt idx="26324">27</cx:pt>
          <cx:pt idx="26325">28</cx:pt>
          <cx:pt idx="26326">26</cx:pt>
          <cx:pt idx="26327">25</cx:pt>
          <cx:pt idx="26328">26</cx:pt>
          <cx:pt idx="26329">26</cx:pt>
          <cx:pt idx="26330">28</cx:pt>
          <cx:pt idx="26331">28</cx:pt>
          <cx:pt idx="26332">27</cx:pt>
          <cx:pt idx="26333">27</cx:pt>
          <cx:pt idx="26334">25</cx:pt>
          <cx:pt idx="26335">25</cx:pt>
          <cx:pt idx="26336">28</cx:pt>
          <cx:pt idx="26337">28</cx:pt>
          <cx:pt idx="26338">27</cx:pt>
          <cx:pt idx="26339">27</cx:pt>
          <cx:pt idx="26340">25</cx:pt>
          <cx:pt idx="26341">25</cx:pt>
          <cx:pt idx="26342">25</cx:pt>
          <cx:pt idx="26343">25</cx:pt>
          <cx:pt idx="26344">26</cx:pt>
          <cx:pt idx="26345">26</cx:pt>
          <cx:pt idx="26346">26</cx:pt>
          <cx:pt idx="26347">26</cx:pt>
          <cx:pt idx="26348">25</cx:pt>
          <cx:pt idx="26349">25</cx:pt>
          <cx:pt idx="26350">26</cx:pt>
          <cx:pt idx="26351">26</cx:pt>
          <cx:pt idx="26352">25</cx:pt>
          <cx:pt idx="26353">25</cx:pt>
          <cx:pt idx="26354">27</cx:pt>
          <cx:pt idx="26355">28</cx:pt>
          <cx:pt idx="26356">25</cx:pt>
          <cx:pt idx="26357">25</cx:pt>
          <cx:pt idx="26358">26</cx:pt>
          <cx:pt idx="26359">26</cx:pt>
          <cx:pt idx="26360">25</cx:pt>
          <cx:pt idx="26361">25</cx:pt>
          <cx:pt idx="26362">24</cx:pt>
          <cx:pt idx="26363">23</cx:pt>
          <cx:pt idx="26364">23</cx:pt>
          <cx:pt idx="26365">22</cx:pt>
          <cx:pt idx="26366">23</cx:pt>
          <cx:pt idx="26367">22</cx:pt>
          <cx:pt idx="26368">23</cx:pt>
          <cx:pt idx="26369">21</cx:pt>
          <cx:pt idx="26370">23</cx:pt>
          <cx:pt idx="26371">23</cx:pt>
          <cx:pt idx="26372">20</cx:pt>
          <cx:pt idx="26373">20</cx:pt>
          <cx:pt idx="26374">20</cx:pt>
          <cx:pt idx="26375">20</cx:pt>
          <cx:pt idx="26376">19</cx:pt>
          <cx:pt idx="26377">20</cx:pt>
          <cx:pt idx="26378">20</cx:pt>
          <cx:pt idx="26379">17</cx:pt>
          <cx:pt idx="26380">17</cx:pt>
          <cx:pt idx="26381">17</cx:pt>
          <cx:pt idx="26382">17</cx:pt>
          <cx:pt idx="26383">17</cx:pt>
          <cx:pt idx="26384">17</cx:pt>
          <cx:pt idx="26385">24</cx:pt>
          <cx:pt idx="26386">23</cx:pt>
          <cx:pt idx="26387">21</cx:pt>
          <cx:pt idx="26388">19</cx:pt>
          <cx:pt idx="26389">20</cx:pt>
          <cx:pt idx="26390">18</cx:pt>
          <cx:pt idx="26391">28</cx:pt>
          <cx:pt idx="26392">28</cx:pt>
          <cx:pt idx="26393">28</cx:pt>
          <cx:pt idx="26394">28</cx:pt>
          <cx:pt idx="26395">28</cx:pt>
          <cx:pt idx="26396">28</cx:pt>
          <cx:pt idx="26397">23</cx:pt>
          <cx:pt idx="26398">23</cx:pt>
          <cx:pt idx="26399">21</cx:pt>
          <cx:pt idx="26400">14</cx:pt>
          <cx:pt idx="26401">22</cx:pt>
          <cx:pt idx="26402">24</cx:pt>
          <cx:pt idx="26403">24</cx:pt>
          <cx:pt idx="26404">25</cx:pt>
          <cx:pt idx="26405">28</cx:pt>
          <cx:pt idx="26406">25</cx:pt>
          <cx:pt idx="26407">23</cx:pt>
          <cx:pt idx="26408">22</cx:pt>
          <cx:pt idx="26409">23</cx:pt>
          <cx:pt idx="26410">26</cx:pt>
          <cx:pt idx="26411">26</cx:pt>
          <cx:pt idx="26412">25</cx:pt>
          <cx:pt idx="26413">25</cx:pt>
          <cx:pt idx="26414">25</cx:pt>
          <cx:pt idx="26415">26</cx:pt>
          <cx:pt idx="26416">23</cx:pt>
          <cx:pt idx="26417">22</cx:pt>
          <cx:pt idx="26418">19</cx:pt>
          <cx:pt idx="26419">18</cx:pt>
          <cx:pt idx="26420">19</cx:pt>
          <cx:pt idx="26421">18</cx:pt>
          <cx:pt idx="26422">18</cx:pt>
          <cx:pt idx="26423">22</cx:pt>
          <cx:pt idx="26424">20</cx:pt>
          <cx:pt idx="26425">22</cx:pt>
          <cx:pt idx="26426">20</cx:pt>
          <cx:pt idx="26427">26</cx:pt>
          <cx:pt idx="26428">24</cx:pt>
          <cx:pt idx="26429">26</cx:pt>
          <cx:pt idx="26430">21</cx:pt>
          <cx:pt idx="26431">19</cx:pt>
          <cx:pt idx="26432">24</cx:pt>
          <cx:pt idx="26433">21</cx:pt>
          <cx:pt idx="26434">20</cx:pt>
          <cx:pt idx="26435">17</cx:pt>
          <cx:pt idx="26436">20</cx:pt>
          <cx:pt idx="26437">17</cx:pt>
          <cx:pt idx="26438">19</cx:pt>
          <cx:pt idx="26439">32</cx:pt>
          <cx:pt idx="26440">34</cx:pt>
          <cx:pt idx="26441">32</cx:pt>
          <cx:pt idx="26442">34</cx:pt>
          <cx:pt idx="26443">31</cx:pt>
          <cx:pt idx="26444">28</cx:pt>
          <cx:pt idx="26445">31</cx:pt>
          <cx:pt idx="26446">31</cx:pt>
          <cx:pt idx="26447">32</cx:pt>
          <cx:pt idx="26448">33</cx:pt>
          <cx:pt idx="26449">30</cx:pt>
          <cx:pt idx="26450">36</cx:pt>
          <cx:pt idx="26451">24</cx:pt>
          <cx:pt idx="26452">22</cx:pt>
          <cx:pt idx="26453">24</cx:pt>
          <cx:pt idx="26454">22</cx:pt>
          <cx:pt idx="26455">21</cx:pt>
          <cx:pt idx="26456">22</cx:pt>
          <cx:pt idx="26457">18</cx:pt>
          <cx:pt idx="26458">20</cx:pt>
          <cx:pt idx="26459">24</cx:pt>
          <cx:pt idx="26460">22</cx:pt>
          <cx:pt idx="26461">24</cx:pt>
          <cx:pt idx="26462">20</cx:pt>
          <cx:pt idx="26463">25</cx:pt>
          <cx:pt idx="26464">26</cx:pt>
          <cx:pt idx="26465">24</cx:pt>
          <cx:pt idx="26466">24</cx:pt>
          <cx:pt idx="26467">24</cx:pt>
          <cx:pt idx="26468">24</cx:pt>
          <cx:pt idx="26469">24</cx:pt>
          <cx:pt idx="26470">16</cx:pt>
          <cx:pt idx="26471">16</cx:pt>
          <cx:pt idx="26472">16</cx:pt>
          <cx:pt idx="26473">16</cx:pt>
          <cx:pt idx="26474">30</cx:pt>
          <cx:pt idx="26475">28</cx:pt>
          <cx:pt idx="26476">28</cx:pt>
          <cx:pt idx="26477">30</cx:pt>
          <cx:pt idx="26478">28</cx:pt>
          <cx:pt idx="26479">29</cx:pt>
          <cx:pt idx="26480">30</cx:pt>
          <cx:pt idx="26481">28</cx:pt>
          <cx:pt idx="26482">30</cx:pt>
          <cx:pt idx="26483">29</cx:pt>
          <cx:pt idx="26484">24</cx:pt>
          <cx:pt idx="26485">29</cx:pt>
          <cx:pt idx="26486">29</cx:pt>
          <cx:pt idx="26487">28</cx:pt>
          <cx:pt idx="26488">26</cx:pt>
          <cx:pt idx="26489">32</cx:pt>
          <cx:pt idx="26490">30</cx:pt>
          <cx:pt idx="26491">29</cx:pt>
          <cx:pt idx="26492">32</cx:pt>
          <cx:pt idx="26493">20</cx:pt>
          <cx:pt idx="26494">19</cx:pt>
          <cx:pt idx="26495">20</cx:pt>
          <cx:pt idx="26496">18</cx:pt>
          <cx:pt idx="26497">20</cx:pt>
          <cx:pt idx="26498">18</cx:pt>
          <cx:pt idx="26499">18</cx:pt>
          <cx:pt idx="26500">19</cx:pt>
          <cx:pt idx="26501">17</cx:pt>
          <cx:pt idx="26502">19</cx:pt>
          <cx:pt idx="26503">20</cx:pt>
          <cx:pt idx="26504">17</cx:pt>
          <cx:pt idx="26505">20</cx:pt>
          <cx:pt idx="26506">17</cx:pt>
          <cx:pt idx="26507">19</cx:pt>
          <cx:pt idx="26508">19</cx:pt>
          <cx:pt idx="26509">20</cx:pt>
          <cx:pt idx="26510">20</cx:pt>
          <cx:pt idx="26511">19</cx:pt>
          <cx:pt idx="26512">19</cx:pt>
          <cx:pt idx="26513">22</cx:pt>
          <cx:pt idx="26514">20</cx:pt>
          <cx:pt idx="26515">20</cx:pt>
          <cx:pt idx="26516">20</cx:pt>
          <cx:pt idx="26517">16</cx:pt>
          <cx:pt idx="26518">20</cx:pt>
          <cx:pt idx="26519">19</cx:pt>
          <cx:pt idx="26520">16</cx:pt>
          <cx:pt idx="26521">23</cx:pt>
          <cx:pt idx="26522">23</cx:pt>
          <cx:pt idx="26523">16</cx:pt>
          <cx:pt idx="26524">16</cx:pt>
          <cx:pt idx="26525">16</cx:pt>
          <cx:pt idx="26526">16</cx:pt>
          <cx:pt idx="26527">20</cx:pt>
          <cx:pt idx="26528">18</cx:pt>
          <cx:pt idx="26529">18</cx:pt>
          <cx:pt idx="26530">17</cx:pt>
          <cx:pt idx="26531">17</cx:pt>
          <cx:pt idx="26532">22</cx:pt>
          <cx:pt idx="26533">22</cx:pt>
          <cx:pt idx="26534">26</cx:pt>
          <cx:pt idx="26535">24</cx:pt>
          <cx:pt idx="26536">24</cx:pt>
          <cx:pt idx="26537">23</cx:pt>
          <cx:pt idx="26538">18</cx:pt>
          <cx:pt idx="26539">19</cx:pt>
          <cx:pt idx="26540">19</cx:pt>
          <cx:pt idx="26541">19</cx:pt>
          <cx:pt idx="26542">18</cx:pt>
          <cx:pt idx="26543">17</cx:pt>
          <cx:pt idx="26544">17</cx:pt>
          <cx:pt idx="26545">25</cx:pt>
          <cx:pt idx="26546">23</cx:pt>
          <cx:pt idx="26547">25</cx:pt>
          <cx:pt idx="26548">23</cx:pt>
          <cx:pt idx="26549">22</cx:pt>
          <cx:pt idx="26550">22</cx:pt>
          <cx:pt idx="26551">23</cx:pt>
          <cx:pt idx="26552">24</cx:pt>
          <cx:pt idx="26553">24</cx:pt>
          <cx:pt idx="26554">25</cx:pt>
          <cx:pt idx="26555">26</cx:pt>
          <cx:pt idx="26556">24</cx:pt>
          <cx:pt idx="26557">24</cx:pt>
          <cx:pt idx="26558">25</cx:pt>
          <cx:pt idx="26559">26</cx:pt>
          <cx:pt idx="26560">30</cx:pt>
          <cx:pt idx="26561">27</cx:pt>
          <cx:pt idx="26562">27</cx:pt>
          <cx:pt idx="26563">26</cx:pt>
          <cx:pt idx="26564">24</cx:pt>
          <cx:pt idx="26565">29</cx:pt>
          <cx:pt idx="26566">26</cx:pt>
          <cx:pt idx="26567">26</cx:pt>
          <cx:pt idx="26568">26</cx:pt>
          <cx:pt idx="26569">24</cx:pt>
          <cx:pt idx="26570">24</cx:pt>
          <cx:pt idx="26571">23</cx:pt>
          <cx:pt idx="26572">23</cx:pt>
          <cx:pt idx="26573">30</cx:pt>
          <cx:pt idx="26574">27</cx:pt>
          <cx:pt idx="26575">27</cx:pt>
          <cx:pt idx="26576">26</cx:pt>
          <cx:pt idx="26577">24</cx:pt>
          <cx:pt idx="26578">27</cx:pt>
          <cx:pt idx="26579">25</cx:pt>
          <cx:pt idx="26580">29</cx:pt>
          <cx:pt idx="26581">29</cx:pt>
          <cx:pt idx="26582">27</cx:pt>
          <cx:pt idx="26583">24</cx:pt>
          <cx:pt idx="26584">24</cx:pt>
          <cx:pt idx="26585">24</cx:pt>
          <cx:pt idx="26586">23</cx:pt>
          <cx:pt idx="26587">23</cx:pt>
          <cx:pt idx="26588">18</cx:pt>
          <cx:pt idx="26589">26</cx:pt>
          <cx:pt idx="26590">24</cx:pt>
          <cx:pt idx="26591">24</cx:pt>
          <cx:pt idx="26592">23</cx:pt>
          <cx:pt idx="26593">18</cx:pt>
          <cx:pt idx="26594">22</cx:pt>
          <cx:pt idx="26595">22</cx:pt>
          <cx:pt idx="26596">20</cx:pt>
          <cx:pt idx="26597">19</cx:pt>
          <cx:pt idx="26598">19</cx:pt>
          <cx:pt idx="26599">20</cx:pt>
          <cx:pt idx="26600">18</cx:pt>
          <cx:pt idx="26601">19</cx:pt>
          <cx:pt idx="26602">19</cx:pt>
          <cx:pt idx="26603">19</cx:pt>
          <cx:pt idx="26604">19</cx:pt>
          <cx:pt idx="26605">19</cx:pt>
          <cx:pt idx="26606">19</cx:pt>
          <cx:pt idx="26607">19</cx:pt>
          <cx:pt idx="26608">18</cx:pt>
          <cx:pt idx="26609">17</cx:pt>
          <cx:pt idx="26610">17</cx:pt>
          <cx:pt idx="26611">26</cx:pt>
          <cx:pt idx="26612">24</cx:pt>
          <cx:pt idx="26613">24</cx:pt>
          <cx:pt idx="26614">23</cx:pt>
          <cx:pt idx="26615">18</cx:pt>
          <cx:pt idx="26616">22</cx:pt>
          <cx:pt idx="26617">22</cx:pt>
          <cx:pt idx="26618">22</cx:pt>
          <cx:pt idx="26619">21</cx:pt>
          <cx:pt idx="26620">22</cx:pt>
          <cx:pt idx="26621">21</cx:pt>
          <cx:pt idx="26622">20</cx:pt>
          <cx:pt idx="26623">22</cx:pt>
          <cx:pt idx="26624">19</cx:pt>
          <cx:pt idx="26625">19</cx:pt>
          <cx:pt idx="26626">18</cx:pt>
          <cx:pt idx="26627">18</cx:pt>
          <cx:pt idx="26628">19</cx:pt>
          <cx:pt idx="26629">17</cx:pt>
          <cx:pt idx="26630">17</cx:pt>
          <cx:pt idx="26631">17</cx:pt>
          <cx:pt idx="26632">17</cx:pt>
          <cx:pt idx="26633">17</cx:pt>
          <cx:pt idx="26634">16</cx:pt>
          <cx:pt idx="26635">16</cx:pt>
          <cx:pt idx="26636">22</cx:pt>
          <cx:pt idx="26637">22</cx:pt>
          <cx:pt idx="26638">15</cx:pt>
          <cx:pt idx="26639">15</cx:pt>
          <cx:pt idx="26640">16</cx:pt>
          <cx:pt idx="26641">15</cx:pt>
          <cx:pt idx="26642">16</cx:pt>
          <cx:pt idx="26643">16</cx:pt>
          <cx:pt idx="26644">23</cx:pt>
          <cx:pt idx="26645">22</cx:pt>
          <cx:pt idx="26646">24</cx:pt>
          <cx:pt idx="26647">24</cx:pt>
          <cx:pt idx="26648">22</cx:pt>
          <cx:pt idx="26649">26</cx:pt>
          <cx:pt idx="26650">24</cx:pt>
          <cx:pt idx="26651">28</cx:pt>
          <cx:pt idx="26652">27</cx:pt>
          <cx:pt idx="26653">30</cx:pt>
          <cx:pt idx="26654">18</cx:pt>
          <cx:pt idx="26655">20</cx:pt>
          <cx:pt idx="26656">20</cx:pt>
          <cx:pt idx="26657">19</cx:pt>
          <cx:pt idx="26658">19</cx:pt>
          <cx:pt idx="26659">20</cx:pt>
          <cx:pt idx="26660">20</cx:pt>
          <cx:pt idx="26661">19</cx:pt>
          <cx:pt idx="26662">19</cx:pt>
          <cx:pt idx="26663">19</cx:pt>
          <cx:pt idx="26664">19</cx:pt>
          <cx:pt idx="26665">17</cx:pt>
          <cx:pt idx="26666">20</cx:pt>
          <cx:pt idx="26667">18</cx:pt>
          <cx:pt idx="26668">17</cx:pt>
          <cx:pt idx="26669">17</cx:pt>
          <cx:pt idx="26670">17</cx:pt>
          <cx:pt idx="26671">19</cx:pt>
          <cx:pt idx="26672">19</cx:pt>
          <cx:pt idx="26673">33</cx:pt>
          <cx:pt idx="26674">35</cx:pt>
          <cx:pt idx="26675">28</cx:pt>
          <cx:pt idx="26676">26</cx:pt>
          <cx:pt idx="26677">29</cx:pt>
          <cx:pt idx="26678">25</cx:pt>
          <cx:pt idx="26679">24</cx:pt>
          <cx:pt idx="26680">22</cx:pt>
          <cx:pt idx="26681">26</cx:pt>
          <cx:pt idx="26682">23</cx:pt>
          <cx:pt idx="26683">20</cx:pt>
          <cx:pt idx="26684">24</cx:pt>
          <cx:pt idx="26685">20</cx:pt>
          <cx:pt idx="26686">20</cx:pt>
          <cx:pt idx="26687">20</cx:pt>
          <cx:pt idx="26688">26</cx:pt>
          <cx:pt idx="26689">22</cx:pt>
          <cx:pt idx="26690">19</cx:pt>
          <cx:pt idx="26691">17</cx:pt>
          <cx:pt idx="26692">20</cx:pt>
          <cx:pt idx="26693">19</cx:pt>
          <cx:pt idx="26694">24</cx:pt>
          <cx:pt idx="26695">28</cx:pt>
          <cx:pt idx="26696">22</cx:pt>
          <cx:pt idx="26697">24</cx:pt>
          <cx:pt idx="26698">22</cx:pt>
          <cx:pt idx="26699">24</cx:pt>
          <cx:pt idx="26700">24</cx:pt>
          <cx:pt idx="26701">22</cx:pt>
          <cx:pt idx="26702">24</cx:pt>
          <cx:pt idx="26703">22</cx:pt>
          <cx:pt idx="26704">21</cx:pt>
          <cx:pt idx="26705">22</cx:pt>
          <cx:pt idx="26706">18</cx:pt>
          <cx:pt idx="26707">20</cx:pt>
          <cx:pt idx="26708">24</cx:pt>
          <cx:pt idx="26709">22</cx:pt>
          <cx:pt idx="26710">24</cx:pt>
          <cx:pt idx="26711">20</cx:pt>
          <cx:pt idx="26712">20</cx:pt>
          <cx:pt idx="26713">20</cx:pt>
          <cx:pt idx="26714">20</cx:pt>
          <cx:pt idx="26715">19</cx:pt>
          <cx:pt idx="26716">16</cx:pt>
          <cx:pt idx="26717">16</cx:pt>
          <cx:pt idx="26718">16</cx:pt>
          <cx:pt idx="26719">16</cx:pt>
          <cx:pt idx="26720">16</cx:pt>
          <cx:pt idx="26721">16</cx:pt>
          <cx:pt idx="26722">20</cx:pt>
          <cx:pt idx="26723">18</cx:pt>
          <cx:pt idx="26724">18</cx:pt>
          <cx:pt idx="26725">16</cx:pt>
          <cx:pt idx="26726">16</cx:pt>
          <cx:pt idx="26727">17</cx:pt>
          <cx:pt idx="26728">17</cx:pt>
          <cx:pt idx="26729">20</cx:pt>
          <cx:pt idx="26730">19</cx:pt>
          <cx:pt idx="26731">20</cx:pt>
          <cx:pt idx="26732">18</cx:pt>
          <cx:pt idx="26733">20</cx:pt>
          <cx:pt idx="26734">19</cx:pt>
          <cx:pt idx="26735">18</cx:pt>
          <cx:pt idx="26736">18</cx:pt>
          <cx:pt idx="26737">19</cx:pt>
          <cx:pt idx="26738">17</cx:pt>
          <cx:pt idx="26739">19</cx:pt>
          <cx:pt idx="26740">18</cx:pt>
          <cx:pt idx="26741">19</cx:pt>
          <cx:pt idx="26742">20</cx:pt>
          <cx:pt idx="26743">20</cx:pt>
          <cx:pt idx="26744">19</cx:pt>
          <cx:pt idx="26745">19</cx:pt>
          <cx:pt idx="26746">22</cx:pt>
          <cx:pt idx="26747">20</cx:pt>
          <cx:pt idx="26748">18</cx:pt>
          <cx:pt idx="26749">20</cx:pt>
          <cx:pt idx="26750">17</cx:pt>
          <cx:pt idx="26751">20</cx:pt>
          <cx:pt idx="26752">19</cx:pt>
          <cx:pt idx="26753">17</cx:pt>
          <cx:pt idx="26754">19</cx:pt>
          <cx:pt idx="26755">31</cx:pt>
          <cx:pt idx="26756">29</cx:pt>
          <cx:pt idx="26757">31</cx:pt>
          <cx:pt idx="26758">30</cx:pt>
          <cx:pt idx="26759">28</cx:pt>
          <cx:pt idx="26760">31</cx:pt>
          <cx:pt idx="26761">25</cx:pt>
          <cx:pt idx="26762">36</cx:pt>
          <cx:pt idx="26763">34</cx:pt>
          <cx:pt idx="26764">29</cx:pt>
          <cx:pt idx="26765">36</cx:pt>
          <cx:pt idx="26766">45</cx:pt>
          <cx:pt idx="26767">27</cx:pt>
          <cx:pt idx="26768">26</cx:pt>
          <cx:pt idx="26769">25</cx:pt>
          <cx:pt idx="26770">23</cx:pt>
          <cx:pt idx="26771">24</cx:pt>
          <cx:pt idx="26772">23</cx:pt>
          <cx:pt idx="26773">33</cx:pt>
          <cx:pt idx="26774">34</cx:pt>
          <cx:pt idx="26775">34</cx:pt>
          <cx:pt idx="26776">23</cx:pt>
          <cx:pt idx="26777">25</cx:pt>
          <cx:pt idx="26778">22</cx:pt>
          <cx:pt idx="26779">20</cx:pt>
          <cx:pt idx="26780">20</cx:pt>
          <cx:pt idx="26781">25</cx:pt>
          <cx:pt idx="26782">18</cx:pt>
          <cx:pt idx="26783">16</cx:pt>
          <cx:pt idx="26784">18</cx:pt>
          <cx:pt idx="26785">33</cx:pt>
          <cx:pt idx="26786">32</cx:pt>
          <cx:pt idx="26787">26</cx:pt>
          <cx:pt idx="26788">26</cx:pt>
          <cx:pt idx="26789">33</cx:pt>
          <cx:pt idx="26790">33</cx:pt>
          <cx:pt idx="26791">23</cx:pt>
          <cx:pt idx="26792">24</cx:pt>
          <cx:pt idx="26793">24</cx:pt>
          <cx:pt idx="26794">24</cx:pt>
          <cx:pt idx="26795">23</cx:pt>
          <cx:pt idx="26796">24</cx:pt>
          <cx:pt idx="26797">23</cx:pt>
          <cx:pt idx="26798">30</cx:pt>
          <cx:pt idx="26799">28</cx:pt>
          <cx:pt idx="26800">31</cx:pt>
          <cx:pt idx="26801">27</cx:pt>
          <cx:pt idx="26802">24</cx:pt>
          <cx:pt idx="26803">28</cx:pt>
          <cx:pt idx="26804">24</cx:pt>
          <cx:pt idx="26805">24</cx:pt>
          <cx:pt idx="26806">25</cx:pt>
          <cx:pt idx="26807">24</cx:pt>
          <cx:pt idx="26808">25</cx:pt>
          <cx:pt idx="26809">23</cx:pt>
          <cx:pt idx="26810">24</cx:pt>
          <cx:pt idx="26811">23</cx:pt>
          <cx:pt idx="26812">22</cx:pt>
          <cx:pt idx="26813">23</cx:pt>
          <cx:pt idx="26814">24</cx:pt>
          <cx:pt idx="26815">20</cx:pt>
          <cx:pt idx="26816">22</cx:pt>
          <cx:pt idx="26817">17</cx:pt>
          <cx:pt idx="26818">24</cx:pt>
          <cx:pt idx="26819">25</cx:pt>
          <cx:pt idx="26820">23</cx:pt>
          <cx:pt idx="26821">24</cx:pt>
          <cx:pt idx="26822">26</cx:pt>
          <cx:pt idx="26823">23</cx:pt>
          <cx:pt idx="26824">22</cx:pt>
          <cx:pt idx="26825">21</cx:pt>
          <cx:pt idx="26826">20</cx:pt>
          <cx:pt idx="26827">18</cx:pt>
          <cx:pt idx="26828">17</cx:pt>
          <cx:pt idx="26829">20</cx:pt>
          <cx:pt idx="26830">20</cx:pt>
          <cx:pt idx="26831">24</cx:pt>
          <cx:pt idx="26832">24</cx:pt>
          <cx:pt idx="26833">22</cx:pt>
          <cx:pt idx="26834">20</cx:pt>
          <cx:pt idx="26835">22</cx:pt>
          <cx:pt idx="26836">26</cx:pt>
          <cx:pt idx="26837">24</cx:pt>
          <cx:pt idx="26838">22</cx:pt>
          <cx:pt idx="26839">22</cx:pt>
          <cx:pt idx="26840">25</cx:pt>
          <cx:pt idx="26841">22</cx:pt>
          <cx:pt idx="26842">22</cx:pt>
          <cx:pt idx="26843">25</cx:pt>
          <cx:pt idx="26844">25</cx:pt>
          <cx:pt idx="26845">22</cx:pt>
          <cx:pt idx="26846">25</cx:pt>
          <cx:pt idx="26847">25</cx:pt>
          <cx:pt idx="26848">23</cx:pt>
          <cx:pt idx="26849">23</cx:pt>
          <cx:pt idx="26850">19</cx:pt>
          <cx:pt idx="26851">19</cx:pt>
          <cx:pt idx="26852">19</cx:pt>
          <cx:pt idx="26853">17</cx:pt>
          <cx:pt idx="26854">18</cx:pt>
          <cx:pt idx="26855">19</cx:pt>
          <cx:pt idx="26856">27</cx:pt>
          <cx:pt idx="26857">25</cx:pt>
          <cx:pt idx="26858">28</cx:pt>
          <cx:pt idx="26859">24</cx:pt>
          <cx:pt idx="26860">27</cx:pt>
          <cx:pt idx="26861">23</cx:pt>
          <cx:pt idx="26862">19</cx:pt>
          <cx:pt idx="26863">19</cx:pt>
          <cx:pt idx="26864">20</cx:pt>
          <cx:pt idx="26865">22</cx:pt>
          <cx:pt idx="26866">18</cx:pt>
          <cx:pt idx="26867">14</cx:pt>
          <cx:pt idx="26868">19</cx:pt>
          <cx:pt idx="26869">19</cx:pt>
          <cx:pt idx="26870">22</cx:pt>
          <cx:pt idx="26871">22</cx:pt>
          <cx:pt idx="26872">21</cx:pt>
          <cx:pt idx="26873">22</cx:pt>
          <cx:pt idx="26874">27</cx:pt>
          <cx:pt idx="26875">25</cx:pt>
          <cx:pt idx="26876">28</cx:pt>
          <cx:pt idx="26877">24</cx:pt>
          <cx:pt idx="26878">22</cx:pt>
          <cx:pt idx="26879">27</cx:pt>
          <cx:pt idx="26880">20</cx:pt>
          <cx:pt idx="26881">21</cx:pt>
          <cx:pt idx="26882">19</cx:pt>
          <cx:pt idx="26883">19</cx:pt>
          <cx:pt idx="26884">24</cx:pt>
          <cx:pt idx="26885">31</cx:pt>
          <cx:pt idx="26886">28</cx:pt>
          <cx:pt idx="26887">31</cx:pt>
          <cx:pt idx="26888">35</cx:pt>
          <cx:pt idx="26889">32</cx:pt>
          <cx:pt idx="26890">26</cx:pt>
          <cx:pt idx="26891">26</cx:pt>
          <cx:pt idx="26892">23</cx:pt>
          <cx:pt idx="26893">22</cx:pt>
          <cx:pt idx="26894">21</cx:pt>
          <cx:pt idx="26895">22</cx:pt>
          <cx:pt idx="26896">20</cx:pt>
          <cx:pt idx="26897">32</cx:pt>
          <cx:pt idx="26898">30</cx:pt>
          <cx:pt idx="26899">25</cx:pt>
          <cx:pt idx="26900">23</cx:pt>
          <cx:pt idx="26901">25</cx:pt>
          <cx:pt idx="26902">21</cx:pt>
          <cx:pt idx="26903">24</cx:pt>
          <cx:pt idx="26904">17</cx:pt>
          <cx:pt idx="26905">17</cx:pt>
          <cx:pt idx="26906">16</cx:pt>
          <cx:pt idx="26907">15</cx:pt>
          <cx:pt idx="26908">14</cx:pt>
          <cx:pt idx="26909">13</cx:pt>
          <cx:pt idx="26910">14</cx:pt>
          <cx:pt idx="26911">14</cx:pt>
          <cx:pt idx="26912">13</cx:pt>
          <cx:pt idx="26913">22</cx:pt>
          <cx:pt idx="26914">17</cx:pt>
          <cx:pt idx="26915">18</cx:pt>
          <cx:pt idx="26916">18</cx:pt>
          <cx:pt idx="26917">18</cx:pt>
          <cx:pt idx="26918">18</cx:pt>
          <cx:pt idx="26919">27</cx:pt>
          <cx:pt idx="26920">27</cx:pt>
          <cx:pt idx="26921">25</cx:pt>
          <cx:pt idx="26922">25</cx:pt>
          <cx:pt idx="26923">24</cx:pt>
          <cx:pt idx="26924">18</cx:pt>
          <cx:pt idx="26925">29</cx:pt>
          <cx:pt idx="26926">26</cx:pt>
          <cx:pt idx="26927">26</cx:pt>
          <cx:pt idx="26928">25</cx:pt>
          <cx:pt idx="26929">23</cx:pt>
          <cx:pt idx="26930">24</cx:pt>
          <cx:pt idx="26931">24</cx:pt>
          <cx:pt idx="26932">22</cx:pt>
          <cx:pt idx="26933">18</cx:pt>
          <cx:pt idx="26934">23</cx:pt>
          <cx:pt idx="26935">23</cx:pt>
          <cx:pt idx="26936">22</cx:pt>
          <cx:pt idx="26937">22</cx:pt>
          <cx:pt idx="26938">24</cx:pt>
          <cx:pt idx="26939">24</cx:pt>
          <cx:pt idx="26940">23</cx:pt>
          <cx:pt idx="26941">16</cx:pt>
          <cx:pt idx="26942">17</cx:pt>
          <cx:pt idx="26943">22</cx:pt>
          <cx:pt idx="26944">24</cx:pt>
          <cx:pt idx="26945">24</cx:pt>
          <cx:pt idx="26946">28</cx:pt>
          <cx:pt idx="26947">18</cx:pt>
          <cx:pt idx="26948">22</cx:pt>
          <cx:pt idx="26949">23</cx:pt>
          <cx:pt idx="26950">27</cx:pt>
          <cx:pt idx="26951">26</cx:pt>
          <cx:pt idx="26952">19</cx:pt>
          <cx:pt idx="26953">18</cx:pt>
          <cx:pt idx="26954">16</cx:pt>
          <cx:pt idx="26955">16</cx:pt>
          <cx:pt idx="26956">16</cx:pt>
          <cx:pt idx="26957">16</cx:pt>
          <cx:pt idx="26958">31</cx:pt>
          <cx:pt idx="26959">29</cx:pt>
          <cx:pt idx="26960">32</cx:pt>
          <cx:pt idx="26961">29</cx:pt>
          <cx:pt idx="26962">27</cx:pt>
          <cx:pt idx="26963">28</cx:pt>
          <cx:pt idx="26964">28</cx:pt>
          <cx:pt idx="26965">25</cx:pt>
          <cx:pt idx="26966">29</cx:pt>
          <cx:pt idx="26967">25</cx:pt>
          <cx:pt idx="26968">24</cx:pt>
          <cx:pt idx="26969">26</cx:pt>
          <cx:pt idx="26970">20</cx:pt>
          <cx:pt idx="26971">21</cx:pt>
          <cx:pt idx="26972">20</cx:pt>
          <cx:pt idx="26973">17</cx:pt>
          <cx:pt idx="26974">19</cx:pt>
          <cx:pt idx="26975">23</cx:pt>
          <cx:pt idx="26976">22</cx:pt>
          <cx:pt idx="26977">22</cx:pt>
          <cx:pt idx="26978">21</cx:pt>
          <cx:pt idx="26979">27</cx:pt>
          <cx:pt idx="26980">27</cx:pt>
          <cx:pt idx="26981">28</cx:pt>
          <cx:pt idx="26982">23</cx:pt>
          <cx:pt idx="26983">22</cx:pt>
          <cx:pt idx="26984">26</cx:pt>
          <cx:pt idx="26985">24</cx:pt>
          <cx:pt idx="26986">22</cx:pt>
          <cx:pt idx="26987">26</cx:pt>
          <cx:pt idx="26988">24</cx:pt>
          <cx:pt idx="26989">28</cx:pt>
          <cx:pt idx="26990">30</cx:pt>
          <cx:pt idx="26991">27</cx:pt>
          <cx:pt idx="26992">25</cx:pt>
          <cx:pt idx="26993">26</cx:pt>
          <cx:pt idx="26994">25</cx:pt>
          <cx:pt idx="26995">25</cx:pt>
          <cx:pt idx="26996">19</cx:pt>
          <cx:pt idx="26997">21</cx:pt>
          <cx:pt idx="26998">17</cx:pt>
          <cx:pt idx="26999">18</cx:pt>
          <cx:pt idx="27000">17</cx:pt>
          <cx:pt idx="27001">25</cx:pt>
          <cx:pt idx="27002">25</cx:pt>
          <cx:pt idx="27003">22</cx:pt>
          <cx:pt idx="27004">21</cx:pt>
          <cx:pt idx="27005">19</cx:pt>
          <cx:pt idx="27006">18</cx:pt>
          <cx:pt idx="27007">21</cx:pt>
          <cx:pt idx="27008">18</cx:pt>
          <cx:pt idx="27009">32</cx:pt>
          <cx:pt idx="27010">24</cx:pt>
          <cx:pt idx="27011">22</cx:pt>
          <cx:pt idx="27012">21</cx:pt>
          <cx:pt idx="27013">22</cx:pt>
          <cx:pt idx="27014">19</cx:pt>
          <cx:pt idx="27015">19</cx:pt>
          <cx:pt idx="27016">18</cx:pt>
          <cx:pt idx="27017">15</cx:pt>
          <cx:pt idx="27018">13</cx:pt>
          <cx:pt idx="27019">24</cx:pt>
          <cx:pt idx="27020">18</cx:pt>
          <cx:pt idx="27021">17</cx:pt>
          <cx:pt idx="27022">24</cx:pt>
          <cx:pt idx="27023">20</cx:pt>
          <cx:pt idx="27024">18</cx:pt>
          <cx:pt idx="27025">14</cx:pt>
          <cx:pt idx="27026">24</cx:pt>
          <cx:pt idx="27027">20</cx:pt>
          <cx:pt idx="27028">19</cx:pt>
          <cx:pt idx="27029">21</cx:pt>
          <cx:pt idx="27030">20</cx:pt>
          <cx:pt idx="27031">17</cx:pt>
          <cx:pt idx="27032">17</cx:pt>
          <cx:pt idx="27033">17</cx:pt>
          <cx:pt idx="27034">17</cx:pt>
          <cx:pt idx="27035">21</cx:pt>
          <cx:pt idx="27036">18</cx:pt>
          <cx:pt idx="27037">18</cx:pt>
          <cx:pt idx="27038">24</cx:pt>
          <cx:pt idx="27039">25</cx:pt>
          <cx:pt idx="27040">23</cx:pt>
          <cx:pt idx="27041">23</cx:pt>
          <cx:pt idx="27042">20</cx:pt>
          <cx:pt idx="27043">16</cx:pt>
          <cx:pt idx="27044">23</cx:pt>
          <cx:pt idx="27045">24</cx:pt>
          <cx:pt idx="27046">22</cx:pt>
          <cx:pt idx="27047">26</cx:pt>
          <cx:pt idx="27048">24</cx:pt>
          <cx:pt idx="27049">27</cx:pt>
          <cx:pt idx="27050">30</cx:pt>
          <cx:pt idx="27051">28</cx:pt>
          <cx:pt idx="27052">26</cx:pt>
          <cx:pt idx="27053">29</cx:pt>
          <cx:pt idx="27054">25</cx:pt>
          <cx:pt idx="27055">20</cx:pt>
          <cx:pt idx="27056">20</cx:pt>
          <cx:pt idx="27057">19</cx:pt>
          <cx:pt idx="27058">19</cx:pt>
          <cx:pt idx="27059">24</cx:pt>
          <cx:pt idx="27060">28</cx:pt>
          <cx:pt idx="27061">34</cx:pt>
          <cx:pt idx="27062">37</cx:pt>
          <cx:pt idx="27063">32</cx:pt>
          <cx:pt idx="27064">34</cx:pt>
          <cx:pt idx="27065">34</cx:pt>
          <cx:pt idx="27066">37</cx:pt>
          <cx:pt idx="27067">30</cx:pt>
          <cx:pt idx="27068">32</cx:pt>
          <cx:pt idx="27069">32</cx:pt>
          <cx:pt idx="27070">34</cx:pt>
          <cx:pt idx="27071">29</cx:pt>
          <cx:pt idx="27072">29</cx:pt>
          <cx:pt idx="27073">94</cx:pt>
          <cx:pt idx="27074">26</cx:pt>
          <cx:pt idx="27075">25</cx:pt>
          <cx:pt idx="27076">28</cx:pt>
          <cx:pt idx="27077">25</cx:pt>
          <cx:pt idx="27078">26</cx:pt>
          <cx:pt idx="27079">24</cx:pt>
          <cx:pt idx="27080">26</cx:pt>
          <cx:pt idx="27081">25</cx:pt>
          <cx:pt idx="27082">22</cx:pt>
          <cx:pt idx="27083">19</cx:pt>
          <cx:pt idx="27084">27</cx:pt>
          <cx:pt idx="27085">25</cx:pt>
          <cx:pt idx="27086">29</cx:pt>
          <cx:pt idx="27087">29</cx:pt>
          <cx:pt idx="27088">22</cx:pt>
          <cx:pt idx="27089">22</cx:pt>
          <cx:pt idx="27090">25</cx:pt>
          <cx:pt idx="27091">25</cx:pt>
          <cx:pt idx="27092">24</cx:pt>
          <cx:pt idx="27093">25</cx:pt>
          <cx:pt idx="27094">20</cx:pt>
          <cx:pt idx="27095">19</cx:pt>
          <cx:pt idx="27096">19</cx:pt>
          <cx:pt idx="27097">20</cx:pt>
          <cx:pt idx="27098">18</cx:pt>
          <cx:pt idx="27099">19</cx:pt>
          <cx:pt idx="27100">19</cx:pt>
          <cx:pt idx="27101">24</cx:pt>
          <cx:pt idx="27102">25</cx:pt>
          <cx:pt idx="27103">23</cx:pt>
          <cx:pt idx="27104">24</cx:pt>
          <cx:pt idx="27105">31</cx:pt>
          <cx:pt idx="27106">26</cx:pt>
          <cx:pt idx="27107">32</cx:pt>
          <cx:pt idx="27108">27</cx:pt>
          <cx:pt idx="27109">31</cx:pt>
          <cx:pt idx="27110">26</cx:pt>
          <cx:pt idx="27111">32</cx:pt>
          <cx:pt idx="27112">27</cx:pt>
          <cx:pt idx="27113">33</cx:pt>
          <cx:pt idx="27114">18</cx:pt>
          <cx:pt idx="27115">18</cx:pt>
          <cx:pt idx="27116">17</cx:pt>
          <cx:pt idx="27117">17</cx:pt>
          <cx:pt idx="27118">22</cx:pt>
          <cx:pt idx="27119">20</cx:pt>
          <cx:pt idx="27120">23</cx:pt>
          <cx:pt idx="27121">20</cx:pt>
          <cx:pt idx="27122">19</cx:pt>
          <cx:pt idx="27123">19</cx:pt>
          <cx:pt idx="27124">25</cx:pt>
          <cx:pt idx="27125">18</cx:pt>
          <cx:pt idx="27126">22</cx:pt>
          <cx:pt idx="27127">18</cx:pt>
          <cx:pt idx="27128">20</cx:pt>
          <cx:pt idx="27129">24</cx:pt>
          <cx:pt idx="27130">26</cx:pt>
          <cx:pt idx="27131">27</cx:pt>
          <cx:pt idx="27132">33</cx:pt>
          <cx:pt idx="27133">30</cx:pt>
          <cx:pt idx="27134">31</cx:pt>
          <cx:pt idx="27135">29</cx:pt>
          <cx:pt idx="27136">17</cx:pt>
          <cx:pt idx="27137">17</cx:pt>
          <cx:pt idx="27138">17</cx:pt>
          <cx:pt idx="27139">17</cx:pt>
          <cx:pt idx="27140">33</cx:pt>
          <cx:pt idx="27141">32</cx:pt>
          <cx:pt idx="27142">31</cx:pt>
          <cx:pt idx="27143">20</cx:pt>
          <cx:pt idx="27144">20</cx:pt>
          <cx:pt idx="27145">20</cx:pt>
          <cx:pt idx="27146">20</cx:pt>
          <cx:pt idx="27147">35</cx:pt>
          <cx:pt idx="27148">31</cx:pt>
          <cx:pt idx="27149">31</cx:pt>
          <cx:pt idx="27150">32</cx:pt>
          <cx:pt idx="27151">33</cx:pt>
          <cx:pt idx="27152">26</cx:pt>
          <cx:pt idx="27153">22</cx:pt>
          <cx:pt idx="27154">26</cx:pt>
          <cx:pt idx="27155">30</cx:pt>
          <cx:pt idx="27156">29</cx:pt>
          <cx:pt idx="27157">25</cx:pt>
          <cx:pt idx="27158">24</cx:pt>
          <cx:pt idx="27159">25</cx:pt>
          <cx:pt idx="27160">28</cx:pt>
          <cx:pt idx="27161">26</cx:pt>
          <cx:pt idx="27162">24</cx:pt>
          <cx:pt idx="27163">28</cx:pt>
          <cx:pt idx="27164">25</cx:pt>
          <cx:pt idx="27165">24</cx:pt>
          <cx:pt idx="27166">24</cx:pt>
          <cx:pt idx="27167">24</cx:pt>
          <cx:pt idx="27168">24</cx:pt>
          <cx:pt idx="27169">31</cx:pt>
          <cx:pt idx="27170">33</cx:pt>
          <cx:pt idx="27171">23</cx:pt>
          <cx:pt idx="27172">22</cx:pt>
          <cx:pt idx="27173">22</cx:pt>
          <cx:pt idx="27174">23</cx:pt>
          <cx:pt idx="27175">23</cx:pt>
          <cx:pt idx="27176">23</cx:pt>
          <cx:pt idx="27177">24</cx:pt>
          <cx:pt idx="27178">26</cx:pt>
          <cx:pt idx="27179">29</cx:pt>
          <cx:pt idx="27180">28</cx:pt>
          <cx:pt idx="27181">25</cx:pt>
          <cx:pt idx="27182">26</cx:pt>
          <cx:pt idx="27183">24</cx:pt>
          <cx:pt idx="27184">26</cx:pt>
          <cx:pt idx="27185">24</cx:pt>
          <cx:pt idx="27186">26</cx:pt>
          <cx:pt idx="27187">24</cx:pt>
          <cx:pt idx="27188">25</cx:pt>
          <cx:pt idx="27189">24</cx:pt>
          <cx:pt idx="27190">25</cx:pt>
          <cx:pt idx="27191">24</cx:pt>
          <cx:pt idx="27192">25</cx:pt>
          <cx:pt idx="27193">24</cx:pt>
          <cx:pt idx="27194">25</cx:pt>
          <cx:pt idx="27195">23</cx:pt>
          <cx:pt idx="27196">24</cx:pt>
          <cx:pt idx="27197">23</cx:pt>
          <cx:pt idx="27198">24</cx:pt>
          <cx:pt idx="27199">23</cx:pt>
          <cx:pt idx="27200">24</cx:pt>
          <cx:pt idx="27201">24</cx:pt>
          <cx:pt idx="27202">25</cx:pt>
          <cx:pt idx="27203">20</cx:pt>
          <cx:pt idx="27204">20</cx:pt>
          <cx:pt idx="27205">18</cx:pt>
          <cx:pt idx="27206">17</cx:pt>
          <cx:pt idx="27207">19</cx:pt>
          <cx:pt idx="27208">19</cx:pt>
          <cx:pt idx="27209">26</cx:pt>
          <cx:pt idx="27210">29</cx:pt>
          <cx:pt idx="27211">28</cx:pt>
          <cx:pt idx="27212">25</cx:pt>
          <cx:pt idx="27213">26</cx:pt>
          <cx:pt idx="27214">18</cx:pt>
          <cx:pt idx="27215">18</cx:pt>
          <cx:pt idx="27216">18</cx:pt>
          <cx:pt idx="27217">15</cx:pt>
          <cx:pt idx="27218">15</cx:pt>
          <cx:pt idx="27219">15</cx:pt>
          <cx:pt idx="27220">15</cx:pt>
          <cx:pt idx="27221">15</cx:pt>
          <cx:pt idx="27222">15</cx:pt>
          <cx:pt idx="27223">20</cx:pt>
          <cx:pt idx="27224">20</cx:pt>
          <cx:pt idx="27225">24</cx:pt>
          <cx:pt idx="27226">24</cx:pt>
          <cx:pt idx="27227">24</cx:pt>
          <cx:pt idx="27228">24</cx:pt>
          <cx:pt idx="27229">24</cx:pt>
          <cx:pt idx="27230">24</cx:pt>
          <cx:pt idx="27231">27</cx:pt>
          <cx:pt idx="27232">26</cx:pt>
          <cx:pt idx="27233">26</cx:pt>
          <cx:pt idx="27234">24</cx:pt>
          <cx:pt idx="27235">29</cx:pt>
          <cx:pt idx="27236">26</cx:pt>
          <cx:pt idx="27237">24</cx:pt>
          <cx:pt idx="27238">24</cx:pt>
          <cx:pt idx="27239">29</cx:pt>
          <cx:pt idx="27240">26</cx:pt>
          <cx:pt idx="27241">26</cx:pt>
          <cx:pt idx="27242">28</cx:pt>
          <cx:pt idx="27243">26</cx:pt>
          <cx:pt idx="27244">28</cx:pt>
          <cx:pt idx="27245">20</cx:pt>
          <cx:pt idx="27246">19</cx:pt>
          <cx:pt idx="27247">16</cx:pt>
          <cx:pt idx="27248">15</cx:pt>
          <cx:pt idx="27249">18</cx:pt>
          <cx:pt idx="27250">18</cx:pt>
          <cx:pt idx="27251">15</cx:pt>
          <cx:pt idx="27252">30</cx:pt>
          <cx:pt idx="27253">32</cx:pt>
          <cx:pt idx="27254">30</cx:pt>
          <cx:pt idx="27255">32</cx:pt>
          <cx:pt idx="27256">26</cx:pt>
          <cx:pt idx="27257">30</cx:pt>
          <cx:pt idx="27258">29</cx:pt>
          <cx:pt idx="27259">32</cx:pt>
          <cx:pt idx="27260">22</cx:pt>
          <cx:pt idx="27261">24</cx:pt>
          <cx:pt idx="27262">26</cx:pt>
          <cx:pt idx="27263">24</cx:pt>
          <cx:pt idx="27264">28</cx:pt>
          <cx:pt idx="27265">25</cx:pt>
          <cx:pt idx="27266">22</cx:pt>
          <cx:pt idx="27267">22</cx:pt>
          <cx:pt idx="27268">22</cx:pt>
          <cx:pt idx="27269">24</cx:pt>
          <cx:pt idx="27270">26</cx:pt>
          <cx:pt idx="27271">23</cx:pt>
          <cx:pt idx="27272">32</cx:pt>
          <cx:pt idx="27273">29</cx:pt>
          <cx:pt idx="27274">27</cx:pt>
          <cx:pt idx="27275">28</cx:pt>
          <cx:pt idx="27276">28</cx:pt>
          <cx:pt idx="27277">32</cx:pt>
          <cx:pt idx="27278">33</cx:pt>
          <cx:pt idx="27279">22</cx:pt>
          <cx:pt idx="27280">41</cx:pt>
          <cx:pt idx="27281">41</cx:pt>
          <cx:pt idx="27282">23</cx:pt>
          <cx:pt idx="27283">26</cx:pt>
          <cx:pt idx="27284">25</cx:pt>
          <cx:pt idx="27285">27</cx:pt>
          <cx:pt idx="27286">25</cx:pt>
          <cx:pt idx="27287">27</cx:pt>
          <cx:pt idx="27288">25</cx:pt>
          <cx:pt idx="27289">27</cx:pt>
          <cx:pt idx="27290">25</cx:pt>
          <cx:pt idx="27291">27</cx:pt>
          <cx:pt idx="27292">25</cx:pt>
          <cx:pt idx="27293">27</cx:pt>
          <cx:pt idx="27294">23</cx:pt>
          <cx:pt idx="27295">27</cx:pt>
          <cx:pt idx="27296">24</cx:pt>
          <cx:pt idx="27297">24</cx:pt>
          <cx:pt idx="27298">24</cx:pt>
          <cx:pt idx="27299">27</cx:pt>
          <cx:pt idx="27300">24</cx:pt>
          <cx:pt idx="27301">26</cx:pt>
          <cx:pt idx="27302">24</cx:pt>
          <cx:pt idx="27303">24</cx:pt>
          <cx:pt idx="27304">24</cx:pt>
          <cx:pt idx="27305">26</cx:pt>
          <cx:pt idx="27306">21</cx:pt>
          <cx:pt idx="27307">28</cx:pt>
          <cx:pt idx="27308">28</cx:pt>
          <cx:pt idx="27309">27</cx:pt>
          <cx:pt idx="27310">27</cx:pt>
          <cx:pt idx="27311">22</cx:pt>
          <cx:pt idx="27312">22</cx:pt>
          <cx:pt idx="27313">21</cx:pt>
          <cx:pt idx="27314">21</cx:pt>
          <cx:pt idx="27315">28</cx:pt>
          <cx:pt idx="27316">28</cx:pt>
          <cx:pt idx="27317">30</cx:pt>
          <cx:pt idx="27318">30</cx:pt>
          <cx:pt idx="27319">28</cx:pt>
          <cx:pt idx="27320">28</cx:pt>
          <cx:pt idx="27321">31</cx:pt>
          <cx:pt idx="27322">30</cx:pt>
          <cx:pt idx="27323">22</cx:pt>
          <cx:pt idx="27324">22</cx:pt>
          <cx:pt idx="27325">15</cx:pt>
          <cx:pt idx="27326">15</cx:pt>
          <cx:pt idx="27327">15</cx:pt>
          <cx:pt idx="27328">15</cx:pt>
          <cx:pt idx="27329">15</cx:pt>
          <cx:pt idx="27330">15</cx:pt>
          <cx:pt idx="27331">21</cx:pt>
          <cx:pt idx="27332">19</cx:pt>
          <cx:pt idx="27333">20</cx:pt>
          <cx:pt idx="27334">17</cx:pt>
          <cx:pt idx="27335">28</cx:pt>
          <cx:pt idx="27336">28</cx:pt>
          <cx:pt idx="27337">31</cx:pt>
          <cx:pt idx="27338">31</cx:pt>
          <cx:pt idx="27339">34</cx:pt>
          <cx:pt idx="27340">31</cx:pt>
          <cx:pt idx="27341">27</cx:pt>
          <cx:pt idx="27342">31</cx:pt>
          <cx:pt idx="27343">26</cx:pt>
          <cx:pt idx="27344">35</cx:pt>
          <cx:pt idx="27345">37</cx:pt>
          <cx:pt idx="27346">20</cx:pt>
          <cx:pt idx="27347">20</cx:pt>
          <cx:pt idx="27348">18</cx:pt>
          <cx:pt idx="27349">24</cx:pt>
          <cx:pt idx="27350">23</cx:pt>
          <cx:pt idx="27351">25</cx:pt>
          <cx:pt idx="27352">18</cx:pt>
          <cx:pt idx="27353">31</cx:pt>
          <cx:pt idx="27354">33</cx:pt>
          <cx:pt idx="27355">45</cx:pt>
          <cx:pt idx="27356">27</cx:pt>
          <cx:pt idx="27357">27</cx:pt>
          <cx:pt idx="27358">25</cx:pt>
          <cx:pt idx="27359">26</cx:pt>
          <cx:pt idx="27360">17</cx:pt>
          <cx:pt idx="27361">19</cx:pt>
          <cx:pt idx="27362">16</cx:pt>
          <cx:pt idx="27363">18</cx:pt>
          <cx:pt idx="27364">23</cx:pt>
          <cx:pt idx="27365">21</cx:pt>
          <cx:pt idx="27366">25</cx:pt>
          <cx:pt idx="27367">20</cx:pt>
          <cx:pt idx="27368">25</cx:pt>
          <cx:pt idx="27369">19</cx:pt>
          <cx:pt idx="27370">20</cx:pt>
          <cx:pt idx="27371">22</cx:pt>
          <cx:pt idx="27372">18</cx:pt>
          <cx:pt idx="27373">19</cx:pt>
          <cx:pt idx="27374">17</cx:pt>
          <cx:pt idx="27375">18</cx:pt>
          <cx:pt idx="27376">16</cx:pt>
          <cx:pt idx="27377">17</cx:pt>
          <cx:pt idx="27378">35</cx:pt>
          <cx:pt idx="27379">36</cx:pt>
          <cx:pt idx="27380">30</cx:pt>
          <cx:pt idx="27381">26</cx:pt>
          <cx:pt idx="27382">29</cx:pt>
          <cx:pt idx="27383">29</cx:pt>
          <cx:pt idx="27384">29</cx:pt>
          <cx:pt idx="27385">29</cx:pt>
          <cx:pt idx="27386">29</cx:pt>
          <cx:pt idx="27387">29</cx:pt>
          <cx:pt idx="27388">29</cx:pt>
          <cx:pt idx="27389">29</cx:pt>
          <cx:pt idx="27390">29</cx:pt>
          <cx:pt idx="27391">29</cx:pt>
          <cx:pt idx="27392">28</cx:pt>
          <cx:pt idx="27393">28</cx:pt>
          <cx:pt idx="27394">28</cx:pt>
          <cx:pt idx="27395">28</cx:pt>
          <cx:pt idx="27396">26</cx:pt>
          <cx:pt idx="27397">29</cx:pt>
          <cx:pt idx="27398">24</cx:pt>
          <cx:pt idx="27399">28</cx:pt>
          <cx:pt idx="27400">29</cx:pt>
          <cx:pt idx="27401">24</cx:pt>
          <cx:pt idx="27402">23</cx:pt>
          <cx:pt idx="27403">29</cx:pt>
          <cx:pt idx="27404">29</cx:pt>
          <cx:pt idx="27405">20</cx:pt>
          <cx:pt idx="27406">17</cx:pt>
          <cx:pt idx="27407">20</cx:pt>
          <cx:pt idx="27408">28</cx:pt>
          <cx:pt idx="27409">27</cx:pt>
          <cx:pt idx="27410">28</cx:pt>
          <cx:pt idx="27411">28</cx:pt>
          <cx:pt idx="27412">26</cx:pt>
          <cx:pt idx="27413">27</cx:pt>
          <cx:pt idx="27414">26</cx:pt>
          <cx:pt idx="27415">25</cx:pt>
          <cx:pt idx="27416">28</cx:pt>
          <cx:pt idx="27417">27</cx:pt>
          <cx:pt idx="27418">28</cx:pt>
          <cx:pt idx="27419">28</cx:pt>
          <cx:pt idx="27420">26</cx:pt>
          <cx:pt idx="27421">26</cx:pt>
          <cx:pt idx="27422">26</cx:pt>
          <cx:pt idx="27423">27</cx:pt>
          <cx:pt idx="27424">27</cx:pt>
          <cx:pt idx="27425">26</cx:pt>
          <cx:pt idx="27426">23</cx:pt>
          <cx:pt idx="27427">24</cx:pt>
          <cx:pt idx="27428">23</cx:pt>
          <cx:pt idx="27429">24</cx:pt>
          <cx:pt idx="27430">26</cx:pt>
          <cx:pt idx="27431">25</cx:pt>
          <cx:pt idx="27432">28</cx:pt>
          <cx:pt idx="27433">27</cx:pt>
          <cx:pt idx="27434">28</cx:pt>
          <cx:pt idx="27435">28</cx:pt>
          <cx:pt idx="27436">24</cx:pt>
          <cx:pt idx="27437">22</cx:pt>
          <cx:pt idx="27438">20</cx:pt>
          <cx:pt idx="27439">19</cx:pt>
          <cx:pt idx="27440">20</cx:pt>
          <cx:pt idx="27441">20</cx:pt>
          <cx:pt idx="27442">22</cx:pt>
          <cx:pt idx="27443">22</cx:pt>
          <cx:pt idx="27444">26</cx:pt>
          <cx:pt idx="27445">25</cx:pt>
          <cx:pt idx="27446">30</cx:pt>
          <cx:pt idx="27447">28</cx:pt>
          <cx:pt idx="27448">16</cx:pt>
          <cx:pt idx="27449">19</cx:pt>
          <cx:pt idx="27450">17</cx:pt>
          <cx:pt idx="27451">18</cx:pt>
          <cx:pt idx="27452">17</cx:pt>
          <cx:pt idx="27453">19</cx:pt>
          <cx:pt idx="27454">19</cx:pt>
          <cx:pt idx="27455">28</cx:pt>
          <cx:pt idx="27456">30</cx:pt>
          <cx:pt idx="27457">28</cx:pt>
          <cx:pt idx="27458">25</cx:pt>
          <cx:pt idx="27459">30</cx:pt>
          <cx:pt idx="27460">27</cx:pt>
          <cx:pt idx="27461">30</cx:pt>
          <cx:pt idx="27462">27</cx:pt>
          <cx:pt idx="27463">25</cx:pt>
          <cx:pt idx="27464">26</cx:pt>
          <cx:pt idx="27465">27</cx:pt>
          <cx:pt idx="27466">30</cx:pt>
          <cx:pt idx="27467">26</cx:pt>
          <cx:pt idx="27468">27</cx:pt>
          <cx:pt idx="27469">27</cx:pt>
          <cx:pt idx="27470">26</cx:pt>
          <cx:pt idx="27471">23</cx:pt>
          <cx:pt idx="27472">26</cx:pt>
          <cx:pt idx="27473">23</cx:pt>
          <cx:pt idx="27474">23</cx:pt>
          <cx:pt idx="27475">19</cx:pt>
          <cx:pt idx="27476">23</cx:pt>
          <cx:pt idx="27477">18</cx:pt>
          <cx:pt idx="27478">20</cx:pt>
          <cx:pt idx="27479">18</cx:pt>
          <cx:pt idx="27480">19</cx:pt>
          <cx:pt idx="27481">21</cx:pt>
          <cx:pt idx="27482">19</cx:pt>
          <cx:pt idx="27483">24</cx:pt>
          <cx:pt idx="27484">22</cx:pt>
          <cx:pt idx="27485">19</cx:pt>
          <cx:pt idx="27486">19</cx:pt>
          <cx:pt idx="27487">31</cx:pt>
          <cx:pt idx="27488">29</cx:pt>
          <cx:pt idx="27489">24</cx:pt>
          <cx:pt idx="27490">25</cx:pt>
          <cx:pt idx="27491">30</cx:pt>
          <cx:pt idx="27492">29</cx:pt>
          <cx:pt idx="27493">24</cx:pt>
          <cx:pt idx="27494">25</cx:pt>
          <cx:pt idx="27495">14</cx:pt>
          <cx:pt idx="27496">15</cx:pt>
          <cx:pt idx="27497">15</cx:pt>
          <cx:pt idx="27498">14</cx:pt>
          <cx:pt idx="27499">17</cx:pt>
          <cx:pt idx="27500">17</cx:pt>
          <cx:pt idx="27501">17</cx:pt>
          <cx:pt idx="27502">28</cx:pt>
          <cx:pt idx="27503">28</cx:pt>
          <cx:pt idx="27504">27</cx:pt>
          <cx:pt idx="27505">28</cx:pt>
          <cx:pt idx="27506">25</cx:pt>
          <cx:pt idx="27507">25</cx:pt>
          <cx:pt idx="27508">26</cx:pt>
          <cx:pt idx="27509">26</cx:pt>
          <cx:pt idx="27510">28</cx:pt>
          <cx:pt idx="27511">28</cx:pt>
          <cx:pt idx="27512">27</cx:pt>
          <cx:pt idx="27513">27</cx:pt>
          <cx:pt idx="27514">25</cx:pt>
          <cx:pt idx="27515">25</cx:pt>
          <cx:pt idx="27516">28</cx:pt>
          <cx:pt idx="27517">28</cx:pt>
          <cx:pt idx="27518">27</cx:pt>
          <cx:pt idx="27519">27</cx:pt>
          <cx:pt idx="27520">25</cx:pt>
          <cx:pt idx="27521">25</cx:pt>
          <cx:pt idx="27522">25</cx:pt>
          <cx:pt idx="27523">25</cx:pt>
          <cx:pt idx="27524">26</cx:pt>
          <cx:pt idx="27525">26</cx:pt>
          <cx:pt idx="27526">26</cx:pt>
          <cx:pt idx="27527">26</cx:pt>
          <cx:pt idx="27528">25</cx:pt>
          <cx:pt idx="27529">25</cx:pt>
          <cx:pt idx="27530">36</cx:pt>
          <cx:pt idx="27531">26</cx:pt>
          <cx:pt idx="27532">26</cx:pt>
          <cx:pt idx="27533">25</cx:pt>
          <cx:pt idx="27534">25</cx:pt>
          <cx:pt idx="27535">27</cx:pt>
          <cx:pt idx="27536">28</cx:pt>
          <cx:pt idx="27537">25</cx:pt>
          <cx:pt idx="27538">25</cx:pt>
          <cx:pt idx="27539">26</cx:pt>
          <cx:pt idx="27540">26</cx:pt>
          <cx:pt idx="27541">24</cx:pt>
          <cx:pt idx="27542">23</cx:pt>
          <cx:pt idx="27543">25</cx:pt>
          <cx:pt idx="27544">25</cx:pt>
          <cx:pt idx="27545">23</cx:pt>
          <cx:pt idx="27546">22</cx:pt>
          <cx:pt idx="27547">23</cx:pt>
          <cx:pt idx="27548">22</cx:pt>
          <cx:pt idx="27549">23</cx:pt>
          <cx:pt idx="27550">21</cx:pt>
          <cx:pt idx="27551">22</cx:pt>
          <cx:pt idx="27552">21</cx:pt>
          <cx:pt idx="27553">20</cx:pt>
          <cx:pt idx="27554">20</cx:pt>
          <cx:pt idx="27555">20</cx:pt>
          <cx:pt idx="27556">20</cx:pt>
          <cx:pt idx="27557">20</cx:pt>
          <cx:pt idx="27558">20</cx:pt>
          <cx:pt idx="27559">17</cx:pt>
          <cx:pt idx="27560">17</cx:pt>
          <cx:pt idx="27561">17</cx:pt>
          <cx:pt idx="27562">17</cx:pt>
          <cx:pt idx="27563">17</cx:pt>
          <cx:pt idx="27564">17</cx:pt>
          <cx:pt idx="27565">24</cx:pt>
          <cx:pt idx="27566">23</cx:pt>
          <cx:pt idx="27567">21</cx:pt>
          <cx:pt idx="27568">26</cx:pt>
          <cx:pt idx="27569">19</cx:pt>
          <cx:pt idx="27570">20</cx:pt>
          <cx:pt idx="27571">18</cx:pt>
          <cx:pt idx="27572">29</cx:pt>
          <cx:pt idx="27573">28</cx:pt>
          <cx:pt idx="27574">24</cx:pt>
          <cx:pt idx="27575">25</cx:pt>
          <cx:pt idx="27576">22</cx:pt>
          <cx:pt idx="27577">24</cx:pt>
          <cx:pt idx="27578">28</cx:pt>
          <cx:pt idx="27579">24</cx:pt>
          <cx:pt idx="27580">26</cx:pt>
          <cx:pt idx="27581">22</cx:pt>
          <cx:pt idx="27582">26</cx:pt>
          <cx:pt idx="27583">26</cx:pt>
          <cx:pt idx="27584">26</cx:pt>
          <cx:pt idx="27585">25</cx:pt>
          <cx:pt idx="27586">25</cx:pt>
          <cx:pt idx="27587">26</cx:pt>
          <cx:pt idx="27588">25</cx:pt>
          <cx:pt idx="27589">23</cx:pt>
          <cx:pt idx="27590">22</cx:pt>
          <cx:pt idx="27591">19</cx:pt>
          <cx:pt idx="27592">19</cx:pt>
          <cx:pt idx="27593">19</cx:pt>
          <cx:pt idx="27594">21</cx:pt>
          <cx:pt idx="27595">16</cx:pt>
          <cx:pt idx="27596">18</cx:pt>
          <cx:pt idx="27597">23</cx:pt>
          <cx:pt idx="27598">20</cx:pt>
          <cx:pt idx="27599">22</cx:pt>
          <cx:pt idx="27600">20</cx:pt>
          <cx:pt idx="27601">24</cx:pt>
          <cx:pt idx="27602">26</cx:pt>
          <cx:pt idx="27603">26</cx:pt>
          <cx:pt idx="27604">22</cx:pt>
          <cx:pt idx="27605">19</cx:pt>
          <cx:pt idx="27606">24</cx:pt>
          <cx:pt idx="27607">23</cx:pt>
          <cx:pt idx="27608">20</cx:pt>
          <cx:pt idx="27609">19</cx:pt>
          <cx:pt idx="27610">20</cx:pt>
          <cx:pt idx="27611">34</cx:pt>
          <cx:pt idx="27612">34</cx:pt>
          <cx:pt idx="27613">34</cx:pt>
          <cx:pt idx="27614">34</cx:pt>
          <cx:pt idx="27615">33</cx:pt>
          <cx:pt idx="27616">30</cx:pt>
          <cx:pt idx="27617">35</cx:pt>
          <cx:pt idx="27618">37</cx:pt>
          <cx:pt idx="27619">24</cx:pt>
          <cx:pt idx="27620">23</cx:pt>
          <cx:pt idx="27621">21</cx:pt>
          <cx:pt idx="27622">24</cx:pt>
          <cx:pt idx="27623">23</cx:pt>
          <cx:pt idx="27624">22</cx:pt>
          <cx:pt idx="27625">19</cx:pt>
          <cx:pt idx="27626">23</cx:pt>
          <cx:pt idx="27627">20</cx:pt>
          <cx:pt idx="27628">21</cx:pt>
          <cx:pt idx="27629">24</cx:pt>
          <cx:pt idx="27630">23</cx:pt>
          <cx:pt idx="27631">21</cx:pt>
          <cx:pt idx="27632">24</cx:pt>
          <cx:pt idx="27633">21</cx:pt>
          <cx:pt idx="27634">19</cx:pt>
          <cx:pt idx="27635">25</cx:pt>
          <cx:pt idx="27636">26</cx:pt>
          <cx:pt idx="27637">24</cx:pt>
          <cx:pt idx="27638">20</cx:pt>
          <cx:pt idx="27639">24</cx:pt>
          <cx:pt idx="27640">24</cx:pt>
          <cx:pt idx="27641">24</cx:pt>
          <cx:pt idx="27642">24</cx:pt>
          <cx:pt idx="27643">16</cx:pt>
          <cx:pt idx="27644">16</cx:pt>
          <cx:pt idx="27645">16</cx:pt>
          <cx:pt idx="27646">15</cx:pt>
          <cx:pt idx="27647">29</cx:pt>
          <cx:pt idx="27648">30</cx:pt>
          <cx:pt idx="27649">29</cx:pt>
          <cx:pt idx="27650">29</cx:pt>
          <cx:pt idx="27651">32</cx:pt>
          <cx:pt idx="27652">30</cx:pt>
          <cx:pt idx="27653">29</cx:pt>
          <cx:pt idx="27654">30</cx:pt>
          <cx:pt idx="27655">29</cx:pt>
          <cx:pt idx="27656">29</cx:pt>
          <cx:pt idx="27657">32</cx:pt>
          <cx:pt idx="27658">30</cx:pt>
          <cx:pt idx="27659">29</cx:pt>
          <cx:pt idx="27660">24</cx:pt>
          <cx:pt idx="27661">29</cx:pt>
          <cx:pt idx="27662">27</cx:pt>
          <cx:pt idx="27663">33</cx:pt>
          <cx:pt idx="27664">26</cx:pt>
          <cx:pt idx="27665">30</cx:pt>
          <cx:pt idx="27666">29</cx:pt>
          <cx:pt idx="27667">29</cx:pt>
          <cx:pt idx="27668">34</cx:pt>
          <cx:pt idx="27669">22</cx:pt>
          <cx:pt idx="27670">20</cx:pt>
          <cx:pt idx="27671">20</cx:pt>
          <cx:pt idx="27672">20</cx:pt>
          <cx:pt idx="27673">20</cx:pt>
          <cx:pt idx="27674">19</cx:pt>
          <cx:pt idx="27675">20</cx:pt>
          <cx:pt idx="27676">19</cx:pt>
          <cx:pt idx="27677">20</cx:pt>
          <cx:pt idx="27678">19</cx:pt>
          <cx:pt idx="27679">21</cx:pt>
          <cx:pt idx="27680">19</cx:pt>
          <cx:pt idx="27681">19</cx:pt>
          <cx:pt idx="27682">18</cx:pt>
          <cx:pt idx="27683">18</cx:pt>
          <cx:pt idx="27684">20</cx:pt>
          <cx:pt idx="27685">18</cx:pt>
          <cx:pt idx="27686">20</cx:pt>
          <cx:pt idx="27687">19</cx:pt>
          <cx:pt idx="27688">20</cx:pt>
          <cx:pt idx="27689">19</cx:pt>
          <cx:pt idx="27690">20</cx:pt>
          <cx:pt idx="27691">19</cx:pt>
          <cx:pt idx="27692">20</cx:pt>
          <cx:pt idx="27693">20</cx:pt>
          <cx:pt idx="27694">19</cx:pt>
          <cx:pt idx="27695">20</cx:pt>
          <cx:pt idx="27696">19</cx:pt>
          <cx:pt idx="27697">21</cx:pt>
          <cx:pt idx="27698">22</cx:pt>
          <cx:pt idx="27699">20</cx:pt>
          <cx:pt idx="27700">20</cx:pt>
          <cx:pt idx="27701">16</cx:pt>
          <cx:pt idx="27702">21</cx:pt>
          <cx:pt idx="27703">20</cx:pt>
          <cx:pt idx="27704">20</cx:pt>
          <cx:pt idx="27705">16</cx:pt>
          <cx:pt idx="27706">23</cx:pt>
          <cx:pt idx="27707">24</cx:pt>
          <cx:pt idx="27708">18</cx:pt>
          <cx:pt idx="27709">20</cx:pt>
          <cx:pt idx="27710">18</cx:pt>
          <cx:pt idx="27711">16</cx:pt>
          <cx:pt idx="27712">16</cx:pt>
          <cx:pt idx="27713">17</cx:pt>
          <cx:pt idx="27714">17</cx:pt>
          <cx:pt idx="27715">16</cx:pt>
          <cx:pt idx="27716">15</cx:pt>
          <cx:pt idx="27717">23</cx:pt>
          <cx:pt idx="27718">23</cx:pt>
          <cx:pt idx="27719">25</cx:pt>
          <cx:pt idx="27720">26</cx:pt>
          <cx:pt idx="27721">19</cx:pt>
          <cx:pt idx="27722">25</cx:pt>
          <cx:pt idx="27723">20</cx:pt>
          <cx:pt idx="27724">19</cx:pt>
          <cx:pt idx="27725">19</cx:pt>
          <cx:pt idx="27726">18</cx:pt>
          <cx:pt idx="27727">22</cx:pt>
          <cx:pt idx="27728">24</cx:pt>
          <cx:pt idx="27729">24</cx:pt>
          <cx:pt idx="27730">26</cx:pt>
          <cx:pt idx="27731">30</cx:pt>
          <cx:pt idx="27732">27</cx:pt>
          <cx:pt idx="27733">27</cx:pt>
          <cx:pt idx="27734">29</cx:pt>
          <cx:pt idx="27735">26</cx:pt>
          <cx:pt idx="27736">27</cx:pt>
          <cx:pt idx="27737">24</cx:pt>
          <cx:pt idx="27738">23</cx:pt>
          <cx:pt idx="27739">25</cx:pt>
          <cx:pt idx="27740">30</cx:pt>
          <cx:pt idx="27741">27</cx:pt>
          <cx:pt idx="27742">27</cx:pt>
          <cx:pt idx="27743">27</cx:pt>
          <cx:pt idx="27744">25</cx:pt>
          <cx:pt idx="27745">30</cx:pt>
          <cx:pt idx="27746">29</cx:pt>
          <cx:pt idx="27747">27</cx:pt>
          <cx:pt idx="27748">24</cx:pt>
          <cx:pt idx="27749">23</cx:pt>
          <cx:pt idx="27750">25</cx:pt>
          <cx:pt idx="27751">25</cx:pt>
          <cx:pt idx="27752">19</cx:pt>
          <cx:pt idx="27753">25</cx:pt>
          <cx:pt idx="27754">25</cx:pt>
          <cx:pt idx="27755">25</cx:pt>
          <cx:pt idx="27756">22</cx:pt>
          <cx:pt idx="27757">25</cx:pt>
          <cx:pt idx="27758">26</cx:pt>
          <cx:pt idx="27759">19</cx:pt>
          <cx:pt idx="27760">25</cx:pt>
          <cx:pt idx="27761">25</cx:pt>
          <cx:pt idx="27762">23</cx:pt>
          <cx:pt idx="27763">23</cx:pt>
          <cx:pt idx="27764">20</cx:pt>
          <cx:pt idx="27765">19</cx:pt>
          <cx:pt idx="27766">20</cx:pt>
          <cx:pt idx="27767">18</cx:pt>
          <cx:pt idx="27768">19</cx:pt>
          <cx:pt idx="27769">19</cx:pt>
          <cx:pt idx="27770">20</cx:pt>
          <cx:pt idx="27771">20</cx:pt>
          <cx:pt idx="27772">19</cx:pt>
          <cx:pt idx="27773">19</cx:pt>
          <cx:pt idx="27774">18</cx:pt>
          <cx:pt idx="27775">22</cx:pt>
          <cx:pt idx="27776">25</cx:pt>
          <cx:pt idx="27777">23</cx:pt>
          <cx:pt idx="27778">22</cx:pt>
          <cx:pt idx="27779">22</cx:pt>
          <cx:pt idx="27780">21</cx:pt>
          <cx:pt idx="27781">21</cx:pt>
          <cx:pt idx="27782">20</cx:pt>
          <cx:pt idx="27783">20</cx:pt>
          <cx:pt idx="27784">20</cx:pt>
          <cx:pt idx="27785">19</cx:pt>
          <cx:pt idx="27786">18</cx:pt>
          <cx:pt idx="27787">18</cx:pt>
          <cx:pt idx="27788">22</cx:pt>
          <cx:pt idx="27789">22</cx:pt>
          <cx:pt idx="27790">15</cx:pt>
          <cx:pt idx="27791">15</cx:pt>
          <cx:pt idx="27792">16</cx:pt>
          <cx:pt idx="27793">15</cx:pt>
          <cx:pt idx="27794">19</cx:pt>
          <cx:pt idx="27795">16</cx:pt>
          <cx:pt idx="27796">16</cx:pt>
          <cx:pt idx="27797">24</cx:pt>
          <cx:pt idx="27798">22</cx:pt>
          <cx:pt idx="27799">24</cx:pt>
          <cx:pt idx="27800">25</cx:pt>
          <cx:pt idx="27801">24</cx:pt>
          <cx:pt idx="27802">28</cx:pt>
          <cx:pt idx="27803">26</cx:pt>
          <cx:pt idx="27804">28</cx:pt>
          <cx:pt idx="27805">27</cx:pt>
          <cx:pt idx="27806">31</cx:pt>
          <cx:pt idx="27807">20</cx:pt>
          <cx:pt idx="27808">20</cx:pt>
          <cx:pt idx="27809">21</cx:pt>
          <cx:pt idx="27810">19</cx:pt>
          <cx:pt idx="27811">19</cx:pt>
          <cx:pt idx="27812">20</cx:pt>
          <cx:pt idx="27813">21</cx:pt>
          <cx:pt idx="27814">19</cx:pt>
          <cx:pt idx="27815">19</cx:pt>
          <cx:pt idx="27816">19</cx:pt>
          <cx:pt idx="27817">20</cx:pt>
          <cx:pt idx="27818">20</cx:pt>
          <cx:pt idx="27819">18</cx:pt>
          <cx:pt idx="27820">19</cx:pt>
          <cx:pt idx="27821">18</cx:pt>
          <cx:pt idx="27822">21</cx:pt>
          <cx:pt idx="27823">22</cx:pt>
          <cx:pt idx="27824">24</cx:pt>
          <cx:pt idx="27825">33</cx:pt>
          <cx:pt idx="27826">35</cx:pt>
          <cx:pt idx="27827">25</cx:pt>
          <cx:pt idx="27828">28</cx:pt>
          <cx:pt idx="27829">26</cx:pt>
          <cx:pt idx="27830">29</cx:pt>
          <cx:pt idx="27831">24</cx:pt>
          <cx:pt idx="27832">22</cx:pt>
          <cx:pt idx="27833">26</cx:pt>
          <cx:pt idx="27834">23</cx:pt>
          <cx:pt idx="27835">20</cx:pt>
          <cx:pt idx="27836">24</cx:pt>
          <cx:pt idx="27837">21</cx:pt>
          <cx:pt idx="27838">26</cx:pt>
          <cx:pt idx="27839">21</cx:pt>
          <cx:pt idx="27840">18</cx:pt>
          <cx:pt idx="27841">19</cx:pt>
          <cx:pt idx="27842">24</cx:pt>
          <cx:pt idx="27843">28</cx:pt>
          <cx:pt idx="27844">22</cx:pt>
          <cx:pt idx="27845">24</cx:pt>
          <cx:pt idx="27846">23</cx:pt>
          <cx:pt idx="27847">24</cx:pt>
          <cx:pt idx="27848">24</cx:pt>
          <cx:pt idx="27849">23</cx:pt>
          <cx:pt idx="27850">21</cx:pt>
          <cx:pt idx="27851">24</cx:pt>
          <cx:pt idx="27852">23</cx:pt>
          <cx:pt idx="27853">22</cx:pt>
          <cx:pt idx="27854">19</cx:pt>
          <cx:pt idx="27855">23</cx:pt>
          <cx:pt idx="27856">20</cx:pt>
          <cx:pt idx="27857">21</cx:pt>
          <cx:pt idx="27858">24</cx:pt>
          <cx:pt idx="27859">23</cx:pt>
          <cx:pt idx="27860">21</cx:pt>
          <cx:pt idx="27861">24</cx:pt>
          <cx:pt idx="27862">21</cx:pt>
          <cx:pt idx="27863">19</cx:pt>
          <cx:pt idx="27864">20</cx:pt>
          <cx:pt idx="27865">21</cx:pt>
          <cx:pt idx="27866">20</cx:pt>
          <cx:pt idx="27867">20</cx:pt>
          <cx:pt idx="27868">17</cx:pt>
          <cx:pt idx="27869">16</cx:pt>
          <cx:pt idx="27870">18</cx:pt>
          <cx:pt idx="27871">20</cx:pt>
          <cx:pt idx="27872">18</cx:pt>
          <cx:pt idx="27873">16</cx:pt>
          <cx:pt idx="27874">16</cx:pt>
          <cx:pt idx="27875">16</cx:pt>
          <cx:pt idx="27876">16</cx:pt>
          <cx:pt idx="27877">17</cx:pt>
          <cx:pt idx="27878">16</cx:pt>
          <cx:pt idx="27879">15</cx:pt>
          <cx:pt idx="27880">15</cx:pt>
          <cx:pt idx="27881">22</cx:pt>
          <cx:pt idx="27882">20</cx:pt>
          <cx:pt idx="27883">20</cx:pt>
          <cx:pt idx="27884">20</cx:pt>
          <cx:pt idx="27885">20</cx:pt>
          <cx:pt idx="27886">19</cx:pt>
          <cx:pt idx="27887">20</cx:pt>
          <cx:pt idx="27888">19</cx:pt>
          <cx:pt idx="27889">20</cx:pt>
          <cx:pt idx="27890">19</cx:pt>
          <cx:pt idx="27891">21</cx:pt>
          <cx:pt idx="27892">19</cx:pt>
          <cx:pt idx="27893">19</cx:pt>
          <cx:pt idx="27894">18</cx:pt>
          <cx:pt idx="27895">18</cx:pt>
          <cx:pt idx="27896">20</cx:pt>
          <cx:pt idx="27897">18</cx:pt>
          <cx:pt idx="27898">20</cx:pt>
          <cx:pt idx="27899">19</cx:pt>
          <cx:pt idx="27900">19</cx:pt>
          <cx:pt idx="27901">19</cx:pt>
          <cx:pt idx="27902">20</cx:pt>
          <cx:pt idx="27903">20</cx:pt>
          <cx:pt idx="27904">19</cx:pt>
          <cx:pt idx="27905">20</cx:pt>
          <cx:pt idx="27906">19</cx:pt>
          <cx:pt idx="27907">22</cx:pt>
          <cx:pt idx="27908">20</cx:pt>
          <cx:pt idx="27909">21</cx:pt>
          <cx:pt idx="27910">19</cx:pt>
          <cx:pt idx="27911">20</cx:pt>
          <cx:pt idx="27912">19</cx:pt>
          <cx:pt idx="27913">20</cx:pt>
          <cx:pt idx="27914">19</cx:pt>
          <cx:pt idx="27915">30</cx:pt>
          <cx:pt idx="27916">29</cx:pt>
          <cx:pt idx="27917">31</cx:pt>
          <cx:pt idx="27918">30</cx:pt>
          <cx:pt idx="27919">28</cx:pt>
          <cx:pt idx="27920">31</cx:pt>
          <cx:pt idx="27921">25</cx:pt>
          <cx:pt idx="27922">36</cx:pt>
          <cx:pt idx="27923">34</cx:pt>
          <cx:pt idx="27924">29</cx:pt>
          <cx:pt idx="27925">36</cx:pt>
          <cx:pt idx="27926">45</cx:pt>
          <cx:pt idx="27927">27</cx:pt>
          <cx:pt idx="27928">26</cx:pt>
          <cx:pt idx="27929">25</cx:pt>
          <cx:pt idx="27930">23</cx:pt>
          <cx:pt idx="27931">24</cx:pt>
          <cx:pt idx="27932">23</cx:pt>
          <cx:pt idx="27933">33</cx:pt>
          <cx:pt idx="27934">35</cx:pt>
          <cx:pt idx="27935">33</cx:pt>
          <cx:pt idx="27936">23</cx:pt>
          <cx:pt idx="27937">25</cx:pt>
          <cx:pt idx="27938">23</cx:pt>
          <cx:pt idx="27939">22</cx:pt>
          <cx:pt idx="27940">20</cx:pt>
          <cx:pt idx="27941">25</cx:pt>
          <cx:pt idx="27942">18</cx:pt>
          <cx:pt idx="27943">16</cx:pt>
          <cx:pt idx="27944">18</cx:pt>
          <cx:pt idx="27945">18</cx:pt>
          <cx:pt idx="27946">16</cx:pt>
          <cx:pt idx="27947">18</cx:pt>
          <cx:pt idx="27948">35</cx:pt>
          <cx:pt idx="27949">33</cx:pt>
          <cx:pt idx="27950">26</cx:pt>
          <cx:pt idx="27951">26</cx:pt>
          <cx:pt idx="27952">33</cx:pt>
          <cx:pt idx="27953">33</cx:pt>
          <cx:pt idx="27954">30</cx:pt>
          <cx:pt idx="27955">31</cx:pt>
          <cx:pt idx="27956">23</cx:pt>
          <cx:pt idx="27957">27</cx:pt>
          <cx:pt idx="27958">25</cx:pt>
          <cx:pt idx="27959">24</cx:pt>
          <cx:pt idx="27960">24</cx:pt>
          <cx:pt idx="27961">24</cx:pt>
          <cx:pt idx="27962">23</cx:pt>
          <cx:pt idx="27963">24</cx:pt>
          <cx:pt idx="27964">23</cx:pt>
          <cx:pt idx="27965">29</cx:pt>
          <cx:pt idx="27966">32</cx:pt>
          <cx:pt idx="27967">32</cx:pt>
          <cx:pt idx="27968">24</cx:pt>
          <cx:pt idx="27969">25</cx:pt>
          <cx:pt idx="27970">26</cx:pt>
          <cx:pt idx="27971">23</cx:pt>
          <cx:pt idx="27972">24</cx:pt>
          <cx:pt idx="27973">23</cx:pt>
          <cx:pt idx="27974">22</cx:pt>
          <cx:pt idx="27975">23</cx:pt>
          <cx:pt idx="27976">24</cx:pt>
          <cx:pt idx="27977">21</cx:pt>
          <cx:pt idx="27978">23</cx:pt>
          <cx:pt idx="27979">20</cx:pt>
          <cx:pt idx="27980">26</cx:pt>
          <cx:pt idx="27981">25</cx:pt>
          <cx:pt idx="27982">25</cx:pt>
          <cx:pt idx="27983">24</cx:pt>
          <cx:pt idx="27984">26</cx:pt>
          <cx:pt idx="27985">25</cx:pt>
          <cx:pt idx="27986">25</cx:pt>
          <cx:pt idx="27987">25</cx:pt>
          <cx:pt idx="27988">25</cx:pt>
          <cx:pt idx="27989">22</cx:pt>
          <cx:pt idx="27990">21</cx:pt>
          <cx:pt idx="27991">20</cx:pt>
          <cx:pt idx="27992">18</cx:pt>
          <cx:pt idx="27993">17</cx:pt>
          <cx:pt idx="27994">20</cx:pt>
          <cx:pt idx="27995">22</cx:pt>
          <cx:pt idx="27996">25</cx:pt>
          <cx:pt idx="27997">25</cx:pt>
          <cx:pt idx="27998">23</cx:pt>
          <cx:pt idx="27999">25</cx:pt>
          <cx:pt idx="28000">25</cx:pt>
          <cx:pt idx="28001">22</cx:pt>
          <cx:pt idx="28002">25</cx:pt>
          <cx:pt idx="28003">25</cx:pt>
          <cx:pt idx="28004">23</cx:pt>
          <cx:pt idx="28005">23</cx:pt>
          <cx:pt idx="28006">20</cx:pt>
          <cx:pt idx="28007">20</cx:pt>
          <cx:pt idx="28008">19</cx:pt>
          <cx:pt idx="28009">19</cx:pt>
          <cx:pt idx="28010">19</cx:pt>
          <cx:pt idx="28011">19</cx:pt>
          <cx:pt idx="28012">18</cx:pt>
          <cx:pt idx="28013">18</cx:pt>
          <cx:pt idx="28014">27</cx:pt>
          <cx:pt idx="28015">25</cx:pt>
          <cx:pt idx="28016">28</cx:pt>
          <cx:pt idx="28017">29</cx:pt>
          <cx:pt idx="28018">24</cx:pt>
          <cx:pt idx="28019">28</cx:pt>
          <cx:pt idx="28020">21</cx:pt>
          <cx:pt idx="28021">20</cx:pt>
          <cx:pt idx="28022">19</cx:pt>
          <cx:pt idx="28023">19</cx:pt>
          <cx:pt idx="28024">20</cx:pt>
          <cx:pt idx="28025">19</cx:pt>
          <cx:pt idx="28026">19</cx:pt>
          <cx:pt idx="28027">19</cx:pt>
          <cx:pt idx="28028">14</cx:pt>
          <cx:pt idx="28029">22</cx:pt>
          <cx:pt idx="28030">21</cx:pt>
          <cx:pt idx="28031">27</cx:pt>
          <cx:pt idx="28032">25</cx:pt>
          <cx:pt idx="28033">28</cx:pt>
          <cx:pt idx="28034">29</cx:pt>
          <cx:pt idx="28035">22</cx:pt>
          <cx:pt idx="28036">24</cx:pt>
          <cx:pt idx="28037">28</cx:pt>
          <cx:pt idx="28038">20</cx:pt>
          <cx:pt idx="28039">19</cx:pt>
          <cx:pt idx="28040">19</cx:pt>
          <cx:pt idx="28041">24</cx:pt>
          <cx:pt idx="28042">21</cx:pt>
          <cx:pt idx="28043">22</cx:pt>
          <cx:pt idx="28044">21</cx:pt>
          <cx:pt idx="28045">20</cx:pt>
          <cx:pt idx="28046">32</cx:pt>
          <cx:pt idx="28047">28</cx:pt>
          <cx:pt idx="28048">32</cx:pt>
          <cx:pt idx="28049">35</cx:pt>
          <cx:pt idx="28050">33</cx:pt>
          <cx:pt idx="28051">27</cx:pt>
          <cx:pt idx="28052">26</cx:pt>
          <cx:pt idx="28053">23</cx:pt>
          <cx:pt idx="28054">21</cx:pt>
          <cx:pt idx="28055">22</cx:pt>
          <cx:pt idx="28056">22</cx:pt>
          <cx:pt idx="28057">20</cx:pt>
          <cx:pt idx="28058">32</cx:pt>
          <cx:pt idx="28059">30</cx:pt>
          <cx:pt idx="28060">23</cx:pt>
          <cx:pt idx="28061">25</cx:pt>
          <cx:pt idx="28062">25</cx:pt>
          <cx:pt idx="28063">23</cx:pt>
          <cx:pt idx="28064">24</cx:pt>
          <cx:pt idx="28065">20</cx:pt>
          <cx:pt idx="28066">20</cx:pt>
          <cx:pt idx="28067">20</cx:pt>
          <cx:pt idx="28068">20</cx:pt>
          <cx:pt idx="28069">14</cx:pt>
          <cx:pt idx="28070">13</cx:pt>
          <cx:pt idx="28071">14</cx:pt>
          <cx:pt idx="28072">13</cx:pt>
          <cx:pt idx="28073">22</cx:pt>
          <cx:pt idx="28074">17</cx:pt>
          <cx:pt idx="28075">18</cx:pt>
          <cx:pt idx="28076">18</cx:pt>
          <cx:pt idx="28077">18</cx:pt>
          <cx:pt idx="28078">18</cx:pt>
          <cx:pt idx="28079">27</cx:pt>
          <cx:pt idx="28080">26</cx:pt>
          <cx:pt idx="28081">25</cx:pt>
          <cx:pt idx="28082">25</cx:pt>
          <cx:pt idx="28083">24</cx:pt>
          <cx:pt idx="28084">18</cx:pt>
          <cx:pt idx="28085">29</cx:pt>
          <cx:pt idx="28086">26</cx:pt>
          <cx:pt idx="28087">26</cx:pt>
          <cx:pt idx="28088">25</cx:pt>
          <cx:pt idx="28089">23</cx:pt>
          <cx:pt idx="28090">24</cx:pt>
          <cx:pt idx="28091">23</cx:pt>
          <cx:pt idx="28092">24</cx:pt>
          <cx:pt idx="28093">23</cx:pt>
          <cx:pt idx="28094">22</cx:pt>
          <cx:pt idx="28095">18</cx:pt>
          <cx:pt idx="28096">23</cx:pt>
          <cx:pt idx="28097">23</cx:pt>
          <cx:pt idx="28098">22</cx:pt>
          <cx:pt idx="28099">22</cx:pt>
          <cx:pt idx="28100">23</cx:pt>
          <cx:pt idx="28101">23</cx:pt>
          <cx:pt idx="28102">24</cx:pt>
          <cx:pt idx="28103">22</cx:pt>
          <cx:pt idx="28104">24</cx:pt>
          <cx:pt idx="28105">24</cx:pt>
          <cx:pt idx="28106">28</cx:pt>
          <cx:pt idx="28107">20</cx:pt>
          <cx:pt idx="28108">24</cx:pt>
          <cx:pt idx="28109">27</cx:pt>
          <cx:pt idx="28110">26</cx:pt>
          <cx:pt idx="28111">19</cx:pt>
          <cx:pt idx="28112">18</cx:pt>
          <cx:pt idx="28113">16</cx:pt>
          <cx:pt idx="28114">16</cx:pt>
          <cx:pt idx="28115">16</cx:pt>
          <cx:pt idx="28116">16</cx:pt>
          <cx:pt idx="28117">30</cx:pt>
          <cx:pt idx="28118">28</cx:pt>
          <cx:pt idx="28119">29</cx:pt>
          <cx:pt idx="28120">32</cx:pt>
          <cx:pt idx="28121">27</cx:pt>
          <cx:pt idx="28122">28</cx:pt>
          <cx:pt idx="28123">30</cx:pt>
          <cx:pt idx="28124">25</cx:pt>
          <cx:pt idx="28125">29</cx:pt>
          <cx:pt idx="28126">24</cx:pt>
          <cx:pt idx="28127">26</cx:pt>
          <cx:pt idx="28128">18</cx:pt>
          <cx:pt idx="28129">19</cx:pt>
          <cx:pt idx="28130">23</cx:pt>
          <cx:pt idx="28131">22</cx:pt>
          <cx:pt idx="28132">22</cx:pt>
          <cx:pt idx="28133">21</cx:pt>
          <cx:pt idx="28134">28</cx:pt>
          <cx:pt idx="28135">28</cx:pt>
          <cx:pt idx="28136">28</cx:pt>
          <cx:pt idx="28137">23</cx:pt>
          <cx:pt idx="28138">22</cx:pt>
          <cx:pt idx="28139">25</cx:pt>
          <cx:pt idx="28140">25</cx:pt>
          <cx:pt idx="28141">24</cx:pt>
          <cx:pt idx="28142">28</cx:pt>
          <cx:pt idx="28143">26</cx:pt>
          <cx:pt idx="28144">28</cx:pt>
          <cx:pt idx="28145">31</cx:pt>
          <cx:pt idx="28146">27</cx:pt>
          <cx:pt idx="28147">25</cx:pt>
          <cx:pt idx="28148">25</cx:pt>
          <cx:pt idx="28149">25</cx:pt>
          <cx:pt idx="28150">19</cx:pt>
          <cx:pt idx="28151">21</cx:pt>
          <cx:pt idx="28152">17</cx:pt>
          <cx:pt idx="28153">18</cx:pt>
          <cx:pt idx="28154">17</cx:pt>
          <cx:pt idx="28155">25</cx:pt>
          <cx:pt idx="28156">25</cx:pt>
          <cx:pt idx="28157">22</cx:pt>
          <cx:pt idx="28158">21</cx:pt>
          <cx:pt idx="28159">21</cx:pt>
          <cx:pt idx="28160">18</cx:pt>
          <cx:pt idx="28161">32</cx:pt>
          <cx:pt idx="28162">24</cx:pt>
          <cx:pt idx="28163">22</cx:pt>
          <cx:pt idx="28164">21</cx:pt>
          <cx:pt idx="28165">22</cx:pt>
          <cx:pt idx="28166">19</cx:pt>
          <cx:pt idx="28167">20</cx:pt>
          <cx:pt idx="28168">18</cx:pt>
          <cx:pt idx="28169">15</cx:pt>
          <cx:pt idx="28170">23</cx:pt>
          <cx:pt idx="28171">18</cx:pt>
          <cx:pt idx="28172">17</cx:pt>
          <cx:pt idx="28173">24</cx:pt>
          <cx:pt idx="28174">21</cx:pt>
          <cx:pt idx="28175">20</cx:pt>
          <cx:pt idx="28176">18</cx:pt>
          <cx:pt idx="28177">15</cx:pt>
          <cx:pt idx="28178">24</cx:pt>
          <cx:pt idx="28179">19</cx:pt>
          <cx:pt idx="28180">22</cx:pt>
          <cx:pt idx="28181">21</cx:pt>
          <cx:pt idx="28182">17</cx:pt>
          <cx:pt idx="28183">17</cx:pt>
          <cx:pt idx="28184">17</cx:pt>
          <cx:pt idx="28185">21</cx:pt>
          <cx:pt idx="28186">18</cx:pt>
          <cx:pt idx="28187">19</cx:pt>
          <cx:pt idx="28188">18</cx:pt>
          <cx:pt idx="28189">26</cx:pt>
          <cx:pt idx="28190">26</cx:pt>
          <cx:pt idx="28191">26</cx:pt>
          <cx:pt idx="28192">26</cx:pt>
          <cx:pt idx="28193">22</cx:pt>
          <cx:pt idx="28194">16</cx:pt>
          <cx:pt idx="28195">24</cx:pt>
          <cx:pt idx="28196">25</cx:pt>
          <cx:pt idx="28197">24</cx:pt>
          <cx:pt idx="28198">28</cx:pt>
          <cx:pt idx="28199">26</cx:pt>
          <cx:pt idx="28200">27</cx:pt>
          <cx:pt idx="28201">31</cx:pt>
          <cx:pt idx="28202">28</cx:pt>
          <cx:pt idx="28203">26</cx:pt>
          <cx:pt idx="28204">29</cx:pt>
          <cx:pt idx="28205">25</cx:pt>
          <cx:pt idx="28206">20</cx:pt>
          <cx:pt idx="28207">21</cx:pt>
          <cx:pt idx="28208">19</cx:pt>
          <cx:pt idx="28209">19</cx:pt>
          <cx:pt idx="28210">24</cx:pt>
          <cx:pt idx="28211">28</cx:pt>
          <cx:pt idx="28212">34</cx:pt>
          <cx:pt idx="28213">37</cx:pt>
          <cx:pt idx="28214">32</cx:pt>
          <cx:pt idx="28215">34</cx:pt>
          <cx:pt idx="28216">34</cx:pt>
          <cx:pt idx="28217">37</cx:pt>
          <cx:pt idx="28218">34</cx:pt>
          <cx:pt idx="28219">36</cx:pt>
          <cx:pt idx="28220">32</cx:pt>
          <cx:pt idx="28221">34</cx:pt>
          <cx:pt idx="28222">32</cx:pt>
          <cx:pt idx="28223">34</cx:pt>
          <cx:pt idx="28224">34</cx:pt>
          <cx:pt idx="28225">34</cx:pt>
          <cx:pt idx="28226">34</cx:pt>
          <cx:pt idx="28227">26</cx:pt>
          <cx:pt idx="28228">24</cx:pt>
          <cx:pt idx="28229">28</cx:pt>
          <cx:pt idx="28230">25</cx:pt>
          <cx:pt idx="28231">26</cx:pt>
          <cx:pt idx="28232">24</cx:pt>
          <cx:pt idx="28233">26</cx:pt>
          <cx:pt idx="28234">25</cx:pt>
          <cx:pt idx="28235">21</cx:pt>
          <cx:pt idx="28236">19</cx:pt>
          <cx:pt idx="28237">27</cx:pt>
          <cx:pt idx="28238">25</cx:pt>
          <cx:pt idx="28239">25</cx:pt>
          <cx:pt idx="28240">27</cx:pt>
          <cx:pt idx="28241">28</cx:pt>
          <cx:pt idx="28242">28</cx:pt>
          <cx:pt idx="28243">30</cx:pt>
          <cx:pt idx="28244">22</cx:pt>
          <cx:pt idx="28245">22</cx:pt>
          <cx:pt idx="28246">25</cx:pt>
          <cx:pt idx="28247">27</cx:pt>
          <cx:pt idx="28248">27</cx:pt>
          <cx:pt idx="28249">24</cx:pt>
          <cx:pt idx="28250">25</cx:pt>
          <cx:pt idx="28251">23</cx:pt>
          <cx:pt idx="28252">25</cx:pt>
          <cx:pt idx="28253">20</cx:pt>
          <cx:pt idx="28254">19</cx:pt>
          <cx:pt idx="28255">20</cx:pt>
          <cx:pt idx="28256">18</cx:pt>
          <cx:pt idx="28257">19</cx:pt>
          <cx:pt idx="28258">19</cx:pt>
          <cx:pt idx="28259">23</cx:pt>
          <cx:pt idx="28260">24</cx:pt>
          <cx:pt idx="28261">26</cx:pt>
          <cx:pt idx="28262">26</cx:pt>
          <cx:pt idx="28263">31</cx:pt>
          <cx:pt idx="28264">26</cx:pt>
          <cx:pt idx="28265">32</cx:pt>
          <cx:pt idx="28266">27</cx:pt>
          <cx:pt idx="28267">31</cx:pt>
          <cx:pt idx="28268">26</cx:pt>
          <cx:pt idx="28269">32</cx:pt>
          <cx:pt idx="28270">27</cx:pt>
          <cx:pt idx="28271">33</cx:pt>
          <cx:pt idx="28272">18</cx:pt>
          <cx:pt idx="28273">18</cx:pt>
          <cx:pt idx="28274">18</cx:pt>
          <cx:pt idx="28275">18</cx:pt>
          <cx:pt idx="28276">30</cx:pt>
          <cx:pt idx="28277">29</cx:pt>
          <cx:pt idx="28278">22</cx:pt>
          <cx:pt idx="28279">20</cx:pt>
          <cx:pt idx="28280">23</cx:pt>
          <cx:pt idx="28281">20</cx:pt>
          <cx:pt idx="28282">19</cx:pt>
          <cx:pt idx="28283">19</cx:pt>
          <cx:pt idx="28284">21</cx:pt>
          <cx:pt idx="28285">26</cx:pt>
          <cx:pt idx="28286">23</cx:pt>
          <cx:pt idx="28287">23</cx:pt>
          <cx:pt idx="28288">19</cx:pt>
          <cx:pt idx="28289">22</cx:pt>
          <cx:pt idx="28290">18</cx:pt>
          <cx:pt idx="28291">20</cx:pt>
          <cx:pt idx="28292">22</cx:pt>
          <cx:pt idx="28293">24</cx:pt>
          <cx:pt idx="28294">26</cx:pt>
          <cx:pt idx="28295">27</cx:pt>
          <cx:pt idx="28296">30</cx:pt>
          <cx:pt idx="28297">33</cx:pt>
          <cx:pt idx="28298">29</cx:pt>
          <cx:pt idx="28299">31</cx:pt>
          <cx:pt idx="28300">34</cx:pt>
          <cx:pt idx="28301">17</cx:pt>
          <cx:pt idx="28302">18</cx:pt>
          <cx:pt idx="28303">17</cx:pt>
          <cx:pt idx="28304">17</cx:pt>
          <cx:pt idx="28305">18</cx:pt>
          <cx:pt idx="28306">18</cx:pt>
          <cx:pt idx="28307">33</cx:pt>
          <cx:pt idx="28308">32</cx:pt>
          <cx:pt idx="28309">33</cx:pt>
          <cx:pt idx="28310">34</cx:pt>
          <cx:pt idx="28311">31</cx:pt>
          <cx:pt idx="28312">34</cx:pt>
          <cx:pt idx="28313">21</cx:pt>
          <cx:pt idx="28314">20</cx:pt>
          <cx:pt idx="28315">20</cx:pt>
          <cx:pt idx="28316">20</cx:pt>
          <cx:pt idx="28317">34</cx:pt>
          <cx:pt idx="28318">34</cx:pt>
          <cx:pt idx="28319">34</cx:pt>
          <cx:pt idx="28320">34</cx:pt>
          <cx:pt idx="28321">33</cx:pt>
          <cx:pt idx="28322">35</cx:pt>
          <cx:pt idx="28323">32</cx:pt>
          <cx:pt idx="28324">35</cx:pt>
          <cx:pt idx="28325">37</cx:pt>
          <cx:pt idx="28326">26</cx:pt>
          <cx:pt idx="28327">22</cx:pt>
          <cx:pt idx="28328">33</cx:pt>
          <cx:pt idx="28329">26</cx:pt>
          <cx:pt idx="28330">30</cx:pt>
          <cx:pt idx="28331">29</cx:pt>
          <cx:pt idx="28332">29</cx:pt>
          <cx:pt idx="28333">25</cx:pt>
          <cx:pt idx="28334">24</cx:pt>
          <cx:pt idx="28335">20</cx:pt>
          <cx:pt idx="28336">20</cx:pt>
          <cx:pt idx="28337">27</cx:pt>
          <cx:pt idx="28338">24</cx:pt>
          <cx:pt idx="28339">25</cx:pt>
          <cx:pt idx="28340">28</cx:pt>
          <cx:pt idx="28341">24</cx:pt>
          <cx:pt idx="28342">24</cx:pt>
          <cx:pt idx="28343">24</cx:pt>
          <cx:pt idx="28344">24</cx:pt>
          <cx:pt idx="28345">29</cx:pt>
          <cx:pt idx="28346">31</cx:pt>
          <cx:pt idx="28347">28</cx:pt>
          <cx:pt idx="28348">32</cx:pt>
          <cx:pt idx="28349">26</cx:pt>
          <cx:pt idx="28350">23</cx:pt>
          <cx:pt idx="28351">23</cx:pt>
          <cx:pt idx="28352">23</cx:pt>
          <cx:pt idx="28353">23</cx:pt>
          <cx:pt idx="28354">24</cx:pt>
          <cx:pt idx="28355">29</cx:pt>
          <cx:pt idx="28356">27</cx:pt>
          <cx:pt idx="28357">29</cx:pt>
          <cx:pt idx="28358">26</cx:pt>
          <cx:pt idx="28359">27</cx:pt>
          <cx:pt idx="28360">25</cx:pt>
          <cx:pt idx="28361">27</cx:pt>
          <cx:pt idx="28362">25</cx:pt>
          <cx:pt idx="28363">26</cx:pt>
          <cx:pt idx="28364">25</cx:pt>
          <cx:pt idx="28365">26</cx:pt>
          <cx:pt idx="28366">25</cx:pt>
          <cx:pt idx="28367">26</cx:pt>
          <cx:pt idx="28368">25</cx:pt>
          <cx:pt idx="28369">26</cx:pt>
          <cx:pt idx="28370">25</cx:pt>
          <cx:pt idx="28371">27</cx:pt>
          <cx:pt idx="28372">25</cx:pt>
          <cx:pt idx="28373">26</cx:pt>
          <cx:pt idx="28374">25</cx:pt>
          <cx:pt idx="28375">27</cx:pt>
          <cx:pt idx="28376">25</cx:pt>
          <cx:pt idx="28377">26</cx:pt>
          <cx:pt idx="28378">25</cx:pt>
          <cx:pt idx="28379">20</cx:pt>
          <cx:pt idx="28380">20</cx:pt>
          <cx:pt idx="28381">18</cx:pt>
          <cx:pt idx="28382">17</cx:pt>
          <cx:pt idx="28383">19</cx:pt>
          <cx:pt idx="28384">19</cx:pt>
          <cx:pt idx="28385">19</cx:pt>
          <cx:pt idx="28386">29</cx:pt>
          <cx:pt idx="28387">27</cx:pt>
          <cx:pt idx="28388">29</cx:pt>
          <cx:pt idx="28389">26</cx:pt>
          <cx:pt idx="28390">18</cx:pt>
          <cx:pt idx="28391">18</cx:pt>
          <cx:pt idx="28392">18</cx:pt>
          <cx:pt idx="28393">18</cx:pt>
          <cx:pt idx="28394">20</cx:pt>
          <cx:pt idx="28395">20</cx:pt>
          <cx:pt idx="28396">24</cx:pt>
          <cx:pt idx="28397">27</cx:pt>
          <cx:pt idx="28398">24</cx:pt>
          <cx:pt idx="28399">26</cx:pt>
          <cx:pt idx="28400">24</cx:pt>
          <cx:pt idx="28401">27</cx:pt>
          <cx:pt idx="28402">24</cx:pt>
          <cx:pt idx="28403">26</cx:pt>
          <cx:pt idx="28404">27</cx:pt>
          <cx:pt idx="28405">24</cx:pt>
          <cx:pt idx="28406">26</cx:pt>
          <cx:pt idx="28407">27</cx:pt>
          <cx:pt idx="28408">28</cx:pt>
          <cx:pt idx="28409">24</cx:pt>
          <cx:pt idx="28410">26</cx:pt>
          <cx:pt idx="28411">29</cx:pt>
          <cx:pt idx="28412">27</cx:pt>
          <cx:pt idx="28413">24</cx:pt>
          <cx:pt idx="28414">26</cx:pt>
          <cx:pt idx="28415">29</cx:pt>
          <cx:pt idx="28416">27</cx:pt>
          <cx:pt idx="28417">27</cx:pt>
          <cx:pt idx="28418">27</cx:pt>
          <cx:pt idx="28419">27</cx:pt>
          <cx:pt idx="28420">20</cx:pt>
          <cx:pt idx="28421">16</cx:pt>
          <cx:pt idx="28422">20</cx:pt>
          <cx:pt idx="28423">18</cx:pt>
          <cx:pt idx="28424">30</cx:pt>
          <cx:pt idx="28425">32</cx:pt>
          <cx:pt idx="28426">30</cx:pt>
          <cx:pt idx="28427">32</cx:pt>
          <cx:pt idx="28428">33</cx:pt>
          <cx:pt idx="28429">26</cx:pt>
          <cx:pt idx="28430">34</cx:pt>
          <cx:pt idx="28431">23</cx:pt>
          <cx:pt idx="28432">24</cx:pt>
          <cx:pt idx="28433">27</cx:pt>
          <cx:pt idx="28434">24</cx:pt>
          <cx:pt idx="28435">25</cx:pt>
          <cx:pt idx="28436">28</cx:pt>
          <cx:pt idx="28437">23</cx:pt>
          <cx:pt idx="28438">23</cx:pt>
          <cx:pt idx="28439">23</cx:pt>
          <cx:pt idx="28440">24</cx:pt>
          <cx:pt idx="28441">26</cx:pt>
          <cx:pt idx="28442">24</cx:pt>
          <cx:pt idx="28443">30</cx:pt>
          <cx:pt idx="28444">32</cx:pt>
          <cx:pt idx="28445">29</cx:pt>
          <cx:pt idx="28446">27</cx:pt>
          <cx:pt idx="28447">28</cx:pt>
          <cx:pt idx="28448">28</cx:pt>
          <cx:pt idx="28449">32</cx:pt>
          <cx:pt idx="28450">33</cx:pt>
          <cx:pt idx="28451">41</cx:pt>
          <cx:pt idx="28452">41</cx:pt>
          <cx:pt idx="28453">18</cx:pt>
          <cx:pt idx="28454">24</cx:pt>
          <cx:pt idx="28455">26</cx:pt>
          <cx:pt idx="28456">27</cx:pt>
          <cx:pt idx="28457">24</cx:pt>
          <cx:pt idx="28458">26</cx:pt>
          <cx:pt idx="28459">27</cx:pt>
          <cx:pt idx="28460">25</cx:pt>
          <cx:pt idx="28461">24</cx:pt>
          <cx:pt idx="28462">26</cx:pt>
          <cx:pt idx="28463">25</cx:pt>
          <cx:pt idx="28464">27</cx:pt>
          <cx:pt idx="28465">23</cx:pt>
          <cx:pt idx="28466">26</cx:pt>
          <cx:pt idx="28467">24</cx:pt>
          <cx:pt idx="28468">24</cx:pt>
          <cx:pt idx="28469">25</cx:pt>
          <cx:pt idx="28470">27</cx:pt>
          <cx:pt idx="28471">24</cx:pt>
          <cx:pt idx="28472">26</cx:pt>
          <cx:pt idx="28473">24</cx:pt>
          <cx:pt idx="28474">24</cx:pt>
          <cx:pt idx="28475">24</cx:pt>
          <cx:pt idx="28476">27</cx:pt>
          <cx:pt idx="28477">21</cx:pt>
          <cx:pt idx="28478">22</cx:pt>
          <cx:pt idx="28479">20</cx:pt>
          <cx:pt idx="28480">23</cx:pt>
          <cx:pt idx="28481">19</cx:pt>
          <cx:pt idx="28482">25</cx:pt>
          <cx:pt idx="28483">24</cx:pt>
          <cx:pt idx="28484">26</cx:pt>
          <cx:pt idx="28485">23</cx:pt>
          <cx:pt idx="28486">23</cx:pt>
          <cx:pt idx="28487">25</cx:pt>
          <cx:pt idx="28488">30</cx:pt>
          <cx:pt idx="28489">29</cx:pt>
          <cx:pt idx="28490">28</cx:pt>
          <cx:pt idx="28491">28</cx:pt>
          <cx:pt idx="28492">31</cx:pt>
          <cx:pt idx="28493">30</cx:pt>
          <cx:pt idx="28494">30</cx:pt>
          <cx:pt idx="28495">29</cx:pt>
          <cx:pt idx="28496">23</cx:pt>
          <cx:pt idx="28497">24</cx:pt>
          <cx:pt idx="28498">21</cx:pt>
          <cx:pt idx="28499">19</cx:pt>
          <cx:pt idx="28500">20</cx:pt>
          <cx:pt idx="28501">17</cx:pt>
          <cx:pt idx="28502">28</cx:pt>
          <cx:pt idx="28503">28</cx:pt>
          <cx:pt idx="28504">31</cx:pt>
          <cx:pt idx="28505">31</cx:pt>
          <cx:pt idx="28506">34</cx:pt>
          <cx:pt idx="28507">30</cx:pt>
          <cx:pt idx="28508">35</cx:pt>
          <cx:pt idx="28509">30</cx:pt>
          <cx:pt idx="28510">35</cx:pt>
          <cx:pt idx="28511">21</cx:pt>
          <cx:pt idx="28512">20</cx:pt>
          <cx:pt idx="28513">19</cx:pt>
          <cx:pt idx="28514">24</cx:pt>
          <cx:pt idx="28515">27</cx:pt>
          <cx:pt idx="28516">23</cx:pt>
          <cx:pt idx="28517">25</cx:pt>
          <cx:pt idx="28518">18</cx:pt>
          <cx:pt idx="28519">29</cx:pt>
          <cx:pt idx="28520">31</cx:pt>
          <cx:pt idx="28521">28</cx:pt>
          <cx:pt idx="28522">32</cx:pt>
          <cx:pt idx="28523">26</cx:pt>
          <cx:pt idx="28524">45</cx:pt>
          <cx:pt idx="28525">28</cx:pt>
          <cx:pt idx="28526">27</cx:pt>
          <cx:pt idx="28527">27</cx:pt>
          <cx:pt idx="28528">26</cx:pt>
          <cx:pt idx="28529">17</cx:pt>
          <cx:pt idx="28530">19</cx:pt>
          <cx:pt idx="28531">16</cx:pt>
          <cx:pt idx="28532">18</cx:pt>
          <cx:pt idx="28533">18</cx:pt>
          <cx:pt idx="28534">23</cx:pt>
          <cx:pt idx="28535">21</cx:pt>
          <cx:pt idx="28536">25</cx:pt>
          <cx:pt idx="28537">21</cx:pt>
          <cx:pt idx="28538">26</cx:pt>
          <cx:pt idx="28539">19</cx:pt>
          <cx:pt idx="28540">20</cx:pt>
          <cx:pt idx="28541">22</cx:pt>
          <cx:pt idx="28542">19</cx:pt>
          <cx:pt idx="28543">19</cx:pt>
          <cx:pt idx="28544">17</cx:pt>
          <cx:pt idx="28545">18</cx:pt>
          <cx:pt idx="28546">16</cx:pt>
          <cx:pt idx="28547">17</cx:pt>
          <cx:pt idx="28548">17</cx:pt>
          <cx:pt idx="28549">26</cx:pt>
          <cx:pt idx="28550">29</cx:pt>
          <cx:pt idx="28551">25</cx:pt>
          <cx:pt idx="28552">28</cx:pt>
          <cx:pt idx="28553">35</cx:pt>
          <cx:pt idx="28554">36</cx:pt>
          <cx:pt idx="28555">29</cx:pt>
          <cx:pt idx="28556">27</cx:pt>
          <cx:pt idx="28557">31</cx:pt>
          <cx:pt idx="28558">25</cx:pt>
          <cx:pt idx="28559">29</cx:pt>
          <cx:pt idx="28560">31</cx:pt>
          <cx:pt idx="28561">29</cx:pt>
          <cx:pt idx="28562">31</cx:pt>
          <cx:pt idx="28563">29</cx:pt>
          <cx:pt idx="28564">29</cx:pt>
          <cx:pt idx="28565">30</cx:pt>
          <cx:pt idx="28566">31</cx:pt>
          <cx:pt idx="28567">29</cx:pt>
          <cx:pt idx="28568">29</cx:pt>
          <cx:pt idx="28569">30</cx:pt>
          <cx:pt idx="28570">31</cx:pt>
          <cx:pt idx="28571">29</cx:pt>
          <cx:pt idx="28572">28</cx:pt>
          <cx:pt idx="28573">28</cx:pt>
          <cx:pt idx="28574">28</cx:pt>
          <cx:pt idx="28575">29</cx:pt>
          <cx:pt idx="28576">28</cx:pt>
          <cx:pt idx="28577">29</cx:pt>
          <cx:pt idx="28578">30</cx:pt>
          <cx:pt idx="28579">23</cx:pt>
          <cx:pt idx="28580">25</cx:pt>
          <cx:pt idx="28581">24</cx:pt>
          <cx:pt idx="28582">26</cx:pt>
          <cx:pt idx="28583">24</cx:pt>
          <cx:pt idx="28584">18</cx:pt>
          <cx:pt idx="28585">20</cx:pt>
          <cx:pt idx="28586">28</cx:pt>
          <cx:pt idx="28587">28</cx:pt>
          <cx:pt idx="28588">28</cx:pt>
          <cx:pt idx="28589">28</cx:pt>
          <cx:pt idx="28590">26</cx:pt>
          <cx:pt idx="28591">27</cx:pt>
          <cx:pt idx="28592">26</cx:pt>
          <cx:pt idx="28593">25</cx:pt>
          <cx:pt idx="28594">28</cx:pt>
          <cx:pt idx="28595">31</cx:pt>
          <cx:pt idx="28596">28</cx:pt>
          <cx:pt idx="28597">28</cx:pt>
          <cx:pt idx="28598">26</cx:pt>
          <cx:pt idx="28599">26</cx:pt>
          <cx:pt idx="28600">26</cx:pt>
          <cx:pt idx="28601">28</cx:pt>
          <cx:pt idx="28602">27</cx:pt>
          <cx:pt idx="28603">23</cx:pt>
          <cx:pt idx="28604">22</cx:pt>
          <cx:pt idx="28605">25</cx:pt>
          <cx:pt idx="28606">26</cx:pt>
          <cx:pt idx="28607">25</cx:pt>
          <cx:pt idx="28608">28</cx:pt>
          <cx:pt idx="28609">31</cx:pt>
          <cx:pt idx="28610">28</cx:pt>
          <cx:pt idx="28611">28</cx:pt>
          <cx:pt idx="28612">25</cx:pt>
          <cx:pt idx="28613">22</cx:pt>
          <cx:pt idx="28614">22</cx:pt>
          <cx:pt idx="28615">23</cx:pt>
          <cx:pt idx="28616">20</cx:pt>
          <cx:pt idx="28617">19</cx:pt>
          <cx:pt idx="28618">20</cx:pt>
          <cx:pt idx="28619">21</cx:pt>
          <cx:pt idx="28620">24</cx:pt>
          <cx:pt idx="28621">22</cx:pt>
          <cx:pt idx="28622">22</cx:pt>
          <cx:pt idx="28623">26</cx:pt>
          <cx:pt idx="28624">25</cx:pt>
          <cx:pt idx="28625">25</cx:pt>
          <cx:pt idx="28626">30</cx:pt>
          <cx:pt idx="28627">27</cx:pt>
          <cx:pt idx="28628">28</cx:pt>
          <cx:pt idx="28629">23</cx:pt>
          <cx:pt idx="28630">20</cx:pt>
          <cx:pt idx="28631">17</cx:pt>
          <cx:pt idx="28632">18</cx:pt>
          <cx:pt idx="28633">17</cx:pt>
          <cx:pt idx="28634">19</cx:pt>
          <cx:pt idx="28635">20</cx:pt>
          <cx:pt idx="28636">19</cx:pt>
          <cx:pt idx="28637">28</cx:pt>
          <cx:pt idx="28638">30</cx:pt>
          <cx:pt idx="28639">28</cx:pt>
          <cx:pt idx="28640">30</cx:pt>
          <cx:pt idx="28641">27</cx:pt>
          <cx:pt idx="28642">27</cx:pt>
          <cx:pt idx="28643">30</cx:pt>
          <cx:pt idx="28644">30</cx:pt>
          <cx:pt idx="28645">26</cx:pt>
          <cx:pt idx="28646">27</cx:pt>
          <cx:pt idx="28647">27</cx:pt>
          <cx:pt idx="28648">30</cx:pt>
          <cx:pt idx="28649">28</cx:pt>
          <cx:pt idx="28650">26</cx:pt>
          <cx:pt idx="28651">23</cx:pt>
          <cx:pt idx="28652">26</cx:pt>
          <cx:pt idx="28653">23</cx:pt>
          <cx:pt idx="28654">23</cx:pt>
          <cx:pt idx="28655">23</cx:pt>
          <cx:pt idx="28656">18</cx:pt>
          <cx:pt idx="28657">19</cx:pt>
          <cx:pt idx="28658">20</cx:pt>
          <cx:pt idx="28659">18</cx:pt>
          <cx:pt idx="28660">20</cx:pt>
          <cx:pt idx="28661">19</cx:pt>
          <cx:pt idx="28662">28</cx:pt>
          <cx:pt idx="28663">27</cx:pt>
          <cx:pt idx="28664">24</cx:pt>
          <cx:pt idx="28665">22</cx:pt>
          <cx:pt idx="28666">26</cx:pt>
          <cx:pt idx="28667">19</cx:pt>
          <cx:pt idx="28668">29</cx:pt>
          <cx:pt idx="28669">29</cx:pt>
          <cx:pt idx="28670">15</cx:pt>
          <cx:pt idx="28671">15</cx:pt>
          <cx:pt idx="28672">17</cx:pt>
          <cx:pt idx="28673">17</cx:pt>
          <cx:pt idx="28674">17</cx:pt>
          <cx:pt idx="28675">19</cx:pt>
          <cx:pt idx="28676">27</cx:pt>
          <cx:pt idx="28677">28</cx:pt>
          <cx:pt idx="28678">28</cx:pt>
          <cx:pt idx="28679">28</cx:pt>
          <cx:pt idx="28680">25</cx:pt>
          <cx:pt idx="28681">25</cx:pt>
          <cx:pt idx="28682">26</cx:pt>
          <cx:pt idx="28683">26</cx:pt>
          <cx:pt idx="28684">28</cx:pt>
          <cx:pt idx="28685">28</cx:pt>
          <cx:pt idx="28686">27</cx:pt>
          <cx:pt idx="28687">26</cx:pt>
          <cx:pt idx="28688">25</cx:pt>
          <cx:pt idx="28689">25</cx:pt>
          <cx:pt idx="28690">28</cx:pt>
          <cx:pt idx="28691">28</cx:pt>
          <cx:pt idx="28692">27</cx:pt>
          <cx:pt idx="28693">26</cx:pt>
          <cx:pt idx="28694">25</cx:pt>
          <cx:pt idx="28695">25</cx:pt>
          <cx:pt idx="28696">25</cx:pt>
          <cx:pt idx="28697">25</cx:pt>
          <cx:pt idx="28698">26</cx:pt>
          <cx:pt idx="28699">26</cx:pt>
          <cx:pt idx="28700">26</cx:pt>
          <cx:pt idx="28701">26</cx:pt>
          <cx:pt idx="28702">25</cx:pt>
          <cx:pt idx="28703">25</cx:pt>
          <cx:pt idx="28704">36</cx:pt>
          <cx:pt idx="28705">26</cx:pt>
          <cx:pt idx="28706">26</cx:pt>
          <cx:pt idx="28707">25</cx:pt>
          <cx:pt idx="28708">25</cx:pt>
          <cx:pt idx="28709">27</cx:pt>
          <cx:pt idx="28710">28</cx:pt>
          <cx:pt idx="28711">25</cx:pt>
          <cx:pt idx="28712">25</cx:pt>
          <cx:pt idx="28713">26</cx:pt>
          <cx:pt idx="28714">26</cx:pt>
          <cx:pt idx="28715">28</cx:pt>
          <cx:pt idx="28716">24</cx:pt>
          <cx:pt idx="28717">23</cx:pt>
          <cx:pt idx="28718">25</cx:pt>
          <cx:pt idx="28719">25</cx:pt>
          <cx:pt idx="28720">22</cx:pt>
          <cx:pt idx="28721">23</cx:pt>
          <cx:pt idx="28722">22</cx:pt>
          <cx:pt idx="28723">22</cx:pt>
          <cx:pt idx="28724">23</cx:pt>
          <cx:pt idx="28725">22</cx:pt>
          <cx:pt idx="28726">23</cx:pt>
          <cx:pt idx="28727">21</cx:pt>
          <cx:pt idx="28728">22</cx:pt>
          <cx:pt idx="28729">20</cx:pt>
          <cx:pt idx="28730">21</cx:pt>
          <cx:pt idx="28731">20</cx:pt>
          <cx:pt idx="28732">19</cx:pt>
          <cx:pt idx="28733">19</cx:pt>
          <cx:pt idx="28734">20</cx:pt>
          <cx:pt idx="28735">20</cx:pt>
          <cx:pt idx="28736">20</cx:pt>
          <cx:pt idx="28737">20</cx:pt>
          <cx:pt idx="28738">20</cx:pt>
          <cx:pt idx="28739">20</cx:pt>
          <cx:pt idx="28740">17</cx:pt>
          <cx:pt idx="28741">17</cx:pt>
          <cx:pt idx="28742">17</cx:pt>
          <cx:pt idx="28743">17</cx:pt>
          <cx:pt idx="28744">17</cx:pt>
          <cx:pt idx="28745">17</cx:pt>
          <cx:pt idx="28746">24</cx:pt>
          <cx:pt idx="28747">24</cx:pt>
          <cx:pt idx="28748">21</cx:pt>
          <cx:pt idx="28749">26</cx:pt>
          <cx:pt idx="28750">19</cx:pt>
          <cx:pt idx="28751">17</cx:pt>
          <cx:pt idx="28752">21</cx:pt>
          <cx:pt idx="28753">18</cx:pt>
          <cx:pt idx="28754">17</cx:pt>
          <cx:pt idx="28755">28</cx:pt>
          <cx:pt idx="28756">28</cx:pt>
          <cx:pt idx="28757">24</cx:pt>
          <cx:pt idx="28758">25</cx:pt>
          <cx:pt idx="28759">14</cx:pt>
          <cx:pt idx="28760">22</cx:pt>
          <cx:pt idx="28761">24</cx:pt>
          <cx:pt idx="28762">26</cx:pt>
          <cx:pt idx="28763">27</cx:pt>
          <cx:pt idx="28764">30</cx:pt>
          <cx:pt idx="28765">25</cx:pt>
          <cx:pt idx="28766">22</cx:pt>
          <cx:pt idx="28767">26</cx:pt>
          <cx:pt idx="28768">26</cx:pt>
          <cx:pt idx="28769">27</cx:pt>
          <cx:pt idx="28770">27</cx:pt>
          <cx:pt idx="28771">25</cx:pt>
          <cx:pt idx="28772">26</cx:pt>
          <cx:pt idx="28773">27</cx:pt>
          <cx:pt idx="28774">26</cx:pt>
          <cx:pt idx="28775">26</cx:pt>
          <cx:pt idx="28776">27</cx:pt>
          <cx:pt idx="28777">26</cx:pt>
          <cx:pt idx="28778">26</cx:pt>
          <cx:pt idx="28779">18</cx:pt>
          <cx:pt idx="28780">19</cx:pt>
          <cx:pt idx="28781">22</cx:pt>
          <cx:pt idx="28782">23</cx:pt>
          <cx:pt idx="28783">20</cx:pt>
          <cx:pt idx="28784">20</cx:pt>
          <cx:pt idx="28785">20</cx:pt>
          <cx:pt idx="28786">22</cx:pt>
          <cx:pt idx="28787">16</cx:pt>
          <cx:pt idx="28788">18</cx:pt>
          <cx:pt idx="28789">25</cx:pt>
          <cx:pt idx="28790">23</cx:pt>
          <cx:pt idx="28791">22</cx:pt>
          <cx:pt idx="28792">27</cx:pt>
          <cx:pt idx="28793">24</cx:pt>
          <cx:pt idx="28794">27</cx:pt>
          <cx:pt idx="28795">22</cx:pt>
          <cx:pt idx="28796">21</cx:pt>
          <cx:pt idx="28797">19</cx:pt>
          <cx:pt idx="28798">34</cx:pt>
          <cx:pt idx="28799">35</cx:pt>
          <cx:pt idx="28800">34</cx:pt>
          <cx:pt idx="28801">35</cx:pt>
          <cx:pt idx="28802">29</cx:pt>
          <cx:pt idx="28803">25</cx:pt>
          <cx:pt idx="28804">29</cx:pt>
          <cx:pt idx="28805">24</cx:pt>
          <cx:pt idx="28806">33</cx:pt>
          <cx:pt idx="28807">35</cx:pt>
          <cx:pt idx="28808">33</cx:pt>
          <cx:pt idx="28809">35</cx:pt>
          <cx:pt idx="28810">30</cx:pt>
          <cx:pt idx="28811">37</cx:pt>
          <cx:pt idx="28812">37</cx:pt>
          <cx:pt idx="28813">25</cx:pt>
          <cx:pt idx="28814">23</cx:pt>
          <cx:pt idx="28815">20</cx:pt>
          <cx:pt idx="28816">25</cx:pt>
          <cx:pt idx="28817">23</cx:pt>
          <cx:pt idx="28818">23</cx:pt>
          <cx:pt idx="28819">19</cx:pt>
          <cx:pt idx="28820">24</cx:pt>
          <cx:pt idx="28821">20</cx:pt>
          <cx:pt idx="28822">21</cx:pt>
          <cx:pt idx="28823">25</cx:pt>
          <cx:pt idx="28824">23</cx:pt>
          <cx:pt idx="28825">20</cx:pt>
          <cx:pt idx="28826">25</cx:pt>
          <cx:pt idx="28827">21</cx:pt>
          <cx:pt idx="28828">19</cx:pt>
          <cx:pt idx="28829">25</cx:pt>
          <cx:pt idx="28830">24</cx:pt>
          <cx:pt idx="28831">26</cx:pt>
          <cx:pt idx="28832">20</cx:pt>
          <cx:pt idx="28833">29</cx:pt>
          <cx:pt idx="28834">24</cx:pt>
          <cx:pt idx="28835">32</cx:pt>
          <cx:pt idx="28836">25</cx:pt>
          <cx:pt idx="28837">20</cx:pt>
          <cx:pt idx="28838">18</cx:pt>
          <cx:pt idx="28839">17</cx:pt>
          <cx:pt idx="28840">17</cx:pt>
          <cx:pt idx="28841">17</cx:pt>
          <cx:pt idx="28842">17</cx:pt>
          <cx:pt idx="28843">17</cx:pt>
          <cx:pt idx="28844">29</cx:pt>
          <cx:pt idx="28845">29</cx:pt>
          <cx:pt idx="28846">30</cx:pt>
          <cx:pt idx="28847">30</cx:pt>
          <cx:pt idx="28848">32</cx:pt>
          <cx:pt idx="28849">30</cx:pt>
          <cx:pt idx="28850">30</cx:pt>
          <cx:pt idx="28851">30</cx:pt>
          <cx:pt idx="28852">32</cx:pt>
          <cx:pt idx="28853">30</cx:pt>
          <cx:pt idx="28854">29</cx:pt>
          <cx:pt idx="28855">27</cx:pt>
          <cx:pt idx="28856">29</cx:pt>
          <cx:pt idx="28857">33</cx:pt>
          <cx:pt idx="28858">26</cx:pt>
          <cx:pt idx="28859">29</cx:pt>
          <cx:pt idx="28860">30</cx:pt>
          <cx:pt idx="28861">33</cx:pt>
          <cx:pt idx="28862">29</cx:pt>
          <cx:pt idx="28863">30</cx:pt>
          <cx:pt idx="28864">34</cx:pt>
          <cx:pt idx="28865">22</cx:pt>
          <cx:pt idx="28866">22</cx:pt>
          <cx:pt idx="28867">20</cx:pt>
          <cx:pt idx="28868">19</cx:pt>
          <cx:pt idx="28869">21</cx:pt>
          <cx:pt idx="28870">19</cx:pt>
          <cx:pt idx="28871">22</cx:pt>
          <cx:pt idx="28872">18</cx:pt>
          <cx:pt idx="28873">18</cx:pt>
          <cx:pt idx="28874">21</cx:pt>
          <cx:pt idx="28875">19</cx:pt>
          <cx:pt idx="28876">21</cx:pt>
          <cx:pt idx="28877">19</cx:pt>
          <cx:pt idx="28878">21</cx:pt>
          <cx:pt idx="28879">21</cx:pt>
          <cx:pt idx="28880">22</cx:pt>
          <cx:pt idx="28881">22</cx:pt>
          <cx:pt idx="28882">23</cx:pt>
          <cx:pt idx="28883">24</cx:pt>
          <cx:pt idx="28884">23</cx:pt>
          <cx:pt idx="28885">23</cx:pt>
          <cx:pt idx="28886">26</cx:pt>
          <cx:pt idx="28887">25</cx:pt>
          <cx:pt idx="28888">25</cx:pt>
          <cx:pt idx="28889">19</cx:pt>
          <cx:pt idx="28890">24</cx:pt>
          <cx:pt idx="28891">30</cx:pt>
          <cx:pt idx="28892">27</cx:pt>
          <cx:pt idx="28893">29</cx:pt>
          <cx:pt idx="28894">27</cx:pt>
          <cx:pt idx="28895">26</cx:pt>
          <cx:pt idx="28896">27</cx:pt>
          <cx:pt idx="28897">25</cx:pt>
          <cx:pt idx="28898">23</cx:pt>
          <cx:pt idx="28899">24</cx:pt>
          <cx:pt idx="28900">30</cx:pt>
          <cx:pt idx="28901">27</cx:pt>
          <cx:pt idx="28902">27</cx:pt>
          <cx:pt idx="28903">27</cx:pt>
          <cx:pt idx="28904">25</cx:pt>
          <cx:pt idx="28905">31</cx:pt>
          <cx:pt idx="28906">29</cx:pt>
          <cx:pt idx="28907">25</cx:pt>
          <cx:pt idx="28908">25</cx:pt>
          <cx:pt idx="28909">19</cx:pt>
          <cx:pt idx="28910">22</cx:pt>
          <cx:pt idx="28911">24</cx:pt>
          <cx:pt idx="28912">26</cx:pt>
          <cx:pt idx="28913">25</cx:pt>
          <cx:pt idx="28914">25</cx:pt>
          <cx:pt idx="28915">19</cx:pt>
          <cx:pt idx="28916">23</cx:pt>
          <cx:pt idx="28917">23</cx:pt>
          <cx:pt idx="28918">20</cx:pt>
          <cx:pt idx="28919">19</cx:pt>
          <cx:pt idx="28920">18</cx:pt>
          <cx:pt idx="28921">19</cx:pt>
          <cx:pt idx="28922">25</cx:pt>
          <cx:pt idx="28923">23</cx:pt>
          <cx:pt idx="28924">24</cx:pt>
          <cx:pt idx="28925">25</cx:pt>
          <cx:pt idx="28926">24</cx:pt>
          <cx:pt idx="28927">23</cx:pt>
          <cx:pt idx="28928">22</cx:pt>
          <cx:pt idx="28929">21</cx:pt>
          <cx:pt idx="28930">21</cx:pt>
          <cx:pt idx="28931">20</cx:pt>
          <cx:pt idx="28932">20</cx:pt>
          <cx:pt idx="28933">20</cx:pt>
          <cx:pt idx="28934">19</cx:pt>
          <cx:pt idx="28935">18</cx:pt>
          <cx:pt idx="28936">18</cx:pt>
          <cx:pt idx="28937">22</cx:pt>
          <cx:pt idx="28938">22</cx:pt>
          <cx:pt idx="28939">18</cx:pt>
          <cx:pt idx="28940">15</cx:pt>
          <cx:pt idx="28941">15</cx:pt>
          <cx:pt idx="28942">16</cx:pt>
          <cx:pt idx="28943">15</cx:pt>
          <cx:pt idx="28944">19</cx:pt>
          <cx:pt idx="28945">24</cx:pt>
          <cx:pt idx="28946">23</cx:pt>
          <cx:pt idx="28947">25</cx:pt>
          <cx:pt idx="28948">26</cx:pt>
          <cx:pt idx="28949">23</cx:pt>
          <cx:pt idx="28950">28</cx:pt>
          <cx:pt idx="28951">28</cx:pt>
          <cx:pt idx="28952">25</cx:pt>
          <cx:pt idx="28953">27</cx:pt>
          <cx:pt idx="28954">31</cx:pt>
          <cx:pt idx="28955">20</cx:pt>
          <cx:pt idx="28956">17</cx:pt>
          <cx:pt idx="28957">20</cx:pt>
          <cx:pt idx="28958">21</cx:pt>
          <cx:pt idx="28959">19</cx:pt>
          <cx:pt idx="28960">19</cx:pt>
          <cx:pt idx="28961">20</cx:pt>
          <cx:pt idx="28962">21</cx:pt>
          <cx:pt idx="28963">19</cx:pt>
          <cx:pt idx="28964">19</cx:pt>
          <cx:pt idx="28965">19</cx:pt>
          <cx:pt idx="28966">21</cx:pt>
          <cx:pt idx="28967">20</cx:pt>
          <cx:pt idx="28968">18</cx:pt>
          <cx:pt idx="28969">20</cx:pt>
          <cx:pt idx="28970">18</cx:pt>
          <cx:pt idx="28971">22</cx:pt>
          <cx:pt idx="28972">22</cx:pt>
          <cx:pt idx="28973">24</cx:pt>
          <cx:pt idx="28974">34</cx:pt>
          <cx:pt idx="28975">35</cx:pt>
          <cx:pt idx="28976">24</cx:pt>
          <cx:pt idx="28977">25</cx:pt>
          <cx:pt idx="28978">27</cx:pt>
          <cx:pt idx="28979">31</cx:pt>
          <cx:pt idx="28980">29</cx:pt>
          <cx:pt idx="28981">27</cx:pt>
          <cx:pt idx="28982">36</cx:pt>
          <cx:pt idx="28983">34</cx:pt>
          <cx:pt idx="28984">31</cx:pt>
          <cx:pt idx="28985">24</cx:pt>
          <cx:pt idx="28986">23</cx:pt>
          <cx:pt idx="28987">26</cx:pt>
          <cx:pt idx="28988">24</cx:pt>
          <cx:pt idx="28989">22</cx:pt>
          <cx:pt idx="28990">24</cx:pt>
          <cx:pt idx="28991">21</cx:pt>
          <cx:pt idx="28992">21</cx:pt>
          <cx:pt idx="28993">27</cx:pt>
          <cx:pt idx="28994">18</cx:pt>
          <cx:pt idx="28995">19</cx:pt>
          <cx:pt idx="28996">25</cx:pt>
          <cx:pt idx="28997">25</cx:pt>
          <cx:pt idx="28998">27</cx:pt>
          <cx:pt idx="28999">28</cx:pt>
          <cx:pt idx="29000">25</cx:pt>
          <cx:pt idx="29001">23</cx:pt>
          <cx:pt idx="29002">24</cx:pt>
          <cx:pt idx="29003">25</cx:pt>
          <cx:pt idx="29004">23</cx:pt>
          <cx:pt idx="29005">20</cx:pt>
          <cx:pt idx="29006">25</cx:pt>
          <cx:pt idx="29007">23</cx:pt>
          <cx:pt idx="29008">23</cx:pt>
          <cx:pt idx="29009">19</cx:pt>
          <cx:pt idx="29010">24</cx:pt>
          <cx:pt idx="29011">20</cx:pt>
          <cx:pt idx="29012">21</cx:pt>
          <cx:pt idx="29013">25</cx:pt>
          <cx:pt idx="29014">23</cx:pt>
          <cx:pt idx="29015">20</cx:pt>
          <cx:pt idx="29016">25</cx:pt>
          <cx:pt idx="29017">21</cx:pt>
          <cx:pt idx="29018">19</cx:pt>
          <cx:pt idx="29019">17</cx:pt>
          <cx:pt idx="29020">17</cx:pt>
          <cx:pt idx="29021">20</cx:pt>
          <cx:pt idx="29022">18</cx:pt>
          <cx:pt idx="29023">17</cx:pt>
          <cx:pt idx="29024">17</cx:pt>
          <cx:pt idx="29025">17</cx:pt>
          <cx:pt idx="29026">22</cx:pt>
          <cx:pt idx="29027">22</cx:pt>
          <cx:pt idx="29028">20</cx:pt>
          <cx:pt idx="29029">19</cx:pt>
          <cx:pt idx="29030">21</cx:pt>
          <cx:pt idx="29031">19</cx:pt>
          <cx:pt idx="29032">22</cx:pt>
          <cx:pt idx="29033">18</cx:pt>
          <cx:pt idx="29034">18</cx:pt>
          <cx:pt idx="29035">21</cx:pt>
          <cx:pt idx="29036">19</cx:pt>
          <cx:pt idx="29037">19</cx:pt>
          <cx:pt idx="29038">29</cx:pt>
          <cx:pt idx="29039">24</cx:pt>
          <cx:pt idx="29040">32</cx:pt>
          <cx:pt idx="29041">25</cx:pt>
          <cx:pt idx="29042">21</cx:pt>
          <cx:pt idx="29043">20</cx:pt>
          <cx:pt idx="29044">21</cx:pt>
          <cx:pt idx="29045">22</cx:pt>
          <cx:pt idx="29046">22</cx:pt>
          <cx:pt idx="29047">20</cx:pt>
          <cx:pt idx="29048">21</cx:pt>
          <cx:pt idx="29049">20</cx:pt>
          <cx:pt idx="29050">19</cx:pt>
          <cx:pt idx="29051">31</cx:pt>
          <cx:pt idx="29052">29</cx:pt>
          <cx:pt idx="29053">31</cx:pt>
          <cx:pt idx="29054">31</cx:pt>
          <cx:pt idx="29055">28</cx:pt>
          <cx:pt idx="29056">31</cx:pt>
          <cx:pt idx="29057">25</cx:pt>
          <cx:pt idx="29058">27</cx:pt>
          <cx:pt idx="29059">25</cx:pt>
          <cx:pt idx="29060">36</cx:pt>
          <cx:pt idx="29061">34</cx:pt>
          <cx:pt idx="29062">29</cx:pt>
          <cx:pt idx="29063">36</cx:pt>
          <cx:pt idx="29064">45</cx:pt>
          <cx:pt idx="29065">28</cx:pt>
          <cx:pt idx="29066">27</cx:pt>
          <cx:pt idx="29067">25</cx:pt>
          <cx:pt idx="29068">23</cx:pt>
          <cx:pt idx="29069">24</cx:pt>
          <cx:pt idx="29070">23</cx:pt>
          <cx:pt idx="29071">33</cx:pt>
          <cx:pt idx="29072">35</cx:pt>
          <cx:pt idx="29073">33</cx:pt>
          <cx:pt idx="29074">43</cx:pt>
          <cx:pt idx="29075">43</cx:pt>
          <cx:pt idx="29076">23</cx:pt>
          <cx:pt idx="29077">25</cx:pt>
          <cx:pt idx="29078">23</cx:pt>
          <cx:pt idx="29079">22</cx:pt>
          <cx:pt idx="29080">20</cx:pt>
          <cx:pt idx="29081">18</cx:pt>
          <cx:pt idx="29082">18</cx:pt>
          <cx:pt idx="29083">16</cx:pt>
          <cx:pt idx="29084">18</cx:pt>
          <cx:pt idx="29085">18</cx:pt>
          <cx:pt idx="29086">16</cx:pt>
          <cx:pt idx="29087">36</cx:pt>
          <cx:pt idx="29088">34</cx:pt>
          <cx:pt idx="29089">36</cx:pt>
          <cx:pt idx="29090">26</cx:pt>
          <cx:pt idx="29091">26</cx:pt>
          <cx:pt idx="29092">34</cx:pt>
          <cx:pt idx="29093">34</cx:pt>
          <cx:pt idx="29094">35</cx:pt>
          <cx:pt idx="29095">30</cx:pt>
          <cx:pt idx="29096">31</cx:pt>
          <cx:pt idx="29097">23</cx:pt>
          <cx:pt idx="29098">25</cx:pt>
          <cx:pt idx="29099">27</cx:pt>
          <cx:pt idx="29100">30</cx:pt>
          <cx:pt idx="29101">27</cx:pt>
          <cx:pt idx="29102">30</cx:pt>
          <cx:pt idx="29103">26</cx:pt>
          <cx:pt idx="29104">28</cx:pt>
          <cx:pt idx="29105">26</cx:pt>
          <cx:pt idx="29106">26</cx:pt>
          <cx:pt idx="29107">27</cx:pt>
          <cx:pt idx="29108">26</cx:pt>
          <cx:pt idx="29109">32</cx:pt>
          <cx:pt idx="29110">29</cx:pt>
          <cx:pt idx="29111">32</cx:pt>
          <cx:pt idx="29112">31</cx:pt>
          <cx:pt idx="29113">30</cx:pt>
          <cx:pt idx="29114">28</cx:pt>
          <cx:pt idx="29115">28</cx:pt>
          <cx:pt idx="29116">23</cx:pt>
          <cx:pt idx="29117">22</cx:pt>
          <cx:pt idx="29118">24</cx:pt>
          <cx:pt idx="29119">23</cx:pt>
          <cx:pt idx="29120">21</cx:pt>
          <cx:pt idx="29121">23</cx:pt>
          <cx:pt idx="29122">20</cx:pt>
          <cx:pt idx="29123">27</cx:pt>
          <cx:pt idx="29124">25</cx:pt>
          <cx:pt idx="29125">25</cx:pt>
          <cx:pt idx="29126">24</cx:pt>
          <cx:pt idx="29127">27</cx:pt>
          <cx:pt idx="29128">25</cx:pt>
          <cx:pt idx="29129">25</cx:pt>
          <cx:pt idx="29130">25</cx:pt>
          <cx:pt idx="29131">25</cx:pt>
          <cx:pt idx="29132">22</cx:pt>
          <cx:pt idx="29133">21</cx:pt>
          <cx:pt idx="29134">20</cx:pt>
          <cx:pt idx="29135">18</cx:pt>
          <cx:pt idx="29136">17</cx:pt>
          <cx:pt idx="29137">25</cx:pt>
          <cx:pt idx="29138">23</cx:pt>
          <cx:pt idx="29139">21</cx:pt>
          <cx:pt idx="29140">23</cx:pt>
          <cx:pt idx="29141">21</cx:pt>
          <cx:pt idx="29142">22</cx:pt>
          <cx:pt idx="29143">24</cx:pt>
          <cx:pt idx="29144">22</cx:pt>
          <cx:pt idx="29145">22</cx:pt>
          <cx:pt idx="29146">20</cx:pt>
          <cx:pt idx="29147">20</cx:pt>
          <cx:pt idx="29148">19</cx:pt>
          <cx:pt idx="29149">19</cx:pt>
          <cx:pt idx="29150">27</cx:pt>
          <cx:pt idx="29151">25</cx:pt>
          <cx:pt idx="29152">29</cx:pt>
          <cx:pt idx="29153">28</cx:pt>
          <cx:pt idx="29154">24</cx:pt>
          <cx:pt idx="29155">28</cx:pt>
          <cx:pt idx="29156">21</cx:pt>
          <cx:pt idx="29157">20</cx:pt>
          <cx:pt idx="29158">20</cx:pt>
          <cx:pt idx="29159">19</cx:pt>
          <cx:pt idx="29160">16</cx:pt>
          <cx:pt idx="29161">22</cx:pt>
          <cx:pt idx="29162">21</cx:pt>
          <cx:pt idx="29163">27</cx:pt>
          <cx:pt idx="29164">25</cx:pt>
          <cx:pt idx="29165">29</cx:pt>
          <cx:pt idx="29166">28</cx:pt>
          <cx:pt idx="29167">24</cx:pt>
          <cx:pt idx="29168">22</cx:pt>
          <cx:pt idx="29169">28</cx:pt>
          <cx:pt idx="29170">20</cx:pt>
          <cx:pt idx="29171">19</cx:pt>
          <cx:pt idx="29172">19</cx:pt>
          <cx:pt idx="29173">21</cx:pt>
          <cx:pt idx="29174">22</cx:pt>
          <cx:pt idx="29175">21</cx:pt>
          <cx:pt idx="29176">20</cx:pt>
          <cx:pt idx="29177">34</cx:pt>
          <cx:pt idx="29178">36</cx:pt>
          <cx:pt idx="29179">31</cx:pt>
          <cx:pt idx="29180">34</cx:pt>
          <cx:pt idx="29181">32</cx:pt>
          <cx:pt idx="29182">28</cx:pt>
          <cx:pt idx="29183">32</cx:pt>
          <cx:pt idx="29184">32</cx:pt>
          <cx:pt idx="29185">36</cx:pt>
          <cx:pt idx="29186">34</cx:pt>
          <cx:pt idx="29187">27</cx:pt>
          <cx:pt idx="29188">26</cx:pt>
          <cx:pt idx="29189">23</cx:pt>
          <cx:pt idx="29190">31</cx:pt>
          <cx:pt idx="29191">30</cx:pt>
          <cx:pt idx="29192">31</cx:pt>
          <cx:pt idx="29193">30</cx:pt>
          <cx:pt idx="29194">23</cx:pt>
          <cx:pt idx="29195">25</cx:pt>
          <cx:pt idx="29196">25</cx:pt>
          <cx:pt idx="29197">23</cx:pt>
          <cx:pt idx="29198">24</cx:pt>
          <cx:pt idx="29199">20</cx:pt>
          <cx:pt idx="29200">20</cx:pt>
          <cx:pt idx="29201">20</cx:pt>
          <cx:pt idx="29202">20</cx:pt>
          <cx:pt idx="29203">14</cx:pt>
          <cx:pt idx="29204">13</cx:pt>
          <cx:pt idx="29205">14</cx:pt>
          <cx:pt idx="29206">14</cx:pt>
          <cx:pt idx="29207">13</cx:pt>
          <cx:pt idx="29208">22</cx:pt>
          <cx:pt idx="29209">17</cx:pt>
          <cx:pt idx="29210">18</cx:pt>
          <cx:pt idx="29211">18</cx:pt>
          <cx:pt idx="29212">17</cx:pt>
          <cx:pt idx="29213">18</cx:pt>
          <cx:pt idx="29214">27</cx:pt>
          <cx:pt idx="29215">26</cx:pt>
          <cx:pt idx="29216">25</cx:pt>
          <cx:pt idx="29217">25</cx:pt>
          <cx:pt idx="29218">24</cx:pt>
          <cx:pt idx="29219">20</cx:pt>
          <cx:pt idx="29220">34</cx:pt>
          <cx:pt idx="29221">26</cx:pt>
          <cx:pt idx="29222">29</cx:pt>
          <cx:pt idx="29223">26</cx:pt>
          <cx:pt idx="29224">25</cx:pt>
          <cx:pt idx="29225">23</cx:pt>
          <cx:pt idx="29226">24</cx:pt>
          <cx:pt idx="29227">23</cx:pt>
          <cx:pt idx="29228">24</cx:pt>
          <cx:pt idx="29229">23</cx:pt>
          <cx:pt idx="29230">22</cx:pt>
          <cx:pt idx="29231">18</cx:pt>
          <cx:pt idx="29232">25</cx:pt>
          <cx:pt idx="29233">24</cx:pt>
          <cx:pt idx="29234">28</cx:pt>
          <cx:pt idx="29235">28</cx:pt>
          <cx:pt idx="29236">23</cx:pt>
          <cx:pt idx="29237">23</cx:pt>
          <cx:pt idx="29238">25</cx:pt>
          <cx:pt idx="29239">24</cx:pt>
          <cx:pt idx="29240">22</cx:pt>
          <cx:pt idx="29241">22</cx:pt>
          <cx:pt idx="29242">23</cx:pt>
          <cx:pt idx="29243">23</cx:pt>
          <cx:pt idx="29244">25</cx:pt>
          <cx:pt idx="29245">24</cx:pt>
          <cx:pt idx="29246">27</cx:pt>
          <cx:pt idx="29247">20</cx:pt>
          <cx:pt idx="29248">24</cx:pt>
          <cx:pt idx="29249">27</cx:pt>
          <cx:pt idx="29250">26</cx:pt>
          <cx:pt idx="29251">27</cx:pt>
          <cx:pt idx="29252">19</cx:pt>
          <cx:pt idx="29253">19</cx:pt>
          <cx:pt idx="29254">19</cx:pt>
          <cx:pt idx="29255">18</cx:pt>
          <cx:pt idx="29256">17</cx:pt>
          <cx:pt idx="29257">16</cx:pt>
          <cx:pt idx="29258">16</cx:pt>
          <cx:pt idx="29259">16</cx:pt>
          <cx:pt idx="29260">33</cx:pt>
          <cx:pt idx="29261">29</cx:pt>
          <cx:pt idx="29262">33</cx:pt>
          <cx:pt idx="29263">29</cx:pt>
          <cx:pt idx="29264">27</cx:pt>
          <cx:pt idx="29265">28</cx:pt>
          <cx:pt idx="29266">30</cx:pt>
          <cx:pt idx="29267">25</cx:pt>
          <cx:pt idx="29268">29</cx:pt>
          <cx:pt idx="29269">28</cx:pt>
          <cx:pt idx="29270">25</cx:pt>
          <cx:pt idx="29271">23</cx:pt>
          <cx:pt idx="29272">22</cx:pt>
          <cx:pt idx="29273">21</cx:pt>
          <cx:pt idx="29274">28</cx:pt>
          <cx:pt idx="29275">28</cx:pt>
          <cx:pt idx="29276">28</cx:pt>
          <cx:pt idx="29277">23</cx:pt>
          <cx:pt idx="29278">22</cx:pt>
          <cx:pt idx="29279">25</cx:pt>
          <cx:pt idx="29280">26</cx:pt>
          <cx:pt idx="29281">23</cx:pt>
          <cx:pt idx="29282">28</cx:pt>
          <cx:pt idx="29283">28</cx:pt>
          <cx:pt idx="29284">25</cx:pt>
          <cx:pt idx="29285">31</cx:pt>
          <cx:pt idx="29286">27</cx:pt>
          <cx:pt idx="29287">26</cx:pt>
          <cx:pt idx="29288">26</cx:pt>
          <cx:pt idx="29289">24</cx:pt>
          <cx:pt idx="29290">25</cx:pt>
          <cx:pt idx="29291">26</cx:pt>
          <cx:pt idx="29292">25</cx:pt>
          <cx:pt idx="29293">19</cx:pt>
          <cx:pt idx="29294">21</cx:pt>
          <cx:pt idx="29295">17</cx:pt>
          <cx:pt idx="29296">18</cx:pt>
          <cx:pt idx="29297">17</cx:pt>
          <cx:pt idx="29298">21</cx:pt>
          <cx:pt idx="29299">18</cx:pt>
          <cx:pt idx="29300">26</cx:pt>
          <cx:pt idx="29301">24</cx:pt>
          <cx:pt idx="29302">26</cx:pt>
          <cx:pt idx="29303">24</cx:pt>
          <cx:pt idx="29304">23</cx:pt>
          <cx:pt idx="29305">23</cx:pt>
          <cx:pt idx="29306">20</cx:pt>
          <cx:pt idx="29307">15</cx:pt>
          <cx:pt idx="29308">15</cx:pt>
          <cx:pt idx="29309">23</cx:pt>
          <cx:pt idx="29310">17</cx:pt>
          <cx:pt idx="29311">17</cx:pt>
          <cx:pt idx="29312">22</cx:pt>
          <cx:pt idx="29313">21</cx:pt>
          <cx:pt idx="29314">21</cx:pt>
          <cx:pt idx="29315">20</cx:pt>
          <cx:pt idx="29316">25</cx:pt>
          <cx:pt idx="29317">24</cx:pt>
          <cx:pt idx="29318">18</cx:pt>
          <cx:pt idx="29319">15</cx:pt>
          <cx:pt idx="29320">19</cx:pt>
          <cx:pt idx="29321">24</cx:pt>
          <cx:pt idx="29322">25</cx:pt>
          <cx:pt idx="29323">23</cx:pt>
          <cx:pt idx="29324">21</cx:pt>
          <cx:pt idx="29325">17</cx:pt>
          <cx:pt idx="29326">18</cx:pt>
          <cx:pt idx="29327">17</cx:pt>
          <cx:pt idx="29328">26</cx:pt>
          <cx:pt idx="29329">26</cx:pt>
          <cx:pt idx="29330">25</cx:pt>
          <cx:pt idx="29331">25</cx:pt>
          <cx:pt idx="29332">22</cx:pt>
          <cx:pt idx="29333">24</cx:pt>
          <cx:pt idx="29334">26</cx:pt>
          <cx:pt idx="29335">23</cx:pt>
          <cx:pt idx="29336">28</cx:pt>
          <cx:pt idx="29337">25</cx:pt>
          <cx:pt idx="29338">27</cx:pt>
          <cx:pt idx="29339">31</cx:pt>
          <cx:pt idx="29340">31</cx:pt>
          <cx:pt idx="29341">29</cx:pt>
          <cx:pt idx="29342">25</cx:pt>
          <cx:pt idx="29343">27</cx:pt>
          <cx:pt idx="29344">36</cx:pt>
          <cx:pt idx="29345">34</cx:pt>
          <cx:pt idx="29346">31</cx:pt>
          <cx:pt idx="29347">20</cx:pt>
          <cx:pt idx="29348">21</cx:pt>
          <cx:pt idx="29349">19</cx:pt>
          <cx:pt idx="29350">19</cx:pt>
          <cx:pt idx="29351">33</cx:pt>
          <cx:pt idx="29352">36</cx:pt>
          <cx:pt idx="29353">32</cx:pt>
          <cx:pt idx="29354">34</cx:pt>
          <cx:pt idx="29355">33</cx:pt>
          <cx:pt idx="29356">37</cx:pt>
          <cx:pt idx="29357">33</cx:pt>
          <cx:pt idx="29358">36</cx:pt>
          <cx:pt idx="29359">32</cx:pt>
          <cx:pt idx="29360">34</cx:pt>
          <cx:pt idx="29361">32</cx:pt>
          <cx:pt idx="29362">34</cx:pt>
          <cx:pt idx="29363">33</cx:pt>
          <cx:pt idx="29364">33</cx:pt>
          <cx:pt idx="29365">33</cx:pt>
          <cx:pt idx="29366">27</cx:pt>
          <cx:pt idx="29367">24</cx:pt>
          <cx:pt idx="29368">28</cx:pt>
          <cx:pt idx="29369">25</cx:pt>
          <cx:pt idx="29370">26</cx:pt>
          <cx:pt idx="29371">24</cx:pt>
          <cx:pt idx="29372">21</cx:pt>
          <cx:pt idx="29373">19</cx:pt>
          <cx:pt idx="29374">30</cx:pt>
          <cx:pt idx="29375">25</cx:pt>
          <cx:pt idx="29376">29</cx:pt>
          <cx:pt idx="29377">30</cx:pt>
          <cx:pt idx="29378">28</cx:pt>
          <cx:pt idx="29379">31</cx:pt>
          <cx:pt idx="29380">22</cx:pt>
          <cx:pt idx="29381">22</cx:pt>
          <cx:pt idx="29382">25</cx:pt>
          <cx:pt idx="29383">27</cx:pt>
          <cx:pt idx="29384">27</cx:pt>
          <cx:pt idx="29385">27</cx:pt>
          <cx:pt idx="29386">25</cx:pt>
          <cx:pt idx="29387">25</cx:pt>
          <cx:pt idx="29388">24</cx:pt>
          <cx:pt idx="29389">20</cx:pt>
          <cx:pt idx="29390">26</cx:pt>
          <cx:pt idx="29391">26</cx:pt>
          <cx:pt idx="29392">25</cx:pt>
          <cx:pt idx="29393">25</cx:pt>
          <cx:pt idx="29394">27</cx:pt>
          <cx:pt idx="29395">32</cx:pt>
          <cx:pt idx="29396">27</cx:pt>
          <cx:pt idx="29397">32</cx:pt>
          <cx:pt idx="29398">27</cx:pt>
          <cx:pt idx="29399">31</cx:pt>
          <cx:pt idx="29400">27</cx:pt>
          <cx:pt idx="29401">33</cx:pt>
          <cx:pt idx="29402">18</cx:pt>
          <cx:pt idx="29403">18</cx:pt>
          <cx:pt idx="29404">18</cx:pt>
          <cx:pt idx="29405">18</cx:pt>
          <cx:pt idx="29406">31</cx:pt>
          <cx:pt idx="29407">30</cx:pt>
          <cx:pt idx="29408">22</cx:pt>
          <cx:pt idx="29409">20</cx:pt>
          <cx:pt idx="29410">23</cx:pt>
          <cx:pt idx="29411">20</cx:pt>
          <cx:pt idx="29412">19</cx:pt>
          <cx:pt idx="29413">19</cx:pt>
          <cx:pt idx="29414">21</cx:pt>
          <cx:pt idx="29415">26</cx:pt>
          <cx:pt idx="29416">23</cx:pt>
          <cx:pt idx="29417">23</cx:pt>
          <cx:pt idx="29418">22</cx:pt>
          <cx:pt idx="29419">18</cx:pt>
          <cx:pt idx="29420">20</cx:pt>
          <cx:pt idx="29421">22</cx:pt>
          <cx:pt idx="29422">26</cx:pt>
          <cx:pt idx="29423">27</cx:pt>
          <cx:pt idx="29424">30</cx:pt>
          <cx:pt idx="29425">34</cx:pt>
          <cx:pt idx="29426">31</cx:pt>
          <cx:pt idx="29427">28</cx:pt>
          <cx:pt idx="29428">18</cx:pt>
          <cx:pt idx="29429">18</cx:pt>
          <cx:pt idx="29430">17</cx:pt>
          <cx:pt idx="29431">17</cx:pt>
          <cx:pt idx="29432">34</cx:pt>
          <cx:pt idx="29433">33</cx:pt>
          <cx:pt idx="29434">32</cx:pt>
          <cx:pt idx="29435">34</cx:pt>
          <cx:pt idx="29436">31</cx:pt>
          <cx:pt idx="29437">21</cx:pt>
          <cx:pt idx="29438">20</cx:pt>
          <cx:pt idx="29439">20</cx:pt>
          <cx:pt idx="29440">20</cx:pt>
          <cx:pt idx="29441">34</cx:pt>
          <cx:pt idx="29442">35</cx:pt>
          <cx:pt idx="29443">34</cx:pt>
          <cx:pt idx="29444">35</cx:pt>
          <cx:pt idx="29445">33</cx:pt>
          <cx:pt idx="29446">35</cx:pt>
          <cx:pt idx="29447">32</cx:pt>
          <cx:pt idx="29448">35</cx:pt>
          <cx:pt idx="29449">37</cx:pt>
          <cx:pt idx="29450">22</cx:pt>
          <cx:pt idx="29451">33</cx:pt>
          <cx:pt idx="29452">26</cx:pt>
          <cx:pt idx="29453">30</cx:pt>
          <cx:pt idx="29454">29</cx:pt>
          <cx:pt idx="29455">33</cx:pt>
          <cx:pt idx="29456">30</cx:pt>
          <cx:pt idx="29457">29</cx:pt>
          <cx:pt idx="29458">27</cx:pt>
          <cx:pt idx="29459">24</cx:pt>
          <cx:pt idx="29460">29</cx:pt>
          <cx:pt idx="29461">26</cx:pt>
          <cx:pt idx="29462">26</cx:pt>
          <cx:pt idx="29463">29</cx:pt>
          <cx:pt idx="29464">31</cx:pt>
          <cx:pt idx="29465">32</cx:pt>
          <cx:pt idx="29466">28</cx:pt>
          <cx:pt idx="29467">27</cx:pt>
          <cx:pt idx="29468">25</cx:pt>
          <cx:pt idx="29469">26</cx:pt>
          <cx:pt idx="29470">25</cx:pt>
          <cx:pt idx="29471">26</cx:pt>
          <cx:pt idx="29472">25</cx:pt>
          <cx:pt idx="29473">26</cx:pt>
          <cx:pt idx="29474">25</cx:pt>
          <cx:pt idx="29475">26</cx:pt>
          <cx:pt idx="29476">25</cx:pt>
          <cx:pt idx="29477">27</cx:pt>
          <cx:pt idx="29478">25</cx:pt>
          <cx:pt idx="29479">27</cx:pt>
          <cx:pt idx="29480">25</cx:pt>
          <cx:pt idx="29481">27</cx:pt>
          <cx:pt idx="29482">25</cx:pt>
          <cx:pt idx="29483">26</cx:pt>
          <cx:pt idx="29484">25</cx:pt>
          <cx:pt idx="29485">26</cx:pt>
          <cx:pt idx="29486">25</cx:pt>
          <cx:pt idx="29487">21</cx:pt>
          <cx:pt idx="29488">20</cx:pt>
          <cx:pt idx="29489">24</cx:pt>
          <cx:pt idx="29490">24</cx:pt>
          <cx:pt idx="29491">25</cx:pt>
          <cx:pt idx="29492">24</cx:pt>
          <cx:pt idx="29493">24</cx:pt>
          <cx:pt idx="29494">25</cx:pt>
          <cx:pt idx="29495">29</cx:pt>
          <cx:pt idx="29496">27</cx:pt>
          <cx:pt idx="29497">29</cx:pt>
          <cx:pt idx="29498">26</cx:pt>
          <cx:pt idx="29499">20</cx:pt>
          <cx:pt idx="29500">20</cx:pt>
          <cx:pt idx="29501">18</cx:pt>
          <cx:pt idx="29502">17</cx:pt>
          <cx:pt idx="29503">19</cx:pt>
          <cx:pt idx="29504">17</cx:pt>
          <cx:pt idx="29505">19</cx:pt>
          <cx:pt idx="29506">19</cx:pt>
          <cx:pt idx="29507">19</cx:pt>
          <cx:pt idx="29508">29</cx:pt>
          <cx:pt idx="29509">27</cx:pt>
          <cx:pt idx="29510">29</cx:pt>
          <cx:pt idx="29511">26</cx:pt>
          <cx:pt idx="29512">24</cx:pt>
          <cx:pt idx="29513">24</cx:pt>
          <cx:pt idx="29514">23</cx:pt>
          <cx:pt idx="29515">20</cx:pt>
          <cx:pt idx="29516">18</cx:pt>
          <cx:pt idx="29517">18</cx:pt>
          <cx:pt idx="29518">18</cx:pt>
          <cx:pt idx="29519">18</cx:pt>
          <cx:pt idx="29520">21</cx:pt>
          <cx:pt idx="29521">23</cx:pt>
          <cx:pt idx="29522">27</cx:pt>
          <cx:pt idx="29523">29</cx:pt>
          <cx:pt idx="29524">27</cx:pt>
          <cx:pt idx="29525">27</cx:pt>
          <cx:pt idx="29526">29</cx:pt>
          <cx:pt idx="29527">28</cx:pt>
          <cx:pt idx="29528">31</cx:pt>
          <cx:pt idx="29529">27</cx:pt>
          <cx:pt idx="29530">31</cx:pt>
          <cx:pt idx="29531">27</cx:pt>
          <cx:pt idx="29532">27</cx:pt>
          <cx:pt idx="29533">29</cx:pt>
          <cx:pt idx="29534">27</cx:pt>
          <cx:pt idx="29535">33</cx:pt>
          <cx:pt idx="29536">26</cx:pt>
          <cx:pt idx="29537">33</cx:pt>
          <cx:pt idx="29538">23</cx:pt>
          <cx:pt idx="29539">24</cx:pt>
          <cx:pt idx="29540">27</cx:pt>
          <cx:pt idx="29541">24</cx:pt>
          <cx:pt idx="29542">29</cx:pt>
          <cx:pt idx="29543">26</cx:pt>
          <cx:pt idx="29544">23</cx:pt>
          <cx:pt idx="29545">23</cx:pt>
          <cx:pt idx="29546">23</cx:pt>
          <cx:pt idx="29547">24</cx:pt>
          <cx:pt idx="29548">26</cx:pt>
          <cx:pt idx="29549">24</cx:pt>
          <cx:pt idx="29550">32</cx:pt>
          <cx:pt idx="29551">29</cx:pt>
          <cx:pt idx="29552">27</cx:pt>
          <cx:pt idx="29553">28</cx:pt>
          <cx:pt idx="29554">28</cx:pt>
          <cx:pt idx="29555">33</cx:pt>
          <cx:pt idx="29556">33</cx:pt>
          <cx:pt idx="29557">41</cx:pt>
          <cx:pt idx="29558">41</cx:pt>
          <cx:pt idx="29559">21</cx:pt>
          <cx:pt idx="29560">26</cx:pt>
          <cx:pt idx="29561">24</cx:pt>
          <cx:pt idx="29562">27</cx:pt>
          <cx:pt idx="29563">24</cx:pt>
          <cx:pt idx="29564">26</cx:pt>
          <cx:pt idx="29565">27</cx:pt>
          <cx:pt idx="29566">25</cx:pt>
          <cx:pt idx="29567">24</cx:pt>
          <cx:pt idx="29568">26</cx:pt>
          <cx:pt idx="29569">25</cx:pt>
          <cx:pt idx="29570">27</cx:pt>
          <cx:pt idx="29571">23</cx:pt>
          <cx:pt idx="29572">25</cx:pt>
          <cx:pt idx="29573">31</cx:pt>
          <cx:pt idx="29574">27</cx:pt>
          <cx:pt idx="29575">25</cx:pt>
          <cx:pt idx="29576">25</cx:pt>
          <cx:pt idx="29577">29</cx:pt>
          <cx:pt idx="29578">27</cx:pt>
          <cx:pt idx="29579">21</cx:pt>
          <cx:pt idx="29580">22</cx:pt>
          <cx:pt idx="29581">20</cx:pt>
          <cx:pt idx="29582">23</cx:pt>
          <cx:pt idx="29583">19</cx:pt>
          <cx:pt idx="29584">25</cx:pt>
          <cx:pt idx="29585">24</cx:pt>
          <cx:pt idx="29586">26</cx:pt>
          <cx:pt idx="29587">23</cx:pt>
          <cx:pt idx="29588">23</cx:pt>
          <cx:pt idx="29589">25</cx:pt>
          <cx:pt idx="29590">30</cx:pt>
          <cx:pt idx="29591">29</cx:pt>
          <cx:pt idx="29592">29</cx:pt>
          <cx:pt idx="29593">31</cx:pt>
          <cx:pt idx="29594">31</cx:pt>
          <cx:pt idx="29595">30</cx:pt>
          <cx:pt idx="29596">30</cx:pt>
          <cx:pt idx="29597">35</cx:pt>
          <cx:pt idx="29598">30</cx:pt>
          <cx:pt idx="29599">30</cx:pt>
          <cx:pt idx="29600">29</cx:pt>
          <cx:pt idx="29601">30</cx:pt>
          <cx:pt idx="29602">32</cx:pt>
          <cx:pt idx="29603">33</cx:pt>
          <cx:pt idx="29604">30</cx:pt>
          <cx:pt idx="29605">32</cx:pt>
          <cx:pt idx="29606">23</cx:pt>
          <cx:pt idx="29607">23</cx:pt>
          <cx:pt idx="29608">22</cx:pt>
          <cx:pt idx="29609">22</cx:pt>
          <cx:pt idx="29610">28</cx:pt>
          <cx:pt idx="29611">32</cx:pt>
          <cx:pt idx="29612">28</cx:pt>
          <cx:pt idx="29613">33</cx:pt>
          <cx:pt idx="29614">34</cx:pt>
          <cx:pt idx="29615">30</cx:pt>
          <cx:pt idx="29616">34</cx:pt>
          <cx:pt idx="29617">35</cx:pt>
          <cx:pt idx="29618">30</cx:pt>
          <cx:pt idx="29619">22</cx:pt>
          <cx:pt idx="29620">19</cx:pt>
          <cx:pt idx="29621">21</cx:pt>
          <cx:pt idx="29622">24</cx:pt>
          <cx:pt idx="29623">27</cx:pt>
          <cx:pt idx="29624">23</cx:pt>
          <cx:pt idx="29625">25</cx:pt>
          <cx:pt idx="29626">18</cx:pt>
          <cx:pt idx="29627">26</cx:pt>
          <cx:pt idx="29628">29</cx:pt>
          <cx:pt idx="29629">31</cx:pt>
          <cx:pt idx="29630">32</cx:pt>
          <cx:pt idx="29631">28</cx:pt>
          <cx:pt idx="29632">48</cx:pt>
          <cx:pt idx="29633">28</cx:pt>
          <cx:pt idx="29634">27</cx:pt>
          <cx:pt idx="29635">27</cx:pt>
          <cx:pt idx="29636">26</cx:pt>
          <cx:pt idx="29637">19</cx:pt>
          <cx:pt idx="29638">19</cx:pt>
          <cx:pt idx="29639">18</cx:pt>
          <cx:pt idx="29640">18</cx:pt>
          <cx:pt idx="29641">18</cx:pt>
          <cx:pt idx="29642">23</cx:pt>
          <cx:pt idx="29643">21</cx:pt>
          <cx:pt idx="29644">25</cx:pt>
          <cx:pt idx="29645">21</cx:pt>
          <cx:pt idx="29646">26</cx:pt>
          <cx:pt idx="29647">18</cx:pt>
          <cx:pt idx="29648">20</cx:pt>
          <cx:pt idx="29649">22</cx:pt>
          <cx:pt idx="29650">18</cx:pt>
          <cx:pt idx="29651">19</cx:pt>
          <cx:pt idx="29652">20</cx:pt>
          <cx:pt idx="29653">18</cx:pt>
          <cx:pt idx="29654">19</cx:pt>
          <cx:pt idx="29655">17</cx:pt>
          <cx:pt idx="29656">17</cx:pt>
          <cx:pt idx="29657">29</cx:pt>
          <cx:pt idx="29658">26</cx:pt>
          <cx:pt idx="29659">28</cx:pt>
          <cx:pt idx="29660">25</cx:pt>
          <cx:pt idx="29661">35</cx:pt>
          <cx:pt idx="29662">36</cx:pt>
          <cx:pt idx="29663">31</cx:pt>
          <cx:pt idx="29664">27</cx:pt>
          <cx:pt idx="29665">31</cx:pt>
          <cx:pt idx="29666">25</cx:pt>
          <cx:pt idx="29667">29</cx:pt>
          <cx:pt idx="29668">31</cx:pt>
          <cx:pt idx="29669">30</cx:pt>
          <cx:pt idx="29670">30</cx:pt>
          <cx:pt idx="29671">32</cx:pt>
          <cx:pt idx="29672">31</cx:pt>
          <cx:pt idx="29673">30</cx:pt>
          <cx:pt idx="29674">32</cx:pt>
          <cx:pt idx="29675">30</cx:pt>
          <cx:pt idx="29676">31</cx:pt>
          <cx:pt idx="29677">30</cx:pt>
          <cx:pt idx="29678">30</cx:pt>
          <cx:pt idx="29679">29</cx:pt>
          <cx:pt idx="29680">28</cx:pt>
          <cx:pt idx="29681">28</cx:pt>
          <cx:pt idx="29682">31</cx:pt>
          <cx:pt idx="29683">31</cx:pt>
          <cx:pt idx="29684">25</cx:pt>
          <cx:pt idx="29685">23</cx:pt>
          <cx:pt idx="29686">24</cx:pt>
          <cx:pt idx="29687">26</cx:pt>
          <cx:pt idx="29688">24</cx:pt>
          <cx:pt idx="29689">19</cx:pt>
          <cx:pt idx="29690">30</cx:pt>
          <cx:pt idx="29691">31</cx:pt>
          <cx:pt idx="29692">29</cx:pt>
          <cx:pt idx="29693">29</cx:pt>
          <cx:pt idx="29694">28</cx:pt>
          <cx:pt idx="29695">28</cx:pt>
          <cx:pt idx="29696">28</cx:pt>
          <cx:pt idx="29697">27</cx:pt>
          <cx:pt idx="29698">30</cx:pt>
          <cx:pt idx="29699">31</cx:pt>
          <cx:pt idx="29700">29</cx:pt>
          <cx:pt idx="29701">29</cx:pt>
          <cx:pt idx="29702">22</cx:pt>
          <cx:pt idx="29703">24</cx:pt>
          <cx:pt idx="29704">27</cx:pt>
          <cx:pt idx="29705">27</cx:pt>
          <cx:pt idx="29706">26</cx:pt>
          <cx:pt idx="29707">31</cx:pt>
          <cx:pt idx="29708">30</cx:pt>
          <cx:pt idx="29709">29</cx:pt>
          <cx:pt idx="29710">27</cx:pt>
          <cx:pt idx="29711">21</cx:pt>
          <cx:pt idx="29712">22</cx:pt>
          <cx:pt idx="29713">27</cx:pt>
          <cx:pt idx="29714">21</cx:pt>
          <cx:pt idx="29715">22</cx:pt>
          <cx:pt idx="29716">19</cx:pt>
          <cx:pt idx="29717">21</cx:pt>
          <cx:pt idx="29718">22</cx:pt>
          <cx:pt idx="29719">21</cx:pt>
          <cx:pt idx="29720">24</cx:pt>
          <cx:pt idx="29721">22</cx:pt>
          <cx:pt idx="29722">24</cx:pt>
          <cx:pt idx="29723">26</cx:pt>
          <cx:pt idx="29724">24</cx:pt>
          <cx:pt idx="29725">24</cx:pt>
          <cx:pt idx="29726">31</cx:pt>
          <cx:pt idx="29727">28</cx:pt>
          <cx:pt idx="29728">29</cx:pt>
          <cx:pt idx="29729">29</cx:pt>
          <cx:pt idx="29730">23</cx:pt>
          <cx:pt idx="29731">20</cx:pt>
          <cx:pt idx="29732">17</cx:pt>
          <cx:pt idx="29733">18</cx:pt>
          <cx:pt idx="29734">17</cx:pt>
          <cx:pt idx="29735">19</cx:pt>
          <cx:pt idx="29736">17</cx:pt>
          <cx:pt idx="29737">20</cx:pt>
          <cx:pt idx="29738">19</cx:pt>
          <cx:pt idx="29739">21</cx:pt>
          <cx:pt idx="29740">28</cx:pt>
          <cx:pt idx="29741">30</cx:pt>
          <cx:pt idx="29742">28</cx:pt>
          <cx:pt idx="29743">30</cx:pt>
          <cx:pt idx="29744">29</cx:pt>
          <cx:pt idx="29745">29</cx:pt>
          <cx:pt idx="29746">31</cx:pt>
          <cx:pt idx="29747">30</cx:pt>
          <cx:pt idx="29748">29</cx:pt>
          <cx:pt idx="29749">29</cx:pt>
          <cx:pt idx="29750">31</cx:pt>
          <cx:pt idx="29751">30</cx:pt>
          <cx:pt idx="29752">26</cx:pt>
          <cx:pt idx="29753">24</cx:pt>
          <cx:pt idx="29754">26</cx:pt>
          <cx:pt idx="29755">27</cx:pt>
          <cx:pt idx="29756">27</cx:pt>
          <cx:pt idx="29757">23</cx:pt>
          <cx:pt idx="29758">27</cx:pt>
          <cx:pt idx="29759">21</cx:pt>
          <cx:pt idx="29760">19</cx:pt>
          <cx:pt idx="29761">21</cx:pt>
          <cx:pt idx="29762">19</cx:pt>
          <cx:pt idx="29763">20</cx:pt>
          <cx:pt idx="29764">19</cx:pt>
          <cx:pt idx="29765">21</cx:pt>
          <cx:pt idx="29766">19</cx:pt>
          <cx:pt idx="29767">20</cx:pt>
          <cx:pt idx="29768">28</cx:pt>
          <cx:pt idx="29769">27</cx:pt>
          <cx:pt idx="29770">24</cx:pt>
          <cx:pt idx="29771">22</cx:pt>
          <cx:pt idx="29772">26</cx:pt>
          <cx:pt idx="29773">21</cx:pt>
          <cx:pt idx="29774">31</cx:pt>
          <cx:pt idx="29775">31</cx:pt>
          <cx:pt idx="29776">18</cx:pt>
          <cx:pt idx="29777">18</cx:pt>
          <cx:pt idx="29778">19</cx:pt>
          <cx:pt idx="29779">19</cx:pt>
          <cx:pt idx="29780">18</cx:pt>
          <cx:pt idx="29781">26</cx:pt>
          <cx:pt idx="29782">28</cx:pt>
          <cx:pt idx="29783">28</cx:pt>
          <cx:pt idx="29784">28</cx:pt>
          <cx:pt idx="29785">25</cx:pt>
          <cx:pt idx="29786">28</cx:pt>
          <cx:pt idx="29787">25</cx:pt>
          <cx:pt idx="29788">28</cx:pt>
          <cx:pt idx="29789">28</cx:pt>
          <cx:pt idx="29790">28</cx:pt>
          <cx:pt idx="29791">26</cx:pt>
          <cx:pt idx="29792">26</cx:pt>
          <cx:pt idx="29793">25</cx:pt>
          <cx:pt idx="29794">25</cx:pt>
          <cx:pt idx="29795">28</cx:pt>
          <cx:pt idx="29796">28</cx:pt>
          <cx:pt idx="29797">26</cx:pt>
          <cx:pt idx="29798">26</cx:pt>
          <cx:pt idx="29799">25</cx:pt>
          <cx:pt idx="29800">25</cx:pt>
          <cx:pt idx="29801">25</cx:pt>
          <cx:pt idx="29802">25</cx:pt>
          <cx:pt idx="29803">28</cx:pt>
          <cx:pt idx="29804">28</cx:pt>
          <cx:pt idx="29805">28</cx:pt>
          <cx:pt idx="29806">28</cx:pt>
          <cx:pt idx="29807">26</cx:pt>
          <cx:pt idx="29808">26</cx:pt>
          <cx:pt idx="29809">35</cx:pt>
          <cx:pt idx="29810">28</cx:pt>
          <cx:pt idx="29811">28</cx:pt>
          <cx:pt idx="29812">26</cx:pt>
          <cx:pt idx="29813">26</cx:pt>
          <cx:pt idx="29814">23</cx:pt>
          <cx:pt idx="29815">26</cx:pt>
          <cx:pt idx="29816">23</cx:pt>
          <cx:pt idx="29817">26</cx:pt>
          <cx:pt idx="29818">31</cx:pt>
          <cx:pt idx="29819">30</cx:pt>
          <cx:pt idx="29820">28</cx:pt>
          <cx:pt idx="29821">30</cx:pt>
          <cx:pt idx="29822">28</cx:pt>
          <cx:pt idx="29823">27</cx:pt>
          <cx:pt idx="29824">25</cx:pt>
          <cx:pt idx="29825">22</cx:pt>
          <cx:pt idx="29826">22</cx:pt>
          <cx:pt idx="29827">24</cx:pt>
          <cx:pt idx="29828">22</cx:pt>
          <cx:pt idx="29829">25</cx:pt>
          <cx:pt idx="29830">25</cx:pt>
          <cx:pt idx="29831">22</cx:pt>
          <cx:pt idx="29832">20</cx:pt>
          <cx:pt idx="29833">21</cx:pt>
          <cx:pt idx="29834">20</cx:pt>
          <cx:pt idx="29835">19</cx:pt>
          <cx:pt idx="29836">96</cx:pt>
          <cx:pt idx="29837">24</cx:pt>
          <cx:pt idx="29838">24</cx:pt>
          <cx:pt idx="29839">19</cx:pt>
          <cx:pt idx="29840">21</cx:pt>
          <cx:pt idx="29841">20</cx:pt>
          <cx:pt idx="29842">21</cx:pt>
          <cx:pt idx="29843">20</cx:pt>
          <cx:pt idx="29844">26</cx:pt>
          <cx:pt idx="29845">20</cx:pt>
          <cx:pt idx="29846">20</cx:pt>
          <cx:pt idx="29847">20</cx:pt>
          <cx:pt idx="29848">21</cx:pt>
          <cx:pt idx="29849">20</cx:pt>
          <cx:pt idx="29850">21</cx:pt>
          <cx:pt idx="29851">25</cx:pt>
          <cx:pt idx="29852">26</cx:pt>
          <cx:pt idx="29853">26</cx:pt>
          <cx:pt idx="29854">23</cx:pt>
          <cx:pt idx="29855">20</cx:pt>
          <cx:pt idx="29856">17</cx:pt>
          <cx:pt idx="29857">23</cx:pt>
          <cx:pt idx="29858">20</cx:pt>
          <cx:pt idx="29859">17</cx:pt>
          <cx:pt idx="29860">28</cx:pt>
          <cx:pt idx="29861">28</cx:pt>
          <cx:pt idx="29862">23</cx:pt>
          <cx:pt idx="29863">26</cx:pt>
          <cx:pt idx="29864">23</cx:pt>
          <cx:pt idx="29865">15</cx:pt>
          <cx:pt idx="29866">22</cx:pt>
          <cx:pt idx="29867">24</cx:pt>
          <cx:pt idx="29868">29</cx:pt>
          <cx:pt idx="29869">27</cx:pt>
          <cx:pt idx="29870">26</cx:pt>
          <cx:pt idx="29871">26</cx:pt>
          <cx:pt idx="29872">23</cx:pt>
          <cx:pt idx="29873">30</cx:pt>
          <cx:pt idx="29874">28</cx:pt>
          <cx:pt idx="29875">31</cx:pt>
          <cx:pt idx="29876">27</cx:pt>
          <cx:pt idx="29877">18</cx:pt>
          <cx:pt idx="29878">27</cx:pt>
          <cx:pt idx="29879">19</cx:pt>
          <cx:pt idx="29880">25</cx:pt>
          <cx:pt idx="29881">26</cx:pt>
          <cx:pt idx="29882">26</cx:pt>
          <cx:pt idx="29883">26</cx:pt>
          <cx:pt idx="29884">26</cx:pt>
          <cx:pt idx="29885">27</cx:pt>
          <cx:pt idx="29886">18</cx:pt>
          <cx:pt idx="29887">19</cx:pt>
          <cx:pt idx="29888">26</cx:pt>
          <cx:pt idx="29889">26</cx:pt>
          <cx:pt idx="29890">23</cx:pt>
          <cx:pt idx="29891">18</cx:pt>
          <cx:pt idx="29892">18</cx:pt>
          <cx:pt idx="29893">18</cx:pt>
          <cx:pt idx="29894">18</cx:pt>
          <cx:pt idx="29895">18</cx:pt>
          <cx:pt idx="29896">23</cx:pt>
          <cx:pt idx="29897">23</cx:pt>
          <cx:pt idx="29898">17</cx:pt>
          <cx:pt idx="29899">18</cx:pt>
          <cx:pt idx="29900">24</cx:pt>
          <cx:pt idx="29901">22</cx:pt>
          <cx:pt idx="29902">22</cx:pt>
          <cx:pt idx="29903">27</cx:pt>
          <cx:pt idx="29904">26</cx:pt>
          <cx:pt idx="29905">21</cx:pt>
          <cx:pt idx="29906">21</cx:pt>
          <cx:pt idx="29907">33</cx:pt>
          <cx:pt idx="29908">34</cx:pt>
          <cx:pt idx="29909">33</cx:pt>
          <cx:pt idx="29910">34</cx:pt>
          <cx:pt idx="29911">28</cx:pt>
          <cx:pt idx="29912">24</cx:pt>
          <cx:pt idx="29913">29</cx:pt>
          <cx:pt idx="29914">24</cx:pt>
          <cx:pt idx="29915">27</cx:pt>
          <cx:pt idx="29916">24</cx:pt>
          <cx:pt idx="29917">23</cx:pt>
          <cx:pt idx="29918">20</cx:pt>
          <cx:pt idx="29919">25</cx:pt>
          <cx:pt idx="29920">23</cx:pt>
          <cx:pt idx="29921">22</cx:pt>
          <cx:pt idx="29922">19</cx:pt>
          <cx:pt idx="29923">24</cx:pt>
          <cx:pt idx="29924">20</cx:pt>
          <cx:pt idx="29925">21</cx:pt>
          <cx:pt idx="29926">24</cx:pt>
          <cx:pt idx="29927">23</cx:pt>
          <cx:pt idx="29928">20</cx:pt>
          <cx:pt idx="29929">25</cx:pt>
          <cx:pt idx="29930">21</cx:pt>
          <cx:pt idx="29931">19</cx:pt>
          <cx:pt idx="29932">24</cx:pt>
          <cx:pt idx="29933">24</cx:pt>
          <cx:pt idx="29934">20</cx:pt>
          <cx:pt idx="29935">25</cx:pt>
          <cx:pt idx="29936">34</cx:pt>
          <cx:pt idx="29937">35</cx:pt>
          <cx:pt idx="29938">35</cx:pt>
          <cx:pt idx="29939">37</cx:pt>
          <cx:pt idx="29940">40</cx:pt>
          <cx:pt idx="29941">28</cx:pt>
          <cx:pt idx="29942">23</cx:pt>
          <cx:pt idx="29943">23</cx:pt>
          <cx:pt idx="29944">31</cx:pt>
          <cx:pt idx="29945">23</cx:pt>
          <cx:pt idx="29946">24</cx:pt>
          <cx:pt idx="29947">20</cx:pt>
          <cx:pt idx="29948">18</cx:pt>
          <cx:pt idx="29949">17</cx:pt>
          <cx:pt idx="29950">17</cx:pt>
          <cx:pt idx="29951">17</cx:pt>
          <cx:pt idx="29952">17</cx:pt>
          <cx:pt idx="29953">17</cx:pt>
          <cx:pt idx="29954">16</cx:pt>
          <cx:pt idx="29955">16</cx:pt>
          <cx:pt idx="29956">17</cx:pt>
          <cx:pt idx="29957">16</cx:pt>
          <cx:pt idx="29958">16</cx:pt>
          <cx:pt idx="29959">16</cx:pt>
          <cx:pt idx="29960">29</cx:pt>
          <cx:pt idx="29961">30</cx:pt>
          <cx:pt idx="29962">31</cx:pt>
          <cx:pt idx="29963">29</cx:pt>
          <cx:pt idx="29964">29</cx:pt>
          <cx:pt idx="29965">30</cx:pt>
          <cx:pt idx="29966">31</cx:pt>
          <cx:pt idx="29967">29</cx:pt>
          <cx:pt idx="29968">26</cx:pt>
          <cx:pt idx="29969">29</cx:pt>
          <cx:pt idx="29970">32</cx:pt>
          <cx:pt idx="29971">25</cx:pt>
          <cx:pt idx="29972">32</cx:pt>
          <cx:pt idx="29973">23</cx:pt>
          <cx:pt idx="29974">23</cx:pt>
          <cx:pt idx="29975">20</cx:pt>
          <cx:pt idx="29976">19</cx:pt>
          <cx:pt idx="29977">21</cx:pt>
          <cx:pt idx="29978">18</cx:pt>
          <cx:pt idx="29979">22</cx:pt>
          <cx:pt idx="29980">18</cx:pt>
          <cx:pt idx="29981">18</cx:pt>
          <cx:pt idx="29982">21</cx:pt>
          <cx:pt idx="29983">18</cx:pt>
          <cx:pt idx="29984">21</cx:pt>
          <cx:pt idx="29985">21</cx:pt>
          <cx:pt idx="29986">16</cx:pt>
          <cx:pt idx="29987">16</cx:pt>
          <cx:pt idx="29988">21</cx:pt>
          <cx:pt idx="29989">21</cx:pt>
          <cx:pt idx="29990">23</cx:pt>
          <cx:pt idx="29991">23</cx:pt>
          <cx:pt idx="29992">23</cx:pt>
          <cx:pt idx="29993">24</cx:pt>
          <cx:pt idx="29994">40</cx:pt>
          <cx:pt idx="29995">29</cx:pt>
          <cx:pt idx="29996">30</cx:pt>
          <cx:pt idx="29997">28</cx:pt>
          <cx:pt idx="29998">27</cx:pt>
          <cx:pt idx="29999">25</cx:pt>
          <cx:pt idx="30000">27</cx:pt>
          <cx:pt idx="30001">28</cx:pt>
          <cx:pt idx="30002">29</cx:pt>
          <cx:pt idx="30003">28</cx:pt>
          <cx:pt idx="30004">23</cx:pt>
          <cx:pt idx="30005">25</cx:pt>
          <cx:pt idx="30006">29</cx:pt>
          <cx:pt idx="30007">30</cx:pt>
          <cx:pt idx="30008">28</cx:pt>
          <cx:pt idx="30009">27</cx:pt>
          <cx:pt idx="30010">27</cx:pt>
          <cx:pt idx="30011">31</cx:pt>
          <cx:pt idx="30012">28</cx:pt>
          <cx:pt idx="30013">27</cx:pt>
          <cx:pt idx="30014">25</cx:pt>
          <cx:pt idx="30015">24</cx:pt>
          <cx:pt idx="30016">22</cx:pt>
          <cx:pt idx="30017">23</cx:pt>
          <cx:pt idx="30018">27</cx:pt>
          <cx:pt idx="30019">25</cx:pt>
          <cx:pt idx="30020">27</cx:pt>
          <cx:pt idx="30021">23</cx:pt>
          <cx:pt idx="30022">20</cx:pt>
          <cx:pt idx="30023">19</cx:pt>
          <cx:pt idx="30024">18</cx:pt>
          <cx:pt idx="30025">19</cx:pt>
          <cx:pt idx="30026">23</cx:pt>
          <cx:pt idx="30027">20</cx:pt>
          <cx:pt idx="30028">22</cx:pt>
          <cx:pt idx="30029">20</cx:pt>
          <cx:pt idx="30030">25</cx:pt>
          <cx:pt idx="30031">24</cx:pt>
          <cx:pt idx="30032">26</cx:pt>
          <cx:pt idx="30033">25</cx:pt>
          <cx:pt idx="30034">22</cx:pt>
          <cx:pt idx="30035">21</cx:pt>
          <cx:pt idx="30036">21</cx:pt>
          <cx:pt idx="30037">21</cx:pt>
          <cx:pt idx="30038">20</cx:pt>
          <cx:pt idx="30039">19</cx:pt>
          <cx:pt idx="30040">20</cx:pt>
          <cx:pt idx="30041">18</cx:pt>
          <cx:pt idx="30042">19</cx:pt>
          <cx:pt idx="30043">18</cx:pt>
          <cx:pt idx="30044">15</cx:pt>
          <cx:pt idx="30045">15</cx:pt>
          <cx:pt idx="30046">15</cx:pt>
          <cx:pt idx="30047">15</cx:pt>
          <cx:pt idx="30048">16</cx:pt>
          <cx:pt idx="30049">16</cx:pt>
          <cx:pt idx="30050">19</cx:pt>
          <cx:pt idx="30051">19</cx:pt>
          <cx:pt idx="30052">24</cx:pt>
          <cx:pt idx="30053">16</cx:pt>
          <cx:pt idx="30054">17</cx:pt>
          <cx:pt idx="30055">16</cx:pt>
          <cx:pt idx="30056">16</cx:pt>
          <cx:pt idx="30057">17</cx:pt>
          <cx:pt idx="30058">16</cx:pt>
          <cx:pt idx="30059">14</cx:pt>
          <cx:pt idx="30060">16</cx:pt>
          <cx:pt idx="30061">13</cx:pt>
          <cx:pt idx="30062">15</cx:pt>
          <cx:pt idx="30063">25</cx:pt>
          <cx:pt idx="30064">23</cx:pt>
          <cx:pt idx="30065">25</cx:pt>
          <cx:pt idx="30066">27</cx:pt>
          <cx:pt idx="30067">25</cx:pt>
          <cx:pt idx="30068">26</cx:pt>
          <cx:pt idx="30069">26</cx:pt>
          <cx:pt idx="30070">23</cx:pt>
          <cx:pt idx="30071">27</cx:pt>
          <cx:pt idx="30072">28</cx:pt>
          <cx:pt idx="30073">25</cx:pt>
          <cx:pt idx="30074">27</cx:pt>
          <cx:pt idx="30075">30</cx:pt>
          <cx:pt idx="30076">20</cx:pt>
          <cx:pt idx="30077">18</cx:pt>
          <cx:pt idx="30078">16</cx:pt>
          <cx:pt idx="30079">23</cx:pt>
          <cx:pt idx="30080">23</cx:pt>
          <cx:pt idx="30081">25</cx:pt>
          <cx:pt idx="30082">25</cx:pt>
          <cx:pt idx="30083">18</cx:pt>
          <cx:pt idx="30084">22</cx:pt>
          <cx:pt idx="30085">22</cx:pt>
          <cx:pt idx="30086">22</cx:pt>
          <cx:pt idx="30087">21</cx:pt>
          <cx:pt idx="30088">22</cx:pt>
          <cx:pt idx="30089">21</cx:pt>
          <cx:pt idx="30090">21</cx:pt>
          <cx:pt idx="30091">21</cx:pt>
          <cx:pt idx="30092">16</cx:pt>
          <cx:pt idx="30093">19</cx:pt>
          <cx:pt idx="30094">21</cx:pt>
          <cx:pt idx="30095">21</cx:pt>
          <cx:pt idx="30096">19</cx:pt>
          <cx:pt idx="30097">14</cx:pt>
          <cx:pt idx="30098">37</cx:pt>
          <cx:pt idx="30099">36</cx:pt>
          <cx:pt idx="30100">38</cx:pt>
          <cx:pt idx="30101">21</cx:pt>
          <cx:pt idx="30102">22</cx:pt>
          <cx:pt idx="30103">24</cx:pt>
          <cx:pt idx="30104">33</cx:pt>
          <cx:pt idx="30105">34</cx:pt>
          <cx:pt idx="30106">24</cx:pt>
          <cx:pt idx="30107">25</cx:pt>
          <cx:pt idx="30108">29</cx:pt>
          <cx:pt idx="30109">26</cx:pt>
          <cx:pt idx="30110">32</cx:pt>
          <cx:pt idx="30111">28</cx:pt>
          <cx:pt idx="30112">28</cx:pt>
          <cx:pt idx="30113">35</cx:pt>
          <cx:pt idx="30114">31</cx:pt>
          <cx:pt idx="30115">30</cx:pt>
          <cx:pt idx="30116">25</cx:pt>
          <cx:pt idx="30117">23</cx:pt>
          <cx:pt idx="30118">28</cx:pt>
          <cx:pt idx="30119">26</cx:pt>
          <cx:pt idx="30120">29</cx:pt>
          <cx:pt idx="30121">23</cx:pt>
          <cx:pt idx="30122">20</cx:pt>
          <cx:pt idx="30123">27</cx:pt>
          <cx:pt idx="30124">21</cx:pt>
          <cx:pt idx="30125">18</cx:pt>
          <cx:pt idx="30126">19</cx:pt>
          <cx:pt idx="30127">25</cx:pt>
          <cx:pt idx="30128">25</cx:pt>
          <cx:pt idx="30129">26</cx:pt>
          <cx:pt idx="30130">28</cx:pt>
          <cx:pt idx="30131">25</cx:pt>
          <cx:pt idx="30132">23</cx:pt>
          <cx:pt idx="30133">24</cx:pt>
          <cx:pt idx="30134">24</cx:pt>
          <cx:pt idx="30135">23</cx:pt>
          <cx:pt idx="30136">20</cx:pt>
          <cx:pt idx="30137">25</cx:pt>
          <cx:pt idx="30138">23</cx:pt>
          <cx:pt idx="30139">22</cx:pt>
          <cx:pt idx="30140">19</cx:pt>
          <cx:pt idx="30141">24</cx:pt>
          <cx:pt idx="30142">20</cx:pt>
          <cx:pt idx="30143">21</cx:pt>
          <cx:pt idx="30144">24</cx:pt>
          <cx:pt idx="30145">23</cx:pt>
          <cx:pt idx="30146">20</cx:pt>
          <cx:pt idx="30147">25</cx:pt>
          <cx:pt idx="30148">21</cx:pt>
          <cx:pt idx="30149">19</cx:pt>
          <cx:pt idx="30150">17</cx:pt>
          <cx:pt idx="30151">17</cx:pt>
          <cx:pt idx="30152">20</cx:pt>
          <cx:pt idx="30153">18</cx:pt>
          <cx:pt idx="30154">17</cx:pt>
          <cx:pt idx="30155">17</cx:pt>
          <cx:pt idx="30156">17</cx:pt>
          <cx:pt idx="30157">17</cx:pt>
          <cx:pt idx="30158">16</cx:pt>
          <cx:pt idx="30159">16</cx:pt>
          <cx:pt idx="30160">16</cx:pt>
          <cx:pt idx="30161">16</cx:pt>
          <cx:pt idx="30162">16</cx:pt>
          <cx:pt idx="30163">23</cx:pt>
          <cx:pt idx="30164">23</cx:pt>
          <cx:pt idx="30165">20</cx:pt>
          <cx:pt idx="30166">19</cx:pt>
          <cx:pt idx="30167">21</cx:pt>
          <cx:pt idx="30168">18</cx:pt>
          <cx:pt idx="30169">22</cx:pt>
          <cx:pt idx="30170">18</cx:pt>
          <cx:pt idx="30171">18</cx:pt>
          <cx:pt idx="30172">21</cx:pt>
          <cx:pt idx="30173">18</cx:pt>
          <cx:pt idx="30174">18</cx:pt>
          <cx:pt idx="30175">28</cx:pt>
          <cx:pt idx="30176">23</cx:pt>
          <cx:pt idx="30177">23</cx:pt>
          <cx:pt idx="30178">31</cx:pt>
          <cx:pt idx="30179">23</cx:pt>
          <cx:pt idx="30180">24</cx:pt>
          <cx:pt idx="30181">21</cx:pt>
          <cx:pt idx="30182">18</cx:pt>
          <cx:pt idx="30183">21</cx:pt>
          <cx:pt idx="30184">23</cx:pt>
          <cx:pt idx="30185">23</cx:pt>
          <cx:pt idx="30186">18</cx:pt>
          <cx:pt idx="30187">23</cx:pt>
          <cx:pt idx="30188">21</cx:pt>
          <cx:pt idx="30189">18</cx:pt>
          <cx:pt idx="30190">21</cx:pt>
          <cx:pt idx="30191">18</cx:pt>
          <cx:pt idx="30192">16</cx:pt>
          <cx:pt idx="30193">16</cx:pt>
          <cx:pt idx="30194">33</cx:pt>
          <cx:pt idx="30195">30</cx:pt>
          <cx:pt idx="30196">32</cx:pt>
          <cx:pt idx="30197">29</cx:pt>
          <cx:pt idx="30198">32</cx:pt>
          <cx:pt idx="30199">31</cx:pt>
          <cx:pt idx="30200">26</cx:pt>
          <cx:pt idx="30201">27</cx:pt>
          <cx:pt idx="30202">26</cx:pt>
          <cx:pt idx="30203">35</cx:pt>
          <cx:pt idx="30204">34</cx:pt>
          <cx:pt idx="30205">29</cx:pt>
          <cx:pt idx="30206">36</cx:pt>
          <cx:pt idx="30207">43</cx:pt>
          <cx:pt idx="30208">28</cx:pt>
          <cx:pt idx="30209">27</cx:pt>
          <cx:pt idx="30210">38</cx:pt>
          <cx:pt idx="30211">37</cx:pt>
          <cx:pt idx="30212">24</cx:pt>
          <cx:pt idx="30213">24</cx:pt>
          <cx:pt idx="30214">22</cx:pt>
          <cx:pt idx="30215">33</cx:pt>
          <cx:pt idx="30216">35</cx:pt>
          <cx:pt idx="30217">33</cx:pt>
          <cx:pt idx="30218">41</cx:pt>
          <cx:pt idx="30219">41</cx:pt>
          <cx:pt idx="30220">27</cx:pt>
          <cx:pt idx="30221">27</cx:pt>
          <cx:pt idx="30222">23</cx:pt>
          <cx:pt idx="30223">22</cx:pt>
          <cx:pt idx="30224">20</cx:pt>
          <cx:pt idx="30225">35</cx:pt>
          <cx:pt idx="30226">33</cx:pt>
          <cx:pt idx="30227">35</cx:pt>
          <cx:pt idx="30228">27</cx:pt>
          <cx:pt idx="30229">27</cx:pt>
          <cx:pt idx="30230">38</cx:pt>
          <cx:pt idx="30231">38</cx:pt>
          <cx:pt idx="30232">30</cx:pt>
          <cx:pt idx="30233">30</cx:pt>
          <cx:pt idx="30234">24</cx:pt>
          <cx:pt idx="30235">24</cx:pt>
          <cx:pt idx="30236">27</cx:pt>
          <cx:pt idx="30237">24</cx:pt>
          <cx:pt idx="30238">29</cx:pt>
          <cx:pt idx="30239">27</cx:pt>
          <cx:pt idx="30240">30</cx:pt>
          <cx:pt idx="30241">26</cx:pt>
          <cx:pt idx="30242">26</cx:pt>
          <cx:pt idx="30243">27</cx:pt>
          <cx:pt idx="30244">26</cx:pt>
          <cx:pt idx="30245">25</cx:pt>
          <cx:pt idx="30246">25</cx:pt>
          <cx:pt idx="30247">34</cx:pt>
          <cx:pt idx="30248">32</cx:pt>
          <cx:pt idx="30249">34</cx:pt>
          <cx:pt idx="30250">39</cx:pt>
          <cx:pt idx="30251">30</cx:pt>
          <cx:pt idx="30252">30</cx:pt>
          <cx:pt idx="30253">27</cx:pt>
          <cx:pt idx="30254">28</cx:pt>
          <cx:pt idx="30255">28</cx:pt>
          <cx:pt idx="30256">26</cx:pt>
          <cx:pt idx="30257">22</cx:pt>
          <cx:pt idx="30258">21</cx:pt>
          <cx:pt idx="30259">24</cx:pt>
          <cx:pt idx="30260">23</cx:pt>
          <cx:pt idx="30261">21</cx:pt>
          <cx:pt idx="30262">23</cx:pt>
          <cx:pt idx="30263">20</cx:pt>
          <cx:pt idx="30264">29</cx:pt>
          <cx:pt idx="30265">27</cx:pt>
          <cx:pt idx="30266">25</cx:pt>
          <cx:pt idx="30267">24</cx:pt>
          <cx:pt idx="30268">26</cx:pt>
          <cx:pt idx="30269">25</cx:pt>
          <cx:pt idx="30270">25</cx:pt>
          <cx:pt idx="30271">26</cx:pt>
          <cx:pt idx="30272">24</cx:pt>
          <cx:pt idx="30273">25</cx:pt>
          <cx:pt idx="30274">23</cx:pt>
          <cx:pt idx="30275">20</cx:pt>
          <cx:pt idx="30276">20</cx:pt>
          <cx:pt idx="30277">23</cx:pt>
          <cx:pt idx="30278">21</cx:pt>
          <cx:pt idx="30279">23</cx:pt>
          <cx:pt idx="30280">21</cx:pt>
          <cx:pt idx="30281">22</cx:pt>
          <cx:pt idx="30282">21</cx:pt>
          <cx:pt idx="30283">24</cx:pt>
          <cx:pt idx="30284">22</cx:pt>
          <cx:pt idx="30285">22</cx:pt>
          <cx:pt idx="30286">22</cx:pt>
          <cx:pt idx="30287">27</cx:pt>
          <cx:pt idx="30288">27</cx:pt>
          <cx:pt idx="30289">28</cx:pt>
          <cx:pt idx="30290">29</cx:pt>
          <cx:pt idx="30291">26</cx:pt>
          <cx:pt idx="30292">23</cx:pt>
          <cx:pt idx="30293">27</cx:pt>
          <cx:pt idx="30294">20</cx:pt>
          <cx:pt idx="30295">22</cx:pt>
          <cx:pt idx="30296">22</cx:pt>
          <cx:pt idx="30297">19</cx:pt>
          <cx:pt idx="30298">22</cx:pt>
          <cx:pt idx="30299">22</cx:pt>
          <cx:pt idx="30300">22</cx:pt>
          <cx:pt idx="30301">21</cx:pt>
          <cx:pt idx="30302">27</cx:pt>
          <cx:pt idx="30303">27</cx:pt>
          <cx:pt idx="30304">28</cx:pt>
          <cx:pt idx="30305">29</cx:pt>
          <cx:pt idx="30306">23</cx:pt>
          <cx:pt idx="30307">26</cx:pt>
          <cx:pt idx="30308">27</cx:pt>
          <cx:pt idx="30309">19</cx:pt>
          <cx:pt idx="30310">19</cx:pt>
          <cx:pt idx="30311">21</cx:pt>
          <cx:pt idx="30312">22</cx:pt>
          <cx:pt idx="30313">21</cx:pt>
          <cx:pt idx="30314">21</cx:pt>
          <cx:pt idx="30315">35</cx:pt>
          <cx:pt idx="30316">31</cx:pt>
          <cx:pt idx="30317">34</cx:pt>
          <cx:pt idx="30318">31</cx:pt>
          <cx:pt idx="30319">35</cx:pt>
          <cx:pt idx="30320">34</cx:pt>
          <cx:pt idx="30321">30</cx:pt>
          <cx:pt idx="30322">32</cx:pt>
          <cx:pt idx="30323">31</cx:pt>
          <cx:pt idx="30324">33</cx:pt>
          <cx:pt idx="30325">33</cx:pt>
          <cx:pt idx="30326">34</cx:pt>
          <cx:pt idx="30327">38</cx:pt>
          <cx:pt idx="30328">35</cx:pt>
          <cx:pt idx="30329">33</cx:pt>
          <cx:pt idx="30330">26</cx:pt>
          <cx:pt idx="30331">25</cx:pt>
          <cx:pt idx="30332">24</cx:pt>
          <cx:pt idx="30333">28</cx:pt>
          <cx:pt idx="30334">25</cx:pt>
          <cx:pt idx="30335">26</cx:pt>
          <cx:pt idx="30336">26</cx:pt>
          <cx:pt idx="30337">24</cx:pt>
          <cx:pt idx="30338">30</cx:pt>
          <cx:pt idx="30339">29</cx:pt>
          <cx:pt idx="30340">31</cx:pt>
          <cx:pt idx="30341">30</cx:pt>
          <cx:pt idx="30342">30</cx:pt>
          <cx:pt idx="30343">27</cx:pt>
          <cx:pt idx="30344">28</cx:pt>
          <cx:pt idx="30345">27</cx:pt>
          <cx:pt idx="30346">25</cx:pt>
          <cx:pt idx="30347">26</cx:pt>
          <cx:pt idx="30348">20</cx:pt>
          <cx:pt idx="30349">20</cx:pt>
          <cx:pt idx="30350">20</cx:pt>
          <cx:pt idx="30351">20</cx:pt>
          <cx:pt idx="30352">22</cx:pt>
          <cx:pt idx="30353">17</cx:pt>
          <cx:pt idx="30354">18</cx:pt>
          <cx:pt idx="30355">19</cx:pt>
          <cx:pt idx="30356">17</cx:pt>
          <cx:pt idx="30357">18</cx:pt>
          <cx:pt idx="30358">40</cx:pt>
          <cx:pt idx="30359">27</cx:pt>
          <cx:pt idx="30360">26</cx:pt>
          <cx:pt idx="30361">25</cx:pt>
          <cx:pt idx="30362">25</cx:pt>
          <cx:pt idx="30363">24</cx:pt>
          <cx:pt idx="30364">20</cx:pt>
          <cx:pt idx="30365">33</cx:pt>
          <cx:pt idx="30366">26</cx:pt>
          <cx:pt idx="30367">29</cx:pt>
          <cx:pt idx="30368">27</cx:pt>
          <cx:pt idx="30369">25</cx:pt>
          <cx:pt idx="30370">27</cx:pt>
          <cx:pt idx="30371">23</cx:pt>
          <cx:pt idx="30372">24</cx:pt>
          <cx:pt idx="30373">23</cx:pt>
          <cx:pt idx="30374">24</cx:pt>
          <cx:pt idx="30375">23</cx:pt>
          <cx:pt idx="30376">23</cx:pt>
          <cx:pt idx="30377">18</cx:pt>
          <cx:pt idx="30378">24</cx:pt>
          <cx:pt idx="30379">24</cx:pt>
          <cx:pt idx="30380">28</cx:pt>
          <cx:pt idx="30381">27</cx:pt>
          <cx:pt idx="30382">25</cx:pt>
          <cx:pt idx="30383">22</cx:pt>
          <cx:pt idx="30384">24</cx:pt>
          <cx:pt idx="30385">21</cx:pt>
          <cx:pt idx="30386">22</cx:pt>
          <cx:pt idx="30387">23</cx:pt>
          <cx:pt idx="30388">20</cx:pt>
          <cx:pt idx="30389">23</cx:pt>
          <cx:pt idx="30390">25</cx:pt>
          <cx:pt idx="30391">24</cx:pt>
          <cx:pt idx="30392">26</cx:pt>
          <cx:pt idx="30393">35</cx:pt>
          <cx:pt idx="30394">20</cx:pt>
          <cx:pt idx="30395">18</cx:pt>
          <cx:pt idx="30396">16</cx:pt>
          <cx:pt idx="30397">24</cx:pt>
          <cx:pt idx="30398">27</cx:pt>
          <cx:pt idx="30399">26</cx:pt>
          <cx:pt idx="30400">28</cx:pt>
          <cx:pt idx="30401">26</cx:pt>
          <cx:pt idx="30402">26</cx:pt>
          <cx:pt idx="30403">27</cx:pt>
          <cx:pt idx="30404">21</cx:pt>
          <cx:pt idx="30405">20</cx:pt>
          <cx:pt idx="30406">20</cx:pt>
          <cx:pt idx="30407">20</cx:pt>
          <cx:pt idx="30408">20</cx:pt>
          <cx:pt idx="30409">19</cx:pt>
          <cx:pt idx="30410">16</cx:pt>
          <cx:pt idx="30411">16</cx:pt>
          <cx:pt idx="30412">16</cx:pt>
          <cx:pt idx="30413">16</cx:pt>
          <cx:pt idx="30414">32</cx:pt>
          <cx:pt idx="30415">34</cx:pt>
          <cx:pt idx="30416">32</cx:pt>
          <cx:pt idx="30417">28</cx:pt>
          <cx:pt idx="30418">32</cx:pt>
          <cx:pt idx="30419">28</cx:pt>
          <cx:pt idx="30420">30</cx:pt>
          <cx:pt idx="30421">27</cx:pt>
          <cx:pt idx="30422">30</cx:pt>
          <cx:pt idx="30423">27</cx:pt>
          <cx:pt idx="30424">24</cx:pt>
          <cx:pt idx="30425">21</cx:pt>
          <cx:pt idx="30426">24</cx:pt>
          <cx:pt idx="30427">22</cx:pt>
          <cx:pt idx="30428">27</cx:pt>
          <cx:pt idx="30429">27</cx:pt>
          <cx:pt idx="30430">27</cx:pt>
          <cx:pt idx="30431">23</cx:pt>
          <cx:pt idx="30432">22</cx:pt>
          <cx:pt idx="30433">25</cx:pt>
          <cx:pt idx="30434">26</cx:pt>
          <cx:pt idx="30435">23</cx:pt>
          <cx:pt idx="30436">28</cx:pt>
          <cx:pt idx="30437">28</cx:pt>
          <cx:pt idx="30438">25</cx:pt>
          <cx:pt idx="30439">30</cx:pt>
          <cx:pt idx="30440">27</cx:pt>
          <cx:pt idx="30441">25</cx:pt>
          <cx:pt idx="30442">25</cx:pt>
          <cx:pt idx="30443">25</cx:pt>
          <cx:pt idx="30444">24</cx:pt>
          <cx:pt idx="30445">25</cx:pt>
          <cx:pt idx="30446">25</cx:pt>
          <cx:pt idx="30447">19</cx:pt>
          <cx:pt idx="30448">23</cx:pt>
          <cx:pt idx="30449">18</cx:pt>
          <cx:pt idx="30450">21</cx:pt>
          <cx:pt idx="30451">18</cx:pt>
          <cx:pt idx="30452">21</cx:pt>
          <cx:pt idx="30453">18</cx:pt>
          <cx:pt idx="30454">25</cx:pt>
          <cx:pt idx="30455">24</cx:pt>
          <cx:pt idx="30456">23</cx:pt>
          <cx:pt idx="30457">33</cx:pt>
          <cx:pt idx="30458">25</cx:pt>
          <cx:pt idx="30459">26</cx:pt>
          <cx:pt idx="30460">23</cx:pt>
          <cx:pt idx="30461">23</cx:pt>
          <cx:pt idx="30462">22</cx:pt>
          <cx:pt idx="30463">23</cx:pt>
          <cx:pt idx="30464">20</cx:pt>
          <cx:pt idx="30465">13</cx:pt>
          <cx:pt idx="30466">15</cx:pt>
          <cx:pt idx="30467">21</cx:pt>
          <cx:pt idx="30468">18</cx:pt>
          <cx:pt idx="30469">17</cx:pt>
          <cx:pt idx="30470">22</cx:pt>
          <cx:pt idx="30471">21</cx:pt>
          <cx:pt idx="30472">21</cx:pt>
          <cx:pt idx="30473">20</cx:pt>
          <cx:pt idx="30474">24</cx:pt>
          <cx:pt idx="30475">24</cx:pt>
          <cx:pt idx="30476">18</cx:pt>
          <cx:pt idx="30477">15</cx:pt>
          <cx:pt idx="30478">19</cx:pt>
          <cx:pt idx="30479">24</cx:pt>
          <cx:pt idx="30480">25</cx:pt>
          <cx:pt idx="30481">23</cx:pt>
          <cx:pt idx="30482">21</cx:pt>
          <cx:pt idx="30483">19</cx:pt>
          <cx:pt idx="30484">22</cx:pt>
          <cx:pt idx="30485">19</cx:pt>
          <cx:pt idx="30486">22</cx:pt>
          <cx:pt idx="30487">19</cx:pt>
          <cx:pt idx="30488">18</cx:pt>
          <cx:pt idx="30489">26</cx:pt>
          <cx:pt idx="30490">25</cx:pt>
          <cx:pt idx="30491">25</cx:pt>
          <cx:pt idx="30492">25</cx:pt>
          <cx:pt idx="30493">20</cx:pt>
          <cx:pt idx="30494">24</cx:pt>
          <cx:pt idx="30495">26</cx:pt>
          <cx:pt idx="30496">23</cx:pt>
          <cx:pt idx="30497">27</cx:pt>
          <cx:pt idx="30498">25</cx:pt>
          <cx:pt idx="30499">27</cx:pt>
          <cx:pt idx="30500">30</cx:pt>
          <cx:pt idx="30501">25</cx:pt>
          <cx:pt idx="30502">32</cx:pt>
          <cx:pt idx="30503">28</cx:pt>
          <cx:pt idx="30504">28</cx:pt>
          <cx:pt idx="30505">35</cx:pt>
          <cx:pt idx="30506">31</cx:pt>
          <cx:pt idx="30507">34</cx:pt>
          <cx:pt idx="30508">34</cx:pt>
          <cx:pt idx="30509">35</cx:pt>
          <cx:pt idx="30510">36</cx:pt>
          <cx:pt idx="30511">34</cx:pt>
          <cx:pt idx="30512">34</cx:pt>
          <cx:pt idx="30513">29</cx:pt>
          <cx:pt idx="30514">34</cx:pt>
          <cx:pt idx="30515">33</cx:pt>
          <cx:pt idx="30516">35</cx:pt>
          <cx:pt idx="30517">33</cx:pt>
          <cx:pt idx="30518">35</cx:pt>
          <cx:pt idx="30519">33</cx:pt>
          <cx:pt idx="30520">35</cx:pt>
          <cx:pt idx="30521">31</cx:pt>
          <cx:pt idx="30522">32</cx:pt>
          <cx:pt idx="30523">30</cx:pt>
          <cx:pt idx="30524">30</cx:pt>
          <cx:pt idx="30525">32</cx:pt>
          <cx:pt idx="30526">32</cx:pt>
          <cx:pt idx="30527">32</cx:pt>
          <cx:pt idx="30528">28</cx:pt>
          <cx:pt idx="30529">25</cx:pt>
          <cx:pt idx="30530">27</cx:pt>
          <cx:pt idx="30531">27</cx:pt>
          <cx:pt idx="30532">24</cx:pt>
          <cx:pt idx="30533">21</cx:pt>
          <cx:pt idx="30534">19</cx:pt>
          <cx:pt idx="30535">30</cx:pt>
          <cx:pt idx="30536">25</cx:pt>
          <cx:pt idx="30537">33</cx:pt>
          <cx:pt idx="30538">30</cx:pt>
          <cx:pt idx="30539">32</cx:pt>
          <cx:pt idx="30540">30</cx:pt>
          <cx:pt idx="30541">22</cx:pt>
          <cx:pt idx="30542">23</cx:pt>
          <cx:pt idx="30543">25</cx:pt>
          <cx:pt idx="30544">31</cx:pt>
          <cx:pt idx="30545">29</cx:pt>
          <cx:pt idx="30546">32</cx:pt>
          <cx:pt idx="30547">30</cx:pt>
          <cx:pt idx="30548">28</cx:pt>
          <cx:pt idx="30549">26</cx:pt>
          <cx:pt idx="30550">27</cx:pt>
          <cx:pt idx="30551">24</cx:pt>
          <cx:pt idx="30552">30</cx:pt>
          <cx:pt idx="30553">30</cx:pt>
          <cx:pt idx="30554">29</cx:pt>
          <cx:pt idx="30555">26</cx:pt>
          <cx:pt idx="30556">26</cx:pt>
          <cx:pt idx="30557">25</cx:pt>
          <cx:pt idx="30558">25</cx:pt>
          <cx:pt idx="30559">32</cx:pt>
          <cx:pt idx="30560">27</cx:pt>
          <cx:pt idx="30561">31</cx:pt>
          <cx:pt idx="30562">27</cx:pt>
          <cx:pt idx="30563">31</cx:pt>
          <cx:pt idx="30564">27</cx:pt>
          <cx:pt idx="30565">33</cx:pt>
          <cx:pt idx="30566">19</cx:pt>
          <cx:pt idx="30567">19</cx:pt>
          <cx:pt idx="30568">18</cx:pt>
          <cx:pt idx="30569">18</cx:pt>
          <cx:pt idx="30570">30</cx:pt>
          <cx:pt idx="30571">29</cx:pt>
          <cx:pt idx="30572">22</cx:pt>
          <cx:pt idx="30573">20</cx:pt>
          <cx:pt idx="30574">23</cx:pt>
          <cx:pt idx="30575">20</cx:pt>
          <cx:pt idx="30576">19</cx:pt>
          <cx:pt idx="30577">20</cx:pt>
          <cx:pt idx="30578">21</cx:pt>
          <cx:pt idx="30579">32</cx:pt>
          <cx:pt idx="30580">30</cx:pt>
          <cx:pt idx="30581">29</cx:pt>
          <cx:pt idx="30582">92</cx:pt>
          <cx:pt idx="30583">26</cx:pt>
          <cx:pt idx="30584">23</cx:pt>
          <cx:pt idx="30585">22</cx:pt>
          <cx:pt idx="30586">23</cx:pt>
          <cx:pt idx="30587">22</cx:pt>
          <cx:pt idx="30588">18</cx:pt>
          <cx:pt idx="30589">20</cx:pt>
          <cx:pt idx="30590">24</cx:pt>
          <cx:pt idx="30591">26</cx:pt>
          <cx:pt idx="30592">28</cx:pt>
          <cx:pt idx="30593">34</cx:pt>
          <cx:pt idx="30594">30</cx:pt>
          <cx:pt idx="30595">30</cx:pt>
          <cx:pt idx="30596">28</cx:pt>
          <cx:pt idx="30597">18</cx:pt>
          <cx:pt idx="30598">18</cx:pt>
          <cx:pt idx="30599">17</cx:pt>
          <cx:pt idx="30600">17</cx:pt>
          <cx:pt idx="30601">33</cx:pt>
          <cx:pt idx="30602">31</cx:pt>
          <cx:pt idx="30603">32</cx:pt>
          <cx:pt idx="30604">33</cx:pt>
          <cx:pt idx="30605">31</cx:pt>
          <cx:pt idx="30606">22</cx:pt>
          <cx:pt idx="30607">20</cx:pt>
          <cx:pt idx="30608">20</cx:pt>
          <cx:pt idx="30609">27</cx:pt>
          <cx:pt idx="30610">25</cx:pt>
          <cx:pt idx="30611">26</cx:pt>
          <cx:pt idx="30612">24</cx:pt>
          <cx:pt idx="30613">26</cx:pt>
          <cx:pt idx="30614">25</cx:pt>
          <cx:pt idx="30615">26</cx:pt>
          <cx:pt idx="30616">25</cx:pt>
          <cx:pt idx="30617">26</cx:pt>
          <cx:pt idx="30618">25</cx:pt>
          <cx:pt idx="30619">26</cx:pt>
          <cx:pt idx="30620">24</cx:pt>
          <cx:pt idx="30621">26</cx:pt>
          <cx:pt idx="30622">24</cx:pt>
          <cx:pt idx="30623">26</cx:pt>
          <cx:pt idx="30624">25</cx:pt>
          <cx:pt idx="30625">26</cx:pt>
          <cx:pt idx="30626">25</cx:pt>
          <cx:pt idx="30627">26</cx:pt>
          <cx:pt idx="30628">26</cx:pt>
          <cx:pt idx="30629">23</cx:pt>
          <cx:pt idx="30630">21</cx:pt>
          <cx:pt idx="30631">20</cx:pt>
          <cx:pt idx="30632">19</cx:pt>
          <cx:pt idx="30633">26</cx:pt>
          <cx:pt idx="30634">25</cx:pt>
          <cx:pt idx="30635">26</cx:pt>
          <cx:pt idx="30636">26</cx:pt>
          <cx:pt idx="30637">26</cx:pt>
          <cx:pt idx="30638">24</cx:pt>
          <cx:pt idx="30639">24</cx:pt>
          <cx:pt idx="30640">24</cx:pt>
          <cx:pt idx="30641">24</cx:pt>
          <cx:pt idx="30642">24</cx:pt>
          <cx:pt idx="30643">24</cx:pt>
          <cx:pt idx="30644">29</cx:pt>
          <cx:pt idx="30645">26</cx:pt>
          <cx:pt idx="30646">29</cx:pt>
          <cx:pt idx="30647">26</cx:pt>
          <cx:pt idx="30648">29</cx:pt>
          <cx:pt idx="30649">26</cx:pt>
          <cx:pt idx="30650">22</cx:pt>
          <cx:pt idx="30651">22</cx:pt>
          <cx:pt idx="30652">22</cx:pt>
          <cx:pt idx="30653">24</cx:pt>
          <cx:pt idx="30654">22</cx:pt>
          <cx:pt idx="30655">29</cx:pt>
          <cx:pt idx="30656">26</cx:pt>
          <cx:pt idx="30657">29</cx:pt>
          <cx:pt idx="30658">26</cx:pt>
          <cx:pt idx="30659">26</cx:pt>
          <cx:pt idx="30660">26</cx:pt>
          <cx:pt idx="30661">24</cx:pt>
          <cx:pt idx="30662">24</cx:pt>
          <cx:pt idx="30663">23</cx:pt>
          <cx:pt idx="30664">20</cx:pt>
          <cx:pt idx="30665">18</cx:pt>
          <cx:pt idx="30666">18</cx:pt>
          <cx:pt idx="30667">18</cx:pt>
          <cx:pt idx="30668">18</cx:pt>
          <cx:pt idx="30669">21</cx:pt>
          <cx:pt idx="30670">26</cx:pt>
          <cx:pt idx="30671">28</cx:pt>
          <cx:pt idx="30672">27</cx:pt>
          <cx:pt idx="30673">29</cx:pt>
          <cx:pt idx="30674">27</cx:pt>
          <cx:pt idx="30675">30</cx:pt>
          <cx:pt idx="30676">26</cx:pt>
          <cx:pt idx="30677">30</cx:pt>
          <cx:pt idx="30678">27</cx:pt>
          <cx:pt idx="30679">29</cx:pt>
          <cx:pt idx="30680">22</cx:pt>
          <cx:pt idx="30681">22</cx:pt>
          <cx:pt idx="30682">24</cx:pt>
          <cx:pt idx="30683">28</cx:pt>
          <cx:pt idx="30684">32</cx:pt>
          <cx:pt idx="30685">27</cx:pt>
          <cx:pt idx="30686">37</cx:pt>
          <cx:pt idx="30687">30</cx:pt>
          <cx:pt idx="30688">30</cx:pt>
          <cx:pt idx="30689">27</cx:pt>
          <cx:pt idx="30690">27</cx:pt>
          <cx:pt idx="30691">33</cx:pt>
          <cx:pt idx="30692">32</cx:pt>
          <cx:pt idx="30693">39</cx:pt>
          <cx:pt idx="30694">39</cx:pt>
          <cx:pt idx="30695">79</cx:pt>
          <cx:pt idx="30696">79</cx:pt>
          <cx:pt idx="30697">21</cx:pt>
          <cx:pt idx="30698">26</cx:pt>
          <cx:pt idx="30699">23</cx:pt>
          <cx:pt idx="30700">27</cx:pt>
          <cx:pt idx="30701">26</cx:pt>
          <cx:pt idx="30702">27</cx:pt>
          <cx:pt idx="30703">25</cx:pt>
          <cx:pt idx="30704">22</cx:pt>
          <cx:pt idx="30705">26</cx:pt>
          <cx:pt idx="30706">27</cx:pt>
          <cx:pt idx="30707">25</cx:pt>
          <cx:pt idx="30708">22</cx:pt>
          <cx:pt idx="30709">24</cx:pt>
          <cx:pt idx="30710">30</cx:pt>
          <cx:pt idx="30711">26</cx:pt>
          <cx:pt idx="30712">25</cx:pt>
          <cx:pt idx="30713">24</cx:pt>
          <cx:pt idx="30714">28</cx:pt>
          <cx:pt idx="30715">26</cx:pt>
          <cx:pt idx="30716">21</cx:pt>
          <cx:pt idx="30717">22</cx:pt>
          <cx:pt idx="30718">20</cx:pt>
          <cx:pt idx="30719">23</cx:pt>
          <cx:pt idx="30720">19</cx:pt>
          <cx:pt idx="30721">24</cx:pt>
          <cx:pt idx="30722">25</cx:pt>
          <cx:pt idx="30723">23</cx:pt>
          <cx:pt idx="30724">30</cx:pt>
          <cx:pt idx="30725">29</cx:pt>
          <cx:pt idx="30726">29</cx:pt>
          <cx:pt idx="30727">31</cx:pt>
          <cx:pt idx="30728">30</cx:pt>
          <cx:pt idx="30729">29</cx:pt>
          <cx:pt idx="30730">33</cx:pt>
          <cx:pt idx="30731">34</cx:pt>
          <cx:pt idx="30732">29</cx:pt>
          <cx:pt idx="30733">30</cx:pt>
          <cx:pt idx="30734">29</cx:pt>
          <cx:pt idx="30735">29</cx:pt>
          <cx:pt idx="30736">31</cx:pt>
          <cx:pt idx="30737">32</cx:pt>
          <cx:pt idx="30738">29</cx:pt>
          <cx:pt idx="30739">31</cx:pt>
          <cx:pt idx="30740">23</cx:pt>
          <cx:pt idx="30741">21</cx:pt>
          <cx:pt idx="30742">22</cx:pt>
          <cx:pt idx="30743">22</cx:pt>
          <cx:pt idx="30744">29</cx:pt>
          <cx:pt idx="30745">31</cx:pt>
          <cx:pt idx="30746">29</cx:pt>
          <cx:pt idx="30747">32</cx:pt>
          <cx:pt idx="30748">35</cx:pt>
          <cx:pt idx="30749">30</cx:pt>
          <cx:pt idx="30750">34</cx:pt>
          <cx:pt idx="30751">34</cx:pt>
          <cx:pt idx="30752">30</cx:pt>
          <cx:pt idx="30753">22</cx:pt>
          <cx:pt idx="30754">20</cx:pt>
          <cx:pt idx="30755">21</cx:pt>
          <cx:pt idx="30756">24</cx:pt>
          <cx:pt idx="30757">25</cx:pt>
          <cx:pt idx="30758">22</cx:pt>
          <cx:pt idx="30759">28</cx:pt>
          <cx:pt idx="30760">18</cx:pt>
          <cx:pt idx="30761">26</cx:pt>
          <cx:pt idx="30762">28</cx:pt>
          <cx:pt idx="30763">31</cx:pt>
          <cx:pt idx="30764">32</cx:pt>
          <cx:pt idx="30765">28</cx:pt>
          <cx:pt idx="30766">46</cx:pt>
          <cx:pt idx="30767">28</cx:pt>
          <cx:pt idx="30768">26</cx:pt>
          <cx:pt idx="30769">27</cx:pt>
          <cx:pt idx="30770">25</cx:pt>
          <cx:pt idx="30771">20</cx:pt>
          <cx:pt idx="30772">19</cx:pt>
          <cx:pt idx="30773">19</cx:pt>
          <cx:pt idx="30774">18</cx:pt>
          <cx:pt idx="30775">18</cx:pt>
          <cx:pt idx="30776">24</cx:pt>
          <cx:pt idx="30777">24</cx:pt>
          <cx:pt idx="30778">22</cx:pt>
          <cx:pt idx="30779">25</cx:pt>
          <cx:pt idx="30780">21</cx:pt>
          <cx:pt idx="30781">25</cx:pt>
          <cx:pt idx="30782">19</cx:pt>
          <cx:pt idx="30783">21</cx:pt>
          <cx:pt idx="30784">20</cx:pt>
          <cx:pt idx="30785">20</cx:pt>
          <cx:pt idx="30786">18</cx:pt>
          <cx:pt idx="30787">20</cx:pt>
          <cx:pt idx="30788">20</cx:pt>
          <cx:pt idx="30789">19</cx:pt>
          <cx:pt idx="30790">19</cx:pt>
          <cx:pt idx="30791">17</cx:pt>
          <cx:pt idx="30792">17</cx:pt>
          <cx:pt idx="30793">27</cx:pt>
          <cx:pt idx="30794">26</cx:pt>
          <cx:pt idx="30795">25</cx:pt>
          <cx:pt idx="30796">25</cx:pt>
          <cx:pt idx="30797">34</cx:pt>
          <cx:pt idx="30798">35</cx:pt>
          <cx:pt idx="30799">31</cx:pt>
          <cx:pt idx="30800">31</cx:pt>
          <cx:pt idx="30801">25</cx:pt>
          <cx:pt idx="30802">30</cx:pt>
          <cx:pt idx="30803">31</cx:pt>
          <cx:pt idx="30804">31</cx:pt>
          <cx:pt idx="30805">33</cx:pt>
          <cx:pt idx="30806">33</cx:pt>
          <cx:pt idx="30807">31</cx:pt>
          <cx:pt idx="30808">31</cx:pt>
          <cx:pt idx="30809">29</cx:pt>
          <cx:pt idx="30810">33</cx:pt>
          <cx:pt idx="30811">34</cx:pt>
          <cx:pt idx="30812">31</cx:pt>
          <cx:pt idx="30813">33</cx:pt>
          <cx:pt idx="30814">25</cx:pt>
          <cx:pt idx="30815">25</cx:pt>
          <cx:pt idx="30816">26</cx:pt>
          <cx:pt idx="30817">25</cx:pt>
          <cx:pt idx="30818">23</cx:pt>
          <cx:pt idx="30819">24</cx:pt>
          <cx:pt idx="30820">30</cx:pt>
          <cx:pt idx="30821">29</cx:pt>
          <cx:pt idx="30822">28</cx:pt>
          <cx:pt idx="30823">28</cx:pt>
          <cx:pt idx="30824">30</cx:pt>
          <cx:pt idx="30825">26</cx:pt>
          <cx:pt idx="30826">26</cx:pt>
          <cx:pt idx="30827">26</cx:pt>
          <cx:pt idx="30828">30</cx:pt>
          <cx:pt idx="30829">22</cx:pt>
          <cx:pt idx="30830">24</cx:pt>
          <cx:pt idx="30831">25</cx:pt>
          <cx:pt idx="30832">22</cx:pt>
          <cx:pt idx="30833">24</cx:pt>
          <cx:pt idx="30834">25</cx:pt>
          <cx:pt idx="30835">21</cx:pt>
          <cx:pt idx="30836">22</cx:pt>
          <cx:pt idx="30837">22</cx:pt>
          <cx:pt idx="30838">18</cx:pt>
          <cx:pt idx="30839">16</cx:pt>
          <cx:pt idx="30840">21</cx:pt>
          <cx:pt idx="30841">24</cx:pt>
          <cx:pt idx="30842">22</cx:pt>
          <cx:pt idx="30843">24</cx:pt>
          <cx:pt idx="30844">29</cx:pt>
          <cx:pt idx="30845">26</cx:pt>
          <cx:pt idx="30846">24</cx:pt>
          <cx:pt idx="30847">31</cx:pt>
          <cx:pt idx="30848">28</cx:pt>
          <cx:pt idx="30849">29</cx:pt>
          <cx:pt idx="30850">29</cx:pt>
          <cx:pt idx="30851">23</cx:pt>
          <cx:pt idx="30852">20</cx:pt>
          <cx:pt idx="30853">17</cx:pt>
          <cx:pt idx="30854">18</cx:pt>
          <cx:pt idx="30855">17</cx:pt>
          <cx:pt idx="30856">19</cx:pt>
          <cx:pt idx="30857">17</cx:pt>
          <cx:pt idx="30858">20</cx:pt>
          <cx:pt idx="30859">21</cx:pt>
          <cx:pt idx="30860">19</cx:pt>
          <cx:pt idx="30861">21</cx:pt>
          <cx:pt idx="30862">18</cx:pt>
          <cx:pt idx="30863">28</cx:pt>
          <cx:pt idx="30864">30</cx:pt>
          <cx:pt idx="30865">28</cx:pt>
          <cx:pt idx="30866">30</cx:pt>
          <cx:pt idx="30867">29</cx:pt>
          <cx:pt idx="30868">29</cx:pt>
          <cx:pt idx="30869">31</cx:pt>
          <cx:pt idx="30870">30</cx:pt>
          <cx:pt idx="30871">29</cx:pt>
          <cx:pt idx="30872">29</cx:pt>
          <cx:pt idx="30873">31</cx:pt>
          <cx:pt idx="30874">33</cx:pt>
          <cx:pt idx="30875">28</cx:pt>
          <cx:pt idx="30876">28</cx:pt>
          <cx:pt idx="30877">28</cx:pt>
          <cx:pt idx="30878">21</cx:pt>
          <cx:pt idx="30879">28</cx:pt>
          <cx:pt idx="30880">23</cx:pt>
          <cx:pt idx="30881">27</cx:pt>
          <cx:pt idx="30882">21</cx:pt>
          <cx:pt idx="30883">19</cx:pt>
          <cx:pt idx="30884">21</cx:pt>
          <cx:pt idx="30885">19</cx:pt>
          <cx:pt idx="30886">20</cx:pt>
          <cx:pt idx="30887">19</cx:pt>
          <cx:pt idx="30888">21</cx:pt>
          <cx:pt idx="30889">19</cx:pt>
          <cx:pt idx="30890">20</cx:pt>
          <cx:pt idx="30891">28</cx:pt>
          <cx:pt idx="30892">27</cx:pt>
          <cx:pt idx="30893">24</cx:pt>
          <cx:pt idx="30894">22</cx:pt>
          <cx:pt idx="30895">26</cx:pt>
          <cx:pt idx="30896">31</cx:pt>
          <cx:pt idx="30897">31</cx:pt>
          <cx:pt idx="30898">25</cx:pt>
          <cx:pt idx="30899">62</cx:pt>
          <cx:pt idx="30900">62</cx:pt>
          <cx:pt idx="30901">19</cx:pt>
          <cx:pt idx="30902">19</cx:pt>
          <cx:pt idx="30903">19</cx:pt>
          <cx:pt idx="30904">19</cx:pt>
          <cx:pt idx="30905">19</cx:pt>
          <cx:pt idx="30906">18</cx:pt>
          <cx:pt idx="30907">26</cx:pt>
          <cx:pt idx="30908">27</cx:pt>
          <cx:pt idx="30909">28</cx:pt>
          <cx:pt idx="30910">27</cx:pt>
          <cx:pt idx="30911">25</cx:pt>
          <cx:pt idx="30912">28</cx:pt>
          <cx:pt idx="30913">25</cx:pt>
          <cx:pt idx="30914">27</cx:pt>
          <cx:pt idx="30915">26</cx:pt>
          <cx:pt idx="30916">26</cx:pt>
          <cx:pt idx="30917">33</cx:pt>
          <cx:pt idx="30918">34</cx:pt>
          <cx:pt idx="30919">28</cx:pt>
          <cx:pt idx="30920">27</cx:pt>
          <cx:pt idx="30921">25</cx:pt>
          <cx:pt idx="30922">25</cx:pt>
          <cx:pt idx="30923">26</cx:pt>
          <cx:pt idx="30924">26</cx:pt>
          <cx:pt idx="30925">25</cx:pt>
          <cx:pt idx="30926">25</cx:pt>
          <cx:pt idx="30927">27</cx:pt>
          <cx:pt idx="30928">27</cx:pt>
          <cx:pt idx="30929">32</cx:pt>
          <cx:pt idx="30930">29</cx:pt>
          <cx:pt idx="30931">27</cx:pt>
          <cx:pt idx="30932">27</cx:pt>
          <cx:pt idx="30933">26</cx:pt>
          <cx:pt idx="30934">26</cx:pt>
          <cx:pt idx="30935">23</cx:pt>
          <cx:pt idx="30936">26</cx:pt>
          <cx:pt idx="30937">23</cx:pt>
          <cx:pt idx="30938">26</cx:pt>
          <cx:pt idx="30939">34</cx:pt>
          <cx:pt idx="30940">32</cx:pt>
          <cx:pt idx="30941">30</cx:pt>
          <cx:pt idx="30942">29</cx:pt>
          <cx:pt idx="30943">28</cx:pt>
          <cx:pt idx="30944">30</cx:pt>
          <cx:pt idx="30945">27</cx:pt>
          <cx:pt idx="30946">23</cx:pt>
          <cx:pt idx="30947">22</cx:pt>
          <cx:pt idx="30948">22</cx:pt>
          <cx:pt idx="30949">20</cx:pt>
          <cx:pt idx="30950">19</cx:pt>
          <cx:pt idx="30951">30</cx:pt>
          <cx:pt idx="30952">32</cx:pt>
          <cx:pt idx="30953">23</cx:pt>
          <cx:pt idx="30954">22</cx:pt>
          <cx:pt idx="30955">19</cx:pt>
          <cx:pt idx="30956">23</cx:pt>
          <cx:pt idx="30957">22</cx:pt>
          <cx:pt idx="30958">20</cx:pt>
          <cx:pt idx="30959">25</cx:pt>
          <cx:pt idx="30960">25</cx:pt>
          <cx:pt idx="30961">22</cx:pt>
          <cx:pt idx="30962">20</cx:pt>
          <cx:pt idx="30963">22</cx:pt>
          <cx:pt idx="30964">20</cx:pt>
          <cx:pt idx="30965">19</cx:pt>
          <cx:pt idx="30966">30</cx:pt>
          <cx:pt idx="30967">24</cx:pt>
          <cx:pt idx="30968">24</cx:pt>
          <cx:pt idx="30969">22</cx:pt>
          <cx:pt idx="30970">20</cx:pt>
          <cx:pt idx="30971">22</cx:pt>
          <cx:pt idx="30972">20</cx:pt>
          <cx:pt idx="30973">20</cx:pt>
          <cx:pt idx="30974">20</cx:pt>
          <cx:pt idx="30975">20</cx:pt>
          <cx:pt idx="30976">21</cx:pt>
          <cx:pt idx="30977">20</cx:pt>
          <cx:pt idx="30978">25</cx:pt>
          <cx:pt idx="30979">26</cx:pt>
          <cx:pt idx="30980">26</cx:pt>
          <cx:pt idx="30981">23</cx:pt>
          <cx:pt idx="30982">20</cx:pt>
          <cx:pt idx="30983">17</cx:pt>
          <cx:pt idx="30984">23</cx:pt>
          <cx:pt idx="30985">20</cx:pt>
          <cx:pt idx="30986">17</cx:pt>
          <cx:pt idx="30987">32</cx:pt>
          <cx:pt idx="30988">34</cx:pt>
          <cx:pt idx="30989">23</cx:pt>
          <cx:pt idx="30990">26</cx:pt>
          <cx:pt idx="30991">23</cx:pt>
          <cx:pt idx="30992">15</cx:pt>
          <cx:pt idx="30993">22</cx:pt>
          <cx:pt idx="30994">24</cx:pt>
          <cx:pt idx="30995">27</cx:pt>
          <cx:pt idx="30996">27</cx:pt>
          <cx:pt idx="30997">26</cx:pt>
          <cx:pt idx="30998">35</cx:pt>
          <cx:pt idx="30999">29</cx:pt>
          <cx:pt idx="31000">30</cx:pt>
          <cx:pt idx="31001">30</cx:pt>
          <cx:pt idx="31002">28</cx:pt>
          <cx:pt idx="31003">26</cx:pt>
          <cx:pt idx="31004">31</cx:pt>
          <cx:pt idx="31005">26</cx:pt>
          <cx:pt idx="31006">35</cx:pt>
          <cx:pt idx="31007">31</cx:pt>
          <cx:pt idx="31008">64</cx:pt>
          <cx:pt idx="31009">27</cx:pt>
          <cx:pt idx="31010">18</cx:pt>
          <cx:pt idx="31011">27</cx:pt>
          <cx:pt idx="31012">19</cx:pt>
          <cx:pt idx="31013">26</cx:pt>
          <cx:pt idx="31014">26</cx:pt>
          <cx:pt idx="31015">26</cx:pt>
          <cx:pt idx="31016">26</cx:pt>
          <cx:pt idx="31017">18</cx:pt>
          <cx:pt idx="31018">27</cx:pt>
          <cx:pt idx="31019">19</cx:pt>
          <cx:pt idx="31020">26</cx:pt>
          <cx:pt idx="31021">26</cx:pt>
          <cx:pt idx="31022">18</cx:pt>
          <cx:pt idx="31023">18</cx:pt>
          <cx:pt idx="31024">18</cx:pt>
          <cx:pt idx="31025">18</cx:pt>
          <cx:pt idx="31026">18</cx:pt>
          <cx:pt idx="31027">23</cx:pt>
          <cx:pt idx="31028">23</cx:pt>
          <cx:pt idx="31029">24</cx:pt>
          <cx:pt idx="31030">23</cx:pt>
          <cx:pt idx="31031">21</cx:pt>
          <cx:pt idx="31032">21</cx:pt>
          <cx:pt idx="31033">28</cx:pt>
          <cx:pt idx="31034">24</cx:pt>
          <cx:pt idx="31035">18</cx:pt>
          <cx:pt idx="31036">29</cx:pt>
          <cx:pt idx="31037">24</cx:pt>
          <cx:pt idx="31038">27</cx:pt>
          <cx:pt idx="31039">19</cx:pt>
          <cx:pt idx="31040">22</cx:pt>
          <cx:pt idx="31041">28</cx:pt>
          <cx:pt idx="31042">24</cx:pt>
          <cx:pt idx="31043">24</cx:pt>
          <cx:pt idx="31044">20</cx:pt>
          <cx:pt idx="31045">23</cx:pt>
          <cx:pt idx="31046">25</cx:pt>
          <cx:pt idx="31047">23</cx:pt>
          <cx:pt idx="31048">19</cx:pt>
          <cx:pt idx="31049">22</cx:pt>
          <cx:pt idx="31050">24</cx:pt>
          <cx:pt idx="31051">20</cx:pt>
          <cx:pt idx="31052">21</cx:pt>
          <cx:pt idx="31053">24</cx:pt>
          <cx:pt idx="31054">20</cx:pt>
          <cx:pt idx="31055">23</cx:pt>
          <cx:pt idx="31056">25</cx:pt>
          <cx:pt idx="31057">19</cx:pt>
          <cx:pt idx="31058">21</cx:pt>
          <cx:pt idx="31059">24</cx:pt>
          <cx:pt idx="31060">25</cx:pt>
          <cx:pt idx="31061">21</cx:pt>
          <cx:pt idx="31062">24</cx:pt>
          <cx:pt idx="31063">36</cx:pt>
          <cx:pt idx="31064">34</cx:pt>
          <cx:pt idx="31065">37</cx:pt>
          <cx:pt idx="31066">35</cx:pt>
          <cx:pt idx="31067">38</cx:pt>
          <cx:pt idx="31068">40</cx:pt>
          <cx:pt idx="31069">28</cx:pt>
          <cx:pt idx="31070">23</cx:pt>
          <cx:pt idx="31071">23</cx:pt>
          <cx:pt idx="31072">28</cx:pt>
          <cx:pt idx="31073">24</cx:pt>
          <cx:pt idx="31074">31</cx:pt>
          <cx:pt idx="31075">24</cx:pt>
          <cx:pt idx="31076">31</cx:pt>
          <cx:pt idx="31077">18</cx:pt>
          <cx:pt idx="31078">20</cx:pt>
          <cx:pt idx="31079">17</cx:pt>
          <cx:pt idx="31080">17</cx:pt>
          <cx:pt idx="31081">17</cx:pt>
          <cx:pt idx="31082">17</cx:pt>
          <cx:pt idx="31083">17</cx:pt>
          <cx:pt idx="31084">15</cx:pt>
          <cx:pt idx="31085">15</cx:pt>
          <cx:pt idx="31086">17</cx:pt>
          <cx:pt idx="31087">16</cx:pt>
          <cx:pt idx="31088">14</cx:pt>
          <cx:pt idx="31089">17</cx:pt>
          <cx:pt idx="31090">15</cx:pt>
          <cx:pt idx="31091">29</cx:pt>
          <cx:pt idx="31092">29</cx:pt>
          <cx:pt idx="31093">32</cx:pt>
          <cx:pt idx="31094">25</cx:pt>
          <cx:pt idx="31095">33</cx:pt>
          <cx:pt idx="31096">23</cx:pt>
          <cx:pt idx="31097">23</cx:pt>
          <cx:pt idx="31098">20</cx:pt>
          <cx:pt idx="31099">19</cx:pt>
          <cx:pt idx="31100">21</cx:pt>
          <cx:pt idx="31101">18</cx:pt>
          <cx:pt idx="31102">22</cx:pt>
          <cx:pt idx="31103">18</cx:pt>
          <cx:pt idx="31104">18</cx:pt>
          <cx:pt idx="31105">21</cx:pt>
          <cx:pt idx="31106">18</cx:pt>
          <cx:pt idx="31107">34</cx:pt>
          <cx:pt idx="31108">36</cx:pt>
          <cx:pt idx="31109">34</cx:pt>
          <cx:pt idx="31110">38</cx:pt>
          <cx:pt idx="31111">34</cx:pt>
          <cx:pt idx="31112">36</cx:pt>
          <cx:pt idx="31113">34</cx:pt>
          <cx:pt idx="31114">38</cx:pt>
          <cx:pt idx="31115">21</cx:pt>
          <cx:pt idx="31116">21</cx:pt>
          <cx:pt idx="31117">16</cx:pt>
          <cx:pt idx="31118">16</cx:pt>
          <cx:pt idx="31119">21</cx:pt>
          <cx:pt idx="31120">21</cx:pt>
          <cx:pt idx="31121">23</cx:pt>
          <cx:pt idx="31122">23</cx:pt>
          <cx:pt idx="31123">23</cx:pt>
          <cx:pt idx="31124">24</cx:pt>
          <cx:pt idx="31125">40</cx:pt>
          <cx:pt idx="31126">29</cx:pt>
          <cx:pt idx="31127">30</cx:pt>
          <cx:pt idx="31128">28</cx:pt>
          <cx:pt idx="31129">27</cx:pt>
          <cx:pt idx="31130">25</cx:pt>
          <cx:pt idx="31131">30</cx:pt>
          <cx:pt idx="31132">29</cx:pt>
          <cx:pt idx="31133">28</cx:pt>
          <cx:pt idx="31134">23</cx:pt>
          <cx:pt idx="31135">27</cx:pt>
          <cx:pt idx="31136">23</cx:pt>
          <cx:pt idx="31137">25</cx:pt>
          <cx:pt idx="31138">68</cx:pt>
          <cx:pt idx="31139">29</cx:pt>
          <cx:pt idx="31140">30</cx:pt>
          <cx:pt idx="31141">28</cx:pt>
          <cx:pt idx="31142">27</cx:pt>
          <cx:pt idx="31143">27</cx:pt>
          <cx:pt idx="31144">31</cx:pt>
          <cx:pt idx="31145">27</cx:pt>
          <cx:pt idx="31146">25</cx:pt>
          <cx:pt idx="31147">23</cx:pt>
          <cx:pt idx="31148">23</cx:pt>
          <cx:pt idx="31149">23</cx:pt>
          <cx:pt idx="31150">27</cx:pt>
          <cx:pt idx="31151">25</cx:pt>
          <cx:pt idx="31152">30</cx:pt>
          <cx:pt idx="31153">23</cx:pt>
          <cx:pt idx="31154">27</cx:pt>
          <cx:pt idx="31155">23</cx:pt>
          <cx:pt idx="31156">23</cx:pt>
          <cx:pt idx="31157">20</cx:pt>
          <cx:pt idx="31158">20</cx:pt>
          <cx:pt idx="31159">23</cx:pt>
          <cx:pt idx="31160">25</cx:pt>
          <cx:pt idx="31161">24</cx:pt>
          <cx:pt idx="31162">26</cx:pt>
          <cx:pt idx="31163">25</cx:pt>
          <cx:pt idx="31164">20</cx:pt>
          <cx:pt idx="31165">20</cx:pt>
          <cx:pt idx="31166">20</cx:pt>
          <cx:pt idx="31167">19</cx:pt>
          <cx:pt idx="31168">19</cx:pt>
          <cx:pt idx="31169">18</cx:pt>
          <cx:pt idx="31170">18</cx:pt>
          <cx:pt idx="31171">18</cx:pt>
          <cx:pt idx="31172">18</cx:pt>
          <cx:pt idx="31173">19</cx:pt>
          <cx:pt idx="31174">19</cx:pt>
          <cx:pt idx="31175">17</cx:pt>
          <cx:pt idx="31176">17</cx:pt>
          <cx:pt idx="31177">33</cx:pt>
          <cx:pt idx="31178">37</cx:pt>
          <cx:pt idx="31179">33</cx:pt>
          <cx:pt idx="31180">32</cx:pt>
          <cx:pt idx="31181">21</cx:pt>
          <cx:pt idx="31182">17</cx:pt>
          <cx:pt idx="31183">16</cx:pt>
          <cx:pt idx="31184">16</cx:pt>
          <cx:pt idx="31185">16</cx:pt>
          <cx:pt idx="31186">17</cx:pt>
          <cx:pt idx="31187">16</cx:pt>
          <cx:pt idx="31188">14</cx:pt>
          <cx:pt idx="31189">16</cx:pt>
          <cx:pt idx="31190">13</cx:pt>
          <cx:pt idx="31191">15</cx:pt>
          <cx:pt idx="31192">23</cx:pt>
          <cx:pt idx="31193">25</cx:pt>
          <cx:pt idx="31194">27</cx:pt>
          <cx:pt idx="31195">26</cx:pt>
          <cx:pt idx="31196">29</cx:pt>
          <cx:pt idx="31197">26</cx:pt>
          <cx:pt idx="31198">23</cx:pt>
          <cx:pt idx="31199">27</cx:pt>
          <cx:pt idx="31200">28</cx:pt>
          <cx:pt idx="31201">25</cx:pt>
          <cx:pt idx="31202">27</cx:pt>
          <cx:pt idx="31203">30</cx:pt>
          <cx:pt idx="31204">20</cx:pt>
          <cx:pt idx="31205">18</cx:pt>
          <cx:pt idx="31206">23</cx:pt>
          <cx:pt idx="31207">25</cx:pt>
          <cx:pt idx="31208">27</cx:pt>
          <cx:pt idx="31209">18</cx:pt>
          <cx:pt idx="31210">22</cx:pt>
          <cx:pt idx="31211">22</cx:pt>
          <cx:pt idx="31212">23</cx:pt>
          <cx:pt idx="31213">21</cx:pt>
          <cx:pt idx="31214">23</cx:pt>
          <cx:pt idx="31215">21</cx:pt>
          <cx:pt idx="31216">16</cx:pt>
          <cx:pt idx="31217">21</cx:pt>
          <cx:pt idx="31218">21</cx:pt>
          <cx:pt idx="31219">21</cx:pt>
          <cx:pt idx="31220">19</cx:pt>
          <cx:pt idx="31221">21</cx:pt>
          <cx:pt idx="31222">19</cx:pt>
          <cx:pt idx="31223">16</cx:pt>
          <cx:pt idx="31224">37</cx:pt>
          <cx:pt idx="31225">37</cx:pt>
          <cx:pt idx="31226">38</cx:pt>
          <cx:pt idx="31227">22</cx:pt>
          <cx:pt idx="31228">23</cx:pt>
          <cx:pt idx="31229">24</cx:pt>
          <cx:pt idx="31230">99</cx:pt>
          <cx:pt idx="31231">36</cx:pt>
          <cx:pt idx="31232">37</cx:pt>
          <cx:pt idx="31233">35</cx:pt>
          <cx:pt idx="31234">36</cx:pt>
          <cx:pt idx="31235">37</cx:pt>
          <cx:pt idx="31236">35</cx:pt>
          <cx:pt idx="31237">39</cx:pt>
          <cx:pt idx="31238">39</cx:pt>
          <cx:pt idx="31239">24</cx:pt>
          <cx:pt idx="31240">25</cx:pt>
          <cx:pt idx="31241">29</cx:pt>
          <cx:pt idx="31242">27</cx:pt>
          <cx:pt idx="31243">32</cx:pt>
          <cx:pt idx="31244">28</cx:pt>
          <cx:pt idx="31245">28</cx:pt>
          <cx:pt idx="31246">35</cx:pt>
          <cx:pt idx="31247">31</cx:pt>
          <cx:pt idx="31248">30</cx:pt>
          <cx:pt idx="31249">25</cx:pt>
          <cx:pt idx="31250">28</cx:pt>
          <cx:pt idx="31251">26</cx:pt>
          <cx:pt idx="31252">23</cx:pt>
          <cx:pt idx="31253">29</cx:pt>
          <cx:pt idx="31254">25</cx:pt>
          <cx:pt idx="31255">24</cx:pt>
          <cx:pt idx="31256">27</cx:pt>
          <cx:pt idx="31257">28</cx:pt>
          <cx:pt idx="31258">27</cx:pt>
          <cx:pt idx="31259">26</cx:pt>
          <cx:pt idx="31260">23</cx:pt>
          <cx:pt idx="31261">24</cx:pt>
          <cx:pt idx="31262">24</cx:pt>
          <cx:pt idx="31263">20</cx:pt>
          <cx:pt idx="31264">23</cx:pt>
          <cx:pt idx="31265">25</cx:pt>
          <cx:pt idx="31266">23</cx:pt>
          <cx:pt idx="31267">19</cx:pt>
          <cx:pt idx="31268">23</cx:pt>
          <cx:pt idx="31269">24</cx:pt>
          <cx:pt idx="31270">20</cx:pt>
          <cx:pt idx="31271">21</cx:pt>
          <cx:pt idx="31272">24</cx:pt>
          <cx:pt idx="31273">20</cx:pt>
          <cx:pt idx="31274">23</cx:pt>
          <cx:pt idx="31275">25</cx:pt>
          <cx:pt idx="31276">19</cx:pt>
          <cx:pt idx="31277">21</cx:pt>
          <cx:pt idx="31278">17</cx:pt>
          <cx:pt idx="31279">17</cx:pt>
          <cx:pt idx="31280">18</cx:pt>
          <cx:pt idx="31281">20</cx:pt>
          <cx:pt idx="31282">17</cx:pt>
          <cx:pt idx="31283">17</cx:pt>
          <cx:pt idx="31284">17</cx:pt>
          <cx:pt idx="31285">15</cx:pt>
          <cx:pt idx="31286">17</cx:pt>
          <cx:pt idx="31287">16</cx:pt>
          <cx:pt idx="31288">15</cx:pt>
          <cx:pt idx="31289">14</cx:pt>
          <cx:pt idx="31290">17</cx:pt>
          <cx:pt idx="31291">15</cx:pt>
          <cx:pt idx="31292">23</cx:pt>
          <cx:pt idx="31293">23</cx:pt>
          <cx:pt idx="31294">20</cx:pt>
          <cx:pt idx="31295">19</cx:pt>
          <cx:pt idx="31296">21</cx:pt>
          <cx:pt idx="31297">18</cx:pt>
          <cx:pt idx="31298">22</cx:pt>
          <cx:pt idx="31299">18</cx:pt>
          <cx:pt idx="31300">18</cx:pt>
          <cx:pt idx="31301">21</cx:pt>
          <cx:pt idx="31302">18</cx:pt>
          <cx:pt idx="31303">18</cx:pt>
          <cx:pt idx="31304">28</cx:pt>
          <cx:pt idx="31305">23</cx:pt>
          <cx:pt idx="31306">23</cx:pt>
          <cx:pt idx="31307">28</cx:pt>
          <cx:pt idx="31308">24</cx:pt>
          <cx:pt idx="31309">31</cx:pt>
          <cx:pt idx="31310">24</cx:pt>
          <cx:pt idx="31311">31</cx:pt>
          <cx:pt idx="31312">21</cx:pt>
          <cx:pt idx="31313">18</cx:pt>
          <cx:pt idx="31314">21</cx:pt>
          <cx:pt idx="31315">23</cx:pt>
          <cx:pt idx="31316">23</cx:pt>
          <cx:pt idx="31317">18</cx:pt>
          <cx:pt idx="31318">23</cx:pt>
          <cx:pt idx="31319">21</cx:pt>
          <cx:pt idx="31320">18</cx:pt>
          <cx:pt idx="31321">21</cx:pt>
          <cx:pt idx="31322">18</cx:pt>
          <cx:pt idx="31323">16</cx:pt>
          <cx:pt idx="31324">16</cx:pt>
          <cx:pt idx="31325">33</cx:pt>
          <cx:pt idx="31326">30</cx:pt>
          <cx:pt idx="31327">33</cx:pt>
          <cx:pt idx="31328">29</cx:pt>
          <cx:pt idx="31329">32</cx:pt>
          <cx:pt idx="31330">31</cx:pt>
          <cx:pt idx="31331">26</cx:pt>
          <cx:pt idx="31332">38</cx:pt>
          <cx:pt idx="31333">35</cx:pt>
          <cx:pt idx="31334">31</cx:pt>
          <cx:pt idx="31335">39</cx:pt>
          <cx:pt idx="31336">44</cx:pt>
          <cx:pt idx="31337">38</cx:pt>
          <cx:pt idx="31338">30</cx:pt>
          <cx:pt idx="31339">29</cx:pt>
          <cx:pt idx="31340">38</cx:pt>
          <cx:pt idx="31341">37</cx:pt>
          <cx:pt idx="31342">27</cx:pt>
          <cx:pt idx="31343">29</cx:pt>
          <cx:pt idx="31344">26</cx:pt>
          <cx:pt idx="31345">33</cx:pt>
          <cx:pt idx="31346">35</cx:pt>
          <cx:pt idx="31347">33</cx:pt>
          <cx:pt idx="31348">42</cx:pt>
          <cx:pt idx="31349">42</cx:pt>
          <cx:pt idx="31350">27</cx:pt>
          <cx:pt idx="31351">27</cx:pt>
          <cx:pt idx="31352">25</cx:pt>
          <cx:pt idx="31353">24</cx:pt>
          <cx:pt idx="31354">21</cx:pt>
          <cx:pt idx="31355">37</cx:pt>
          <cx:pt idx="31356">37</cx:pt>
          <cx:pt idx="31357">28</cx:pt>
          <cx:pt idx="31358">38</cx:pt>
          <cx:pt idx="31359">38</cx:pt>
          <cx:pt idx="31360">30</cx:pt>
          <cx:pt idx="31361">30</cx:pt>
          <cx:pt idx="31362">23</cx:pt>
          <cx:pt idx="31363">28</cx:pt>
          <cx:pt idx="31364">25</cx:pt>
          <cx:pt idx="31365">25</cx:pt>
          <cx:pt idx="31366">29</cx:pt>
          <cx:pt idx="31367">27</cx:pt>
          <cx:pt idx="31368">30</cx:pt>
          <cx:pt idx="31369">26</cx:pt>
          <cx:pt idx="31370">25</cx:pt>
          <cx:pt idx="31371">27</cx:pt>
          <cx:pt idx="31372">26</cx:pt>
          <cx:pt idx="31373">26</cx:pt>
          <cx:pt idx="31374">25</cx:pt>
          <cx:pt idx="31375">25</cx:pt>
          <cx:pt idx="31376">33</cx:pt>
          <cx:pt idx="31377">34</cx:pt>
          <cx:pt idx="31378">34</cx:pt>
          <cx:pt idx="31379">39</cx:pt>
          <cx:pt idx="31380">29</cx:pt>
          <cx:pt idx="31381">30</cx:pt>
          <cx:pt idx="31382">26</cx:pt>
          <cx:pt idx="31383">27</cx:pt>
          <cx:pt idx="31384">27</cx:pt>
          <cx:pt idx="31385">25</cx:pt>
          <cx:pt idx="31386">35</cx:pt>
          <cx:pt idx="31387">37</cx:pt>
          <cx:pt idx="31388">22</cx:pt>
          <cx:pt idx="31389">21</cx:pt>
          <cx:pt idx="31390">24</cx:pt>
          <cx:pt idx="31391">23</cx:pt>
          <cx:pt idx="31392">21</cx:pt>
          <cx:pt idx="31393">23</cx:pt>
          <cx:pt idx="31394">20</cx:pt>
          <cx:pt idx="31395">29</cx:pt>
          <cx:pt idx="31396">27</cx:pt>
          <cx:pt idx="31397">26</cx:pt>
          <cx:pt idx="31398">25</cx:pt>
          <cx:pt idx="31399">25</cx:pt>
          <cx:pt idx="31400">24</cx:pt>
          <cx:pt idx="31401">26</cx:pt>
          <cx:pt idx="31402">25</cx:pt>
          <cx:pt idx="31403">25</cx:pt>
          <cx:pt idx="31404">25</cx:pt>
          <cx:pt idx="31405">31</cx:pt>
          <cx:pt idx="31406">26</cx:pt>
          <cx:pt idx="31407">24</cx:pt>
          <cx:pt idx="31408">24</cx:pt>
          <cx:pt idx="31409">23</cx:pt>
          <cx:pt idx="31410">20</cx:pt>
          <cx:pt idx="31411">20</cx:pt>
          <cx:pt idx="31412">21</cx:pt>
          <cx:pt idx="31413">23</cx:pt>
          <cx:pt idx="31414">23</cx:pt>
          <cx:pt idx="31415">21</cx:pt>
          <cx:pt idx="31416">21</cx:pt>
          <cx:pt idx="31417">22</cx:pt>
          <cx:pt idx="31418">24</cx:pt>
          <cx:pt idx="31419">22</cx:pt>
          <cx:pt idx="31420">22</cx:pt>
          <cx:pt idx="31421">22</cx:pt>
          <cx:pt idx="31422">27</cx:pt>
          <cx:pt idx="31423">27</cx:pt>
          <cx:pt idx="31424">29</cx:pt>
          <cx:pt idx="31425">28</cx:pt>
          <cx:pt idx="31426">25</cx:pt>
          <cx:pt idx="31427">23</cx:pt>
          <cx:pt idx="31428">27</cx:pt>
          <cx:pt idx="31429">23</cx:pt>
          <cx:pt idx="31430">20</cx:pt>
          <cx:pt idx="31431">20</cx:pt>
          <cx:pt idx="31432">23</cx:pt>
          <cx:pt idx="31433">18</cx:pt>
          <cx:pt idx="31434">22</cx:pt>
          <cx:pt idx="31435">21</cx:pt>
          <cx:pt idx="31436">27</cx:pt>
          <cx:pt idx="31437">27</cx:pt>
          <cx:pt idx="31438">29</cx:pt>
          <cx:pt idx="31439">28</cx:pt>
          <cx:pt idx="31440">25</cx:pt>
          <cx:pt idx="31441">23</cx:pt>
          <cx:pt idx="31442">27</cx:pt>
          <cx:pt idx="31443">21</cx:pt>
          <cx:pt idx="31444">21</cx:pt>
          <cx:pt idx="31445">20</cx:pt>
          <cx:pt idx="31446">21</cx:pt>
          <cx:pt idx="31447">35</cx:pt>
          <cx:pt idx="31448">31</cx:pt>
          <cx:pt idx="31449">34</cx:pt>
          <cx:pt idx="31450">31</cx:pt>
          <cx:pt idx="31451">35</cx:pt>
          <cx:pt idx="31452">34</cx:pt>
          <cx:pt idx="31453">30</cx:pt>
          <cx:pt idx="31454">32</cx:pt>
          <cx:pt idx="31455">31</cx:pt>
          <cx:pt idx="31456">33</cx:pt>
          <cx:pt idx="31457">34</cx:pt>
          <cx:pt idx="31458">34</cx:pt>
          <cx:pt idx="31459">38</cx:pt>
          <cx:pt idx="31460">36</cx:pt>
          <cx:pt idx="31461">37</cx:pt>
          <cx:pt idx="31462">26</cx:pt>
          <cx:pt idx="31463">25</cx:pt>
          <cx:pt idx="31464">24</cx:pt>
          <cx:pt idx="31465">30</cx:pt>
          <cx:pt idx="31466">28</cx:pt>
          <cx:pt idx="31467">25</cx:pt>
          <cx:pt idx="31468">26</cx:pt>
          <cx:pt idx="31469">26</cx:pt>
          <cx:pt idx="31470">26</cx:pt>
          <cx:pt idx="31471">24</cx:pt>
          <cx:pt idx="31472">30</cx:pt>
          <cx:pt idx="31473">28</cx:pt>
          <cx:pt idx="31474">30</cx:pt>
          <cx:pt idx="31475">29</cx:pt>
          <cx:pt idx="31476">31</cx:pt>
          <cx:pt idx="31477">29</cx:pt>
          <cx:pt idx="31478">28</cx:pt>
          <cx:pt idx="31479">30</cx:pt>
          <cx:pt idx="31480">27</cx:pt>
          <cx:pt idx="31481">25</cx:pt>
          <cx:pt idx="31482">27</cx:pt>
          <cx:pt idx="31483">25</cx:pt>
          <cx:pt idx="31484">17</cx:pt>
          <cx:pt idx="31485">20</cx:pt>
          <cx:pt idx="31486">20</cx:pt>
          <cx:pt idx="31487">20</cx:pt>
          <cx:pt idx="31488">20</cx:pt>
          <cx:pt idx="31489">22</cx:pt>
          <cx:pt idx="31490">17</cx:pt>
          <cx:pt idx="31491">18</cx:pt>
          <cx:pt idx="31492">19</cx:pt>
          <cx:pt idx="31493">27</cx:pt>
          <cx:pt idx="31494">17</cx:pt>
          <cx:pt idx="31495">18</cx:pt>
          <cx:pt idx="31496">40</cx:pt>
          <cx:pt idx="31497">27</cx:pt>
          <cx:pt idx="31498">20</cx:pt>
          <cx:pt idx="31499">33</cx:pt>
          <cx:pt idx="31500">26</cx:pt>
          <cx:pt idx="31501">29</cx:pt>
          <cx:pt idx="31502">27</cx:pt>
          <cx:pt idx="31503">25</cx:pt>
          <cx:pt idx="31504">27</cx:pt>
          <cx:pt idx="31505">23</cx:pt>
          <cx:pt idx="31506">16</cx:pt>
          <cx:pt idx="31507">24</cx:pt>
          <cx:pt idx="31508">23</cx:pt>
          <cx:pt idx="31509">24</cx:pt>
          <cx:pt idx="31510">23</cx:pt>
          <cx:pt idx="31511">23</cx:pt>
          <cx:pt idx="31512">25</cx:pt>
          <cx:pt idx="31513">24</cx:pt>
          <cx:pt idx="31514">28</cx:pt>
          <cx:pt idx="31515">27</cx:pt>
          <cx:pt idx="31516">23</cx:pt>
          <cx:pt idx="31517">24</cx:pt>
          <cx:pt idx="31518">24</cx:pt>
          <cx:pt idx="31519">22</cx:pt>
          <cx:pt idx="31520">24</cx:pt>
          <cx:pt idx="31521">23</cx:pt>
          <cx:pt idx="31522">26</cx:pt>
          <cx:pt idx="31523">24</cx:pt>
          <cx:pt idx="31524">27</cx:pt>
          <cx:pt idx="31525">35</cx:pt>
          <cx:pt idx="31526">20</cx:pt>
          <cx:pt idx="31527">18</cx:pt>
          <cx:pt idx="31528">28</cx:pt>
          <cx:pt idx="31529">28</cx:pt>
          <cx:pt idx="31530">26</cx:pt>
          <cx:pt idx="31531">26</cx:pt>
          <cx:pt idx="31532">21</cx:pt>
          <cx:pt idx="31533">20</cx:pt>
          <cx:pt idx="31534">19</cx:pt>
          <cx:pt idx="31535">16</cx:pt>
          <cx:pt idx="31536">16</cx:pt>
          <cx:pt idx="31537">16</cx:pt>
          <cx:pt idx="31538">16</cx:pt>
          <cx:pt idx="31539">16</cx:pt>
          <cx:pt idx="31540">33</cx:pt>
          <cx:pt idx="31541">34</cx:pt>
          <cx:pt idx="31542">28</cx:pt>
          <cx:pt idx="31543">32</cx:pt>
          <cx:pt idx="31544">32</cx:pt>
          <cx:pt idx="31545">28</cx:pt>
          <cx:pt idx="31546">28</cx:pt>
          <cx:pt idx="31547">28</cx:pt>
          <cx:pt idx="31548">30</cx:pt>
          <cx:pt idx="31549">27</cx:pt>
          <cx:pt idx="31550">30</cx:pt>
          <cx:pt idx="31551">39</cx:pt>
          <cx:pt idx="31552">37</cx:pt>
          <cx:pt idx="31553">37</cx:pt>
          <cx:pt idx="31554">37</cx:pt>
          <cx:pt idx="31555">27</cx:pt>
          <cx:pt idx="31556">24</cx:pt>
          <cx:pt idx="31557">21</cx:pt>
          <cx:pt idx="31558">24</cx:pt>
          <cx:pt idx="31559">22</cx:pt>
          <cx:pt idx="31560">27</cx:pt>
          <cx:pt idx="31561">27</cx:pt>
          <cx:pt idx="31562">27</cx:pt>
          <cx:pt idx="31563">25</cx:pt>
          <cx:pt idx="31564">22</cx:pt>
          <cx:pt idx="31565">31</cx:pt>
          <cx:pt idx="31566">30</cx:pt>
          <cx:pt idx="31567">24</cx:pt>
          <cx:pt idx="31568">25</cx:pt>
          <cx:pt idx="31569">29</cx:pt>
          <cx:pt idx="31570">28</cx:pt>
          <cx:pt idx="31571">27</cx:pt>
          <cx:pt idx="31572">28</cx:pt>
          <cx:pt idx="31573">19</cx:pt>
          <cx:pt idx="31574">19</cx:pt>
          <cx:pt idx="31575">19</cx:pt>
          <cx:pt idx="31576">24</cx:pt>
          <cx:pt idx="31577">18</cx:pt>
          <cx:pt idx="31578">22</cx:pt>
          <cx:pt idx="31579">18</cx:pt>
          <cx:pt idx="31580">25</cx:pt>
          <cx:pt idx="31581">25</cx:pt>
          <cx:pt idx="31582">25</cx:pt>
          <cx:pt idx="31583">30</cx:pt>
          <cx:pt idx="31584">28</cx:pt>
          <cx:pt idx="31585">27</cx:pt>
          <cx:pt idx="31586">27</cx:pt>
          <cx:pt idx="31587">27</cx:pt>
          <cx:pt idx="31588">32</cx:pt>
          <cx:pt idx="31589">28</cx:pt>
          <cx:pt idx="31590">28</cx:pt>
          <cx:pt idx="31591">28</cx:pt>
          <cx:pt idx="31592">28</cx:pt>
          <cx:pt idx="31593">26</cx:pt>
          <cx:pt idx="31594">25</cx:pt>
          <cx:pt idx="31595">27</cx:pt>
          <cx:pt idx="31596">24</cx:pt>
          <cx:pt idx="31597">23</cx:pt>
          <cx:pt idx="31598">15</cx:pt>
          <cx:pt idx="31599">21</cx:pt>
          <cx:pt idx="31600">18</cx:pt>
          <cx:pt idx="31601">17</cx:pt>
          <cx:pt idx="31602">22</cx:pt>
          <cx:pt idx="31603">21</cx:pt>
          <cx:pt idx="31604">22</cx:pt>
          <cx:pt idx="31605">23</cx:pt>
          <cx:pt idx="31606">27</cx:pt>
          <cx:pt idx="31607">20</cx:pt>
          <cx:pt idx="31608">18</cx:pt>
          <cx:pt idx="31609">21</cx:pt>
          <cx:pt idx="31610">23</cx:pt>
          <cx:pt idx="31611">31</cx:pt>
          <cx:pt idx="31612">25</cx:pt>
          <cx:pt idx="31613">25</cx:pt>
          <cx:pt idx="31614">24</cx:pt>
          <cx:pt idx="31615">19</cx:pt>
          <cx:pt idx="31616">23</cx:pt>
          <cx:pt idx="31617">19</cx:pt>
          <cx:pt idx="31618">22</cx:pt>
          <cx:pt idx="31619">19</cx:pt>
          <cx:pt idx="31620">32</cx:pt>
          <cx:pt idx="31621">32</cx:pt>
          <cx:pt idx="31622">29</cx:pt>
          <cx:pt idx="31623">28</cx:pt>
          <cx:pt idx="31624">20</cx:pt>
          <cx:pt idx="31625">20</cx:pt>
          <cx:pt idx="31626">35</cx:pt>
          <cx:pt idx="31627">36</cx:pt>
          <cx:pt idx="31628">34</cx:pt>
          <cx:pt idx="31629">34</cx:pt>
          <cx:pt idx="31630">34</cx:pt>
          <cx:pt idx="31631">34</cx:pt>
          <cx:pt idx="31632">29</cx:pt>
          <cx:pt idx="31633">34</cx:pt>
          <cx:pt idx="31634">35</cx:pt>
          <cx:pt idx="31635">36</cx:pt>
          <cx:pt idx="31636">34</cx:pt>
          <cx:pt idx="31637">34</cx:pt>
          <cx:pt idx="31638">33</cx:pt>
          <cx:pt idx="31639">34</cx:pt>
          <cx:pt idx="31640">33</cx:pt>
          <cx:pt idx="31641">34</cx:pt>
          <cx:pt idx="31642">33</cx:pt>
          <cx:pt idx="31643">34</cx:pt>
          <cx:pt idx="31644">31</cx:pt>
          <cx:pt idx="31645">32</cx:pt>
          <cx:pt idx="31646">30</cx:pt>
          <cx:pt idx="31647">30</cx:pt>
          <cx:pt idx="31648">33</cx:pt>
          <cx:pt idx="31649">34</cx:pt>
          <cx:pt idx="31650">33</cx:pt>
          <cx:pt idx="31651">34</cx:pt>
          <cx:pt idx="31652">32</cx:pt>
          <cx:pt idx="31653">32</cx:pt>
          <cx:pt idx="31654">32</cx:pt>
          <cx:pt idx="31655">32</cx:pt>
          <cx:pt idx="31656">32</cx:pt>
          <cx:pt idx="31657">28</cx:pt>
          <cx:pt idx="31658">25</cx:pt>
          <cx:pt idx="31659">27</cx:pt>
          <cx:pt idx="31660">27</cx:pt>
          <cx:pt idx="31661">24</cx:pt>
          <cx:pt idx="31662">29</cx:pt>
          <cx:pt idx="31663">99</cx:pt>
          <cx:pt idx="31664">25</cx:pt>
          <cx:pt idx="31665">33</cx:pt>
          <cx:pt idx="31666">30</cx:pt>
          <cx:pt idx="31667">33</cx:pt>
          <cx:pt idx="31668">30</cx:pt>
          <cx:pt idx="31669">28</cx:pt>
          <cx:pt idx="31670">22</cx:pt>
          <cx:pt idx="31671">23</cx:pt>
          <cx:pt idx="31672">32</cx:pt>
          <cx:pt idx="31673">28</cx:pt>
          <cx:pt idx="31674">28</cx:pt>
          <cx:pt idx="31675">26</cx:pt>
          <cx:pt idx="31676">27</cx:pt>
          <cx:pt idx="31677">24</cx:pt>
          <cx:pt idx="31678">30</cx:pt>
          <cx:pt idx="31679">30</cx:pt>
          <cx:pt idx="31680">28</cx:pt>
          <cx:pt idx="31681">26</cx:pt>
          <cx:pt idx="31682">26</cx:pt>
          <cx:pt idx="31683">25</cx:pt>
          <cx:pt idx="31684">25</cx:pt>
          <cx:pt idx="31685">32</cx:pt>
          <cx:pt idx="31686">27</cx:pt>
          <cx:pt idx="31687">31</cx:pt>
          <cx:pt idx="31688">27</cx:pt>
          <cx:pt idx="31689">31</cx:pt>
          <cx:pt idx="31690">27</cx:pt>
          <cx:pt idx="31691">19</cx:pt>
          <cx:pt idx="31692">19</cx:pt>
          <cx:pt idx="31693">18</cx:pt>
          <cx:pt idx="31694">18</cx:pt>
          <cx:pt idx="31695">30</cx:pt>
          <cx:pt idx="31696">29</cx:pt>
          <cx:pt idx="31697">22</cx:pt>
          <cx:pt idx="31698">20</cx:pt>
          <cx:pt idx="31699">23</cx:pt>
          <cx:pt idx="31700">20</cx:pt>
          <cx:pt idx="31701">19</cx:pt>
          <cx:pt idx="31702">20</cx:pt>
          <cx:pt idx="31703">23</cx:pt>
          <cx:pt idx="31704">32</cx:pt>
          <cx:pt idx="31705">30</cx:pt>
          <cx:pt idx="31706">29</cx:pt>
          <cx:pt idx="31707">92</cx:pt>
          <cx:pt idx="31708">26</cx:pt>
          <cx:pt idx="31709">23</cx:pt>
          <cx:pt idx="31710">22</cx:pt>
          <cx:pt idx="31711">23</cx:pt>
          <cx:pt idx="31712">22</cx:pt>
          <cx:pt idx="31713">18</cx:pt>
          <cx:pt idx="31714">20</cx:pt>
          <cx:pt idx="31715">24</cx:pt>
          <cx:pt idx="31716">26</cx:pt>
          <cx:pt idx="31717">28</cx:pt>
          <cx:pt idx="31718">30</cx:pt>
          <cx:pt idx="31719">34</cx:pt>
          <cx:pt idx="31720">30</cx:pt>
          <cx:pt idx="31721">28</cx:pt>
          <cx:pt idx="31722">18</cx:pt>
          <cx:pt idx="31723">18</cx:pt>
          <cx:pt idx="31724">17</cx:pt>
          <cx:pt idx="31725">17</cx:pt>
          <cx:pt idx="31726">33</cx:pt>
          <cx:pt idx="31727">37</cx:pt>
          <cx:pt idx="31728">31</cx:pt>
          <cx:pt idx="31729">35</cx:pt>
          <cx:pt idx="31730">31</cx:pt>
          <cx:pt idx="31731">22</cx:pt>
          <cx:pt idx="31732">20</cx:pt>
          <cx:pt idx="31733">20</cx:pt>
          <cx:pt idx="31734">26</cx:pt>
          <cx:pt idx="31735">25</cx:pt>
          <cx:pt idx="31736">26</cx:pt>
          <cx:pt idx="31737">24</cx:pt>
          <cx:pt idx="31738">27</cx:pt>
          <cx:pt idx="31739">25</cx:pt>
          <cx:pt idx="31740">26</cx:pt>
          <cx:pt idx="31741">24</cx:pt>
          <cx:pt idx="31742">26</cx:pt>
          <cx:pt idx="31743">25</cx:pt>
          <cx:pt idx="31744">26</cx:pt>
          <cx:pt idx="31745">25</cx:pt>
          <cx:pt idx="31746">26</cx:pt>
          <cx:pt idx="31747">25</cx:pt>
          <cx:pt idx="31748">26</cx:pt>
          <cx:pt idx="31749">24</cx:pt>
          <cx:pt idx="31750">26</cx:pt>
          <cx:pt idx="31751">24</cx:pt>
          <cx:pt idx="31752">26</cx:pt>
          <cx:pt idx="31753">25</cx:pt>
          <cx:pt idx="31754">26</cx:pt>
          <cx:pt idx="31755">25</cx:pt>
          <cx:pt idx="31756">26</cx:pt>
          <cx:pt idx="31757">26</cx:pt>
          <cx:pt idx="31758">26</cx:pt>
          <cx:pt idx="31759">25</cx:pt>
          <cx:pt idx="31760">26</cx:pt>
          <cx:pt idx="31761">26</cx:pt>
          <cx:pt idx="31762">26</cx:pt>
          <cx:pt idx="31763">24</cx:pt>
          <cx:pt idx="31764">24</cx:pt>
          <cx:pt idx="31765">24</cx:pt>
          <cx:pt idx="31766">24</cx:pt>
          <cx:pt idx="31767">24</cx:pt>
          <cx:pt idx="31768">24</cx:pt>
          <cx:pt idx="31769">29</cx:pt>
          <cx:pt idx="31770">26</cx:pt>
          <cx:pt idx="31771">29</cx:pt>
          <cx:pt idx="31772">26</cx:pt>
          <cx:pt idx="31773">29</cx:pt>
          <cx:pt idx="31774">26</cx:pt>
          <cx:pt idx="31775">23</cx:pt>
          <cx:pt idx="31776">22</cx:pt>
          <cx:pt idx="31777">22</cx:pt>
          <cx:pt idx="31778">24</cx:pt>
          <cx:pt idx="31779">22</cx:pt>
          <cx:pt idx="31780">29</cx:pt>
          <cx:pt idx="31781">26</cx:pt>
          <cx:pt idx="31782">29</cx:pt>
          <cx:pt idx="31783">26</cx:pt>
          <cx:pt idx="31784">29</cx:pt>
          <cx:pt idx="31785">26</cx:pt>
          <cx:pt idx="31786">28</cx:pt>
          <cx:pt idx="31787">27</cx:pt>
          <cx:pt idx="31788">28</cx:pt>
          <cx:pt idx="31789">27</cx:pt>
          <cx:pt idx="31790">27</cx:pt>
          <cx:pt idx="31791">27</cx:pt>
          <cx:pt idx="31792">27</cx:pt>
          <cx:pt idx="31793">26</cx:pt>
          <cx:pt idx="31794">26</cx:pt>
          <cx:pt idx="31795">26</cx:pt>
          <cx:pt idx="31796">24</cx:pt>
          <cx:pt idx="31797">24</cx:pt>
          <cx:pt idx="31798">30</cx:pt>
          <cx:pt idx="31799">23</cx:pt>
          <cx:pt idx="31800">23</cx:pt>
          <cx:pt idx="31801">25</cx:pt>
          <cx:pt idx="31802">20</cx:pt>
          <cx:pt idx="31803">20</cx:pt>
          <cx:pt idx="31804">18</cx:pt>
          <cx:pt idx="31805">18</cx:pt>
          <cx:pt idx="31806">18</cx:pt>
          <cx:pt idx="31807">18</cx:pt>
          <cx:pt idx="31808">22</cx:pt>
          <cx:pt idx="31809">21</cx:pt>
          <cx:pt idx="31810">28</cx:pt>
          <cx:pt idx="31811">32</cx:pt>
          <cx:pt idx="31812">28</cx:pt>
          <cx:pt idx="31813">30</cx:pt>
          <cx:pt idx="31814">29</cx:pt>
          <cx:pt idx="31815">32</cx:pt>
          <cx:pt idx="31816">28</cx:pt>
          <cx:pt idx="31817">32</cx:pt>
          <cx:pt idx="31818">28</cx:pt>
          <cx:pt idx="31819">30</cx:pt>
          <cx:pt idx="31820">23</cx:pt>
          <cx:pt idx="31821">22</cx:pt>
          <cx:pt idx="31822">24</cx:pt>
          <cx:pt idx="31823">28</cx:pt>
          <cx:pt idx="31824">32</cx:pt>
          <cx:pt idx="31825">26</cx:pt>
          <cx:pt idx="31826">37</cx:pt>
          <cx:pt idx="31827">30</cx:pt>
          <cx:pt idx="31828">30</cx:pt>
          <cx:pt idx="31829">27</cx:pt>
          <cx:pt idx="31830">27</cx:pt>
          <cx:pt idx="31831">33</cx:pt>
          <cx:pt idx="31832">32</cx:pt>
          <cx:pt idx="31833">38</cx:pt>
          <cx:pt idx="31834">38</cx:pt>
          <cx:pt idx="31835">26</cx:pt>
          <cx:pt idx="31836">23</cx:pt>
          <cx:pt idx="31837">27</cx:pt>
          <cx:pt idx="31838">35</cx:pt>
          <cx:pt idx="31839">33</cx:pt>
          <cx:pt idx="31840">25</cx:pt>
          <cx:pt idx="31841">23</cx:pt>
          <cx:pt idx="31842">35</cx:pt>
          <cx:pt idx="31843">33</cx:pt>
          <cx:pt idx="31844">25</cx:pt>
          <cx:pt idx="31845">23</cx:pt>
          <cx:pt idx="31846">24</cx:pt>
          <cx:pt idx="31847">30</cx:pt>
          <cx:pt idx="31848">26</cx:pt>
          <cx:pt idx="31849">25</cx:pt>
          <cx:pt idx="31850">24</cx:pt>
          <cx:pt idx="31851">28</cx:pt>
          <cx:pt idx="31852">26</cx:pt>
          <cx:pt idx="31853">21</cx:pt>
          <cx:pt idx="31854">22</cx:pt>
          <cx:pt idx="31855">20</cx:pt>
          <cx:pt idx="31856">23</cx:pt>
          <cx:pt idx="31857">19</cx:pt>
          <cx:pt idx="31858">24</cx:pt>
          <cx:pt idx="31859">25</cx:pt>
          <cx:pt idx="31860">23</cx:pt>
          <cx:pt idx="31861">30</cx:pt>
          <cx:pt idx="31862">29</cx:pt>
          <cx:pt idx="31863">29</cx:pt>
          <cx:pt idx="31864">31</cx:pt>
          <cx:pt idx="31865">30</cx:pt>
          <cx:pt idx="31866">29</cx:pt>
          <cx:pt idx="31867">29</cx:pt>
          <cx:pt idx="31868">30</cx:pt>
          <cx:pt idx="31869">29</cx:pt>
          <cx:pt idx="31870">29</cx:pt>
          <cx:pt idx="31871">31</cx:pt>
          <cx:pt idx="31872">32</cx:pt>
          <cx:pt idx="31873">29</cx:pt>
          <cx:pt idx="31874">31</cx:pt>
          <cx:pt idx="31875">90</cx:pt>
          <cx:pt idx="31876">23</cx:pt>
          <cx:pt idx="31877">22</cx:pt>
          <cx:pt idx="31878">22</cx:pt>
          <cx:pt idx="31879">28</cx:pt>
          <cx:pt idx="31880">34</cx:pt>
          <cx:pt idx="31881">30</cx:pt>
          <cx:pt idx="31882">38</cx:pt>
          <cx:pt idx="31883">37</cx:pt>
          <cx:pt idx="31884">34</cx:pt>
          <cx:pt idx="31885">33</cx:pt>
          <cx:pt idx="31886">20</cx:pt>
          <cx:pt idx="31887">18</cx:pt>
          <cx:pt idx="31888">20</cx:pt>
          <cx:pt idx="31889">24</cx:pt>
          <cx:pt idx="31890">25</cx:pt>
          <cx:pt idx="31891">22</cx:pt>
          <cx:pt idx="31892">28</cx:pt>
          <cx:pt idx="31893">26</cx:pt>
          <cx:pt idx="31894">28</cx:pt>
          <cx:pt idx="31895">31</cx:pt>
          <cx:pt idx="31896">32</cx:pt>
          <cx:pt idx="31897">28</cx:pt>
          <cx:pt idx="31898">46</cx:pt>
          <cx:pt idx="31899">46</cx:pt>
          <cx:pt idx="31900">49</cx:pt>
          <cx:pt idx="31901">39</cx:pt>
          <cx:pt idx="31902">28</cx:pt>
          <cx:pt idx="31903">26</cx:pt>
          <cx:pt idx="31904">27</cx:pt>
          <cx:pt idx="31905">26</cx:pt>
          <cx:pt idx="31906">74</cx:pt>
          <cx:pt idx="31907">20</cx:pt>
          <cx:pt idx="31908">18</cx:pt>
          <cx:pt idx="31909">18</cx:pt>
          <cx:pt idx="31910">17</cx:pt>
          <cx:pt idx="31911">18</cx:pt>
          <cx:pt idx="31912">24</cx:pt>
          <cx:pt idx="31913">25</cx:pt>
          <cx:pt idx="31914">23</cx:pt>
          <cx:pt idx="31915">24</cx:pt>
          <cx:pt idx="31916">21</cx:pt>
          <cx:pt idx="31917">25</cx:pt>
          <cx:pt idx="31918">21</cx:pt>
          <cx:pt idx="31919">21</cx:pt>
          <cx:pt idx="31920">21</cx:pt>
          <cx:pt idx="31921">20</cx:pt>
          <cx:pt idx="31922">19</cx:pt>
          <cx:pt idx="31923">20</cx:pt>
          <cx:pt idx="31924">20</cx:pt>
          <cx:pt idx="31925">18</cx:pt>
          <cx:pt idx="31926">19</cx:pt>
          <cx:pt idx="31927">17</cx:pt>
          <cx:pt idx="31928">18</cx:pt>
          <cx:pt idx="31929">27</cx:pt>
          <cx:pt idx="31930">26</cx:pt>
          <cx:pt idx="31931">25</cx:pt>
          <cx:pt idx="31932">25</cx:pt>
          <cx:pt idx="31933">34</cx:pt>
          <cx:pt idx="31934">36</cx:pt>
          <cx:pt idx="31935">30</cx:pt>
          <cx:pt idx="31936">29</cx:pt>
          <cx:pt idx="31937">31</cx:pt>
          <cx:pt idx="31938">30</cx:pt>
          <cx:pt idx="31939">31</cx:pt>
          <cx:pt idx="31940">31</cx:pt>
          <cx:pt idx="31941">25</cx:pt>
          <cx:pt idx="31942">30</cx:pt>
          <cx:pt idx="31943">31</cx:pt>
          <cx:pt idx="31944">33</cx:pt>
          <cx:pt idx="31945">27</cx:pt>
          <cx:pt idx="31946">33</cx:pt>
          <cx:pt idx="31947">31</cx:pt>
          <cx:pt idx="31948">32</cx:pt>
          <cx:pt idx="31949">31</cx:pt>
          <cx:pt idx="31950">29</cx:pt>
          <cx:pt idx="31951">33</cx:pt>
          <cx:pt idx="31952">34</cx:pt>
          <cx:pt idx="31953">33</cx:pt>
          <cx:pt idx="31954">31</cx:pt>
          <cx:pt idx="31955">33</cx:pt>
          <cx:pt idx="31956">31</cx:pt>
          <cx:pt idx="31957">28</cx:pt>
          <cx:pt idx="31958">32</cx:pt>
          <cx:pt idx="31959">25</cx:pt>
          <cx:pt idx="31960">26</cx:pt>
          <cx:pt idx="31961">26</cx:pt>
          <cx:pt idx="31962">26</cx:pt>
          <cx:pt idx="31963">23</cx:pt>
          <cx:pt idx="31964">24</cx:pt>
          <cx:pt idx="31965">30</cx:pt>
          <cx:pt idx="31966">29</cx:pt>
          <cx:pt idx="31967">28</cx:pt>
          <cx:pt idx="31968">26</cx:pt>
          <cx:pt idx="31969">30</cx:pt>
          <cx:pt idx="31970">26</cx:pt>
          <cx:pt idx="31971">28</cx:pt>
          <cx:pt idx="31972">23</cx:pt>
          <cx:pt idx="31973">24</cx:pt>
          <cx:pt idx="31974">25</cx:pt>
          <cx:pt idx="31975">23</cx:pt>
          <cx:pt idx="31976">24</cx:pt>
          <cx:pt idx="31977">25</cx:pt>
          <cx:pt idx="31978">22</cx:pt>
          <cx:pt idx="31979">23</cx:pt>
          <cx:pt idx="31980">18</cx:pt>
          <cx:pt idx="31981">16</cx:pt>
          <cx:pt idx="31982">34</cx:pt>
          <cx:pt idx="31983">31</cx:pt>
          <cx:pt idx="31984">38</cx:pt>
          <cx:pt idx="31985">21</cx:pt>
          <cx:pt idx="31986">28</cx:pt>
          <cx:pt idx="31987">27</cx:pt>
          <cx:pt idx="31988">29</cx:pt>
          <cx:pt idx="31989">26</cx:pt>
          <cx:pt idx="31990">24</cx:pt>
          <cx:pt idx="31991">31</cx:pt>
          <cx:pt idx="31992">28</cx:pt>
          <cx:pt idx="31993">29</cx:pt>
          <cx:pt idx="31994">29</cx:pt>
          <cx:pt idx="31995">23</cx:pt>
          <cx:pt idx="31996">19</cx:pt>
          <cx:pt idx="31997">21</cx:pt>
          <cx:pt idx="31998">19</cx:pt>
          <cx:pt idx="31999">21</cx:pt>
          <cx:pt idx="32000">19</cx:pt>
          <cx:pt idx="32001">28</cx:pt>
          <cx:pt idx="32002">30</cx:pt>
          <cx:pt idx="32003">28</cx:pt>
          <cx:pt idx="32004">31</cx:pt>
          <cx:pt idx="32005">30</cx:pt>
          <cx:pt idx="32006">29</cx:pt>
          <cx:pt idx="32007">32</cx:pt>
          <cx:pt idx="32008">31</cx:pt>
          <cx:pt idx="32009">30</cx:pt>
          <cx:pt idx="32010">29</cx:pt>
          <cx:pt idx="32011">30</cx:pt>
          <cx:pt idx="32012">29</cx:pt>
          <cx:pt idx="32013">32</cx:pt>
          <cx:pt idx="32014">33</cx:pt>
          <cx:pt idx="32015">30</cx:pt>
          <cx:pt idx="32016">27</cx:pt>
          <cx:pt idx="32017">28</cx:pt>
          <cx:pt idx="32018">28</cx:pt>
          <cx:pt idx="32019">28</cx:pt>
          <cx:pt idx="32020">28</cx:pt>
          <cx:pt idx="32021">26</cx:pt>
          <cx:pt idx="32022">21</cx:pt>
          <cx:pt idx="32023">26</cx:pt>
          <cx:pt idx="32024">26</cx:pt>
          <cx:pt idx="32025">28</cx:pt>
          <cx:pt idx="32026">27</cx:pt>
          <cx:pt idx="32027">26</cx:pt>
          <cx:pt idx="32028">30</cx:pt>
          <cx:pt idx="32029">21</cx:pt>
          <cx:pt idx="32030">23</cx:pt>
          <cx:pt idx="32031">22</cx:pt>
          <cx:pt idx="32032">28</cx:pt>
          <cx:pt idx="32033">26</cx:pt>
          <cx:pt idx="32034">28</cx:pt>
          <cx:pt idx="32035">26</cx:pt>
          <cx:pt idx="32036">26</cx:pt>
          <cx:pt idx="32037">27</cx:pt>
          <cx:pt idx="32038">27</cx:pt>
          <cx:pt idx="32039">26</cx:pt>
          <cx:pt idx="32040">31</cx:pt>
          <cx:pt idx="32041">31</cx:pt>
          <cx:pt idx="32042">25</cx:pt>
          <cx:pt idx="32043">19</cx:pt>
          <cx:pt idx="32044">19</cx:pt>
          <cx:pt idx="32045">24</cx:pt>
          <cx:pt idx="32046">21</cx:pt>
          <cx:pt idx="32047">19</cx:pt>
          <cx:pt idx="32048">24</cx:pt>
          <cx:pt idx="32049">20</cx:pt>
          <cx:pt idx="32050">19</cx:pt>
          <cx:pt idx="32051">18</cx:pt>
          <cx:pt idx="32052">26</cx:pt>
          <cx:pt idx="32053">28</cx:pt>
          <cx:pt idx="32054">28</cx:pt>
          <cx:pt idx="32055">28</cx:pt>
          <cx:pt idx="32056">25</cx:pt>
          <cx:pt idx="32057">28</cx:pt>
          <cx:pt idx="32058">25</cx:pt>
          <cx:pt idx="32059">27</cx:pt>
          <cx:pt idx="32060">35</cx:pt>
          <cx:pt idx="32061">35</cx:pt>
          <cx:pt idx="32062">34</cx:pt>
          <cx:pt idx="32063">33</cx:pt>
          <cx:pt idx="32064">33</cx:pt>
          <cx:pt idx="32065">33</cx:pt>
          <cx:pt idx="32066">26</cx:pt>
          <cx:pt idx="32067">26</cx:pt>
          <cx:pt idx="32068">28</cx:pt>
          <cx:pt idx="32069">28</cx:pt>
          <cx:pt idx="32070">25</cx:pt>
          <cx:pt idx="32071">25</cx:pt>
          <cx:pt idx="32072">32</cx:pt>
          <cx:pt idx="32073">32</cx:pt>
          <cx:pt idx="32074">29</cx:pt>
          <cx:pt idx="32075">27</cx:pt>
          <cx:pt idx="32076">27</cx:pt>
          <cx:pt idx="32077">27</cx:pt>
          <cx:pt idx="32078">27</cx:pt>
          <cx:pt idx="32079">26</cx:pt>
          <cx:pt idx="32080">28</cx:pt>
          <cx:pt idx="32081">30</cx:pt>
          <cx:pt idx="32082">28</cx:pt>
          <cx:pt idx="32083">23</cx:pt>
          <cx:pt idx="32084">26</cx:pt>
          <cx:pt idx="32085">23</cx:pt>
          <cx:pt idx="32086">26</cx:pt>
          <cx:pt idx="32087">33</cx:pt>
          <cx:pt idx="32088">32</cx:pt>
          <cx:pt idx="32089">30</cx:pt>
          <cx:pt idx="32090">29</cx:pt>
          <cx:pt idx="32091">30</cx:pt>
          <cx:pt idx="32092">29</cx:pt>
          <cx:pt idx="32093">26</cx:pt>
          <cx:pt idx="32094">25</cx:pt>
          <cx:pt idx="32095">22</cx:pt>
          <cx:pt idx="32096">24</cx:pt>
          <cx:pt idx="32097">24</cx:pt>
          <cx:pt idx="32098">24</cx:pt>
          <cx:pt idx="32099">30</cx:pt>
          <cx:pt idx="32100">32</cx:pt>
          <cx:pt idx="32101">30</cx:pt>
          <cx:pt idx="32102">24</cx:pt>
          <cx:pt idx="32103">24</cx:pt>
          <cx:pt idx="32104">24</cx:pt>
          <cx:pt idx="32105">24</cx:pt>
          <cx:pt idx="32106">24</cx:pt>
          <cx:pt idx="32107">24</cx:pt>
          <cx:pt idx="32108">28</cx:pt>
          <cx:pt idx="32109">28</cx:pt>
          <cx:pt idx="32110">28</cx:pt>
          <cx:pt idx="32111">24</cx:pt>
          <cx:pt idx="32112">24</cx:pt>
          <cx:pt idx="32113">24</cx:pt>
          <cx:pt idx="32114">24</cx:pt>
          <cx:pt idx="32115">20</cx:pt>
          <cx:pt idx="32116">32</cx:pt>
          <cx:pt idx="32117">30</cx:pt>
          <cx:pt idx="32118">30</cx:pt>
          <cx:pt idx="32119">24</cx:pt>
          <cx:pt idx="32120">24</cx:pt>
          <cx:pt idx="32121">24</cx:pt>
          <cx:pt idx="32122">24</cx:pt>
          <cx:pt idx="32123">20</cx:pt>
          <cx:pt idx="32124">20</cx:pt>
          <cx:pt idx="32125">20</cx:pt>
          <cx:pt idx="32126">21</cx:pt>
          <cx:pt idx="32127">20</cx:pt>
          <cx:pt idx="32128">22</cx:pt>
          <cx:pt idx="32129">20</cx:pt>
          <cx:pt idx="32130">22</cx:pt>
          <cx:pt idx="32131">20</cx:pt>
          <cx:pt idx="32132">22</cx:pt>
          <cx:pt idx="32133">20</cx:pt>
          <cx:pt idx="32134">22</cx:pt>
          <cx:pt idx="32135">33</cx:pt>
          <cx:pt idx="32136">32</cx:pt>
          <cx:pt idx="32137">26</cx:pt>
          <cx:pt idx="32138">28</cx:pt>
          <cx:pt idx="32139">26</cx:pt>
          <cx:pt idx="32140">17</cx:pt>
          <cx:pt idx="32141">26</cx:pt>
          <cx:pt idx="32142">23</cx:pt>
          <cx:pt idx="32143">20</cx:pt>
          <cx:pt idx="32144">17</cx:pt>
          <cx:pt idx="32145">23</cx:pt>
          <cx:pt idx="32146">20</cx:pt>
          <cx:pt idx="32147">32</cx:pt>
          <cx:pt idx="32148">33</cx:pt>
          <cx:pt idx="32149">23</cx:pt>
          <cx:pt idx="32150">26</cx:pt>
          <cx:pt idx="32151">23</cx:pt>
          <cx:pt idx="32152">15</cx:pt>
          <cx:pt idx="32153">22</cx:pt>
          <cx:pt idx="32154">24</cx:pt>
          <cx:pt idx="32155">33</cx:pt>
          <cx:pt idx="32156">29</cx:pt>
          <cx:pt idx="32157">27</cx:pt>
          <cx:pt idx="32158">27</cx:pt>
          <cx:pt idx="32159">25</cx:pt>
          <cx:pt idx="32160">36</cx:pt>
          <cx:pt idx="32161">28</cx:pt>
          <cx:pt idx="32162">28</cx:pt>
          <cx:pt idx="32163">30</cx:pt>
          <cx:pt idx="32164">30</cx:pt>
          <cx:pt idx="32165">26</cx:pt>
          <cx:pt idx="32166">31</cx:pt>
          <cx:pt idx="32167">27</cx:pt>
          <cx:pt idx="32168">36</cx:pt>
          <cx:pt idx="32169">31</cx:pt>
          <cx:pt idx="32170">29</cx:pt>
          <cx:pt idx="32171">31</cx:pt>
          <cx:pt idx="32172">65</cx:pt>
          <cx:pt idx="32173">32</cx:pt>
          <cx:pt idx="32174">27</cx:pt>
          <cx:pt idx="32175">27</cx:pt>
          <cx:pt idx="32176">31</cx:pt>
          <cx:pt idx="32177">29</cx:pt>
          <cx:pt idx="32178">26</cx:pt>
          <cx:pt idx="32179">26</cx:pt>
          <cx:pt idx="32180">29</cx:pt>
          <cx:pt idx="32181">18</cx:pt>
          <cx:pt idx="32182">26</cx:pt>
          <cx:pt idx="32183">27</cx:pt>
          <cx:pt idx="32184">19</cx:pt>
          <cx:pt idx="32185">26</cx:pt>
          <cx:pt idx="32186">26</cx:pt>
          <cx:pt idx="32187">26</cx:pt>
          <cx:pt idx="32188">18</cx:pt>
          <cx:pt idx="32189">26</cx:pt>
          <cx:pt idx="32190">26</cx:pt>
          <cx:pt idx="32191">19</cx:pt>
          <cx:pt idx="32192">26</cx:pt>
          <cx:pt idx="32193">26</cx:pt>
          <cx:pt idx="32194">18</cx:pt>
          <cx:pt idx="32195">18</cx:pt>
          <cx:pt idx="32196">18</cx:pt>
          <cx:pt idx="32197">18</cx:pt>
          <cx:pt idx="32198">18</cx:pt>
          <cx:pt idx="32199">23</cx:pt>
          <cx:pt idx="32200">23</cx:pt>
          <cx:pt idx="32201">24</cx:pt>
          <cx:pt idx="32202">23</cx:pt>
          <cx:pt idx="32203">27</cx:pt>
          <cx:pt idx="32204">26</cx:pt>
          <cx:pt idx="32205">21</cx:pt>
          <cx:pt idx="32206">21</cx:pt>
          <cx:pt idx="32207">21</cx:pt>
          <cx:pt idx="32208">21</cx:pt>
          <cx:pt idx="32209">18</cx:pt>
          <cx:pt idx="32210">24</cx:pt>
          <cx:pt idx="32211">26</cx:pt>
          <cx:pt idx="32212">29</cx:pt>
          <cx:pt idx="32213">19</cx:pt>
          <cx:pt idx="32214">24</cx:pt>
          <cx:pt idx="32215">27</cx:pt>
          <cx:pt idx="32216">22</cx:pt>
          <cx:pt idx="32217">28</cx:pt>
          <cx:pt idx="32218">24</cx:pt>
          <cx:pt idx="32219">24</cx:pt>
          <cx:pt idx="32220">21</cx:pt>
          <cx:pt idx="32221">24</cx:pt>
          <cx:pt idx="32222">25</cx:pt>
          <cx:pt idx="32223">36</cx:pt>
          <cx:pt idx="32224">34</cx:pt>
          <cx:pt idx="32225">37</cx:pt>
          <cx:pt idx="32226">35</cx:pt>
          <cx:pt idx="32227">37</cx:pt>
          <cx:pt idx="32228">40</cx:pt>
          <cx:pt idx="32229">28</cx:pt>
          <cx:pt idx="32230">28</cx:pt>
          <cx:pt idx="32231">23</cx:pt>
          <cx:pt idx="32232">23</cx:pt>
          <cx:pt idx="32233">24</cx:pt>
          <cx:pt idx="32234">31</cx:pt>
          <cx:pt idx="32235">24</cx:pt>
          <cx:pt idx="32236">31</cx:pt>
          <cx:pt idx="32237">20</cx:pt>
          <cx:pt idx="32238">18</cx:pt>
          <cx:pt idx="32239">17</cx:pt>
          <cx:pt idx="32240">17</cx:pt>
          <cx:pt idx="32241">17</cx:pt>
          <cx:pt idx="32242">17</cx:pt>
          <cx:pt idx="32243">17</cx:pt>
          <cx:pt idx="32244">15</cx:pt>
          <cx:pt idx="32245">17</cx:pt>
          <cx:pt idx="32246">16</cx:pt>
          <cx:pt idx="32247">17</cx:pt>
          <cx:pt idx="32248">16</cx:pt>
          <cx:pt idx="32249">28</cx:pt>
          <cx:pt idx="32250">29</cx:pt>
          <cx:pt idx="32251">33</cx:pt>
          <cx:pt idx="32252">29</cx:pt>
          <cx:pt idx="32253">36</cx:pt>
          <cx:pt idx="32254">23</cx:pt>
          <cx:pt idx="32255">23</cx:pt>
          <cx:pt idx="32256">20</cx:pt>
          <cx:pt idx="32257">19</cx:pt>
          <cx:pt idx="32258">21</cx:pt>
          <cx:pt idx="32259">18</cx:pt>
          <cx:pt idx="32260">22</cx:pt>
          <cx:pt idx="32261">18</cx:pt>
          <cx:pt idx="32262">18</cx:pt>
          <cx:pt idx="32263">21</cx:pt>
          <cx:pt idx="32264">18</cx:pt>
          <cx:pt idx="32265">36</cx:pt>
          <cx:pt idx="32266">34</cx:pt>
          <cx:pt idx="32267">34</cx:pt>
          <cx:pt idx="32268">38</cx:pt>
          <cx:pt idx="32269">36</cx:pt>
          <cx:pt idx="32270">34</cx:pt>
          <cx:pt idx="32271">34</cx:pt>
          <cx:pt idx="32272">38</cx:pt>
          <cx:pt idx="32273">33</cx:pt>
          <cx:pt idx="32274">33</cx:pt>
          <cx:pt idx="32275">36</cx:pt>
          <cx:pt idx="32276">37</cx:pt>
          <cx:pt idx="32277">21</cx:pt>
          <cx:pt idx="32278">21</cx:pt>
          <cx:pt idx="32279">16</cx:pt>
          <cx:pt idx="32280">16</cx:pt>
          <cx:pt idx="32281">21</cx:pt>
          <cx:pt idx="32282">21</cx:pt>
          <cx:pt idx="32283">23</cx:pt>
          <cx:pt idx="32284">23</cx:pt>
          <cx:pt idx="32285">23</cx:pt>
          <cx:pt idx="32286">24</cx:pt>
          <cx:pt idx="32287">40</cx:pt>
          <cx:pt idx="32288">28</cx:pt>
          <cx:pt idx="32289">28</cx:pt>
          <cx:pt idx="32290">30</cx:pt>
          <cx:pt idx="32291">25</cx:pt>
          <cx:pt idx="32292">30</cx:pt>
          <cx:pt idx="32293">30</cx:pt>
          <cx:pt idx="32294">28</cx:pt>
          <cx:pt idx="32295">27</cx:pt>
          <cx:pt idx="32296">23</cx:pt>
          <cx:pt idx="32297">27</cx:pt>
          <cx:pt idx="32298">27</cx:pt>
          <cx:pt idx="32299">23</cx:pt>
          <cx:pt idx="32300">25</cx:pt>
          <cx:pt idx="32301">68</cx:pt>
          <cx:pt idx="32302">28</cx:pt>
          <cx:pt idx="32303">28</cx:pt>
          <cx:pt idx="32304">30</cx:pt>
          <cx:pt idx="32305">25</cx:pt>
          <cx:pt idx="32306">27</cx:pt>
          <cx:pt idx="32307">23</cx:pt>
          <cx:pt idx="32308">23</cx:pt>
          <cx:pt idx="32309">23</cx:pt>
          <cx:pt idx="32310">25</cx:pt>
          <cx:pt idx="32311">27</cx:pt>
          <cx:pt idx="32312">27</cx:pt>
          <cx:pt idx="32313">30</cx:pt>
          <cx:pt idx="32314">30</cx:pt>
          <cx:pt idx="32315">23</cx:pt>
          <cx:pt idx="32316">27</cx:pt>
          <cx:pt idx="32317">27</cx:pt>
          <cx:pt idx="32318">23</cx:pt>
          <cx:pt idx="32319">36</cx:pt>
          <cx:pt idx="32320">33</cx:pt>
          <cx:pt idx="32321">33</cx:pt>
          <cx:pt idx="32322">30</cx:pt>
          <cx:pt idx="32323">38</cx:pt>
          <cx:pt idx="32324">35</cx:pt>
          <cx:pt idx="32325">33</cx:pt>
          <cx:pt idx="32326">38</cx:pt>
          <cx:pt idx="32327">39</cx:pt>
          <cx:pt idx="32328">23</cx:pt>
          <cx:pt idx="32329">20</cx:pt>
          <cx:pt idx="32330">23</cx:pt>
          <cx:pt idx="32331">20</cx:pt>
          <cx:pt idx="32332">25</cx:pt>
          <cx:pt idx="32333">25</cx:pt>
          <cx:pt idx="32334">24</cx:pt>
          <cx:pt idx="32335">26</cx:pt>
          <cx:pt idx="32336">25</cx:pt>
          <cx:pt idx="32337">17</cx:pt>
          <cx:pt idx="32338">17</cx:pt>
          <cx:pt idx="32339">17</cx:pt>
          <cx:pt idx="32340">17</cx:pt>
          <cx:pt idx="32341">19</cx:pt>
          <cx:pt idx="32342">19</cx:pt>
          <cx:pt idx="32343">16</cx:pt>
          <cx:pt idx="32344">16</cx:pt>
          <cx:pt idx="32345">17</cx:pt>
          <cx:pt idx="32346">17</cx:pt>
          <cx:pt idx="32347">33</cx:pt>
          <cx:pt idx="32348">33</cx:pt>
          <cx:pt idx="32349">38</cx:pt>
          <cx:pt idx="32350">33</cx:pt>
          <cx:pt idx="32351">108</cx:pt>
          <cx:pt idx="32352">36</cx:pt>
          <cx:pt idx="32353">37</cx:pt>
          <cx:pt idx="32354">17</cx:pt>
          <cx:pt idx="32355">16</cx:pt>
          <cx:pt idx="32356">16</cx:pt>
          <cx:pt idx="32357">16</cx:pt>
          <cx:pt idx="32358">17</cx:pt>
          <cx:pt idx="32359">16</cx:pt>
          <cx:pt idx="32360">14</cx:pt>
          <cx:pt idx="32361">16</cx:pt>
          <cx:pt idx="32362">14</cx:pt>
          <cx:pt idx="32363">15</cx:pt>
          <cx:pt idx="32364">25</cx:pt>
          <cx:pt idx="32365">23</cx:pt>
          <cx:pt idx="32366">25</cx:pt>
          <cx:pt idx="32367">27</cx:pt>
          <cx:pt idx="32368">26</cx:pt>
          <cx:pt idx="32369">29</cx:pt>
          <cx:pt idx="32370">28</cx:pt>
          <cx:pt idx="32371">29</cx:pt>
          <cx:pt idx="32372">30</cx:pt>
          <cx:pt idx="32373">29</cx:pt>
          <cx:pt idx="32374">32</cx:pt>
          <cx:pt idx="32375">20</cx:pt>
          <cx:pt idx="32376">18</cx:pt>
          <cx:pt idx="32377">24</cx:pt>
          <cx:pt idx="32378">22</cx:pt>
          <cx:pt idx="32379">23</cx:pt>
          <cx:pt idx="32380">23</cx:pt>
          <cx:pt idx="32381">24</cx:pt>
          <cx:pt idx="32382">27</cx:pt>
          <cx:pt idx="32383">18</cx:pt>
          <cx:pt idx="32384">22</cx:pt>
          <cx:pt idx="32385">22</cx:pt>
          <cx:pt idx="32386">21</cx:pt>
          <cx:pt idx="32387">23</cx:pt>
          <cx:pt idx="32388">21</cx:pt>
          <cx:pt idx="32389">23</cx:pt>
          <cx:pt idx="32390">16</cx:pt>
          <cx:pt idx="32391">21</cx:pt>
          <cx:pt idx="32392">21</cx:pt>
          <cx:pt idx="32393">19</cx:pt>
          <cx:pt idx="32394">21</cx:pt>
          <cx:pt idx="32395">19</cx:pt>
          <cx:pt idx="32396">21</cx:pt>
          <cx:pt idx="32397">16</cx:pt>
          <cx:pt idx="32398">37</cx:pt>
          <cx:pt idx="32399">37</cx:pt>
          <cx:pt idx="32400">38</cx:pt>
          <cx:pt idx="32401">23</cx:pt>
          <cx:pt idx="32402">22</cx:pt>
          <cx:pt idx="32403">25</cx:pt>
          <cx:pt idx="32404">99</cx:pt>
          <cx:pt idx="32405">36</cx:pt>
          <cx:pt idx="32406">36</cx:pt>
          <cx:pt idx="32407">35</cx:pt>
          <cx:pt idx="32408">31</cx:pt>
          <cx:pt idx="32409">37</cx:pt>
          <cx:pt idx="32410">37</cx:pt>
          <cx:pt idx="32411">35</cx:pt>
          <cx:pt idx="32412">39</cx:pt>
          <cx:pt idx="32413">31</cx:pt>
          <cx:pt idx="32414">36</cx:pt>
          <cx:pt idx="32415">35</cx:pt>
          <cx:pt idx="32416">32</cx:pt>
          <cx:pt idx="32417">33</cx:pt>
          <cx:pt idx="32418">35</cx:pt>
          <cx:pt idx="32419">36</cx:pt>
          <cx:pt idx="32420">39</cx:pt>
          <cx:pt idx="32421">30</cx:pt>
          <cx:pt idx="32422">25</cx:pt>
          <cx:pt idx="32423">29</cx:pt>
          <cx:pt idx="32424">25</cx:pt>
          <cx:pt idx="32425">24</cx:pt>
          <cx:pt idx="32426">29</cx:pt>
          <cx:pt idx="32427">26</cx:pt>
          <cx:pt idx="32428">25</cx:pt>
          <cx:pt idx="32429">26</cx:pt>
          <cx:pt idx="32430">28</cx:pt>
          <cx:pt idx="32431">31</cx:pt>
          <cx:pt idx="32432">28</cx:pt>
          <cx:pt idx="32433">27</cx:pt>
          <cx:pt idx="32434">26</cx:pt>
          <cx:pt idx="32435">23</cx:pt>
          <cx:pt idx="32436">24</cx:pt>
          <cx:pt idx="32437">17</cx:pt>
          <cx:pt idx="32438">17</cx:pt>
          <cx:pt idx="32439">17</cx:pt>
          <cx:pt idx="32440">20</cx:pt>
          <cx:pt idx="32441">18</cx:pt>
          <cx:pt idx="32442">17</cx:pt>
          <cx:pt idx="32443">17</cx:pt>
          <cx:pt idx="32444">17</cx:pt>
          <cx:pt idx="32445">16</cx:pt>
          <cx:pt idx="32446">15</cx:pt>
          <cx:pt idx="32447">17</cx:pt>
          <cx:pt idx="32448">16</cx:pt>
          <cx:pt idx="32449">23</cx:pt>
          <cx:pt idx="32450">23</cx:pt>
          <cx:pt idx="32451">20</cx:pt>
          <cx:pt idx="32452">19</cx:pt>
          <cx:pt idx="32453">21</cx:pt>
          <cx:pt idx="32454">18</cx:pt>
          <cx:pt idx="32455">22</cx:pt>
          <cx:pt idx="32456">18</cx:pt>
          <cx:pt idx="32457">18</cx:pt>
          <cx:pt idx="32458">21</cx:pt>
          <cx:pt idx="32459">18</cx:pt>
          <cx:pt idx="32460">18</cx:pt>
          <cx:pt idx="32461">28</cx:pt>
          <cx:pt idx="32462">28</cx:pt>
          <cx:pt idx="32463">23</cx:pt>
          <cx:pt idx="32464">23</cx:pt>
          <cx:pt idx="32465">31</cx:pt>
          <cx:pt idx="32466">24</cx:pt>
          <cx:pt idx="32467">31</cx:pt>
          <cx:pt idx="32468">24</cx:pt>
          <cx:pt idx="32469">21</cx:pt>
          <cx:pt idx="32470">18</cx:pt>
          <cx:pt idx="32471">21</cx:pt>
          <cx:pt idx="32472">23</cx:pt>
          <cx:pt idx="32473">23</cx:pt>
          <cx:pt idx="32474">18</cx:pt>
          <cx:pt idx="32475">23</cx:pt>
          <cx:pt idx="32476">21</cx:pt>
          <cx:pt idx="32477">18</cx:pt>
          <cx:pt idx="32478">21</cx:pt>
          <cx:pt idx="32479">18</cx:pt>
          <cx:pt idx="32480">16</cx:pt>
          <cx:pt idx="32481">16</cx:pt>
          <cx:pt idx="32482">34</cx:pt>
          <cx:pt idx="32483">31</cx:pt>
          <cx:pt idx="32484">35</cx:pt>
          <cx:pt idx="32485">33</cx:pt>
          <cx:pt idx="32486">34</cx:pt>
          <cx:pt idx="32487">28</cx:pt>
          <cx:pt idx="32488">39</cx:pt>
          <cx:pt idx="32489">35</cx:pt>
          <cx:pt idx="32490">31</cx:pt>
          <cx:pt idx="32491">41</cx:pt>
          <cx:pt idx="32492">44</cx:pt>
          <cx:pt idx="32493">38</cx:pt>
          <cx:pt idx="32494">30</cx:pt>
          <cx:pt idx="32495">29</cx:pt>
          <cx:pt idx="32496">38</cx:pt>
          <cx:pt idx="32497">37</cx:pt>
          <cx:pt idx="32498">29</cx:pt>
          <cx:pt idx="32499">30</cx:pt>
          <cx:pt idx="32500">27</cx:pt>
          <cx:pt idx="32501">33</cx:pt>
          <cx:pt idx="32502">35</cx:pt>
          <cx:pt idx="32503">33</cx:pt>
          <cx:pt idx="32504">105</cx:pt>
          <cx:pt idx="32505">42</cx:pt>
          <cx:pt idx="32506">42</cx:pt>
          <cx:pt idx="32507">27</cx:pt>
          <cx:pt idx="32508">27</cx:pt>
          <cx:pt idx="32509">25</cx:pt>
          <cx:pt idx="32510">24</cx:pt>
          <cx:pt idx="32511">21</cx:pt>
          <cx:pt idx="32512">37</cx:pt>
          <cx:pt idx="32513">37</cx:pt>
          <cx:pt idx="32514">29</cx:pt>
          <cx:pt idx="32515">38</cx:pt>
          <cx:pt idx="32516">38</cx:pt>
          <cx:pt idx="32517">38</cx:pt>
          <cx:pt idx="32518">37</cx:pt>
          <cx:pt idx="32519">38</cx:pt>
          <cx:pt idx="32520">37</cx:pt>
          <cx:pt idx="32521">37</cx:pt>
          <cx:pt idx="32522">23</cx:pt>
          <cx:pt idx="32523">28</cx:pt>
          <cx:pt idx="32524">27</cx:pt>
          <cx:pt idx="32525">25</cx:pt>
          <cx:pt idx="32526">29</cx:pt>
          <cx:pt idx="32527">27</cx:pt>
          <cx:pt idx="32528">25</cx:pt>
          <cx:pt idx="32529">25</cx:pt>
          <cx:pt idx="32530">24</cx:pt>
          <cx:pt idx="32531">29</cx:pt>
          <cx:pt idx="32532">27</cx:pt>
          <cx:pt idx="32533">26</cx:pt>
          <cx:pt idx="32534">24</cx:pt>
          <cx:pt idx="32535">33</cx:pt>
          <cx:pt idx="32536">34</cx:pt>
          <cx:pt idx="32537">34</cx:pt>
          <cx:pt idx="32538">38</cx:pt>
          <cx:pt idx="32539">38</cx:pt>
          <cx:pt idx="32540">30</cx:pt>
          <cx:pt idx="32541">29</cx:pt>
          <cx:pt idx="32542">26</cx:pt>
          <cx:pt idx="32543">27</cx:pt>
          <cx:pt idx="32544">27</cx:pt>
          <cx:pt idx="32545">25</cx:pt>
          <cx:pt idx="32546">37</cx:pt>
          <cx:pt idx="32547">31</cx:pt>
          <cx:pt idx="32548">37</cx:pt>
          <cx:pt idx="32549">35</cx:pt>
          <cx:pt idx="32550">25</cx:pt>
          <cx:pt idx="32551">24</cx:pt>
          <cx:pt idx="32552">22</cx:pt>
          <cx:pt idx="32553">24</cx:pt>
          <cx:pt idx="32554">20</cx:pt>
          <cx:pt idx="32555">26</cx:pt>
          <cx:pt idx="32556">25</cx:pt>
          <cx:pt idx="32557">25</cx:pt>
          <cx:pt idx="32558">24</cx:pt>
          <cx:pt idx="32559">26</cx:pt>
          <cx:pt idx="32560">25</cx:pt>
          <cx:pt idx="32561">25</cx:pt>
          <cx:pt idx="32562">25</cx:pt>
          <cx:pt idx="32563">23</cx:pt>
          <cx:pt idx="32564">24</cx:pt>
          <cx:pt idx="32565">31</cx:pt>
          <cx:pt idx="32566">26</cx:pt>
          <cx:pt idx="32567">24</cx:pt>
          <cx:pt idx="32568">24</cx:pt>
          <cx:pt idx="32569">23</cx:pt>
          <cx:pt idx="32570">20</cx:pt>
          <cx:pt idx="32571">20</cx:pt>
          <cx:pt idx="32572">27</cx:pt>
          <cx:pt idx="32573">23</cx:pt>
          <cx:pt idx="32574">30</cx:pt>
          <cx:pt idx="32575">25</cx:pt>
          <cx:pt idx="32576">23</cx:pt>
          <cx:pt idx="32577">23</cx:pt>
          <cx:pt idx="32578">27</cx:pt>
          <cx:pt idx="32579">24</cx:pt>
          <cx:pt idx="32580">23</cx:pt>
          <cx:pt idx="32581">23</cx:pt>
          <cx:pt idx="32582">24</cx:pt>
          <cx:pt idx="32583">27</cx:pt>
          <cx:pt idx="32584">24</cx:pt>
          <cx:pt idx="32585">24</cx:pt>
          <cx:pt idx="32586">23</cx:pt>
          <cx:pt idx="32587">24</cx:pt>
          <cx:pt idx="32588">22</cx:pt>
          <cx:pt idx="32589">22</cx:pt>
          <cx:pt idx="32590">22</cx:pt>
          <cx:pt idx="32591">27</cx:pt>
          <cx:pt idx="32592">27</cx:pt>
          <cx:pt idx="32593">28</cx:pt>
          <cx:pt idx="32594">30</cx:pt>
          <cx:pt idx="32595">23</cx:pt>
          <cx:pt idx="32596">26</cx:pt>
          <cx:pt idx="32597">27</cx:pt>
          <cx:pt idx="32598">23</cx:pt>
          <cx:pt idx="32599">20</cx:pt>
          <cx:pt idx="32600">23</cx:pt>
          <cx:pt idx="32601">20</cx:pt>
          <cx:pt idx="32602">18</cx:pt>
          <cx:pt idx="32603">27</cx:pt>
          <cx:pt idx="32604">27</cx:pt>
          <cx:pt idx="32605">28</cx:pt>
          <cx:pt idx="32606">30</cx:pt>
          <cx:pt idx="32607">23</cx:pt>
          <cx:pt idx="32608">26</cx:pt>
          <cx:pt idx="32609">27</cx:pt>
          <cx:pt idx="32610">21</cx:pt>
          <cx:pt idx="32611">21</cx:pt>
          <cx:pt idx="32612">20</cx:pt>
          <cx:pt idx="32613">21</cx:pt>
          <cx:pt idx="32614">35</cx:pt>
          <cx:pt idx="32615">31</cx:pt>
          <cx:pt idx="32616">34</cx:pt>
          <cx:pt idx="32617">31</cx:pt>
          <cx:pt idx="32618">35</cx:pt>
          <cx:pt idx="32619">34</cx:pt>
          <cx:pt idx="32620">30</cx:pt>
          <cx:pt idx="32621">32</cx:pt>
          <cx:pt idx="32622">31</cx:pt>
          <cx:pt idx="32623">33</cx:pt>
          <cx:pt idx="32624">34</cx:pt>
          <cx:pt idx="32625">34</cx:pt>
          <cx:pt idx="32626">38</cx:pt>
          <cx:pt idx="32627">38</cx:pt>
          <cx:pt idx="32628">36</cx:pt>
          <cx:pt idx="32629">37</cx:pt>
          <cx:pt idx="32630">36</cx:pt>
          <cx:pt idx="32631">30</cx:pt>
          <cx:pt idx="32632">28</cx:pt>
          <cx:pt idx="32633">25</cx:pt>
          <cx:pt idx="32634">26</cx:pt>
          <cx:pt idx="32635">26</cx:pt>
          <cx:pt idx="32636">26</cx:pt>
          <cx:pt idx="32637">24</cx:pt>
          <cx:pt idx="32638">30</cx:pt>
          <cx:pt idx="32639">28</cx:pt>
          <cx:pt idx="32640">30</cx:pt>
          <cx:pt idx="32641">29</cx:pt>
          <cx:pt idx="32642">31</cx:pt>
          <cx:pt idx="32643">29</cx:pt>
          <cx:pt idx="32644">30</cx:pt>
          <cx:pt idx="32645">28</cx:pt>
          <cx:pt idx="32646">27</cx:pt>
          <cx:pt idx="32647">27</cx:pt>
          <cx:pt idx="32648">25</cx:pt>
          <cx:pt idx="32649">25</cx:pt>
          <cx:pt idx="32650">18</cx:pt>
          <cx:pt idx="32651">16</cx:pt>
          <cx:pt idx="32652">20</cx:pt>
          <cx:pt idx="32653">20</cx:pt>
          <cx:pt idx="32654">20</cx:pt>
          <cx:pt idx="32655">20</cx:pt>
          <cx:pt idx="32656">24</cx:pt>
          <cx:pt idx="32657">17</cx:pt>
          <cx:pt idx="32658">19</cx:pt>
          <cx:pt idx="32659">20</cx:pt>
          <cx:pt idx="32660">27</cx:pt>
          <cx:pt idx="32661">17</cx:pt>
          <cx:pt idx="32662">18</cx:pt>
          <cx:pt idx="32663">40</cx:pt>
          <cx:pt idx="32664">39</cx:pt>
          <cx:pt idx="32665">30</cx:pt>
          <cx:pt idx="32666">28</cx:pt>
          <cx:pt idx="32667">26</cx:pt>
          <cx:pt idx="32668">34</cx:pt>
          <cx:pt idx="32669">20</cx:pt>
          <cx:pt idx="32670">27</cx:pt>
          <cx:pt idx="32671">29</cx:pt>
          <cx:pt idx="32672">26</cx:pt>
          <cx:pt idx="32673">27</cx:pt>
          <cx:pt idx="32674">23</cx:pt>
          <cx:pt idx="32675">24</cx:pt>
          <cx:pt idx="32676">23</cx:pt>
          <cx:pt idx="32677">24</cx:pt>
          <cx:pt idx="32678">23</cx:pt>
          <cx:pt idx="32679">23</cx:pt>
          <cx:pt idx="32680">17</cx:pt>
          <cx:pt idx="32681">25</cx:pt>
          <cx:pt idx="32682">24</cx:pt>
          <cx:pt idx="32683">26</cx:pt>
          <cx:pt idx="32684">28</cx:pt>
          <cx:pt idx="32685">27</cx:pt>
          <cx:pt idx="32686">26</cx:pt>
          <cx:pt idx="32687">25</cx:pt>
          <cx:pt idx="32688">27</cx:pt>
          <cx:pt idx="32689">22</cx:pt>
          <cx:pt idx="32690">24</cx:pt>
          <cx:pt idx="32691">23</cx:pt>
          <cx:pt idx="32692">28</cx:pt>
          <cx:pt idx="32693">23</cx:pt>
          <cx:pt idx="32694">26</cx:pt>
          <cx:pt idx="32695">31</cx:pt>
          <cx:pt idx="32696">26</cx:pt>
          <cx:pt idx="32697">32</cx:pt>
          <cx:pt idx="32698">27</cx:pt>
          <cx:pt idx="32699">37</cx:pt>
          <cx:pt idx="32700">20</cx:pt>
          <cx:pt idx="32701">18</cx:pt>
          <cx:pt idx="32702">28</cx:pt>
          <cx:pt idx="32703">28</cx:pt>
          <cx:pt idx="32704">26</cx:pt>
          <cx:pt idx="32705">26</cx:pt>
          <cx:pt idx="32706">21</cx:pt>
          <cx:pt idx="32707">20</cx:pt>
          <cx:pt idx="32708">19</cx:pt>
          <cx:pt idx="32709">33</cx:pt>
          <cx:pt idx="32710">34</cx:pt>
          <cx:pt idx="32711">32</cx:pt>
          <cx:pt idx="32712">28</cx:pt>
          <cx:pt idx="32713">32</cx:pt>
          <cx:pt idx="32714">28</cx:pt>
          <cx:pt idx="32715">28</cx:pt>
          <cx:pt idx="32716">28</cx:pt>
          <cx:pt idx="32717">30</cx:pt>
          <cx:pt idx="32718">27</cx:pt>
          <cx:pt idx="32719">30</cx:pt>
          <cx:pt idx="32720">39</cx:pt>
          <cx:pt idx="32721">37</cx:pt>
          <cx:pt idx="32722">37</cx:pt>
          <cx:pt idx="32723">37</cx:pt>
          <cx:pt idx="32724">32</cx:pt>
          <cx:pt idx="32725">34</cx:pt>
          <cx:pt idx="32726">30</cx:pt>
          <cx:pt idx="32727">24</cx:pt>
          <cx:pt idx="32728">22</cx:pt>
          <cx:pt idx="32729">27</cx:pt>
          <cx:pt idx="32730">27</cx:pt>
          <cx:pt idx="32731">27</cx:pt>
          <cx:pt idx="32732">25</cx:pt>
          <cx:pt idx="32733">31</cx:pt>
          <cx:pt idx="32734">31</cx:pt>
          <cx:pt idx="32735">28</cx:pt>
          <cx:pt idx="32736">26</cx:pt>
          <cx:pt idx="32737">28</cx:pt>
          <cx:pt idx="32738">28</cx:pt>
          <cx:pt idx="32739">29</cx:pt>
          <cx:pt idx="32740">27</cx:pt>
          <cx:pt idx="32741">28</cx:pt>
          <cx:pt idx="32742">19</cx:pt>
          <cx:pt idx="32743">19</cx:pt>
          <cx:pt idx="32744">19</cx:pt>
          <cx:pt idx="32745">24</cx:pt>
          <cx:pt idx="32746">18</cx:pt>
          <cx:pt idx="32747">22</cx:pt>
          <cx:pt idx="32748">18</cx:pt>
          <cx:pt idx="32749">25</cx:pt>
          <cx:pt idx="32750">25</cx:pt>
          <cx:pt idx="32751">25</cx:pt>
          <cx:pt idx="32752">29</cx:pt>
          <cx:pt idx="32753">29</cx:pt>
          <cx:pt idx="32754">29</cx:pt>
          <cx:pt idx="32755">28</cx:pt>
          <cx:pt idx="32756">28</cx:pt>
          <cx:pt idx="32757">28</cx:pt>
          <cx:pt idx="32758">27</cx:pt>
          <cx:pt idx="32759">29</cx:pt>
          <cx:pt idx="32760">27</cx:pt>
          <cx:pt idx="32761">27</cx:pt>
          <cx:pt idx="32762">32</cx:pt>
          <cx:pt idx="32763">28</cx:pt>
          <cx:pt idx="32764">28</cx:pt>
          <cx:pt idx="32765">29</cx:pt>
          <cx:pt idx="32766">28</cx:pt>
          <cx:pt idx="32767">28</cx:pt>
          <cx:pt idx="32768">30</cx:pt>
          <cx:pt idx="32769">26</cx:pt>
          <cx:pt idx="32770">25</cx:pt>
          <cx:pt idx="32771">27</cx:pt>
          <cx:pt idx="32772">24</cx:pt>
          <cx:pt idx="32773">23</cx:pt>
          <cx:pt idx="32774">15</cx:pt>
          <cx:pt idx="32775">14</cx:pt>
          <cx:pt idx="32776">26</cx:pt>
          <cx:pt idx="32777">19</cx:pt>
          <cx:pt idx="32778">18</cx:pt>
          <cx:pt idx="32779">17</cx:pt>
          <cx:pt idx="32780">32</cx:pt>
          <cx:pt idx="32781">25</cx:pt>
          <cx:pt idx="32782">25</cx:pt>
          <cx:pt idx="32783">24</cx:pt>
          <cx:pt idx="32784">24</cx:pt>
          <cx:pt idx="32785">23</cx:pt>
          <cx:pt idx="32786">23</cx:pt>
          <cx:pt idx="32787">23</cx:pt>
          <cx:pt idx="32788">27</cx:pt>
          <cx:pt idx="32789">20</cx:pt>
          <cx:pt idx="32790">17</cx:pt>
          <cx:pt idx="32791">21</cx:pt>
          <cx:pt idx="32792">31</cx:pt>
          <cx:pt idx="32793">25</cx:pt>
          <cx:pt idx="32794">25</cx:pt>
          <cx:pt idx="32795">24</cx:pt>
          <cx:pt idx="32796">19</cx:pt>
          <cx:pt idx="32797">23</cx:pt>
          <cx:pt idx="32798">19</cx:pt>
          <cx:pt idx="32799">25</cx:pt>
          <cx:pt idx="32800">25</cx:pt>
          <cx:pt idx="32801">21</cx:pt>
          <cx:pt idx="32802">32</cx:pt>
          <cx:pt idx="32803">32</cx:pt>
          <cx:pt idx="32804">28</cx:pt>
          <cx:pt idx="32805">28</cx:pt>
          <cx:pt idx="32806">19</cx:pt>
          <cx:pt idx="32807">19</cx:pt>
          <cx:pt idx="32808">19</cx:pt>
          <cx:pt idx="32809">19</cx:pt>
          <cx:pt idx="32810">35</cx:pt>
          <cx:pt idx="32811">36</cx:pt>
          <cx:pt idx="32812">34</cx:pt>
          <cx:pt idx="32813">34</cx:pt>
          <cx:pt idx="32814">34</cx:pt>
          <cx:pt idx="32815">34</cx:pt>
          <cx:pt idx="32816">34</cx:pt>
          <cx:pt idx="32817">34</cx:pt>
          <cx:pt idx="32818">29</cx:pt>
          <cx:pt idx="32819">34</cx:pt>
          <cx:pt idx="32820">29</cx:pt>
          <cx:pt idx="32821">34</cx:pt>
          <cx:pt idx="32822">35</cx:pt>
          <cx:pt idx="32823">36</cx:pt>
          <cx:pt idx="32824">34</cx:pt>
          <cx:pt idx="32825">34</cx:pt>
          <cx:pt idx="32826">34</cx:pt>
          <cx:pt idx="32827">34</cx:pt>
          <cx:pt idx="32828">34</cx:pt>
          <cx:pt idx="32829">34</cx:pt>
          <cx:pt idx="32830">34</cx:pt>
          <cx:pt idx="32831">34</cx:pt>
          <cx:pt idx="32832">31</cx:pt>
          <cx:pt idx="32833">32</cx:pt>
          <cx:pt idx="32834">30</cx:pt>
          <cx:pt idx="32835">30</cx:pt>
          <cx:pt idx="32836">31</cx:pt>
          <cx:pt idx="32837">32</cx:pt>
          <cx:pt idx="32838">30</cx:pt>
          <cx:pt idx="32839">30</cx:pt>
          <cx:pt idx="32840">34</cx:pt>
          <cx:pt idx="32841">34</cx:pt>
          <cx:pt idx="32842">34</cx:pt>
          <cx:pt idx="32843">34</cx:pt>
          <cx:pt idx="32844">30</cx:pt>
          <cx:pt idx="32845">30</cx:pt>
          <cx:pt idx="32846">30</cx:pt>
          <cx:pt idx="32847">30</cx:pt>
          <cx:pt idx="32848">34</cx:pt>
          <cx:pt idx="32849">34</cx:pt>
          <cx:pt idx="32850">34</cx:pt>
          <cx:pt idx="32851">34</cx:pt>
          <cx:pt idx="32852">34</cx:pt>
          <cx:pt idx="32853">34</cx:pt>
          <cx:pt idx="32854">33</cx:pt>
          <cx:pt idx="32855">34</cx:pt>
          <cx:pt idx="32856">34</cx:pt>
          <cx:pt idx="32857">34</cx:pt>
          <cx:pt idx="32858">34</cx:pt>
          <cx:pt idx="32859">99</cx:pt>
          <cx:pt idx="32860">25</cx:pt>
          <cx:pt idx="32861">33</cx:pt>
          <cx:pt idx="32862">30</cx:pt>
          <cx:pt idx="32863">33</cx:pt>
          <cx:pt idx="32864">30</cx:pt>
          <cx:pt idx="32865">28</cx:pt>
          <cx:pt idx="32866">22</cx:pt>
          <cx:pt idx="32867">23</cx:pt>
          <cx:pt idx="32868">32</cx:pt>
          <cx:pt idx="32869">28</cx:pt>
          <cx:pt idx="32870">28</cx:pt>
          <cx:pt idx="32871">26</cx:pt>
          <cx:pt idx="32872">27</cx:pt>
          <cx:pt idx="32873">24</cx:pt>
          <cx:pt idx="32874">30</cx:pt>
          <cx:pt idx="32875">29</cx:pt>
          <cx:pt idx="32876">29</cx:pt>
          <cx:pt idx="32877">26</cx:pt>
          <cx:pt idx="32878">25</cx:pt>
          <cx:pt idx="32879">25</cx:pt>
          <cx:pt idx="32880">24</cx:pt>
          <cx:pt idx="32881">38</cx:pt>
          <cx:pt idx="32882">30</cx:pt>
          <cx:pt idx="32883">31</cx:pt>
          <cx:pt idx="32884">19</cx:pt>
          <cx:pt idx="32885">19</cx:pt>
          <cx:pt idx="32886">18</cx:pt>
          <cx:pt idx="32887">18</cx:pt>
          <cx:pt idx="32888">30</cx:pt>
          <cx:pt idx="32889">29</cx:pt>
          <cx:pt idx="32890">23</cx:pt>
          <cx:pt idx="32891">22</cx:pt>
          <cx:pt idx="32892">23</cx:pt>
          <cx:pt idx="32893">22</cx:pt>
          <cx:pt idx="32894">21</cx:pt>
          <cx:pt idx="32895">21</cx:pt>
          <cx:pt idx="32896">23</cx:pt>
          <cx:pt idx="32897">31</cx:pt>
          <cx:pt idx="32898">30</cx:pt>
          <cx:pt idx="32899">29</cx:pt>
          <cx:pt idx="32900">102</cx:pt>
          <cx:pt idx="32901">26</cx:pt>
          <cx:pt idx="32902">23</cx:pt>
          <cx:pt idx="32903">22</cx:pt>
          <cx:pt idx="32904">24</cx:pt>
          <cx:pt idx="32905">25</cx:pt>
          <cx:pt idx="32906">25</cx:pt>
          <cx:pt idx="32907">25</cx:pt>
          <cx:pt idx="32908">25</cx:pt>
          <cx:pt idx="32909">26</cx:pt>
          <cx:pt idx="32910">28</cx:pt>
          <cx:pt idx="32911">38</cx:pt>
          <cx:pt idx="32912">38</cx:pt>
          <cx:pt idx="32913">35</cx:pt>
          <cx:pt idx="32914">39</cx:pt>
          <cx:pt idx="32915">18</cx:pt>
          <cx:pt idx="32916">18</cx:pt>
          <cx:pt idx="32917">17</cx:pt>
          <cx:pt idx="32918">17</cx:pt>
          <cx:pt idx="32919">40</cx:pt>
          <cx:pt idx="32920">35</cx:pt>
          <cx:pt idx="32921">35</cx:pt>
          <cx:pt idx="32922">22</cx:pt>
          <cx:pt idx="32923">20</cx:pt>
          <cx:pt idx="32924">20</cx:pt>
          <cx:pt idx="32925">28</cx:pt>
          <cx:pt idx="32926">27</cx:pt>
          <cx:pt idx="32927">27</cx:pt>
          <cx:pt idx="32928">27</cx:pt>
          <cx:pt idx="32929">27</cx:pt>
          <cx:pt idx="32930">26</cx:pt>
          <cx:pt idx="32931">26</cx:pt>
          <cx:pt idx="32932">26</cx:pt>
          <cx:pt idx="32933">26</cx:pt>
          <cx:pt idx="32934">26</cx:pt>
          <cx:pt idx="32935">28</cx:pt>
          <cx:pt idx="32936">27</cx:pt>
          <cx:pt idx="32937">27</cx:pt>
          <cx:pt idx="32938">27</cx:pt>
          <cx:pt idx="32939">27</cx:pt>
          <cx:pt idx="32940">26</cx:pt>
          <cx:pt idx="32941">24</cx:pt>
          <cx:pt idx="32942">24</cx:pt>
          <cx:pt idx="32943">24</cx:pt>
          <cx:pt idx="32944">24</cx:pt>
          <cx:pt idx="32945">24</cx:pt>
          <cx:pt idx="32946">24</cx:pt>
          <cx:pt idx="32947">31</cx:pt>
          <cx:pt idx="32948">29</cx:pt>
          <cx:pt idx="32949">29</cx:pt>
          <cx:pt idx="32950">27</cx:pt>
          <cx:pt idx="32951">23</cx:pt>
          <cx:pt idx="32952">22</cx:pt>
          <cx:pt idx="32953">21</cx:pt>
          <cx:pt idx="32954">22</cx:pt>
          <cx:pt idx="32955">24</cx:pt>
          <cx:pt idx="32956">22</cx:pt>
          <cx:pt idx="32957">26</cx:pt>
          <cx:pt idx="32958">26</cx:pt>
          <cx:pt idx="32959">24</cx:pt>
          <cx:pt idx="32960">23</cx:pt>
          <cx:pt idx="32961">24</cx:pt>
          <cx:pt idx="32962">30</cx:pt>
          <cx:pt idx="32963">23</cx:pt>
          <cx:pt idx="32964">23</cx:pt>
          <cx:pt idx="32965">20</cx:pt>
          <cx:pt idx="32966">20</cx:pt>
          <cx:pt idx="32967">25</cx:pt>
          <cx:pt idx="32968">25</cx:pt>
          <cx:pt idx="32969">21</cx:pt>
          <cx:pt idx="32970">19</cx:pt>
          <cx:pt idx="32971">19</cx:pt>
          <cx:pt idx="32972">23</cx:pt>
          <cx:pt idx="32973">21</cx:pt>
          <cx:pt idx="32974">25</cx:pt>
          <cx:pt idx="32975">25</cx:pt>
          <cx:pt idx="32976">21</cx:pt>
          <cx:pt idx="32977">21</cx:pt>
          <cx:pt idx="32978">19</cx:pt>
          <cx:pt idx="32979">19</cx:pt>
          <cx:pt idx="32980">19</cx:pt>
          <cx:pt idx="32981">19</cx:pt>
          <cx:pt idx="32982">23</cx:pt>
          <cx:pt idx="32983">22</cx:pt>
          <cx:pt idx="32984">33</cx:pt>
          <cx:pt idx="32985">30</cx:pt>
          <cx:pt idx="32986">37</cx:pt>
          <cx:pt idx="32987">105</cx:pt>
          <cx:pt idx="32988">30</cx:pt>
          <cx:pt idx="32989">30</cx:pt>
          <cx:pt idx="32990">27</cx:pt>
          <cx:pt idx="32991">27</cx:pt>
          <cx:pt idx="32992">33</cx:pt>
          <cx:pt idx="32993">32</cx:pt>
          <cx:pt idx="32994">38</cx:pt>
          <cx:pt idx="32995">38</cx:pt>
          <cx:pt idx="32996">93</cx:pt>
          <cx:pt idx="32997">93</cx:pt>
          <cx:pt idx="32998">19</cx:pt>
          <cx:pt idx="32999">33</cx:pt>
          <cx:pt idx="33000">29</cx:pt>
          <cx:pt idx="33001">26</cx:pt>
          <cx:pt idx="33002">23</cx:pt>
          <cx:pt idx="33003">27</cx:pt>
          <cx:pt idx="33004">35</cx:pt>
          <cx:pt idx="33005">25</cx:pt>
          <cx:pt idx="33006">33</cx:pt>
          <cx:pt idx="33007">23</cx:pt>
          <cx:pt idx="33008">35</cx:pt>
          <cx:pt idx="33009">25</cx:pt>
          <cx:pt idx="33010">33</cx:pt>
          <cx:pt idx="33011">23</cx:pt>
          <cx:pt idx="33012">24</cx:pt>
          <cx:pt idx="33013">32</cx:pt>
          <cx:pt idx="33014">28</cx:pt>
          <cx:pt idx="33015">24</cx:pt>
          <cx:pt idx="33016">30</cx:pt>
          <cx:pt idx="33017">28</cx:pt>
          <cx:pt idx="33018">21</cx:pt>
          <cx:pt idx="33019">32</cx:pt>
          <cx:pt idx="33020">29</cx:pt>
          <cx:pt idx="33021">24</cx:pt>
          <cx:pt idx="33022">25</cx:pt>
          <cx:pt idx="33023">23</cx:pt>
          <cx:pt idx="33024">30</cx:pt>
          <cx:pt idx="33025">29</cx:pt>
          <cx:pt idx="33026">29</cx:pt>
          <cx:pt idx="33027">30</cx:pt>
          <cx:pt idx="33028">29</cx:pt>
          <cx:pt idx="33029">29</cx:pt>
          <cx:pt idx="33030">30</cx:pt>
          <cx:pt idx="33031">29</cx:pt>
          <cx:pt idx="33032">29</cx:pt>
          <cx:pt idx="33033">31</cx:pt>
          <cx:pt idx="33034">32</cx:pt>
          <cx:pt idx="33035">29</cx:pt>
          <cx:pt idx="33036">31</cx:pt>
          <cx:pt idx="33037">96</cx:pt>
          <cx:pt idx="33038">97</cx:pt>
          <cx:pt idx="33039">90</cx:pt>
          <cx:pt idx="33040">22</cx:pt>
          <cx:pt idx="33041">21</cx:pt>
          <cx:pt idx="33042">21</cx:pt>
          <cx:pt idx="33043">30</cx:pt>
          <cx:pt idx="33044">30</cx:pt>
          <cx:pt idx="33045">39</cx:pt>
          <cx:pt idx="33046">34</cx:pt>
          <cx:pt idx="33047">30</cx:pt>
          <cx:pt idx="33048">38</cx:pt>
          <cx:pt idx="33049">37</cx:pt>
          <cx:pt idx="33050">33</cx:pt>
          <cx:pt idx="33051">33</cx:pt>
          <cx:pt idx="33052">20</cx:pt>
          <cx:pt idx="33053">18</cx:pt>
          <cx:pt idx="33054">20</cx:pt>
          <cx:pt idx="33055">24</cx:pt>
          <cx:pt idx="33056">25</cx:pt>
          <cx:pt idx="33057">22</cx:pt>
          <cx:pt idx="33058">28</cx:pt>
          <cx:pt idx="33059">18</cx:pt>
          <cx:pt idx="33060">26</cx:pt>
          <cx:pt idx="33061">28</cx:pt>
          <cx:pt idx="33062">31</cx:pt>
          <cx:pt idx="33063">32</cx:pt>
          <cx:pt idx="33064">28</cx:pt>
          <cx:pt idx="33065">46</cx:pt>
          <cx:pt idx="33066">46</cx:pt>
          <cx:pt idx="33067">49</cx:pt>
          <cx:pt idx="33068">39</cx:pt>
          <cx:pt idx="33069">30</cx:pt>
          <cx:pt idx="33070">28</cx:pt>
          <cx:pt idx="33071">74</cx:pt>
          <cx:pt idx="33072">29</cx:pt>
          <cx:pt idx="33073">18</cx:pt>
          <cx:pt idx="33074">17</cx:pt>
          <cx:pt idx="33075">17</cx:pt>
          <cx:pt idx="33076">24</cx:pt>
          <cx:pt idx="33077">25</cx:pt>
          <cx:pt idx="33078">23</cx:pt>
          <cx:pt idx="33079">24</cx:pt>
          <cx:pt idx="33080">21</cx:pt>
          <cx:pt idx="33081">25</cx:pt>
          <cx:pt idx="33082">21</cx:pt>
          <cx:pt idx="33083">21</cx:pt>
          <cx:pt idx="33084">21</cx:pt>
          <cx:pt idx="33085">21</cx:pt>
          <cx:pt idx="33086">19</cx:pt>
          <cx:pt idx="33087">20</cx:pt>
          <cx:pt idx="33088">20</cx:pt>
          <cx:pt idx="33089">18</cx:pt>
          <cx:pt idx="33090">19</cx:pt>
          <cx:pt idx="33091">17</cx:pt>
          <cx:pt idx="33092">18</cx:pt>
          <cx:pt idx="33093">26</cx:pt>
          <cx:pt idx="33094">26</cx:pt>
          <cx:pt idx="33095">26</cx:pt>
          <cx:pt idx="33096">25</cx:pt>
          <cx:pt idx="33097">35</cx:pt>
          <cx:pt idx="33098">36</cx:pt>
          <cx:pt idx="33099">30</cx:pt>
          <cx:pt idx="33100">29</cx:pt>
          <cx:pt idx="33101">31</cx:pt>
          <cx:pt idx="33102">30</cx:pt>
          <cx:pt idx="33103">28</cx:pt>
          <cx:pt idx="33104">27</cx:pt>
          <cx:pt idx="33105">30</cx:pt>
          <cx:pt idx="33106">31</cx:pt>
          <cx:pt idx="33107">27</cx:pt>
          <cx:pt idx="33108">32</cx:pt>
          <cx:pt idx="33109">25</cx:pt>
          <cx:pt idx="33110">30</cx:pt>
          <cx:pt idx="33111">31</cx:pt>
          <cx:pt idx="33112">33</cx:pt>
          <cx:pt idx="33113">27</cx:pt>
          <cx:pt idx="33114">33</cx:pt>
          <cx:pt idx="33115">31</cx:pt>
          <cx:pt idx="33116">32</cx:pt>
          <cx:pt idx="33117">29</cx:pt>
          <cx:pt idx="33118">31</cx:pt>
          <cx:pt idx="33119">34</cx:pt>
          <cx:pt idx="33120">33</cx:pt>
          <cx:pt idx="33121">33</cx:pt>
          <cx:pt idx="33122">48</cx:pt>
          <cx:pt idx="33123">31</cx:pt>
          <cx:pt idx="33124">33</cx:pt>
          <cx:pt idx="33125">28</cx:pt>
          <cx:pt idx="33126">31</cx:pt>
          <cx:pt idx="33127">32</cx:pt>
          <cx:pt idx="33128">25</cx:pt>
          <cx:pt idx="33129">26</cx:pt>
          <cx:pt idx="33130">26</cx:pt>
          <cx:pt idx="33131">26</cx:pt>
          <cx:pt idx="33132">23</cx:pt>
          <cx:pt idx="33133">24</cx:pt>
          <cx:pt idx="33134">30</cx:pt>
          <cx:pt idx="33135">29</cx:pt>
          <cx:pt idx="33136">27</cx:pt>
          <cx:pt idx="33137">25</cx:pt>
          <cx:pt idx="33138">29</cx:pt>
          <cx:pt idx="33139">30</cx:pt>
          <cx:pt idx="33140">25</cx:pt>
          <cx:pt idx="33141">28</cx:pt>
          <cx:pt idx="33142">23</cx:pt>
          <cx:pt idx="33143">24</cx:pt>
          <cx:pt idx="33144">25</cx:pt>
          <cx:pt idx="33145">23</cx:pt>
          <cx:pt idx="33146">24</cx:pt>
          <cx:pt idx="33147">25</cx:pt>
          <cx:pt idx="33148">22</cx:pt>
          <cx:pt idx="33149">23</cx:pt>
          <cx:pt idx="33150">18</cx:pt>
          <cx:pt idx="33151">34</cx:pt>
          <cx:pt idx="33152">31</cx:pt>
          <cx:pt idx="33153">38</cx:pt>
          <cx:pt idx="33154">28</cx:pt>
          <cx:pt idx="33155">27</cx:pt>
          <cx:pt idx="33156">28</cx:pt>
          <cx:pt idx="33157">27</cx:pt>
          <cx:pt idx="33158">30</cx:pt>
          <cx:pt idx="33159">31</cx:pt>
          <cx:pt idx="33160">29</cx:pt>
          <cx:pt idx="33161">26</cx:pt>
          <cx:pt idx="33162">24</cx:pt>
          <cx:pt idx="33163">31</cx:pt>
          <cx:pt idx="33164">28</cx:pt>
          <cx:pt idx="33165">29</cx:pt>
          <cx:pt idx="33166">29</cx:pt>
          <cx:pt idx="33167">19</cx:pt>
          <cx:pt idx="33168">19</cx:pt>
          <cx:pt idx="33169">21</cx:pt>
          <cx:pt idx="33170">19</cx:pt>
          <cx:pt idx="33171">21</cx:pt>
          <cx:pt idx="33172">19</cx:pt>
          <cx:pt idx="33173">19</cx:pt>
          <cx:pt idx="33174">31</cx:pt>
          <cx:pt idx="33175">28</cx:pt>
          <cx:pt idx="33176">32</cx:pt>
          <cx:pt idx="33177">31</cx:pt>
          <cx:pt idx="33178">28</cx:pt>
          <cx:pt idx="33179">28</cx:pt>
          <cx:pt idx="33180">32</cx:pt>
          <cx:pt idx="33181">33</cx:pt>
          <cx:pt idx="33182">27</cx:pt>
          <cx:pt idx="33183">29</cx:pt>
          <cx:pt idx="33184">28</cx:pt>
          <cx:pt idx="33185">28</cx:pt>
          <cx:pt idx="33186">28</cx:pt>
          <cx:pt idx="33187">26</cx:pt>
          <cx:pt idx="33188">28</cx:pt>
          <cx:pt idx="33189">21</cx:pt>
          <cx:pt idx="33190">26</cx:pt>
          <cx:pt idx="33191">26</cx:pt>
          <cx:pt idx="33192">27</cx:pt>
          <cx:pt idx="33193">30</cx:pt>
          <cx:pt idx="33194">22</cx:pt>
          <cx:pt idx="33195">22</cx:pt>
          <cx:pt idx="33196">23</cx:pt>
          <cx:pt idx="33197">19</cx:pt>
          <cx:pt idx="33198">20</cx:pt>
          <cx:pt idx="33199">22</cx:pt>
          <cx:pt idx="33200">23</cx:pt>
          <cx:pt idx="33201">19</cx:pt>
          <cx:pt idx="33202">20</cx:pt>
          <cx:pt idx="33203">23</cx:pt>
          <cx:pt idx="33204">22</cx:pt>
          <cx:pt idx="33205">27</cx:pt>
          <cx:pt idx="33206">28</cx:pt>
          <cx:pt idx="33207">26</cx:pt>
          <cx:pt idx="33208">28</cx:pt>
          <cx:pt idx="33209">26</cx:pt>
          <cx:pt idx="33210">26</cx:pt>
          <cx:pt idx="33211">27</cx:pt>
          <cx:pt idx="33212">27</cx:pt>
          <cx:pt idx="33213">26</cx:pt>
          <cx:pt idx="33214">23</cx:pt>
          <cx:pt idx="33215">31</cx:pt>
          <cx:pt idx="33216">31</cx:pt>
          <cx:pt idx="33217">21</cx:pt>
          <cx:pt idx="33218">24</cx:pt>
          <cx:pt idx="33219">20</cx:pt>
          <cx:pt idx="33220">20</cx:pt>
          <cx:pt idx="33221">24</cx:pt>
          <cx:pt idx="33222">20</cx:pt>
          <cx:pt idx="33223">18</cx:pt>
          <cx:pt idx="33224">35</cx:pt>
          <cx:pt idx="33225">33</cx:pt>
          <cx:pt idx="33226">35</cx:pt>
          <cx:pt idx="33227">35</cx:pt>
          <cx:pt idx="33228">34</cx:pt>
          <cx:pt idx="33229">43</cx:pt>
          <cx:pt idx="33230">41</cx:pt>
          <cx:pt idx="33231">41</cx:pt>
          <cx:pt idx="33232">34</cx:pt>
          <cx:pt idx="33233">33</cx:pt>
          <cx:pt idx="33234">32</cx:pt>
          <cx:pt idx="33235">32</cx:pt>
          <cx:pt idx="33236">32</cx:pt>
          <cx:pt idx="33237">32</cx:pt>
          <cx:pt idx="33238">29</cx:pt>
          <cx:pt idx="33239">30</cx:pt>
          <cx:pt idx="33240">28</cx:pt>
          <cx:pt idx="33241">30</cx:pt>
          <cx:pt idx="33242">33</cx:pt>
          <cx:pt idx="33243">34</cx:pt>
          <cx:pt idx="33244">33</cx:pt>
          <cx:pt idx="33245">32</cx:pt>
          <cx:pt idx="33246">32</cx:pt>
          <cx:pt idx="33247">30</cx:pt>
          <cx:pt idx="33248">32</cx:pt>
          <cx:pt idx="33249">29</cx:pt>
          <cx:pt idx="33250">30</cx:pt>
          <cx:pt idx="33251">28</cx:pt>
          <cx:pt idx="33252">33</cx:pt>
          <cx:pt idx="33253">32</cx:pt>
          <cx:pt idx="33254">37</cx:pt>
          <cx:pt idx="33255">36</cx:pt>
          <cx:pt idx="33256">30</cx:pt>
          <cx:pt idx="33257">29</cx:pt>
          <cx:pt idx="33258">27</cx:pt>
          <cx:pt idx="33259">29</cx:pt>
          <cx:pt idx="33260">26</cx:pt>
          <cx:pt idx="33261">25</cx:pt>
          <cx:pt idx="33262">24</cx:pt>
          <cx:pt idx="33263">24</cx:pt>
          <cx:pt idx="33264">24</cx:pt>
          <cx:pt idx="33265">30</cx:pt>
          <cx:pt idx="33266">32</cx:pt>
          <cx:pt idx="33267">30</cx:pt>
          <cx:pt idx="33268">29</cx:pt>
          <cx:pt idx="33269">29</cx:pt>
          <cx:pt idx="33270">29</cx:pt>
          <cx:pt idx="33271">25</cx:pt>
          <cx:pt idx="33272">25</cx:pt>
          <cx:pt idx="33273">25</cx:pt>
          <cx:pt idx="33274">24</cx:pt>
          <cx:pt idx="33275">24</cx:pt>
          <cx:pt idx="33276">24</cx:pt>
          <cx:pt idx="33277">28</cx:pt>
          <cx:pt idx="33278">28</cx:pt>
          <cx:pt idx="33279">28</cx:pt>
          <cx:pt idx="33280">25</cx:pt>
          <cx:pt idx="33281">24</cx:pt>
          <cx:pt idx="33282">24</cx:pt>
          <cx:pt idx="33283">24</cx:pt>
          <cx:pt idx="33284">20</cx:pt>
          <cx:pt idx="33285">32</cx:pt>
          <cx:pt idx="33286">30</cx:pt>
          <cx:pt idx="33287">30</cx:pt>
          <cx:pt idx="33288">24</cx:pt>
          <cx:pt idx="33289">24</cx:pt>
          <cx:pt idx="33290">24</cx:pt>
          <cx:pt idx="33291">24</cx:pt>
          <cx:pt idx="33292">111</cx:pt>
          <cx:pt idx="33293">37</cx:pt>
          <cx:pt idx="33294">29</cx:pt>
          <cx:pt idx="33295">32</cx:pt>
          <cx:pt idx="33296">28</cx:pt>
          <cx:pt idx="33297">20</cx:pt>
          <cx:pt idx="33298">22</cx:pt>
          <cx:pt idx="33299">20</cx:pt>
          <cx:pt idx="33300">22</cx:pt>
          <cx:pt idx="33301">20</cx:pt>
          <cx:pt idx="33302">22</cx:pt>
          <cx:pt idx="33303">20</cx:pt>
          <cx:pt idx="33304">22</cx:pt>
          <cx:pt idx="33305">33</cx:pt>
          <cx:pt idx="33306">32</cx:pt>
          <cx:pt idx="33307">26</cx:pt>
          <cx:pt idx="33308">28</cx:pt>
          <cx:pt idx="33309">26</cx:pt>
          <cx:pt idx="33310">27</cx:pt>
          <cx:pt idx="33311">31</cx:pt>
          <cx:pt idx="33312">26</cx:pt>
          <cx:pt idx="33313">22</cx:pt>
          <cx:pt idx="33314">17</cx:pt>
          <cx:pt idx="33315">24</cx:pt>
          <cx:pt idx="33316">21</cx:pt>
          <cx:pt idx="33317">32</cx:pt>
          <cx:pt idx="33318">33</cx:pt>
          <cx:pt idx="33319">23</cx:pt>
          <cx:pt idx="33320">26</cx:pt>
          <cx:pt idx="33321">23</cx:pt>
          <cx:pt idx="33322">15</cx:pt>
          <cx:pt idx="33323">22</cx:pt>
          <cx:pt idx="33324">24</cx:pt>
          <cx:pt idx="33325">33</cx:pt>
          <cx:pt idx="33326">29</cx:pt>
          <cx:pt idx="33327">28</cx:pt>
          <cx:pt idx="33328">28</cx:pt>
          <cx:pt idx="33329">26</cx:pt>
          <cx:pt idx="33330">35</cx:pt>
          <cx:pt idx="33331">29</cx:pt>
          <cx:pt idx="33332">30</cx:pt>
          <cx:pt idx="33333">31</cx:pt>
          <cx:pt idx="33334">27</cx:pt>
          <cx:pt idx="33335">35</cx:pt>
          <cx:pt idx="33336">29</cx:pt>
          <cx:pt idx="33337">31</cx:pt>
          <cx:pt idx="33338">31</cx:pt>
          <cx:pt idx="33339">65</cx:pt>
          <cx:pt idx="33340">32</cx:pt>
          <cx:pt idx="33341">30</cx:pt>
          <cx:pt idx="33342">27</cx:pt>
          <cx:pt idx="33343">29</cx:pt>
          <cx:pt idx="33344">26</cx:pt>
          <cx:pt idx="33345">29</cx:pt>
          <cx:pt idx="33346">27</cx:pt>
          <cx:pt idx="33347">18</cx:pt>
          <cx:pt idx="33348">19</cx:pt>
          <cx:pt idx="33349">26</cx:pt>
          <cx:pt idx="33350">29</cx:pt>
          <cx:pt idx="33351">28</cx:pt>
          <cx:pt idx="33352">24</cx:pt>
          <cx:pt idx="33353">26</cx:pt>
          <cx:pt idx="33354">28</cx:pt>
          <cx:pt idx="33355">18</cx:pt>
          <cx:pt idx="33356">19</cx:pt>
          <cx:pt idx="33357">26</cx:pt>
          <cx:pt idx="33358">26</cx:pt>
          <cx:pt idx="33359">18</cx:pt>
          <cx:pt idx="33360">19</cx:pt>
          <cx:pt idx="33361">26</cx:pt>
          <cx:pt idx="33362">26</cx:pt>
          <cx:pt idx="33363">35</cx:pt>
          <cx:pt idx="33364">18</cx:pt>
          <cx:pt idx="33365">18</cx:pt>
          <cx:pt idx="33366">18</cx:pt>
          <cx:pt idx="33367">18</cx:pt>
          <cx:pt idx="33368">24</cx:pt>
          <cx:pt idx="33369">23</cx:pt>
          <cx:pt idx="33370">28</cx:pt>
          <cx:pt idx="33371">26</cx:pt>
          <cx:pt idx="33372">24</cx:pt>
          <cx:pt idx="33373">21</cx:pt>
          <cx:pt idx="33374">21</cx:pt>
          <cx:pt idx="33375">24</cx:pt>
          <cx:pt idx="33376">27</cx:pt>
          <cx:pt idx="33377">18</cx:pt>
          <cx:pt idx="33378">29</cx:pt>
          <cx:pt idx="33379">27</cx:pt>
          <cx:pt idx="33380">24</cx:pt>
          <cx:pt idx="33381">19</cx:pt>
          <cx:pt idx="33382">19</cx:pt>
          <cx:pt idx="33383">22</cx:pt>
          <cx:pt idx="33384">24</cx:pt>
          <cx:pt idx="33385">28</cx:pt>
          <cx:pt idx="33386">27</cx:pt>
          <cx:pt idx="33387">28</cx:pt>
          <cx:pt idx="33388">44</cx:pt>
          <cx:pt idx="33389">36</cx:pt>
          <cx:pt idx="33390">34</cx:pt>
          <cx:pt idx="33391">35</cx:pt>
          <cx:pt idx="33392">37</cx:pt>
          <cx:pt idx="33393">37</cx:pt>
          <cx:pt idx="33394">40</cx:pt>
          <cx:pt idx="33395">23</cx:pt>
          <cx:pt idx="33396">28</cx:pt>
          <cx:pt idx="33397">28</cx:pt>
          <cx:pt idx="33398">23</cx:pt>
          <cx:pt idx="33399">24</cx:pt>
          <cx:pt idx="33400">31</cx:pt>
          <cx:pt idx="33401">24</cx:pt>
          <cx:pt idx="33402">31</cx:pt>
          <cx:pt idx="33403">19</cx:pt>
          <cx:pt idx="33404">18</cx:pt>
          <cx:pt idx="33405">17</cx:pt>
          <cx:pt idx="33406">17</cx:pt>
          <cx:pt idx="33407">17</cx:pt>
          <cx:pt idx="33408">17</cx:pt>
          <cx:pt idx="33409">17</cx:pt>
          <cx:pt idx="33410">15</cx:pt>
          <cx:pt idx="33411">17</cx:pt>
          <cx:pt idx="33412">16</cx:pt>
          <cx:pt idx="33413">17</cx:pt>
          <cx:pt idx="33414">16</cx:pt>
          <cx:pt idx="33415">31</cx:pt>
          <cx:pt idx="33416">28</cx:pt>
          <cx:pt idx="33417">28</cx:pt>
          <cx:pt idx="33418">35</cx:pt>
          <cx:pt idx="33419">29</cx:pt>
          <cx:pt idx="33420">29</cx:pt>
          <cx:pt idx="33421">36</cx:pt>
          <cx:pt idx="33422">35</cx:pt>
          <cx:pt idx="33423">23</cx:pt>
          <cx:pt idx="33424">23</cx:pt>
          <cx:pt idx="33425">22</cx:pt>
          <cx:pt idx="33426">22</cx:pt>
          <cx:pt idx="33427">20</cx:pt>
          <cx:pt idx="33428">34</cx:pt>
          <cx:pt idx="33429">36</cx:pt>
          <cx:pt idx="33430">34</cx:pt>
          <cx:pt idx="33431">38</cx:pt>
          <cx:pt idx="33432">34</cx:pt>
          <cx:pt idx="33433">36</cx:pt>
          <cx:pt idx="33434">34</cx:pt>
          <cx:pt idx="33435">38</cx:pt>
          <cx:pt idx="33436">33</cx:pt>
          <cx:pt idx="33437">33</cx:pt>
          <cx:pt idx="33438">33</cx:pt>
          <cx:pt idx="33439">33</cx:pt>
          <cx:pt idx="33440">37</cx:pt>
          <cx:pt idx="33441">38</cx:pt>
          <cx:pt idx="33442">109</cx:pt>
          <cx:pt idx="33443">21</cx:pt>
          <cx:pt idx="33444">21</cx:pt>
          <cx:pt idx="33445">21</cx:pt>
          <cx:pt idx="33446">21</cx:pt>
          <cx:pt idx="33447">21</cx:pt>
          <cx:pt idx="33448">23</cx:pt>
          <cx:pt idx="33449">24</cx:pt>
          <cx:pt idx="33450">40</cx:pt>
          <cx:pt idx="33451">29</cx:pt>
          <cx:pt idx="33452">30</cx:pt>
          <cx:pt idx="33453">28</cx:pt>
          <cx:pt idx="33454">24</cx:pt>
          <cx:pt idx="33455">30</cx:pt>
          <cx:pt idx="33456">30</cx:pt>
          <cx:pt idx="33457">29</cx:pt>
          <cx:pt idx="33458">28</cx:pt>
          <cx:pt idx="33459">23</cx:pt>
          <cx:pt idx="33460">27</cx:pt>
          <cx:pt idx="33461">27</cx:pt>
          <cx:pt idx="33462">23</cx:pt>
          <cx:pt idx="33463">25</cx:pt>
          <cx:pt idx="33464">25</cx:pt>
          <cx:pt idx="33465">29</cx:pt>
          <cx:pt idx="33466">30</cx:pt>
          <cx:pt idx="33467">28</cx:pt>
          <cx:pt idx="33468">27</cx:pt>
          <cx:pt idx="33469">24</cx:pt>
          <cx:pt idx="33470">23</cx:pt>
          <cx:pt idx="33471">23</cx:pt>
          <cx:pt idx="33472">23</cx:pt>
          <cx:pt idx="33473">27</cx:pt>
          <cx:pt idx="33474">27</cx:pt>
          <cx:pt idx="33475">24</cx:pt>
          <cx:pt idx="33476">30</cx:pt>
          <cx:pt idx="33477">30</cx:pt>
          <cx:pt idx="33478">23</cx:pt>
          <cx:pt idx="33479">27</cx:pt>
          <cx:pt idx="33480">27</cx:pt>
          <cx:pt idx="33481">23</cx:pt>
          <cx:pt idx="33482">36</cx:pt>
          <cx:pt idx="33483">34</cx:pt>
          <cx:pt idx="33484">33</cx:pt>
          <cx:pt idx="33485">35</cx:pt>
          <cx:pt idx="33486">34</cx:pt>
          <cx:pt idx="33487">38</cx:pt>
          <cx:pt idx="33488">39</cx:pt>
          <cx:pt idx="33489">31</cx:pt>
          <cx:pt idx="33490">33</cx:pt>
          <cx:pt idx="33491">24</cx:pt>
          <cx:pt idx="33492">22</cx:pt>
          <cx:pt idx="33493">25</cx:pt>
          <cx:pt idx="33494">22</cx:pt>
          <cx:pt idx="33495">25</cx:pt>
          <cx:pt idx="33496">25</cx:pt>
          <cx:pt idx="33497">24</cx:pt>
          <cx:pt idx="33498">25</cx:pt>
          <cx:pt idx="33499">25</cx:pt>
          <cx:pt idx="33500">17</cx:pt>
          <cx:pt idx="33501">17</cx:pt>
          <cx:pt idx="33502">17</cx:pt>
          <cx:pt idx="33503">17</cx:pt>
          <cx:pt idx="33504">17</cx:pt>
          <cx:pt idx="33505">17</cx:pt>
          <cx:pt idx="33506">19</cx:pt>
          <cx:pt idx="33507">19</cx:pt>
          <cx:pt idx="33508">16</cx:pt>
          <cx:pt idx="33509">16</cx:pt>
          <cx:pt idx="33510">17</cx:pt>
          <cx:pt idx="33511">17</cx:pt>
          <cx:pt idx="33512">16</cx:pt>
          <cx:pt idx="33513">33</cx:pt>
          <cx:pt idx="33514">33</cx:pt>
          <cx:pt idx="33515">38</cx:pt>
          <cx:pt idx="33516">33</cx:pt>
          <cx:pt idx="33517">32</cx:pt>
          <cx:pt idx="33518">32</cx:pt>
          <cx:pt idx="33519">108</cx:pt>
          <cx:pt idx="33520">36</cx:pt>
          <cx:pt idx="33521">36</cx:pt>
          <cx:pt idx="33522">16</cx:pt>
          <cx:pt idx="33523">16</cx:pt>
          <cx:pt idx="33524">16</cx:pt>
          <cx:pt idx="33525">16</cx:pt>
          <cx:pt idx="33526">16</cx:pt>
          <cx:pt idx="33527">16</cx:pt>
          <cx:pt idx="33528">14</cx:pt>
          <cx:pt idx="33529">16</cx:pt>
          <cx:pt idx="33530">13</cx:pt>
          <cx:pt idx="33531">15</cx:pt>
          <cx:pt idx="33532">25</cx:pt>
          <cx:pt idx="33533">23</cx:pt>
          <cx:pt idx="33534">25</cx:pt>
          <cx:pt idx="33535">27</cx:pt>
          <cx:pt idx="33536">29</cx:pt>
          <cx:pt idx="33537">28</cx:pt>
          <cx:pt idx="33538">29</cx:pt>
          <cx:pt idx="33539">31</cx:pt>
          <cx:pt idx="33540">29</cx:pt>
          <cx:pt idx="33541">30</cx:pt>
          <cx:pt idx="33542">20</cx:pt>
          <cx:pt idx="33543">18</cx:pt>
          <cx:pt idx="33544">24</cx:pt>
          <cx:pt idx="33545">23</cx:pt>
          <cx:pt idx="33546">22</cx:pt>
          <cx:pt idx="33547">23</cx:pt>
          <cx:pt idx="33548">24</cx:pt>
          <cx:pt idx="33549">28</cx:pt>
          <cx:pt idx="33550">22</cx:pt>
          <cx:pt idx="33551">18</cx:pt>
          <cx:pt idx="33552">22</cx:pt>
          <cx:pt idx="33553">23</cx:pt>
          <cx:pt idx="33554">21</cx:pt>
          <cx:pt idx="33555">23</cx:pt>
          <cx:pt idx="33556">21</cx:pt>
          <cx:pt idx="33557">21</cx:pt>
          <cx:pt idx="33558">16</cx:pt>
          <cx:pt idx="33559">21</cx:pt>
          <cx:pt idx="33560">21</cx:pt>
          <cx:pt idx="33561">19</cx:pt>
          <cx:pt idx="33562">21</cx:pt>
          <cx:pt idx="33563">19</cx:pt>
          <cx:pt idx="33564">16</cx:pt>
          <cx:pt idx="33565">36</cx:pt>
          <cx:pt idx="33566">35</cx:pt>
          <cx:pt idx="33567">37</cx:pt>
          <cx:pt idx="33568">41</cx:pt>
          <cx:pt idx="33569">34</cx:pt>
          <cx:pt idx="33570">23</cx:pt>
          <cx:pt idx="33571">23</cx:pt>
          <cx:pt idx="33572">25</cx:pt>
          <cx:pt idx="33573">99</cx:pt>
          <cx:pt idx="33574">36</cx:pt>
          <cx:pt idx="33575">36</cx:pt>
          <cx:pt idx="33576">35</cx:pt>
          <cx:pt idx="33577">31</cx:pt>
          <cx:pt idx="33578">36</cx:pt>
          <cx:pt idx="33579">36</cx:pt>
          <cx:pt idx="33580">35</cx:pt>
          <cx:pt idx="33581">39</cx:pt>
          <cx:pt idx="33582">31</cx:pt>
          <cx:pt idx="33583">36</cx:pt>
          <cx:pt idx="33584">35</cx:pt>
          <cx:pt idx="33585">32</cx:pt>
          <cx:pt idx="33586">33</cx:pt>
          <cx:pt idx="33587">36</cx:pt>
          <cx:pt idx="33588">36</cx:pt>
          <cx:pt idx="33589">39</cx:pt>
          <cx:pt idx="33590">30</cx:pt>
          <cx:pt idx="33591">25</cx:pt>
          <cx:pt idx="33592">29</cx:pt>
          <cx:pt idx="33593">24</cx:pt>
          <cx:pt idx="33594">25</cx:pt>
          <cx:pt idx="33595">29</cx:pt>
          <cx:pt idx="33596">25</cx:pt>
          <cx:pt idx="33597">26</cx:pt>
          <cx:pt idx="33598">26</cx:pt>
          <cx:pt idx="33599">32</cx:pt>
          <cx:pt idx="33600">28</cx:pt>
          <cx:pt idx="33601">28</cx:pt>
          <cx:pt idx="33602">28</cx:pt>
          <cx:pt idx="33603">29</cx:pt>
          <cx:pt idx="33604">28</cx:pt>
          <cx:pt idx="33605">29</cx:pt>
          <cx:pt idx="33606">27</cx:pt>
          <cx:pt idx="33607">23</cx:pt>
          <cx:pt idx="33608">24</cx:pt>
          <cx:pt idx="33609">17</cx:pt>
          <cx:pt idx="33610">17</cx:pt>
          <cx:pt idx="33611">19</cx:pt>
          <cx:pt idx="33612">18</cx:pt>
          <cx:pt idx="33613">17</cx:pt>
          <cx:pt idx="33614">17</cx:pt>
          <cx:pt idx="33615">17</cx:pt>
          <cx:pt idx="33616">17</cx:pt>
          <cx:pt idx="33617">16</cx:pt>
          <cx:pt idx="33618">15</cx:pt>
          <cx:pt idx="33619">17</cx:pt>
          <cx:pt idx="33620">16</cx:pt>
          <cx:pt idx="33621">23</cx:pt>
          <cx:pt idx="33622">23</cx:pt>
          <cx:pt idx="33623">21</cx:pt>
          <cx:pt idx="33624">22</cx:pt>
          <cx:pt idx="33625">22</cx:pt>
          <cx:pt idx="33626">20</cx:pt>
          <cx:pt idx="33627">23</cx:pt>
          <cx:pt idx="33628">28</cx:pt>
          <cx:pt idx="33629">28</cx:pt>
          <cx:pt idx="33630">23</cx:pt>
          <cx:pt idx="33631">24</cx:pt>
          <cx:pt idx="33632">31</cx:pt>
          <cx:pt idx="33633">24</cx:pt>
          <cx:pt idx="33634">31</cx:pt>
          <cx:pt idx="33635">21</cx:pt>
          <cx:pt idx="33636">18</cx:pt>
          <cx:pt idx="33637">18</cx:pt>
          <cx:pt idx="33638">21</cx:pt>
          <cx:pt idx="33639">21</cx:pt>
          <cx:pt idx="33640">18</cx:pt>
          <cx:pt idx="33641">21</cx:pt>
          <cx:pt idx="33642">18</cx:pt>
          <cx:pt idx="33643">33</cx:pt>
          <cx:pt idx="33644">31</cx:pt>
          <cx:pt idx="33645">35</cx:pt>
          <cx:pt idx="33646">34</cx:pt>
          <cx:pt idx="33647">28</cx:pt>
          <cx:pt idx="33648">34</cx:pt>
          <cx:pt idx="33649">45</cx:pt>
          <cx:pt idx="33650">46</cx:pt>
          <cx:pt idx="33651">37</cx:pt>
          <cx:pt idx="33652">37</cx:pt>
          <cx:pt idx="33653">35</cx:pt>
          <cx:pt idx="33654">31</cx:pt>
          <cx:pt idx="33655">40</cx:pt>
          <cx:pt idx="33656">45</cx:pt>
          <cx:pt idx="33657">38</cx:pt>
          <cx:pt idx="33658">30</cx:pt>
          <cx:pt idx="33659">29</cx:pt>
          <cx:pt idx="33660">38</cx:pt>
          <cx:pt idx="33661">37</cx:pt>
          <cx:pt idx="33662">29</cx:pt>
          <cx:pt idx="33663">30</cx:pt>
          <cx:pt idx="33664">27</cx:pt>
          <cx:pt idx="33665">105</cx:pt>
          <cx:pt idx="33666">42</cx:pt>
          <cx:pt idx="33667">42</cx:pt>
          <cx:pt idx="33668">27</cx:pt>
          <cx:pt idx="33669">25</cx:pt>
          <cx:pt idx="33670">24</cx:pt>
          <cx:pt idx="33671">21</cx:pt>
          <cx:pt idx="33672">36</cx:pt>
          <cx:pt idx="33673">37</cx:pt>
          <cx:pt idx="33674">28</cx:pt>
          <cx:pt idx="33675">37</cx:pt>
          <cx:pt idx="33676">34</cx:pt>
          <cx:pt idx="33677">36</cx:pt>
          <cx:pt idx="33678">33</cx:pt>
          <cx:pt idx="33679">33</cx:pt>
          <cx:pt idx="33680">32</cx:pt>
          <cx:pt idx="33681">33</cx:pt>
          <cx:pt idx="33682">36</cx:pt>
          <cx:pt idx="33683">23</cx:pt>
          <cx:pt idx="33684">27</cx:pt>
          <cx:pt idx="33685">26</cx:pt>
          <cx:pt idx="33686">25</cx:pt>
          <cx:pt idx="33687">27</cx:pt>
          <cx:pt idx="33688">24</cx:pt>
          <cx:pt idx="33689">23</cx:pt>
          <cx:pt idx="33690">25</cx:pt>
          <cx:pt idx="33691">24</cx:pt>
          <cx:pt idx="33692">27</cx:pt>
          <cx:pt idx="33693">26</cx:pt>
          <cx:pt idx="33694">25</cx:pt>
          <cx:pt idx="33695">24</cx:pt>
          <cx:pt idx="33696">23</cx:pt>
          <cx:pt idx="33697">22</cx:pt>
          <cx:pt idx="33698">34</cx:pt>
          <cx:pt idx="33699">31</cx:pt>
          <cx:pt idx="33700">38</cx:pt>
          <cx:pt idx="33701">38</cx:pt>
          <cx:pt idx="33702">28</cx:pt>
          <cx:pt idx="33703">28</cx:pt>
          <cx:pt idx="33704">25</cx:pt>
          <cx:pt idx="33705">25</cx:pt>
          <cx:pt idx="33706">35</cx:pt>
          <cx:pt idx="33707">31</cx:pt>
          <cx:pt idx="33708">33</cx:pt>
          <cx:pt idx="33709">34</cx:pt>
          <cx:pt idx="33710">29</cx:pt>
          <cx:pt idx="33711">27</cx:pt>
          <cx:pt idx="33712">36</cx:pt>
          <cx:pt idx="33713">34</cx:pt>
          <cx:pt idx="33714">29</cx:pt>
          <cx:pt idx="33715">27</cx:pt>
          <cx:pt idx="33716">33</cx:pt>
          <cx:pt idx="33717">30</cx:pt>
          <cx:pt idx="33718">25</cx:pt>
          <cx:pt idx="33719">25</cx:pt>
          <cx:pt idx="33720">24</cx:pt>
          <cx:pt idx="33721">27</cx:pt>
          <cx:pt idx="33722">25</cx:pt>
          <cx:pt idx="33723">24</cx:pt>
          <cx:pt idx="33724">26</cx:pt>
          <cx:pt idx="33725">23</cx:pt>
          <cx:pt idx="33726">24</cx:pt>
          <cx:pt idx="33727">33</cx:pt>
          <cx:pt idx="33728">25</cx:pt>
          <cx:pt idx="33729">24</cx:pt>
          <cx:pt idx="33730">25</cx:pt>
          <cx:pt idx="33731">26</cx:pt>
          <cx:pt idx="33732">28</cx:pt>
          <cx:pt idx="33733">28</cx:pt>
          <cx:pt idx="33734">20</cx:pt>
          <cx:pt idx="33735">22</cx:pt>
          <cx:pt idx="33736">24</cx:pt>
          <cx:pt idx="33737">20</cx:pt>
          <cx:pt idx="33738">20</cx:pt>
          <cx:pt idx="33739">28</cx:pt>
          <cx:pt idx="33740">27</cx:pt>
          <cx:pt idx="33741">23</cx:pt>
          <cx:pt idx="33742">30</cx:pt>
          <cx:pt idx="33743">23</cx:pt>
          <cx:pt idx="33744">25</cx:pt>
          <cx:pt idx="33745">23</cx:pt>
          <cx:pt idx="33746">27</cx:pt>
          <cx:pt idx="33747">23</cx:pt>
          <cx:pt idx="33748">24</cx:pt>
          <cx:pt idx="33749">23</cx:pt>
          <cx:pt idx="33750">27</cx:pt>
          <cx:pt idx="33751">23</cx:pt>
          <cx:pt idx="33752">24</cx:pt>
          <cx:pt idx="33753">23</cx:pt>
          <cx:pt idx="33754">27</cx:pt>
          <cx:pt idx="33755">22</cx:pt>
          <cx:pt idx="33756">24</cx:pt>
          <cx:pt idx="33757">22</cx:pt>
          <cx:pt idx="33758">22</cx:pt>
          <cx:pt idx="33759">28</cx:pt>
          <cx:pt idx="33760">26</cx:pt>
          <cx:pt idx="33761">27</cx:pt>
          <cx:pt idx="33762">26</cx:pt>
          <cx:pt idx="33763">28</cx:pt>
          <cx:pt idx="33764">30</cx:pt>
          <cx:pt idx="33765">25</cx:pt>
          <cx:pt idx="33766">25</cx:pt>
          <cx:pt idx="33767">23</cx:pt>
          <cx:pt idx="33768">27</cx:pt>
          <cx:pt idx="33769">28</cx:pt>
          <cx:pt idx="33770">26</cx:pt>
          <cx:pt idx="33771">28</cx:pt>
          <cx:pt idx="33772">28</cx:pt>
          <cx:pt idx="33773">28</cx:pt>
          <cx:pt idx="33774">30</cx:pt>
          <cx:pt idx="33775">25</cx:pt>
          <cx:pt idx="33776">22</cx:pt>
          <cx:pt idx="33777">24</cx:pt>
          <cx:pt idx="33778">20</cx:pt>
          <cx:pt idx="33779">19</cx:pt>
          <cx:pt idx="33780">23</cx:pt>
          <cx:pt idx="33781">27</cx:pt>
          <cx:pt idx="33782">28</cx:pt>
          <cx:pt idx="33783">26</cx:pt>
          <cx:pt idx="33784">28</cx:pt>
          <cx:pt idx="33785">28</cx:pt>
          <cx:pt idx="33786">28</cx:pt>
          <cx:pt idx="33787">30</cx:pt>
          <cx:pt idx="33788">21</cx:pt>
          <cx:pt idx="33789">21</cx:pt>
          <cx:pt idx="33790">20</cx:pt>
          <cx:pt idx="33791">21</cx:pt>
          <cx:pt idx="33792">28</cx:pt>
          <cx:pt idx="33793">35</cx:pt>
          <cx:pt idx="33794">35</cx:pt>
          <cx:pt idx="33795">34</cx:pt>
          <cx:pt idx="33796">36</cx:pt>
          <cx:pt idx="33797">29</cx:pt>
          <cx:pt idx="33798">33</cx:pt>
          <cx:pt idx="33799">28</cx:pt>
          <cx:pt idx="33800">33</cx:pt>
          <cx:pt idx="33801">34</cx:pt>
          <cx:pt idx="33802">29</cx:pt>
          <cx:pt idx="33803">33</cx:pt>
          <cx:pt idx="33804">29</cx:pt>
          <cx:pt idx="33805">32</cx:pt>
          <cx:pt idx="33806">30</cx:pt>
          <cx:pt idx="33807">33</cx:pt>
          <cx:pt idx="33808">38</cx:pt>
          <cx:pt idx="33809">38</cx:pt>
          <cx:pt idx="33810">36</cx:pt>
          <cx:pt idx="33811">36</cx:pt>
          <cx:pt idx="33812">36</cx:pt>
          <cx:pt idx="33813">23</cx:pt>
          <cx:pt idx="33814">26</cx:pt>
          <cx:pt idx="33815">25</cx:pt>
          <cx:pt idx="33816">27</cx:pt>
          <cx:pt idx="33817">24</cx:pt>
          <cx:pt idx="33818">23</cx:pt>
          <cx:pt idx="33819">30</cx:pt>
          <cx:pt idx="33820">30</cx:pt>
          <cx:pt idx="33821">30</cx:pt>
          <cx:pt idx="33822">30</cx:pt>
          <cx:pt idx="33823">26</cx:pt>
          <cx:pt idx="33824">28</cx:pt>
          <cx:pt idx="33825">24</cx:pt>
          <cx:pt idx="33826">26</cx:pt>
          <cx:pt idx="33827">18</cx:pt>
          <cx:pt idx="33828">16</cx:pt>
          <cx:pt idx="33829">17</cx:pt>
          <cx:pt idx="33830">20</cx:pt>
          <cx:pt idx="33831">20</cx:pt>
          <cx:pt idx="33832">20</cx:pt>
          <cx:pt idx="33833">20</cx:pt>
          <cx:pt idx="33834">24</cx:pt>
          <cx:pt idx="33835">19</cx:pt>
          <cx:pt idx="33836">23</cx:pt>
          <cx:pt idx="33837">19</cx:pt>
          <cx:pt idx="33838">29</cx:pt>
          <cx:pt idx="33839">19</cx:pt>
          <cx:pt idx="33840">23</cx:pt>
          <cx:pt idx="33841">19</cx:pt>
          <cx:pt idx="33842">23</cx:pt>
          <cx:pt idx="33843">23</cx:pt>
          <cx:pt idx="33844">19</cx:pt>
          <cx:pt idx="33845">19</cx:pt>
          <cx:pt idx="33846">23</cx:pt>
          <cx:pt idx="33847">40</cx:pt>
          <cx:pt idx="33848">39</cx:pt>
          <cx:pt idx="33849">30</cx:pt>
          <cx:pt idx="33850">29</cx:pt>
          <cx:pt idx="33851">26</cx:pt>
          <cx:pt idx="33852">34</cx:pt>
          <cx:pt idx="33853">20</cx:pt>
          <cx:pt idx="33854">30</cx:pt>
          <cx:pt idx="33855">27</cx:pt>
          <cx:pt idx="33856">30</cx:pt>
          <cx:pt idx="33857">28</cx:pt>
          <cx:pt idx="33858">26</cx:pt>
          <cx:pt idx="33859">27</cx:pt>
          <cx:pt idx="33860">23</cx:pt>
          <cx:pt idx="33861">24</cx:pt>
          <cx:pt idx="33862">23</cx:pt>
          <cx:pt idx="33863">24</cx:pt>
          <cx:pt idx="33864">23</cx:pt>
          <cx:pt idx="33865">23</cx:pt>
          <cx:pt idx="33866">17</cx:pt>
          <cx:pt idx="33867">25</cx:pt>
          <cx:pt idx="33868">24</cx:pt>
          <cx:pt idx="33869">26</cx:pt>
          <cx:pt idx="33870">28</cx:pt>
          <cx:pt idx="33871">27</cx:pt>
          <cx:pt idx="33872">25</cx:pt>
          <cx:pt idx="33873">26</cx:pt>
          <cx:pt idx="33874">28</cx:pt>
          <cx:pt idx="33875">23</cx:pt>
          <cx:pt idx="33876">24</cx:pt>
          <cx:pt idx="33877">23</cx:pt>
          <cx:pt idx="33878">28</cx:pt>
          <cx:pt idx="33879">23</cx:pt>
          <cx:pt idx="33880">25</cx:pt>
          <cx:pt idx="33881">31</cx:pt>
          <cx:pt idx="33882">25</cx:pt>
          <cx:pt idx="33883">32</cx:pt>
          <cx:pt idx="33884">27</cx:pt>
          <cx:pt idx="33885">37</cx:pt>
          <cx:pt idx="33886">20</cx:pt>
          <cx:pt idx="33887">18</cx:pt>
          <cx:pt idx="33888">28</cx:pt>
          <cx:pt idx="33889">28</cx:pt>
          <cx:pt idx="33890">26</cx:pt>
          <cx:pt idx="33891">26</cx:pt>
          <cx:pt idx="33892">24</cx:pt>
          <cx:pt idx="33893">25</cx:pt>
          <cx:pt idx="33894">21</cx:pt>
          <cx:pt idx="33895">20</cx:pt>
          <cx:pt idx="33896">22</cx:pt>
          <cx:pt idx="33897">24</cx:pt>
          <cx:pt idx="33898">33</cx:pt>
          <cx:pt idx="33899">34</cx:pt>
          <cx:pt idx="33900">28</cx:pt>
          <cx:pt idx="33901">28</cx:pt>
          <cx:pt idx="33902">37</cx:pt>
          <cx:pt idx="33903">39</cx:pt>
          <cx:pt idx="33904">36</cx:pt>
          <cx:pt idx="33905">39</cx:pt>
          <cx:pt idx="33906">38</cx:pt>
          <cx:pt idx="33907">38</cx:pt>
          <cx:pt idx="33908">39</cx:pt>
          <cx:pt idx="33909">39</cx:pt>
          <cx:pt idx="33910">36</cx:pt>
          <cx:pt idx="33911">37</cx:pt>
          <cx:pt idx="33912">39</cx:pt>
          <cx:pt idx="33913">31</cx:pt>
          <cx:pt idx="33914">32</cx:pt>
          <cx:pt idx="33915">34</cx:pt>
          <cx:pt idx="33916">29</cx:pt>
          <cx:pt idx="33917">30</cx:pt>
          <cx:pt idx="33918">24</cx:pt>
          <cx:pt idx="33919">22</cx:pt>
          <cx:pt idx="33920">27</cx:pt>
          <cx:pt idx="33921">27</cx:pt>
          <cx:pt idx="33922">27</cx:pt>
          <cx:pt idx="33923">22</cx:pt>
          <cx:pt idx="33924">22</cx:pt>
          <cx:pt idx="33925">20</cx:pt>
          <cx:pt idx="33926">83</cx:pt>
          <cx:pt idx="33927">31</cx:pt>
          <cx:pt idx="33928">31</cx:pt>
          <cx:pt idx="33929">28</cx:pt>
          <cx:pt idx="33930">26</cx:pt>
          <cx:pt idx="33931">27</cx:pt>
          <cx:pt idx="33932">29</cx:pt>
          <cx:pt idx="33933">28</cx:pt>
          <cx:pt idx="33934">29</cx:pt>
          <cx:pt idx="33935">27</cx:pt>
          <cx:pt idx="33936">28</cx:pt>
          <cx:pt idx="33937">19</cx:pt>
          <cx:pt idx="33938">19</cx:pt>
          <cx:pt idx="33939">24</cx:pt>
          <cx:pt idx="33940">18</cx:pt>
          <cx:pt idx="33941">22</cx:pt>
          <cx:pt idx="33942">18</cx:pt>
          <cx:pt idx="33943">37</cx:pt>
          <cx:pt idx="33944">31</cx:pt>
          <cx:pt idx="33945">30</cx:pt>
          <cx:pt idx="33946">25</cx:pt>
          <cx:pt idx="33947">24</cx:pt>
          <cx:pt idx="33948">25</cx:pt>
          <cx:pt idx="33949">22</cx:pt>
          <cx:pt idx="33950">25</cx:pt>
          <cx:pt idx="33951">22</cx:pt>
          <cx:pt idx="33952">40</cx:pt>
          <cx:pt idx="33953">37</cx:pt>
          <cx:pt idx="33954">30</cx:pt>
          <cx:pt idx="33955">29</cx:pt>
          <cx:pt idx="33956">28</cx:pt>
          <cx:pt idx="33957">27</cx:pt>
          <cx:pt idx="33958">28</cx:pt>
          <cx:pt idx="33959">27</cx:pt>
          <cx:pt idx="33960">26</cx:pt>
          <cx:pt idx="33961">28</cx:pt>
          <cx:pt idx="33962">28</cx:pt>
          <cx:pt idx="33963">28</cx:pt>
          <cx:pt idx="33964">28</cx:pt>
          <cx:pt idx="33965">28</cx:pt>
          <cx:pt idx="33966">28</cx:pt>
          <cx:pt idx="33967">28</cx:pt>
          <cx:pt idx="33968">30</cx:pt>
          <cx:pt idx="33969">30</cx:pt>
          <cx:pt idx="33970">24</cx:pt>
          <cx:pt idx="33971">25</cx:pt>
          <cx:pt idx="33972">26</cx:pt>
          <cx:pt idx="33973">24</cx:pt>
          <cx:pt idx="33974">23</cx:pt>
          <cx:pt idx="33975">21</cx:pt>
          <cx:pt idx="33976">24</cx:pt>
          <cx:pt idx="33977">22</cx:pt>
          <cx:pt idx="33978">21</cx:pt>
          <cx:pt idx="33979">15</cx:pt>
          <cx:pt idx="33980">14</cx:pt>
          <cx:pt idx="33981">26</cx:pt>
          <cx:pt idx="33982">19</cx:pt>
          <cx:pt idx="33983">18</cx:pt>
          <cx:pt idx="33984">17</cx:pt>
          <cx:pt idx="33985">32</cx:pt>
          <cx:pt idx="33986">26</cx:pt>
          <cx:pt idx="33987">25</cx:pt>
          <cx:pt idx="33988">25</cx:pt>
          <cx:pt idx="33989">25</cx:pt>
          <cx:pt idx="33990">23</cx:pt>
          <cx:pt idx="33991">22</cx:pt>
          <cx:pt idx="33992">22</cx:pt>
          <cx:pt idx="33993">27</cx:pt>
          <cx:pt idx="33994">19</cx:pt>
          <cx:pt idx="33995">17</cx:pt>
          <cx:pt idx="33996">26</cx:pt>
          <cx:pt idx="33997">26</cx:pt>
          <cx:pt idx="33998">23</cx:pt>
          <cx:pt idx="33999">24</cx:pt>
          <cx:pt idx="34000">25</cx:pt>
          <cx:pt idx="34001">21</cx:pt>
          <cx:pt idx="34002">32</cx:pt>
          <cx:pt idx="34003">32</cx:pt>
          <cx:pt idx="34004">28</cx:pt>
          <cx:pt idx="34005">28</cx:pt>
          <cx:pt idx="34006">17</cx:pt>
          <cx:pt idx="34007">19</cx:pt>
          <cx:pt idx="34008">19</cx:pt>
          <cx:pt idx="34009">19</cx:pt>
          <cx:pt idx="34010">19</cx:pt>
          <cx:pt idx="34011">37</cx:pt>
          <cx:pt idx="34012">39</cx:pt>
          <cx:pt idx="34013">34</cx:pt>
          <cx:pt idx="34014">34</cx:pt>
          <cx:pt idx="34015">34</cx:pt>
          <cx:pt idx="34016">34</cx:pt>
          <cx:pt idx="34017">34</cx:pt>
          <cx:pt idx="34018">34</cx:pt>
          <cx:pt idx="34019">29</cx:pt>
          <cx:pt idx="34020">34</cx:pt>
          <cx:pt idx="34021">35</cx:pt>
          <cx:pt idx="34022">36</cx:pt>
          <cx:pt idx="34023">29</cx:pt>
          <cx:pt idx="34024">34</cx:pt>
          <cx:pt idx="34025">34</cx:pt>
          <cx:pt idx="34026">34</cx:pt>
          <cx:pt idx="34027">34</cx:pt>
          <cx:pt idx="34028">34</cx:pt>
          <cx:pt idx="34029">34</cx:pt>
          <cx:pt idx="34030">34</cx:pt>
          <cx:pt idx="34031">34</cx:pt>
          <cx:pt idx="34032">34</cx:pt>
          <cx:pt idx="34033">31</cx:pt>
          <cx:pt idx="34034">32</cx:pt>
          <cx:pt idx="34035">30</cx:pt>
          <cx:pt idx="34036">30</cx:pt>
          <cx:pt idx="34037">34</cx:pt>
          <cx:pt idx="34038">34</cx:pt>
          <cx:pt idx="34039">31</cx:pt>
          <cx:pt idx="34040">32</cx:pt>
          <cx:pt idx="34041">30</cx:pt>
          <cx:pt idx="34042">30</cx:pt>
          <cx:pt idx="34043">34</cx:pt>
          <cx:pt idx="34044">34</cx:pt>
          <cx:pt idx="34045">30</cx:pt>
          <cx:pt idx="34046">30</cx:pt>
          <cx:pt idx="34047">30</cx:pt>
          <cx:pt idx="34048">30</cx:pt>
          <cx:pt idx="34049">34</cx:pt>
          <cx:pt idx="34050">34</cx:pt>
          <cx:pt idx="34051">34</cx:pt>
          <cx:pt idx="34052">34</cx:pt>
          <cx:pt idx="34053">34</cx:pt>
          <cx:pt idx="34054">34</cx:pt>
          <cx:pt idx="34055">34</cx:pt>
          <cx:pt idx="34056">34</cx:pt>
          <cx:pt idx="34057">99</cx:pt>
          <cx:pt idx="34058">25</cx:pt>
          <cx:pt idx="34059">33</cx:pt>
          <cx:pt idx="34060">30</cx:pt>
          <cx:pt idx="34061">33</cx:pt>
          <cx:pt idx="34062">30</cx:pt>
          <cx:pt idx="34063">28</cx:pt>
          <cx:pt idx="34064">22</cx:pt>
          <cx:pt idx="34065">23</cx:pt>
          <cx:pt idx="34066">32</cx:pt>
          <cx:pt idx="34067">28</cx:pt>
          <cx:pt idx="34068">42</cx:pt>
          <cx:pt idx="34069">41</cx:pt>
          <cx:pt idx="34070">30</cx:pt>
          <cx:pt idx="34071">29</cx:pt>
          <cx:pt idx="34072">27</cx:pt>
          <cx:pt idx="34073">30</cx:pt>
          <cx:pt idx="34074">29</cx:pt>
          <cx:pt idx="34075">29</cx:pt>
          <cx:pt idx="34076">18</cx:pt>
          <cx:pt idx="34077">16</cx:pt>
          <cx:pt idx="34078">26</cx:pt>
          <cx:pt idx="34079">25</cx:pt>
          <cx:pt idx="34080">25</cx:pt>
          <cx:pt idx="34081">24</cx:pt>
          <cx:pt idx="34082">31</cx:pt>
          <cx:pt idx="34083">37</cx:pt>
          <cx:pt idx="34084">19</cx:pt>
          <cx:pt idx="34085">19</cx:pt>
          <cx:pt idx="34086">18</cx:pt>
          <cx:pt idx="34087">18</cx:pt>
          <cx:pt idx="34088">30</cx:pt>
          <cx:pt idx="34089">29</cx:pt>
          <cx:pt idx="34090">23</cx:pt>
          <cx:pt idx="34091">22</cx:pt>
          <cx:pt idx="34092">23</cx:pt>
          <cx:pt idx="34093">22</cx:pt>
          <cx:pt idx="34094">21</cx:pt>
          <cx:pt idx="34095">21</cx:pt>
          <cx:pt idx="34096">23</cx:pt>
          <cx:pt idx="34097">31</cx:pt>
          <cx:pt idx="34098">30</cx:pt>
          <cx:pt idx="34099">29</cx:pt>
          <cx:pt idx="34100">101</cx:pt>
          <cx:pt idx="34101">26</cx:pt>
          <cx:pt idx="34102">23</cx:pt>
          <cx:pt idx="34103">22</cx:pt>
          <cx:pt idx="34104">24</cx:pt>
          <cx:pt idx="34105">25</cx:pt>
          <cx:pt idx="34106">26</cx:pt>
          <cx:pt idx="34107">25</cx:pt>
          <cx:pt idx="34108">28</cx:pt>
          <cx:pt idx="34109">27</cx:pt>
          <cx:pt idx="34110">25</cx:pt>
          <cx:pt idx="34111">31</cx:pt>
          <cx:pt idx="34112">32</cx:pt>
          <cx:pt idx="34113">27</cx:pt>
          <cx:pt idx="34114">28</cx:pt>
          <cx:pt idx="34115">38</cx:pt>
          <cx:pt idx="34116">37</cx:pt>
          <cx:pt idx="34117">35</cx:pt>
          <cx:pt idx="34118">38</cx:pt>
          <cx:pt idx="34119">18</cx:pt>
          <cx:pt idx="34120">18</cx:pt>
          <cx:pt idx="34121">17</cx:pt>
          <cx:pt idx="34122">17</cx:pt>
          <cx:pt idx="34123">39</cx:pt>
          <cx:pt idx="34124">35</cx:pt>
          <cx:pt idx="34125">35</cx:pt>
          <cx:pt idx="34126">22</cx:pt>
          <cx:pt idx="34127">20</cx:pt>
          <cx:pt idx="34128">20</cx:pt>
          <cx:pt idx="34129">17</cx:pt>
          <cx:pt idx="34130">28</cx:pt>
          <cx:pt idx="34131">27</cx:pt>
          <cx:pt idx="34132">27</cx:pt>
          <cx:pt idx="34133">27</cx:pt>
          <cx:pt idx="34134">27</cx:pt>
          <cx:pt idx="34135">26</cx:pt>
          <cx:pt idx="34136">26</cx:pt>
          <cx:pt idx="34137">26</cx:pt>
          <cx:pt idx="34138">26</cx:pt>
          <cx:pt idx="34139">26</cx:pt>
          <cx:pt idx="34140">28</cx:pt>
          <cx:pt idx="34141">27</cx:pt>
          <cx:pt idx="34142">27</cx:pt>
          <cx:pt idx="34143">27</cx:pt>
          <cx:pt idx="34144">27</cx:pt>
          <cx:pt idx="34145">26</cx:pt>
          <cx:pt idx="34146">20</cx:pt>
          <cx:pt idx="34147">26</cx:pt>
          <cx:pt idx="34148">26</cx:pt>
          <cx:pt idx="34149">25</cx:pt>
          <cx:pt idx="34150">25</cx:pt>
          <cx:pt idx="34151">24</cx:pt>
          <cx:pt idx="34152">24</cx:pt>
          <cx:pt idx="34153">24</cx:pt>
          <cx:pt idx="34154">24</cx:pt>
          <cx:pt idx="34155">31</cx:pt>
          <cx:pt idx="34156">29</cx:pt>
          <cx:pt idx="34157">29</cx:pt>
          <cx:pt idx="34158">27</cx:pt>
          <cx:pt idx="34159">23</cx:pt>
          <cx:pt idx="34160">22</cx:pt>
          <cx:pt idx="34161">21</cx:pt>
          <cx:pt idx="34162">22</cx:pt>
          <cx:pt idx="34163">24</cx:pt>
          <cx:pt idx="34164">22</cx:pt>
          <cx:pt idx="34165">20</cx:pt>
          <cx:pt idx="34166">31</cx:pt>
          <cx:pt idx="34167">29</cx:pt>
          <cx:pt idx="34168">29</cx:pt>
          <cx:pt idx="34169">27</cx:pt>
          <cx:pt idx="34170">28</cx:pt>
          <cx:pt idx="34171">27</cx:pt>
          <cx:pt idx="34172">26</cx:pt>
          <cx:pt idx="34173">26</cx:pt>
          <cx:pt idx="34174">24</cx:pt>
          <cx:pt idx="34175">26</cx:pt>
          <cx:pt idx="34176">29</cx:pt>
          <cx:pt idx="34177">24</cx:pt>
          <cx:pt idx="34178">24</cx:pt>
          <cx:pt idx="34179">24</cx:pt>
          <cx:pt idx="34180">24</cx:pt>
          <cx:pt idx="34181">20</cx:pt>
          <cx:pt idx="34182">22</cx:pt>
          <cx:pt idx="34183">25</cx:pt>
          <cx:pt idx="34184">25</cx:pt>
          <cx:pt idx="34185">19</cx:pt>
          <cx:pt idx="34186">23</cx:pt>
          <cx:pt idx="34187">23</cx:pt>
          <cx:pt idx="34188">21</cx:pt>
          <cx:pt idx="34189">25</cx:pt>
          <cx:pt idx="34190">26</cx:pt>
          <cx:pt idx="34191">26</cx:pt>
          <cx:pt idx="34192">21</cx:pt>
          <cx:pt idx="34193">21</cx:pt>
          <cx:pt idx="34194">19</cx:pt>
          <cx:pt idx="34195">19</cx:pt>
          <cx:pt idx="34196">19</cx:pt>
          <cx:pt idx="34197">19</cx:pt>
          <cx:pt idx="34198">21</cx:pt>
          <cx:pt idx="34199">13</cx:pt>
          <cx:pt idx="34200">15</cx:pt>
          <cx:pt idx="34201">15</cx:pt>
          <cx:pt idx="34202">13</cx:pt>
          <cx:pt idx="34203">13</cx:pt>
          <cx:pt idx="34204">22</cx:pt>
          <cx:pt idx="34205">22</cx:pt>
          <cx:pt idx="34206">33</cx:pt>
          <cx:pt idx="34207">30</cx:pt>
          <cx:pt idx="34208">37</cx:pt>
          <cx:pt idx="34209">30</cx:pt>
          <cx:pt idx="34210">30</cx:pt>
          <cx:pt idx="34211">27</cx:pt>
          <cx:pt idx="34212">27</cx:pt>
          <cx:pt idx="34213">33</cx:pt>
          <cx:pt idx="34214">32</cx:pt>
          <cx:pt idx="34215">38</cx:pt>
          <cx:pt idx="34216">38</cx:pt>
          <cx:pt idx="34217">93</cx:pt>
          <cx:pt idx="34218">93</cx:pt>
          <cx:pt idx="34219">19</cx:pt>
          <cx:pt idx="34220">33</cx:pt>
          <cx:pt idx="34221">29</cx:pt>
          <cx:pt idx="34222">31</cx:pt>
          <cx:pt idx="34223">27</cx:pt>
          <cx:pt idx="34224">28</cx:pt>
          <cx:pt idx="34225">35</cx:pt>
          <cx:pt idx="34226">25</cx:pt>
          <cx:pt idx="34227">33</cx:pt>
          <cx:pt idx="34228">23</cx:pt>
          <cx:pt idx="34229">35</cx:pt>
          <cx:pt idx="34230">25</cx:pt>
          <cx:pt idx="34231">33</cx:pt>
          <cx:pt idx="34232">23</cx:pt>
          <cx:pt idx="34233">25</cx:pt>
          <cx:pt idx="34234">32</cx:pt>
          <cx:pt idx="34235">29</cx:pt>
          <cx:pt idx="34236">24</cx:pt>
          <cx:pt idx="34237">30</cx:pt>
          <cx:pt idx="34238">28</cx:pt>
          <cx:pt idx="34239">21</cx:pt>
          <cx:pt idx="34240">32</cx:pt>
          <cx:pt idx="34241">29</cx:pt>
          <cx:pt idx="34242">32</cx:pt>
          <cx:pt idx="34243">97</cx:pt>
          <cx:pt idx="34244">90</cx:pt>
          <cx:pt idx="34245">94</cx:pt>
          <cx:pt idx="34246">22</cx:pt>
          <cx:pt idx="34247">21</cx:pt>
          <cx:pt idx="34248">21</cx:pt>
          <cx:pt idx="34249">30</cx:pt>
          <cx:pt idx="34250">30</cx:pt>
          <cx:pt idx="34251">39</cx:pt>
          <cx:pt idx="34252">34</cx:pt>
          <cx:pt idx="34253">30</cx:pt>
          <cx:pt idx="34254">38</cx:pt>
          <cx:pt idx="34255">37</cx:pt>
          <cx:pt idx="34256">36</cx:pt>
          <cx:pt idx="34257">37</cx:pt>
          <cx:pt idx="34258">35</cx:pt>
          <cx:pt idx="34259">36</cx:pt>
          <cx:pt idx="34260">40</cx:pt>
          <cx:pt idx="34261">38</cx:pt>
          <cx:pt idx="34262">20</cx:pt>
          <cx:pt idx="34263">18</cx:pt>
          <cx:pt idx="34264">20</cx:pt>
          <cx:pt idx="34265">25</cx:pt>
          <cx:pt idx="34266">25</cx:pt>
          <cx:pt idx="34267">24</cx:pt>
          <cx:pt idx="34268">28</cx:pt>
          <cx:pt idx="34269">28</cx:pt>
          <cx:pt idx="34270">18</cx:pt>
          <cx:pt idx="34271">46</cx:pt>
          <cx:pt idx="34272">46</cx:pt>
          <cx:pt idx="34273">49</cx:pt>
          <cx:pt idx="34274">39</cx:pt>
          <cx:pt idx="34275">30</cx:pt>
          <cx:pt idx="34276">28</cx:pt>
          <cx:pt idx="34277">74</cx:pt>
          <cx:pt idx="34278">28</cx:pt>
          <cx:pt idx="34279">18</cx:pt>
          <cx:pt idx="34280">17</cx:pt>
          <cx:pt idx="34281">17</cx:pt>
          <cx:pt idx="34282">25</cx:pt>
          <cx:pt idx="34283">23</cx:pt>
          <cx:pt idx="34284">24</cx:pt>
          <cx:pt idx="34285">21</cx:pt>
          <cx:pt idx="34286">25</cx:pt>
          <cx:pt idx="34287">21</cx:pt>
          <cx:pt idx="34288">21</cx:pt>
          <cx:pt idx="34289">21</cx:pt>
          <cx:pt idx="34290">21</cx:pt>
          <cx:pt idx="34291">19</cx:pt>
          <cx:pt idx="34292">20</cx:pt>
          <cx:pt idx="34293">19</cx:pt>
          <cx:pt idx="34294">18</cx:pt>
          <cx:pt idx="34295">18</cx:pt>
          <cx:pt idx="34296">17</cx:pt>
          <cx:pt idx="34297">18</cx:pt>
          <cx:pt idx="34298">26</cx:pt>
          <cx:pt idx="34299">26</cx:pt>
          <cx:pt idx="34300">26</cx:pt>
          <cx:pt idx="34301">25</cx:pt>
          <cx:pt idx="34302">35</cx:pt>
          <cx:pt idx="34303">36</cx:pt>
          <cx:pt idx="34304">30</cx:pt>
          <cx:pt idx="34305">29</cx:pt>
          <cx:pt idx="34306">32</cx:pt>
          <cx:pt idx="34307">31</cx:pt>
          <cx:pt idx="34308">32</cx:pt>
          <cx:pt idx="34309">31</cx:pt>
          <cx:pt idx="34310">29</cx:pt>
          <cx:pt idx="34311">27</cx:pt>
          <cx:pt idx="34312">32</cx:pt>
          <cx:pt idx="34313">31</cx:pt>
          <cx:pt idx="34314">31</cx:pt>
          <cx:pt idx="34315">32</cx:pt>
          <cx:pt idx="34316">25</cx:pt>
          <cx:pt idx="34317">30</cx:pt>
          <cx:pt idx="34318">30</cx:pt>
          <cx:pt idx="34319">32</cx:pt>
          <cx:pt idx="34320">31</cx:pt>
          <cx:pt idx="34321">32</cx:pt>
          <cx:pt idx="34322">36</cx:pt>
          <cx:pt idx="34323">29</cx:pt>
          <cx:pt idx="34324">36</cx:pt>
          <cx:pt idx="34325">34</cx:pt>
          <cx:pt idx="34326">33</cx:pt>
          <cx:pt idx="34327">48</cx:pt>
          <cx:pt idx="34328">30</cx:pt>
          <cx:pt idx="34329">33</cx:pt>
          <cx:pt idx="34330">28</cx:pt>
          <cx:pt idx="34331">34</cx:pt>
          <cx:pt idx="34332">31</cx:pt>
          <cx:pt idx="34333">35</cx:pt>
          <cx:pt idx="34334">32</cx:pt>
          <cx:pt idx="34335">25</cx:pt>
          <cx:pt idx="34336">26</cx:pt>
          <cx:pt idx="34337">26</cx:pt>
          <cx:pt idx="34338">26</cx:pt>
          <cx:pt idx="34339">23</cx:pt>
          <cx:pt idx="34340">24</cx:pt>
          <cx:pt idx="34341">25</cx:pt>
          <cx:pt idx="34342">29</cx:pt>
          <cx:pt idx="34343">30</cx:pt>
          <cx:pt idx="34344">25</cx:pt>
          <cx:pt idx="34345">28</cx:pt>
          <cx:pt idx="34346">24</cx:pt>
          <cx:pt idx="34347">25</cx:pt>
          <cx:pt idx="34348">26</cx:pt>
          <cx:pt idx="34349">24</cx:pt>
          <cx:pt idx="34350">25</cx:pt>
          <cx:pt idx="34351">26</cx:pt>
          <cx:pt idx="34352">23</cx:pt>
          <cx:pt idx="34353">24</cx:pt>
          <cx:pt idx="34354">34</cx:pt>
          <cx:pt idx="34355">31</cx:pt>
          <cx:pt idx="34356">28</cx:pt>
          <cx:pt idx="34357">27</cx:pt>
          <cx:pt idx="34358">28</cx:pt>
          <cx:pt idx="34359">27</cx:pt>
          <cx:pt idx="34360">30</cx:pt>
          <cx:pt idx="34361">35</cx:pt>
          <cx:pt idx="34362">34</cx:pt>
          <cx:pt idx="34363">31</cx:pt>
          <cx:pt idx="34364">34</cx:pt>
          <cx:pt idx="34365">19</cx:pt>
          <cx:pt idx="34366">21</cx:pt>
          <cx:pt idx="34367">18</cx:pt>
          <cx:pt idx="34368">21</cx:pt>
          <cx:pt idx="34369">19</cx:pt>
          <cx:pt idx="34370">21</cx:pt>
          <cx:pt idx="34371">19</cx:pt>
          <cx:pt idx="34372">21</cx:pt>
          <cx:pt idx="34373">21</cx:pt>
          <cx:pt idx="34374">19</cx:pt>
          <cx:pt idx="34375">33</cx:pt>
          <cx:pt idx="34376">41</cx:pt>
          <cx:pt idx="34377">35</cx:pt>
          <cx:pt idx="34378">32</cx:pt>
          <cx:pt idx="34379">33</cx:pt>
          <cx:pt idx="34380">31</cx:pt>
          <cx:pt idx="34381">30</cx:pt>
          <cx:pt idx="34382">32</cx:pt>
          <cx:pt idx="34383">29</cx:pt>
          <cx:pt idx="34384">30</cx:pt>
          <cx:pt idx="34385">32</cx:pt>
          <cx:pt idx="34386">33</cx:pt>
          <cx:pt idx="34387">29</cx:pt>
          <cx:pt idx="34388">27</cx:pt>
          <cx:pt idx="34389">28</cx:pt>
          <cx:pt idx="34390">30</cx:pt>
          <cx:pt idx="34391">29</cx:pt>
          <cx:pt idx="34392">29</cx:pt>
          <cx:pt idx="34393">22</cx:pt>
          <cx:pt idx="34394">29</cx:pt>
          <cx:pt idx="34395">28</cx:pt>
          <cx:pt idx="34396">28</cx:pt>
          <cx:pt idx="34397">28</cx:pt>
          <cx:pt idx="34398">27</cx:pt>
          <cx:pt idx="34399">26</cx:pt>
          <cx:pt idx="34400">30</cx:pt>
          <cx:pt idx="34401">22</cx:pt>
          <cx:pt idx="34402">23</cx:pt>
          <cx:pt idx="34403">22</cx:pt>
          <cx:pt idx="34404">20</cx:pt>
          <cx:pt idx="34405">19</cx:pt>
          <cx:pt idx="34406">23</cx:pt>
          <cx:pt idx="34407">22</cx:pt>
          <cx:pt idx="34408">20</cx:pt>
          <cx:pt idx="34409">19</cx:pt>
          <cx:pt idx="34410">23</cx:pt>
          <cx:pt idx="34411">22</cx:pt>
          <cx:pt idx="34412">25</cx:pt>
          <cx:pt idx="34413">31</cx:pt>
          <cx:pt idx="34414">28</cx:pt>
          <cx:pt idx="34415">26</cx:pt>
          <cx:pt idx="34416">28</cx:pt>
          <cx:pt idx="34417">26</cx:pt>
          <cx:pt idx="34418">26</cx:pt>
          <cx:pt idx="34419">27</cx:pt>
          <cx:pt idx="34420">27</cx:pt>
          <cx:pt idx="34421">27</cx:pt>
          <cx:pt idx="34422">24</cx:pt>
          <cx:pt idx="34423">31</cx:pt>
          <cx:pt idx="34424">31</cx:pt>
          <cx:pt idx="34425">25</cx:pt>
          <cx:pt idx="34426">21</cx:pt>
          <cx:pt idx="34427">24</cx:pt>
          <cx:pt idx="34428">20</cx:pt>
          <cx:pt idx="34429">23</cx:pt>
          <cx:pt idx="34430">24</cx:pt>
          <cx:pt idx="34431">20</cx:pt>
          <cx:pt idx="34432">18</cx:pt>
          <cx:pt idx="34433">35</cx:pt>
          <cx:pt idx="34434">33</cx:pt>
          <cx:pt idx="34435">33</cx:pt>
          <cx:pt idx="34436">34</cx:pt>
          <cx:pt idx="34437">32</cx:pt>
          <cx:pt idx="34438">35</cx:pt>
          <cx:pt idx="34439">35</cx:pt>
          <cx:pt idx="34440">34</cx:pt>
          <cx:pt idx="34441">43</cx:pt>
          <cx:pt idx="34442">41</cx:pt>
          <cx:pt idx="34443">41</cx:pt>
          <cx:pt idx="34444">34</cx:pt>
          <cx:pt idx="34445">33</cx:pt>
          <cx:pt idx="34446">32</cx:pt>
          <cx:pt idx="34447">32</cx:pt>
          <cx:pt idx="34448">32</cx:pt>
          <cx:pt idx="34449">31</cx:pt>
          <cx:pt idx="34450">29</cx:pt>
          <cx:pt idx="34451">30</cx:pt>
          <cx:pt idx="34452">28</cx:pt>
          <cx:pt idx="34453">30</cx:pt>
          <cx:pt idx="34454">33</cx:pt>
          <cx:pt idx="34455">34</cx:pt>
          <cx:pt idx="34456">33</cx:pt>
          <cx:pt idx="34457">33</cx:pt>
          <cx:pt idx="34458">32</cx:pt>
          <cx:pt idx="34459">32</cx:pt>
          <cx:pt idx="34460">32</cx:pt>
          <cx:pt idx="34461">30</cx:pt>
          <cx:pt idx="34462">31</cx:pt>
          <cx:pt idx="34463">29</cx:pt>
          <cx:pt idx="34464">31</cx:pt>
          <cx:pt idx="34465">29</cx:pt>
          <cx:pt idx="34466">30</cx:pt>
          <cx:pt idx="34467">28</cx:pt>
          <cx:pt idx="34468">30</cx:pt>
          <cx:pt idx="34469">33</cx:pt>
          <cx:pt idx="34470">32</cx:pt>
          <cx:pt idx="34471">38</cx:pt>
          <cx:pt idx="34472">37</cx:pt>
          <cx:pt idx="34473">30</cx:pt>
          <cx:pt idx="34474">27</cx:pt>
          <cx:pt idx="34475">29</cx:pt>
          <cx:pt idx="34476">26</cx:pt>
          <cx:pt idx="34477">25</cx:pt>
          <cx:pt idx="34478">24</cx:pt>
          <cx:pt idx="34479">24</cx:pt>
          <cx:pt idx="34480">24</cx:pt>
          <cx:pt idx="34481">30</cx:pt>
          <cx:pt idx="34482">31</cx:pt>
          <cx:pt idx="34483">30</cx:pt>
          <cx:pt idx="34484">29</cx:pt>
          <cx:pt idx="34485">29</cx:pt>
          <cx:pt idx="34486">29</cx:pt>
          <cx:pt idx="34487">24</cx:pt>
          <cx:pt idx="34488">24</cx:pt>
          <cx:pt idx="34489">24</cx:pt>
          <cx:pt idx="34490">24</cx:pt>
          <cx:pt idx="34491">24</cx:pt>
          <cx:pt idx="34492">24</cx:pt>
          <cx:pt idx="34493">28</cx:pt>
          <cx:pt idx="34494">31</cx:pt>
          <cx:pt idx="34495">28</cx:pt>
          <cx:pt idx="34496">28</cx:pt>
          <cx:pt idx="34497">25</cx:pt>
          <cx:pt idx="34498">24</cx:pt>
          <cx:pt idx="34499">24</cx:pt>
          <cx:pt idx="34500">24</cx:pt>
          <cx:pt idx="34501">20</cx:pt>
          <cx:pt idx="34502">32</cx:pt>
          <cx:pt idx="34503">30</cx:pt>
          <cx:pt idx="34504">30</cx:pt>
          <cx:pt idx="34505">24</cx:pt>
          <cx:pt idx="34506">24</cx:pt>
          <cx:pt idx="34507">24</cx:pt>
          <cx:pt idx="34508">24</cx:pt>
          <cx:pt idx="34509">24</cx:pt>
          <cx:pt idx="34510">111</cx:pt>
          <cx:pt idx="34511">37</cx:pt>
          <cx:pt idx="34512">29</cx:pt>
          <cx:pt idx="34513">31</cx:pt>
          <cx:pt idx="34514">28</cx:pt>
          <cx:pt idx="34515">31</cx:pt>
          <cx:pt idx="34516">26</cx:pt>
          <cx:pt idx="34517">30</cx:pt>
          <cx:pt idx="34518">24</cx:pt>
          <cx:pt idx="34519">26</cx:pt>
          <cx:pt idx="34520">24</cx:pt>
          <cx:pt idx="34521">26</cx:pt>
          <cx:pt idx="34522">24</cx:pt>
          <cx:pt idx="34523">26</cx:pt>
          <cx:pt idx="34524">20</cx:pt>
          <cx:pt idx="34525">22</cx:pt>
          <cx:pt idx="34526">20</cx:pt>
          <cx:pt idx="34527">22</cx:pt>
          <cx:pt idx="34528">20</cx:pt>
          <cx:pt idx="34529">22</cx:pt>
          <cx:pt idx="34530">20</cx:pt>
          <cx:pt idx="34531">22</cx:pt>
          <cx:pt idx="34532">33</cx:pt>
          <cx:pt idx="34533">32</cx:pt>
          <cx:pt idx="34534">26</cx:pt>
          <cx:pt idx="34535">28</cx:pt>
          <cx:pt idx="34536">33</cx:pt>
          <cx:pt idx="34537">28</cx:pt>
          <cx:pt idx="34538">26</cx:pt>
          <cx:pt idx="34539">28</cx:pt>
          <cx:pt idx="34540">26</cx:pt>
          <cx:pt idx="34541">19</cx:pt>
          <cx:pt idx="34542">27</cx:pt>
          <cx:pt idx="34543">31</cx:pt>
          <cx:pt idx="34544">26</cx:pt>
          <cx:pt idx="34545">22</cx:pt>
          <cx:pt idx="34546">19</cx:pt>
          <cx:pt idx="34547">27</cx:pt>
          <cx:pt idx="34548">26</cx:pt>
          <cx:pt idx="34549">22</cx:pt>
          <cx:pt idx="34550">32</cx:pt>
          <cx:pt idx="34551">33</cx:pt>
          <cx:pt idx="34552">23</cx:pt>
          <cx:pt idx="34553">23</cx:pt>
          <cx:pt idx="34554">15</cx:pt>
          <cx:pt idx="34555">22</cx:pt>
          <cx:pt idx="34556">24</cx:pt>
          <cx:pt idx="34557">33</cx:pt>
          <cx:pt idx="34558">30</cx:pt>
          <cx:pt idx="34559">28</cx:pt>
          <cx:pt idx="34560">28</cx:pt>
          <cx:pt idx="34561">26</cx:pt>
          <cx:pt idx="34562">35</cx:pt>
          <cx:pt idx="34563">29</cx:pt>
          <cx:pt idx="34564">30</cx:pt>
          <cx:pt idx="34565">31</cx:pt>
          <cx:pt idx="34566">27</cx:pt>
          <cx:pt idx="34567">35</cx:pt>
          <cx:pt idx="34568">29</cx:pt>
          <cx:pt idx="34569">31</cx:pt>
          <cx:pt idx="34570">31</cx:pt>
          <cx:pt idx="34571">27</cx:pt>
          <cx:pt idx="34572">29</cx:pt>
          <cx:pt idx="34573">32</cx:pt>
          <cx:pt idx="34574">29</cx:pt>
          <cx:pt idx="34575">26</cx:pt>
          <cx:pt idx="34576">27</cx:pt>
          <cx:pt idx="34577">18</cx:pt>
          <cx:pt idx="34578">19</cx:pt>
          <cx:pt idx="34579">30</cx:pt>
          <cx:pt idx="34580">24</cx:pt>
          <cx:pt idx="34581">28</cx:pt>
          <cx:pt idx="34582">26</cx:pt>
          <cx:pt idx="34583">27</cx:pt>
          <cx:pt idx="34584">35</cx:pt>
          <cx:pt idx="34585">21</cx:pt>
          <cx:pt idx="34586">22</cx:pt>
          <cx:pt idx="34587">21</cx:pt>
          <cx:pt idx="34588">21</cx:pt>
          <cx:pt idx="34589">21</cx:pt>
          <cx:pt idx="34590">22</cx:pt>
          <cx:pt idx="34591">20</cx:pt>
          <cx:pt idx="34592">20</cx:pt>
          <cx:pt idx="34593">24</cx:pt>
          <cx:pt idx="34594">23</cx:pt>
          <cx:pt idx="34595">28</cx:pt>
          <cx:pt idx="34596">24</cx:pt>
          <cx:pt idx="34597">26</cx:pt>
          <cx:pt idx="34598">21</cx:pt>
          <cx:pt idx="34599">21</cx:pt>
          <cx:pt idx="34600">24</cx:pt>
          <cx:pt idx="34601">26</cx:pt>
          <cx:pt idx="34602">18</cx:pt>
          <cx:pt idx="34603">29</cx:pt>
          <cx:pt idx="34604">19</cx:pt>
          <cx:pt idx="34605">27</cx:pt>
          <cx:pt idx="34606">24</cx:pt>
          <cx:pt idx="34607">19</cx:pt>
          <cx:pt idx="34608">28</cx:pt>
          <cx:pt idx="34609">26</cx:pt>
          <cx:pt idx="34610">25</cx:pt>
          <cx:pt idx="34611">26</cx:pt>
          <cx:pt idx="34612">25</cx:pt>
          <cx:pt idx="34613">24</cx:pt>
          <cx:pt idx="34614">24</cx:pt>
          <cx:pt idx="34615">18</cx:pt>
          <cx:pt idx="34616">29</cx:pt>
          <cx:pt idx="34617">21</cx:pt>
          <cx:pt idx="34618">28</cx:pt>
          <cx:pt idx="34619">22</cx:pt>
          <cx:pt idx="34620">36</cx:pt>
          <cx:pt idx="34621">34</cx:pt>
          <cx:pt idx="34622">44</cx:pt>
          <cx:pt idx="34623">37</cx:pt>
          <cx:pt idx="34624">35</cx:pt>
          <cx:pt idx="34625">37</cx:pt>
          <cx:pt idx="34626">40</cx:pt>
          <cx:pt idx="34627">23</cx:pt>
          <cx:pt idx="34628">28</cx:pt>
          <cx:pt idx="34629">28</cx:pt>
          <cx:pt idx="34630">31</cx:pt>
          <cx:pt idx="34631">24</cx:pt>
          <cx:pt idx="34632">31</cx:pt>
          <cx:pt idx="34633">15</cx:pt>
          <cx:pt idx="34634">15</cx:pt>
          <cx:pt idx="34635">16</cx:pt>
          <cx:pt idx="34636">17</cx:pt>
          <cx:pt idx="34637">16</cx:pt>
          <cx:pt idx="34638">16</cx:pt>
          <cx:pt idx="34639">17</cx:pt>
          <cx:pt idx="34640">16</cx:pt>
          <cx:pt idx="34641">28</cx:pt>
          <cx:pt idx="34642">28</cx:pt>
          <cx:pt idx="34643">31</cx:pt>
          <cx:pt idx="34644">25</cx:pt>
          <cx:pt idx="34645">29</cx:pt>
          <cx:pt idx="34646">36</cx:pt>
          <cx:pt idx="34647">29</cx:pt>
          <cx:pt idx="34648">23</cx:pt>
          <cx:pt idx="34649">23</cx:pt>
          <cx:pt idx="34650">24</cx:pt>
          <cx:pt idx="34651">21</cx:pt>
          <cx:pt idx="34652">20</cx:pt>
          <cx:pt idx="34653">20</cx:pt>
          <cx:pt idx="34654">21</cx:pt>
          <cx:pt idx="34655">22</cx:pt>
          <cx:pt idx="34656">22</cx:pt>
          <cx:pt idx="34657">22</cx:pt>
          <cx:pt idx="34658">21</cx:pt>
          <cx:pt idx="34659">19</cx:pt>
          <cx:pt idx="34660">19</cx:pt>
          <cx:pt idx="34661">20</cx:pt>
          <cx:pt idx="34662">36</cx:pt>
          <cx:pt idx="34663">34</cx:pt>
          <cx:pt idx="34664">34</cx:pt>
          <cx:pt idx="34665">38</cx:pt>
          <cx:pt idx="34666">36</cx:pt>
          <cx:pt idx="34667">34</cx:pt>
          <cx:pt idx="34668">34</cx:pt>
          <cx:pt idx="34669">38</cx:pt>
          <cx:pt idx="34670">33</cx:pt>
          <cx:pt idx="34671">33</cx:pt>
          <cx:pt idx="34672">33</cx:pt>
          <cx:pt idx="34673">33</cx:pt>
          <cx:pt idx="34674">37</cx:pt>
          <cx:pt idx="34675">38</cx:pt>
          <cx:pt idx="34676">109</cx:pt>
          <cx:pt idx="34677">21</cx:pt>
          <cx:pt idx="34678">21</cx:pt>
          <cx:pt idx="34679">23</cx:pt>
          <cx:pt idx="34680">23</cx:pt>
          <cx:pt idx="34681">22</cx:pt>
          <cx:pt idx="34682">22</cx:pt>
          <cx:pt idx="34683">23</cx:pt>
          <cx:pt idx="34684">23</cx:pt>
          <cx:pt idx="34685">22</cx:pt>
          <cx:pt idx="34686">22</cx:pt>
          <cx:pt idx="34687">23</cx:pt>
          <cx:pt idx="34688">24</cx:pt>
          <cx:pt idx="34689">34</cx:pt>
          <cx:pt idx="34690">31</cx:pt>
          <cx:pt idx="34691">40</cx:pt>
          <cx:pt idx="34692">36</cx:pt>
          <cx:pt idx="34693">31</cx:pt>
          <cx:pt idx="34694">36</cx:pt>
          <cx:pt idx="34695">31</cx:pt>
          <cx:pt idx="34696">30</cx:pt>
          <cx:pt idx="34697">25</cx:pt>
          <cx:pt idx="34698">30</cx:pt>
          <cx:pt idx="34699">28</cx:pt>
          <cx:pt idx="34700">28</cx:pt>
          <cx:pt idx="34701">27</cx:pt>
          <cx:pt idx="34702">27</cx:pt>
          <cx:pt idx="34703">25</cx:pt>
          <cx:pt idx="34704">25</cx:pt>
          <cx:pt idx="34705">25</cx:pt>
          <cx:pt idx="34706">30</cx:pt>
          <cx:pt idx="34707">25</cx:pt>
          <cx:pt idx="34708">23</cx:pt>
          <cx:pt idx="34709">23</cx:pt>
          <cx:pt idx="34710">25</cx:pt>
          <cx:pt idx="34711">22</cx:pt>
          <cx:pt idx="34712">23</cx:pt>
          <cx:pt idx="34713">21</cx:pt>
          <cx:pt idx="34714">30</cx:pt>
          <cx:pt idx="34715">25</cx:pt>
          <cx:pt idx="34716">30</cx:pt>
          <cx:pt idx="34717">27</cx:pt>
          <cx:pt idx="34718">27</cx:pt>
          <cx:pt idx="34719">25</cx:pt>
          <cx:pt idx="34720">22</cx:pt>
          <cx:pt idx="34721">36</cx:pt>
          <cx:pt idx="34722">33</cx:pt>
          <cx:pt idx="34723">34</cx:pt>
          <cx:pt idx="34724">35</cx:pt>
          <cx:pt idx="34725">34</cx:pt>
          <cx:pt idx="34726">38</cx:pt>
          <cx:pt idx="34727">39</cx:pt>
          <cx:pt idx="34728">31</cx:pt>
          <cx:pt idx="34729">33</cx:pt>
          <cx:pt idx="34730">24</cx:pt>
          <cx:pt idx="34731">22</cx:pt>
          <cx:pt idx="34732">25</cx:pt>
          <cx:pt idx="34733">22</cx:pt>
          <cx:pt idx="34734">25</cx:pt>
          <cx:pt idx="34735">25</cx:pt>
          <cx:pt idx="34736">24</cx:pt>
          <cx:pt idx="34737">25</cx:pt>
          <cx:pt idx="34738">25</cx:pt>
          <cx:pt idx="34739">21</cx:pt>
          <cx:pt idx="34740">17</cx:pt>
          <cx:pt idx="34741">17</cx:pt>
          <cx:pt idx="34742">17</cx:pt>
          <cx:pt idx="34743">17</cx:pt>
          <cx:pt idx="34744">17</cx:pt>
          <cx:pt idx="34745">17</cx:pt>
          <cx:pt idx="34746">17</cx:pt>
          <cx:pt idx="34747">17</cx:pt>
          <cx:pt idx="34748">23</cx:pt>
          <cx:pt idx="34749">23</cx:pt>
          <cx:pt idx="34750">16</cx:pt>
          <cx:pt idx="34751">16</cx:pt>
          <cx:pt idx="34752">17</cx:pt>
          <cx:pt idx="34753">17</cx:pt>
          <cx:pt idx="34754">33</cx:pt>
          <cx:pt idx="34755">32</cx:pt>
          <cx:pt idx="34756">38</cx:pt>
          <cx:pt idx="34757">33</cx:pt>
          <cx:pt idx="34758">32</cx:pt>
          <cx:pt idx="34759">33</cx:pt>
          <cx:pt idx="34760">32</cx:pt>
          <cx:pt idx="34761">30</cx:pt>
          <cx:pt idx="34762">32</cx:pt>
          <cx:pt idx="34763">108</cx:pt>
          <cx:pt idx="34764">36</cx:pt>
          <cx:pt idx="34765">36</cx:pt>
          <cx:pt idx="34766">28</cx:pt>
          <cx:pt idx="34767">24</cx:pt>
          <cx:pt idx="34768">24</cx:pt>
          <cx:pt idx="34769">30</cx:pt>
          <cx:pt idx="34770">26</cx:pt>
          <cx:pt idx="34771">27</cx:pt>
          <cx:pt idx="34772">29</cx:pt>
          <cx:pt idx="34773">29</cx:pt>
          <cx:pt idx="34774">28</cx:pt>
          <cx:pt idx="34775">31</cx:pt>
          <cx:pt idx="34776">29</cx:pt>
          <cx:pt idx="34777">30</cx:pt>
          <cx:pt idx="34778">22</cx:pt>
          <cx:pt idx="34779">20</cx:pt>
          <cx:pt idx="34780">21</cx:pt>
          <cx:pt idx="34781">20</cx:pt>
          <cx:pt idx="34782">24</cx:pt>
          <cx:pt idx="34783">23</cx:pt>
          <cx:pt idx="34784">22</cx:pt>
          <cx:pt idx="34785">23</cx:pt>
          <cx:pt idx="34786">24</cx:pt>
          <cx:pt idx="34787">27</cx:pt>
          <cx:pt idx="34788">26</cx:pt>
          <cx:pt idx="34789">24</cx:pt>
          <cx:pt idx="34790">22</cx:pt>
          <cx:pt idx="34791">24</cx:pt>
          <cx:pt idx="34792">23</cx:pt>
          <cx:pt idx="34793">23</cx:pt>
          <cx:pt idx="34794">21</cx:pt>
          <cx:pt idx="34795">22</cx:pt>
          <cx:pt idx="34796">36</cx:pt>
          <cx:pt idx="34797">35</cx:pt>
          <cx:pt idx="34798">41</cx:pt>
          <cx:pt idx="34799">34</cx:pt>
          <cx:pt idx="34800">23</cx:pt>
          <cx:pt idx="34801">22</cx:pt>
          <cx:pt idx="34802">25</cx:pt>
          <cx:pt idx="34803">99</cx:pt>
          <cx:pt idx="34804">38</cx:pt>
          <cx:pt idx="34805">37</cx:pt>
          <cx:pt idx="34806">35</cx:pt>
          <cx:pt idx="34807">38</cx:pt>
          <cx:pt idx="34808">31</cx:pt>
          <cx:pt idx="34809">39</cx:pt>
          <cx:pt idx="34810">37</cx:pt>
          <cx:pt idx="34811">35</cx:pt>
          <cx:pt idx="34812">41</cx:pt>
          <cx:pt idx="34813">31</cx:pt>
          <cx:pt idx="34814">36</cx:pt>
          <cx:pt idx="34815">33</cx:pt>
          <cx:pt idx="34816">33</cx:pt>
          <cx:pt idx="34817">36</cx:pt>
          <cx:pt idx="34818">36</cx:pt>
          <cx:pt idx="34819">39</cx:pt>
          <cx:pt idx="34820">31</cx:pt>
          <cx:pt idx="34821">27</cx:pt>
          <cx:pt idx="34822">25</cx:pt>
          <cx:pt idx="34823">28</cx:pt>
          <cx:pt idx="34824">25</cx:pt>
          <cx:pt idx="34825">31</cx:pt>
          <cx:pt idx="34826">23</cx:pt>
          <cx:pt idx="34827">29</cx:pt>
          <cx:pt idx="34828">25</cx:pt>
          <cx:pt idx="34829">26</cx:pt>
          <cx:pt idx="34830">26</cx:pt>
          <cx:pt idx="34831">32</cx:pt>
          <cx:pt idx="34832">28</cx:pt>
          <cx:pt idx="34833">28</cx:pt>
          <cx:pt idx="34834">28</cx:pt>
          <cx:pt idx="34835">29</cx:pt>
          <cx:pt idx="34836">28</cx:pt>
          <cx:pt idx="34837">29</cx:pt>
          <cx:pt idx="34838">27</cx:pt>
          <cx:pt idx="34839">19</cx:pt>
          <cx:pt idx="34840">19</cx:pt>
          <cx:pt idx="34841">23</cx:pt>
          <cx:pt idx="34842">24</cx:pt>
          <cx:pt idx="34843">25</cx:pt>
          <cx:pt idx="34844">26</cx:pt>
          <cx:pt idx="34845">25</cx:pt>
          <cx:pt idx="34846">24</cx:pt>
          <cx:pt idx="34847">24</cx:pt>
          <cx:pt idx="34848">18</cx:pt>
          <cx:pt idx="34849">16</cx:pt>
          <cx:pt idx="34850">17</cx:pt>
          <cx:pt idx="34851">16</cx:pt>
          <cx:pt idx="34852">15</cx:pt>
          <cx:pt idx="34853">15</cx:pt>
          <cx:pt idx="34854">16</cx:pt>
          <cx:pt idx="34855">17</cx:pt>
          <cx:pt idx="34856">16</cx:pt>
          <cx:pt idx="34857">23</cx:pt>
          <cx:pt idx="34858">23</cx:pt>
          <cx:pt idx="34859">24</cx:pt>
          <cx:pt idx="34860">21</cx:pt>
          <cx:pt idx="34861">20</cx:pt>
          <cx:pt idx="34862">20</cx:pt>
          <cx:pt idx="34863">21</cx:pt>
          <cx:pt idx="34864">22</cx:pt>
          <cx:pt idx="34865">22</cx:pt>
          <cx:pt idx="34866">22</cx:pt>
          <cx:pt idx="34867">21</cx:pt>
          <cx:pt idx="34868">19</cx:pt>
          <cx:pt idx="34869">19</cx:pt>
          <cx:pt idx="34870">20</cx:pt>
          <cx:pt idx="34871">23</cx:pt>
          <cx:pt idx="34872">28</cx:pt>
          <cx:pt idx="34873">31</cx:pt>
          <cx:pt idx="34874">24</cx:pt>
          <cx:pt idx="34875">31</cx:pt>
          <cx:pt idx="34876">21</cx:pt>
          <cx:pt idx="34877">23</cx:pt>
          <cx:pt idx="34878">23</cx:pt>
          <cx:pt idx="34879">22</cx:pt>
          <cx:pt idx="34880">21</cx:pt>
          <cx:pt idx="34881">23</cx:pt>
          <cx:pt idx="34882">23</cx:pt>
          <cx:pt idx="34883">22</cx:pt>
          <cx:pt idx="34884">21</cx:pt>
          <cx:pt idx="34885">22</cx:pt>
          <cx:pt idx="34886">22</cx:pt>
          <cx:pt idx="34887">21</cx:pt>
          <cx:pt idx="34888">20</cx:pt>
          <cx:pt idx="34889">22</cx:pt>
          <cx:pt idx="34890">22</cx:pt>
          <cx:pt idx="34891">20</cx:pt>
          <cx:pt idx="34892">34</cx:pt>
          <cx:pt idx="34893">31</cx:pt>
          <cx:pt idx="34894">35</cx:pt>
          <cx:pt idx="34895">34</cx:pt>
          <cx:pt idx="34896">28</cx:pt>
          <cx:pt idx="34897">34</cx:pt>
          <cx:pt idx="34898">45</cx:pt>
          <cx:pt idx="34899">37</cx:pt>
          <cx:pt idx="34900">37</cx:pt>
          <cx:pt idx="34901">35</cx:pt>
          <cx:pt idx="34902">31</cx:pt>
          <cx:pt idx="34903">40</cx:pt>
          <cx:pt idx="34904">45</cx:pt>
          <cx:pt idx="34905">38</cx:pt>
          <cx:pt idx="34906">33</cx:pt>
          <cx:pt idx="34907">32</cx:pt>
          <cx:pt idx="34908">38</cx:pt>
          <cx:pt idx="34909">37</cx:pt>
          <cx:pt idx="34910">29</cx:pt>
          <cx:pt idx="34911">30</cx:pt>
          <cx:pt idx="34912">27</cx:pt>
          <cx:pt idx="34913">37</cx:pt>
          <cx:pt idx="34914">40</cx:pt>
          <cx:pt idx="34915">36</cx:pt>
          <cx:pt idx="34916">27</cx:pt>
          <cx:pt idx="34917">25</cx:pt>
          <cx:pt idx="34918">24</cx:pt>
          <cx:pt idx="34919">36</cx:pt>
          <cx:pt idx="34920">37</cx:pt>
          <cx:pt idx="34921">28</cx:pt>
          <cx:pt idx="34922">28</cx:pt>
          <cx:pt idx="34923">35</cx:pt>
          <cx:pt idx="34924">37</cx:pt>
          <cx:pt idx="34925">34</cx:pt>
          <cx:pt idx="34926">36</cx:pt>
          <cx:pt idx="34927">34</cx:pt>
          <cx:pt idx="34928">34</cx:pt>
          <cx:pt idx="34929">32</cx:pt>
          <cx:pt idx="34930">33</cx:pt>
          <cx:pt idx="34931">36</cx:pt>
          <cx:pt idx="34932">23</cx:pt>
          <cx:pt idx="34933">25</cx:pt>
          <cx:pt idx="34934">25</cx:pt>
          <cx:pt idx="34935">24</cx:pt>
          <cx:pt idx="34936">28</cx:pt>
          <cx:pt idx="34937">23</cx:pt>
          <cx:pt idx="34938">24</cx:pt>
          <cx:pt idx="34939">25</cx:pt>
          <cx:pt idx="34940">25</cx:pt>
          <cx:pt idx="34941">24</cx:pt>
          <cx:pt idx="34942">27</cx:pt>
          <cx:pt idx="34943">26</cx:pt>
          <cx:pt idx="34944">26</cx:pt>
          <cx:pt idx="34945">22</cx:pt>
          <cx:pt idx="34946">23</cx:pt>
          <cx:pt idx="34947">36</cx:pt>
          <cx:pt idx="34948">36</cx:pt>
          <cx:pt idx="34949">31</cx:pt>
          <cx:pt idx="34950">38</cx:pt>
          <cx:pt idx="34951">38</cx:pt>
          <cx:pt idx="34952">30</cx:pt>
          <cx:pt idx="34953">34</cx:pt>
          <cx:pt idx="34954">28</cx:pt>
          <cx:pt idx="34955">28</cx:pt>
          <cx:pt idx="34956">25</cx:pt>
          <cx:pt idx="34957">25</cx:pt>
          <cx:pt idx="34958">35</cx:pt>
          <cx:pt idx="34959">31</cx:pt>
          <cx:pt idx="34960">34</cx:pt>
          <cx:pt idx="34961">33</cx:pt>
          <cx:pt idx="34962">27</cx:pt>
          <cx:pt idx="34963">25</cx:pt>
          <cx:pt idx="34964">29</cx:pt>
          <cx:pt idx="34965">27</cx:pt>
          <cx:pt idx="34966">36</cx:pt>
          <cx:pt idx="34967">34</cx:pt>
          <cx:pt idx="34968">29</cx:pt>
          <cx:pt idx="34969">27</cx:pt>
          <cx:pt idx="34970">33</cx:pt>
          <cx:pt idx="34971">30</cx:pt>
          <cx:pt idx="34972">27</cx:pt>
          <cx:pt idx="34973">25</cx:pt>
          <cx:pt idx="34974">25</cx:pt>
          <cx:pt idx="34975">25</cx:pt>
          <cx:pt idx="34976">24</cx:pt>
          <cx:pt idx="34977">24</cx:pt>
          <cx:pt idx="34978">26</cx:pt>
          <cx:pt idx="34979">23</cx:pt>
          <cx:pt idx="34980">24</cx:pt>
          <cx:pt idx="34981">33</cx:pt>
          <cx:pt idx="34982">25</cx:pt>
          <cx:pt idx="34983">24</cx:pt>
          <cx:pt idx="34984">26</cx:pt>
          <cx:pt idx="34985">27</cx:pt>
          <cx:pt idx="34986">28</cx:pt>
          <cx:pt idx="34987">28</cx:pt>
          <cx:pt idx="34988">22</cx:pt>
          <cx:pt idx="34989">24</cx:pt>
          <cx:pt idx="34990">20</cx:pt>
          <cx:pt idx="34991">20</cx:pt>
          <cx:pt idx="34992">19</cx:pt>
          <cx:pt idx="34993">28</cx:pt>
          <cx:pt idx="34994">28</cx:pt>
          <cx:pt idx="34995">23</cx:pt>
          <cx:pt idx="34996">27</cx:pt>
          <cx:pt idx="34997">27</cx:pt>
          <cx:pt idx="34998">23</cx:pt>
          <cx:pt idx="34999">23</cx:pt>
          <cx:pt idx="35000">30</cx:pt>
          <cx:pt idx="35001">27</cx:pt>
          <cx:pt idx="35002">27</cx:pt>
          <cx:pt idx="35003">23</cx:pt>
          <cx:pt idx="35004">23</cx:pt>
          <cx:pt idx="35005">24</cx:pt>
          <cx:pt idx="35006">23</cx:pt>
          <cx:pt idx="35007">27</cx:pt>
          <cx:pt idx="35008">23</cx:pt>
          <cx:pt idx="35009">24</cx:pt>
          <cx:pt idx="35010">23</cx:pt>
          <cx:pt idx="35011">27</cx:pt>
          <cx:pt idx="35012">24</cx:pt>
          <cx:pt idx="35013">22</cx:pt>
          <cx:pt idx="35014">22</cx:pt>
          <cx:pt idx="35015">22</cx:pt>
          <cx:pt idx="35016">28</cx:pt>
          <cx:pt idx="35017">27</cx:pt>
          <cx:pt idx="35018">28</cx:pt>
          <cx:pt idx="35019">27</cx:pt>
          <cx:pt idx="35020">26</cx:pt>
          <cx:pt idx="35021">30</cx:pt>
          <cx:pt idx="35022">29</cx:pt>
          <cx:pt idx="35023">30</cx:pt>
          <cx:pt idx="35024">25</cx:pt>
          <cx:pt idx="35025">26</cx:pt>
          <cx:pt idx="35026">23</cx:pt>
          <cx:pt idx="35027">27</cx:pt>
          <cx:pt idx="35028">27</cx:pt>
          <cx:pt idx="35029">26</cx:pt>
          <cx:pt idx="35030">27</cx:pt>
          <cx:pt idx="35031">30</cx:pt>
          <cx:pt idx="35032">28</cx:pt>
          <cx:pt idx="35033">25</cx:pt>
          <cx:pt idx="35034">22</cx:pt>
          <cx:pt idx="35035">24</cx:pt>
          <cx:pt idx="35036">20</cx:pt>
          <cx:pt idx="35037">19</cx:pt>
          <cx:pt idx="35038">23</cx:pt>
          <cx:pt idx="35039">27</cx:pt>
          <cx:pt idx="35040">27</cx:pt>
          <cx:pt idx="35041">26</cx:pt>
          <cx:pt idx="35042">27</cx:pt>
          <cx:pt idx="35043">30</cx:pt>
          <cx:pt idx="35044">28</cx:pt>
          <cx:pt idx="35045">30</cx:pt>
          <cx:pt idx="35046">31</cx:pt>
          <cx:pt idx="35047">29</cx:pt>
          <cx:pt idx="35048">31</cx:pt>
          <cx:pt idx="35049">21</cx:pt>
          <cx:pt idx="35050">21</cx:pt>
          <cx:pt idx="35051">20</cx:pt>
          <cx:pt idx="35052">21</cx:pt>
          <cx:pt idx="35053">28</cx:pt>
          <cx:pt idx="35054">36</cx:pt>
          <cx:pt idx="35055">37</cx:pt>
          <cx:pt idx="35056">36</cx:pt>
          <cx:pt idx="35057">33</cx:pt>
          <cx:pt idx="35058">29</cx:pt>
          <cx:pt idx="35059">28</cx:pt>
          <cx:pt idx="35060">34</cx:pt>
          <cx:pt idx="35061">29</cx:pt>
          <cx:pt idx="35062">33</cx:pt>
          <cx:pt idx="35063">29</cx:pt>
          <cx:pt idx="35064">26</cx:pt>
          <cx:pt idx="35065">23</cx:pt>
          <cx:pt idx="35066">30</cx:pt>
          <cx:pt idx="35067">33</cx:pt>
          <cx:pt idx="35068">38</cx:pt>
          <cx:pt idx="35069">38</cx:pt>
          <cx:pt idx="35070">36</cx:pt>
          <cx:pt idx="35071">36</cx:pt>
          <cx:pt idx="35072">36</cx:pt>
          <cx:pt idx="35073">24</cx:pt>
          <cx:pt idx="35074">25</cx:pt>
          <cx:pt idx="35075">22</cx:pt>
          <cx:pt idx="35076">25</cx:pt>
          <cx:pt idx="35077">23</cx:pt>
          <cx:pt idx="35078">25</cx:pt>
          <cx:pt idx="35079">27</cx:pt>
          <cx:pt idx="35080">30</cx:pt>
          <cx:pt idx="35081">30</cx:pt>
          <cx:pt idx="35082">30</cx:pt>
          <cx:pt idx="35083">30</cx:pt>
          <cx:pt idx="35084">92</cx:pt>
          <cx:pt idx="35085">26</cx:pt>
          <cx:pt idx="35086">24</cx:pt>
          <cx:pt idx="35087">28</cx:pt>
          <cx:pt idx="35088">26</cx:pt>
          <cx:pt idx="35089">25</cx:pt>
          <cx:pt idx="35090">26</cx:pt>
          <cx:pt idx="35091">18</cx:pt>
          <cx:pt idx="35092">16</cx:pt>
          <cx:pt idx="35093">20</cx:pt>
          <cx:pt idx="35094">17</cx:pt>
          <cx:pt idx="35095">26</cx:pt>
          <cx:pt idx="35096">24</cx:pt>
          <cx:pt idx="35097">19</cx:pt>
          <cx:pt idx="35098">23</cx:pt>
          <cx:pt idx="35099">29</cx:pt>
          <cx:pt idx="35100">19</cx:pt>
          <cx:pt idx="35101">19</cx:pt>
          <cx:pt idx="35102">23</cx:pt>
          <cx:pt idx="35103">19</cx:pt>
          <cx:pt idx="35104">22</cx:pt>
          <cx:pt idx="35105">19</cx:pt>
          <cx:pt idx="35106">40</cx:pt>
          <cx:pt idx="35107">39</cx:pt>
          <cx:pt idx="35108">31</cx:pt>
          <cx:pt idx="35109">29</cx:pt>
          <cx:pt idx="35110">26</cx:pt>
          <cx:pt idx="35111">34</cx:pt>
          <cx:pt idx="35112">20</cx:pt>
          <cx:pt idx="35113">30</cx:pt>
          <cx:pt idx="35114">27</cx:pt>
          <cx:pt idx="35115">30</cx:pt>
          <cx:pt idx="35116">28</cx:pt>
          <cx:pt idx="35117">26</cx:pt>
          <cx:pt idx="35118">27</cx:pt>
          <cx:pt idx="35119">24</cx:pt>
          <cx:pt idx="35120">23</cx:pt>
          <cx:pt idx="35121">24</cx:pt>
          <cx:pt idx="35122">23</cx:pt>
          <cx:pt idx="35123">23</cx:pt>
          <cx:pt idx="35124">17</cx:pt>
          <cx:pt idx="35125">28</cx:pt>
          <cx:pt idx="35126">28</cx:pt>
          <cx:pt idx="35127">27</cx:pt>
          <cx:pt idx="35128">30</cx:pt>
          <cx:pt idx="35129">30</cx:pt>
          <cx:pt idx="35130">28</cx:pt>
          <cx:pt idx="35131">26</cx:pt>
          <cx:pt idx="35132">25</cx:pt>
          <cx:pt idx="35133">25</cx:pt>
          <cx:pt idx="35134">24</cx:pt>
          <cx:pt idx="35135">26</cx:pt>
          <cx:pt idx="35136">28</cx:pt>
          <cx:pt idx="35137">27</cx:pt>
          <cx:pt idx="35138">26</cx:pt>
          <cx:pt idx="35139">25</cx:pt>
          <cx:pt idx="35140">29</cx:pt>
          <cx:pt idx="35141">25</cx:pt>
          <cx:pt idx="35142">26</cx:pt>
          <cx:pt idx="35143">28</cx:pt>
          <cx:pt idx="35144">22</cx:pt>
          <cx:pt idx="35145">24</cx:pt>
          <cx:pt idx="35146">23</cx:pt>
          <cx:pt idx="35147">28</cx:pt>
          <cx:pt idx="35148">23</cx:pt>
          <cx:pt idx="35149">25</cx:pt>
          <cx:pt idx="35150">31</cx:pt>
          <cx:pt idx="35151">25</cx:pt>
          <cx:pt idx="35152">33</cx:pt>
          <cx:pt idx="35153">27</cx:pt>
          <cx:pt idx="35154">39</cx:pt>
          <cx:pt idx="35155">22</cx:pt>
          <cx:pt idx="35156">20</cx:pt>
          <cx:pt idx="35157">20</cx:pt>
          <cx:pt idx="35158">19</cx:pt>
          <cx:pt idx="35159">24</cx:pt>
          <cx:pt idx="35160">25</cx:pt>
          <cx:pt idx="35161">21</cx:pt>
          <cx:pt idx="35162">20</cx:pt>
          <cx:pt idx="35163">22</cx:pt>
          <cx:pt idx="35164">24</cx:pt>
          <cx:pt idx="35165">28</cx:pt>
          <cx:pt idx="35166">37</cx:pt>
          <cx:pt idx="35167">39</cx:pt>
          <cx:pt idx="35168">35</cx:pt>
          <cx:pt idx="35169">40</cx:pt>
          <cx:pt idx="35170">38</cx:pt>
          <cx:pt idx="35171">39</cx:pt>
          <cx:pt idx="35172">39</cx:pt>
          <cx:pt idx="35173">36</cx:pt>
          <cx:pt idx="35174">39</cx:pt>
          <cx:pt idx="35175">36</cx:pt>
          <cx:pt idx="35176">38</cx:pt>
          <cx:pt idx="35177">39</cx:pt>
          <cx:pt idx="35178">34</cx:pt>
          <cx:pt idx="35179">32</cx:pt>
          <cx:pt idx="35180">31</cx:pt>
          <cx:pt idx="35181">34</cx:pt>
          <cx:pt idx="35182">30</cx:pt>
          <cx:pt idx="35183">29</cx:pt>
          <cx:pt idx="35184">24</cx:pt>
          <cx:pt idx="35185">22</cx:pt>
          <cx:pt idx="35186">27</cx:pt>
          <cx:pt idx="35187">27</cx:pt>
          <cx:pt idx="35188">27</cx:pt>
          <cx:pt idx="35189">22</cx:pt>
          <cx:pt idx="35190">22</cx:pt>
          <cx:pt idx="35191">20</cx:pt>
          <cx:pt idx="35192">24</cx:pt>
          <cx:pt idx="35193">24</cx:pt>
          <cx:pt idx="35194">82</cx:pt>
          <cx:pt idx="35195">31</cx:pt>
          <cx:pt idx="35196">33</cx:pt>
          <cx:pt idx="35197">31</cx:pt>
          <cx:pt idx="35198">27</cx:pt>
          <cx:pt idx="35199">28</cx:pt>
          <cx:pt idx="35200">28</cx:pt>
          <cx:pt idx="35201">19</cx:pt>
          <cx:pt idx="35202">37</cx:pt>
          <cx:pt idx="35203">32</cx:pt>
          <cx:pt idx="35204">32</cx:pt>
          <cx:pt idx="35205">30</cx:pt>
          <cx:pt idx="35206">29</cx:pt>
          <cx:pt idx="35207">26</cx:pt>
          <cx:pt idx="35208">26</cx:pt>
          <cx:pt idx="35209">24</cx:pt>
          <cx:pt idx="35210">22</cx:pt>
          <cx:pt idx="35211">40</cx:pt>
          <cx:pt idx="35212">37</cx:pt>
          <cx:pt idx="35213">28</cx:pt>
          <cx:pt idx="35214">28</cx:pt>
          <cx:pt idx="35215">27</cx:pt>
          <cx:pt idx="35216">27</cx:pt>
          <cx:pt idx="35217">26</cx:pt>
          <cx:pt idx="35218">28</cx:pt>
          <cx:pt idx="35219">28</cx:pt>
          <cx:pt idx="35220">29</cx:pt>
          <cx:pt idx="35221">27</cx:pt>
          <cx:pt idx="35222">26</cx:pt>
          <cx:pt idx="35223">28</cx:pt>
          <cx:pt idx="35224">29</cx:pt>
          <cx:pt idx="35225">29</cx:pt>
          <cx:pt idx="35226">28</cx:pt>
          <cx:pt idx="35227">25</cx:pt>
          <cx:pt idx="35228">26</cx:pt>
          <cx:pt idx="35229">23</cx:pt>
          <cx:pt idx="35230">22</cx:pt>
          <cx:pt idx="35231">21</cx:pt>
          <cx:pt idx="35232">15</cx:pt>
          <cx:pt idx="35233">14</cx:pt>
          <cx:pt idx="35234">26</cx:pt>
          <cx:pt idx="35235">21</cx:pt>
          <cx:pt idx="35236">18</cx:pt>
          <cx:pt idx="35237">17</cx:pt>
          <cx:pt idx="35238">34</cx:pt>
          <cx:pt idx="35239">31</cx:pt>
          <cx:pt idx="35240">31</cx:pt>
          <cx:pt idx="35241">29</cx:pt>
          <cx:pt idx="35242">32</cx:pt>
          <cx:pt idx="35243">26</cx:pt>
          <cx:pt idx="35244">25</cx:pt>
          <cx:pt idx="35245">24</cx:pt>
          <cx:pt idx="35246">25</cx:pt>
          <cx:pt idx="35247">29</cx:pt>
          <cx:pt idx="35248">23</cx:pt>
          <cx:pt idx="35249">22</cx:pt>
          <cx:pt idx="35250">22</cx:pt>
          <cx:pt idx="35251">22</cx:pt>
          <cx:pt idx="35252">17</cx:pt>
          <cx:pt idx="35253">26</cx:pt>
          <cx:pt idx="35254">26</cx:pt>
          <cx:pt idx="35255">24</cx:pt>
          <cx:pt idx="35256">30</cx:pt>
          <cx:pt idx="35257">21</cx:pt>
          <cx:pt idx="35258">23</cx:pt>
          <cx:pt idx="35259">23</cx:pt>
          <cx:pt idx="35260">20</cx:pt>
          <cx:pt idx="35261">20</cx:pt>
          <cx:pt idx="35262">27</cx:pt>
          <cx:pt idx="35263">24</cx:pt>
          <cx:pt idx="35264">25</cx:pt>
          <cx:pt idx="35265">21</cx:pt>
          <cx:pt idx="35266">32</cx:pt>
          <cx:pt idx="35267">32</cx:pt>
          <cx:pt idx="35268">28</cx:pt>
          <cx:pt idx="35269">28</cx:pt>
          <cx:pt idx="35270">19</cx:pt>
          <cx:pt idx="35271">19</cx:pt>
          <cx:pt idx="35272">36</cx:pt>
          <cx:pt idx="35273">38</cx:pt>
          <cx:pt idx="35274">36</cx:pt>
          <cx:pt idx="35275">38</cx:pt>
          <cx:pt idx="35276">33</cx:pt>
          <cx:pt idx="35277">33</cx:pt>
          <cx:pt idx="35278">29</cx:pt>
          <cx:pt idx="35279">33</cx:pt>
          <cx:pt idx="35280">35</cx:pt>
          <cx:pt idx="35281">36</cx:pt>
          <cx:pt idx="35282">29</cx:pt>
          <cx:pt idx="35283">33</cx:pt>
          <cx:pt idx="35284">33</cx:pt>
          <cx:pt idx="35285">33</cx:pt>
          <cx:pt idx="35286">33</cx:pt>
          <cx:pt idx="35287">33</cx:pt>
          <cx:pt idx="35288">33</cx:pt>
          <cx:pt idx="35289">33</cx:pt>
          <cx:pt idx="35290">33</cx:pt>
          <cx:pt idx="35291">34</cx:pt>
          <cx:pt idx="35292">31</cx:pt>
          <cx:pt idx="35293">32</cx:pt>
          <cx:pt idx="35294">30</cx:pt>
          <cx:pt idx="35295">30</cx:pt>
          <cx:pt idx="35296">33</cx:pt>
          <cx:pt idx="35297">34</cx:pt>
          <cx:pt idx="35298">31</cx:pt>
          <cx:pt idx="35299">32</cx:pt>
          <cx:pt idx="35300">30</cx:pt>
          <cx:pt idx="35301">30</cx:pt>
          <cx:pt idx="35302">33</cx:pt>
          <cx:pt idx="35303">34</cx:pt>
          <cx:pt idx="35304">30</cx:pt>
          <cx:pt idx="35305">30</cx:pt>
          <cx:pt idx="35306">30</cx:pt>
          <cx:pt idx="35307">30</cx:pt>
          <cx:pt idx="35308">33</cx:pt>
          <cx:pt idx="35309">34</cx:pt>
          <cx:pt idx="35310">33</cx:pt>
          <cx:pt idx="35311">34</cx:pt>
          <cx:pt idx="35312">31</cx:pt>
          <cx:pt idx="35313">30</cx:pt>
          <cx:pt idx="35314">33</cx:pt>
          <cx:pt idx="35315">34</cx:pt>
          <cx:pt idx="35316">33</cx:pt>
          <cx:pt idx="35317">30</cx:pt>
          <cx:pt idx="35318">33</cx:pt>
          <cx:pt idx="35319">30</cx:pt>
          <cx:pt idx="35320">25</cx:pt>
          <cx:pt idx="35321">28</cx:pt>
          <cx:pt idx="35322">22</cx:pt>
          <cx:pt idx="35323">23</cx:pt>
          <cx:pt idx="35324">42</cx:pt>
          <cx:pt idx="35325">41</cx:pt>
          <cx:pt idx="35326">30</cx:pt>
          <cx:pt idx="35327">29</cx:pt>
          <cx:pt idx="35328">27</cx:pt>
          <cx:pt idx="35329">32</cx:pt>
          <cx:pt idx="35330">28</cx:pt>
          <cx:pt idx="35331">29</cx:pt>
          <cx:pt idx="35332">30</cx:pt>
          <cx:pt idx="35333">26</cx:pt>
          <cx:pt idx="35334">26</cx:pt>
          <cx:pt idx="35335">25</cx:pt>
          <cx:pt idx="35336">25</cx:pt>
          <cx:pt idx="35337">24</cx:pt>
          <cx:pt idx="35338">31</cx:pt>
          <cx:pt idx="35339">37</cx:pt>
          <cx:pt idx="35340">19</cx:pt>
          <cx:pt idx="35341">19</cx:pt>
          <cx:pt idx="35342">18</cx:pt>
          <cx:pt idx="35343">18</cx:pt>
          <cx:pt idx="35344">23</cx:pt>
          <cx:pt idx="35345">22</cx:pt>
          <cx:pt idx="35346">23</cx:pt>
          <cx:pt idx="35347">22</cx:pt>
          <cx:pt idx="35348">21</cx:pt>
          <cx:pt idx="35349">21</cx:pt>
          <cx:pt idx="35350">23</cx:pt>
          <cx:pt idx="35351">32</cx:pt>
          <cx:pt idx="35352">33</cx:pt>
          <cx:pt idx="35353">31</cx:pt>
          <cx:pt idx="35354">31</cx:pt>
          <cx:pt idx="35355">29</cx:pt>
          <cx:pt idx="35356">101</cx:pt>
          <cx:pt idx="35357">28</cx:pt>
          <cx:pt idx="35358">28</cx:pt>
          <cx:pt idx="35359">26</cx:pt>
          <cx:pt idx="35360">26</cx:pt>
          <cx:pt idx="35361">27</cx:pt>
          <cx:pt idx="35362">26</cx:pt>
          <cx:pt idx="35363">26</cx:pt>
          <cx:pt idx="35364">28</cx:pt>
          <cx:pt idx="35365">27</cx:pt>
          <cx:pt idx="35366">27</cx:pt>
          <cx:pt idx="35367">31</cx:pt>
          <cx:pt idx="35368">32</cx:pt>
          <cx:pt idx="35369">26</cx:pt>
          <cx:pt idx="35370">28</cx:pt>
          <cx:pt idx="35371">37</cx:pt>
          <cx:pt idx="35372">35</cx:pt>
          <cx:pt idx="35373">38</cx:pt>
          <cx:pt idx="35374">18</cx:pt>
          <cx:pt idx="35375">18</cx:pt>
          <cx:pt idx="35376">17</cx:pt>
          <cx:pt idx="35377">17</cx:pt>
          <cx:pt idx="35378">39</cx:pt>
          <cx:pt idx="35379">35</cx:pt>
          <cx:pt idx="35380">36</cx:pt>
          <cx:pt idx="35381">22</cx:pt>
          <cx:pt idx="35382">20</cx:pt>
          <cx:pt idx="35383">20</cx:pt>
          <cx:pt idx="35384">28</cx:pt>
          <cx:pt idx="35385">27</cx:pt>
          <cx:pt idx="35386">27</cx:pt>
          <cx:pt idx="35387">27</cx:pt>
          <cx:pt idx="35388">27</cx:pt>
          <cx:pt idx="35389">26</cx:pt>
          <cx:pt idx="35390">25</cx:pt>
          <cx:pt idx="35391">25</cx:pt>
          <cx:pt idx="35392">25</cx:pt>
          <cx:pt idx="35393">25</cx:pt>
          <cx:pt idx="35394">26</cx:pt>
          <cx:pt idx="35395">26</cx:pt>
          <cx:pt idx="35396">26</cx:pt>
          <cx:pt idx="35397">26</cx:pt>
          <cx:pt idx="35398">28</cx:pt>
          <cx:pt idx="35399">27</cx:pt>
          <cx:pt idx="35400">26</cx:pt>
          <cx:pt idx="35401">26</cx:pt>
          <cx:pt idx="35402">25</cx:pt>
          <cx:pt idx="35403">25</cx:pt>
          <cx:pt idx="35404">27</cx:pt>
          <cx:pt idx="35405">27</cx:pt>
          <cx:pt idx="35406">27</cx:pt>
          <cx:pt idx="35407">26</cx:pt>
          <cx:pt idx="35408">20</cx:pt>
          <cx:pt idx="35409">26</cx:pt>
          <cx:pt idx="35410">26</cx:pt>
          <cx:pt idx="35411">25</cx:pt>
          <cx:pt idx="35412">25</cx:pt>
          <cx:pt idx="35413">24</cx:pt>
          <cx:pt idx="35414">24</cx:pt>
          <cx:pt idx="35415">24</cx:pt>
          <cx:pt idx="35416">31</cx:pt>
          <cx:pt idx="35417">29</cx:pt>
          <cx:pt idx="35418">30</cx:pt>
          <cx:pt idx="35419">26</cx:pt>
          <cx:pt idx="35420">29</cx:pt>
          <cx:pt idx="35421">27</cx:pt>
          <cx:pt idx="35422">24</cx:pt>
          <cx:pt idx="35423">24</cx:pt>
          <cx:pt idx="35424">21</cx:pt>
          <cx:pt idx="35425">31</cx:pt>
          <cx:pt idx="35426">29</cx:pt>
          <cx:pt idx="35427">30</cx:pt>
          <cx:pt idx="35428">26</cx:pt>
          <cx:pt idx="35429">29</cx:pt>
          <cx:pt idx="35430">27</cx:pt>
          <cx:pt idx="35431">23</cx:pt>
          <cx:pt idx="35432">23</cx:pt>
          <cx:pt idx="35433">28</cx:pt>
          <cx:pt idx="35434">27</cx:pt>
          <cx:pt idx="35435">26</cx:pt>
          <cx:pt idx="35436">26</cx:pt>
          <cx:pt idx="35437">24</cx:pt>
          <cx:pt idx="35438">26</cx:pt>
          <cx:pt idx="35439">29</cx:pt>
          <cx:pt idx="35440">24</cx:pt>
          <cx:pt idx="35441">24</cx:pt>
          <cx:pt idx="35442">24</cx:pt>
          <cx:pt idx="35443">24</cx:pt>
          <cx:pt idx="35444">20</cx:pt>
          <cx:pt idx="35445">22</cx:pt>
          <cx:pt idx="35446">25</cx:pt>
          <cx:pt idx="35447">25</cx:pt>
          <cx:pt idx="35448">19</cx:pt>
          <cx:pt idx="35449">23</cx:pt>
          <cx:pt idx="35450">23</cx:pt>
          <cx:pt idx="35451">21</cx:pt>
          <cx:pt idx="35452">25</cx:pt>
          <cx:pt idx="35453">26</cx:pt>
          <cx:pt idx="35454">26</cx:pt>
          <cx:pt idx="35455">28</cx:pt>
          <cx:pt idx="35456">21</cx:pt>
          <cx:pt idx="35457">21</cx:pt>
          <cx:pt idx="35458">19</cx:pt>
          <cx:pt idx="35459">19</cx:pt>
          <cx:pt idx="35460">19</cx:pt>
          <cx:pt idx="35461">19</cx:pt>
          <cx:pt idx="35462">21</cx:pt>
          <cx:pt idx="35463">23</cx:pt>
          <cx:pt idx="35464">23</cx:pt>
          <cx:pt idx="35465">33</cx:pt>
          <cx:pt idx="35466">29</cx:pt>
          <cx:pt idx="35467">37</cx:pt>
          <cx:pt idx="35468">30</cx:pt>
          <cx:pt idx="35469">30</cx:pt>
          <cx:pt idx="35470">27</cx:pt>
          <cx:pt idx="35471">27</cx:pt>
          <cx:pt idx="35472">38</cx:pt>
          <cx:pt idx="35473">38</cx:pt>
          <cx:pt idx="35474">93</cx:pt>
          <cx:pt idx="35475">93</cx:pt>
          <cx:pt idx="35476">33</cx:pt>
          <cx:pt idx="35477">29</cx:pt>
          <cx:pt idx="35478">27</cx:pt>
          <cx:pt idx="35479">31</cx:pt>
          <cx:pt idx="35480">28</cx:pt>
          <cx:pt idx="35481">36</cx:pt>
          <cx:pt idx="35482">33</cx:pt>
          <cx:pt idx="35483">35</cx:pt>
          <cx:pt idx="35484">33</cx:pt>
          <cx:pt idx="35485">36</cx:pt>
          <cx:pt idx="35486">33</cx:pt>
          <cx:pt idx="35487">35</cx:pt>
          <cx:pt idx="35488">28</cx:pt>
          <cx:pt idx="35489">32</cx:pt>
          <cx:pt idx="35490">27</cx:pt>
          <cx:pt idx="35491">25</cx:pt>
          <cx:pt idx="35492">28</cx:pt>
          <cx:pt idx="35493">23</cx:pt>
          <cx:pt idx="35494">33</cx:pt>
          <cx:pt idx="35495">30</cx:pt>
          <cx:pt idx="35496">33</cx:pt>
          <cx:pt idx="35497">97</cx:pt>
          <cx:pt idx="35498">90</cx:pt>
          <cx:pt idx="35499">90</cx:pt>
          <cx:pt idx="35500">102</cx:pt>
          <cx:pt idx="35501">106</cx:pt>
          <cx:pt idx="35502">106</cx:pt>
          <cx:pt idx="35503">98</cx:pt>
          <cx:pt idx="35504">98</cx:pt>
          <cx:pt idx="35505">22</cx:pt>
          <cx:pt idx="35506">21</cx:pt>
          <cx:pt idx="35507">21</cx:pt>
          <cx:pt idx="35508">30</cx:pt>
          <cx:pt idx="35509">39</cx:pt>
          <cx:pt idx="35510">34</cx:pt>
          <cx:pt idx="35511">30</cx:pt>
          <cx:pt idx="35512">38</cx:pt>
          <cx:pt idx="35513">37</cx:pt>
          <cx:pt idx="35514">36</cx:pt>
          <cx:pt idx="35515">37</cx:pt>
          <cx:pt idx="35516">35</cx:pt>
          <cx:pt idx="35517">36</cx:pt>
          <cx:pt idx="35518">40</cx:pt>
          <cx:pt idx="35519">38</cx:pt>
          <cx:pt idx="35520">25</cx:pt>
          <cx:pt idx="35521">25</cx:pt>
          <cx:pt idx="35522">24</cx:pt>
          <cx:pt idx="35523">28</cx:pt>
          <cx:pt idx="35524">28</cx:pt>
          <cx:pt idx="35525">18</cx:pt>
          <cx:pt idx="35526">46</cx:pt>
          <cx:pt idx="35527">46</cx:pt>
          <cx:pt idx="35528">49</cx:pt>
          <cx:pt idx="35529">39</cx:pt>
          <cx:pt idx="35530">30</cx:pt>
          <cx:pt idx="35531">28</cx:pt>
          <cx:pt idx="35532">30</cx:pt>
          <cx:pt idx="35533">28</cx:pt>
          <cx:pt idx="35534">18</cx:pt>
          <cx:pt idx="35535">17</cx:pt>
          <cx:pt idx="35536">17</cx:pt>
          <cx:pt idx="35537">25</cx:pt>
          <cx:pt idx="35538">23</cx:pt>
          <cx:pt idx="35539">24</cx:pt>
          <cx:pt idx="35540">21</cx:pt>
          <cx:pt idx="35541">25</cx:pt>
          <cx:pt idx="35542">21</cx:pt>
          <cx:pt idx="35543">21</cx:pt>
          <cx:pt idx="35544">21</cx:pt>
          <cx:pt idx="35545">20</cx:pt>
          <cx:pt idx="35546">19</cx:pt>
          <cx:pt idx="35547">19</cx:pt>
          <cx:pt idx="35548">18</cx:pt>
          <cx:pt idx="35549">18</cx:pt>
          <cx:pt idx="35550">17</cx:pt>
          <cx:pt idx="35551">17</cx:pt>
          <cx:pt idx="35552">26</cx:pt>
          <cx:pt idx="35553">26</cx:pt>
          <cx:pt idx="35554">26</cx:pt>
          <cx:pt idx="35555">25</cx:pt>
          <cx:pt idx="35556">35</cx:pt>
          <cx:pt idx="35557">36</cx:pt>
          <cx:pt idx="35558">30</cx:pt>
          <cx:pt idx="35559">39</cx:pt>
          <cx:pt idx="35560">32</cx:pt>
          <cx:pt idx="35561">32</cx:pt>
          <cx:pt idx="35562">31</cx:pt>
          <cx:pt idx="35563">39</cx:pt>
          <cx:pt idx="35564">29</cx:pt>
          <cx:pt idx="35565">38</cx:pt>
          <cx:pt idx="35566">32</cx:pt>
          <cx:pt idx="35567">31</cx:pt>
          <cx:pt idx="35568">39</cx:pt>
          <cx:pt idx="35569">31</cx:pt>
          <cx:pt idx="35570">32</cx:pt>
          <cx:pt idx="35571">25</cx:pt>
          <cx:pt idx="35572">105</cx:pt>
          <cx:pt idx="35573">30</cx:pt>
          <cx:pt idx="35574">41</cx:pt>
          <cx:pt idx="35575">35</cx:pt>
          <cx:pt idx="35576">36</cx:pt>
          <cx:pt idx="35577">43</cx:pt>
          <cx:pt idx="35578">30</cx:pt>
          <cx:pt idx="35579">40</cx:pt>
          <cx:pt idx="35580">34</cx:pt>
          <cx:pt idx="35581">35</cx:pt>
          <cx:pt idx="35582">42</cx:pt>
          <cx:pt idx="35583">33</cx:pt>
          <cx:pt idx="35584">34</cx:pt>
          <cx:pt idx="35585">32</cx:pt>
          <cx:pt idx="35586">43</cx:pt>
          <cx:pt idx="35587">36</cx:pt>
          <cx:pt idx="35588">33</cx:pt>
          <cx:pt idx="35589">34</cx:pt>
          <cx:pt idx="35590">36</cx:pt>
          <cx:pt idx="35591">33</cx:pt>
          <cx:pt idx="35592">44</cx:pt>
          <cx:pt idx="35593">48</cx:pt>
          <cx:pt idx="35594">28</cx:pt>
          <cx:pt idx="35595">40</cx:pt>
          <cx:pt idx="35596">35</cx:pt>
          <cx:pt idx="35597">34</cx:pt>
          <cx:pt idx="35598">42</cx:pt>
          <cx:pt idx="35599">26</cx:pt>
          <cx:pt idx="35600">26</cx:pt>
          <cx:pt idx="35601">23</cx:pt>
          <cx:pt idx="35602">24</cx:pt>
          <cx:pt idx="35603">28</cx:pt>
          <cx:pt idx="35604">28</cx:pt>
          <cx:pt idx="35605">36</cx:pt>
          <cx:pt idx="35606">34</cx:pt>
          <cx:pt idx="35607">27</cx:pt>
          <cx:pt idx="35608">28</cx:pt>
          <cx:pt idx="35609">36</cx:pt>
          <cx:pt idx="35610">28</cx:pt>
          <cx:pt idx="35611">28</cx:pt>
          <cx:pt idx="35612">28</cx:pt>
          <cx:pt idx="35613">31</cx:pt>
          <cx:pt idx="35614">36</cx:pt>
          <cx:pt idx="35615">27</cx:pt>
          <cx:pt idx="35616">24</cx:pt>
          <cx:pt idx="35617">25</cx:pt>
          <cx:pt idx="35618">25</cx:pt>
          <cx:pt idx="35619">31</cx:pt>
          <cx:pt idx="35620">30</cx:pt>
          <cx:pt idx="35621">24</cx:pt>
          <cx:pt idx="35622">25</cx:pt>
          <cx:pt idx="35623">31</cx:pt>
          <cx:pt idx="35624">35</cx:pt>
          <cx:pt idx="35625">27</cx:pt>
          <cx:pt idx="35626">27</cx:pt>
          <cx:pt idx="35627">26</cx:pt>
          <cx:pt idx="35628">26</cx:pt>
          <cx:pt idx="35629">28</cx:pt>
          <cx:pt idx="35630">27</cx:pt>
          <cx:pt idx="35631">30</cx:pt>
          <cx:pt idx="35632">31</cx:pt>
          <cx:pt idx="35633">35</cx:pt>
          <cx:pt idx="35634">34</cx:pt>
          <cx:pt idx="35635">31</cx:pt>
          <cx:pt idx="35636">34</cx:pt>
          <cx:pt idx="35637">19</cx:pt>
          <cx:pt idx="35638">21</cx:pt>
          <cx:pt idx="35639">18</cx:pt>
          <cx:pt idx="35640">21</cx:pt>
          <cx:pt idx="35641">19</cx:pt>
          <cx:pt idx="35642">21</cx:pt>
          <cx:pt idx="35643">19</cx:pt>
          <cx:pt idx="35644">21</cx:pt>
          <cx:pt idx="35645">21</cx:pt>
          <cx:pt idx="35646">19</cx:pt>
          <cx:pt idx="35647">33</cx:pt>
          <cx:pt idx="35648">35</cx:pt>
          <cx:pt idx="35649">32</cx:pt>
          <cx:pt idx="35650">37</cx:pt>
          <cx:pt idx="35651">41</cx:pt>
          <cx:pt idx="35652">33</cx:pt>
          <cx:pt idx="35653">31</cx:pt>
          <cx:pt idx="35654">30</cx:pt>
          <cx:pt idx="35655">32</cx:pt>
          <cx:pt idx="35656">29</cx:pt>
          <cx:pt idx="35657">30</cx:pt>
          <cx:pt idx="35658">32</cx:pt>
          <cx:pt idx="35659">34</cx:pt>
          <cx:pt idx="35660">29</cx:pt>
          <cx:pt idx="35661">32</cx:pt>
          <cx:pt idx="35662">29</cx:pt>
          <cx:pt idx="35663">29</cx:pt>
          <cx:pt idx="35664">29</cx:pt>
          <cx:pt idx="35665">22</cx:pt>
          <cx:pt idx="35666">28</cx:pt>
          <cx:pt idx="35667">28</cx:pt>
          <cx:pt idx="35668">28</cx:pt>
          <cx:pt idx="35669">27</cx:pt>
          <cx:pt idx="35670">26</cx:pt>
          <cx:pt idx="35671">30</cx:pt>
          <cx:pt idx="35672">25</cx:pt>
          <cx:pt idx="35673">31</cx:pt>
          <cx:pt idx="35674">28</cx:pt>
          <cx:pt idx="35675">26</cx:pt>
          <cx:pt idx="35676">28</cx:pt>
          <cx:pt idx="35677">26</cx:pt>
          <cx:pt idx="35678">26</cx:pt>
          <cx:pt idx="35679">27</cx:pt>
          <cx:pt idx="35680">27</cx:pt>
          <cx:pt idx="35681">25</cx:pt>
          <cx:pt idx="35682">24</cx:pt>
          <cx:pt idx="35683">30</cx:pt>
          <cx:pt idx="35684">30</cx:pt>
          <cx:pt idx="35685">27</cx:pt>
          <cx:pt idx="35686">25</cx:pt>
          <cx:pt idx="35687">21</cx:pt>
          <cx:pt idx="35688">24</cx:pt>
          <cx:pt idx="35689">20</cx:pt>
          <cx:pt idx="35690">24</cx:pt>
          <cx:pt idx="35691">20</cx:pt>
          <cx:pt idx="35692">18</cx:pt>
          <cx:pt idx="35693">35</cx:pt>
          <cx:pt idx="35694">33</cx:pt>
          <cx:pt idx="35695">34</cx:pt>
          <cx:pt idx="35696">34</cx:pt>
          <cx:pt idx="35697">33</cx:pt>
          <cx:pt idx="35698">35</cx:pt>
          <cx:pt idx="35699">35</cx:pt>
          <cx:pt idx="35700">34</cx:pt>
          <cx:pt idx="35701">42</cx:pt>
          <cx:pt idx="35702">40</cx:pt>
          <cx:pt idx="35703">40</cx:pt>
          <cx:pt idx="35704">35</cx:pt>
          <cx:pt idx="35705">33</cx:pt>
          <cx:pt idx="35706">33</cx:pt>
          <cx:pt idx="35707">33</cx:pt>
          <cx:pt idx="35708">33</cx:pt>
          <cx:pt idx="35709">36</cx:pt>
          <cx:pt idx="35710">30</cx:pt>
          <cx:pt idx="35711">32</cx:pt>
          <cx:pt idx="35712">29</cx:pt>
          <cx:pt idx="35713">32</cx:pt>
          <cx:pt idx="35714">28</cx:pt>
          <cx:pt idx="35715">34</cx:pt>
          <cx:pt idx="35716">35</cx:pt>
          <cx:pt idx="35717">33</cx:pt>
          <cx:pt idx="35718">34</cx:pt>
          <cx:pt idx="35719">32</cx:pt>
          <cx:pt idx="35720">33</cx:pt>
          <cx:pt idx="35721">33</cx:pt>
          <cx:pt idx="35722">30</cx:pt>
          <cx:pt idx="35723">30</cx:pt>
          <cx:pt idx="35724">29</cx:pt>
          <cx:pt idx="35725">30</cx:pt>
          <cx:pt idx="35726">29</cx:pt>
          <cx:pt idx="35727">30</cx:pt>
          <cx:pt idx="35728">28</cx:pt>
          <cx:pt idx="35729">30</cx:pt>
          <cx:pt idx="35730">34</cx:pt>
          <cx:pt idx="35731">33</cx:pt>
          <cx:pt idx="35732">38</cx:pt>
          <cx:pt idx="35733">37</cx:pt>
          <cx:pt idx="35734">30</cx:pt>
          <cx:pt idx="35735">27</cx:pt>
          <cx:pt idx="35736">29</cx:pt>
          <cx:pt idx="35737">26</cx:pt>
          <cx:pt idx="35738">25</cx:pt>
          <cx:pt idx="35739">24</cx:pt>
          <cx:pt idx="35740">30</cx:pt>
          <cx:pt idx="35741">30</cx:pt>
          <cx:pt idx="35742">30</cx:pt>
          <cx:pt idx="35743">29</cx:pt>
          <cx:pt idx="35744">29</cx:pt>
          <cx:pt idx="35745">29</cx:pt>
          <cx:pt idx="35746">25</cx:pt>
          <cx:pt idx="35747">25</cx:pt>
          <cx:pt idx="35748">25</cx:pt>
          <cx:pt idx="35749">24</cx:pt>
          <cx:pt idx="35750">24</cx:pt>
          <cx:pt idx="35751">24</cx:pt>
          <cx:pt idx="35752">29</cx:pt>
          <cx:pt idx="35753">25</cx:pt>
          <cx:pt idx="35754">24</cx:pt>
          <cx:pt idx="35755">30</cx:pt>
          <cx:pt idx="35756">24</cx:pt>
          <cx:pt idx="35757">111</cx:pt>
          <cx:pt idx="35758">37</cx:pt>
          <cx:pt idx="35759">29</cx:pt>
          <cx:pt idx="35760">26</cx:pt>
          <cx:pt idx="35761">26</cx:pt>
          <cx:pt idx="35762">30</cx:pt>
          <cx:pt idx="35763">27</cx:pt>
          <cx:pt idx="35764">30</cx:pt>
          <cx:pt idx="35765">26</cx:pt>
          <cx:pt idx="35766">30</cx:pt>
          <cx:pt idx="35767">30</cx:pt>
          <cx:pt idx="35768">24</cx:pt>
          <cx:pt idx="35769">26</cx:pt>
          <cx:pt idx="35770">24</cx:pt>
          <cx:pt idx="35771">26</cx:pt>
          <cx:pt idx="35772">24</cx:pt>
          <cx:pt idx="35773">26</cx:pt>
          <cx:pt idx="35774">23</cx:pt>
          <cx:pt idx="35775">20</cx:pt>
          <cx:pt idx="35776">22</cx:pt>
          <cx:pt idx="35777">20</cx:pt>
          <cx:pt idx="35778">22</cx:pt>
          <cx:pt idx="35779">20</cx:pt>
          <cx:pt idx="35780">22</cx:pt>
          <cx:pt idx="35781">20</cx:pt>
          <cx:pt idx="35782">22</cx:pt>
          <cx:pt idx="35783">31</cx:pt>
          <cx:pt idx="35784">28</cx:pt>
          <cx:pt idx="35785">33</cx:pt>
          <cx:pt idx="35786">28</cx:pt>
          <cx:pt idx="35787">26</cx:pt>
          <cx:pt idx="35788">25</cx:pt>
          <cx:pt idx="35789">27</cx:pt>
          <cx:pt idx="35790">26</cx:pt>
          <cx:pt idx="35791">19</cx:pt>
          <cx:pt idx="35792">25</cx:pt>
          <cx:pt idx="35793">29</cx:pt>
          <cx:pt idx="35794">24</cx:pt>
          <cx:pt idx="35795">25</cx:pt>
          <cx:pt idx="35796">21</cx:pt>
          <cx:pt idx="35797">19</cx:pt>
          <cx:pt idx="35798">25</cx:pt>
          <cx:pt idx="35799">24</cx:pt>
          <cx:pt idx="35800">21</cx:pt>
          <cx:pt idx="35801">32</cx:pt>
          <cx:pt idx="35802">33</cx:pt>
          <cx:pt idx="35803">23</cx:pt>
          <cx:pt idx="35804">23</cx:pt>
          <cx:pt idx="35805">27</cx:pt>
          <cx:pt idx="35806">22</cx:pt>
          <cx:pt idx="35807">22</cx:pt>
          <cx:pt idx="35808">33</cx:pt>
          <cx:pt idx="35809">33</cx:pt>
          <cx:pt idx="35810">30</cx:pt>
          <cx:pt idx="35811">31</cx:pt>
          <cx:pt idx="35812">26</cx:pt>
          <cx:pt idx="35813">28</cx:pt>
          <cx:pt idx="35814">28</cx:pt>
          <cx:pt idx="35815">26</cx:pt>
          <cx:pt idx="35816">35</cx:pt>
          <cx:pt idx="35817">29</cx:pt>
          <cx:pt idx="35818">30</cx:pt>
          <cx:pt idx="35819">30</cx:pt>
          <cx:pt idx="35820">27</cx:pt>
          <cx:pt idx="35821">35</cx:pt>
          <cx:pt idx="35822">29</cx:pt>
          <cx:pt idx="35823">31</cx:pt>
          <cx:pt idx="35824">30</cx:pt>
          <cx:pt idx="35825">71</cx:pt>
          <cx:pt idx="35826">31</cx:pt>
          <cx:pt idx="35827">29</cx:pt>
          <cx:pt idx="35828">32</cx:pt>
          <cx:pt idx="35829">28</cx:pt>
          <cx:pt idx="35830">30</cx:pt>
          <cx:pt idx="35831">27</cx:pt>
          <cx:pt idx="35832">24</cx:pt>
          <cx:pt idx="35833">23</cx:pt>
          <cx:pt idx="35834">30</cx:pt>
          <cx:pt idx="35835">26</cx:pt>
          <cx:pt idx="35836">27</cx:pt>
          <cx:pt idx="35837">24</cx:pt>
          <cx:pt idx="35838">30</cx:pt>
          <cx:pt idx="35839">29</cx:pt>
          <cx:pt idx="35840">29</cx:pt>
          <cx:pt idx="35841">27</cx:pt>
          <cx:pt idx="35842">21</cx:pt>
          <cx:pt idx="35843">33</cx:pt>
          <cx:pt idx="35844">33</cx:pt>
          <cx:pt idx="35845">22</cx:pt>
          <cx:pt idx="35846">21</cx:pt>
          <cx:pt idx="35847">24</cx:pt>
          <cx:pt idx="35848">23</cx:pt>
          <cx:pt idx="35849">28</cx:pt>
          <cx:pt idx="35850">26</cx:pt>
          <cx:pt idx="35851">23</cx:pt>
          <cx:pt idx="35852">21</cx:pt>
          <cx:pt idx="35853">21</cx:pt>
          <cx:pt idx="35854">28</cx:pt>
          <cx:pt idx="35855">28</cx:pt>
          <cx:pt idx="35856">31</cx:pt>
          <cx:pt idx="35857">27</cx:pt>
          <cx:pt idx="35858">25</cx:pt>
          <cx:pt idx="35859">29</cx:pt>
          <cx:pt idx="35860">26</cx:pt>
          <cx:pt idx="35861">26</cx:pt>
          <cx:pt idx="35862">25</cx:pt>
          <cx:pt idx="35863">30</cx:pt>
          <cx:pt idx="35864">26</cx:pt>
          <cx:pt idx="35865">24</cx:pt>
          <cx:pt idx="35866">24</cx:pt>
          <cx:pt idx="35867">28</cx:pt>
          <cx:pt idx="35868">17</cx:pt>
          <cx:pt idx="35869">23</cx:pt>
          <cx:pt idx="35870">29</cx:pt>
          <cx:pt idx="35871">22</cx:pt>
          <cx:pt idx="35872">28</cx:pt>
          <cx:pt idx="35873">40</cx:pt>
          <cx:pt idx="35874">39</cx:pt>
          <cx:pt idx="35875">36</cx:pt>
          <cx:pt idx="35876">34</cx:pt>
          <cx:pt idx="35877">35</cx:pt>
          <cx:pt idx="35878">37</cx:pt>
          <cx:pt idx="35879">37</cx:pt>
          <cx:pt idx="35880">40</cx:pt>
          <cx:pt idx="35881">40</cx:pt>
          <cx:pt idx="35882">28</cx:pt>
          <cx:pt idx="35883">28</cx:pt>
          <cx:pt idx="35884">23</cx:pt>
          <cx:pt idx="35885">31</cx:pt>
          <cx:pt idx="35886">31</cx:pt>
          <cx:pt idx="35887">24</cx:pt>
          <cx:pt idx="35888">16</cx:pt>
          <cx:pt idx="35889">16</cx:pt>
          <cx:pt idx="35890">28</cx:pt>
          <cx:pt idx="35891">28</cx:pt>
          <cx:pt idx="35892">31</cx:pt>
          <cx:pt idx="35893">25</cx:pt>
          <cx:pt idx="35894">29</cx:pt>
          <cx:pt idx="35895">32</cx:pt>
          <cx:pt idx="35896">36</cx:pt>
          <cx:pt idx="35897">46</cx:pt>
          <cx:pt idx="35898">33</cx:pt>
          <cx:pt idx="35899">24</cx:pt>
          <cx:pt idx="35900">21</cx:pt>
          <cx:pt idx="35901">23</cx:pt>
          <cx:pt idx="35902">23</cx:pt>
          <cx:pt idx="35903">23</cx:pt>
          <cx:pt idx="35904">22</cx:pt>
          <cx:pt idx="35905">21</cx:pt>
          <cx:pt idx="35906">20</cx:pt>
          <cx:pt idx="35907">22</cx:pt>
          <cx:pt idx="35908">22</cx:pt>
          <cx:pt idx="35909">22</cx:pt>
          <cx:pt idx="35910">21</cx:pt>
          <cx:pt idx="35911">21</cx:pt>
          <cx:pt idx="35912">19</cx:pt>
          <cx:pt idx="35913">36</cx:pt>
          <cx:pt idx="35914">34</cx:pt>
          <cx:pt idx="35915">34</cx:pt>
          <cx:pt idx="35916">38</cx:pt>
          <cx:pt idx="35917">36</cx:pt>
          <cx:pt idx="35918">34</cx:pt>
          <cx:pt idx="35919">34</cx:pt>
          <cx:pt idx="35920">38</cx:pt>
          <cx:pt idx="35921">33</cx:pt>
          <cx:pt idx="35922">33</cx:pt>
          <cx:pt idx="35923">33</cx:pt>
          <cx:pt idx="35924">33</cx:pt>
          <cx:pt idx="35925">40</cx:pt>
          <cx:pt idx="35926">39</cx:pt>
          <cx:pt idx="35927">109</cx:pt>
          <cx:pt idx="35928">20</cx:pt>
          <cx:pt idx="35929">22</cx:pt>
          <cx:pt idx="35930">23</cx:pt>
          <cx:pt idx="35931">23</cx:pt>
          <cx:pt idx="35932">22</cx:pt>
          <cx:pt idx="35933">22</cx:pt>
          <cx:pt idx="35934">23</cx:pt>
          <cx:pt idx="35935">23</cx:pt>
          <cx:pt idx="35936">22</cx:pt>
          <cx:pt idx="35937">22</cx:pt>
          <cx:pt idx="35938">22</cx:pt>
          <cx:pt idx="35939">22</cx:pt>
          <cx:pt idx="35940">34</cx:pt>
          <cx:pt idx="35941">31</cx:pt>
          <cx:pt idx="35942">42</cx:pt>
          <cx:pt idx="35943">36</cx:pt>
          <cx:pt idx="35944">36</cx:pt>
          <cx:pt idx="35945">31</cx:pt>
          <cx:pt idx="35946">30</cx:pt>
          <cx:pt idx="35947">30</cx:pt>
          <cx:pt idx="35948">25</cx:pt>
          <cx:pt idx="35949">28</cx:pt>
          <cx:pt idx="35950">27</cx:pt>
          <cx:pt idx="35951">27</cx:pt>
          <cx:pt idx="35952">25</cx:pt>
          <cx:pt idx="35953">25</cx:pt>
          <cx:pt idx="35954">30</cx:pt>
          <cx:pt idx="35955">25</cx:pt>
          <cx:pt idx="35956">25</cx:pt>
          <cx:pt idx="35957">23</cx:pt>
          <cx:pt idx="35958">23</cx:pt>
          <cx:pt idx="35959">22</cx:pt>
          <cx:pt idx="35960">25</cx:pt>
          <cx:pt idx="35961">21</cx:pt>
          <cx:pt idx="35962">23</cx:pt>
          <cx:pt idx="35963">25</cx:pt>
          <cx:pt idx="35964">25</cx:pt>
          <cx:pt idx="35965">30</cx:pt>
          <cx:pt idx="35966">30</cx:pt>
          <cx:pt idx="35967">27</cx:pt>
          <cx:pt idx="35968">27</cx:pt>
          <cx:pt idx="35969">22</cx:pt>
          <cx:pt idx="35970">25</cx:pt>
          <cx:pt idx="35971">36</cx:pt>
          <cx:pt idx="35972">34</cx:pt>
          <cx:pt idx="35973">33</cx:pt>
          <cx:pt idx="35974">35</cx:pt>
          <cx:pt idx="35975">34</cx:pt>
          <cx:pt idx="35976">38</cx:pt>
          <cx:pt idx="35977">38</cx:pt>
          <cx:pt idx="35978">39</cx:pt>
          <cx:pt idx="35979">31</cx:pt>
          <cx:pt idx="35980">33</cx:pt>
          <cx:pt idx="35981">25</cx:pt>
          <cx:pt idx="35982">22</cx:pt>
          <cx:pt idx="35983">26</cx:pt>
          <cx:pt idx="35984">22</cx:pt>
          <cx:pt idx="35985">25</cx:pt>
          <cx:pt idx="35986">25</cx:pt>
          <cx:pt idx="35987">25</cx:pt>
          <cx:pt idx="35988">25</cx:pt>
          <cx:pt idx="35989">24</cx:pt>
          <cx:pt idx="35990">21</cx:pt>
          <cx:pt idx="35991">22</cx:pt>
          <cx:pt idx="35992">22</cx:pt>
          <cx:pt idx="35993">22</cx:pt>
          <cx:pt idx="35994">22</cx:pt>
          <cx:pt idx="35995">23</cx:pt>
          <cx:pt idx="35996">23</cx:pt>
          <cx:pt idx="35997">16</cx:pt>
          <cx:pt idx="35998">16</cx:pt>
          <cx:pt idx="35999">15</cx:pt>
          <cx:pt idx="36000">17</cx:pt>
          <cx:pt idx="36001">15</cx:pt>
          <cx:pt idx="36002">15</cx:pt>
          <cx:pt idx="36003">17</cx:pt>
          <cx:pt idx="36004">17</cx:pt>
          <cx:pt idx="36005">33</cx:pt>
          <cx:pt idx="36006">32</cx:pt>
          <cx:pt idx="36007">38</cx:pt>
          <cx:pt idx="36008">33</cx:pt>
          <cx:pt idx="36009">32</cx:pt>
          <cx:pt idx="36010">33</cx:pt>
          <cx:pt idx="36011">30</cx:pt>
          <cx:pt idx="36012">32</cx:pt>
          <cx:pt idx="36013">30</cx:pt>
          <cx:pt idx="36014">33</cx:pt>
          <cx:pt idx="36015">29</cx:pt>
          <cx:pt idx="36016">103</cx:pt>
          <cx:pt idx="36017">36</cx:pt>
          <cx:pt idx="36018">36</cx:pt>
          <cx:pt idx="36019">24</cx:pt>
          <cx:pt idx="36020">28</cx:pt>
          <cx:pt idx="36021">24</cx:pt>
          <cx:pt idx="36022">30</cx:pt>
          <cx:pt idx="36023">29</cx:pt>
          <cx:pt idx="36024">26</cx:pt>
          <cx:pt idx="36025">29</cx:pt>
          <cx:pt idx="36026">28</cx:pt>
          <cx:pt idx="36027">31</cx:pt>
          <cx:pt idx="36028">29</cx:pt>
          <cx:pt idx="36029">30</cx:pt>
          <cx:pt idx="36030">22</cx:pt>
          <cx:pt idx="36031">20</cx:pt>
          <cx:pt idx="36032">21</cx:pt>
          <cx:pt idx="36033">20</cx:pt>
          <cx:pt idx="36034">24</cx:pt>
          <cx:pt idx="36035">23</cx:pt>
          <cx:pt idx="36036">22</cx:pt>
          <cx:pt idx="36037">26</cx:pt>
          <cx:pt idx="36038">23</cx:pt>
          <cx:pt idx="36039">24</cx:pt>
          <cx:pt idx="36040">27</cx:pt>
          <cx:pt idx="36041">24</cx:pt>
          <cx:pt idx="36042">22</cx:pt>
          <cx:pt idx="36043">22</cx:pt>
          <cx:pt idx="36044">20</cx:pt>
          <cx:pt idx="36045">20</cx:pt>
          <cx:pt idx="36046">19</cx:pt>
          <cx:pt idx="36047">25</cx:pt>
          <cx:pt idx="36048">24</cx:pt>
          <cx:pt idx="36049">22</cx:pt>
          <cx:pt idx="36050">24</cx:pt>
          <cx:pt idx="36051">23</cx:pt>
          <cx:pt idx="36052">22</cx:pt>
          <cx:pt idx="36053">21</cx:pt>
          <cx:pt idx="36054">22</cx:pt>
          <cx:pt idx="36055">36</cx:pt>
          <cx:pt idx="36056">35</cx:pt>
          <cx:pt idx="36057">41</cx:pt>
          <cx:pt idx="36058">32</cx:pt>
          <cx:pt idx="36059">22</cx:pt>
          <cx:pt idx="36060">21</cx:pt>
          <cx:pt idx="36061">23</cx:pt>
          <cx:pt idx="36062">99</cx:pt>
          <cx:pt idx="36063">37</cx:pt>
          <cx:pt idx="36064">39</cx:pt>
          <cx:pt idx="36065">39</cx:pt>
          <cx:pt idx="36066">36</cx:pt>
          <cx:pt idx="36067">41</cx:pt>
          <cx:pt idx="36068">37</cx:pt>
          <cx:pt idx="36069">39</cx:pt>
          <cx:pt idx="36070">36</cx:pt>
          <cx:pt idx="36071">25</cx:pt>
          <cx:pt idx="36072">30</cx:pt>
          <cx:pt idx="36073">31</cx:pt>
          <cx:pt idx="36074">36</cx:pt>
          <cx:pt idx="36075">36</cx:pt>
          <cx:pt idx="36076">36</cx:pt>
          <cx:pt idx="36077">33</cx:pt>
          <cx:pt idx="36078">33</cx:pt>
          <cx:pt idx="36079">39</cx:pt>
          <cx:pt idx="36080">31</cx:pt>
          <cx:pt idx="36081">27</cx:pt>
          <cx:pt idx="36082">25</cx:pt>
          <cx:pt idx="36083">31</cx:pt>
          <cx:pt idx="36084">28</cx:pt>
          <cx:pt idx="36085">25</cx:pt>
          <cx:pt idx="36086">29</cx:pt>
          <cx:pt idx="36087">23</cx:pt>
          <cx:pt idx="36088">21</cx:pt>
          <cx:pt idx="36089">24</cx:pt>
          <cx:pt idx="36090">24</cx:pt>
          <cx:pt idx="36091">24</cx:pt>
          <cx:pt idx="36092">29</cx:pt>
          <cx:pt idx="36093">27</cx:pt>
          <cx:pt idx="36094">27</cx:pt>
          <cx:pt idx="36095">29</cx:pt>
          <cx:pt idx="36096">27</cx:pt>
          <cx:pt idx="36097">27</cx:pt>
          <cx:pt idx="36098">27</cx:pt>
          <cx:pt idx="36099">29</cx:pt>
          <cx:pt idx="36100">27</cx:pt>
          <cx:pt idx="36101">27</cx:pt>
          <cx:pt idx="36102">27</cx:pt>
          <cx:pt idx="36103">19</cx:pt>
          <cx:pt idx="36104">18</cx:pt>
          <cx:pt idx="36105">22</cx:pt>
          <cx:pt idx="36106">22</cx:pt>
          <cx:pt idx="36107">26</cx:pt>
          <cx:pt idx="36108">25</cx:pt>
          <cx:pt idx="36109">30</cx:pt>
          <cx:pt idx="36110">26</cx:pt>
          <cx:pt idx="36111">24</cx:pt>
          <cx:pt idx="36112">24</cx:pt>
          <cx:pt idx="36113">28</cx:pt>
          <cx:pt idx="36114">17</cx:pt>
          <cx:pt idx="36115">16</cx:pt>
          <cx:pt idx="36116">16</cx:pt>
          <cx:pt idx="36117">24</cx:pt>
          <cx:pt idx="36118">21</cx:pt>
          <cx:pt idx="36119">23</cx:pt>
          <cx:pt idx="36120">23</cx:pt>
          <cx:pt idx="36121">23</cx:pt>
          <cx:pt idx="36122">22</cx:pt>
          <cx:pt idx="36123">21</cx:pt>
          <cx:pt idx="36124">20</cx:pt>
          <cx:pt idx="36125">22</cx:pt>
          <cx:pt idx="36126">22</cx:pt>
          <cx:pt idx="36127">22</cx:pt>
          <cx:pt idx="36128">21</cx:pt>
          <cx:pt idx="36129">21</cx:pt>
          <cx:pt idx="36130">19</cx:pt>
          <cx:pt idx="36131">28</cx:pt>
          <cx:pt idx="36132">23</cx:pt>
          <cx:pt idx="36133">31</cx:pt>
          <cx:pt idx="36134">31</cx:pt>
          <cx:pt idx="36135">24</cx:pt>
          <cx:pt idx="36136">23</cx:pt>
          <cx:pt idx="36137">23</cx:pt>
          <cx:pt idx="36138">22</cx:pt>
          <cx:pt idx="36139">23</cx:pt>
          <cx:pt idx="36140">23</cx:pt>
          <cx:pt idx="36141">22</cx:pt>
          <cx:pt idx="36142">22</cx:pt>
          <cx:pt idx="36143">22</cx:pt>
          <cx:pt idx="36144">21</cx:pt>
          <cx:pt idx="36145">22</cx:pt>
          <cx:pt idx="36146">22</cx:pt>
          <cx:pt idx="36147">20</cx:pt>
          <cx:pt idx="36148">34</cx:pt>
          <cx:pt idx="36149">32</cx:pt>
          <cx:pt idx="36150">36</cx:pt>
          <cx:pt idx="36151">33</cx:pt>
          <cx:pt idx="36152">28</cx:pt>
          <cx:pt idx="36153">33</cx:pt>
          <cx:pt idx="36154">41</cx:pt>
          <cx:pt idx="36155">39</cx:pt>
          <cx:pt idx="36156">37</cx:pt>
          <cx:pt idx="36157">42</cx:pt>
          <cx:pt idx="36158">40</cx:pt>
          <cx:pt idx="36159">38</cx:pt>
          <cx:pt idx="36160">32</cx:pt>
          <cx:pt idx="36161">31</cx:pt>
          <cx:pt idx="36162">38</cx:pt>
          <cx:pt idx="36163">37</cx:pt>
          <cx:pt idx="36164">37</cx:pt>
          <cx:pt idx="36165">40</cx:pt>
          <cx:pt idx="36166">36</cx:pt>
          <cx:pt idx="36167">34</cx:pt>
          <cx:pt idx="36168">34</cx:pt>
          <cx:pt idx="36169">33</cx:pt>
          <cx:pt idx="36170">32</cx:pt>
          <cx:pt idx="36171">32</cx:pt>
          <cx:pt idx="36172">27</cx:pt>
          <cx:pt idx="36173">27</cx:pt>
          <cx:pt idx="36174">27</cx:pt>
          <cx:pt idx="36175">26</cx:pt>
          <cx:pt idx="36176">25</cx:pt>
          <cx:pt idx="36177">36</cx:pt>
          <cx:pt idx="36178">37</cx:pt>
          <cx:pt idx="36179">28</cx:pt>
          <cx:pt idx="36180">28</cx:pt>
          <cx:pt idx="36181">37</cx:pt>
          <cx:pt idx="36182">35</cx:pt>
          <cx:pt idx="36183">36</cx:pt>
          <cx:pt idx="36184">34</cx:pt>
          <cx:pt idx="36185">32</cx:pt>
          <cx:pt idx="36186">32</cx:pt>
          <cx:pt idx="36187">36</cx:pt>
          <cx:pt idx="36188">23</cx:pt>
          <cx:pt idx="36189">25</cx:pt>
          <cx:pt idx="36190">25</cx:pt>
          <cx:pt idx="36191">24</cx:pt>
          <cx:pt idx="36192">28</cx:pt>
          <cx:pt idx="36193">23</cx:pt>
          <cx:pt idx="36194">24</cx:pt>
          <cx:pt idx="36195">25</cx:pt>
          <cx:pt idx="36196">25</cx:pt>
          <cx:pt idx="36197">24</cx:pt>
          <cx:pt idx="36198">27</cx:pt>
          <cx:pt idx="36199">26</cx:pt>
          <cx:pt idx="36200">26</cx:pt>
          <cx:pt idx="36201">22</cx:pt>
          <cx:pt idx="36202">23</cx:pt>
          <cx:pt idx="36203">36</cx:pt>
          <cx:pt idx="36204">31</cx:pt>
          <cx:pt idx="36205">36</cx:pt>
          <cx:pt idx="36206">41</cx:pt>
          <cx:pt idx="36207">42</cx:pt>
          <cx:pt idx="36208">30</cx:pt>
          <cx:pt idx="36209">41</cx:pt>
          <cx:pt idx="36210">35</cx:pt>
          <cx:pt idx="36211">28</cx:pt>
          <cx:pt idx="36212">26</cx:pt>
          <cx:pt idx="36213">30</cx:pt>
          <cx:pt idx="36214">32</cx:pt>
          <cx:pt idx="36215">30</cx:pt>
          <cx:pt idx="36216">30</cx:pt>
          <cx:pt idx="36217">35</cx:pt>
          <cx:pt idx="36218">32</cx:pt>
          <cx:pt idx="36219">34</cx:pt>
          <cx:pt idx="36220">33</cx:pt>
          <cx:pt idx="36221">31</cx:pt>
          <cx:pt idx="36222">28</cx:pt>
          <cx:pt idx="36223">28</cx:pt>
          <cx:pt idx="36224">27</cx:pt>
          <cx:pt idx="36225">33</cx:pt>
          <cx:pt idx="36226">30</cx:pt>
          <cx:pt idx="36227">28</cx:pt>
          <cx:pt idx="36228">26</cx:pt>
          <cx:pt idx="36229">26</cx:pt>
          <cx:pt idx="36230">26</cx:pt>
          <cx:pt idx="36231">24</cx:pt>
          <cx:pt idx="36232">25</cx:pt>
          <cx:pt idx="36233">23</cx:pt>
          <cx:pt idx="36234">24</cx:pt>
          <cx:pt idx="36235">33</cx:pt>
          <cx:pt idx="36236">24</cx:pt>
          <cx:pt idx="36237">24</cx:pt>
          <cx:pt idx="36238">26</cx:pt>
          <cx:pt idx="36239">27</cx:pt>
          <cx:pt idx="36240">28</cx:pt>
          <cx:pt idx="36241">28</cx:pt>
          <cx:pt idx="36242">22</cx:pt>
          <cx:pt idx="36243">24</cx:pt>
          <cx:pt idx="36244">20</cx:pt>
          <cx:pt idx="36245">19</cx:pt>
          <cx:pt idx="36246">27</cx:pt>
          <cx:pt idx="36247">24</cx:pt>
          <cx:pt idx="36248">27</cx:pt>
          <cx:pt idx="36249">24</cx:pt>
          <cx:pt idx="36250">23</cx:pt>
          <cx:pt idx="36251">23</cx:pt>
          <cx:pt idx="36252">23</cx:pt>
          <cx:pt idx="36253">26</cx:pt>
          <cx:pt idx="36254">26</cx:pt>
          <cx:pt idx="36255">27</cx:pt>
          <cx:pt idx="36256">24</cx:pt>
          <cx:pt idx="36257">27</cx:pt>
          <cx:pt idx="36258">24</cx:pt>
          <cx:pt idx="36259">29</cx:pt>
          <cx:pt idx="36260">28</cx:pt>
          <cx:pt idx="36261">23</cx:pt>
          <cx:pt idx="36262">27</cx:pt>
          <cx:pt idx="36263">26</cx:pt>
          <cx:pt idx="36264">23</cx:pt>
          <cx:pt idx="36265">27</cx:pt>
          <cx:pt idx="36266">25</cx:pt>
          <cx:pt idx="36267">28</cx:pt>
          <cx:pt idx="36268">28</cx:pt>
          <cx:pt idx="36269">27</cx:pt>
          <cx:pt idx="36270">27</cx:pt>
          <cx:pt idx="36271">26</cx:pt>
          <cx:pt idx="36272">30</cx:pt>
          <cx:pt idx="36273">30</cx:pt>
          <cx:pt idx="36274">29</cx:pt>
          <cx:pt idx="36275">25</cx:pt>
          <cx:pt idx="36276">26</cx:pt>
          <cx:pt idx="36277">23</cx:pt>
          <cx:pt idx="36278">25</cx:pt>
          <cx:pt idx="36279">27</cx:pt>
          <cx:pt idx="36280">26</cx:pt>
          <cx:pt idx="36281">27</cx:pt>
          <cx:pt idx="36282">28</cx:pt>
          <cx:pt idx="36283">30</cx:pt>
          <cx:pt idx="36284">26</cx:pt>
          <cx:pt idx="36285">25</cx:pt>
          <cx:pt idx="36286">22</cx:pt>
          <cx:pt idx="36287">19</cx:pt>
          <cx:pt idx="36288">23</cx:pt>
          <cx:pt idx="36289">25</cx:pt>
          <cx:pt idx="36290">27</cx:pt>
          <cx:pt idx="36291">26</cx:pt>
          <cx:pt idx="36292">27</cx:pt>
          <cx:pt idx="36293">28</cx:pt>
          <cx:pt idx="36294">30</cx:pt>
          <cx:pt idx="36295">30</cx:pt>
          <cx:pt idx="36296">31</cx:pt>
          <cx:pt idx="36297">29</cx:pt>
          <cx:pt idx="36298">31</cx:pt>
          <cx:pt idx="36299">21</cx:pt>
          <cx:pt idx="36300">21</cx:pt>
          <cx:pt idx="36301">20</cx:pt>
          <cx:pt idx="36302">21</cx:pt>
          <cx:pt idx="36303">28</cx:pt>
          <cx:pt idx="36304">35</cx:pt>
          <cx:pt idx="36305">37</cx:pt>
          <cx:pt idx="36306">36</cx:pt>
          <cx:pt idx="36307">29</cx:pt>
          <cx:pt idx="36308">33</cx:pt>
          <cx:pt idx="36309">28</cx:pt>
          <cx:pt idx="36310">29</cx:pt>
          <cx:pt idx="36311">34</cx:pt>
          <cx:pt idx="36312">29</cx:pt>
          <cx:pt idx="36313">33</cx:pt>
          <cx:pt idx="36314">22</cx:pt>
          <cx:pt idx="36315">25</cx:pt>
          <cx:pt idx="36316">37</cx:pt>
          <cx:pt idx="36317">31</cx:pt>
          <cx:pt idx="36318">34</cx:pt>
          <cx:pt idx="36319">31</cx:pt>
          <cx:pt idx="36320">36</cx:pt>
          <cx:pt idx="36321">38</cx:pt>
          <cx:pt idx="36322">38</cx:pt>
          <cx:pt idx="36323">36</cx:pt>
          <cx:pt idx="36324">36</cx:pt>
          <cx:pt idx="36325">36</cx:pt>
          <cx:pt idx="36326">24</cx:pt>
          <cx:pt idx="36327">25</cx:pt>
          <cx:pt idx="36328">22</cx:pt>
          <cx:pt idx="36329">25</cx:pt>
          <cx:pt idx="36330">25</cx:pt>
          <cx:pt idx="36331">23</cx:pt>
          <cx:pt idx="36332">25</cx:pt>
          <cx:pt idx="36333">27</cx:pt>
          <cx:pt idx="36334">28</cx:pt>
          <cx:pt idx="36335">25</cx:pt>
          <cx:pt idx="36336">31</cx:pt>
          <cx:pt idx="36337">30</cx:pt>
          <cx:pt idx="36338">30</cx:pt>
          <cx:pt idx="36339">30</cx:pt>
          <cx:pt idx="36340">92</cx:pt>
          <cx:pt idx="36341">26</cx:pt>
          <cx:pt idx="36342">28</cx:pt>
          <cx:pt idx="36343">25</cx:pt>
          <cx:pt idx="36344">26</cx:pt>
          <cx:pt idx="36345">18</cx:pt>
          <cx:pt idx="36346">17</cx:pt>
          <cx:pt idx="36347">21</cx:pt>
          <cx:pt idx="36348">20</cx:pt>
          <cx:pt idx="36349">26</cx:pt>
          <cx:pt idx="36350">19</cx:pt>
          <cx:pt idx="36351">19</cx:pt>
          <cx:pt idx="36352">23</cx:pt>
          <cx:pt idx="36353">29</cx:pt>
          <cx:pt idx="36354">28</cx:pt>
          <cx:pt idx="36355">19</cx:pt>
          <cx:pt idx="36356">23</cx:pt>
          <cx:pt idx="36357">19</cx:pt>
          <cx:pt idx="36358">23</cx:pt>
          <cx:pt idx="36359">28</cx:pt>
          <cx:pt idx="36360">28</cx:pt>
          <cx:pt idx="36361">40</cx:pt>
          <cx:pt idx="36362">39</cx:pt>
          <cx:pt idx="36363">31</cx:pt>
          <cx:pt idx="36364">32</cx:pt>
          <cx:pt idx="36365">30</cx:pt>
          <cx:pt idx="36366">28</cx:pt>
          <cx:pt idx="36367">26</cx:pt>
          <cx:pt idx="36368">27</cx:pt>
          <cx:pt idx="36369">34</cx:pt>
          <cx:pt idx="36370">24</cx:pt>
          <cx:pt idx="36371">20</cx:pt>
          <cx:pt idx="36372">32</cx:pt>
          <cx:pt idx="36373">26</cx:pt>
          <cx:pt idx="36374">28</cx:pt>
          <cx:pt idx="36375">26</cx:pt>
          <cx:pt idx="36376">24</cx:pt>
          <cx:pt idx="36377">23</cx:pt>
          <cx:pt idx="36378">24</cx:pt>
          <cx:pt idx="36379">23</cx:pt>
          <cx:pt idx="36380">23</cx:pt>
          <cx:pt idx="36381">18</cx:pt>
          <cx:pt idx="36382">28</cx:pt>
          <cx:pt idx="36383">28</cx:pt>
          <cx:pt idx="36384">27</cx:pt>
          <cx:pt idx="36385">30</cx:pt>
          <cx:pt idx="36386">30</cx:pt>
          <cx:pt idx="36387">32</cx:pt>
          <cx:pt idx="36388">26</cx:pt>
          <cx:pt idx="36389">28</cx:pt>
          <cx:pt idx="36390">26</cx:pt>
          <cx:pt idx="36391">25</cx:pt>
          <cx:pt idx="36392">27</cx:pt>
          <cx:pt idx="36393">26</cx:pt>
          <cx:pt idx="36394">30</cx:pt>
          <cx:pt idx="36395">28</cx:pt>
          <cx:pt idx="36396">26</cx:pt>
          <cx:pt idx="36397">26</cx:pt>
          <cx:pt idx="36398">29</cx:pt>
          <cx:pt idx="36399">24</cx:pt>
          <cx:pt idx="36400">24</cx:pt>
          <cx:pt idx="36401">25</cx:pt>
          <cx:pt idx="36402">21</cx:pt>
          <cx:pt idx="36403">24</cx:pt>
          <cx:pt idx="36404">23</cx:pt>
          <cx:pt idx="36405">25</cx:pt>
          <cx:pt idx="36406">24</cx:pt>
          <cx:pt idx="36407">23</cx:pt>
          <cx:pt idx="36408">25</cx:pt>
          <cx:pt idx="36409">26</cx:pt>
          <cx:pt idx="36410">31</cx:pt>
          <cx:pt idx="36411">24</cx:pt>
          <cx:pt idx="36412">33</cx:pt>
          <cx:pt idx="36413">27</cx:pt>
          <cx:pt idx="36414">39</cx:pt>
          <cx:pt idx="36415">22</cx:pt>
          <cx:pt idx="36416">20</cx:pt>
          <cx:pt idx="36417">20</cx:pt>
          <cx:pt idx="36418">19</cx:pt>
          <cx:pt idx="36419">23</cx:pt>
          <cx:pt idx="36420">24</cx:pt>
          <cx:pt idx="36421">24</cx:pt>
          <cx:pt idx="36422">21</cx:pt>
          <cx:pt idx="36423">20</cx:pt>
          <cx:pt idx="36424">22</cx:pt>
          <cx:pt idx="36425">23</cx:pt>
          <cx:pt idx="36426">23</cx:pt>
          <cx:pt idx="36427">41</cx:pt>
          <cx:pt idx="36428">40</cx:pt>
          <cx:pt idx="36429">37</cx:pt>
          <cx:pt idx="36430">38</cx:pt>
          <cx:pt idx="36431">36</cx:pt>
          <cx:pt idx="36432">40</cx:pt>
          <cx:pt idx="36433">38</cx:pt>
          <cx:pt idx="36434">38</cx:pt>
          <cx:pt idx="36435">39</cx:pt>
          <cx:pt idx="36436">36</cx:pt>
          <cx:pt idx="36437">39</cx:pt>
          <cx:pt idx="36438">36</cx:pt>
          <cx:pt idx="36439">38</cx:pt>
          <cx:pt idx="36440">39</cx:pt>
          <cx:pt idx="36441">34</cx:pt>
          <cx:pt idx="36442">35</cx:pt>
          <cx:pt idx="36443">32</cx:pt>
          <cx:pt idx="36444">33</cx:pt>
          <cx:pt idx="36445">34</cx:pt>
          <cx:pt idx="36446">29</cx:pt>
          <cx:pt idx="36447">28</cx:pt>
          <cx:pt idx="36448">26</cx:pt>
          <cx:pt idx="36449">36</cx:pt>
          <cx:pt idx="36450">34</cx:pt>
          <cx:pt idx="36451">23</cx:pt>
          <cx:pt idx="36452">22</cx:pt>
          <cx:pt idx="36453">22</cx:pt>
          <cx:pt idx="36454">22</cx:pt>
          <cx:pt idx="36455">25</cx:pt>
          <cx:pt idx="36456">25</cx:pt>
          <cx:pt idx="36457">31</cx:pt>
          <cx:pt idx="36458">22</cx:pt>
          <cx:pt idx="36459">23</cx:pt>
          <cx:pt idx="36460">22</cx:pt>
          <cx:pt idx="36461">21</cx:pt>
          <cx:pt idx="36462">14</cx:pt>
          <cx:pt idx="36463">13</cx:pt>
          <cx:pt idx="36464">17</cx:pt>
          <cx:pt idx="36465">29</cx:pt>
          <cx:pt idx="36466">17</cx:pt>
          <cx:pt idx="36467">17</cx:pt>
          <cx:pt idx="36468">18</cx:pt>
          <cx:pt idx="36469">22</cx:pt>
          <cx:pt idx="36470">23</cx:pt>
          <cx:pt idx="36471">23</cx:pt>
          <cx:pt idx="36472">20</cx:pt>
          <cx:pt idx="36473">20</cx:pt>
          <cx:pt idx="36474">25</cx:pt>
          <cx:pt idx="36475">21</cx:pt>
          <cx:pt idx="36476">28</cx:pt>
          <cx:pt idx="36477">82</cx:pt>
          <cx:pt idx="36478">34</cx:pt>
          <cx:pt idx="36479">31</cx:pt>
          <cx:pt idx="36480">32</cx:pt>
          <cx:pt idx="36481">28</cx:pt>
          <cx:pt idx="36482">38</cx:pt>
          <cx:pt idx="36483">33</cx:pt>
          <cx:pt idx="36484">33</cx:pt>
          <cx:pt idx="36485">30</cx:pt>
          <cx:pt idx="36486">26</cx:pt>
          <cx:pt idx="36487">26</cx:pt>
          <cx:pt idx="36488">25</cx:pt>
          <cx:pt idx="36489">42</cx:pt>
          <cx:pt idx="36490">38</cx:pt>
          <cx:pt idx="36491">29</cx:pt>
          <cx:pt idx="36492">29</cx:pt>
          <cx:pt idx="36493">28</cx:pt>
          <cx:pt idx="36494">28</cx:pt>
          <cx:pt idx="36495">27</cx:pt>
          <cx:pt idx="36496">29</cx:pt>
          <cx:pt idx="36497">28</cx:pt>
          <cx:pt idx="36498">28</cx:pt>
          <cx:pt idx="36499">29</cx:pt>
          <cx:pt idx="36500">29</cx:pt>
          <cx:pt idx="36501">24</cx:pt>
          <cx:pt idx="36502">26</cx:pt>
          <cx:pt idx="36503">26</cx:pt>
          <cx:pt idx="36504">14</cx:pt>
          <cx:pt idx="36505">26</cx:pt>
          <cx:pt idx="36506">21</cx:pt>
          <cx:pt idx="36507">18</cx:pt>
          <cx:pt idx="36508">35</cx:pt>
          <cx:pt idx="36509">32</cx:pt>
          <cx:pt idx="36510">32</cx:pt>
          <cx:pt idx="36511">28</cx:pt>
          <cx:pt idx="36512">28</cx:pt>
          <cx:pt idx="36513">29</cx:pt>
          <cx:pt idx="36514">23</cx:pt>
          <cx:pt idx="36515">22</cx:pt>
          <cx:pt idx="36516">22</cx:pt>
          <cx:pt idx="36517">29</cx:pt>
          <cx:pt idx="36518">22</cx:pt>
          <cx:pt idx="36519">23</cx:pt>
          <cx:pt idx="36520">23</cx:pt>
          <cx:pt idx="36521">20</cx:pt>
          <cx:pt idx="36522">24</cx:pt>
          <cx:pt idx="36523">23</cx:pt>
          <cx:pt idx="36524">26</cx:pt>
          <cx:pt idx="36525">26</cx:pt>
          <cx:pt idx="36526">24</cx:pt>
          <cx:pt idx="36527">30</cx:pt>
          <cx:pt idx="36528">21</cx:pt>
          <cx:pt idx="36529">27</cx:pt>
          <cx:pt idx="36530">24</cx:pt>
          <cx:pt idx="36531">32</cx:pt>
          <cx:pt idx="36532">29</cx:pt>
          <cx:pt idx="36533">33</cx:pt>
          <cx:pt idx="36534">34</cx:pt>
          <cx:pt idx="36535">36</cx:pt>
          <cx:pt idx="36536">36</cx:pt>
          <cx:pt idx="36537">29</cx:pt>
          <cx:pt idx="36538">32</cx:pt>
          <cx:pt idx="36539">36</cx:pt>
          <cx:pt idx="36540">38</cx:pt>
          <cx:pt idx="36541">36</cx:pt>
          <cx:pt idx="36542">38</cx:pt>
          <cx:pt idx="36543">29</cx:pt>
          <cx:pt idx="36544">32</cx:pt>
          <cx:pt idx="36545">33</cx:pt>
          <cx:pt idx="36546">31</cx:pt>
          <cx:pt idx="36547">33</cx:pt>
          <cx:pt idx="36548">32</cx:pt>
          <cx:pt idx="36549">31</cx:pt>
          <cx:pt idx="36550">32</cx:pt>
          <cx:pt idx="36551">30</cx:pt>
          <cx:pt idx="36552">30</cx:pt>
          <cx:pt idx="36553">33</cx:pt>
          <cx:pt idx="36554">33</cx:pt>
          <cx:pt idx="36555">33</cx:pt>
          <cx:pt idx="36556">33</cx:pt>
          <cx:pt idx="36557">31</cx:pt>
          <cx:pt idx="36558">32</cx:pt>
          <cx:pt idx="36559">30</cx:pt>
          <cx:pt idx="36560">30</cx:pt>
          <cx:pt idx="36561">30</cx:pt>
          <cx:pt idx="36562">30</cx:pt>
          <cx:pt idx="36563">30</cx:pt>
          <cx:pt idx="36564">30</cx:pt>
          <cx:pt idx="36565">31</cx:pt>
          <cx:pt idx="36566">30</cx:pt>
          <cx:pt idx="36567">99</cx:pt>
          <cx:pt idx="36568">34</cx:pt>
          <cx:pt idx="36569">31</cx:pt>
          <cx:pt idx="36570">33</cx:pt>
          <cx:pt idx="36571">30</cx:pt>
          <cx:pt idx="36572">30</cx:pt>
          <cx:pt idx="36573">30</cx:pt>
          <cx:pt idx="36574">29</cx:pt>
          <cx:pt idx="36575">27</cx:pt>
          <cx:pt idx="36576">30</cx:pt>
          <cx:pt idx="36577">28</cx:pt>
          <cx:pt idx="36578">29</cx:pt>
          <cx:pt idx="36579">29</cx:pt>
          <cx:pt idx="36580">27</cx:pt>
          <cx:pt idx="36581">26</cx:pt>
          <cx:pt idx="36582">25</cx:pt>
          <cx:pt idx="36583">25</cx:pt>
          <cx:pt idx="36584">24</cx:pt>
          <cx:pt idx="36585">31</cx:pt>
          <cx:pt idx="36586">39</cx:pt>
          <cx:pt idx="36587">37</cx:pt>
          <cx:pt idx="36588">22</cx:pt>
          <cx:pt idx="36589">22</cx:pt>
          <cx:pt idx="36590">23</cx:pt>
          <cx:pt idx="36591">22</cx:pt>
          <cx:pt idx="36592">21</cx:pt>
          <cx:pt idx="36593">21</cx:pt>
          <cx:pt idx="36594">22</cx:pt>
          <cx:pt idx="36595">32</cx:pt>
          <cx:pt idx="36596">33</cx:pt>
          <cx:pt idx="36597">31</cx:pt>
          <cx:pt idx="36598">31</cx:pt>
          <cx:pt idx="36599">29</cx:pt>
          <cx:pt idx="36600">101</cx:pt>
          <cx:pt idx="36601">101</cx:pt>
          <cx:pt idx="36602">30</cx:pt>
          <cx:pt idx="36603">28</cx:pt>
          <cx:pt idx="36604">28</cx:pt>
          <cx:pt idx="36605">29</cx:pt>
          <cx:pt idx="36606">30</cx:pt>
          <cx:pt idx="36607">26</cx:pt>
          <cx:pt idx="36608">26</cx:pt>
          <cx:pt idx="36609">27</cx:pt>
          <cx:pt idx="36610">26</cx:pt>
          <cx:pt idx="36611">26</cx:pt>
          <cx:pt idx="36612">27</cx:pt>
          <cx:pt idx="36613">31</cx:pt>
          <cx:pt idx="36614">32</cx:pt>
          <cx:pt idx="36615">37</cx:pt>
          <cx:pt idx="36616">35</cx:pt>
          <cx:pt idx="36617">38</cx:pt>
          <cx:pt idx="36618">39</cx:pt>
          <cx:pt idx="36619">35</cx:pt>
          <cx:pt idx="36620">36</cx:pt>
          <cx:pt idx="36621">17</cx:pt>
          <cx:pt idx="36622">28</cx:pt>
          <cx:pt idx="36623">27</cx:pt>
          <cx:pt idx="36624">27</cx:pt>
          <cx:pt idx="36625">27</cx:pt>
          <cx:pt idx="36626">27</cx:pt>
          <cx:pt idx="36627">26</cx:pt>
          <cx:pt idx="36628">25</cx:pt>
          <cx:pt idx="36629">25</cx:pt>
          <cx:pt idx="36630">25</cx:pt>
          <cx:pt idx="36631">25</cx:pt>
          <cx:pt idx="36632">26</cx:pt>
          <cx:pt idx="36633">26</cx:pt>
          <cx:pt idx="36634">26</cx:pt>
          <cx:pt idx="36635">25</cx:pt>
          <cx:pt idx="36636">28</cx:pt>
          <cx:pt idx="36637">27</cx:pt>
          <cx:pt idx="36638">26</cx:pt>
          <cx:pt idx="36639">26</cx:pt>
          <cx:pt idx="36640">25</cx:pt>
          <cx:pt idx="36641">25</cx:pt>
          <cx:pt idx="36642">27</cx:pt>
          <cx:pt idx="36643">27</cx:pt>
          <cx:pt idx="36644">27</cx:pt>
          <cx:pt idx="36645">26</cx:pt>
          <cx:pt idx="36646">20</cx:pt>
          <cx:pt idx="36647">20</cx:pt>
          <cx:pt idx="36648">20</cx:pt>
          <cx:pt idx="36649">26</cx:pt>
          <cx:pt idx="36650">26</cx:pt>
          <cx:pt idx="36651">25</cx:pt>
          <cx:pt idx="36652">25</cx:pt>
          <cx:pt idx="36653">25</cx:pt>
          <cx:pt idx="36654">25</cx:pt>
          <cx:pt idx="36655">24</cx:pt>
          <cx:pt idx="36656">24</cx:pt>
          <cx:pt idx="36657">24</cx:pt>
          <cx:pt idx="36658">24</cx:pt>
          <cx:pt idx="36659">31</cx:pt>
          <cx:pt idx="36660">29</cx:pt>
          <cx:pt idx="36661">30</cx:pt>
          <cx:pt idx="36662">26</cx:pt>
          <cx:pt idx="36663">29</cx:pt>
          <cx:pt idx="36664">27</cx:pt>
          <cx:pt idx="36665">24</cx:pt>
          <cx:pt idx="36666">24</cx:pt>
          <cx:pt idx="36667">23</cx:pt>
          <cx:pt idx="36668">24</cx:pt>
          <cx:pt idx="36669">24</cx:pt>
          <cx:pt idx="36670">21</cx:pt>
          <cx:pt idx="36671">21</cx:pt>
          <cx:pt idx="36672">31</cx:pt>
          <cx:pt idx="36673">29</cx:pt>
          <cx:pt idx="36674">23</cx:pt>
          <cx:pt idx="36675">30</cx:pt>
          <cx:pt idx="36676">26</cx:pt>
          <cx:pt idx="36677">29</cx:pt>
          <cx:pt idx="36678">27</cx:pt>
          <cx:pt idx="36679">23</cx:pt>
          <cx:pt idx="36680">23</cx:pt>
          <cx:pt idx="36681">28</cx:pt>
          <cx:pt idx="36682">27</cx:pt>
          <cx:pt idx="36683">26</cx:pt>
          <cx:pt idx="36684">26</cx:pt>
          <cx:pt idx="36685">24</cx:pt>
          <cx:pt idx="36686">26</cx:pt>
          <cx:pt idx="36687">29</cx:pt>
          <cx:pt idx="36688">24</cx:pt>
          <cx:pt idx="36689">24</cx:pt>
          <cx:pt idx="36690">24</cx:pt>
          <cx:pt idx="36691">24</cx:pt>
          <cx:pt idx="36692">20</cx:pt>
          <cx:pt idx="36693">22</cx:pt>
          <cx:pt idx="36694">25</cx:pt>
          <cx:pt idx="36695">19</cx:pt>
          <cx:pt idx="36696">21</cx:pt>
          <cx:pt idx="36697">23</cx:pt>
          <cx:pt idx="36698">25</cx:pt>
          <cx:pt idx="36699">28</cx:pt>
          <cx:pt idx="36700">19</cx:pt>
          <cx:pt idx="36701">21</cx:pt>
          <cx:pt idx="36702">21</cx:pt>
          <cx:pt idx="36703">19</cx:pt>
          <cx:pt idx="36704">19</cx:pt>
          <cx:pt idx="36705">19</cx:pt>
          <cx:pt idx="36706">19</cx:pt>
          <cx:pt idx="36707">21</cx:pt>
          <cx:pt idx="36708">15</cx:pt>
          <cx:pt idx="36709">15</cx:pt>
          <cx:pt idx="36710">23</cx:pt>
          <cx:pt idx="36711">23</cx:pt>
          <cx:pt idx="36712">33</cx:pt>
          <cx:pt idx="36713">29</cx:pt>
          <cx:pt idx="36714">41</cx:pt>
          <cx:pt idx="36715">40</cx:pt>
          <cx:pt idx="36716">36</cx:pt>
          <cx:pt idx="36717">35</cx:pt>
          <cx:pt idx="36718">30</cx:pt>
          <cx:pt idx="36719">30</cx:pt>
          <cx:pt idx="36720">39</cx:pt>
          <cx:pt idx="36721">39</cx:pt>
          <cx:pt idx="36722">93</cx:pt>
          <cx:pt idx="36723">93</cx:pt>
          <cx:pt idx="36724">33</cx:pt>
          <cx:pt idx="36725">29</cx:pt>
          <cx:pt idx="36726">27</cx:pt>
          <cx:pt idx="36727">31</cx:pt>
          <cx:pt idx="36728">28</cx:pt>
          <cx:pt idx="36729">36</cx:pt>
          <cx:pt idx="36730">33</cx:pt>
          <cx:pt idx="36731">35</cx:pt>
          <cx:pt idx="36732">33</cx:pt>
          <cx:pt idx="36733">36</cx:pt>
          <cx:pt idx="36734">33</cx:pt>
          <cx:pt idx="36735">35</cx:pt>
          <cx:pt idx="36736">28</cx:pt>
          <cx:pt idx="36737">32</cx:pt>
          <cx:pt idx="36738">27</cx:pt>
          <cx:pt idx="36739">24</cx:pt>
          <cx:pt idx="36740">27</cx:pt>
          <cx:pt idx="36741">23</cx:pt>
          <cx:pt idx="36742">33</cx:pt>
          <cx:pt idx="36743">30</cx:pt>
          <cx:pt idx="36744">33</cx:pt>
          <cx:pt idx="36745">101</cx:pt>
          <cx:pt idx="36746">90</cx:pt>
          <cx:pt idx="36747">100</cx:pt>
          <cx:pt idx="36748">90</cx:pt>
          <cx:pt idx="36749">90</cx:pt>
          <cx:pt idx="36750">107</cx:pt>
          <cx:pt idx="36751">102</cx:pt>
          <cx:pt idx="36752">105</cx:pt>
          <cx:pt idx="36753">106</cx:pt>
          <cx:pt idx="36754">107</cx:pt>
          <cx:pt idx="36755">105</cx:pt>
          <cx:pt idx="36756">98</cx:pt>
          <cx:pt idx="36757">100</cx:pt>
          <cx:pt idx="36758">94</cx:pt>
          <cx:pt idx="36759">95</cx:pt>
          <cx:pt idx="36760">94</cx:pt>
          <cx:pt idx="36761">92</cx:pt>
          <cx:pt idx="36762">90</cx:pt>
          <cx:pt idx="36763">22</cx:pt>
          <cx:pt idx="36764">21</cx:pt>
          <cx:pt idx="36765">21</cx:pt>
          <cx:pt idx="36766">30</cx:pt>
          <cx:pt idx="36767">39</cx:pt>
          <cx:pt idx="36768">34</cx:pt>
          <cx:pt idx="36769">30</cx:pt>
          <cx:pt idx="36770">38</cx:pt>
          <cx:pt idx="36771">37</cx:pt>
          <cx:pt idx="36772">36</cx:pt>
          <cx:pt idx="36773">37</cx:pt>
          <cx:pt idx="36774">35</cx:pt>
          <cx:pt idx="36775">36</cx:pt>
          <cx:pt idx="36776">40</cx:pt>
          <cx:pt idx="36777">38</cx:pt>
          <cx:pt idx="36778">25</cx:pt>
          <cx:pt idx="36779">25</cx:pt>
          <cx:pt idx="36780">24</cx:pt>
          <cx:pt idx="36781">28</cx:pt>
          <cx:pt idx="36782">28</cx:pt>
          <cx:pt idx="36783">18</cx:pt>
          <cx:pt idx="36784">50</cx:pt>
          <cx:pt idx="36785">46</cx:pt>
          <cx:pt idx="36786">53</cx:pt>
          <cx:pt idx="36787">39</cx:pt>
          <cx:pt idx="36788">29</cx:pt>
          <cx:pt idx="36789">28</cx:pt>
          <cx:pt idx="36790">30</cx:pt>
          <cx:pt idx="36791">30</cx:pt>
          <cx:pt idx="36792">28</cx:pt>
          <cx:pt idx="36793">17</cx:pt>
          <cx:pt idx="36794">17</cx:pt>
          <cx:pt idx="36795">17</cx:pt>
          <cx:pt idx="36796">25</cx:pt>
          <cx:pt idx="36797">23</cx:pt>
          <cx:pt idx="36798">23</cx:pt>
          <cx:pt idx="36799">24</cx:pt>
          <cx:pt idx="36800">22</cx:pt>
          <cx:pt idx="36801">23</cx:pt>
          <cx:pt idx="36802">21</cx:pt>
          <cx:pt idx="36803">21</cx:pt>
          <cx:pt idx="36804">20</cx:pt>
          <cx:pt idx="36805">18</cx:pt>
          <cx:pt idx="36806">19</cx:pt>
          <cx:pt idx="36807">18</cx:pt>
          <cx:pt idx="36808">17</cx:pt>
          <cx:pt idx="36809">18</cx:pt>
          <cx:pt idx="36810">17</cx:pt>
          <cx:pt idx="36811">35</cx:pt>
          <cx:pt idx="36812">36</cx:pt>
          <cx:pt idx="36813">31</cx:pt>
          <cx:pt idx="36814">33</cx:pt>
          <cx:pt idx="36815">33</cx:pt>
          <cx:pt idx="36816">31</cx:pt>
          <cx:pt idx="36817">30</cx:pt>
          <cx:pt idx="36818">33</cx:pt>
          <cx:pt idx="36819">31</cx:pt>
          <cx:pt idx="36820">31</cx:pt>
          <cx:pt idx="36821">31</cx:pt>
          <cx:pt idx="36822">31</cx:pt>
          <cx:pt idx="36823">32</cx:pt>
          <cx:pt idx="36824">25</cx:pt>
          <cx:pt idx="36825">105</cx:pt>
          <cx:pt idx="36826">30</cx:pt>
          <cx:pt idx="36827">35</cx:pt>
          <cx:pt idx="36828">36</cx:pt>
          <cx:pt idx="36829">30</cx:pt>
          <cx:pt idx="36830">31</cx:pt>
          <cx:pt idx="36831">34</cx:pt>
          <cx:pt idx="36832">35</cx:pt>
          <cx:pt idx="36833">33</cx:pt>
          <cx:pt idx="36834">34</cx:pt>
          <cx:pt idx="36835">33</cx:pt>
          <cx:pt idx="36836">35</cx:pt>
          <cx:pt idx="36837">39</cx:pt>
          <cx:pt idx="36838">36</cx:pt>
          <cx:pt idx="36839">40</cx:pt>
          <cx:pt idx="36840">33</cx:pt>
          <cx:pt idx="36841">48</cx:pt>
          <cx:pt idx="36842">28</cx:pt>
          <cx:pt idx="36843">36</cx:pt>
          <cx:pt idx="36844">26</cx:pt>
          <cx:pt idx="36845">26</cx:pt>
          <cx:pt idx="36846">23</cx:pt>
          <cx:pt idx="36847">27</cx:pt>
          <cx:pt idx="36848">28</cx:pt>
          <cx:pt idx="36849">31</cx:pt>
          <cx:pt idx="36850">28</cx:pt>
          <cx:pt idx="36851">37</cx:pt>
          <cx:pt idx="36852">32</cx:pt>
          <cx:pt idx="36853">28</cx:pt>
          <cx:pt idx="36854">37</cx:pt>
          <cx:pt idx="36855">27</cx:pt>
          <cx:pt idx="36856">37</cx:pt>
          <cx:pt idx="36857">28</cx:pt>
          <cx:pt idx="36858">27</cx:pt>
          <cx:pt idx="36859">31</cx:pt>
          <cx:pt idx="36860">28</cx:pt>
          <cx:pt idx="36861">37</cx:pt>
          <cx:pt idx="36862">27</cx:pt>
          <cx:pt idx="36863">23</cx:pt>
          <cx:pt idx="36864">26</cx:pt>
          <cx:pt idx="36865">27</cx:pt>
          <cx:pt idx="36866">30</cx:pt>
          <cx:pt idx="36867">29</cx:pt>
          <cx:pt idx="36868">26</cx:pt>
          <cx:pt idx="36869">30</cx:pt>
          <cx:pt idx="36870">25</cx:pt>
          <cx:pt idx="36871">25</cx:pt>
          <cx:pt idx="36872">27</cx:pt>
          <cx:pt idx="36873">26</cx:pt>
          <cx:pt idx="36874">35</cx:pt>
          <cx:pt idx="36875">26</cx:pt>
          <cx:pt idx="36876">26</cx:pt>
          <cx:pt idx="36877">27</cx:pt>
          <cx:pt idx="36878">27</cx:pt>
          <cx:pt idx="36879">22</cx:pt>
          <cx:pt idx="36880">27</cx:pt>
          <cx:pt idx="36881">28</cx:pt>
          <cx:pt idx="36882">30</cx:pt>
          <cx:pt idx="36883">30</cx:pt>
          <cx:pt idx="36884">31</cx:pt>
          <cx:pt idx="36885">35</cx:pt>
          <cx:pt idx="36886">34</cx:pt>
          <cx:pt idx="36887">34</cx:pt>
          <cx:pt idx="36888">24</cx:pt>
          <cx:pt idx="36889">33</cx:pt>
          <cx:pt idx="36890">31</cx:pt>
          <cx:pt idx="36891">21</cx:pt>
          <cx:pt idx="36892">18</cx:pt>
          <cx:pt idx="36893">16</cx:pt>
          <cx:pt idx="36894">21</cx:pt>
          <cx:pt idx="36895">35</cx:pt>
          <cx:pt idx="36896">34</cx:pt>
          <cx:pt idx="36897">30</cx:pt>
          <cx:pt idx="36898">36</cx:pt>
          <cx:pt idx="36899">31</cx:pt>
          <cx:pt idx="36900">33</cx:pt>
          <cx:pt idx="36901">28</cx:pt>
          <cx:pt idx="36902">31</cx:pt>
          <cx:pt idx="36903">33</cx:pt>
          <cx:pt idx="36904">37</cx:pt>
          <cx:pt idx="36905">29</cx:pt>
          <cx:pt idx="36906">30</cx:pt>
          <cx:pt idx="36907">32</cx:pt>
          <cx:pt idx="36908">34</cx:pt>
          <cx:pt idx="36909">29</cx:pt>
          <cx:pt idx="36910">31</cx:pt>
          <cx:pt idx="36911">29</cx:pt>
          <cx:pt idx="36912">29</cx:pt>
          <cx:pt idx="36913">29</cx:pt>
          <cx:pt idx="36914">28</cx:pt>
          <cx:pt idx="36915">28</cx:pt>
          <cx:pt idx="36916">27</cx:pt>
          <cx:pt idx="36917">26</cx:pt>
          <cx:pt idx="36918">25</cx:pt>
          <cx:pt idx="36919">25</cx:pt>
          <cx:pt idx="36920">22</cx:pt>
          <cx:pt idx="36921">22</cx:pt>
          <cx:pt idx="36922">25</cx:pt>
          <cx:pt idx="36923">28</cx:pt>
          <cx:pt idx="36924">28</cx:pt>
          <cx:pt idx="36925">26</cx:pt>
          <cx:pt idx="36926">26</cx:pt>
          <cx:pt idx="36927">27</cx:pt>
          <cx:pt idx="36928">27</cx:pt>
          <cx:pt idx="36929">24</cx:pt>
          <cx:pt idx="36930">24</cx:pt>
          <cx:pt idx="36931">30</cx:pt>
          <cx:pt idx="36932">30</cx:pt>
          <cx:pt idx="36933">27</cx:pt>
          <cx:pt idx="36934">19</cx:pt>
          <cx:pt idx="36935">25</cx:pt>
          <cx:pt idx="36936">21</cx:pt>
          <cx:pt idx="36937">24</cx:pt>
          <cx:pt idx="36938">20</cx:pt>
          <cx:pt idx="36939">24</cx:pt>
          <cx:pt idx="36940">20</cx:pt>
          <cx:pt idx="36941">18</cx:pt>
          <cx:pt idx="36942">17</cx:pt>
          <cx:pt idx="36943">34</cx:pt>
          <cx:pt idx="36944">35</cx:pt>
          <cx:pt idx="36945">32</cx:pt>
          <cx:pt idx="36946">33</cx:pt>
          <cx:pt idx="36947">33</cx:pt>
          <cx:pt idx="36948">35</cx:pt>
          <cx:pt idx="36949">35</cx:pt>
          <cx:pt idx="36950">34</cx:pt>
          <cx:pt idx="36951">43</cx:pt>
          <cx:pt idx="36952">40</cx:pt>
          <cx:pt idx="36953">40</cx:pt>
          <cx:pt idx="36954">34</cx:pt>
          <cx:pt idx="36955">34</cx:pt>
          <cx:pt idx="36956">32</cx:pt>
          <cx:pt idx="36957">33</cx:pt>
          <cx:pt idx="36958">33</cx:pt>
          <cx:pt idx="36959">33</cx:pt>
          <cx:pt idx="36960">32</cx:pt>
          <cx:pt idx="36961">29</cx:pt>
          <cx:pt idx="36962">31</cx:pt>
          <cx:pt idx="36963">29</cx:pt>
          <cx:pt idx="36964">30</cx:pt>
          <cx:pt idx="36965">34</cx:pt>
          <cx:pt idx="36966">34</cx:pt>
          <cx:pt idx="36967">33</cx:pt>
          <cx:pt idx="36968">34</cx:pt>
          <cx:pt idx="36969">32</cx:pt>
          <cx:pt idx="36970">33</cx:pt>
          <cx:pt idx="36971">33</cx:pt>
          <cx:pt idx="36972">29</cx:pt>
          <cx:pt idx="36973">32</cx:pt>
          <cx:pt idx="36974">29</cx:pt>
          <cx:pt idx="36975">32</cx:pt>
          <cx:pt idx="36976">30</cx:pt>
          <cx:pt idx="36977">31</cx:pt>
          <cx:pt idx="36978">29</cx:pt>
          <cx:pt idx="36979">31</cx:pt>
          <cx:pt idx="36980">27</cx:pt>
          <cx:pt idx="36981">26</cx:pt>
          <cx:pt idx="36982">24</cx:pt>
          <cx:pt idx="36983">29</cx:pt>
          <cx:pt idx="36984">30</cx:pt>
          <cx:pt idx="36985">29</cx:pt>
          <cx:pt idx="36986">28</cx:pt>
          <cx:pt idx="36987">28</cx:pt>
          <cx:pt idx="36988">28</cx:pt>
          <cx:pt idx="36989">24</cx:pt>
          <cx:pt idx="36990">24</cx:pt>
          <cx:pt idx="36991">24</cx:pt>
          <cx:pt idx="36992">24</cx:pt>
          <cx:pt idx="36993">24</cx:pt>
          <cx:pt idx="36994">24</cx:pt>
          <cx:pt idx="36995">29</cx:pt>
          <cx:pt idx="36996">29</cx:pt>
          <cx:pt idx="36997">28</cx:pt>
          <cx:pt idx="36998">26</cx:pt>
          <cx:pt idx="36999">25</cx:pt>
          <cx:pt idx="37000">24</cx:pt>
          <cx:pt idx="37001">24</cx:pt>
          <cx:pt idx="37002">111</cx:pt>
          <cx:pt idx="37003">106</cx:pt>
          <cx:pt idx="37004">33</cx:pt>
          <cx:pt idx="37005">29</cx:pt>
          <cx:pt idx="37006">26</cx:pt>
          <cx:pt idx="37007">26</cx:pt>
          <cx:pt idx="37008">32</cx:pt>
          <cx:pt idx="37009">29</cx:pt>
          <cx:pt idx="37010">32</cx:pt>
          <cx:pt idx="37011">28</cx:pt>
          <cx:pt idx="37012">31</cx:pt>
          <cx:pt idx="37013">31</cx:pt>
          <cx:pt idx="37014">24</cx:pt>
          <cx:pt idx="37015">26</cx:pt>
          <cx:pt idx="37016">24</cx:pt>
          <cx:pt idx="37017">26</cx:pt>
          <cx:pt idx="37018">24</cx:pt>
          <cx:pt idx="37019">26</cx:pt>
          <cx:pt idx="37020">20</cx:pt>
          <cx:pt idx="37021">22</cx:pt>
          <cx:pt idx="37022">20</cx:pt>
          <cx:pt idx="37023">22</cx:pt>
          <cx:pt idx="37024">20</cx:pt>
          <cx:pt idx="37025">22</cx:pt>
          <cx:pt idx="37026">20</cx:pt>
          <cx:pt idx="37027">32</cx:pt>
          <cx:pt idx="37028">31</cx:pt>
          <cx:pt idx="37029">28</cx:pt>
          <cx:pt idx="37030">28</cx:pt>
          <cx:pt idx="37031">26</cx:pt>
          <cx:pt idx="37032">26</cx:pt>
          <cx:pt idx="37033">27</cx:pt>
          <cx:pt idx="37034">19</cx:pt>
          <cx:pt idx="37035">25</cx:pt>
          <cx:pt idx="37036">29</cx:pt>
          <cx:pt idx="37037">24</cx:pt>
          <cx:pt idx="37038">25</cx:pt>
          <cx:pt idx="37039">21</cx:pt>
          <cx:pt idx="37040">19</cx:pt>
          <cx:pt idx="37041">25</cx:pt>
          <cx:pt idx="37042">24</cx:pt>
          <cx:pt idx="37043">21</cx:pt>
          <cx:pt idx="37044">27</cx:pt>
          <cx:pt idx="37045">22</cx:pt>
          <cx:pt idx="37046">22</cx:pt>
          <cx:pt idx="37047">33</cx:pt>
          <cx:pt idx="37048">33</cx:pt>
          <cx:pt idx="37049">30</cx:pt>
          <cx:pt idx="37050">31</cx:pt>
          <cx:pt idx="37051">28</cx:pt>
          <cx:pt idx="37052">26</cx:pt>
          <cx:pt idx="37053">29</cx:pt>
          <cx:pt idx="37054">31</cx:pt>
          <cx:pt idx="37055">29</cx:pt>
          <cx:pt idx="37056">29</cx:pt>
          <cx:pt idx="37057">30</cx:pt>
          <cx:pt idx="37058">27</cx:pt>
          <cx:pt idx="37059">31</cx:pt>
          <cx:pt idx="37060">30</cx:pt>
          <cx:pt idx="37061">31</cx:pt>
          <cx:pt idx="37062">32</cx:pt>
          <cx:pt idx="37063">29</cx:pt>
          <cx:pt idx="37064">27</cx:pt>
          <cx:pt idx="37065">30</cx:pt>
          <cx:pt idx="37066">25</cx:pt>
          <cx:pt idx="37067">23</cx:pt>
          <cx:pt idx="37068">30</cx:pt>
          <cx:pt idx="37069">27</cx:pt>
          <cx:pt idx="37070">26</cx:pt>
          <cx:pt idx="37071">30</cx:pt>
          <cx:pt idx="37072">30</cx:pt>
          <cx:pt idx="37073">24</cx:pt>
          <cx:pt idx="37074">27</cx:pt>
          <cx:pt idx="37075">29</cx:pt>
          <cx:pt idx="37076">21</cx:pt>
          <cx:pt idx="37077">22</cx:pt>
          <cx:pt idx="37078">20</cx:pt>
          <cx:pt idx="37079">27</cx:pt>
          <cx:pt idx="37080">26</cx:pt>
          <cx:pt idx="37081">28</cx:pt>
          <cx:pt idx="37082">26</cx:pt>
          <cx:pt idx="37083">23</cx:pt>
          <cx:pt idx="37084">21</cx:pt>
          <cx:pt idx="37085">21</cx:pt>
          <cx:pt idx="37086">110</cx:pt>
          <cx:pt idx="37087">20</cx:pt>
          <cx:pt idx="37088">28</cx:pt>
          <cx:pt idx="37089">31</cx:pt>
          <cx:pt idx="37090">27</cx:pt>
          <cx:pt idx="37091">25</cx:pt>
          <cx:pt idx="37092">30</cx:pt>
          <cx:pt idx="37093">28</cx:pt>
          <cx:pt idx="37094">20</cx:pt>
          <cx:pt idx="37095">26</cx:pt>
          <cx:pt idx="37096">26</cx:pt>
          <cx:pt idx="37097">30</cx:pt>
          <cx:pt idx="37098">25</cx:pt>
          <cx:pt idx="37099">26</cx:pt>
          <cx:pt idx="37100">24</cx:pt>
          <cx:pt idx="37101">28</cx:pt>
          <cx:pt idx="37102">24</cx:pt>
          <cx:pt idx="37103">17</cx:pt>
          <cx:pt idx="37104">26</cx:pt>
          <cx:pt idx="37105">23</cx:pt>
          <cx:pt idx="37106">25</cx:pt>
          <cx:pt idx="37107">22</cx:pt>
          <cx:pt idx="37108">40</cx:pt>
          <cx:pt idx="37109">39</cx:pt>
          <cx:pt idx="37110">38</cx:pt>
          <cx:pt idx="37111">37</cx:pt>
          <cx:pt idx="37112">39</cx:pt>
          <cx:pt idx="37113">37</cx:pt>
          <cx:pt idx="37114">28</cx:pt>
          <cx:pt idx="37115">23</cx:pt>
          <cx:pt idx="37116">28</cx:pt>
          <cx:pt idx="37117">31</cx:pt>
          <cx:pt idx="37118">24</cx:pt>
          <cx:pt idx="37119">31</cx:pt>
          <cx:pt idx="37120">16</cx:pt>
          <cx:pt idx="37121">16</cx:pt>
          <cx:pt idx="37122">30</cx:pt>
          <cx:pt idx="37123">28</cx:pt>
          <cx:pt idx="37124">28</cx:pt>
          <cx:pt idx="37125">36</cx:pt>
          <cx:pt idx="37126">33</cx:pt>
          <cx:pt idx="37127">43</cx:pt>
          <cx:pt idx="37128">24</cx:pt>
          <cx:pt idx="37129">21</cx:pt>
          <cx:pt idx="37130">23</cx:pt>
          <cx:pt idx="37131">24</cx:pt>
          <cx:pt idx="37132">23</cx:pt>
          <cx:pt idx="37133">21</cx:pt>
          <cx:pt idx="37134">22</cx:pt>
          <cx:pt idx="37135">20</cx:pt>
          <cx:pt idx="37136">22</cx:pt>
          <cx:pt idx="37137">22</cx:pt>
          <cx:pt idx="37138">22</cx:pt>
          <cx:pt idx="37139">20</cx:pt>
          <cx:pt idx="37140">20</cx:pt>
          <cx:pt idx="37141">19</cx:pt>
          <cx:pt idx="37142">34</cx:pt>
          <cx:pt idx="37143">36</cx:pt>
          <cx:pt idx="37144">33</cx:pt>
          <cx:pt idx="37145">38</cx:pt>
          <cx:pt idx="37146">34</cx:pt>
          <cx:pt idx="37147">36</cx:pt>
          <cx:pt idx="37148">33</cx:pt>
          <cx:pt idx="37149">38</cx:pt>
          <cx:pt idx="37150">38</cx:pt>
          <cx:pt idx="37151">38</cx:pt>
          <cx:pt idx="37152">37</cx:pt>
          <cx:pt idx="37153">37</cx:pt>
          <cx:pt idx="37154">22</cx:pt>
          <cx:pt idx="37155">22</cx:pt>
          <cx:pt idx="37156">23</cx:pt>
          <cx:pt idx="37157">23</cx:pt>
          <cx:pt idx="37158">22</cx:pt>
          <cx:pt idx="37159">22</cx:pt>
          <cx:pt idx="37160">23</cx:pt>
          <cx:pt idx="37161">23</cx:pt>
          <cx:pt idx="37162">22</cx:pt>
          <cx:pt idx="37163">22</cx:pt>
          <cx:pt idx="37164">22</cx:pt>
          <cx:pt idx="37165">22</cx:pt>
          <cx:pt idx="37166">33</cx:pt>
          <cx:pt idx="37167">30</cx:pt>
          <cx:pt idx="37168">42</cx:pt>
          <cx:pt idx="37169">36</cx:pt>
          <cx:pt idx="37170">36</cx:pt>
          <cx:pt idx="37171">31</cx:pt>
          <cx:pt idx="37172">30</cx:pt>
          <cx:pt idx="37173">25</cx:pt>
          <cx:pt idx="37174">30</cx:pt>
          <cx:pt idx="37175">28</cx:pt>
          <cx:pt idx="37176">27</cx:pt>
          <cx:pt idx="37177">27</cx:pt>
          <cx:pt idx="37178">28</cx:pt>
          <cx:pt idx="37179">28</cx:pt>
          <cx:pt idx="37180">33</cx:pt>
          <cx:pt idx="37181">30</cx:pt>
          <cx:pt idx="37182">25</cx:pt>
          <cx:pt idx="37183">25</cx:pt>
          <cx:pt idx="37184">23</cx:pt>
          <cx:pt idx="37185">23</cx:pt>
          <cx:pt idx="37186">27</cx:pt>
          <cx:pt idx="37187">22</cx:pt>
          <cx:pt idx="37188">25</cx:pt>
          <cx:pt idx="37189">21</cx:pt>
          <cx:pt idx="37190">23</cx:pt>
          <cx:pt idx="37191">30</cx:pt>
          <cx:pt idx="37192">25</cx:pt>
          <cx:pt idx="37193">25</cx:pt>
          <cx:pt idx="37194">30</cx:pt>
          <cx:pt idx="37195">27</cx:pt>
          <cx:pt idx="37196">27</cx:pt>
          <cx:pt idx="37197">22</cx:pt>
          <cx:pt idx="37198">25</cx:pt>
          <cx:pt idx="37199">25</cx:pt>
          <cx:pt idx="37200">22</cx:pt>
          <cx:pt idx="37201">22</cx:pt>
          <cx:pt idx="37202">26</cx:pt>
          <cx:pt idx="37203">25</cx:pt>
          <cx:pt idx="37204">25</cx:pt>
          <cx:pt idx="37205">25</cx:pt>
          <cx:pt idx="37206">25</cx:pt>
          <cx:pt idx="37207">24</cx:pt>
          <cx:pt idx="37208">19</cx:pt>
          <cx:pt idx="37209">22</cx:pt>
          <cx:pt idx="37210">22</cx:pt>
          <cx:pt idx="37211">22</cx:pt>
          <cx:pt idx="37212">22</cx:pt>
          <cx:pt idx="37213">23</cx:pt>
          <cx:pt idx="37214">23</cx:pt>
          <cx:pt idx="37215">16</cx:pt>
          <cx:pt idx="37216">16</cx:pt>
          <cx:pt idx="37217">15</cx:pt>
          <cx:pt idx="37218">15</cx:pt>
          <cx:pt idx="37219">17</cx:pt>
          <cx:pt idx="37220">17</cx:pt>
          <cx:pt idx="37221">15</cx:pt>
          <cx:pt idx="37222">33</cx:pt>
          <cx:pt idx="37223">32</cx:pt>
          <cx:pt idx="37224">38</cx:pt>
          <cx:pt idx="37225">33</cx:pt>
          <cx:pt idx="37226">36</cx:pt>
          <cx:pt idx="37227">35</cx:pt>
          <cx:pt idx="37228">32</cx:pt>
          <cx:pt idx="37229">33</cx:pt>
          <cx:pt idx="37230">30</cx:pt>
          <cx:pt idx="37231">30</cx:pt>
          <cx:pt idx="37232">33</cx:pt>
          <cx:pt idx="37233">29</cx:pt>
          <cx:pt idx="37234">103</cx:pt>
          <cx:pt idx="37235">38</cx:pt>
          <cx:pt idx="37236">38</cx:pt>
          <cx:pt idx="37237">27</cx:pt>
          <cx:pt idx="37238">24</cx:pt>
          <cx:pt idx="37239">24</cx:pt>
          <cx:pt idx="37240">29</cx:pt>
          <cx:pt idx="37241">29</cx:pt>
          <cx:pt idx="37242">26</cx:pt>
          <cx:pt idx="37243">27</cx:pt>
          <cx:pt idx="37244">28</cx:pt>
          <cx:pt idx="37245">29</cx:pt>
          <cx:pt idx="37246">30</cx:pt>
          <cx:pt idx="37247">29</cx:pt>
          <cx:pt idx="37248">29</cx:pt>
          <cx:pt idx="37249">21</cx:pt>
          <cx:pt idx="37250">20</cx:pt>
          <cx:pt idx="37251">20</cx:pt>
          <cx:pt idx="37252">19</cx:pt>
          <cx:pt idx="37253">24</cx:pt>
          <cx:pt idx="37254">25</cx:pt>
          <cx:pt idx="37255">23</cx:pt>
          <cx:pt idx="37256">22</cx:pt>
          <cx:pt idx="37257">23</cx:pt>
          <cx:pt idx="37258">27</cx:pt>
          <cx:pt idx="37259">24</cx:pt>
          <cx:pt idx="37260">24</cx:pt>
          <cx:pt idx="37261">22</cx:pt>
          <cx:pt idx="37262">23</cx:pt>
          <cx:pt idx="37263">24</cx:pt>
          <cx:pt idx="37264">22</cx:pt>
          <cx:pt idx="37265">21</cx:pt>
          <cx:pt idx="37266">22</cx:pt>
          <cx:pt idx="37267">21</cx:pt>
          <cx:pt idx="37268">20</cx:pt>
          <cx:pt idx="37269">20</cx:pt>
          <cx:pt idx="37270">19</cx:pt>
          <cx:pt idx="37271">25</cx:pt>
          <cx:pt idx="37272">26</cx:pt>
          <cx:pt idx="37273">22</cx:pt>
          <cx:pt idx="37274">24</cx:pt>
          <cx:pt idx="37275">23</cx:pt>
          <cx:pt idx="37276">23</cx:pt>
          <cx:pt idx="37277">21</cx:pt>
          <cx:pt idx="37278">23</cx:pt>
          <cx:pt idx="37279">18</cx:pt>
          <cx:pt idx="37280">37</cx:pt>
          <cx:pt idx="37281">35</cx:pt>
          <cx:pt idx="37282">41</cx:pt>
          <cx:pt idx="37283">33</cx:pt>
          <cx:pt idx="37284">22</cx:pt>
          <cx:pt idx="37285">21</cx:pt>
          <cx:pt idx="37286">23</cx:pt>
          <cx:pt idx="37287">96</cx:pt>
          <cx:pt idx="37288">36</cx:pt>
          <cx:pt idx="37289">38</cx:pt>
          <cx:pt idx="37290">38</cx:pt>
          <cx:pt idx="37291">34</cx:pt>
          <cx:pt idx="37292">40</cx:pt>
          <cx:pt idx="37293">36</cx:pt>
          <cx:pt idx="37294">38</cx:pt>
          <cx:pt idx="37295">34</cx:pt>
          <cx:pt idx="37296">25</cx:pt>
          <cx:pt idx="37297">30</cx:pt>
          <cx:pt idx="37298">29</cx:pt>
          <cx:pt idx="37299">26</cx:pt>
          <cx:pt idx="37300">41</cx:pt>
          <cx:pt idx="37301">34</cx:pt>
          <cx:pt idx="37302">31</cx:pt>
          <cx:pt idx="37303">32</cx:pt>
          <cx:pt idx="37304">41</cx:pt>
          <cx:pt idx="37305">18</cx:pt>
          <cx:pt idx="37306">30</cx:pt>
          <cx:pt idx="37307">27</cx:pt>
          <cx:pt idx="37308">24</cx:pt>
          <cx:pt idx="37309">30</cx:pt>
          <cx:pt idx="37310">27</cx:pt>
          <cx:pt idx="37311">25</cx:pt>
          <cx:pt idx="37312">28</cx:pt>
          <cx:pt idx="37313">23</cx:pt>
          <cx:pt idx="37314">27</cx:pt>
          <cx:pt idx="37315">23</cx:pt>
          <cx:pt idx="37316">28</cx:pt>
          <cx:pt idx="37317">28</cx:pt>
          <cx:pt idx="37318">23</cx:pt>
          <cx:pt idx="37319">21</cx:pt>
          <cx:pt idx="37320">24</cx:pt>
          <cx:pt idx="37321">24</cx:pt>
          <cx:pt idx="37322">24</cx:pt>
          <cx:pt idx="37323">29</cx:pt>
          <cx:pt idx="37324">27</cx:pt>
          <cx:pt idx="37325">27</cx:pt>
          <cx:pt idx="37326">27</cx:pt>
          <cx:pt idx="37327">27</cx:pt>
          <cx:pt idx="37328">27</cx:pt>
          <cx:pt idx="37329">27</cx:pt>
          <cx:pt idx="37330">27</cx:pt>
          <cx:pt idx="37331">27</cx:pt>
          <cx:pt idx="37332">19</cx:pt>
          <cx:pt idx="37333">18</cx:pt>
          <cx:pt idx="37334">25</cx:pt>
          <cx:pt idx="37335">28</cx:pt>
          <cx:pt idx="37336">23</cx:pt>
          <cx:pt idx="37337">24</cx:pt>
          <cx:pt idx="37338">23</cx:pt>
          <cx:pt idx="37339">24</cx:pt>
          <cx:pt idx="37340">24</cx:pt>
          <cx:pt idx="37341">25</cx:pt>
          <cx:pt idx="37342">25</cx:pt>
          <cx:pt idx="37343">26</cx:pt>
          <cx:pt idx="37344">25</cx:pt>
          <cx:pt idx="37345">22</cx:pt>
          <cx:pt idx="37346">22</cx:pt>
          <cx:pt idx="37347">26</cx:pt>
          <cx:pt idx="37348">30</cx:pt>
          <cx:pt idx="37349">25</cx:pt>
          <cx:pt idx="37350">26</cx:pt>
          <cx:pt idx="37351">24</cx:pt>
          <cx:pt idx="37352">28</cx:pt>
          <cx:pt idx="37353">24</cx:pt>
          <cx:pt idx="37354">17</cx:pt>
          <cx:pt idx="37355">16</cx:pt>
          <cx:pt idx="37356">16</cx:pt>
          <cx:pt idx="37357">24</cx:pt>
          <cx:pt idx="37358">21</cx:pt>
          <cx:pt idx="37359">23</cx:pt>
          <cx:pt idx="37360">24</cx:pt>
          <cx:pt idx="37361">23</cx:pt>
          <cx:pt idx="37362">21</cx:pt>
          <cx:pt idx="37363">22</cx:pt>
          <cx:pt idx="37364">20</cx:pt>
          <cx:pt idx="37365">22</cx:pt>
          <cx:pt idx="37366">22</cx:pt>
          <cx:pt idx="37367">22</cx:pt>
          <cx:pt idx="37368">20</cx:pt>
          <cx:pt idx="37369">20</cx:pt>
          <cx:pt idx="37370">19</cx:pt>
          <cx:pt idx="37371">28</cx:pt>
          <cx:pt idx="37372">23</cx:pt>
          <cx:pt idx="37373">31</cx:pt>
          <cx:pt idx="37374">24</cx:pt>
          <cx:pt idx="37375">31</cx:pt>
          <cx:pt idx="37376">23</cx:pt>
          <cx:pt idx="37377">23</cx:pt>
          <cx:pt idx="37378">22</cx:pt>
          <cx:pt idx="37379">23</cx:pt>
          <cx:pt idx="37380">23</cx:pt>
          <cx:pt idx="37381">22</cx:pt>
          <cx:pt idx="37382">22</cx:pt>
          <cx:pt idx="37383">22</cx:pt>
          <cx:pt idx="37384">20</cx:pt>
          <cx:pt idx="37385">22</cx:pt>
          <cx:pt idx="37386">22</cx:pt>
          <cx:pt idx="37387">20</cx:pt>
          <cx:pt idx="37388">34</cx:pt>
          <cx:pt idx="37389">32</cx:pt>
          <cx:pt idx="37390">36</cx:pt>
          <cx:pt idx="37391">33</cx:pt>
          <cx:pt idx="37392">28</cx:pt>
          <cx:pt idx="37393">32</cx:pt>
          <cx:pt idx="37394">47</cx:pt>
          <cx:pt idx="37395">39</cx:pt>
          <cx:pt idx="37396">40</cx:pt>
          <cx:pt idx="37397">39</cx:pt>
          <cx:pt idx="37398">41</cx:pt>
          <cx:pt idx="37399">40</cx:pt>
          <cx:pt idx="37400">42</cx:pt>
          <cx:pt idx="37401">40</cx:pt>
          <cx:pt idx="37402">42</cx:pt>
          <cx:pt idx="37403">40</cx:pt>
          <cx:pt idx="37404">39</cx:pt>
          <cx:pt idx="37405">36</cx:pt>
          <cx:pt idx="37406">39</cx:pt>
          <cx:pt idx="37407">31</cx:pt>
          <cx:pt idx="37408">33</cx:pt>
          <cx:pt idx="37409">32</cx:pt>
          <cx:pt idx="37410">34</cx:pt>
          <cx:pt idx="37411">37</cx:pt>
          <cx:pt idx="37412">40</cx:pt>
          <cx:pt idx="37413">36</cx:pt>
          <cx:pt idx="37414">31</cx:pt>
          <cx:pt idx="37415">31</cx:pt>
          <cx:pt idx="37416">34</cx:pt>
          <cx:pt idx="37417">34</cx:pt>
          <cx:pt idx="37418">33</cx:pt>
          <cx:pt idx="37419">27</cx:pt>
          <cx:pt idx="37420">26</cx:pt>
          <cx:pt idx="37421">26</cx:pt>
          <cx:pt idx="37422">27</cx:pt>
          <cx:pt idx="37423">27</cx:pt>
          <cx:pt idx="37424">25</cx:pt>
          <cx:pt idx="37425">26</cx:pt>
          <cx:pt idx="37426">36</cx:pt>
          <cx:pt idx="37427">37</cx:pt>
          <cx:pt idx="37428">28</cx:pt>
          <cx:pt idx="37429">28</cx:pt>
          <cx:pt idx="37430">40</cx:pt>
          <cx:pt idx="37431">33</cx:pt>
          <cx:pt idx="37432">37</cx:pt>
          <cx:pt idx="37433">36</cx:pt>
          <cx:pt idx="37434">30</cx:pt>
          <cx:pt idx="37435">32</cx:pt>
          <cx:pt idx="37436">32</cx:pt>
          <cx:pt idx="37437">38</cx:pt>
          <cx:pt idx="37438">54</cx:pt>
          <cx:pt idx="37439">59</cx:pt>
          <cx:pt idx="37440">122</cx:pt>
          <cx:pt idx="37441">24</cx:pt>
          <cx:pt idx="37442">25</cx:pt>
          <cx:pt idx="37443">26</cx:pt>
          <cx:pt idx="37444">26</cx:pt>
          <cx:pt idx="37445">28</cx:pt>
          <cx:pt idx="37446">27</cx:pt>
          <cx:pt idx="37447">24</cx:pt>
          <cx:pt idx="37448">27</cx:pt>
          <cx:pt idx="37449">22</cx:pt>
          <cx:pt idx="37450">23</cx:pt>
          <cx:pt idx="37451">36</cx:pt>
          <cx:pt idx="37452">36</cx:pt>
          <cx:pt idx="37453">31</cx:pt>
          <cx:pt idx="37454">43</cx:pt>
          <cx:pt idx="37455">45</cx:pt>
          <cx:pt idx="37456">30</cx:pt>
          <cx:pt idx="37457">40</cx:pt>
          <cx:pt idx="37458">35</cx:pt>
          <cx:pt idx="37459">28</cx:pt>
          <cx:pt idx="37460">26</cx:pt>
          <cx:pt idx="37461">30</cx:pt>
          <cx:pt idx="37462">32</cx:pt>
          <cx:pt idx="37463">30</cx:pt>
          <cx:pt idx="37464">30</cx:pt>
          <cx:pt idx="37465">35</cx:pt>
          <cx:pt idx="37466">32</cx:pt>
          <cx:pt idx="37467">33</cx:pt>
          <cx:pt idx="37468">34</cx:pt>
          <cx:pt idx="37469">29</cx:pt>
          <cx:pt idx="37470">31</cx:pt>
          <cx:pt idx="37471">27</cx:pt>
          <cx:pt idx="37472">28</cx:pt>
          <cx:pt idx="37473">32</cx:pt>
          <cx:pt idx="37474">30</cx:pt>
          <cx:pt idx="37475">26</cx:pt>
          <cx:pt idx="37476">26</cx:pt>
          <cx:pt idx="37477">28</cx:pt>
          <cx:pt idx="37478">30</cx:pt>
          <cx:pt idx="37479">28</cx:pt>
          <cx:pt idx="37480">27</cx:pt>
          <cx:pt idx="37481">27</cx:pt>
          <cx:pt idx="37482">26</cx:pt>
          <cx:pt idx="37483">24</cx:pt>
          <cx:pt idx="37484">25</cx:pt>
          <cx:pt idx="37485">23</cx:pt>
          <cx:pt idx="37486">24</cx:pt>
          <cx:pt idx="37487">33</cx:pt>
          <cx:pt idx="37488">33</cx:pt>
          <cx:pt idx="37489">30</cx:pt>
          <cx:pt idx="37490">24</cx:pt>
          <cx:pt idx="37491">24</cx:pt>
          <cx:pt idx="37492">26</cx:pt>
          <cx:pt idx="37493">27</cx:pt>
          <cx:pt idx="37494">27</cx:pt>
          <cx:pt idx="37495">27</cx:pt>
          <cx:pt idx="37496">22</cx:pt>
          <cx:pt idx="37497">24</cx:pt>
          <cx:pt idx="37498">20</cx:pt>
          <cx:pt idx="37499">19</cx:pt>
          <cx:pt idx="37500">23</cx:pt>
          <cx:pt idx="37501">33</cx:pt>
          <cx:pt idx="37502">28</cx:pt>
          <cx:pt idx="37503">24</cx:pt>
          <cx:pt idx="37504">28</cx:pt>
          <cx:pt idx="37505">24</cx:pt>
          <cx:pt idx="37506">23</cx:pt>
          <cx:pt idx="37507">23</cx:pt>
          <cx:pt idx="37508">26</cx:pt>
          <cx:pt idx="37509">26</cx:pt>
          <cx:pt idx="37510">27</cx:pt>
          <cx:pt idx="37511">24</cx:pt>
          <cx:pt idx="37512">27</cx:pt>
          <cx:pt idx="37513">24</cx:pt>
          <cx:pt idx="37514">30</cx:pt>
          <cx:pt idx="37515">30</cx:pt>
          <cx:pt idx="37516">42</cx:pt>
          <cx:pt idx="37517">29</cx:pt>
          <cx:pt idx="37518">40</cx:pt>
          <cx:pt idx="37519">29</cx:pt>
          <cx:pt idx="37520">42</cx:pt>
          <cx:pt idx="37521">28</cx:pt>
          <cx:pt idx="37522">40</cx:pt>
          <cx:pt idx="37523">23</cx:pt>
          <cx:pt idx="37524">27</cx:pt>
          <cx:pt idx="37525">26</cx:pt>
          <cx:pt idx="37526">23</cx:pt>
          <cx:pt idx="37527">27</cx:pt>
          <cx:pt idx="37528">25</cx:pt>
          <cx:pt idx="37529">28</cx:pt>
          <cx:pt idx="37530">28</cx:pt>
          <cx:pt idx="37531">27</cx:pt>
          <cx:pt idx="37532">26</cx:pt>
          <cx:pt idx="37533">27</cx:pt>
          <cx:pt idx="37534">30</cx:pt>
          <cx:pt idx="37535">30</cx:pt>
          <cx:pt idx="37536">29</cx:pt>
          <cx:pt idx="37537">25</cx:pt>
          <cx:pt idx="37538">24</cx:pt>
          <cx:pt idx="37539">23</cx:pt>
          <cx:pt idx="37540">25</cx:pt>
          <cx:pt idx="37541">27</cx:pt>
          <cx:pt idx="37542">26</cx:pt>
          <cx:pt idx="37543">27</cx:pt>
          <cx:pt idx="37544">28</cx:pt>
          <cx:pt idx="37545">30</cx:pt>
          <cx:pt idx="37546">26</cx:pt>
          <cx:pt idx="37547">25</cx:pt>
          <cx:pt idx="37548">22</cx:pt>
          <cx:pt idx="37549">19</cx:pt>
          <cx:pt idx="37550">30</cx:pt>
          <cx:pt idx="37551">23</cx:pt>
          <cx:pt idx="37552">25</cx:pt>
          <cx:pt idx="37553">27</cx:pt>
          <cx:pt idx="37554">26</cx:pt>
          <cx:pt idx="37555">27</cx:pt>
          <cx:pt idx="37556">28</cx:pt>
          <cx:pt idx="37557">30</cx:pt>
          <cx:pt idx="37558">30</cx:pt>
          <cx:pt idx="37559">31</cx:pt>
          <cx:pt idx="37560">29</cx:pt>
          <cx:pt idx="37561">31</cx:pt>
          <cx:pt idx="37562">21</cx:pt>
          <cx:pt idx="37563">21</cx:pt>
          <cx:pt idx="37564">20</cx:pt>
          <cx:pt idx="37565">21</cx:pt>
          <cx:pt idx="37566">28</cx:pt>
          <cx:pt idx="37567">33</cx:pt>
          <cx:pt idx="37568">38</cx:pt>
          <cx:pt idx="37569">34</cx:pt>
          <cx:pt idx="37570">30</cx:pt>
          <cx:pt idx="37571">34</cx:pt>
          <cx:pt idx="37572">29</cx:pt>
          <cx:pt idx="37573">32</cx:pt>
          <cx:pt idx="37574">33</cx:pt>
          <cx:pt idx="37575">30</cx:pt>
          <cx:pt idx="37576">23</cx:pt>
          <cx:pt idx="37577">25</cx:pt>
          <cx:pt idx="37578">46</cx:pt>
          <cx:pt idx="37579">49</cx:pt>
          <cx:pt idx="37580">40</cx:pt>
          <cx:pt idx="37581">37</cx:pt>
          <cx:pt idx="37582">31</cx:pt>
          <cx:pt idx="37583">34</cx:pt>
          <cx:pt idx="37584">36</cx:pt>
          <cx:pt idx="37585">46</cx:pt>
          <cx:pt idx="37586">43</cx:pt>
          <cx:pt idx="37587">36</cx:pt>
          <cx:pt idx="37588">36</cx:pt>
          <cx:pt idx="37589">36</cx:pt>
          <cx:pt idx="37590">24</cx:pt>
          <cx:pt idx="37591">25</cx:pt>
          <cx:pt idx="37592">22</cx:pt>
          <cx:pt idx="37593">25</cx:pt>
          <cx:pt idx="37594">25</cx:pt>
          <cx:pt idx="37595">23</cx:pt>
          <cx:pt idx="37596">25</cx:pt>
          <cx:pt idx="37597">27</cx:pt>
          <cx:pt idx="37598">28</cx:pt>
          <cx:pt idx="37599">25</cx:pt>
          <cx:pt idx="37600">31</cx:pt>
          <cx:pt idx="37601">30</cx:pt>
          <cx:pt idx="37602">30</cx:pt>
          <cx:pt idx="37603">30</cx:pt>
          <cx:pt idx="37604">92</cx:pt>
          <cx:pt idx="37605">25</cx:pt>
          <cx:pt idx="37606">23</cx:pt>
          <cx:pt idx="37607">25</cx:pt>
          <cx:pt idx="37608">30</cx:pt>
          <cx:pt idx="37609">29</cx:pt>
          <cx:pt idx="37610">26</cx:pt>
          <cx:pt idx="37611">18</cx:pt>
          <cx:pt idx="37612">16</cx:pt>
          <cx:pt idx="37613">18</cx:pt>
          <cx:pt idx="37614">16</cx:pt>
          <cx:pt idx="37615">21</cx:pt>
          <cx:pt idx="37616">21</cx:pt>
          <cx:pt idx="37617">20</cx:pt>
          <cx:pt idx="37618">20</cx:pt>
          <cx:pt idx="37619">25</cx:pt>
          <cx:pt idx="37620">19</cx:pt>
          <cx:pt idx="37621">23</cx:pt>
          <cx:pt idx="37622">28</cx:pt>
          <cx:pt idx="37623">29</cx:pt>
          <cx:pt idx="37624">28</cx:pt>
          <cx:pt idx="37625">19</cx:pt>
          <cx:pt idx="37626">19</cx:pt>
          <cx:pt idx="37627">23</cx:pt>
          <cx:pt idx="37628">28</cx:pt>
          <cx:pt idx="37629">40</cx:pt>
          <cx:pt idx="37630">39</cx:pt>
          <cx:pt idx="37631">30</cx:pt>
          <cx:pt idx="37632">32</cx:pt>
          <cx:pt idx="37633">30</cx:pt>
          <cx:pt idx="37634">28</cx:pt>
          <cx:pt idx="37635">26</cx:pt>
          <cx:pt idx="37636">27</cx:pt>
          <cx:pt idx="37637">34</cx:pt>
          <cx:pt idx="37638">24</cx:pt>
          <cx:pt idx="37639">18</cx:pt>
          <cx:pt idx="37640">32</cx:pt>
          <cx:pt idx="37641">26</cx:pt>
          <cx:pt idx="37642">28</cx:pt>
          <cx:pt idx="37643">26</cx:pt>
          <cx:pt idx="37644">24</cx:pt>
          <cx:pt idx="37645">23</cx:pt>
          <cx:pt idx="37646">24</cx:pt>
          <cx:pt idx="37647">23</cx:pt>
          <cx:pt idx="37648">18</cx:pt>
          <cx:pt idx="37649">28</cx:pt>
          <cx:pt idx="37650">28</cx:pt>
          <cx:pt idx="37651">27</cx:pt>
          <cx:pt idx="37652">30</cx:pt>
          <cx:pt idx="37653">32</cx:pt>
          <cx:pt idx="37654">26</cx:pt>
          <cx:pt idx="37655">28</cx:pt>
          <cx:pt idx="37656">26</cx:pt>
          <cx:pt idx="37657">25</cx:pt>
          <cx:pt idx="37658">27</cx:pt>
          <cx:pt idx="37659">26</cx:pt>
          <cx:pt idx="37660">28</cx:pt>
          <cx:pt idx="37661">24</cx:pt>
          <cx:pt idx="37662">25</cx:pt>
          <cx:pt idx="37663">24</cx:pt>
          <cx:pt idx="37664">27</cx:pt>
          <cx:pt idx="37665">26</cx:pt>
          <cx:pt idx="37666">25</cx:pt>
          <cx:pt idx="37667">25</cx:pt>
          <cx:pt idx="37668">25</cx:pt>
          <cx:pt idx="37669">28</cx:pt>
          <cx:pt idx="37670">21</cx:pt>
          <cx:pt idx="37671">24</cx:pt>
          <cx:pt idx="37672">23</cx:pt>
          <cx:pt idx="37673">24</cx:pt>
          <cx:pt idx="37674">23</cx:pt>
          <cx:pt idx="37675">25</cx:pt>
          <cx:pt idx="37676">25</cx:pt>
          <cx:pt idx="37677">28</cx:pt>
          <cx:pt idx="37678">26</cx:pt>
          <cx:pt idx="37679">31</cx:pt>
          <cx:pt idx="37680">27</cx:pt>
          <cx:pt idx="37681">38</cx:pt>
          <cx:pt idx="37682">21</cx:pt>
          <cx:pt idx="37683">20</cx:pt>
          <cx:pt idx="37684">20</cx:pt>
          <cx:pt idx="37685">19</cx:pt>
          <cx:pt idx="37686">24</cx:pt>
          <cx:pt idx="37687">24</cx:pt>
          <cx:pt idx="37688">24</cx:pt>
          <cx:pt idx="37689">24</cx:pt>
          <cx:pt idx="37690">24</cx:pt>
          <cx:pt idx="37691">21</cx:pt>
          <cx:pt idx="37692">20</cx:pt>
          <cx:pt idx="37693">20</cx:pt>
          <cx:pt idx="37694">19</cx:pt>
          <cx:pt idx="37695">22</cx:pt>
          <cx:pt idx="37696">23</cx:pt>
          <cx:pt idx="37697">23</cx:pt>
          <cx:pt idx="37698">40</cx:pt>
          <cx:pt idx="37699">39</cx:pt>
          <cx:pt idx="37700">35</cx:pt>
          <cx:pt idx="37701">35</cx:pt>
          <cx:pt idx="37702">34</cx:pt>
          <cx:pt idx="37703">37</cx:pt>
          <cx:pt idx="37704">36</cx:pt>
          <cx:pt idx="37705">37</cx:pt>
          <cx:pt idx="37706">37</cx:pt>
          <cx:pt idx="37707">34</cx:pt>
          <cx:pt idx="37708">37</cx:pt>
          <cx:pt idx="37709">35</cx:pt>
          <cx:pt idx="37710">36</cx:pt>
          <cx:pt idx="37711">37</cx:pt>
          <cx:pt idx="37712">33</cx:pt>
          <cx:pt idx="37713">34</cx:pt>
          <cx:pt idx="37714">32</cx:pt>
          <cx:pt idx="37715">28</cx:pt>
          <cx:pt idx="37716">26</cx:pt>
          <cx:pt idx="37717">35</cx:pt>
          <cx:pt idx="37718">33</cx:pt>
          <cx:pt idx="37719">23</cx:pt>
          <cx:pt idx="37720">23</cx:pt>
          <cx:pt idx="37721">28</cx:pt>
          <cx:pt idx="37722">26</cx:pt>
          <cx:pt idx="37723">28</cx:pt>
          <cx:pt idx="37724">25</cx:pt>
          <cx:pt idx="37725">22</cx:pt>
          <cx:pt idx="37726">23</cx:pt>
          <cx:pt idx="37727">24</cx:pt>
          <cx:pt idx="37728">22</cx:pt>
          <cx:pt idx="37729">23</cx:pt>
          <cx:pt idx="37730">30</cx:pt>
          <cx:pt idx="37731">22</cx:pt>
          <cx:pt idx="37732">25</cx:pt>
          <cx:pt idx="37733">14</cx:pt>
          <cx:pt idx="37734">13</cx:pt>
          <cx:pt idx="37735">28</cx:pt>
          <cx:pt idx="37736">24</cx:pt>
          <cx:pt idx="37737">24</cx:pt>
          <cx:pt idx="37738">23</cx:pt>
          <cx:pt idx="37739">23</cx:pt>
          <cx:pt idx="37740">17</cx:pt>
          <cx:pt idx="37741">17</cx:pt>
          <cx:pt idx="37742">18</cx:pt>
          <cx:pt idx="37743">17</cx:pt>
          <cx:pt idx="37744">22</cx:pt>
          <cx:pt idx="37745">22</cx:pt>
          <cx:pt idx="37746">23</cx:pt>
          <cx:pt idx="37747">22</cx:pt>
          <cx:pt idx="37748">23</cx:pt>
          <cx:pt idx="37749">22</cx:pt>
          <cx:pt idx="37750">25</cx:pt>
          <cx:pt idx="37751">22</cx:pt>
          <cx:pt idx="37752">29</cx:pt>
          <cx:pt idx="37753">82</cx:pt>
          <cx:pt idx="37754">34</cx:pt>
          <cx:pt idx="37755">31</cx:pt>
          <cx:pt idx="37756">29</cx:pt>
          <cx:pt idx="37757">29</cx:pt>
          <cx:pt idx="37758">31</cx:pt>
          <cx:pt idx="37759">30</cx:pt>
          <cx:pt idx="37760">36</cx:pt>
          <cx:pt idx="37761">32</cx:pt>
          <cx:pt idx="37762">32</cx:pt>
          <cx:pt idx="37763">26</cx:pt>
          <cx:pt idx="37764">25</cx:pt>
          <cx:pt idx="37765">30</cx:pt>
          <cx:pt idx="37766">29</cx:pt>
          <cx:pt idx="37767">28</cx:pt>
          <cx:pt idx="37768">29</cx:pt>
          <cx:pt idx="37769">29</cx:pt>
          <cx:pt idx="37770">25</cx:pt>
          <cx:pt idx="37771">26</cx:pt>
          <cx:pt idx="37772">14</cx:pt>
          <cx:pt idx="37773">11</cx:pt>
          <cx:pt idx="37774">33</cx:pt>
          <cx:pt idx="37775">31</cx:pt>
          <cx:pt idx="37776">31</cx:pt>
          <cx:pt idx="37777">28</cx:pt>
          <cx:pt idx="37778">28</cx:pt>
          <cx:pt idx="37779">27</cx:pt>
          <cx:pt idx="37780">23</cx:pt>
          <cx:pt idx="37781">22</cx:pt>
          <cx:pt idx="37782">22</cx:pt>
          <cx:pt idx="37783">23</cx:pt>
          <cx:pt idx="37784">23</cx:pt>
          <cx:pt idx="37785">22</cx:pt>
          <cx:pt idx="37786">18</cx:pt>
          <cx:pt idx="37787">24</cx:pt>
          <cx:pt idx="37788">21</cx:pt>
          <cx:pt idx="37789">24</cx:pt>
          <cx:pt idx="37790">23</cx:pt>
          <cx:pt idx="37791">26</cx:pt>
          <cx:pt idx="37792">25</cx:pt>
          <cx:pt idx="37793">25</cx:pt>
          <cx:pt idx="37794">25</cx:pt>
          <cx:pt idx="37795">30</cx:pt>
          <cx:pt idx="37796">22</cx:pt>
          <cx:pt idx="37797">21</cx:pt>
          <cx:pt idx="37798">21</cx:pt>
          <cx:pt idx="37799">28</cx:pt>
          <cx:pt idx="37800">25</cx:pt>
          <cx:pt idx="37801">32</cx:pt>
          <cx:pt idx="37802">33</cx:pt>
          <cx:pt idx="37803">34</cx:pt>
          <cx:pt idx="37804">29</cx:pt>
          <cx:pt idx="37805">32</cx:pt>
          <cx:pt idx="37806">36</cx:pt>
          <cx:pt idx="37807">37</cx:pt>
          <cx:pt idx="37808">32</cx:pt>
          <cx:pt idx="37809">36</cx:pt>
          <cx:pt idx="37810">38</cx:pt>
          <cx:pt idx="37811">36</cx:pt>
          <cx:pt idx="37812">37</cx:pt>
          <cx:pt idx="37813">33</cx:pt>
          <cx:pt idx="37814">31</cx:pt>
          <cx:pt idx="37815">31</cx:pt>
          <cx:pt idx="37816">30</cx:pt>
          <cx:pt idx="37817">33</cx:pt>
          <cx:pt idx="37818">32</cx:pt>
          <cx:pt idx="37819">32</cx:pt>
          <cx:pt idx="37820">32</cx:pt>
          <cx:pt idx="37821">32</cx:pt>
          <cx:pt idx="37822">32</cx:pt>
          <cx:pt idx="37823">31</cx:pt>
          <cx:pt idx="37824">31</cx:pt>
          <cx:pt idx="37825">32</cx:pt>
          <cx:pt idx="37826">31</cx:pt>
          <cx:pt idx="37827">32</cx:pt>
          <cx:pt idx="37828">32</cx:pt>
          <cx:pt idx="37829">102</cx:pt>
          <cx:pt idx="37830">34</cx:pt>
          <cx:pt idx="37831">33</cx:pt>
          <cx:pt idx="37832">30</cx:pt>
          <cx:pt idx="37833">43</cx:pt>
          <cx:pt idx="37834">41</cx:pt>
          <cx:pt idx="37835">42</cx:pt>
          <cx:pt idx="37836">40</cx:pt>
          <cx:pt idx="37837">30</cx:pt>
          <cx:pt idx="37838">29</cx:pt>
          <cx:pt idx="37839">27</cx:pt>
          <cx:pt idx="37840">30</cx:pt>
          <cx:pt idx="37841">29</cx:pt>
          <cx:pt idx="37842">29</cx:pt>
          <cx:pt idx="37843">26</cx:pt>
          <cx:pt idx="37844">26</cx:pt>
          <cx:pt idx="37845">25</cx:pt>
          <cx:pt idx="37846">24</cx:pt>
          <cx:pt idx="37847">32</cx:pt>
          <cx:pt idx="37848">39</cx:pt>
          <cx:pt idx="37849">37</cx:pt>
          <cx:pt idx="37850">19</cx:pt>
          <cx:pt idx="37851">18</cx:pt>
          <cx:pt idx="37852">22</cx:pt>
          <cx:pt idx="37853">23</cx:pt>
          <cx:pt idx="37854">23</cx:pt>
          <cx:pt idx="37855">22</cx:pt>
          <cx:pt idx="37856">22</cx:pt>
          <cx:pt idx="37857">21</cx:pt>
          <cx:pt idx="37858">21</cx:pt>
          <cx:pt idx="37859">21</cx:pt>
          <cx:pt idx="37860">22</cx:pt>
          <cx:pt idx="37861">32</cx:pt>
          <cx:pt idx="37862">33</cx:pt>
          <cx:pt idx="37863">30</cx:pt>
          <cx:pt idx="37864">31</cx:pt>
          <cx:pt idx="37865">29</cx:pt>
          <cx:pt idx="37866">101</cx:pt>
          <cx:pt idx="37867">30</cx:pt>
          <cx:pt idx="37868">28</cx:pt>
          <cx:pt idx="37869">28</cx:pt>
          <cx:pt idx="37870">26</cx:pt>
          <cx:pt idx="37871">27</cx:pt>
          <cx:pt idx="37872">26</cx:pt>
          <cx:pt idx="37873">26</cx:pt>
          <cx:pt idx="37874">27</cx:pt>
          <cx:pt idx="37875">32</cx:pt>
          <cx:pt idx="37876">33</cx:pt>
          <cx:pt idx="37877">34</cx:pt>
          <cx:pt idx="37878">35</cx:pt>
          <cx:pt idx="37879">33</cx:pt>
          <cx:pt idx="37880">37</cx:pt>
          <cx:pt idx="37881">35</cx:pt>
          <cx:pt idx="37882">32</cx:pt>
          <cx:pt idx="37883">30</cx:pt>
          <cx:pt idx="37884">31</cx:pt>
          <cx:pt idx="37885">21</cx:pt>
          <cx:pt idx="37886">21</cx:pt>
          <cx:pt idx="37887">20</cx:pt>
          <cx:pt idx="37888">39</cx:pt>
          <cx:pt idx="37889">35</cx:pt>
          <cx:pt idx="37890">36</cx:pt>
          <cx:pt idx="37891">30</cx:pt>
          <cx:pt idx="37892">29</cx:pt>
          <cx:pt idx="37893">28</cx:pt>
          <cx:pt idx="37894">28</cx:pt>
          <cx:pt idx="37895">28</cx:pt>
          <cx:pt idx="37896">28</cx:pt>
          <cx:pt idx="37897">26</cx:pt>
          <cx:pt idx="37898">26</cx:pt>
          <cx:pt idx="37899">25</cx:pt>
          <cx:pt idx="37900">26</cx:pt>
          <cx:pt idx="37901">28</cx:pt>
          <cx:pt idx="37902">28</cx:pt>
          <cx:pt idx="37903">28</cx:pt>
          <cx:pt idx="37904">28</cx:pt>
          <cx:pt idx="37905">28</cx:pt>
          <cx:pt idx="37906">29</cx:pt>
          <cx:pt idx="37907">26</cx:pt>
          <cx:pt idx="37908">26</cx:pt>
          <cx:pt idx="37909">26</cx:pt>
          <cx:pt idx="37910">26</cx:pt>
          <cx:pt idx="37911">28</cx:pt>
          <cx:pt idx="37912">29</cx:pt>
          <cx:pt idx="37913">28</cx:pt>
          <cx:pt idx="37914">28</cx:pt>
          <cx:pt idx="37915">28</cx:pt>
          <cx:pt idx="37916">28</cx:pt>
          <cx:pt idx="37917">26</cx:pt>
          <cx:pt idx="37918">26</cx:pt>
          <cx:pt idx="37919">27</cx:pt>
          <cx:pt idx="37920">28</cx:pt>
          <cx:pt idx="37921">24</cx:pt>
          <cx:pt idx="37922">24</cx:pt>
          <cx:pt idx="37923">24</cx:pt>
          <cx:pt idx="37924">24</cx:pt>
          <cx:pt idx="37925">29</cx:pt>
          <cx:pt idx="37926">28</cx:pt>
          <cx:pt idx="37927">28</cx:pt>
          <cx:pt idx="37928">26</cx:pt>
          <cx:pt idx="37929">24</cx:pt>
          <cx:pt idx="37930">23</cx:pt>
          <cx:pt idx="37931">23</cx:pt>
          <cx:pt idx="37932">24</cx:pt>
          <cx:pt idx="37933">24</cx:pt>
          <cx:pt idx="37934">21</cx:pt>
          <cx:pt idx="37935">21</cx:pt>
          <cx:pt idx="37936">25</cx:pt>
          <cx:pt idx="37937">23</cx:pt>
          <cx:pt idx="37938">23</cx:pt>
          <cx:pt idx="37939">23</cx:pt>
          <cx:pt idx="37940">23</cx:pt>
          <cx:pt idx="37941">22</cx:pt>
          <cx:pt idx="37942">25</cx:pt>
          <cx:pt idx="37943">19</cx:pt>
          <cx:pt idx="37944">21</cx:pt>
          <cx:pt idx="37945">23</cx:pt>
          <cx:pt idx="37946">28</cx:pt>
          <cx:pt idx="37947">19</cx:pt>
          <cx:pt idx="37948">19</cx:pt>
          <cx:pt idx="37949">19</cx:pt>
          <cx:pt idx="37950">19</cx:pt>
          <cx:pt idx="37951">19</cx:pt>
          <cx:pt idx="37952">19</cx:pt>
          <cx:pt idx="37953">19</cx:pt>
          <cx:pt idx="37954">19</cx:pt>
          <cx:pt idx="37955">22</cx:pt>
          <cx:pt idx="37956">23</cx:pt>
          <cx:pt idx="37957">38</cx:pt>
          <cx:pt idx="37958">38</cx:pt>
          <cx:pt idx="37959">39</cx:pt>
          <cx:pt idx="37960">39</cx:pt>
          <cx:pt idx="37961">33</cx:pt>
          <cx:pt idx="37962">29</cx:pt>
          <cx:pt idx="37963">33</cx:pt>
          <cx:pt idx="37964">30</cx:pt>
          <cx:pt idx="37965">27</cx:pt>
          <cx:pt idx="37966">32</cx:pt>
          <cx:pt idx="37967">28</cx:pt>
          <cx:pt idx="37968">38</cx:pt>
          <cx:pt idx="37969">32</cx:pt>
          <cx:pt idx="37970">37</cx:pt>
          <cx:pt idx="37971">31</cx:pt>
          <cx:pt idx="37972">36</cx:pt>
          <cx:pt idx="37973">31</cx:pt>
          <cx:pt idx="37974">35</cx:pt>
          <cx:pt idx="37975">30</cx:pt>
          <cx:pt idx="37976">28</cx:pt>
          <cx:pt idx="37977">34</cx:pt>
          <cx:pt idx="37978">27</cx:pt>
          <cx:pt idx="37979">32</cx:pt>
          <cx:pt idx="37980">24</cx:pt>
          <cx:pt idx="37981">27</cx:pt>
          <cx:pt idx="37982">23</cx:pt>
          <cx:pt idx="37983">107</cx:pt>
          <cx:pt idx="37984">105</cx:pt>
          <cx:pt idx="37985">105</cx:pt>
          <cx:pt idx="37986">100</cx:pt>
          <cx:pt idx="37987">94</cx:pt>
          <cx:pt idx="37988">95</cx:pt>
          <cx:pt idx="37989">94</cx:pt>
          <cx:pt idx="37990">92</cx:pt>
          <cx:pt idx="37991">90</cx:pt>
          <cx:pt idx="37992">32</cx:pt>
          <cx:pt idx="37993">28</cx:pt>
          <cx:pt idx="37994">21</cx:pt>
          <cx:pt idx="37995">20</cx:pt>
          <cx:pt idx="37996">20</cx:pt>
          <cx:pt idx="37997">30</cx:pt>
          <cx:pt idx="37998">39</cx:pt>
          <cx:pt idx="37999">30</cx:pt>
          <cx:pt idx="38000">33</cx:pt>
          <cx:pt idx="38001">38</cx:pt>
          <cx:pt idx="38002">37</cx:pt>
          <cx:pt idx="38003">35</cx:pt>
          <cx:pt idx="38004">36</cx:pt>
          <cx:pt idx="38005">35</cx:pt>
          <cx:pt idx="38006">36</cx:pt>
          <cx:pt idx="38007">35</cx:pt>
          <cx:pt idx="38008">40</cx:pt>
          <cx:pt idx="38009">38</cx:pt>
          <cx:pt idx="38010">24</cx:pt>
          <cx:pt idx="38011">27</cx:pt>
          <cx:pt idx="38012">26</cx:pt>
          <cx:pt idx="38013">26</cx:pt>
          <cx:pt idx="38014">27</cx:pt>
          <cx:pt idx="38015">27</cx:pt>
          <cx:pt idx="38016">28</cx:pt>
          <cx:pt idx="38017">27</cx:pt>
          <cx:pt idx="38018">18</cx:pt>
          <cx:pt idx="38019">50</cx:pt>
          <cx:pt idx="38020">43</cx:pt>
          <cx:pt idx="38021">53</cx:pt>
          <cx:pt idx="38022">53</cx:pt>
          <cx:pt idx="38023">39</cx:pt>
          <cx:pt idx="38024">29</cx:pt>
          <cx:pt idx="38025">28</cx:pt>
          <cx:pt idx="38026">30</cx:pt>
          <cx:pt idx="38027">30</cx:pt>
          <cx:pt idx="38028">28</cx:pt>
          <cx:pt idx="38029">17</cx:pt>
          <cx:pt idx="38030">17</cx:pt>
          <cx:pt idx="38031">17</cx:pt>
          <cx:pt idx="38032">27</cx:pt>
          <cx:pt idx="38033">24</cx:pt>
          <cx:pt idx="38034">24</cx:pt>
          <cx:pt idx="38035">23</cx:pt>
          <cx:pt idx="38036">23</cx:pt>
          <cx:pt idx="38037">22</cx:pt>
          <cx:pt idx="38038">21</cx:pt>
          <cx:pt idx="38039">21</cx:pt>
          <cx:pt idx="38040">20</cx:pt>
          <cx:pt idx="38041">19</cx:pt>
          <cx:pt idx="38042">18</cx:pt>
          <cx:pt idx="38043">18</cx:pt>
          <cx:pt idx="38044">18</cx:pt>
          <cx:pt idx="38045">17</cx:pt>
          <cx:pt idx="38046">17</cx:pt>
          <cx:pt idx="38047">35</cx:pt>
          <cx:pt idx="38048">36</cx:pt>
          <cx:pt idx="38049">40</cx:pt>
          <cx:pt idx="38050">39</cx:pt>
          <cx:pt idx="38051">29</cx:pt>
          <cx:pt idx="38052">33</cx:pt>
          <cx:pt idx="38053">33</cx:pt>
          <cx:pt idx="38054">31</cx:pt>
          <cx:pt idx="38055">31</cx:pt>
          <cx:pt idx="38056">31</cx:pt>
          <cx:pt idx="38057">25</cx:pt>
          <cx:pt idx="38058">35</cx:pt>
          <cx:pt idx="38059">36</cx:pt>
          <cx:pt idx="38060">30</cx:pt>
          <cx:pt idx="38061">32</cx:pt>
          <cx:pt idx="38062">30</cx:pt>
          <cx:pt idx="38063">31</cx:pt>
          <cx:pt idx="38064">34</cx:pt>
          <cx:pt idx="38065">35</cx:pt>
          <cx:pt idx="38066">30</cx:pt>
          <cx:pt idx="38067">32</cx:pt>
          <cx:pt idx="38068">32</cx:pt>
          <cx:pt idx="38069">34</cx:pt>
          <cx:pt idx="38070">33</cx:pt>
          <cx:pt idx="38071">38</cx:pt>
          <cx:pt idx="38072">35</cx:pt>
          <cx:pt idx="38073">40</cx:pt>
          <cx:pt idx="38074">33</cx:pt>
          <cx:pt idx="38075">28</cx:pt>
          <cx:pt idx="38076">34</cx:pt>
          <cx:pt idx="38077">24</cx:pt>
          <cx:pt idx="38078">24</cx:pt>
          <cx:pt idx="38079">23</cx:pt>
          <cx:pt idx="38080">31</cx:pt>
          <cx:pt idx="38081">32</cx:pt>
          <cx:pt idx="38082">30</cx:pt>
          <cx:pt idx="38083">36</cx:pt>
          <cx:pt idx="38084">31</cx:pt>
          <cx:pt idx="38085">36</cx:pt>
          <cx:pt idx="38086">27</cx:pt>
          <cx:pt idx="38087">31</cx:pt>
          <cx:pt idx="38088">34</cx:pt>
          <cx:pt idx="38089">32</cx:pt>
          <cx:pt idx="38090">31</cx:pt>
          <cx:pt idx="38091">30</cx:pt>
          <cx:pt idx="38092">36</cx:pt>
          <cx:pt idx="38093">27</cx:pt>
          <cx:pt idx="38094">30</cx:pt>
          <cx:pt idx="38095">27</cx:pt>
          <cx:pt idx="38096">29</cx:pt>
          <cx:pt idx="38097">30</cx:pt>
          <cx:pt idx="38098">25</cx:pt>
          <cx:pt idx="38099">25</cx:pt>
          <cx:pt idx="38100">27</cx:pt>
          <cx:pt idx="38101">26</cx:pt>
        </cx:lvl>
      </cx:numDim>
    </cx:data>
  </cx:chartData>
  <cx:chart>
    <cx:title pos="t" align="ctr" overlay="0">
      <cx:tx>
        <cx:txData>
          <cx:v> Distribution of Highway MPG (FT1)</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 Distribution of Highway MPG (FT1)</a:t>
          </a:r>
        </a:p>
      </cx:txPr>
    </cx:title>
    <cx:plotArea>
      <cx:plotAreaRegion>
        <cx:series layoutId="clusteredColumn" uniqueId="{5218BDE2-8653-4EED-B1D9-6AC9F74694E2}">
          <cx:tx>
            <cx:txData>
              <cx:f>'[DA SW Capstone 2 Fuel Economy.xlsx]cleaned data I''m working with'!$G$1</cx:f>
              <cx:v>Highway MPG (FT1)</cx:v>
            </cx:txData>
          </cx:tx>
          <cx:dataId val="0"/>
          <cx:layoutPr>
            <cx:binning intervalClosed="r">
              <cx:binSize val="0.95000000000000007"/>
            </cx:binning>
          </cx:layoutPr>
        </cx:series>
      </cx:plotAreaRegion>
      <cx:axis id="0" hidden="1">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 SW Capstone 2 Fuel Economy.xlsx]cleaned data I''m working with'!$H$2:$H$38103</cx:f>
        <cx:lvl ptCount="38102" formatCode="General">
          <cx:pt idx="0">1750</cx:pt>
          <cx:pt idx="1">1750</cx:pt>
          <cx:pt idx="2">1650</cx:pt>
          <cx:pt idx="3">1650</cx:pt>
          <cx:pt idx="4">2050</cx:pt>
          <cx:pt idx="5">2050</cx:pt>
          <cx:pt idx="6">2700</cx:pt>
          <cx:pt idx="7">2700</cx:pt>
          <cx:pt idx="8">2050</cx:pt>
          <cx:pt idx="9">2050</cx:pt>
          <cx:pt idx="10">1750</cx:pt>
          <cx:pt idx="11">2050</cx:pt>
          <cx:pt idx="12">1750</cx:pt>
          <cx:pt idx="13">2050</cx:pt>
          <cx:pt idx="14">1650</cx:pt>
          <cx:pt idx="15">1950</cx:pt>
          <cx:pt idx="16">1950</cx:pt>
          <cx:pt idx="17">1950</cx:pt>
          <cx:pt idx="18">1950</cx:pt>
          <cx:pt idx="19">1950</cx:pt>
          <cx:pt idx="20">2050</cx:pt>
          <cx:pt idx="21">1750</cx:pt>
          <cx:pt idx="22">2050</cx:pt>
          <cx:pt idx="23">1750</cx:pt>
          <cx:pt idx="24">2050</cx:pt>
          <cx:pt idx="25">1650</cx:pt>
          <cx:pt idx="26">1950</cx:pt>
          <cx:pt idx="27">1950</cx:pt>
          <cx:pt idx="28">3900</cx:pt>
          <cx:pt idx="29">3900</cx:pt>
          <cx:pt idx="30">3900</cx:pt>
          <cx:pt idx="31">3900</cx:pt>
          <cx:pt idx="32">4350</cx:pt>
          <cx:pt idx="33">4350</cx:pt>
          <cx:pt idx="34">1650</cx:pt>
          <cx:pt idx="35">1650</cx:pt>
          <cx:pt idx="36">1450</cx:pt>
          <cx:pt idx="37">1450</cx:pt>
          <cx:pt idx="38">1950</cx:pt>
          <cx:pt idx="39">1950</cx:pt>
          <cx:pt idx="40">2050</cx:pt>
          <cx:pt idx="41">2050</cx:pt>
          <cx:pt idx="42">2050</cx:pt>
          <cx:pt idx="43">1950</cx:pt>
          <cx:pt idx="44">1850</cx:pt>
          <cx:pt idx="45">1850</cx:pt>
          <cx:pt idx="46">2050</cx:pt>
          <cx:pt idx="47">1950</cx:pt>
          <cx:pt idx="48">1850</cx:pt>
          <cx:pt idx="49">1850</cx:pt>
          <cx:pt idx="50">2050</cx:pt>
          <cx:pt idx="51">1950</cx:pt>
          <cx:pt idx="52">2050</cx:pt>
          <cx:pt idx="53">1950</cx:pt>
          <cx:pt idx="54">1750</cx:pt>
          <cx:pt idx="55">1850</cx:pt>
          <cx:pt idx="56">1750</cx:pt>
          <cx:pt idx="57">1850</cx:pt>
          <cx:pt idx="58">2200</cx:pt>
          <cx:pt idx="59">2200</cx:pt>
          <cx:pt idx="60">2200</cx:pt>
          <cx:pt idx="61">2050</cx:pt>
          <cx:pt idx="62">1600</cx:pt>
          <cx:pt idx="63">1600</cx:pt>
          <cx:pt idx="64">1950</cx:pt>
          <cx:pt idx="65">1950</cx:pt>
          <cx:pt idx="66">2700</cx:pt>
          <cx:pt idx="67">2500</cx:pt>
          <cx:pt idx="68">1500</cx:pt>
          <cx:pt idx="69">1500</cx:pt>
          <cx:pt idx="70">1750</cx:pt>
          <cx:pt idx="71">1750</cx:pt>
          <cx:pt idx="72">1450</cx:pt>
          <cx:pt idx="73">1650</cx:pt>
          <cx:pt idx="74">1450</cx:pt>
          <cx:pt idx="75">1650</cx:pt>
          <cx:pt idx="76">1750</cx:pt>
          <cx:pt idx="77">1950</cx:pt>
          <cx:pt idx="78">1750</cx:pt>
          <cx:pt idx="79">1950</cx:pt>
          <cx:pt idx="80">1950</cx:pt>
          <cx:pt idx="81">1950</cx:pt>
          <cx:pt idx="82">1950</cx:pt>
          <cx:pt idx="83">1950</cx:pt>
          <cx:pt idx="84">1500</cx:pt>
          <cx:pt idx="85">1750</cx:pt>
          <cx:pt idx="86">1550</cx:pt>
          <cx:pt idx="87">1500</cx:pt>
          <cx:pt idx="88">1950</cx:pt>
          <cx:pt idx="89">1600</cx:pt>
          <cx:pt idx="90">1850</cx:pt>
          <cx:pt idx="91">1850</cx:pt>
          <cx:pt idx="92">1600</cx:pt>
          <cx:pt idx="93">1600</cx:pt>
          <cx:pt idx="94">2050</cx:pt>
          <cx:pt idx="95">1550</cx:pt>
          <cx:pt idx="96">1600</cx:pt>
          <cx:pt idx="97">2050</cx:pt>
          <cx:pt idx="98">1600</cx:pt>
          <cx:pt idx="99">1850</cx:pt>
          <cx:pt idx="100">1850</cx:pt>
          <cx:pt idx="101">1600</cx:pt>
          <cx:pt idx="102">2200</cx:pt>
          <cx:pt idx="103">1850</cx:pt>
          <cx:pt idx="104">2350</cx:pt>
          <cx:pt idx="105">2200</cx:pt>
          <cx:pt idx="106">2200</cx:pt>
          <cx:pt idx="107">1850</cx:pt>
          <cx:pt idx="108">2200</cx:pt>
          <cx:pt idx="109">2350</cx:pt>
          <cx:pt idx="110">1600</cx:pt>
          <cx:pt idx="111">2050</cx:pt>
          <cx:pt idx="112">2200</cx:pt>
          <cx:pt idx="113">2050</cx:pt>
          <cx:pt idx="114">2200</cx:pt>
          <cx:pt idx="115">2200</cx:pt>
          <cx:pt idx="116">2200</cx:pt>
          <cx:pt idx="117">1850</cx:pt>
          <cx:pt idx="118">2200</cx:pt>
          <cx:pt idx="119">2200</cx:pt>
          <cx:pt idx="120">1850</cx:pt>
          <cx:pt idx="121">1950</cx:pt>
          <cx:pt idx="122">2200</cx:pt>
          <cx:pt idx="123">2050</cx:pt>
          <cx:pt idx="124">1700</cx:pt>
          <cx:pt idx="125">1850</cx:pt>
          <cx:pt idx="126">2200</cx:pt>
          <cx:pt idx="127">2050</cx:pt>
          <cx:pt idx="128">1750</cx:pt>
          <cx:pt idx="129">2350</cx:pt>
          <cx:pt idx="130">2350</cx:pt>
          <cx:pt idx="131">2200</cx:pt>
          <cx:pt idx="132">1850</cx:pt>
          <cx:pt idx="133">2350</cx:pt>
          <cx:pt idx="134">2200</cx:pt>
          <cx:pt idx="135">2350</cx:pt>
          <cx:pt idx="136">2350</cx:pt>
          <cx:pt idx="137">2200</cx:pt>
          <cx:pt idx="138">2350</cx:pt>
          <cx:pt idx="139">2200</cx:pt>
          <cx:pt idx="140">1450</cx:pt>
          <cx:pt idx="141">1750</cx:pt>
          <cx:pt idx="142">1400</cx:pt>
          <cx:pt idx="143">1450</cx:pt>
          <cx:pt idx="144">1750</cx:pt>
          <cx:pt idx="145">1600</cx:pt>
          <cx:pt idx="146">1600</cx:pt>
          <cx:pt idx="147">1400</cx:pt>
          <cx:pt idx="148">1600</cx:pt>
          <cx:pt idx="149">1450</cx:pt>
          <cx:pt idx="150">1350</cx:pt>
          <cx:pt idx="151">1350</cx:pt>
          <cx:pt idx="152">1450</cx:pt>
          <cx:pt idx="153">1650</cx:pt>
          <cx:pt idx="154">1450</cx:pt>
          <cx:pt idx="155">1650</cx:pt>
          <cx:pt idx="156">1500</cx:pt>
          <cx:pt idx="157">1500</cx:pt>
          <cx:pt idx="158">1350</cx:pt>
          <cx:pt idx="159">1350</cx:pt>
          <cx:pt idx="160">1500</cx:pt>
          <cx:pt idx="161">1850</cx:pt>
          <cx:pt idx="162">1500</cx:pt>
          <cx:pt idx="163">1850</cx:pt>
          <cx:pt idx="164">1500</cx:pt>
          <cx:pt idx="165">1850</cx:pt>
          <cx:pt idx="166">1500</cx:pt>
          <cx:pt idx="167">1750</cx:pt>
          <cx:pt idx="168">2200</cx:pt>
          <cx:pt idx="169">1850</cx:pt>
          <cx:pt idx="170">2200</cx:pt>
          <cx:pt idx="171">1650</cx:pt>
          <cx:pt idx="172">1650</cx:pt>
          <cx:pt idx="173">1400</cx:pt>
          <cx:pt idx="174">1400</cx:pt>
          <cx:pt idx="175">2050</cx:pt>
          <cx:pt idx="176">1850</cx:pt>
          <cx:pt idx="177">2200</cx:pt>
          <cx:pt idx="178">2200</cx:pt>
          <cx:pt idx="179">2200</cx:pt>
          <cx:pt idx="180">1600</cx:pt>
          <cx:pt idx="181">3900</cx:pt>
          <cx:pt idx="182">2050</cx:pt>
          <cx:pt idx="183">1850</cx:pt>
          <cx:pt idx="184">2200</cx:pt>
          <cx:pt idx="185">2350</cx:pt>
          <cx:pt idx="186">2500</cx:pt>
          <cx:pt idx="187">2200</cx:pt>
          <cx:pt idx="188">2350</cx:pt>
          <cx:pt idx="189">2050</cx:pt>
          <cx:pt idx="190">2350</cx:pt>
          <cx:pt idx="191">2500</cx:pt>
          <cx:pt idx="192">2050</cx:pt>
          <cx:pt idx="193">2050</cx:pt>
          <cx:pt idx="194">2350</cx:pt>
          <cx:pt idx="195">2350</cx:pt>
          <cx:pt idx="196">2050</cx:pt>
          <cx:pt idx="197">2200</cx:pt>
          <cx:pt idx="198">1950</cx:pt>
          <cx:pt idx="199">2050</cx:pt>
          <cx:pt idx="200">2350</cx:pt>
          <cx:pt idx="201">1950</cx:pt>
          <cx:pt idx="202">2050</cx:pt>
          <cx:pt idx="203">2350</cx:pt>
          <cx:pt idx="204">2500</cx:pt>
          <cx:pt idx="205">2500</cx:pt>
          <cx:pt idx="206">2050</cx:pt>
          <cx:pt idx="207">2700</cx:pt>
          <cx:pt idx="208">2050</cx:pt>
          <cx:pt idx="209">2500</cx:pt>
          <cx:pt idx="210">2700</cx:pt>
          <cx:pt idx="211">1950</cx:pt>
          <cx:pt idx="212">2150</cx:pt>
          <cx:pt idx="213">2050</cx:pt>
          <cx:pt idx="214">1600</cx:pt>
          <cx:pt idx="215">1850</cx:pt>
          <cx:pt idx="216">2050</cx:pt>
          <cx:pt idx="217">1600</cx:pt>
          <cx:pt idx="218">1850</cx:pt>
          <cx:pt idx="219">2050</cx:pt>
          <cx:pt idx="220">1600</cx:pt>
          <cx:pt idx="221">1600</cx:pt>
          <cx:pt idx="222">1600</cx:pt>
          <cx:pt idx="223">1950</cx:pt>
          <cx:pt idx="224">2350</cx:pt>
          <cx:pt idx="225">1600</cx:pt>
          <cx:pt idx="226">1950</cx:pt>
          <cx:pt idx="227">2350</cx:pt>
          <cx:pt idx="228">2350</cx:pt>
          <cx:pt idx="229">1850</cx:pt>
          <cx:pt idx="230">2200</cx:pt>
          <cx:pt idx="231">1400</cx:pt>
          <cx:pt idx="232">1600</cx:pt>
          <cx:pt idx="233">1400</cx:pt>
          <cx:pt idx="234">1300</cx:pt>
          <cx:pt idx="235">1450</cx:pt>
          <cx:pt idx="236">1400</cx:pt>
          <cx:pt idx="237">1400</cx:pt>
          <cx:pt idx="238">1650</cx:pt>
          <cx:pt idx="239">1650</cx:pt>
          <cx:pt idx="240">1400</cx:pt>
          <cx:pt idx="241">1450</cx:pt>
          <cx:pt idx="242">1400</cx:pt>
          <cx:pt idx="243">1400</cx:pt>
          <cx:pt idx="244">1400</cx:pt>
          <cx:pt idx="245">1600</cx:pt>
          <cx:pt idx="246">1400</cx:pt>
          <cx:pt idx="247">1450</cx:pt>
          <cx:pt idx="248">1400</cx:pt>
          <cx:pt idx="249">1400</cx:pt>
          <cx:pt idx="250">1500</cx:pt>
          <cx:pt idx="251">1850</cx:pt>
          <cx:pt idx="252">1550</cx:pt>
          <cx:pt idx="253">1500</cx:pt>
          <cx:pt idx="254">1850</cx:pt>
          <cx:pt idx="255">1600</cx:pt>
          <cx:pt idx="256">1600</cx:pt>
          <cx:pt idx="257">1500</cx:pt>
          <cx:pt idx="258">1500</cx:pt>
          <cx:pt idx="259">1500</cx:pt>
          <cx:pt idx="260">1950</cx:pt>
          <cx:pt idx="261">1550</cx:pt>
          <cx:pt idx="262">1500</cx:pt>
          <cx:pt idx="263">1950</cx:pt>
          <cx:pt idx="264">1600</cx:pt>
          <cx:pt idx="265">1850</cx:pt>
          <cx:pt idx="266">1950</cx:pt>
          <cx:pt idx="267">1600</cx:pt>
          <cx:pt idx="268">1500</cx:pt>
          <cx:pt idx="269">1500</cx:pt>
          <cx:pt idx="270">1350</cx:pt>
          <cx:pt idx="271">1300</cx:pt>
          <cx:pt idx="272">1450</cx:pt>
          <cx:pt idx="273">1300</cx:pt>
          <cx:pt idx="274">1400</cx:pt>
          <cx:pt idx="275">1300</cx:pt>
          <cx:pt idx="276">1050</cx:pt>
          <cx:pt idx="277">1050</cx:pt>
          <cx:pt idx="278">1500</cx:pt>
          <cx:pt idx="279">1850</cx:pt>
          <cx:pt idx="280">1500</cx:pt>
          <cx:pt idx="281">1850</cx:pt>
          <cx:pt idx="282">1450</cx:pt>
          <cx:pt idx="283">1850</cx:pt>
          <cx:pt idx="284">1450</cx:pt>
          <cx:pt idx="285">1750</cx:pt>
          <cx:pt idx="286">2350</cx:pt>
          <cx:pt idx="287">2350</cx:pt>
          <cx:pt idx="288">2350</cx:pt>
          <cx:pt idx="289">2350</cx:pt>
          <cx:pt idx="290">2050</cx:pt>
          <cx:pt idx="291">2350</cx:pt>
          <cx:pt idx="292">1950</cx:pt>
          <cx:pt idx="293">2050</cx:pt>
          <cx:pt idx="294">2350</cx:pt>
          <cx:pt idx="295">1950</cx:pt>
          <cx:pt idx="296">2050</cx:pt>
          <cx:pt idx="297">1850</cx:pt>
          <cx:pt idx="298">2050</cx:pt>
          <cx:pt idx="299">2500</cx:pt>
          <cx:pt idx="300">2700</cx:pt>
          <cx:pt idx="301">2500</cx:pt>
          <cx:pt idx="302">2700</cx:pt>
          <cx:pt idx="303">2700</cx:pt>
          <cx:pt idx="304">2150</cx:pt>
          <cx:pt idx="305">2700</cx:pt>
          <cx:pt idx="306">2250</cx:pt>
          <cx:pt idx="307">2500</cx:pt>
          <cx:pt idx="308">2150</cx:pt>
          <cx:pt idx="309">2050</cx:pt>
          <cx:pt idx="310">2350</cx:pt>
          <cx:pt idx="311">2500</cx:pt>
          <cx:pt idx="312">2350</cx:pt>
          <cx:pt idx="313">2350</cx:pt>
          <cx:pt idx="314">2050</cx:pt>
          <cx:pt idx="315">2350</cx:pt>
          <cx:pt idx="316">2500</cx:pt>
          <cx:pt idx="317">2050</cx:pt>
          <cx:pt idx="318">2200</cx:pt>
          <cx:pt idx="319">2350</cx:pt>
          <cx:pt idx="320">2350</cx:pt>
          <cx:pt idx="321">2200</cx:pt>
          <cx:pt idx="322">2200</cx:pt>
          <cx:pt idx="323">1950</cx:pt>
          <cx:pt idx="324">2350</cx:pt>
          <cx:pt idx="325">2050</cx:pt>
          <cx:pt idx="326">3200</cx:pt>
          <cx:pt idx="327">3200</cx:pt>
          <cx:pt idx="328">2500</cx:pt>
          <cx:pt idx="329">2500</cx:pt>
          <cx:pt idx="330">2050</cx:pt>
          <cx:pt idx="331">2200</cx:pt>
          <cx:pt idx="332">1850</cx:pt>
          <cx:pt idx="333">2050</cx:pt>
          <cx:pt idx="334">2200</cx:pt>
          <cx:pt idx="335">2200</cx:pt>
          <cx:pt idx="336">2500</cx:pt>
          <cx:pt idx="337">1850</cx:pt>
          <cx:pt idx="338">2050</cx:pt>
          <cx:pt idx="339">2350</cx:pt>
          <cx:pt idx="340">2500</cx:pt>
          <cx:pt idx="341">2150</cx:pt>
          <cx:pt idx="342">2700</cx:pt>
          <cx:pt idx="343">2250</cx:pt>
          <cx:pt idx="344">2500</cx:pt>
          <cx:pt idx="345">2500</cx:pt>
          <cx:pt idx="346">2700</cx:pt>
          <cx:pt idx="347">2500</cx:pt>
          <cx:pt idx="348">2150</cx:pt>
          <cx:pt idx="349">2250</cx:pt>
          <cx:pt idx="350">2150</cx:pt>
          <cx:pt idx="351">2900</cx:pt>
          <cx:pt idx="352">2150</cx:pt>
          <cx:pt idx="353">2900</cx:pt>
          <cx:pt idx="354">2150</cx:pt>
          <cx:pt idx="355">2250</cx:pt>
          <cx:pt idx="356">2500</cx:pt>
          <cx:pt idx="357">2150</cx:pt>
          <cx:pt idx="358">2900</cx:pt>
          <cx:pt idx="359">2400</cx:pt>
          <cx:pt idx="360">2500</cx:pt>
          <cx:pt idx="361">1950</cx:pt>
          <cx:pt idx="362">2350</cx:pt>
          <cx:pt idx="363">1850</cx:pt>
          <cx:pt idx="364">1950</cx:pt>
          <cx:pt idx="365">2200</cx:pt>
          <cx:pt idx="366">1950</cx:pt>
          <cx:pt idx="367">2050</cx:pt>
          <cx:pt idx="368">1850</cx:pt>
          <cx:pt idx="369">2050</cx:pt>
          <cx:pt idx="370">1650</cx:pt>
          <cx:pt idx="371">1950</cx:pt>
          <cx:pt idx="372">1850</cx:pt>
          <cx:pt idx="373">1650</cx:pt>
          <cx:pt idx="374">1950</cx:pt>
          <cx:pt idx="375">1600</cx:pt>
          <cx:pt idx="376">1950</cx:pt>
          <cx:pt idx="377">1600</cx:pt>
          <cx:pt idx="378">1950</cx:pt>
          <cx:pt idx="379">1500</cx:pt>
          <cx:pt idx="380">1950</cx:pt>
          <cx:pt idx="381">2700</cx:pt>
          <cx:pt idx="382">2500</cx:pt>
          <cx:pt idx="383">2350</cx:pt>
          <cx:pt idx="384">2700</cx:pt>
          <cx:pt idx="385">1750</cx:pt>
          <cx:pt idx="386">1750</cx:pt>
          <cx:pt idx="387">1950</cx:pt>
          <cx:pt idx="388">1850</cx:pt>
          <cx:pt idx="389">1450</cx:pt>
          <cx:pt idx="390">1650</cx:pt>
          <cx:pt idx="391">1400</cx:pt>
          <cx:pt idx="392">1950</cx:pt>
          <cx:pt idx="393">1500</cx:pt>
          <cx:pt idx="394">1400</cx:pt>
          <cx:pt idx="395">1950</cx:pt>
          <cx:pt idx="396">1350</cx:pt>
          <cx:pt idx="397">1600</cx:pt>
          <cx:pt idx="398">1350</cx:pt>
          <cx:pt idx="399">1950</cx:pt>
          <cx:pt idx="400">1500</cx:pt>
          <cx:pt idx="401">1400</cx:pt>
          <cx:pt idx="402">1850</cx:pt>
          <cx:pt idx="403">1950</cx:pt>
          <cx:pt idx="404">1950</cx:pt>
          <cx:pt idx="405">2700</cx:pt>
          <cx:pt idx="406">2700</cx:pt>
          <cx:pt idx="407">2150</cx:pt>
          <cx:pt idx="408">2700</cx:pt>
          <cx:pt idx="409">2250</cx:pt>
          <cx:pt idx="410">2900</cx:pt>
          <cx:pt idx="411">2400</cx:pt>
          <cx:pt idx="412">2900</cx:pt>
          <cx:pt idx="413">2400</cx:pt>
          <cx:pt idx="414">3200</cx:pt>
          <cx:pt idx="415">1950</cx:pt>
          <cx:pt idx="416">1950</cx:pt>
          <cx:pt idx="417">1750</cx:pt>
          <cx:pt idx="418">2050</cx:pt>
          <cx:pt idx="419">1750</cx:pt>
          <cx:pt idx="420">2050</cx:pt>
          <cx:pt idx="421">1750</cx:pt>
          <cx:pt idx="422">2050</cx:pt>
          <cx:pt idx="423">1750</cx:pt>
          <cx:pt idx="424">2050</cx:pt>
          <cx:pt idx="425">1950</cx:pt>
          <cx:pt idx="426">1950</cx:pt>
          <cx:pt idx="427">1750</cx:pt>
          <cx:pt idx="428">2050</cx:pt>
          <cx:pt idx="429">1750</cx:pt>
          <cx:pt idx="430">2050</cx:pt>
          <cx:pt idx="431">1750</cx:pt>
          <cx:pt idx="432">1950</cx:pt>
          <cx:pt idx="433">1750</cx:pt>
          <cx:pt idx="434">1950</cx:pt>
          <cx:pt idx="435">1600</cx:pt>
          <cx:pt idx="436">1850</cx:pt>
          <cx:pt idx="437">1750</cx:pt>
          <cx:pt idx="438">1650</cx:pt>
          <cx:pt idx="439">1850</cx:pt>
          <cx:pt idx="440">1850</cx:pt>
          <cx:pt idx="441">1950</cx:pt>
          <cx:pt idx="442">2050</cx:pt>
          <cx:pt idx="443">1600</cx:pt>
          <cx:pt idx="444">1850</cx:pt>
          <cx:pt idx="445">1650</cx:pt>
          <cx:pt idx="446">1850</cx:pt>
          <cx:pt idx="447">1600</cx:pt>
          <cx:pt idx="448">1750</cx:pt>
          <cx:pt idx="449">1500</cx:pt>
          <cx:pt idx="450">1750</cx:pt>
          <cx:pt idx="451">1600</cx:pt>
          <cx:pt idx="452">1600</cx:pt>
          <cx:pt idx="453">1850</cx:pt>
          <cx:pt idx="454">1750</cx:pt>
          <cx:pt idx="455">1650</cx:pt>
          <cx:pt idx="456">1850</cx:pt>
          <cx:pt idx="457">1650</cx:pt>
          <cx:pt idx="458">1850</cx:pt>
          <cx:pt idx="459">1450</cx:pt>
          <cx:pt idx="460">1500</cx:pt>
          <cx:pt idx="461">1400</cx:pt>
          <cx:pt idx="462">1600</cx:pt>
          <cx:pt idx="463">1650</cx:pt>
          <cx:pt idx="464">1600</cx:pt>
          <cx:pt idx="465">1850</cx:pt>
          <cx:pt idx="466">1750</cx:pt>
          <cx:pt idx="467">1650</cx:pt>
          <cx:pt idx="468">1850</cx:pt>
          <cx:pt idx="469">1650</cx:pt>
          <cx:pt idx="470">1850</cx:pt>
          <cx:pt idx="471">2350</cx:pt>
          <cx:pt idx="472">2350</cx:pt>
          <cx:pt idx="473">1650</cx:pt>
          <cx:pt idx="474">1750</cx:pt>
          <cx:pt idx="475">1650</cx:pt>
          <cx:pt idx="476">1850</cx:pt>
          <cx:pt idx="477">1500</cx:pt>
          <cx:pt idx="478">1600</cx:pt>
          <cx:pt idx="479">1850</cx:pt>
          <cx:pt idx="480">1750</cx:pt>
          <cx:pt idx="481">1650</cx:pt>
          <cx:pt idx="482">1650</cx:pt>
          <cx:pt idx="483">1850</cx:pt>
          <cx:pt idx="484">1850</cx:pt>
          <cx:pt idx="485">1450</cx:pt>
          <cx:pt idx="486">1600</cx:pt>
          <cx:pt idx="487">1750</cx:pt>
          <cx:pt idx="488">1400</cx:pt>
          <cx:pt idx="489">1600</cx:pt>
          <cx:pt idx="490">1750</cx:pt>
          <cx:pt idx="491">1650</cx:pt>
          <cx:pt idx="492">1600</cx:pt>
          <cx:pt idx="493">1850</cx:pt>
          <cx:pt idx="494">1750</cx:pt>
          <cx:pt idx="495">1650</cx:pt>
          <cx:pt idx="496">1850</cx:pt>
          <cx:pt idx="497">1650</cx:pt>
          <cx:pt idx="498">1850</cx:pt>
          <cx:pt idx="499">2900</cx:pt>
          <cx:pt idx="500">3200</cx:pt>
          <cx:pt idx="501">3200</cx:pt>
          <cx:pt idx="502">2900</cx:pt>
          <cx:pt idx="503">3200</cx:pt>
          <cx:pt idx="504">1500</cx:pt>
          <cx:pt idx="505">1750</cx:pt>
          <cx:pt idx="506">1650</cx:pt>
          <cx:pt idx="507">1850</cx:pt>
          <cx:pt idx="508">1400</cx:pt>
          <cx:pt idx="509">1450</cx:pt>
          <cx:pt idx="510">1450</cx:pt>
          <cx:pt idx="511">1400</cx:pt>
          <cx:pt idx="512">1500</cx:pt>
          <cx:pt idx="513">1750</cx:pt>
          <cx:pt idx="514">1650</cx:pt>
          <cx:pt idx="515">1850</cx:pt>
          <cx:pt idx="516">1400</cx:pt>
          <cx:pt idx="517">1450</cx:pt>
          <cx:pt idx="518">1450</cx:pt>
          <cx:pt idx="519">1400</cx:pt>
          <cx:pt idx="520">3200</cx:pt>
          <cx:pt idx="521">3500</cx:pt>
          <cx:pt idx="522">3200</cx:pt>
          <cx:pt idx="523">3500</cx:pt>
          <cx:pt idx="524">3200</cx:pt>
          <cx:pt idx="525">2350</cx:pt>
          <cx:pt idx="526">2900</cx:pt>
          <cx:pt idx="527">3200</cx:pt>
          <cx:pt idx="528">3200</cx:pt>
          <cx:pt idx="529">2700</cx:pt>
          <cx:pt idx="530">2900</cx:pt>
          <cx:pt idx="531">2050</cx:pt>
          <cx:pt idx="532">2700</cx:pt>
          <cx:pt idx="533">2700</cx:pt>
          <cx:pt idx="534">2500</cx:pt>
          <cx:pt idx="535">2500</cx:pt>
          <cx:pt idx="536">2900</cx:pt>
          <cx:pt idx="537">3500</cx:pt>
          <cx:pt idx="538">2700</cx:pt>
          <cx:pt idx="539">2900</cx:pt>
          <cx:pt idx="540">2200</cx:pt>
          <cx:pt idx="541">2900</cx:pt>
          <cx:pt idx="542">2700</cx:pt>
          <cx:pt idx="543">2700</cx:pt>
          <cx:pt idx="544">2900</cx:pt>
          <cx:pt idx="545">3200</cx:pt>
          <cx:pt idx="546">3200</cx:pt>
          <cx:pt idx="547">2900</cx:pt>
          <cx:pt idx="548">2900</cx:pt>
          <cx:pt idx="549">3900</cx:pt>
          <cx:pt idx="550">3500</cx:pt>
          <cx:pt idx="551">1850</cx:pt>
          <cx:pt idx="552">1950</cx:pt>
          <cx:pt idx="553">1750</cx:pt>
          <cx:pt idx="554">1600</cx:pt>
          <cx:pt idx="555">1600</cx:pt>
          <cx:pt idx="556">1600</cx:pt>
          <cx:pt idx="557">1650</cx:pt>
          <cx:pt idx="558">1500</cx:pt>
          <cx:pt idx="559">1650</cx:pt>
          <cx:pt idx="560">1150</cx:pt>
          <cx:pt idx="561">1200</cx:pt>
          <cx:pt idx="562">1450</cx:pt>
          <cx:pt idx="563">1400</cx:pt>
          <cx:pt idx="564">1350</cx:pt>
          <cx:pt idx="565">1350</cx:pt>
          <cx:pt idx="566">1050</cx:pt>
          <cx:pt idx="567">1050</cx:pt>
          <cx:pt idx="568">1150</cx:pt>
          <cx:pt idx="569">1400</cx:pt>
          <cx:pt idx="570">1150</cx:pt>
          <cx:pt idx="571">1400</cx:pt>
          <cx:pt idx="572">1500</cx:pt>
          <cx:pt idx="573">1600</cx:pt>
          <cx:pt idx="574">1450</cx:pt>
          <cx:pt idx="575">1500</cx:pt>
          <cx:pt idx="576">1400</cx:pt>
          <cx:pt idx="577">1450</cx:pt>
          <cx:pt idx="578">1850</cx:pt>
          <cx:pt idx="579">1850</cx:pt>
          <cx:pt idx="580">1850</cx:pt>
          <cx:pt idx="581">1850</cx:pt>
          <cx:pt idx="582">1850</cx:pt>
          <cx:pt idx="583">1850</cx:pt>
          <cx:pt idx="584">2350</cx:pt>
          <cx:pt idx="585">2900</cx:pt>
          <cx:pt idx="586">3200</cx:pt>
          <cx:pt idx="587">3200</cx:pt>
          <cx:pt idx="588">2700</cx:pt>
          <cx:pt idx="589">2900</cx:pt>
          <cx:pt idx="590">3200</cx:pt>
          <cx:pt idx="591">2200</cx:pt>
          <cx:pt idx="592">2350</cx:pt>
          <cx:pt idx="593">2700</cx:pt>
          <cx:pt idx="594">2900</cx:pt>
          <cx:pt idx="595">2700</cx:pt>
          <cx:pt idx="596">2500</cx:pt>
          <cx:pt idx="597">2900</cx:pt>
          <cx:pt idx="598">2350</cx:pt>
          <cx:pt idx="599">2900</cx:pt>
          <cx:pt idx="600">3200</cx:pt>
          <cx:pt idx="601">3200</cx:pt>
          <cx:pt idx="602">2900</cx:pt>
          <cx:pt idx="603">2350</cx:pt>
          <cx:pt idx="604">3200</cx:pt>
          <cx:pt idx="605">2900</cx:pt>
          <cx:pt idx="606">3500</cx:pt>
          <cx:pt idx="607">1600</cx:pt>
          <cx:pt idx="608">1850</cx:pt>
          <cx:pt idx="609">1650</cx:pt>
          <cx:pt idx="610">1850</cx:pt>
          <cx:pt idx="611">1500</cx:pt>
          <cx:pt idx="612">1750</cx:pt>
          <cx:pt idx="613">1600</cx:pt>
          <cx:pt idx="614">1750</cx:pt>
          <cx:pt idx="615">2350</cx:pt>
          <cx:pt idx="616">2700</cx:pt>
          <cx:pt idx="617">2350</cx:pt>
          <cx:pt idx="618">1500</cx:pt>
          <cx:pt idx="619">1650</cx:pt>
          <cx:pt idx="620">1150</cx:pt>
          <cx:pt idx="621">1200</cx:pt>
          <cx:pt idx="622">1350</cx:pt>
          <cx:pt idx="623">1400</cx:pt>
          <cx:pt idx="624">2050</cx:pt>
          <cx:pt idx="625">2050</cx:pt>
          <cx:pt idx="626">2050</cx:pt>
          <cx:pt idx="627">1850</cx:pt>
          <cx:pt idx="628">1750</cx:pt>
          <cx:pt idx="629">1850</cx:pt>
          <cx:pt idx="630">1550</cx:pt>
          <cx:pt idx="631">1950</cx:pt>
          <cx:pt idx="632">1850</cx:pt>
          <cx:pt idx="633">1700</cx:pt>
          <cx:pt idx="634">1950</cx:pt>
          <cx:pt idx="635">1750</cx:pt>
          <cx:pt idx="636">1850</cx:pt>
          <cx:pt idx="637">1950</cx:pt>
          <cx:pt idx="638">1750</cx:pt>
          <cx:pt idx="639">1850</cx:pt>
          <cx:pt idx="640">1950</cx:pt>
          <cx:pt idx="641">1600</cx:pt>
          <cx:pt idx="642">1650</cx:pt>
          <cx:pt idx="643">1650</cx:pt>
          <cx:pt idx="644">1450</cx:pt>
          <cx:pt idx="645">1500</cx:pt>
          <cx:pt idx="646">1400</cx:pt>
          <cx:pt idx="647">1750</cx:pt>
          <cx:pt idx="648">1750</cx:pt>
          <cx:pt idx="649">1500</cx:pt>
          <cx:pt idx="650">1550</cx:pt>
          <cx:pt idx="651">1750</cx:pt>
          <cx:pt idx="652">1650</cx:pt>
          <cx:pt idx="653">1650</cx:pt>
          <cx:pt idx="654">1500</cx:pt>
          <cx:pt idx="655">1500</cx:pt>
          <cx:pt idx="656">1500</cx:pt>
          <cx:pt idx="657">3200</cx:pt>
          <cx:pt idx="658">3200</cx:pt>
          <cx:pt idx="659">3500</cx:pt>
          <cx:pt idx="660">3200</cx:pt>
          <cx:pt idx="661">3500</cx:pt>
          <cx:pt idx="662">2500</cx:pt>
          <cx:pt idx="663">3200</cx:pt>
          <cx:pt idx="664">2900</cx:pt>
          <cx:pt idx="665">3200</cx:pt>
          <cx:pt idx="666">3500</cx:pt>
          <cx:pt idx="667">3200</cx:pt>
          <cx:pt idx="668">2700</cx:pt>
          <cx:pt idx="669">3200</cx:pt>
          <cx:pt idx="670">3500</cx:pt>
          <cx:pt idx="671">3200</cx:pt>
          <cx:pt idx="672">2700</cx:pt>
          <cx:pt idx="673">3200</cx:pt>
          <cx:pt idx="674">3500</cx:pt>
          <cx:pt idx="675">2350</cx:pt>
          <cx:pt idx="676">2500</cx:pt>
          <cx:pt idx="677">2700</cx:pt>
          <cx:pt idx="678">2900</cx:pt>
          <cx:pt idx="679">2900</cx:pt>
          <cx:pt idx="680">3200</cx:pt>
          <cx:pt idx="681">2500</cx:pt>
          <cx:pt idx="682">2500</cx:pt>
          <cx:pt idx="683">2200</cx:pt>
          <cx:pt idx="684">2500</cx:pt>
          <cx:pt idx="685">1950</cx:pt>
          <cx:pt idx="686">2050</cx:pt>
          <cx:pt idx="687">2050</cx:pt>
          <cx:pt idx="688">2050</cx:pt>
          <cx:pt idx="689">1600</cx:pt>
          <cx:pt idx="690">2900</cx:pt>
          <cx:pt idx="691">3500</cx:pt>
          <cx:pt idx="692">3200</cx:pt>
          <cx:pt idx="693">2900</cx:pt>
          <cx:pt idx="694">3900</cx:pt>
          <cx:pt idx="695">2700</cx:pt>
          <cx:pt idx="696">2700</cx:pt>
          <cx:pt idx="697">2700</cx:pt>
          <cx:pt idx="698">2900</cx:pt>
          <cx:pt idx="699">2500</cx:pt>
          <cx:pt idx="700">2700</cx:pt>
          <cx:pt idx="701">2700</cx:pt>
          <cx:pt idx="702">2500</cx:pt>
          <cx:pt idx="703">3200</cx:pt>
          <cx:pt idx="704">3200</cx:pt>
          <cx:pt idx="705">2500</cx:pt>
          <cx:pt idx="706">3500</cx:pt>
          <cx:pt idx="707">2350</cx:pt>
          <cx:pt idx="708">2700</cx:pt>
          <cx:pt idx="709">2350</cx:pt>
          <cx:pt idx="710">2900</cx:pt>
          <cx:pt idx="711">2200</cx:pt>
          <cx:pt idx="712">2350</cx:pt>
          <cx:pt idx="713">2700</cx:pt>
          <cx:pt idx="714">1950</cx:pt>
          <cx:pt idx="715">2700</cx:pt>
          <cx:pt idx="716">2200</cx:pt>
          <cx:pt idx="717">2700</cx:pt>
          <cx:pt idx="718">3500</cx:pt>
          <cx:pt idx="719">3200</cx:pt>
          <cx:pt idx="720">2700</cx:pt>
          <cx:pt idx="721">3900</cx:pt>
          <cx:pt idx="722">2700</cx:pt>
          <cx:pt idx="723">2700</cx:pt>
          <cx:pt idx="724">2700</cx:pt>
          <cx:pt idx="725">2900</cx:pt>
          <cx:pt idx="726">2500</cx:pt>
          <cx:pt idx="727">2500</cx:pt>
          <cx:pt idx="728">1500</cx:pt>
          <cx:pt idx="729">1450</cx:pt>
          <cx:pt idx="730">1500</cx:pt>
          <cx:pt idx="731">1450</cx:pt>
          <cx:pt idx="732">1100</cx:pt>
          <cx:pt idx="733">1350</cx:pt>
          <cx:pt idx="734">1300</cx:pt>
          <cx:pt idx="735">1450</cx:pt>
          <cx:pt idx="736">1400</cx:pt>
          <cx:pt idx="737">1450</cx:pt>
          <cx:pt idx="738">1000</cx:pt>
          <cx:pt idx="739">1150</cx:pt>
          <cx:pt idx="740">1400</cx:pt>
          <cx:pt idx="741">1400</cx:pt>
          <cx:pt idx="742">1450</cx:pt>
          <cx:pt idx="743">1150</cx:pt>
          <cx:pt idx="744">1500</cx:pt>
          <cx:pt idx="745">1500</cx:pt>
          <cx:pt idx="746">1500</cx:pt>
          <cx:pt idx="747">1500</cx:pt>
          <cx:pt idx="748">1350</cx:pt>
          <cx:pt idx="749">1350</cx:pt>
          <cx:pt idx="750">1450</cx:pt>
          <cx:pt idx="751">1400</cx:pt>
          <cx:pt idx="752">1150</cx:pt>
          <cx:pt idx="753">1400</cx:pt>
          <cx:pt idx="754">1400</cx:pt>
          <cx:pt idx="755">1150</cx:pt>
          <cx:pt idx="756">1500</cx:pt>
          <cx:pt idx="757">1500</cx:pt>
          <cx:pt idx="758">1450</cx:pt>
          <cx:pt idx="759">1450</cx:pt>
          <cx:pt idx="760">1400</cx:pt>
          <cx:pt idx="761">1450</cx:pt>
          <cx:pt idx="762">2500</cx:pt>
          <cx:pt idx="763">2900</cx:pt>
          <cx:pt idx="764">3200</cx:pt>
          <cx:pt idx="765">3200</cx:pt>
          <cx:pt idx="766">2500</cx:pt>
          <cx:pt idx="767">3500</cx:pt>
          <cx:pt idx="768">2350</cx:pt>
          <cx:pt idx="769">2500</cx:pt>
          <cx:pt idx="770">2350</cx:pt>
          <cx:pt idx="771">2700</cx:pt>
          <cx:pt idx="772">2050</cx:pt>
          <cx:pt idx="773">2700</cx:pt>
          <cx:pt idx="774">2350</cx:pt>
          <cx:pt idx="775">1950</cx:pt>
          <cx:pt idx="776">2350</cx:pt>
          <cx:pt idx="777">2900</cx:pt>
          <cx:pt idx="778">2200</cx:pt>
          <cx:pt idx="779">2050</cx:pt>
          <cx:pt idx="780">2700</cx:pt>
          <cx:pt idx="781">2900</cx:pt>
          <cx:pt idx="782">3500</cx:pt>
          <cx:pt idx="783">3200</cx:pt>
          <cx:pt idx="784">2700</cx:pt>
          <cx:pt idx="785">3200</cx:pt>
          <cx:pt idx="786">3500</cx:pt>
          <cx:pt idx="787">2350</cx:pt>
          <cx:pt idx="788">2500</cx:pt>
          <cx:pt idx="789">2700</cx:pt>
          <cx:pt idx="790">2900</cx:pt>
          <cx:pt idx="791">2900</cx:pt>
          <cx:pt idx="792">3200</cx:pt>
          <cx:pt idx="793">2500</cx:pt>
          <cx:pt idx="794">2500</cx:pt>
          <cx:pt idx="795">2700</cx:pt>
          <cx:pt idx="796">3200</cx:pt>
          <cx:pt idx="797">3200</cx:pt>
          <cx:pt idx="798">2700</cx:pt>
          <cx:pt idx="799">3500</cx:pt>
          <cx:pt idx="800">2700</cx:pt>
          <cx:pt idx="801">2900</cx:pt>
          <cx:pt idx="802">2500</cx:pt>
          <cx:pt idx="803">2350</cx:pt>
          <cx:pt idx="804">2700</cx:pt>
          <cx:pt idx="805">3200</cx:pt>
          <cx:pt idx="806">2500</cx:pt>
          <cx:pt idx="807">2500</cx:pt>
          <cx:pt idx="808">2700</cx:pt>
          <cx:pt idx="809">2900</cx:pt>
          <cx:pt idx="810">3500</cx:pt>
          <cx:pt idx="811">3200</cx:pt>
          <cx:pt idx="812">2700</cx:pt>
          <cx:pt idx="813">3200</cx:pt>
          <cx:pt idx="814">3500</cx:pt>
          <cx:pt idx="815">2500</cx:pt>
          <cx:pt idx="816">2900</cx:pt>
          <cx:pt idx="817">3200</cx:pt>
          <cx:pt idx="818">2500</cx:pt>
          <cx:pt idx="819">3200</cx:pt>
          <cx:pt idx="820">3200</cx:pt>
          <cx:pt idx="821">2900</cx:pt>
          <cx:pt idx="822">1350</cx:pt>
          <cx:pt idx="823">1300</cx:pt>
          <cx:pt idx="824">1750</cx:pt>
          <cx:pt idx="825">2050</cx:pt>
          <cx:pt idx="826">1950</cx:pt>
          <cx:pt idx="827">1850</cx:pt>
          <cx:pt idx="828">1950</cx:pt>
          <cx:pt idx="829">1850</cx:pt>
          <cx:pt idx="830">2050</cx:pt>
          <cx:pt idx="831">1850</cx:pt>
          <cx:pt idx="832">2200</cx:pt>
          <cx:pt idx="833">2200</cx:pt>
          <cx:pt idx="834">2500</cx:pt>
          <cx:pt idx="835">2350</cx:pt>
          <cx:pt idx="836">2200</cx:pt>
          <cx:pt idx="837">2350</cx:pt>
          <cx:pt idx="838">2050</cx:pt>
          <cx:pt idx="839">1950</cx:pt>
          <cx:pt idx="840">1950</cx:pt>
          <cx:pt idx="841">1850</cx:pt>
          <cx:pt idx="842">1850</cx:pt>
          <cx:pt idx="843">1750</cx:pt>
          <cx:pt idx="844">1950</cx:pt>
          <cx:pt idx="845">1850</cx:pt>
          <cx:pt idx="846">1950</cx:pt>
          <cx:pt idx="847">2050</cx:pt>
          <cx:pt idx="848">2200</cx:pt>
          <cx:pt idx="849">1600</cx:pt>
          <cx:pt idx="850">1650</cx:pt>
          <cx:pt idx="851">1850</cx:pt>
          <cx:pt idx="852">2200</cx:pt>
          <cx:pt idx="853">1850</cx:pt>
          <cx:pt idx="854">2350</cx:pt>
          <cx:pt idx="855">1850</cx:pt>
          <cx:pt idx="856">1950</cx:pt>
          <cx:pt idx="857">1850</cx:pt>
          <cx:pt idx="858">2050</cx:pt>
          <cx:pt idx="859">1450</cx:pt>
          <cx:pt idx="860">1500</cx:pt>
          <cx:pt idx="861">1650</cx:pt>
          <cx:pt idx="862">1850</cx:pt>
          <cx:pt idx="863">1750</cx:pt>
          <cx:pt idx="864">1650</cx:pt>
          <cx:pt idx="865">1850</cx:pt>
          <cx:pt idx="866">1600</cx:pt>
          <cx:pt idx="867">1650</cx:pt>
          <cx:pt idx="868">1850</cx:pt>
          <cx:pt idx="869">1850</cx:pt>
          <cx:pt idx="870">1650</cx:pt>
          <cx:pt idx="871">1950</cx:pt>
          <cx:pt idx="872">2350</cx:pt>
          <cx:pt idx="873">2500</cx:pt>
          <cx:pt idx="874">1850</cx:pt>
          <cx:pt idx="875">1950</cx:pt>
          <cx:pt idx="876">1850</cx:pt>
          <cx:pt idx="877">1950</cx:pt>
          <cx:pt idx="878">2050</cx:pt>
          <cx:pt idx="879">1750</cx:pt>
          <cx:pt idx="880">1950</cx:pt>
          <cx:pt idx="881">2050</cx:pt>
          <cx:pt idx="882">2050</cx:pt>
          <cx:pt idx="883">2050</cx:pt>
          <cx:pt idx="884">2500</cx:pt>
          <cx:pt idx="885">2050</cx:pt>
          <cx:pt idx="886">1500</cx:pt>
          <cx:pt idx="887">1600</cx:pt>
          <cx:pt idx="888">1650</cx:pt>
          <cx:pt idx="889">1150</cx:pt>
          <cx:pt idx="890">1450</cx:pt>
          <cx:pt idx="891">1150</cx:pt>
          <cx:pt idx="892">1600</cx:pt>
          <cx:pt idx="893">1950</cx:pt>
          <cx:pt idx="894">2050</cx:pt>
          <cx:pt idx="895">1950</cx:pt>
          <cx:pt idx="896">1950</cx:pt>
          <cx:pt idx="897">1850</cx:pt>
          <cx:pt idx="898">2050</cx:pt>
          <cx:pt idx="899">1850</cx:pt>
          <cx:pt idx="900">2200</cx:pt>
          <cx:pt idx="901">1850</cx:pt>
          <cx:pt idx="902">1850</cx:pt>
          <cx:pt idx="903">2350</cx:pt>
          <cx:pt idx="904">2500</cx:pt>
          <cx:pt idx="905">2200</cx:pt>
          <cx:pt idx="906">2350</cx:pt>
          <cx:pt idx="907">2050</cx:pt>
          <cx:pt idx="908">2350</cx:pt>
          <cx:pt idx="909">2500</cx:pt>
          <cx:pt idx="910">2050</cx:pt>
          <cx:pt idx="911">2050</cx:pt>
          <cx:pt idx="912">2350</cx:pt>
          <cx:pt idx="913">2350</cx:pt>
          <cx:pt idx="914">2050</cx:pt>
          <cx:pt idx="915">2200</cx:pt>
          <cx:pt idx="916">1950</cx:pt>
          <cx:pt idx="917">2050</cx:pt>
          <cx:pt idx="918">2350</cx:pt>
          <cx:pt idx="919">1950</cx:pt>
          <cx:pt idx="920">2050</cx:pt>
          <cx:pt idx="921">2350</cx:pt>
          <cx:pt idx="922">2700</cx:pt>
          <cx:pt idx="923">2700</cx:pt>
          <cx:pt idx="924">2150</cx:pt>
          <cx:pt idx="925">2700</cx:pt>
          <cx:pt idx="926">2250</cx:pt>
          <cx:pt idx="927">2500</cx:pt>
          <cx:pt idx="928">2500</cx:pt>
          <cx:pt idx="929">2050</cx:pt>
          <cx:pt idx="930">2700</cx:pt>
          <cx:pt idx="931">2050</cx:pt>
          <cx:pt idx="932">2700</cx:pt>
          <cx:pt idx="933">1950</cx:pt>
          <cx:pt idx="934">2150</cx:pt>
          <cx:pt idx="935">2050</cx:pt>
          <cx:pt idx="936">2050</cx:pt>
          <cx:pt idx="937">2350</cx:pt>
          <cx:pt idx="938">1950</cx:pt>
          <cx:pt idx="939">2050</cx:pt>
          <cx:pt idx="940">2350</cx:pt>
          <cx:pt idx="941">1950</cx:pt>
          <cx:pt idx="942">2050</cx:pt>
          <cx:pt idx="943">1850</cx:pt>
          <cx:pt idx="944">2050</cx:pt>
          <cx:pt idx="945">2500</cx:pt>
          <cx:pt idx="946">2700</cx:pt>
          <cx:pt idx="947">2500</cx:pt>
          <cx:pt idx="948">2700</cx:pt>
          <cx:pt idx="949">2700</cx:pt>
          <cx:pt idx="950">2150</cx:pt>
          <cx:pt idx="951">2700</cx:pt>
          <cx:pt idx="952">2250</cx:pt>
          <cx:pt idx="953">2500</cx:pt>
          <cx:pt idx="954">2150</cx:pt>
          <cx:pt idx="955">2050</cx:pt>
          <cx:pt idx="956">3200</cx:pt>
          <cx:pt idx="957">3200</cx:pt>
          <cx:pt idx="958">2500</cx:pt>
          <cx:pt idx="959">2150</cx:pt>
          <cx:pt idx="960">2900</cx:pt>
          <cx:pt idx="961">2400</cx:pt>
          <cx:pt idx="962">2500</cx:pt>
          <cx:pt idx="963">2350</cx:pt>
          <cx:pt idx="964">2500</cx:pt>
          <cx:pt idx="965">2150</cx:pt>
          <cx:pt idx="966">2700</cx:pt>
          <cx:pt idx="967">2250</cx:pt>
          <cx:pt idx="968">2500</cx:pt>
          <cx:pt idx="969">2500</cx:pt>
          <cx:pt idx="970">2700</cx:pt>
          <cx:pt idx="971">2500</cx:pt>
          <cx:pt idx="972">2150</cx:pt>
          <cx:pt idx="973">2250</cx:pt>
          <cx:pt idx="974">2150</cx:pt>
          <cx:pt idx="975">2900</cx:pt>
          <cx:pt idx="976">2400</cx:pt>
          <cx:pt idx="977">2900</cx:pt>
          <cx:pt idx="978">2400</cx:pt>
          <cx:pt idx="979">3200</cx:pt>
          <cx:pt idx="980">2900</cx:pt>
          <cx:pt idx="981">2150</cx:pt>
          <cx:pt idx="982">2900</cx:pt>
          <cx:pt idx="983">2150</cx:pt>
          <cx:pt idx="984">2250</cx:pt>
          <cx:pt idx="985">2700</cx:pt>
          <cx:pt idx="986">2500</cx:pt>
          <cx:pt idx="987">2350</cx:pt>
          <cx:pt idx="988">2700</cx:pt>
          <cx:pt idx="989">1650</cx:pt>
          <cx:pt idx="990">1950</cx:pt>
          <cx:pt idx="991">1850</cx:pt>
          <cx:pt idx="992">1650</cx:pt>
          <cx:pt idx="993">1950</cx:pt>
          <cx:pt idx="994">1600</cx:pt>
          <cx:pt idx="995">1950</cx:pt>
          <cx:pt idx="996">1600</cx:pt>
          <cx:pt idx="997">1950</cx:pt>
          <cx:pt idx="998">1500</cx:pt>
          <cx:pt idx="999">1950</cx:pt>
          <cx:pt idx="1000">1750</cx:pt>
          <cx:pt idx="1001">1750</cx:pt>
          <cx:pt idx="1002">1950</cx:pt>
          <cx:pt idx="1003">1850</cx:pt>
          <cx:pt idx="1004">1450</cx:pt>
          <cx:pt idx="1005">1650</cx:pt>
          <cx:pt idx="1006">1400</cx:pt>
          <cx:pt idx="1007">1950</cx:pt>
          <cx:pt idx="1008">1500</cx:pt>
          <cx:pt idx="1009">1400</cx:pt>
          <cx:pt idx="1010">1950</cx:pt>
          <cx:pt idx="1011">1350</cx:pt>
          <cx:pt idx="1012">1600</cx:pt>
          <cx:pt idx="1013">1350</cx:pt>
          <cx:pt idx="1014">1950</cx:pt>
          <cx:pt idx="1015">1500</cx:pt>
          <cx:pt idx="1016">1400</cx:pt>
          <cx:pt idx="1017">1850</cx:pt>
          <cx:pt idx="1018">1950</cx:pt>
          <cx:pt idx="1019">1950</cx:pt>
          <cx:pt idx="1020">1950</cx:pt>
          <cx:pt idx="1021">1950</cx:pt>
          <cx:pt idx="1022">1750</cx:pt>
          <cx:pt idx="1023">2050</cx:pt>
          <cx:pt idx="1024">1750</cx:pt>
          <cx:pt idx="1025">2050</cx:pt>
          <cx:pt idx="1026">1750</cx:pt>
          <cx:pt idx="1027">2050</cx:pt>
          <cx:pt idx="1028">1750</cx:pt>
          <cx:pt idx="1029">2050</cx:pt>
          <cx:pt idx="1030">1950</cx:pt>
          <cx:pt idx="1031">1950</cx:pt>
          <cx:pt idx="1032">1750</cx:pt>
          <cx:pt idx="1033">2050</cx:pt>
          <cx:pt idx="1034">1750</cx:pt>
          <cx:pt idx="1035">2050</cx:pt>
          <cx:pt idx="1036">1750</cx:pt>
          <cx:pt idx="1037">1950</cx:pt>
          <cx:pt idx="1038">1750</cx:pt>
          <cx:pt idx="1039">1950</cx:pt>
          <cx:pt idx="1040">2350</cx:pt>
          <cx:pt idx="1041">2500</cx:pt>
          <cx:pt idx="1042">2350</cx:pt>
          <cx:pt idx="1043">2350</cx:pt>
          <cx:pt idx="1044">2050</cx:pt>
          <cx:pt idx="1045">2350</cx:pt>
          <cx:pt idx="1046">2500</cx:pt>
          <cx:pt idx="1047">2050</cx:pt>
          <cx:pt idx="1048">2200</cx:pt>
          <cx:pt idx="1049">2350</cx:pt>
          <cx:pt idx="1050">2350</cx:pt>
          <cx:pt idx="1051">2200</cx:pt>
          <cx:pt idx="1052">2200</cx:pt>
          <cx:pt idx="1053">1950</cx:pt>
          <cx:pt idx="1054">2350</cx:pt>
          <cx:pt idx="1055">2050</cx:pt>
          <cx:pt idx="1056">2500</cx:pt>
          <cx:pt idx="1057">2500</cx:pt>
          <cx:pt idx="1058">1450</cx:pt>
          <cx:pt idx="1059">1250</cx:pt>
          <cx:pt idx="1060">1400</cx:pt>
          <cx:pt idx="1061">1450</cx:pt>
          <cx:pt idx="1062">1250</cx:pt>
          <cx:pt idx="1063">1350</cx:pt>
          <cx:pt idx="1064">1400</cx:pt>
          <cx:pt idx="1065">1400</cx:pt>
          <cx:pt idx="1066">1000</cx:pt>
          <cx:pt idx="1067">1050</cx:pt>
          <cx:pt idx="1068">1200</cx:pt>
          <cx:pt idx="1069">1200</cx:pt>
          <cx:pt idx="1070">1300</cx:pt>
          <cx:pt idx="1071">1350</cx:pt>
          <cx:pt idx="1072">850</cx:pt>
          <cx:pt idx="1073">1150</cx:pt>
          <cx:pt idx="1074">900</cx:pt>
          <cx:pt idx="1075">1150</cx:pt>
          <cx:pt idx="1076">1400</cx:pt>
          <cx:pt idx="1077">1400</cx:pt>
          <cx:pt idx="1078">1200</cx:pt>
          <cx:pt idx="1079">1250</cx:pt>
          <cx:pt idx="1080">1500</cx:pt>
          <cx:pt idx="1081">1500</cx:pt>
          <cx:pt idx="1082">1450</cx:pt>
          <cx:pt idx="1083">1400</cx:pt>
          <cx:pt idx="1084">1850</cx:pt>
          <cx:pt idx="1085">1600</cx:pt>
          <cx:pt idx="1086">1450</cx:pt>
          <cx:pt idx="1087">1750</cx:pt>
          <cx:pt idx="1088">1450</cx:pt>
          <cx:pt idx="1089">1100</cx:pt>
          <cx:pt idx="1090">1500</cx:pt>
          <cx:pt idx="1091">1200</cx:pt>
          <cx:pt idx="1092">1500</cx:pt>
          <cx:pt idx="1093">1200</cx:pt>
          <cx:pt idx="1094">1650</cx:pt>
          <cx:pt idx="1095">1650</cx:pt>
          <cx:pt idx="1096">1600</cx:pt>
          <cx:pt idx="1097">1600</cx:pt>
          <cx:pt idx="1098">1850</cx:pt>
          <cx:pt idx="1099">1600</cx:pt>
          <cx:pt idx="1100">1850</cx:pt>
          <cx:pt idx="1101">1600</cx:pt>
          <cx:pt idx="1102">1450</cx:pt>
          <cx:pt idx="1103">1250</cx:pt>
          <cx:pt idx="1104">1500</cx:pt>
          <cx:pt idx="1105">1500</cx:pt>
          <cx:pt idx="1106">1300</cx:pt>
          <cx:pt idx="1107">1600</cx:pt>
          <cx:pt idx="1108">1350</cx:pt>
          <cx:pt idx="1109">1750</cx:pt>
          <cx:pt idx="1110">1550</cx:pt>
          <cx:pt idx="1111">1850</cx:pt>
          <cx:pt idx="1112">1600</cx:pt>
          <cx:pt idx="1113">1950</cx:pt>
          <cx:pt idx="1114">1950</cx:pt>
          <cx:pt idx="1115">2350</cx:pt>
          <cx:pt idx="1116">2350</cx:pt>
          <cx:pt idx="1117">2700</cx:pt>
          <cx:pt idx="1118">1950</cx:pt>
          <cx:pt idx="1119">2200</cx:pt>
          <cx:pt idx="1120">1950</cx:pt>
          <cx:pt idx="1121">2200</cx:pt>
          <cx:pt idx="1122">1650</cx:pt>
          <cx:pt idx="1123">1750</cx:pt>
          <cx:pt idx="1124">1750</cx:pt>
          <cx:pt idx="1125">1750</cx:pt>
          <cx:pt idx="1126">1650</cx:pt>
          <cx:pt idx="1127">2050</cx:pt>
          <cx:pt idx="1128">1650</cx:pt>
          <cx:pt idx="1129">2200</cx:pt>
          <cx:pt idx="1130">2200</cx:pt>
          <cx:pt idx="1131">1650</cx:pt>
          <cx:pt idx="1132">1750</cx:pt>
          <cx:pt idx="1133">2050</cx:pt>
          <cx:pt idx="1134">1750</cx:pt>
          <cx:pt idx="1135">1750</cx:pt>
          <cx:pt idx="1136">2200</cx:pt>
          <cx:pt idx="1137">1650</cx:pt>
          <cx:pt idx="1138">2050</cx:pt>
          <cx:pt idx="1139">1650</cx:pt>
          <cx:pt idx="1140">2050</cx:pt>
          <cx:pt idx="1141">1950</cx:pt>
          <cx:pt idx="1142">2350</cx:pt>
          <cx:pt idx="1143">3200</cx:pt>
          <cx:pt idx="1144">2350</cx:pt>
          <cx:pt idx="1145">3200</cx:pt>
          <cx:pt idx="1146">2200</cx:pt>
          <cx:pt idx="1147">2200</cx:pt>
          <cx:pt idx="1148">2050</cx:pt>
          <cx:pt idx="1149">3200</cx:pt>
          <cx:pt idx="1150">3200</cx:pt>
          <cx:pt idx="1151">2200</cx:pt>
          <cx:pt idx="1152">3200</cx:pt>
          <cx:pt idx="1153">2200</cx:pt>
          <cx:pt idx="1154">2200</cx:pt>
          <cx:pt idx="1155">1950</cx:pt>
          <cx:pt idx="1156">2050</cx:pt>
          <cx:pt idx="1157">1650</cx:pt>
          <cx:pt idx="1158">1750</cx:pt>
          <cx:pt idx="1159">2050</cx:pt>
          <cx:pt idx="1160">1750</cx:pt>
          <cx:pt idx="1161">1750</cx:pt>
          <cx:pt idx="1162">2200</cx:pt>
          <cx:pt idx="1163">1650</cx:pt>
          <cx:pt idx="1164">2050</cx:pt>
          <cx:pt idx="1165">1650</cx:pt>
          <cx:pt idx="1166">2050</cx:pt>
          <cx:pt idx="1167">2500</cx:pt>
          <cx:pt idx="1168">2500</cx:pt>
          <cx:pt idx="1169">2500</cx:pt>
          <cx:pt idx="1170">2500</cx:pt>
          <cx:pt idx="1171">3200</cx:pt>
          <cx:pt idx="1172">3200</cx:pt>
          <cx:pt idx="1173">1700</cx:pt>
          <cx:pt idx="1174">2200</cx:pt>
          <cx:pt idx="1175">1600</cx:pt>
          <cx:pt idx="1176">2200</cx:pt>
          <cx:pt idx="1177">1700</cx:pt>
          <cx:pt idx="1178">2200</cx:pt>
          <cx:pt idx="1179">1600</cx:pt>
          <cx:pt idx="1180">2200</cx:pt>
          <cx:pt idx="1181">2350</cx:pt>
          <cx:pt idx="1182">2500</cx:pt>
          <cx:pt idx="1183">2500</cx:pt>
          <cx:pt idx="1184">2500</cx:pt>
          <cx:pt idx="1185">2500</cx:pt>
          <cx:pt idx="1186">4350</cx:pt>
          <cx:pt idx="1187">4350</cx:pt>
          <cx:pt idx="1188">1500</cx:pt>
          <cx:pt idx="1189">1500</cx:pt>
          <cx:pt idx="1190">1400</cx:pt>
          <cx:pt idx="1191">1150</cx:pt>
          <cx:pt idx="1192">1400</cx:pt>
          <cx:pt idx="1193">1150</cx:pt>
          <cx:pt idx="1194">1850</cx:pt>
          <cx:pt idx="1195">1950</cx:pt>
          <cx:pt idx="1196">1600</cx:pt>
          <cx:pt idx="1197">1500</cx:pt>
          <cx:pt idx="1198">1500</cx:pt>
          <cx:pt idx="1199">1500</cx:pt>
          <cx:pt idx="1200">1500</cx:pt>
          <cx:pt idx="1201">1350</cx:pt>
          <cx:pt idx="1202">1350</cx:pt>
          <cx:pt idx="1203">1300</cx:pt>
          <cx:pt idx="1204">1300</cx:pt>
          <cx:pt idx="1205">1150</cx:pt>
          <cx:pt idx="1206">1150</cx:pt>
          <cx:pt idx="1207">1750</cx:pt>
          <cx:pt idx="1208">1450</cx:pt>
          <cx:pt idx="1209">1450</cx:pt>
          <cx:pt idx="1210">2050</cx:pt>
          <cx:pt idx="1211">2050</cx:pt>
          <cx:pt idx="1212">2050</cx:pt>
          <cx:pt idx="1213">2050</cx:pt>
          <cx:pt idx="1214">2050</cx:pt>
          <cx:pt idx="1215">2050</cx:pt>
          <cx:pt idx="1216">1350</cx:pt>
          <cx:pt idx="1217">1400</cx:pt>
          <cx:pt idx="1218">1750</cx:pt>
          <cx:pt idx="1219">1400</cx:pt>
          <cx:pt idx="1220">1750</cx:pt>
          <cx:pt idx="1221">1300</cx:pt>
          <cx:pt idx="1222">1300</cx:pt>
          <cx:pt idx="1223">1650</cx:pt>
          <cx:pt idx="1224">1300</cx:pt>
          <cx:pt idx="1225">1650</cx:pt>
          <cx:pt idx="1226">1750</cx:pt>
          <cx:pt idx="1227">1750</cx:pt>
          <cx:pt idx="1228">1750</cx:pt>
          <cx:pt idx="1229">1750</cx:pt>
          <cx:pt idx="1230">1750</cx:pt>
          <cx:pt idx="1231">2350</cx:pt>
          <cx:pt idx="1232">1750</cx:pt>
          <cx:pt idx="1233">2350</cx:pt>
          <cx:pt idx="1234">1750</cx:pt>
          <cx:pt idx="1235">1750</cx:pt>
          <cx:pt idx="1236">1750</cx:pt>
          <cx:pt idx="1237">2350</cx:pt>
          <cx:pt idx="1238">2350</cx:pt>
          <cx:pt idx="1239">2700</cx:pt>
          <cx:pt idx="1240">2700</cx:pt>
          <cx:pt idx="1241">2700</cx:pt>
          <cx:pt idx="1242">2700</cx:pt>
          <cx:pt idx="1243">1750</cx:pt>
          <cx:pt idx="1244">1850</cx:pt>
          <cx:pt idx="1245">1850</cx:pt>
          <cx:pt idx="1246">1850</cx:pt>
          <cx:pt idx="1247">2050</cx:pt>
          <cx:pt idx="1248">2200</cx:pt>
          <cx:pt idx="1249">1600</cx:pt>
          <cx:pt idx="1250">1650</cx:pt>
          <cx:pt idx="1251">1850</cx:pt>
          <cx:pt idx="1252">2200</cx:pt>
          <cx:pt idx="1253">1850</cx:pt>
          <cx:pt idx="1254">2350</cx:pt>
          <cx:pt idx="1255">1950</cx:pt>
          <cx:pt idx="1256">2050</cx:pt>
          <cx:pt idx="1257">1950</cx:pt>
          <cx:pt idx="1258">1950</cx:pt>
          <cx:pt idx="1259">1850</cx:pt>
          <cx:pt idx="1260">2050</cx:pt>
          <cx:pt idx="1261">1850</cx:pt>
          <cx:pt idx="1262">2200</cx:pt>
          <cx:pt idx="1263">1850</cx:pt>
          <cx:pt idx="1264">1850</cx:pt>
          <cx:pt idx="1265">2200</cx:pt>
          <cx:pt idx="1266">2350</cx:pt>
          <cx:pt idx="1267">2200</cx:pt>
          <cx:pt idx="1268">2350</cx:pt>
          <cx:pt idx="1269">1500</cx:pt>
          <cx:pt idx="1270">1450</cx:pt>
          <cx:pt idx="1271">1500</cx:pt>
          <cx:pt idx="1272">1450</cx:pt>
          <cx:pt idx="1273">1100</cx:pt>
          <cx:pt idx="1274">1300</cx:pt>
          <cx:pt idx="1275">1350</cx:pt>
          <cx:pt idx="1276">1450</cx:pt>
          <cx:pt idx="1277">1400</cx:pt>
          <cx:pt idx="1278">1450</cx:pt>
          <cx:pt idx="1279">1000</cx:pt>
          <cx:pt idx="1280">1150</cx:pt>
          <cx:pt idx="1281">1400</cx:pt>
          <cx:pt idx="1282">1400</cx:pt>
          <cx:pt idx="1283">1450</cx:pt>
          <cx:pt idx="1284">1150</cx:pt>
          <cx:pt idx="1285">1500</cx:pt>
          <cx:pt idx="1286">1500</cx:pt>
          <cx:pt idx="1287">1350</cx:pt>
          <cx:pt idx="1288">1350</cx:pt>
          <cx:pt idx="1289">1450</cx:pt>
          <cx:pt idx="1290">1150</cx:pt>
          <cx:pt idx="1291">1400</cx:pt>
          <cx:pt idx="1292">1150</cx:pt>
          <cx:pt idx="1293">1750</cx:pt>
          <cx:pt idx="1294">2050</cx:pt>
          <cx:pt idx="1295">1950</cx:pt>
          <cx:pt idx="1296">1850</cx:pt>
          <cx:pt idx="1297">1950</cx:pt>
          <cx:pt idx="1298">1850</cx:pt>
          <cx:pt idx="1299">2050</cx:pt>
          <cx:pt idx="1300">1850</cx:pt>
          <cx:pt idx="1301">2200</cx:pt>
          <cx:pt idx="1302">2050</cx:pt>
          <cx:pt idx="1303">1950</cx:pt>
          <cx:pt idx="1304">1950</cx:pt>
          <cx:pt idx="1305">1850</cx:pt>
          <cx:pt idx="1306">1850</cx:pt>
          <cx:pt idx="1307">1600</cx:pt>
          <cx:pt idx="1308">1600</cx:pt>
          <cx:pt idx="1309">1650</cx:pt>
          <cx:pt idx="1310">1150</cx:pt>
          <cx:pt idx="1311">1450</cx:pt>
          <cx:pt idx="1312">1150</cx:pt>
          <cx:pt idx="1313">1600</cx:pt>
          <cx:pt idx="1314">1500</cx:pt>
          <cx:pt idx="1315">1500</cx:pt>
          <cx:pt idx="1316">1500</cx:pt>
          <cx:pt idx="1317">1400</cx:pt>
          <cx:pt idx="1318">1500</cx:pt>
          <cx:pt idx="1319">1400</cx:pt>
          <cx:pt idx="1320">2200</cx:pt>
          <cx:pt idx="1321">2350</cx:pt>
          <cx:pt idx="1322">2350</cx:pt>
          <cx:pt idx="1323">2050</cx:pt>
          <cx:pt idx="1324">2050</cx:pt>
          <cx:pt idx="1325">2050</cx:pt>
          <cx:pt idx="1326">1350</cx:pt>
          <cx:pt idx="1327">1050</cx:pt>
          <cx:pt idx="1328">1150</cx:pt>
          <cx:pt idx="1329">1400</cx:pt>
          <cx:pt idx="1330">1600</cx:pt>
          <cx:pt idx="1331">1450</cx:pt>
          <cx:pt idx="1332">1500</cx:pt>
          <cx:pt idx="1333">1850</cx:pt>
          <cx:pt idx="1334">1850</cx:pt>
          <cx:pt idx="1335">1850</cx:pt>
          <cx:pt idx="1336">1850</cx:pt>
          <cx:pt idx="1337">1850</cx:pt>
          <cx:pt idx="1338">1850</cx:pt>
          <cx:pt idx="1339">1500</cx:pt>
          <cx:pt idx="1340">1500</cx:pt>
          <cx:pt idx="1341">1400</cx:pt>
          <cx:pt idx="1342">1500</cx:pt>
          <cx:pt idx="1343">1500</cx:pt>
          <cx:pt idx="1344">1350</cx:pt>
          <cx:pt idx="1345">1500</cx:pt>
          <cx:pt idx="1346">1400</cx:pt>
          <cx:pt idx="1347">1750</cx:pt>
          <cx:pt idx="1348">1850</cx:pt>
          <cx:pt idx="1349">1950</cx:pt>
          <cx:pt idx="1350">1750</cx:pt>
          <cx:pt idx="1351">1850</cx:pt>
          <cx:pt idx="1352">1950</cx:pt>
          <cx:pt idx="1353">1600</cx:pt>
          <cx:pt idx="1354">1650</cx:pt>
          <cx:pt idx="1355">1650</cx:pt>
          <cx:pt idx="1356">1450</cx:pt>
          <cx:pt idx="1357">1500</cx:pt>
          <cx:pt idx="1358">1400</cx:pt>
          <cx:pt idx="1359">1750</cx:pt>
          <cx:pt idx="1360">1750</cx:pt>
          <cx:pt idx="1361">1500</cx:pt>
          <cx:pt idx="1362">1550</cx:pt>
          <cx:pt idx="1363">1750</cx:pt>
          <cx:pt idx="1364">2050</cx:pt>
          <cx:pt idx="1365">2050</cx:pt>
          <cx:pt idx="1366">2050</cx:pt>
          <cx:pt idx="1367">1850</cx:pt>
          <cx:pt idx="1368">1750</cx:pt>
          <cx:pt idx="1369">1850</cx:pt>
          <cx:pt idx="1370">1550</cx:pt>
          <cx:pt idx="1371">1950</cx:pt>
          <cx:pt idx="1372">1850</cx:pt>
          <cx:pt idx="1373">1700</cx:pt>
          <cx:pt idx="1374">1950</cx:pt>
          <cx:pt idx="1375">1650</cx:pt>
          <cx:pt idx="1376">1450</cx:pt>
          <cx:pt idx="1377">1650</cx:pt>
          <cx:pt idx="1378">1350</cx:pt>
          <cx:pt idx="1379">1600</cx:pt>
          <cx:pt idx="1380">1400</cx:pt>
          <cx:pt idx="1381">1600</cx:pt>
          <cx:pt idx="1382">1400</cx:pt>
          <cx:pt idx="1383">2050</cx:pt>
          <cx:pt idx="1384">1950</cx:pt>
          <cx:pt idx="1385">2050</cx:pt>
          <cx:pt idx="1386">1950</cx:pt>
          <cx:pt idx="1387">1950</cx:pt>
          <cx:pt idx="1388">1750</cx:pt>
          <cx:pt idx="1389">1750</cx:pt>
          <cx:pt idx="1390">1950</cx:pt>
          <cx:pt idx="1391">2050</cx:pt>
          <cx:pt idx="1392">2050</cx:pt>
          <cx:pt idx="1393">2050</cx:pt>
          <cx:pt idx="1394">1950</cx:pt>
          <cx:pt idx="1395">1950</cx:pt>
          <cx:pt idx="1396">1850</cx:pt>
          <cx:pt idx="1397">1750</cx:pt>
          <cx:pt idx="1398">1950</cx:pt>
          <cx:pt idx="1399">1650</cx:pt>
          <cx:pt idx="1400">1650</cx:pt>
          <cx:pt idx="1401">1650</cx:pt>
          <cx:pt idx="1402">1650</cx:pt>
          <cx:pt idx="1403">1750</cx:pt>
          <cx:pt idx="1404">1750</cx:pt>
          <cx:pt idx="1405">1850</cx:pt>
          <cx:pt idx="1406">1850</cx:pt>
          <cx:pt idx="1407">1300</cx:pt>
          <cx:pt idx="1408">1600</cx:pt>
          <cx:pt idx="1409">1400</cx:pt>
          <cx:pt idx="1410">1650</cx:pt>
          <cx:pt idx="1411">1500</cx:pt>
          <cx:pt idx="1412">1950</cx:pt>
          <cx:pt idx="1413">1950</cx:pt>
          <cx:pt idx="1414">2700</cx:pt>
          <cx:pt idx="1415">2500</cx:pt>
          <cx:pt idx="1416">1400</cx:pt>
          <cx:pt idx="1417">1400</cx:pt>
          <cx:pt idx="1418">1150</cx:pt>
          <cx:pt idx="1419">1150</cx:pt>
          <cx:pt idx="1420">1400</cx:pt>
          <cx:pt idx="1421">1300</cx:pt>
          <cx:pt idx="1422">1400</cx:pt>
          <cx:pt idx="1423">950</cx:pt>
          <cx:pt idx="1424">950</cx:pt>
          <cx:pt idx="1425">1150</cx:pt>
          <cx:pt idx="1426">1050</cx:pt>
          <cx:pt idx="1427">1150</cx:pt>
          <cx:pt idx="1428">1050</cx:pt>
          <cx:pt idx="1429">1400</cx:pt>
          <cx:pt idx="1430">1300</cx:pt>
          <cx:pt idx="1431">1400</cx:pt>
          <cx:pt idx="1432">1150</cx:pt>
          <cx:pt idx="1433">1100</cx:pt>
          <cx:pt idx="1434">1150</cx:pt>
          <cx:pt idx="1435">1050</cx:pt>
          <cx:pt idx="1436">1500</cx:pt>
          <cx:pt idx="1437">1500</cx:pt>
          <cx:pt idx="1438">1300</cx:pt>
          <cx:pt idx="1439">1350</cx:pt>
          <cx:pt idx="1440">2200</cx:pt>
          <cx:pt idx="1441">1850</cx:pt>
          <cx:pt idx="1442">2350</cx:pt>
          <cx:pt idx="1443">1500</cx:pt>
          <cx:pt idx="1444">1750</cx:pt>
          <cx:pt idx="1445">1550</cx:pt>
          <cx:pt idx="1446">1500</cx:pt>
          <cx:pt idx="1447">1950</cx:pt>
          <cx:pt idx="1448">1600</cx:pt>
          <cx:pt idx="1449">1850</cx:pt>
          <cx:pt idx="1450">1850</cx:pt>
          <cx:pt idx="1451">1600</cx:pt>
          <cx:pt idx="1452">1500</cx:pt>
          <cx:pt idx="1453">2050</cx:pt>
          <cx:pt idx="1454">1550</cx:pt>
          <cx:pt idx="1455">1500</cx:pt>
          <cx:pt idx="1456">2050</cx:pt>
          <cx:pt idx="1457">1600</cx:pt>
          <cx:pt idx="1458">1850</cx:pt>
          <cx:pt idx="1459">1850</cx:pt>
          <cx:pt idx="1460">1600</cx:pt>
          <cx:pt idx="1461">1850</cx:pt>
          <cx:pt idx="1462">1700</cx:pt>
          <cx:pt idx="1463">2200</cx:pt>
          <cx:pt idx="1464">1850</cx:pt>
          <cx:pt idx="1465">1950</cx:pt>
          <cx:pt idx="1466">2200</cx:pt>
          <cx:pt idx="1467">1700</cx:pt>
          <cx:pt idx="1468">2050</cx:pt>
          <cx:pt idx="1469">1850</cx:pt>
          <cx:pt idx="1470">1750</cx:pt>
          <cx:pt idx="1471">2200</cx:pt>
          <cx:pt idx="1472">2050</cx:pt>
          <cx:pt idx="1473">2200</cx:pt>
          <cx:pt idx="1474">1850</cx:pt>
          <cx:pt idx="1475">2050</cx:pt>
          <cx:pt idx="1476">2200</cx:pt>
          <cx:pt idx="1477">2200</cx:pt>
          <cx:pt idx="1478">1850</cx:pt>
          <cx:pt idx="1479">2200</cx:pt>
          <cx:pt idx="1480">1450</cx:pt>
          <cx:pt idx="1481">1400</cx:pt>
          <cx:pt idx="1482">1450</cx:pt>
          <cx:pt idx="1483">1600</cx:pt>
          <cx:pt idx="1484">1400</cx:pt>
          <cx:pt idx="1485">1450</cx:pt>
          <cx:pt idx="1486">1350</cx:pt>
          <cx:pt idx="1487">1400</cx:pt>
          <cx:pt idx="1488">1350</cx:pt>
          <cx:pt idx="1489">1400</cx:pt>
          <cx:pt idx="1490">1450</cx:pt>
          <cx:pt idx="1491">1650</cx:pt>
          <cx:pt idx="1492">1450</cx:pt>
          <cx:pt idx="1493">1650</cx:pt>
          <cx:pt idx="1494">1400</cx:pt>
          <cx:pt idx="1495">1450</cx:pt>
          <cx:pt idx="1496">1350</cx:pt>
          <cx:pt idx="1497">1400</cx:pt>
          <cx:pt idx="1498">1350</cx:pt>
          <cx:pt idx="1499">1400</cx:pt>
          <cx:pt idx="1500">2200</cx:pt>
          <cx:pt idx="1501">1850</cx:pt>
          <cx:pt idx="1502">2200</cx:pt>
          <cx:pt idx="1503">1600</cx:pt>
          <cx:pt idx="1504">1500</cx:pt>
          <cx:pt idx="1505">1850</cx:pt>
          <cx:pt idx="1506">1500</cx:pt>
          <cx:pt idx="1507">1850</cx:pt>
          <cx:pt idx="1508">1450</cx:pt>
          <cx:pt idx="1509">1850</cx:pt>
          <cx:pt idx="1510">1450</cx:pt>
          <cx:pt idx="1511">1750</cx:pt>
          <cx:pt idx="1512">2350</cx:pt>
          <cx:pt idx="1513">2200</cx:pt>
          <cx:pt idx="1514">1850</cx:pt>
          <cx:pt idx="1515">2350</cx:pt>
          <cx:pt idx="1516">2200</cx:pt>
          <cx:pt idx="1517">2050</cx:pt>
          <cx:pt idx="1518">1750</cx:pt>
          <cx:pt idx="1519">1750</cx:pt>
          <cx:pt idx="1520">2050</cx:pt>
          <cx:pt idx="1521">1750</cx:pt>
          <cx:pt idx="1522">1750</cx:pt>
          <cx:pt idx="1523">1850</cx:pt>
          <cx:pt idx="1524">1550</cx:pt>
          <cx:pt idx="1525">1600</cx:pt>
          <cx:pt idx="1526">1850</cx:pt>
          <cx:pt idx="1527">1550</cx:pt>
          <cx:pt idx="1528">1600</cx:pt>
          <cx:pt idx="1529">2050</cx:pt>
          <cx:pt idx="1530">1750</cx:pt>
          <cx:pt idx="1531">1750</cx:pt>
          <cx:pt idx="1532">2050</cx:pt>
          <cx:pt idx="1533">1750</cx:pt>
          <cx:pt idx="1534">1750</cx:pt>
          <cx:pt idx="1535">1850</cx:pt>
          <cx:pt idx="1536">1850</cx:pt>
          <cx:pt idx="1537">1750</cx:pt>
          <cx:pt idx="1538">1600</cx:pt>
          <cx:pt idx="1539">1850</cx:pt>
          <cx:pt idx="1540">1850</cx:pt>
          <cx:pt idx="1541">1600</cx:pt>
          <cx:pt idx="1542">1600</cx:pt>
          <cx:pt idx="1543">1350</cx:pt>
          <cx:pt idx="1544">1350</cx:pt>
          <cx:pt idx="1545">1050</cx:pt>
          <cx:pt idx="1546">1050</cx:pt>
          <cx:pt idx="1547">1150</cx:pt>
          <cx:pt idx="1548">1400</cx:pt>
          <cx:pt idx="1549">1150</cx:pt>
          <cx:pt idx="1550">1400</cx:pt>
          <cx:pt idx="1551">1500</cx:pt>
          <cx:pt idx="1552">1600</cx:pt>
          <cx:pt idx="1553">1450</cx:pt>
          <cx:pt idx="1554">1500</cx:pt>
          <cx:pt idx="1555">1400</cx:pt>
          <cx:pt idx="1556">1450</cx:pt>
          <cx:pt idx="1557">1850</cx:pt>
          <cx:pt idx="1558">1850</cx:pt>
          <cx:pt idx="1559">1850</cx:pt>
          <cx:pt idx="1560">1850</cx:pt>
          <cx:pt idx="1561">1850</cx:pt>
          <cx:pt idx="1562">1850</cx:pt>
          <cx:pt idx="1563">2350</cx:pt>
          <cx:pt idx="1564">2700</cx:pt>
          <cx:pt idx="1565">2350</cx:pt>
          <cx:pt idx="1566">1500</cx:pt>
          <cx:pt idx="1567">1650</cx:pt>
          <cx:pt idx="1568">1150</cx:pt>
          <cx:pt idx="1569">1200</cx:pt>
          <cx:pt idx="1570">1350</cx:pt>
          <cx:pt idx="1571">1400</cx:pt>
          <cx:pt idx="1572">1500</cx:pt>
          <cx:pt idx="1573">1750</cx:pt>
          <cx:pt idx="1574">1650</cx:pt>
          <cx:pt idx="1575">1850</cx:pt>
          <cx:pt idx="1576">1400</cx:pt>
          <cx:pt idx="1577">1450</cx:pt>
          <cx:pt idx="1578">1450</cx:pt>
          <cx:pt idx="1579">1400</cx:pt>
          <cx:pt idx="1580">1500</cx:pt>
          <cx:pt idx="1581">1750</cx:pt>
          <cx:pt idx="1582">1650</cx:pt>
          <cx:pt idx="1583">1850</cx:pt>
          <cx:pt idx="1584">1400</cx:pt>
          <cx:pt idx="1585">1450</cx:pt>
          <cx:pt idx="1586">1450</cx:pt>
          <cx:pt idx="1587">1400</cx:pt>
          <cx:pt idx="1588">1500</cx:pt>
          <cx:pt idx="1589">1650</cx:pt>
          <cx:pt idx="1590">1150</cx:pt>
          <cx:pt idx="1591">1200</cx:pt>
          <cx:pt idx="1592">1400</cx:pt>
          <cx:pt idx="1593">1400</cx:pt>
          <cx:pt idx="1594">1850</cx:pt>
          <cx:pt idx="1595">1950</cx:pt>
          <cx:pt idx="1596">1600</cx:pt>
          <cx:pt idx="1597">1650</cx:pt>
          <cx:pt idx="1598">1350</cx:pt>
          <cx:pt idx="1599">1300</cx:pt>
          <cx:pt idx="1600">1450</cx:pt>
          <cx:pt idx="1601">1300</cx:pt>
          <cx:pt idx="1602">1400</cx:pt>
          <cx:pt idx="1603">1300</cx:pt>
          <cx:pt idx="1604">1050</cx:pt>
          <cx:pt idx="1605">1050</cx:pt>
          <cx:pt idx="1606">1500</cx:pt>
          <cx:pt idx="1607">1850</cx:pt>
          <cx:pt idx="1608">1550</cx:pt>
          <cx:pt idx="1609">1500</cx:pt>
          <cx:pt idx="1610">1850</cx:pt>
          <cx:pt idx="1611">1600</cx:pt>
          <cx:pt idx="1612">1600</cx:pt>
          <cx:pt idx="1613">1450</cx:pt>
          <cx:pt idx="1614">1750</cx:pt>
          <cx:pt idx="1615">1450</cx:pt>
          <cx:pt idx="1616">1750</cx:pt>
          <cx:pt idx="1617">1600</cx:pt>
          <cx:pt idx="1618">1400</cx:pt>
          <cx:pt idx="1619">1600</cx:pt>
          <cx:pt idx="1620">1450</cx:pt>
          <cx:pt idx="1621">1350</cx:pt>
          <cx:pt idx="1622">1200</cx:pt>
          <cx:pt idx="1623">1350</cx:pt>
          <cx:pt idx="1624">1450</cx:pt>
          <cx:pt idx="1625">1750</cx:pt>
          <cx:pt idx="1626">1450</cx:pt>
          <cx:pt idx="1627">1750</cx:pt>
          <cx:pt idx="1628">1600</cx:pt>
          <cx:pt idx="1629">1600</cx:pt>
          <cx:pt idx="1630">1350</cx:pt>
          <cx:pt idx="1631">1350</cx:pt>
          <cx:pt idx="1632">1450</cx:pt>
          <cx:pt idx="1633">1450</cx:pt>
          <cx:pt idx="1634">1400</cx:pt>
          <cx:pt idx="1635">1450</cx:pt>
          <cx:pt idx="1636">1350</cx:pt>
          <cx:pt idx="1637">1350</cx:pt>
          <cx:pt idx="1638">1500</cx:pt>
          <cx:pt idx="1639">1950</cx:pt>
          <cx:pt idx="1640">1550</cx:pt>
          <cx:pt idx="1641">1500</cx:pt>
          <cx:pt idx="1642">1950</cx:pt>
          <cx:pt idx="1643">1600</cx:pt>
          <cx:pt idx="1644">1850</cx:pt>
          <cx:pt idx="1645">1950</cx:pt>
          <cx:pt idx="1646">1600</cx:pt>
          <cx:pt idx="1647">1850</cx:pt>
          <cx:pt idx="1648">2350</cx:pt>
          <cx:pt idx="1649">1850</cx:pt>
          <cx:pt idx="1650">1950</cx:pt>
          <cx:pt idx="1651">2200</cx:pt>
          <cx:pt idx="1652">2050</cx:pt>
          <cx:pt idx="1653">1850</cx:pt>
          <cx:pt idx="1654">2050</cx:pt>
          <cx:pt idx="1655">1450</cx:pt>
          <cx:pt idx="1656">1450</cx:pt>
          <cx:pt idx="1657">1400</cx:pt>
          <cx:pt idx="1658">1450</cx:pt>
          <cx:pt idx="1659">1450</cx:pt>
          <cx:pt idx="1660">1600</cx:pt>
          <cx:pt idx="1661">1850</cx:pt>
          <cx:pt idx="1662">2050</cx:pt>
          <cx:pt idx="1663">1600</cx:pt>
          <cx:pt idx="1664">1850</cx:pt>
          <cx:pt idx="1665">2050</cx:pt>
          <cx:pt idx="1666">1650</cx:pt>
          <cx:pt idx="1667">1650</cx:pt>
          <cx:pt idx="1668">1500</cx:pt>
          <cx:pt idx="1669">1950</cx:pt>
          <cx:pt idx="1670">2350</cx:pt>
          <cx:pt idx="1671">1500</cx:pt>
          <cx:pt idx="1672">1950</cx:pt>
          <cx:pt idx="1673">2350</cx:pt>
          <cx:pt idx="1674">1850</cx:pt>
          <cx:pt idx="1675">2350</cx:pt>
          <cx:pt idx="1676">1850</cx:pt>
          <cx:pt idx="1677">1950</cx:pt>
          <cx:pt idx="1678">2200</cx:pt>
          <cx:pt idx="1679">2050</cx:pt>
          <cx:pt idx="1680">1850</cx:pt>
          <cx:pt idx="1681">2050</cx:pt>
          <cx:pt idx="1682">2050</cx:pt>
          <cx:pt idx="1683">1850</cx:pt>
          <cx:pt idx="1684">2050</cx:pt>
          <cx:pt idx="1685">2200</cx:pt>
          <cx:pt idx="1686">1850</cx:pt>
          <cx:pt idx="1687">2050</cx:pt>
          <cx:pt idx="1688">2350</cx:pt>
          <cx:pt idx="1689">1850</cx:pt>
          <cx:pt idx="1690">2200</cx:pt>
          <cx:pt idx="1691">1500</cx:pt>
          <cx:pt idx="1692">1850</cx:pt>
          <cx:pt idx="1693">1500</cx:pt>
          <cx:pt idx="1694">1850</cx:pt>
          <cx:pt idx="1695">1850</cx:pt>
          <cx:pt idx="1696">1750</cx:pt>
          <cx:pt idx="1697">1950</cx:pt>
          <cx:pt idx="1698">2050</cx:pt>
          <cx:pt idx="1699">1750</cx:pt>
          <cx:pt idx="1700">1750</cx:pt>
          <cx:pt idx="1701">1950</cx:pt>
          <cx:pt idx="1702">1950</cx:pt>
          <cx:pt idx="1703">2350</cx:pt>
          <cx:pt idx="1704">2350</cx:pt>
          <cx:pt idx="1705">2350</cx:pt>
          <cx:pt idx="1706">2350</cx:pt>
          <cx:pt idx="1707">1850</cx:pt>
          <cx:pt idx="1708">1850</cx:pt>
          <cx:pt idx="1709">1500</cx:pt>
          <cx:pt idx="1710">1500</cx:pt>
          <cx:pt idx="1711">1450</cx:pt>
          <cx:pt idx="1712">1450</cx:pt>
          <cx:pt idx="1713">1450</cx:pt>
          <cx:pt idx="1714">1100</cx:pt>
          <cx:pt idx="1715">1100</cx:pt>
          <cx:pt idx="1716">1150</cx:pt>
          <cx:pt idx="1717">1200</cx:pt>
          <cx:pt idx="1718">1200</cx:pt>
          <cx:pt idx="1719">1150</cx:pt>
          <cx:pt idx="1720">1850</cx:pt>
          <cx:pt idx="1721">1850</cx:pt>
          <cx:pt idx="1722">1450</cx:pt>
          <cx:pt idx="1723">1500</cx:pt>
          <cx:pt idx="1724">1450</cx:pt>
          <cx:pt idx="1725">1500</cx:pt>
          <cx:pt idx="1726">1850</cx:pt>
          <cx:pt idx="1727">1850</cx:pt>
          <cx:pt idx="1728">1500</cx:pt>
          <cx:pt idx="1729">1500</cx:pt>
          <cx:pt idx="1730">4350</cx:pt>
          <cx:pt idx="1731">4350</cx:pt>
          <cx:pt idx="1732">4350</cx:pt>
          <cx:pt idx="1733">4350</cx:pt>
          <cx:pt idx="1734">3900</cx:pt>
          <cx:pt idx="1735">3900</cx:pt>
          <cx:pt idx="1736">4350</cx:pt>
          <cx:pt idx="1737">4350</cx:pt>
          <cx:pt idx="1738">3500</cx:pt>
          <cx:pt idx="1739">1950</cx:pt>
          <cx:pt idx="1740">1950</cx:pt>
          <cx:pt idx="1741">1950</cx:pt>
          <cx:pt idx="1742">1950</cx:pt>
          <cx:pt idx="1743">1650</cx:pt>
          <cx:pt idx="1744">1750</cx:pt>
          <cx:pt idx="1745">1650</cx:pt>
          <cx:pt idx="1746">1750</cx:pt>
          <cx:pt idx="1747">1750</cx:pt>
          <cx:pt idx="1748">1750</cx:pt>
          <cx:pt idx="1749">1650</cx:pt>
          <cx:pt idx="1750">1750</cx:pt>
          <cx:pt idx="1751">1500</cx:pt>
          <cx:pt idx="1752">1450</cx:pt>
          <cx:pt idx="1753">1500</cx:pt>
          <cx:pt idx="1754">1500</cx:pt>
          <cx:pt idx="1755">1500</cx:pt>
          <cx:pt idx="1756">1200</cx:pt>
          <cx:pt idx="1757">1200</cx:pt>
          <cx:pt idx="1758">1250</cx:pt>
          <cx:pt idx="1759">1350</cx:pt>
          <cx:pt idx="1760">1350</cx:pt>
          <cx:pt idx="1761">1250</cx:pt>
          <cx:pt idx="1762">1350</cx:pt>
          <cx:pt idx="1763">1750</cx:pt>
          <cx:pt idx="1764">1750</cx:pt>
          <cx:pt idx="1765">1750</cx:pt>
          <cx:pt idx="1766">1750</cx:pt>
          <cx:pt idx="1767">1500</cx:pt>
          <cx:pt idx="1768">1450</cx:pt>
          <cx:pt idx="1769">1600</cx:pt>
          <cx:pt idx="1770">1600</cx:pt>
          <cx:pt idx="1771">1600</cx:pt>
          <cx:pt idx="1772">1400</cx:pt>
          <cx:pt idx="1773">1400</cx:pt>
          <cx:pt idx="1774">1400</cx:pt>
          <cx:pt idx="1775">1750</cx:pt>
          <cx:pt idx="1776">1750</cx:pt>
          <cx:pt idx="1777">1750</cx:pt>
          <cx:pt idx="1778">1750</cx:pt>
          <cx:pt idx="1779">1500</cx:pt>
          <cx:pt idx="1780">1500</cx:pt>
          <cx:pt idx="1781">3500</cx:pt>
          <cx:pt idx="1782">1600</cx:pt>
          <cx:pt idx="1783">1600</cx:pt>
          <cx:pt idx="1784">1600</cx:pt>
          <cx:pt idx="1785">2050</cx:pt>
          <cx:pt idx="1786">2050</cx:pt>
          <cx:pt idx="1787">2350</cx:pt>
          <cx:pt idx="1788">2350</cx:pt>
          <cx:pt idx="1789">1350</cx:pt>
          <cx:pt idx="1790">1350</cx:pt>
          <cx:pt idx="1791">1200</cx:pt>
          <cx:pt idx="1792">1300</cx:pt>
          <cx:pt idx="1793">1300</cx:pt>
          <cx:pt idx="1794">1750</cx:pt>
          <cx:pt idx="1795">1750</cx:pt>
          <cx:pt idx="1796">1650</cx:pt>
          <cx:pt idx="1797">1650</cx:pt>
          <cx:pt idx="1798">1600</cx:pt>
          <cx:pt idx="1799">1600</cx:pt>
          <cx:pt idx="1800">1500</cx:pt>
          <cx:pt idx="1801">1500</cx:pt>
          <cx:pt idx="1802">1850</cx:pt>
          <cx:pt idx="1803">1850</cx:pt>
          <cx:pt idx="1804">1950</cx:pt>
          <cx:pt idx="1805">1950</cx:pt>
          <cx:pt idx="1806">1300</cx:pt>
          <cx:pt idx="1807">1250</cx:pt>
          <cx:pt idx="1808">1350</cx:pt>
          <cx:pt idx="1809">1000</cx:pt>
          <cx:pt idx="1810">1200</cx:pt>
          <cx:pt idx="1811">1050</cx:pt>
          <cx:pt idx="1812">1200</cx:pt>
          <cx:pt idx="1813">1050</cx:pt>
          <cx:pt idx="1814">1350</cx:pt>
          <cx:pt idx="1815">1350</cx:pt>
          <cx:pt idx="1816">1300</cx:pt>
          <cx:pt idx="1817">1300</cx:pt>
          <cx:pt idx="1818">1850</cx:pt>
          <cx:pt idx="1819">1850</cx:pt>
          <cx:pt idx="1820">1950</cx:pt>
          <cx:pt idx="1821">1950</cx:pt>
          <cx:pt idx="1822">1850</cx:pt>
          <cx:pt idx="1823">1850</cx:pt>
          <cx:pt idx="1824">3200</cx:pt>
          <cx:pt idx="1825">1050</cx:pt>
          <cx:pt idx="1826">1050</cx:pt>
          <cx:pt idx="1827">950</cx:pt>
          <cx:pt idx="1828">1300</cx:pt>
          <cx:pt idx="1829">1300</cx:pt>
          <cx:pt idx="1830">1100</cx:pt>
          <cx:pt idx="1831">1100</cx:pt>
          <cx:pt idx="1832">1200</cx:pt>
          <cx:pt idx="1833">1200</cx:pt>
          <cx:pt idx="1834">1350</cx:pt>
          <cx:pt idx="1835">1350</cx:pt>
          <cx:pt idx="1836">1200</cx:pt>
          <cx:pt idx="1837">1200</cx:pt>
          <cx:pt idx="1838">1500</cx:pt>
          <cx:pt idx="1839">1500</cx:pt>
          <cx:pt idx="1840">1350</cx:pt>
          <cx:pt idx="1841">1350</cx:pt>
          <cx:pt idx="1842">1850</cx:pt>
          <cx:pt idx="1843">1750</cx:pt>
          <cx:pt idx="1844">1950</cx:pt>
          <cx:pt idx="1845">1750</cx:pt>
          <cx:pt idx="1846">1450</cx:pt>
          <cx:pt idx="1847">1300</cx:pt>
          <cx:pt idx="1848">1600</cx:pt>
          <cx:pt idx="1849">1650</cx:pt>
          <cx:pt idx="1850">1650</cx:pt>
          <cx:pt idx="1851">1350</cx:pt>
          <cx:pt idx="1852">1750</cx:pt>
          <cx:pt idx="1853">1650</cx:pt>
          <cx:pt idx="1854">1450</cx:pt>
          <cx:pt idx="1855">1950</cx:pt>
          <cx:pt idx="1856">1550</cx:pt>
          <cx:pt idx="1857">2050</cx:pt>
          <cx:pt idx="1858">1750</cx:pt>
          <cx:pt idx="1859">1750</cx:pt>
          <cx:pt idx="1860">1650</cx:pt>
          <cx:pt idx="1861">1650</cx:pt>
          <cx:pt idx="1862">1650</cx:pt>
          <cx:pt idx="1863">1650</cx:pt>
          <cx:pt idx="1864">1650</cx:pt>
          <cx:pt idx="1865">1650</cx:pt>
          <cx:pt idx="1866">1050</cx:pt>
          <cx:pt idx="1867">1100</cx:pt>
          <cx:pt idx="1868">1150</cx:pt>
          <cx:pt idx="1869">1350</cx:pt>
          <cx:pt idx="1870">1400</cx:pt>
          <cx:pt idx="1871">1500</cx:pt>
          <cx:pt idx="1872">1150</cx:pt>
          <cx:pt idx="1873">1150</cx:pt>
          <cx:pt idx="1874">1400</cx:pt>
          <cx:pt idx="1875">1400</cx:pt>
          <cx:pt idx="1876">1500</cx:pt>
          <cx:pt idx="1877">1450</cx:pt>
          <cx:pt idx="1878">1450</cx:pt>
          <cx:pt idx="1879">1950</cx:pt>
          <cx:pt idx="1880">1950</cx:pt>
          <cx:pt idx="1881">1150</cx:pt>
          <cx:pt idx="1882">1150</cx:pt>
          <cx:pt idx="1883">1950</cx:pt>
          <cx:pt idx="1884">1250</cx:pt>
          <cx:pt idx="1885">1250</cx:pt>
          <cx:pt idx="1886">1850</cx:pt>
          <cx:pt idx="1887">1450</cx:pt>
          <cx:pt idx="1888">1450</cx:pt>
          <cx:pt idx="1889">1950</cx:pt>
          <cx:pt idx="1890">1950</cx:pt>
          <cx:pt idx="1891">1150</cx:pt>
          <cx:pt idx="1892">1150</cx:pt>
          <cx:pt idx="1893">1950</cx:pt>
          <cx:pt idx="1894">1250</cx:pt>
          <cx:pt idx="1895">1250</cx:pt>
          <cx:pt idx="1896">1950</cx:pt>
          <cx:pt idx="1897">1350</cx:pt>
          <cx:pt idx="1898">1600</cx:pt>
          <cx:pt idx="1899">1600</cx:pt>
          <cx:pt idx="1900">1650</cx:pt>
          <cx:pt idx="1901">1650</cx:pt>
          <cx:pt idx="1902">1000</cx:pt>
          <cx:pt idx="1903">1300</cx:pt>
          <cx:pt idx="1904">1300</cx:pt>
          <cx:pt idx="1905">1000</cx:pt>
          <cx:pt idx="1906">1050</cx:pt>
          <cx:pt idx="1907">1300</cx:pt>
          <cx:pt idx="1908">1350</cx:pt>
          <cx:pt idx="1909">1500</cx:pt>
          <cx:pt idx="1910">1400</cx:pt>
          <cx:pt idx="1911">1400</cx:pt>
          <cx:pt idx="1912">1500</cx:pt>
          <cx:pt idx="1913">1650</cx:pt>
          <cx:pt idx="1914">1650</cx:pt>
          <cx:pt idx="1915">1500</cx:pt>
          <cx:pt idx="1916">1500</cx:pt>
          <cx:pt idx="1917">1650</cx:pt>
          <cx:pt idx="1918">1650</cx:pt>
          <cx:pt idx="1919">1500</cx:pt>
          <cx:pt idx="1920">1500</cx:pt>
          <cx:pt idx="1921">2350</cx:pt>
          <cx:pt idx="1922">2350</cx:pt>
          <cx:pt idx="1923">2200</cx:pt>
          <cx:pt idx="1924">2200</cx:pt>
          <cx:pt idx="1925">1600</cx:pt>
          <cx:pt idx="1926">2050</cx:pt>
          <cx:pt idx="1927">1750</cx:pt>
          <cx:pt idx="1928">1850</cx:pt>
          <cx:pt idx="1929">2050</cx:pt>
          <cx:pt idx="1930">1750</cx:pt>
          <cx:pt idx="1931">1850</cx:pt>
          <cx:pt idx="1932">1950</cx:pt>
          <cx:pt idx="1933">1500</cx:pt>
          <cx:pt idx="1934">1600</cx:pt>
          <cx:pt idx="1935">1500</cx:pt>
          <cx:pt idx="1936">1950</cx:pt>
          <cx:pt idx="1937">1500</cx:pt>
          <cx:pt idx="1938">1600</cx:pt>
          <cx:pt idx="1939">1600</cx:pt>
          <cx:pt idx="1940">2050</cx:pt>
          <cx:pt idx="1941">1750</cx:pt>
          <cx:pt idx="1942">1850</cx:pt>
          <cx:pt idx="1943">2050</cx:pt>
          <cx:pt idx="1944">1750</cx:pt>
          <cx:pt idx="1945">1850</cx:pt>
          <cx:pt idx="1946">1950</cx:pt>
          <cx:pt idx="1947">1650</cx:pt>
          <cx:pt idx="1948">1600</cx:pt>
          <cx:pt idx="1949">1500</cx:pt>
          <cx:pt idx="1950">1950</cx:pt>
          <cx:pt idx="1951">1650</cx:pt>
          <cx:pt idx="1952">1600</cx:pt>
          <cx:pt idx="1953">1950</cx:pt>
          <cx:pt idx="1954">1700</cx:pt>
          <cx:pt idx="1955">1950</cx:pt>
          <cx:pt idx="1956">1950</cx:pt>
          <cx:pt idx="1957">1750</cx:pt>
          <cx:pt idx="1958">1950</cx:pt>
          <cx:pt idx="1959">1850</cx:pt>
          <cx:pt idx="1960">1550</cx:pt>
          <cx:pt idx="1961">1850</cx:pt>
          <cx:pt idx="1962">1850</cx:pt>
          <cx:pt idx="1963">1650</cx:pt>
          <cx:pt idx="1964">2200</cx:pt>
          <cx:pt idx="1965">2700</cx:pt>
          <cx:pt idx="1966">2200</cx:pt>
          <cx:pt idx="1967">2050</cx:pt>
          <cx:pt idx="1968">2050</cx:pt>
          <cx:pt idx="1969">4350</cx:pt>
          <cx:pt idx="1970">4350</cx:pt>
          <cx:pt idx="1971">4350</cx:pt>
          <cx:pt idx="1972">4350</cx:pt>
          <cx:pt idx="1973">4350</cx:pt>
          <cx:pt idx="1974">4350</cx:pt>
          <cx:pt idx="1975">1500</cx:pt>
          <cx:pt idx="1976">1450</cx:pt>
          <cx:pt idx="1977">1950</cx:pt>
          <cx:pt idx="1978">1950</cx:pt>
          <cx:pt idx="1979">2050</cx:pt>
          <cx:pt idx="1980">2050</cx:pt>
          <cx:pt idx="1981">2050</cx:pt>
          <cx:pt idx="1982">1850</cx:pt>
          <cx:pt idx="1983">2050</cx:pt>
          <cx:pt idx="1984">1850</cx:pt>
          <cx:pt idx="1985">1950</cx:pt>
          <cx:pt idx="1986">1850</cx:pt>
          <cx:pt idx="1987">2050</cx:pt>
          <cx:pt idx="1988">1600</cx:pt>
          <cx:pt idx="1989">2050</cx:pt>
          <cx:pt idx="1990">2050</cx:pt>
          <cx:pt idx="1991">1650</cx:pt>
          <cx:pt idx="1992">1650</cx:pt>
          <cx:pt idx="1993">1500</cx:pt>
          <cx:pt idx="1994">1650</cx:pt>
          <cx:pt idx="1995">1600</cx:pt>
          <cx:pt idx="1996">1750</cx:pt>
          <cx:pt idx="1997">2050</cx:pt>
          <cx:pt idx="1998">1750</cx:pt>
          <cx:pt idx="1999">2050</cx:pt>
          <cx:pt idx="2000">2050</cx:pt>
          <cx:pt idx="2001">2050</cx:pt>
          <cx:pt idx="2002">2200</cx:pt>
          <cx:pt idx="2003">2200</cx:pt>
          <cx:pt idx="2004">1850</cx:pt>
          <cx:pt idx="2005">1450</cx:pt>
          <cx:pt idx="2006">1450</cx:pt>
          <cx:pt idx="2007">1850</cx:pt>
          <cx:pt idx="2008">1500</cx:pt>
          <cx:pt idx="2009">1950</cx:pt>
          <cx:pt idx="2010">1850</cx:pt>
          <cx:pt idx="2011">1850</cx:pt>
          <cx:pt idx="2012">2050</cx:pt>
          <cx:pt idx="2013">1500</cx:pt>
          <cx:pt idx="2014">1600</cx:pt>
          <cx:pt idx="2015">2050</cx:pt>
          <cx:pt idx="2016">1500</cx:pt>
          <cx:pt idx="2017">1950</cx:pt>
          <cx:pt idx="2018">1850</cx:pt>
          <cx:pt idx="2019">1850</cx:pt>
          <cx:pt idx="2020">1850</cx:pt>
          <cx:pt idx="2021">1950</cx:pt>
          <cx:pt idx="2022">1700</cx:pt>
          <cx:pt idx="2023">1850</cx:pt>
          <cx:pt idx="2024">1850</cx:pt>
          <cx:pt idx="2025">1700</cx:pt>
          <cx:pt idx="2026">2050</cx:pt>
          <cx:pt idx="2027">2050</cx:pt>
          <cx:pt idx="2028">1950</cx:pt>
          <cx:pt idx="2029">1950</cx:pt>
          <cx:pt idx="2030">1850</cx:pt>
          <cx:pt idx="2031">2050</cx:pt>
          <cx:pt idx="2032">2050</cx:pt>
          <cx:pt idx="2033">1850</cx:pt>
          <cx:pt idx="2034">1950</cx:pt>
          <cx:pt idx="2035">1850</cx:pt>
          <cx:pt idx="2036">1950</cx:pt>
          <cx:pt idx="2037">1700</cx:pt>
          <cx:pt idx="2038">1850</cx:pt>
          <cx:pt idx="2039">1850</cx:pt>
          <cx:pt idx="2040">2350</cx:pt>
          <cx:pt idx="2041">1850</cx:pt>
          <cx:pt idx="2042">2050</cx:pt>
          <cx:pt idx="2043">2500</cx:pt>
          <cx:pt idx="2044">2050</cx:pt>
          <cx:pt idx="2045">1850</cx:pt>
          <cx:pt idx="2046">2050</cx:pt>
          <cx:pt idx="2047">2500</cx:pt>
          <cx:pt idx="2048">2050</cx:pt>
          <cx:pt idx="2049">2250</cx:pt>
          <cx:pt idx="2050">1600</cx:pt>
          <cx:pt idx="2051">1450</cx:pt>
          <cx:pt idx="2052">2100</cx:pt>
          <cx:pt idx="2053">1450</cx:pt>
          <cx:pt idx="2054">1900</cx:pt>
          <cx:pt idx="2055">1400</cx:pt>
          <cx:pt idx="2056">2000</cx:pt>
          <cx:pt idx="2057">1350</cx:pt>
          <cx:pt idx="2058">1350</cx:pt>
          <cx:pt idx="2059">1600</cx:pt>
          <cx:pt idx="2060">1450</cx:pt>
          <cx:pt idx="2061">1450</cx:pt>
          <cx:pt idx="2062">1400</cx:pt>
          <cx:pt idx="2063">1350</cx:pt>
          <cx:pt idx="2064">1350</cx:pt>
          <cx:pt idx="2065">1850</cx:pt>
          <cx:pt idx="2066">1450</cx:pt>
          <cx:pt idx="2067">1750</cx:pt>
          <cx:pt idx="2068">1750</cx:pt>
          <cx:pt idx="2069">1950</cx:pt>
          <cx:pt idx="2070">1400</cx:pt>
          <cx:pt idx="2071">1850</cx:pt>
          <cx:pt idx="2072">1950</cx:pt>
          <cx:pt idx="2073">1850</cx:pt>
          <cx:pt idx="2074">1450</cx:pt>
          <cx:pt idx="2075">1750</cx:pt>
          <cx:pt idx="2076">1400</cx:pt>
          <cx:pt idx="2077">1600</cx:pt>
          <cx:pt idx="2078">1850</cx:pt>
          <cx:pt idx="2079">1450</cx:pt>
          <cx:pt idx="2080">1750</cx:pt>
          <cx:pt idx="2081">1950</cx:pt>
          <cx:pt idx="2082">1950</cx:pt>
          <cx:pt idx="2083">1450</cx:pt>
          <cx:pt idx="2084">1450</cx:pt>
          <cx:pt idx="2085">2050</cx:pt>
          <cx:pt idx="2086">2050</cx:pt>
          <cx:pt idx="2087">1950</cx:pt>
          <cx:pt idx="2088">2050</cx:pt>
          <cx:pt idx="2089">2050</cx:pt>
          <cx:pt idx="2090">1850</cx:pt>
          <cx:pt idx="2091">1950</cx:pt>
          <cx:pt idx="2092">1700</cx:pt>
          <cx:pt idx="2093">1950</cx:pt>
          <cx:pt idx="2094">1700</cx:pt>
          <cx:pt idx="2095">2050</cx:pt>
          <cx:pt idx="2096">2050</cx:pt>
          <cx:pt idx="2097">2050</cx:pt>
          <cx:pt idx="2098">1950</cx:pt>
          <cx:pt idx="2099">2050</cx:pt>
          <cx:pt idx="2100">1750</cx:pt>
          <cx:pt idx="2101">1950</cx:pt>
          <cx:pt idx="2102">1750</cx:pt>
          <cx:pt idx="2103">2200</cx:pt>
          <cx:pt idx="2104">1650</cx:pt>
          <cx:pt idx="2105">2050</cx:pt>
          <cx:pt idx="2106">2050</cx:pt>
          <cx:pt idx="2107">1600</cx:pt>
          <cx:pt idx="2108">1850</cx:pt>
          <cx:pt idx="2109">2200</cx:pt>
          <cx:pt idx="2110">1750</cx:pt>
          <cx:pt idx="2111">2050</cx:pt>
          <cx:pt idx="2112">1750</cx:pt>
          <cx:pt idx="2113">2350</cx:pt>
          <cx:pt idx="2114">1650</cx:pt>
          <cx:pt idx="2115">2200</cx:pt>
          <cx:pt idx="2116">2200</cx:pt>
          <cx:pt idx="2117">1600</cx:pt>
          <cx:pt idx="2118">2050</cx:pt>
          <cx:pt idx="2119">2050</cx:pt>
          <cx:pt idx="2120">2700</cx:pt>
          <cx:pt idx="2121">2200</cx:pt>
          <cx:pt idx="2122">2500</cx:pt>
          <cx:pt idx="2123">2050</cx:pt>
          <cx:pt idx="2124">2350</cx:pt>
          <cx:pt idx="2125">2050</cx:pt>
          <cx:pt idx="2126">2200</cx:pt>
          <cx:pt idx="2127">2050</cx:pt>
          <cx:pt idx="2128">2500</cx:pt>
          <cx:pt idx="2129">2200</cx:pt>
          <cx:pt idx="2130">2050</cx:pt>
          <cx:pt idx="2131">2050</cx:pt>
          <cx:pt idx="2132">2500</cx:pt>
          <cx:pt idx="2133">2050</cx:pt>
          <cx:pt idx="2134">2500</cx:pt>
          <cx:pt idx="2135">2050</cx:pt>
          <cx:pt idx="2136">2050</cx:pt>
          <cx:pt idx="2137">2900</cx:pt>
          <cx:pt idx="2138">2250</cx:pt>
          <cx:pt idx="2139">2200</cx:pt>
          <cx:pt idx="2140">2350</cx:pt>
          <cx:pt idx="2141">2050</cx:pt>
          <cx:pt idx="2142">2350</cx:pt>
          <cx:pt idx="2143">2900</cx:pt>
          <cx:pt idx="2144">2250</cx:pt>
          <cx:pt idx="2145">1850</cx:pt>
          <cx:pt idx="2146">2050</cx:pt>
          <cx:pt idx="2147">1850</cx:pt>
          <cx:pt idx="2148">2050</cx:pt>
          <cx:pt idx="2149">2050</cx:pt>
          <cx:pt idx="2150">1950</cx:pt>
          <cx:pt idx="2151">1500</cx:pt>
          <cx:pt idx="2152">1850</cx:pt>
          <cx:pt idx="2153">2050</cx:pt>
          <cx:pt idx="2154">2200</cx:pt>
          <cx:pt idx="2155">2200</cx:pt>
          <cx:pt idx="2156">1850</cx:pt>
          <cx:pt idx="2157">1600</cx:pt>
          <cx:pt idx="2158">1950</cx:pt>
          <cx:pt idx="2159">1450</cx:pt>
          <cx:pt idx="2160">1850</cx:pt>
          <cx:pt idx="2161">1400</cx:pt>
          <cx:pt idx="2162">1950</cx:pt>
          <cx:pt idx="2163">1350</cx:pt>
          <cx:pt idx="2164">1950</cx:pt>
          <cx:pt idx="2165">1450</cx:pt>
          <cx:pt idx="2166">1450</cx:pt>
          <cx:pt idx="2167">1600</cx:pt>
          <cx:pt idx="2168">1850</cx:pt>
          <cx:pt idx="2169">1450</cx:pt>
          <cx:pt idx="2170">1750</cx:pt>
          <cx:pt idx="2171">1400</cx:pt>
          <cx:pt idx="2172">1950</cx:pt>
          <cx:pt idx="2173">1350</cx:pt>
          <cx:pt idx="2174">1950</cx:pt>
          <cx:pt idx="2175">1450</cx:pt>
          <cx:pt idx="2176">1450</cx:pt>
          <cx:pt idx="2177">1600</cx:pt>
          <cx:pt idx="2178">1850</cx:pt>
          <cx:pt idx="2179">1450</cx:pt>
          <cx:pt idx="2180">1850</cx:pt>
          <cx:pt idx="2181">1400</cx:pt>
          <cx:pt idx="2182">1950</cx:pt>
          <cx:pt idx="2183">1350</cx:pt>
          <cx:pt idx="2184">1950</cx:pt>
          <cx:pt idx="2185">1450</cx:pt>
          <cx:pt idx="2186">1450</cx:pt>
          <cx:pt idx="2187">1850</cx:pt>
          <cx:pt idx="2188">1500</cx:pt>
          <cx:pt idx="2189">1450</cx:pt>
          <cx:pt idx="2190">1750</cx:pt>
          <cx:pt idx="2191">1750</cx:pt>
          <cx:pt idx="2192">1500</cx:pt>
          <cx:pt idx="2193">1750</cx:pt>
          <cx:pt idx="2194">1750</cx:pt>
          <cx:pt idx="2195">1450</cx:pt>
          <cx:pt idx="2196">1850</cx:pt>
          <cx:pt idx="2197">1500</cx:pt>
          <cx:pt idx="2198">1450</cx:pt>
          <cx:pt idx="2199">1950</cx:pt>
          <cx:pt idx="2200">1850</cx:pt>
          <cx:pt idx="2201">1500</cx:pt>
          <cx:pt idx="2202">1850</cx:pt>
          <cx:pt idx="2203">1750</cx:pt>
          <cx:pt idx="2204">1450</cx:pt>
          <cx:pt idx="2205">1400</cx:pt>
          <cx:pt idx="2206">1350</cx:pt>
          <cx:pt idx="2207">1350</cx:pt>
          <cx:pt idx="2208">1300</cx:pt>
          <cx:pt idx="2209">1350</cx:pt>
          <cx:pt idx="2210">1300</cx:pt>
          <cx:pt idx="2211">1050</cx:pt>
          <cx:pt idx="2212">1850</cx:pt>
          <cx:pt idx="2213">1450</cx:pt>
          <cx:pt idx="2214">1750</cx:pt>
          <cx:pt idx="2215">1750</cx:pt>
          <cx:pt idx="2216">1950</cx:pt>
          <cx:pt idx="2217">1400</cx:pt>
          <cx:pt idx="2218">1850</cx:pt>
          <cx:pt idx="2219">1950</cx:pt>
          <cx:pt idx="2220">2050</cx:pt>
          <cx:pt idx="2221">2050</cx:pt>
          <cx:pt idx="2222">2050</cx:pt>
          <cx:pt idx="2223">2050</cx:pt>
          <cx:pt idx="2224">2350</cx:pt>
          <cx:pt idx="2225">1950</cx:pt>
          <cx:pt idx="2226">2200</cx:pt>
          <cx:pt idx="2227">2050</cx:pt>
          <cx:pt idx="2228">2200</cx:pt>
          <cx:pt idx="2229">2350</cx:pt>
          <cx:pt idx="2230">2900</cx:pt>
          <cx:pt idx="2231">2350</cx:pt>
          <cx:pt idx="2232">2900</cx:pt>
          <cx:pt idx="2233">2150</cx:pt>
          <cx:pt idx="2234">2200</cx:pt>
          <cx:pt idx="2235">2500</cx:pt>
          <cx:pt idx="2236">2700</cx:pt>
          <cx:pt idx="2237">2150</cx:pt>
          <cx:pt idx="2238">2500</cx:pt>
          <cx:pt idx="2239">2350</cx:pt>
          <cx:pt idx="2240">2250</cx:pt>
          <cx:pt idx="2241">2200</cx:pt>
          <cx:pt idx="2242">2700</cx:pt>
          <cx:pt idx="2243">2350</cx:pt>
          <cx:pt idx="2244">2500</cx:pt>
          <cx:pt idx="2245">2050</cx:pt>
          <cx:pt idx="2246">2350</cx:pt>
          <cx:pt idx="2247">2050</cx:pt>
          <cx:pt idx="2248">2350</cx:pt>
          <cx:pt idx="2249">2050</cx:pt>
          <cx:pt idx="2250">2500</cx:pt>
          <cx:pt idx="2251">2350</cx:pt>
          <cx:pt idx="2252">2050</cx:pt>
          <cx:pt idx="2253">2500</cx:pt>
          <cx:pt idx="2254">2050</cx:pt>
          <cx:pt idx="2255">3200</cx:pt>
          <cx:pt idx="2256">3200</cx:pt>
          <cx:pt idx="2257">2200</cx:pt>
          <cx:pt idx="2258">2350</cx:pt>
          <cx:pt idx="2259">1950</cx:pt>
          <cx:pt idx="2260">1950</cx:pt>
          <cx:pt idx="2261">1850</cx:pt>
          <cx:pt idx="2262">1950</cx:pt>
          <cx:pt idx="2263">2050</cx:pt>
          <cx:pt idx="2264">1850</cx:pt>
          <cx:pt idx="2265">1950</cx:pt>
          <cx:pt idx="2266">2500</cx:pt>
          <cx:pt idx="2267">1850</cx:pt>
          <cx:pt idx="2268">2700</cx:pt>
          <cx:pt idx="2269">2250</cx:pt>
          <cx:pt idx="2270">2900</cx:pt>
          <cx:pt idx="2271">2400</cx:pt>
          <cx:pt idx="2272">2500</cx:pt>
          <cx:pt idx="2273">2350</cx:pt>
          <cx:pt idx="2274">2900</cx:pt>
          <cx:pt idx="2275">2200</cx:pt>
          <cx:pt idx="2276">2700</cx:pt>
          <cx:pt idx="2277">2250</cx:pt>
          <cx:pt idx="2278">2700</cx:pt>
          <cx:pt idx="2279">2350</cx:pt>
          <cx:pt idx="2280">2350</cx:pt>
          <cx:pt idx="2281">2900</cx:pt>
          <cx:pt idx="2282">2500</cx:pt>
          <cx:pt idx="2283">2250</cx:pt>
          <cx:pt idx="2284">2250</cx:pt>
          <cx:pt idx="2285">2900</cx:pt>
          <cx:pt idx="2286">2250</cx:pt>
          <cx:pt idx="2287">3200</cx:pt>
          <cx:pt idx="2288">2550</cx:pt>
          <cx:pt idx="2289">2200</cx:pt>
          <cx:pt idx="2290">1950</cx:pt>
          <cx:pt idx="2291">2050</cx:pt>
          <cx:pt idx="2292">1850</cx:pt>
          <cx:pt idx="2293">2050</cx:pt>
          <cx:pt idx="2294">1850</cx:pt>
          <cx:pt idx="2295">1950</cx:pt>
          <cx:pt idx="2296">1350</cx:pt>
          <cx:pt idx="2297">1200</cx:pt>
          <cx:pt idx="2298">1750</cx:pt>
          <cx:pt idx="2299">1950</cx:pt>
          <cx:pt idx="2300">1850</cx:pt>
          <cx:pt idx="2301">1650</cx:pt>
          <cx:pt idx="2302">1850</cx:pt>
          <cx:pt idx="2303">1750</cx:pt>
          <cx:pt idx="2304">1850</cx:pt>
          <cx:pt idx="2305">1600</cx:pt>
          <cx:pt idx="2306">1950</cx:pt>
          <cx:pt idx="2307">1850</cx:pt>
          <cx:pt idx="2308">2700</cx:pt>
          <cx:pt idx="2309">2500</cx:pt>
          <cx:pt idx="2310">2050</cx:pt>
          <cx:pt idx="2311">2700</cx:pt>
          <cx:pt idx="2312">1850</cx:pt>
          <cx:pt idx="2313">1650</cx:pt>
          <cx:pt idx="2314">1950</cx:pt>
          <cx:pt idx="2315">1450</cx:pt>
          <cx:pt idx="2316">1850</cx:pt>
          <cx:pt idx="2317">1500</cx:pt>
          <cx:pt idx="2318">1400</cx:pt>
          <cx:pt idx="2319">1650</cx:pt>
          <cx:pt idx="2320">1850</cx:pt>
          <cx:pt idx="2321">1450</cx:pt>
          <cx:pt idx="2322">1850</cx:pt>
          <cx:pt idx="2323">1400</cx:pt>
          <cx:pt idx="2324">1600</cx:pt>
          <cx:pt idx="2325">1950</cx:pt>
          <cx:pt idx="2326">1150</cx:pt>
          <cx:pt idx="2327">1000</cx:pt>
          <cx:pt idx="2328">950</cx:pt>
          <cx:pt idx="2329">850</cx:pt>
          <cx:pt idx="2330">2500</cx:pt>
          <cx:pt idx="2331">2700</cx:pt>
          <cx:pt idx="2332">2150</cx:pt>
          <cx:pt idx="2333">2900</cx:pt>
          <cx:pt idx="2334">2150</cx:pt>
          <cx:pt idx="2335">2900</cx:pt>
          <cx:pt idx="2336">2400</cx:pt>
          <cx:pt idx="2337">2900</cx:pt>
          <cx:pt idx="2338">2400</cx:pt>
          <cx:pt idx="2339">3200</cx:pt>
          <cx:pt idx="2340">1850</cx:pt>
          <cx:pt idx="2341">1950</cx:pt>
          <cx:pt idx="2342">2050</cx:pt>
          <cx:pt idx="2343">1750</cx:pt>
          <cx:pt idx="2344">2050</cx:pt>
          <cx:pt idx="2345">2200</cx:pt>
          <cx:pt idx="2346">1650</cx:pt>
          <cx:pt idx="2347">2200</cx:pt>
          <cx:pt idx="2348">2050</cx:pt>
          <cx:pt idx="2349">2050</cx:pt>
          <cx:pt idx="2350">1850</cx:pt>
          <cx:pt idx="2351">1950</cx:pt>
          <cx:pt idx="2352">2050</cx:pt>
          <cx:pt idx="2353">1750</cx:pt>
          <cx:pt idx="2354">2050</cx:pt>
          <cx:pt idx="2355">1950</cx:pt>
          <cx:pt idx="2356">1650</cx:pt>
          <cx:pt idx="2357">2050</cx:pt>
          <cx:pt idx="2358">1850</cx:pt>
          <cx:pt idx="2359">1650</cx:pt>
          <cx:pt idx="2360">2250</cx:pt>
          <cx:pt idx="2361">1650</cx:pt>
          <cx:pt idx="2362">2250</cx:pt>
          <cx:pt idx="2363">1500</cx:pt>
          <cx:pt idx="2364">1500</cx:pt>
          <cx:pt idx="2365">1450</cx:pt>
          <cx:pt idx="2366">2100</cx:pt>
          <cx:pt idx="2367">1650</cx:pt>
          <cx:pt idx="2368">2250</cx:pt>
          <cx:pt idx="2369">1850</cx:pt>
          <cx:pt idx="2370">1600</cx:pt>
          <cx:pt idx="2371">2250</cx:pt>
          <cx:pt idx="2372">1850</cx:pt>
          <cx:pt idx="2373">2250</cx:pt>
          <cx:pt idx="2374">1650</cx:pt>
          <cx:pt idx="2375">1850</cx:pt>
          <cx:pt idx="2376">2250</cx:pt>
          <cx:pt idx="2377">1650</cx:pt>
          <cx:pt idx="2378">1850</cx:pt>
          <cx:pt idx="2379">2250</cx:pt>
          <cx:pt idx="2380">1650</cx:pt>
          <cx:pt idx="2381">2250</cx:pt>
          <cx:pt idx="2382">1650</cx:pt>
          <cx:pt idx="2383">1500</cx:pt>
          <cx:pt idx="2384">1500</cx:pt>
          <cx:pt idx="2385">1450</cx:pt>
          <cx:pt idx="2386">2100</cx:pt>
          <cx:pt idx="2387">2250</cx:pt>
          <cx:pt idx="2388">1850</cx:pt>
          <cx:pt idx="2389">2250</cx:pt>
          <cx:pt idx="2390">1850</cx:pt>
          <cx:pt idx="2391">2650</cx:pt>
          <cx:pt idx="2392">2500</cx:pt>
          <cx:pt idx="2393">2250</cx:pt>
          <cx:pt idx="2394">1850</cx:pt>
          <cx:pt idx="2395">2250</cx:pt>
          <cx:pt idx="2396">1850</cx:pt>
          <cx:pt idx="2397">2250</cx:pt>
          <cx:pt idx="2398">1650</cx:pt>
          <cx:pt idx="2399">1850</cx:pt>
          <cx:pt idx="2400">2250</cx:pt>
          <cx:pt idx="2401">1650</cx:pt>
          <cx:pt idx="2402">1850</cx:pt>
          <cx:pt idx="2403">2250</cx:pt>
          <cx:pt idx="2404">1650</cx:pt>
          <cx:pt idx="2405">1850</cx:pt>
          <cx:pt idx="2406">1650</cx:pt>
          <cx:pt idx="2407">2250</cx:pt>
          <cx:pt idx="2408">1850</cx:pt>
          <cx:pt idx="2409">3200</cx:pt>
          <cx:pt idx="2410">2900</cx:pt>
          <cx:pt idx="2411">2700</cx:pt>
          <cx:pt idx="2412">3200</cx:pt>
          <cx:pt idx="2413">2700</cx:pt>
          <cx:pt idx="2414">1750</cx:pt>
          <cx:pt idx="2415">1650</cx:pt>
          <cx:pt idx="2416">1850</cx:pt>
          <cx:pt idx="2417">1500</cx:pt>
          <cx:pt idx="2418">1600</cx:pt>
          <cx:pt idx="2419">1750</cx:pt>
          <cx:pt idx="2420">1450</cx:pt>
          <cx:pt idx="2421">1400</cx:pt>
          <cx:pt idx="2422">1400</cx:pt>
          <cx:pt idx="2423">1400</cx:pt>
          <cx:pt idx="2424">1400</cx:pt>
          <cx:pt idx="2425">1750</cx:pt>
          <cx:pt idx="2426">1650</cx:pt>
          <cx:pt idx="2427">1850</cx:pt>
          <cx:pt idx="2428">1650</cx:pt>
          <cx:pt idx="2429">1650</cx:pt>
          <cx:pt idx="2430">1850</cx:pt>
          <cx:pt idx="2431">1450</cx:pt>
          <cx:pt idx="2432">1400</cx:pt>
          <cx:pt idx="2433">1400</cx:pt>
          <cx:pt idx="2434">1400</cx:pt>
          <cx:pt idx="2435">1400</cx:pt>
          <cx:pt idx="2436">3200</cx:pt>
          <cx:pt idx="2437">3200</cx:pt>
          <cx:pt idx="2438">3200</cx:pt>
          <cx:pt idx="2439">3500</cx:pt>
          <cx:pt idx="2440">2700</cx:pt>
          <cx:pt idx="2441">2700</cx:pt>
          <cx:pt idx="2442">2350</cx:pt>
          <cx:pt idx="2443">2900</cx:pt>
          <cx:pt idx="2444">2900</cx:pt>
          <cx:pt idx="2445">2700</cx:pt>
          <cx:pt idx="2446">3200</cx:pt>
          <cx:pt idx="2447">2500</cx:pt>
          <cx:pt idx="2448">2200</cx:pt>
          <cx:pt idx="2449">2700</cx:pt>
          <cx:pt idx="2450">2500</cx:pt>
          <cx:pt idx="2451">3200</cx:pt>
          <cx:pt idx="2452">2700</cx:pt>
          <cx:pt idx="2453">3500</cx:pt>
          <cx:pt idx="2454">2700</cx:pt>
          <cx:pt idx="2455">2700</cx:pt>
          <cx:pt idx="2456">2350</cx:pt>
          <cx:pt idx="2457">2900</cx:pt>
          <cx:pt idx="2458">2700</cx:pt>
          <cx:pt idx="2459">2700</cx:pt>
          <cx:pt idx="2460">2350</cx:pt>
          <cx:pt idx="2461">2700</cx:pt>
          <cx:pt idx="2462">2900</cx:pt>
          <cx:pt idx="2463">3200</cx:pt>
          <cx:pt idx="2464">3500</cx:pt>
          <cx:pt idx="2465">3500</cx:pt>
          <cx:pt idx="2466">3500</cx:pt>
          <cx:pt idx="2467">3500</cx:pt>
          <cx:pt idx="2468">2050</cx:pt>
          <cx:pt idx="2469">1950</cx:pt>
          <cx:pt idx="2470">2050</cx:pt>
          <cx:pt idx="2471">2050</cx:pt>
          <cx:pt idx="2472">2050</cx:pt>
          <cx:pt idx="2473">1500</cx:pt>
          <cx:pt idx="2474">1500</cx:pt>
          <cx:pt idx="2475">1600</cx:pt>
          <cx:pt idx="2476">1650</cx:pt>
          <cx:pt idx="2477">1750</cx:pt>
          <cx:pt idx="2478">1750</cx:pt>
          <cx:pt idx="2479">1500</cx:pt>
          <cx:pt idx="2480">1150</cx:pt>
          <cx:pt idx="2481">1300</cx:pt>
          <cx:pt idx="2482">2000</cx:pt>
          <cx:pt idx="2483">2100</cx:pt>
          <cx:pt idx="2484">1400</cx:pt>
          <cx:pt idx="2485">2000</cx:pt>
          <cx:pt idx="2486">1350</cx:pt>
          <cx:pt idx="2487">1300</cx:pt>
          <cx:pt idx="2488">1900</cx:pt>
          <cx:pt idx="2489">1900</cx:pt>
          <cx:pt idx="2490">1300</cx:pt>
          <cx:pt idx="2491">1050</cx:pt>
          <cx:pt idx="2492">1050</cx:pt>
          <cx:pt idx="2493">1150</cx:pt>
          <cx:pt idx="2494">1750</cx:pt>
          <cx:pt idx="2495">1750</cx:pt>
          <cx:pt idx="2496">1650</cx:pt>
          <cx:pt idx="2497">1600</cx:pt>
          <cx:pt idx="2498">1500</cx:pt>
          <cx:pt idx="2499">1450</cx:pt>
          <cx:pt idx="2500">1850</cx:pt>
          <cx:pt idx="2501">1850</cx:pt>
          <cx:pt idx="2502">2250</cx:pt>
          <cx:pt idx="2503">2250</cx:pt>
          <cx:pt idx="2504">2350</cx:pt>
          <cx:pt idx="2505">2250</cx:pt>
          <cx:pt idx="2506">2350</cx:pt>
          <cx:pt idx="2507">2250</cx:pt>
          <cx:pt idx="2508">2500</cx:pt>
          <cx:pt idx="2509">2350</cx:pt>
          <cx:pt idx="2510">2900</cx:pt>
          <cx:pt idx="2511">2900</cx:pt>
          <cx:pt idx="2512">2700</cx:pt>
          <cx:pt idx="2513">3200</cx:pt>
          <cx:pt idx="2514">2350</cx:pt>
          <cx:pt idx="2515">1950</cx:pt>
          <cx:pt idx="2516">2050</cx:pt>
          <cx:pt idx="2517">2350</cx:pt>
          <cx:pt idx="2518">2500</cx:pt>
          <cx:pt idx="2519">2700</cx:pt>
          <cx:pt idx="2520">3200</cx:pt>
          <cx:pt idx="2521">2900</cx:pt>
          <cx:pt idx="2522">3500</cx:pt>
          <cx:pt idx="2523">3500</cx:pt>
          <cx:pt idx="2524">2700</cx:pt>
          <cx:pt idx="2525">2350</cx:pt>
          <cx:pt idx="2526">2900</cx:pt>
          <cx:pt idx="2527">3200</cx:pt>
          <cx:pt idx="2528">3200</cx:pt>
          <cx:pt idx="2529">2700</cx:pt>
          <cx:pt idx="2530">3200</cx:pt>
          <cx:pt idx="2531">3200</cx:pt>
          <cx:pt idx="2532">3500</cx:pt>
          <cx:pt idx="2533">2250</cx:pt>
          <cx:pt idx="2534">1650</cx:pt>
          <cx:pt idx="2535">1650</cx:pt>
          <cx:pt idx="2536">2250</cx:pt>
          <cx:pt idx="2537">1450</cx:pt>
          <cx:pt idx="2538">2100</cx:pt>
          <cx:pt idx="2539">1450</cx:pt>
          <cx:pt idx="2540">2650</cx:pt>
          <cx:pt idx="2541">2500</cx:pt>
          <cx:pt idx="2542">3500</cx:pt>
          <cx:pt idx="2543">2250</cx:pt>
          <cx:pt idx="2544">1650</cx:pt>
          <cx:pt idx="2545">2250</cx:pt>
          <cx:pt idx="2546">1650</cx:pt>
          <cx:pt idx="2547">1500</cx:pt>
          <cx:pt idx="2548">1500</cx:pt>
          <cx:pt idx="2549">1450</cx:pt>
          <cx:pt idx="2550">2100</cx:pt>
          <cx:pt idx="2551">1650</cx:pt>
          <cx:pt idx="2552">1500</cx:pt>
          <cx:pt idx="2553">1150</cx:pt>
          <cx:pt idx="2554">1150</cx:pt>
          <cx:pt idx="2555">1150</cx:pt>
          <cx:pt idx="2556">1300</cx:pt>
          <cx:pt idx="2557">1400</cx:pt>
          <cx:pt idx="2558">2000</cx:pt>
          <cx:pt idx="2559">1350</cx:pt>
          <cx:pt idx="2560">1300</cx:pt>
          <cx:pt idx="2561">2000</cx:pt>
          <cx:pt idx="2562">2100</cx:pt>
          <cx:pt idx="2563">2050</cx:pt>
          <cx:pt idx="2564">2050</cx:pt>
          <cx:pt idx="2565">1700</cx:pt>
          <cx:pt idx="2566">1500</cx:pt>
          <cx:pt idx="2567">1950</cx:pt>
          <cx:pt idx="2568">1850</cx:pt>
          <cx:pt idx="2569">1850</cx:pt>
          <cx:pt idx="2570">1650</cx:pt>
          <cx:pt idx="2571">1650</cx:pt>
          <cx:pt idx="2572">1600</cx:pt>
          <cx:pt idx="2573">1600</cx:pt>
          <cx:pt idx="2574">1600</cx:pt>
          <cx:pt idx="2575">2900</cx:pt>
          <cx:pt idx="2576">2900</cx:pt>
          <cx:pt idx="2577">3200</cx:pt>
          <cx:pt idx="2578">2500</cx:pt>
          <cx:pt idx="2579">3200</cx:pt>
          <cx:pt idx="2580">3200</cx:pt>
          <cx:pt idx="2581">3500</cx:pt>
          <cx:pt idx="2582">2900</cx:pt>
          <cx:pt idx="2583">2900</cx:pt>
          <cx:pt idx="2584">3200</cx:pt>
          <cx:pt idx="2585">3200</cx:pt>
          <cx:pt idx="2586">3500</cx:pt>
          <cx:pt idx="2587">2050</cx:pt>
          <cx:pt idx="2588">3200</cx:pt>
          <cx:pt idx="2589">3200</cx:pt>
          <cx:pt idx="2590">3200</cx:pt>
          <cx:pt idx="2591">2700</cx:pt>
          <cx:pt idx="2592">3200</cx:pt>
          <cx:pt idx="2593">2900</cx:pt>
          <cx:pt idx="2594">2700</cx:pt>
          <cx:pt idx="2595">2700</cx:pt>
          <cx:pt idx="2596">2200</cx:pt>
          <cx:pt idx="2597">2200</cx:pt>
          <cx:pt idx="2598">2900</cx:pt>
          <cx:pt idx="2599">2500</cx:pt>
          <cx:pt idx="2600">2700</cx:pt>
          <cx:pt idx="2601">2200</cx:pt>
          <cx:pt idx="2602">2200</cx:pt>
          <cx:pt idx="2603">1550</cx:pt>
          <cx:pt idx="2604">1950</cx:pt>
          <cx:pt idx="2605">2050</cx:pt>
          <cx:pt idx="2606">2700</cx:pt>
          <cx:pt idx="2607">3200</cx:pt>
          <cx:pt idx="2608">3500</cx:pt>
          <cx:pt idx="2609">2500</cx:pt>
          <cx:pt idx="2610">2900</cx:pt>
          <cx:pt idx="2611">2700</cx:pt>
          <cx:pt idx="2612">2200</cx:pt>
          <cx:pt idx="2613">2500</cx:pt>
          <cx:pt idx="2614">2500</cx:pt>
          <cx:pt idx="2615">3500</cx:pt>
          <cx:pt idx="2616">2500</cx:pt>
          <cx:pt idx="2617">3200</cx:pt>
          <cx:pt idx="2618">2200</cx:pt>
          <cx:pt idx="2619">2900</cx:pt>
          <cx:pt idx="2620">2200</cx:pt>
          <cx:pt idx="2621">2900</cx:pt>
          <cx:pt idx="2622">2200</cx:pt>
          <cx:pt idx="2623">2200</cx:pt>
          <cx:pt idx="2624">2050</cx:pt>
          <cx:pt idx="2625">1950</cx:pt>
          <cx:pt idx="2626">3500</cx:pt>
          <cx:pt idx="2627">2500</cx:pt>
          <cx:pt idx="2628">3200</cx:pt>
          <cx:pt idx="2629">2700</cx:pt>
          <cx:pt idx="2630">2700</cx:pt>
          <cx:pt idx="2631">2900</cx:pt>
          <cx:pt idx="2632">1450</cx:pt>
          <cx:pt idx="2633">1500</cx:pt>
          <cx:pt idx="2634">1400</cx:pt>
          <cx:pt idx="2635">1300</cx:pt>
          <cx:pt idx="2636">1300</cx:pt>
          <cx:pt idx="2637">1300</cx:pt>
          <cx:pt idx="2638">1050</cx:pt>
          <cx:pt idx="2639">1100</cx:pt>
          <cx:pt idx="2640">1350</cx:pt>
          <cx:pt idx="2641">1300</cx:pt>
          <cx:pt idx="2642">1350</cx:pt>
          <cx:pt idx="2643">1400</cx:pt>
          <cx:pt idx="2644">1450</cx:pt>
          <cx:pt idx="2645">1300</cx:pt>
          <cx:pt idx="2646">1150</cx:pt>
          <cx:pt idx="2647">950</cx:pt>
          <cx:pt idx="2648">1450</cx:pt>
          <cx:pt idx="2649">1500</cx:pt>
          <cx:pt idx="2650">1400</cx:pt>
          <cx:pt idx="2651">1300</cx:pt>
          <cx:pt idx="2652">1300</cx:pt>
          <cx:pt idx="2653">1100</cx:pt>
          <cx:pt idx="2654">1350</cx:pt>
          <cx:pt idx="2655">1300</cx:pt>
          <cx:pt idx="2656">1150</cx:pt>
          <cx:pt idx="2657">1350</cx:pt>
          <cx:pt idx="2658">1400</cx:pt>
          <cx:pt idx="2659">1300</cx:pt>
          <cx:pt idx="2660">1150</cx:pt>
          <cx:pt idx="2661">1450</cx:pt>
          <cx:pt idx="2662">1350</cx:pt>
          <cx:pt idx="2663">1450</cx:pt>
          <cx:pt idx="2664">3200</cx:pt>
          <cx:pt idx="2665">2500</cx:pt>
          <cx:pt idx="2666">2900</cx:pt>
          <cx:pt idx="2667">2500</cx:pt>
          <cx:pt idx="2668">2900</cx:pt>
          <cx:pt idx="2669">2200</cx:pt>
          <cx:pt idx="2670">2200</cx:pt>
          <cx:pt idx="2671">2700</cx:pt>
          <cx:pt idx="2672">2500</cx:pt>
          <cx:pt idx="2673">2200</cx:pt>
          <cx:pt idx="2674">2200</cx:pt>
          <cx:pt idx="2675">2050</cx:pt>
          <cx:pt idx="2676">2200</cx:pt>
          <cx:pt idx="2677">2200</cx:pt>
          <cx:pt idx="2678">1850</cx:pt>
          <cx:pt idx="2679">2200</cx:pt>
          <cx:pt idx="2680">2900</cx:pt>
          <cx:pt idx="2681">3500</cx:pt>
          <cx:pt idx="2682">2700</cx:pt>
          <cx:pt idx="2683">3200</cx:pt>
          <cx:pt idx="2684">2700</cx:pt>
          <cx:pt idx="2685">2500</cx:pt>
          <cx:pt idx="2686">2350</cx:pt>
          <cx:pt idx="2687">2700</cx:pt>
          <cx:pt idx="2688">2200</cx:pt>
          <cx:pt idx="2689">2200</cx:pt>
          <cx:pt idx="2690">2500</cx:pt>
          <cx:pt idx="2691">2700</cx:pt>
          <cx:pt idx="2692">2900</cx:pt>
          <cx:pt idx="2693">3200</cx:pt>
          <cx:pt idx="2694">2500</cx:pt>
          <cx:pt idx="2695">3200</cx:pt>
          <cx:pt idx="2696">2500</cx:pt>
          <cx:pt idx="2697">3200</cx:pt>
          <cx:pt idx="2698">2900</cx:pt>
          <cx:pt idx="2699">2500</cx:pt>
          <cx:pt idx="2700">2900</cx:pt>
          <cx:pt idx="2701">2500</cx:pt>
          <cx:pt idx="2702">2200</cx:pt>
          <cx:pt idx="2703">2200</cx:pt>
          <cx:pt idx="2704">3200</cx:pt>
          <cx:pt idx="2705">2200</cx:pt>
          <cx:pt idx="2706">3200</cx:pt>
          <cx:pt idx="2707">2200</cx:pt>
          <cx:pt idx="2708">2700</cx:pt>
          <cx:pt idx="2709">2900</cx:pt>
          <cx:pt idx="2710">2700</cx:pt>
          <cx:pt idx="2711">3200</cx:pt>
          <cx:pt idx="2712">2700</cx:pt>
          <cx:pt idx="2713">2500</cx:pt>
          <cx:pt idx="2714">2700</cx:pt>
          <cx:pt idx="2715">2200</cx:pt>
          <cx:pt idx="2716">2700</cx:pt>
          <cx:pt idx="2717">3500</cx:pt>
          <cx:pt idx="2718">1350</cx:pt>
          <cx:pt idx="2719">1300</cx:pt>
          <cx:pt idx="2720">1150</cx:pt>
          <cx:pt idx="2721">1750</cx:pt>
          <cx:pt idx="2722">1950</cx:pt>
          <cx:pt idx="2723">1750</cx:pt>
          <cx:pt idx="2724">1950</cx:pt>
          <cx:pt idx="2725">2050</cx:pt>
          <cx:pt idx="2726">2050</cx:pt>
          <cx:pt idx="2727">2700</cx:pt>
          <cx:pt idx="2728">2050</cx:pt>
          <cx:pt idx="2729">1950</cx:pt>
          <cx:pt idx="2730">1950</cx:pt>
          <cx:pt idx="2731">1750</cx:pt>
          <cx:pt idx="2732">1950</cx:pt>
          <cx:pt idx="2733">1750</cx:pt>
          <cx:pt idx="2734">1950</cx:pt>
          <cx:pt idx="2735">2050</cx:pt>
          <cx:pt idx="2736">1500</cx:pt>
          <cx:pt idx="2737">1500</cx:pt>
          <cx:pt idx="2738">1850</cx:pt>
          <cx:pt idx="2739">1850</cx:pt>
          <cx:pt idx="2740">2050</cx:pt>
          <cx:pt idx="2741">1750</cx:pt>
          <cx:pt idx="2742">2050</cx:pt>
          <cx:pt idx="2743">1750</cx:pt>
          <cx:pt idx="2744">1950</cx:pt>
          <cx:pt idx="2745">1450</cx:pt>
          <cx:pt idx="2746">1950</cx:pt>
          <cx:pt idx="2747">1600</cx:pt>
          <cx:pt idx="2748">1450</cx:pt>
          <cx:pt idx="2749">1400</cx:pt>
          <cx:pt idx="2750">2200</cx:pt>
          <cx:pt idx="2751">2050</cx:pt>
          <cx:pt idx="2752">1500</cx:pt>
          <cx:pt idx="2753">1950</cx:pt>
          <cx:pt idx="2754">1500</cx:pt>
          <cx:pt idx="2755">1550</cx:pt>
          <cx:pt idx="2756">1950</cx:pt>
          <cx:pt idx="2757">2200</cx:pt>
          <cx:pt idx="2758">2350</cx:pt>
          <cx:pt idx="2759">1750</cx:pt>
          <cx:pt idx="2760">2350</cx:pt>
          <cx:pt idx="2761">1750</cx:pt>
          <cx:pt idx="2762">1500</cx:pt>
          <cx:pt idx="2763">1450</cx:pt>
          <cx:pt idx="2764">1450</cx:pt>
          <cx:pt idx="2765">1600</cx:pt>
          <cx:pt idx="2766">1150</cx:pt>
          <cx:pt idx="2767">1500</cx:pt>
          <cx:pt idx="2768">1400</cx:pt>
          <cx:pt idx="2769">1950</cx:pt>
          <cx:pt idx="2770">2050</cx:pt>
          <cx:pt idx="2771">1950</cx:pt>
          <cx:pt idx="2772">1850</cx:pt>
          <cx:pt idx="2773">1850</cx:pt>
          <cx:pt idx="2774">2050</cx:pt>
          <cx:pt idx="2775">1850</cx:pt>
          <cx:pt idx="2776">1850</cx:pt>
          <cx:pt idx="2777">2050</cx:pt>
          <cx:pt idx="2778">2700</cx:pt>
          <cx:pt idx="2779">2200</cx:pt>
          <cx:pt idx="2780">2500</cx:pt>
          <cx:pt idx="2781">2050</cx:pt>
          <cx:pt idx="2782">2350</cx:pt>
          <cx:pt idx="2783">2050</cx:pt>
          <cx:pt idx="2784">2200</cx:pt>
          <cx:pt idx="2785">2050</cx:pt>
          <cx:pt idx="2786">2500</cx:pt>
          <cx:pt idx="2787">2200</cx:pt>
          <cx:pt idx="2788">2050</cx:pt>
          <cx:pt idx="2789">2050</cx:pt>
          <cx:pt idx="2790">2500</cx:pt>
          <cx:pt idx="2791">2050</cx:pt>
          <cx:pt idx="2792">2500</cx:pt>
          <cx:pt idx="2793">2050</cx:pt>
          <cx:pt idx="2794">2050</cx:pt>
          <cx:pt idx="2795">2500</cx:pt>
          <cx:pt idx="2796">2700</cx:pt>
          <cx:pt idx="2797">2150</cx:pt>
          <cx:pt idx="2798">2900</cx:pt>
          <cx:pt idx="2799">2150</cx:pt>
          <cx:pt idx="2800">2900</cx:pt>
          <cx:pt idx="2801">2250</cx:pt>
          <cx:pt idx="2802">2200</cx:pt>
          <cx:pt idx="2803">2350</cx:pt>
          <cx:pt idx="2804">2050</cx:pt>
          <cx:pt idx="2805">2350</cx:pt>
          <cx:pt idx="2806">2900</cx:pt>
          <cx:pt idx="2807">2250</cx:pt>
          <cx:pt idx="2808">2050</cx:pt>
          <cx:pt idx="2809">2050</cx:pt>
          <cx:pt idx="2810">2350</cx:pt>
          <cx:pt idx="2811">1950</cx:pt>
          <cx:pt idx="2812">2200</cx:pt>
          <cx:pt idx="2813">2050</cx:pt>
          <cx:pt idx="2814">2200</cx:pt>
          <cx:pt idx="2815">2350</cx:pt>
          <cx:pt idx="2816">2900</cx:pt>
          <cx:pt idx="2817">2200</cx:pt>
          <cx:pt idx="2818">2500</cx:pt>
          <cx:pt idx="2819">2700</cx:pt>
          <cx:pt idx="2820">2150</cx:pt>
          <cx:pt idx="2821">2350</cx:pt>
          <cx:pt idx="2822">2900</cx:pt>
          <cx:pt idx="2823">2150</cx:pt>
          <cx:pt idx="2824">2350</cx:pt>
          <cx:pt idx="2825">2500</cx:pt>
          <cx:pt idx="2826">2250</cx:pt>
          <cx:pt idx="2827">2350</cx:pt>
          <cx:pt idx="2828">2500</cx:pt>
          <cx:pt idx="2829">2350</cx:pt>
          <cx:pt idx="2830">2350</cx:pt>
          <cx:pt idx="2831">3200</cx:pt>
          <cx:pt idx="2832">3200</cx:pt>
          <cx:pt idx="2833">2700</cx:pt>
          <cx:pt idx="2834">2250</cx:pt>
          <cx:pt idx="2835">2900</cx:pt>
          <cx:pt idx="2836">2400</cx:pt>
          <cx:pt idx="2837">2500</cx:pt>
          <cx:pt idx="2838">2350</cx:pt>
          <cx:pt idx="2839">2900</cx:pt>
          <cx:pt idx="2840">2200</cx:pt>
          <cx:pt idx="2841">2700</cx:pt>
          <cx:pt idx="2842">2250</cx:pt>
          <cx:pt idx="2843">2700</cx:pt>
          <cx:pt idx="2844">2350</cx:pt>
          <cx:pt idx="2845">2350</cx:pt>
          <cx:pt idx="2846">2900</cx:pt>
          <cx:pt idx="2847">2500</cx:pt>
          <cx:pt idx="2848">2250</cx:pt>
          <cx:pt idx="2849">2250</cx:pt>
          <cx:pt idx="2850">2900</cx:pt>
          <cx:pt idx="2851">2400</cx:pt>
          <cx:pt idx="2852">2900</cx:pt>
          <cx:pt idx="2853">2400</cx:pt>
          <cx:pt idx="2854">3200</cx:pt>
          <cx:pt idx="2855">2900</cx:pt>
          <cx:pt idx="2856">2250</cx:pt>
          <cx:pt idx="2857">3200</cx:pt>
          <cx:pt idx="2858">2550</cx:pt>
          <cx:pt idx="2859">2700</cx:pt>
          <cx:pt idx="2860">2500</cx:pt>
          <cx:pt idx="2861">2050</cx:pt>
          <cx:pt idx="2862">2700</cx:pt>
          <cx:pt idx="2863">1750</cx:pt>
          <cx:pt idx="2864">1950</cx:pt>
          <cx:pt idx="2865">1850</cx:pt>
          <cx:pt idx="2866">1650</cx:pt>
          <cx:pt idx="2867">1850</cx:pt>
          <cx:pt idx="2868">1750</cx:pt>
          <cx:pt idx="2869">1850</cx:pt>
          <cx:pt idx="2870">1600</cx:pt>
          <cx:pt idx="2871">1950</cx:pt>
          <cx:pt idx="2872">1850</cx:pt>
          <cx:pt idx="2873">1850</cx:pt>
          <cx:pt idx="2874">1650</cx:pt>
          <cx:pt idx="2875">1950</cx:pt>
          <cx:pt idx="2876">1450</cx:pt>
          <cx:pt idx="2877">1850</cx:pt>
          <cx:pt idx="2878">1500</cx:pt>
          <cx:pt idx="2879">1400</cx:pt>
          <cx:pt idx="2880">1650</cx:pt>
          <cx:pt idx="2881">1850</cx:pt>
          <cx:pt idx="2882">1450</cx:pt>
          <cx:pt idx="2883">1850</cx:pt>
          <cx:pt idx="2884">1400</cx:pt>
          <cx:pt idx="2885">1600</cx:pt>
          <cx:pt idx="2886">1950</cx:pt>
          <cx:pt idx="2887">2050</cx:pt>
          <cx:pt idx="2888">1750</cx:pt>
          <cx:pt idx="2889">1950</cx:pt>
          <cx:pt idx="2890">1750</cx:pt>
          <cx:pt idx="2891">2200</cx:pt>
          <cx:pt idx="2892">1650</cx:pt>
          <cx:pt idx="2893">2050</cx:pt>
          <cx:pt idx="2894">2050</cx:pt>
          <cx:pt idx="2895">1600</cx:pt>
          <cx:pt idx="2896">1850</cx:pt>
          <cx:pt idx="2897">1750</cx:pt>
          <cx:pt idx="2898">2050</cx:pt>
          <cx:pt idx="2899">2200</cx:pt>
          <cx:pt idx="2900">1650</cx:pt>
          <cx:pt idx="2901">2200</cx:pt>
          <cx:pt idx="2902">1750</cx:pt>
          <cx:pt idx="2903">2350</cx:pt>
          <cx:pt idx="2904">1600</cx:pt>
          <cx:pt idx="2905">2050</cx:pt>
          <cx:pt idx="2906">2200</cx:pt>
          <cx:pt idx="2907">1850</cx:pt>
          <cx:pt idx="2908">1950</cx:pt>
          <cx:pt idx="2909">2050</cx:pt>
          <cx:pt idx="2910">1750</cx:pt>
          <cx:pt idx="2911">2050</cx:pt>
          <cx:pt idx="2912">2200</cx:pt>
          <cx:pt idx="2913">1650</cx:pt>
          <cx:pt idx="2914">2200</cx:pt>
          <cx:pt idx="2915">2050</cx:pt>
          <cx:pt idx="2916">2050</cx:pt>
          <cx:pt idx="2917">1850</cx:pt>
          <cx:pt idx="2918">1950</cx:pt>
          <cx:pt idx="2919">2050</cx:pt>
          <cx:pt idx="2920">1750</cx:pt>
          <cx:pt idx="2921">2050</cx:pt>
          <cx:pt idx="2922">1950</cx:pt>
          <cx:pt idx="2923">1650</cx:pt>
          <cx:pt idx="2924">2050</cx:pt>
          <cx:pt idx="2925">2200</cx:pt>
          <cx:pt idx="2926">2700</cx:pt>
          <cx:pt idx="2927">2050</cx:pt>
          <cx:pt idx="2928">2350</cx:pt>
          <cx:pt idx="2929">2050</cx:pt>
          <cx:pt idx="2930">2050</cx:pt>
          <cx:pt idx="2931">2500</cx:pt>
          <cx:pt idx="2932">2050</cx:pt>
          <cx:pt idx="2933">2500</cx:pt>
          <cx:pt idx="2934">2050</cx:pt>
          <cx:pt idx="2935">2200</cx:pt>
          <cx:pt idx="2936">2350</cx:pt>
          <cx:pt idx="2937">1500</cx:pt>
          <cx:pt idx="2938">1250</cx:pt>
          <cx:pt idx="2939">1450</cx:pt>
          <cx:pt idx="2940">1450</cx:pt>
          <cx:pt idx="2941">1600</cx:pt>
          <cx:pt idx="2942">1450</cx:pt>
          <cx:pt idx="2943">1600</cx:pt>
          <cx:pt idx="2944">1450</cx:pt>
          <cx:pt idx="2945">1400</cx:pt>
          <cx:pt idx="2946">1350</cx:pt>
          <cx:pt idx="2947">1500</cx:pt>
          <cx:pt idx="2948">1300</cx:pt>
          <cx:pt idx="2949">1450</cx:pt>
          <cx:pt idx="2950">1050</cx:pt>
          <cx:pt idx="2951">1050</cx:pt>
          <cx:pt idx="2952">1150</cx:pt>
          <cx:pt idx="2953">1250</cx:pt>
          <cx:pt idx="2954">1350</cx:pt>
          <cx:pt idx="2955">1350</cx:pt>
          <cx:pt idx="2956">1250</cx:pt>
          <cx:pt idx="2957">1150</cx:pt>
          <cx:pt idx="2958">1200</cx:pt>
          <cx:pt idx="2959">850</cx:pt>
          <cx:pt idx="2960">800</cx:pt>
          <cx:pt idx="2961">1300</cx:pt>
          <cx:pt idx="2962">1450</cx:pt>
          <cx:pt idx="2963">1150</cx:pt>
          <cx:pt idx="2964">1250</cx:pt>
          <cx:pt idx="2965">1450</cx:pt>
          <cx:pt idx="2966">1500</cx:pt>
          <cx:pt idx="2967">1650</cx:pt>
          <cx:pt idx="2968">1450</cx:pt>
          <cx:pt idx="2969">1450</cx:pt>
          <cx:pt idx="2970">1600</cx:pt>
          <cx:pt idx="2971">1150</cx:pt>
          <cx:pt idx="2972">1000</cx:pt>
          <cx:pt idx="2973">1750</cx:pt>
          <cx:pt idx="2974">1600</cx:pt>
          <cx:pt idx="2975">1500</cx:pt>
          <cx:pt idx="2976">1500</cx:pt>
          <cx:pt idx="2977">1750</cx:pt>
          <cx:pt idx="2978">1650</cx:pt>
          <cx:pt idx="2979">1750</cx:pt>
          <cx:pt idx="2980">1750</cx:pt>
          <cx:pt idx="2981">1600</cx:pt>
          <cx:pt idx="2982">1750</cx:pt>
          <cx:pt idx="2983">1850</cx:pt>
          <cx:pt idx="2984">1850</cx:pt>
          <cx:pt idx="2985">1600</cx:pt>
          <cx:pt idx="2986">1500</cx:pt>
          <cx:pt idx="2987">1400</cx:pt>
          <cx:pt idx="2988">1450</cx:pt>
          <cx:pt idx="2989">1200</cx:pt>
          <cx:pt idx="2990">1600</cx:pt>
          <cx:pt idx="2991">1400</cx:pt>
          <cx:pt idx="2992">1500</cx:pt>
          <cx:pt idx="2993">1300</cx:pt>
          <cx:pt idx="2994">1850</cx:pt>
          <cx:pt idx="2995">1750</cx:pt>
          <cx:pt idx="2996">1600</cx:pt>
          <cx:pt idx="2997">1950</cx:pt>
          <cx:pt idx="2998">2350</cx:pt>
          <cx:pt idx="2999">2700</cx:pt>
          <cx:pt idx="3000">1850</cx:pt>
          <cx:pt idx="3001">2050</cx:pt>
          <cx:pt idx="3002">2350</cx:pt>
          <cx:pt idx="3003">2050</cx:pt>
          <cx:pt idx="3004">1750</cx:pt>
          <cx:pt idx="3005">1950</cx:pt>
          <cx:pt idx="3006">1850</cx:pt>
          <cx:pt idx="3007">2050</cx:pt>
          <cx:pt idx="3008">1500</cx:pt>
          <cx:pt idx="3009">1950</cx:pt>
          <cx:pt idx="3010">2200</cx:pt>
          <cx:pt idx="3011">1950</cx:pt>
          <cx:pt idx="3012">2200</cx:pt>
          <cx:pt idx="3013">1850</cx:pt>
          <cx:pt idx="3014">2350</cx:pt>
          <cx:pt idx="3015">2050</cx:pt>
          <cx:pt idx="3016">1600</cx:pt>
          <cx:pt idx="3017">1850</cx:pt>
          <cx:pt idx="3018">1650</cx:pt>
          <cx:pt idx="3019">1750</cx:pt>
          <cx:pt idx="3020">1750</cx:pt>
          <cx:pt idx="3021">2050</cx:pt>
          <cx:pt idx="3022">1750</cx:pt>
          <cx:pt idx="3023">2050</cx:pt>
          <cx:pt idx="3024">2350</cx:pt>
          <cx:pt idx="3025">2200</cx:pt>
          <cx:pt idx="3026">1950</cx:pt>
          <cx:pt idx="3027">2200</cx:pt>
          <cx:pt idx="3028">2050</cx:pt>
          <cx:pt idx="3029">1950</cx:pt>
          <cx:pt idx="3030">2050</cx:pt>
          <cx:pt idx="3031">2050</cx:pt>
          <cx:pt idx="3032">2050</cx:pt>
          <cx:pt idx="3033">2500</cx:pt>
          <cx:pt idx="3034">3200</cx:pt>
          <cx:pt idx="3035">2500</cx:pt>
          <cx:pt idx="3036">2200</cx:pt>
          <cx:pt idx="3037">3200</cx:pt>
          <cx:pt idx="3038">2350</cx:pt>
          <cx:pt idx="3039">2350</cx:pt>
          <cx:pt idx="3040">3200</cx:pt>
          <cx:pt idx="3041">2200</cx:pt>
          <cx:pt idx="3042">2350</cx:pt>
          <cx:pt idx="3043">2050</cx:pt>
          <cx:pt idx="3044">1950</cx:pt>
          <cx:pt idx="3045">2200</cx:pt>
          <cx:pt idx="3046">2050</cx:pt>
          <cx:pt idx="3047">2050</cx:pt>
          <cx:pt idx="3048">1950</cx:pt>
          <cx:pt idx="3049">2050</cx:pt>
          <cx:pt idx="3050">1750</cx:pt>
          <cx:pt idx="3051">2050</cx:pt>
          <cx:pt idx="3052">1750</cx:pt>
          <cx:pt idx="3053">2050</cx:pt>
          <cx:pt idx="3054">2050</cx:pt>
          <cx:pt idx="3055">2500</cx:pt>
          <cx:pt idx="3056">2900</cx:pt>
          <cx:pt idx="3057">2500</cx:pt>
          <cx:pt idx="3058">3000</cx:pt>
          <cx:pt idx="3059">2500</cx:pt>
          <cx:pt idx="3060">4350</cx:pt>
          <cx:pt idx="3061">1500</cx:pt>
          <cx:pt idx="3062">1400</cx:pt>
          <cx:pt idx="3063">1150</cx:pt>
          <cx:pt idx="3064">1350</cx:pt>
          <cx:pt idx="3065">1300</cx:pt>
          <cx:pt idx="3066">1300</cx:pt>
          <cx:pt idx="3067">1150</cx:pt>
          <cx:pt idx="3068">1750</cx:pt>
          <cx:pt idx="3069">1450</cx:pt>
          <cx:pt idx="3070">1450</cx:pt>
          <cx:pt idx="3071">2050</cx:pt>
          <cx:pt idx="3072">2050</cx:pt>
          <cx:pt idx="3073">2050</cx:pt>
          <cx:pt idx="3074">2050</cx:pt>
          <cx:pt idx="3075">2050</cx:pt>
          <cx:pt idx="3076">1450</cx:pt>
          <cx:pt idx="3077">1950</cx:pt>
          <cx:pt idx="3078">1300</cx:pt>
          <cx:pt idx="3079">1750</cx:pt>
          <cx:pt idx="3080">2050</cx:pt>
          <cx:pt idx="3081">1850</cx:pt>
          <cx:pt idx="3082">1850</cx:pt>
          <cx:pt idx="3083">2050</cx:pt>
          <cx:pt idx="3084">2050</cx:pt>
          <cx:pt idx="3085">1850</cx:pt>
          <cx:pt idx="3086">2350</cx:pt>
          <cx:pt idx="3087">2350</cx:pt>
          <cx:pt idx="3088">2500</cx:pt>
          <cx:pt idx="3089">2500</cx:pt>
          <cx:pt idx="3090">2500</cx:pt>
          <cx:pt idx="3091">2500</cx:pt>
          <cx:pt idx="3092">2700</cx:pt>
          <cx:pt idx="3093">2500</cx:pt>
          <cx:pt idx="3094">2500</cx:pt>
          <cx:pt idx="3095">2700</cx:pt>
          <cx:pt idx="3096">2500</cx:pt>
          <cx:pt idx="3097">2500</cx:pt>
          <cx:pt idx="3098">1750</cx:pt>
          <cx:pt idx="3099">1950</cx:pt>
          <cx:pt idx="3100">1750</cx:pt>
          <cx:pt idx="3101">1950</cx:pt>
          <cx:pt idx="3102">2050</cx:pt>
          <cx:pt idx="3103">1500</cx:pt>
          <cx:pt idx="3104">1500</cx:pt>
          <cx:pt idx="3105">2050</cx:pt>
          <cx:pt idx="3106">1950</cx:pt>
          <cx:pt idx="3107">2050</cx:pt>
          <cx:pt idx="3108">1950</cx:pt>
          <cx:pt idx="3109">2050</cx:pt>
          <cx:pt idx="3110">1850</cx:pt>
          <cx:pt idx="3111">1850</cx:pt>
          <cx:pt idx="3112">2050</cx:pt>
          <cx:pt idx="3113">2050</cx:pt>
          <cx:pt idx="3114">1450</cx:pt>
          <cx:pt idx="3115">1400</cx:pt>
          <cx:pt idx="3116">1300</cx:pt>
          <cx:pt idx="3117">1300</cx:pt>
          <cx:pt idx="3118">1300</cx:pt>
          <cx:pt idx="3119">1050</cx:pt>
          <cx:pt idx="3120">1100</cx:pt>
          <cx:pt idx="3121">1300</cx:pt>
          <cx:pt idx="3122">1150</cx:pt>
          <cx:pt idx="3123">1350</cx:pt>
          <cx:pt idx="3124">1300</cx:pt>
          <cx:pt idx="3125">950</cx:pt>
          <cx:pt idx="3126">1150</cx:pt>
          <cx:pt idx="3127">1450</cx:pt>
          <cx:pt idx="3128">1400</cx:pt>
          <cx:pt idx="3129">1300</cx:pt>
          <cx:pt idx="3130">1300</cx:pt>
          <cx:pt idx="3131">1100</cx:pt>
          <cx:pt idx="3132">1300</cx:pt>
          <cx:pt idx="3133">1350</cx:pt>
          <cx:pt idx="3134">1300</cx:pt>
          <cx:pt idx="3135">1150</cx:pt>
          <cx:pt idx="3136">1750</cx:pt>
          <cx:pt idx="3137">1950</cx:pt>
          <cx:pt idx="3138">1750</cx:pt>
          <cx:pt idx="3139">1950</cx:pt>
          <cx:pt idx="3140">2050</cx:pt>
          <cx:pt idx="3141">1950</cx:pt>
          <cx:pt idx="3142">1950</cx:pt>
          <cx:pt idx="3143">1500</cx:pt>
          <cx:pt idx="3144">1500</cx:pt>
          <cx:pt idx="3145">1450</cx:pt>
          <cx:pt idx="3146">1600</cx:pt>
          <cx:pt idx="3147">1150</cx:pt>
          <cx:pt idx="3148">1400</cx:pt>
          <cx:pt idx="3149">1500</cx:pt>
          <cx:pt idx="3150">1950</cx:pt>
          <cx:pt idx="3151">1850</cx:pt>
          <cx:pt idx="3152">1600</cx:pt>
          <cx:pt idx="3153">1600</cx:pt>
          <cx:pt idx="3154">1450</cx:pt>
          <cx:pt idx="3155">1850</cx:pt>
          <cx:pt idx="3156">1850</cx:pt>
          <cx:pt idx="3157">1400</cx:pt>
          <cx:pt idx="3158">1650</cx:pt>
          <cx:pt idx="3159">1650</cx:pt>
          <cx:pt idx="3160">1300</cx:pt>
          <cx:pt idx="3161">1300</cx:pt>
          <cx:pt idx="3162">1900</cx:pt>
          <cx:pt idx="3163">1900</cx:pt>
          <cx:pt idx="3164">1050</cx:pt>
          <cx:pt idx="3165">1050</cx:pt>
          <cx:pt idx="3166">1150</cx:pt>
          <cx:pt idx="3167">1750</cx:pt>
          <cx:pt idx="3168">1750</cx:pt>
          <cx:pt idx="3169">2200</cx:pt>
          <cx:pt idx="3170">2350</cx:pt>
          <cx:pt idx="3171">2050</cx:pt>
          <cx:pt idx="3172">2050</cx:pt>
          <cx:pt idx="3173">1600</cx:pt>
          <cx:pt idx="3174">2250</cx:pt>
          <cx:pt idx="3175">2250</cx:pt>
          <cx:pt idx="3176">2350</cx:pt>
          <cx:pt idx="3177">2350</cx:pt>
          <cx:pt idx="3178">2250</cx:pt>
          <cx:pt idx="3179">2250</cx:pt>
          <cx:pt idx="3180">1600</cx:pt>
          <cx:pt idx="3181">1600</cx:pt>
          <cx:pt idx="3182">1450</cx:pt>
          <cx:pt idx="3183">1850</cx:pt>
          <cx:pt idx="3184">1850</cx:pt>
          <cx:pt idx="3185">1400</cx:pt>
          <cx:pt idx="3186">1850</cx:pt>
          <cx:pt idx="3187">1850</cx:pt>
          <cx:pt idx="3188">1650</cx:pt>
          <cx:pt idx="3189">1600</cx:pt>
          <cx:pt idx="3190">1550</cx:pt>
          <cx:pt idx="3191">1600</cx:pt>
          <cx:pt idx="3192">1600</cx:pt>
          <cx:pt idx="3193">1400</cx:pt>
          <cx:pt idx="3194">1750</cx:pt>
          <cx:pt idx="3195">1750</cx:pt>
          <cx:pt idx="3196">1700</cx:pt>
          <cx:pt idx="3197">1500</cx:pt>
          <cx:pt idx="3198">1850</cx:pt>
          <cx:pt idx="3199">1950</cx:pt>
          <cx:pt idx="3200">1750</cx:pt>
          <cx:pt idx="3201">1650</cx:pt>
          <cx:pt idx="3202">1600</cx:pt>
          <cx:pt idx="3203">1600</cx:pt>
          <cx:pt idx="3204">1650</cx:pt>
          <cx:pt idx="3205">1650</cx:pt>
          <cx:pt idx="3206">2050</cx:pt>
          <cx:pt idx="3207">2200</cx:pt>
          <cx:pt idx="3208">2050</cx:pt>
          <cx:pt idx="3209">2050</cx:pt>
          <cx:pt idx="3210">2050</cx:pt>
          <cx:pt idx="3211">1950</cx:pt>
          <cx:pt idx="3212">1850</cx:pt>
          <cx:pt idx="3213">1950</cx:pt>
          <cx:pt idx="3214">2050</cx:pt>
          <cx:pt idx="3215">1950</cx:pt>
          <cx:pt idx="3216">1850</cx:pt>
          <cx:pt idx="3217">2050</cx:pt>
          <cx:pt idx="3218">1850</cx:pt>
          <cx:pt idx="3219">1850</cx:pt>
          <cx:pt idx="3220">2050</cx:pt>
          <cx:pt idx="3221">1450</cx:pt>
          <cx:pt idx="3222">1450</cx:pt>
          <cx:pt idx="3223">1400</cx:pt>
          <cx:pt idx="3224">1200</cx:pt>
          <cx:pt idx="3225">1150</cx:pt>
          <cx:pt idx="3226">1200</cx:pt>
          <cx:pt idx="3227">1450</cx:pt>
          <cx:pt idx="3228">1450</cx:pt>
          <cx:pt idx="3229">1400</cx:pt>
          <cx:pt idx="3230">950</cx:pt>
          <cx:pt idx="3231">950</cx:pt>
          <cx:pt idx="3232">1150</cx:pt>
          <cx:pt idx="3233">1200</cx:pt>
          <cx:pt idx="3234">1200</cx:pt>
          <cx:pt idx="3235">1450</cx:pt>
          <cx:pt idx="3236">1450</cx:pt>
          <cx:pt idx="3237">1400</cx:pt>
          <cx:pt idx="3238">1200</cx:pt>
          <cx:pt idx="3239">1150</cx:pt>
          <cx:pt idx="3240">1200</cx:pt>
          <cx:pt idx="3241">1500</cx:pt>
          <cx:pt idx="3242">1600</cx:pt>
          <cx:pt idx="3243">1350</cx:pt>
          <cx:pt idx="3244">1350</cx:pt>
          <cx:pt idx="3245">1850</cx:pt>
          <cx:pt idx="3246">1850</cx:pt>
          <cx:pt idx="3247">1750</cx:pt>
          <cx:pt idx="3248">1500</cx:pt>
          <cx:pt idx="3249">1400</cx:pt>
          <cx:pt idx="3250">1650</cx:pt>
          <cx:pt idx="3251">1450</cx:pt>
          <cx:pt idx="3252">2050</cx:pt>
          <cx:pt idx="3253">1950</cx:pt>
          <cx:pt idx="3254">2500</cx:pt>
          <cx:pt idx="3255">2700</cx:pt>
          <cx:pt idx="3256">1850</cx:pt>
          <cx:pt idx="3257">1450</cx:pt>
          <cx:pt idx="3258">1750</cx:pt>
          <cx:pt idx="3259">1400</cx:pt>
          <cx:pt idx="3260">2050</cx:pt>
          <cx:pt idx="3261">2050</cx:pt>
          <cx:pt idx="3262">1850</cx:pt>
          <cx:pt idx="3263">1850</cx:pt>
          <cx:pt idx="3264">1450</cx:pt>
          <cx:pt idx="3265">1850</cx:pt>
          <cx:pt idx="3266">1500</cx:pt>
          <cx:pt idx="3267">1950</cx:pt>
          <cx:pt idx="3268">1850</cx:pt>
          <cx:pt idx="3269">1850</cx:pt>
          <cx:pt idx="3270">2050</cx:pt>
          <cx:pt idx="3271">1500</cx:pt>
          <cx:pt idx="3272">1600</cx:pt>
          <cx:pt idx="3273">2050</cx:pt>
          <cx:pt idx="3274">1500</cx:pt>
          <cx:pt idx="3275">1950</cx:pt>
          <cx:pt idx="3276">1850</cx:pt>
          <cx:pt idx="3277">1850</cx:pt>
          <cx:pt idx="3278">1850</cx:pt>
          <cx:pt idx="3279">1950</cx:pt>
          <cx:pt idx="3280">1850</cx:pt>
          <cx:pt idx="3281">1700</cx:pt>
          <cx:pt idx="3282">2050</cx:pt>
          <cx:pt idx="3283">1850</cx:pt>
          <cx:pt idx="3284">1950</cx:pt>
          <cx:pt idx="3285">1950</cx:pt>
          <cx:pt idx="3286">2050</cx:pt>
          <cx:pt idx="3287">2050</cx:pt>
          <cx:pt idx="3288">2050</cx:pt>
          <cx:pt idx="3289">1850</cx:pt>
          <cx:pt idx="3290">1950</cx:pt>
          <cx:pt idx="3291">1950</cx:pt>
          <cx:pt idx="3292">1850</cx:pt>
          <cx:pt idx="3293">1600</cx:pt>
          <cx:pt idx="3294">1850</cx:pt>
          <cx:pt idx="3295">1450</cx:pt>
          <cx:pt idx="3296">1450</cx:pt>
          <cx:pt idx="3297">1850</cx:pt>
          <cx:pt idx="3298">1400</cx:pt>
          <cx:pt idx="3299">1950</cx:pt>
          <cx:pt idx="3300">1350</cx:pt>
          <cx:pt idx="3301">1950</cx:pt>
          <cx:pt idx="3302">1350</cx:pt>
          <cx:pt idx="3303">1600</cx:pt>
          <cx:pt idx="3304">1850</cx:pt>
          <cx:pt idx="3305">1450</cx:pt>
          <cx:pt idx="3306">1450</cx:pt>
          <cx:pt idx="3307">1850</cx:pt>
          <cx:pt idx="3308">1400</cx:pt>
          <cx:pt idx="3309">1950</cx:pt>
          <cx:pt idx="3310">1350</cx:pt>
          <cx:pt idx="3311">1950</cx:pt>
          <cx:pt idx="3312">1350</cx:pt>
          <cx:pt idx="3313">1950</cx:pt>
          <cx:pt idx="3314">1700</cx:pt>
          <cx:pt idx="3315">1850</cx:pt>
          <cx:pt idx="3316">1850</cx:pt>
          <cx:pt idx="3317">1700</cx:pt>
          <cx:pt idx="3318">2050</cx:pt>
          <cx:pt idx="3319">2050</cx:pt>
          <cx:pt idx="3320">1850</cx:pt>
          <cx:pt idx="3321">1950</cx:pt>
          <cx:pt idx="3322">1750</cx:pt>
          <cx:pt idx="3323">1850</cx:pt>
          <cx:pt idx="3324">2350</cx:pt>
          <cx:pt idx="3325">1500</cx:pt>
          <cx:pt idx="3326">1950</cx:pt>
          <cx:pt idx="3327">1750</cx:pt>
          <cx:pt idx="3328">1850</cx:pt>
          <cx:pt idx="3329">1850</cx:pt>
          <cx:pt idx="3330">1600</cx:pt>
          <cx:pt idx="3331">1650</cx:pt>
          <cx:pt idx="3332">2250</cx:pt>
          <cx:pt idx="3333">1850</cx:pt>
          <cx:pt idx="3334">1650</cx:pt>
          <cx:pt idx="3335">2250</cx:pt>
          <cx:pt idx="3336">1850</cx:pt>
          <cx:pt idx="3337">1900</cx:pt>
          <cx:pt idx="3338">1900</cx:pt>
          <cx:pt idx="3339">1050</cx:pt>
          <cx:pt idx="3340">1150</cx:pt>
          <cx:pt idx="3341">1750</cx:pt>
          <cx:pt idx="3342">1750</cx:pt>
          <cx:pt idx="3343">1650</cx:pt>
          <cx:pt idx="3344">1600</cx:pt>
          <cx:pt idx="3345">1500</cx:pt>
          <cx:pt idx="3346">1450</cx:pt>
          <cx:pt idx="3347">1850</cx:pt>
          <cx:pt idx="3348">1850</cx:pt>
          <cx:pt idx="3349">2250</cx:pt>
          <cx:pt idx="3350">2250</cx:pt>
          <cx:pt idx="3351">2350</cx:pt>
          <cx:pt idx="3352">2250</cx:pt>
          <cx:pt idx="3353">2350</cx:pt>
          <cx:pt idx="3354">2250</cx:pt>
          <cx:pt idx="3355">2650</cx:pt>
          <cx:pt idx="3356">2500</cx:pt>
          <cx:pt idx="3357">3500</cx:pt>
          <cx:pt idx="3358">1650</cx:pt>
          <cx:pt idx="3359">1500</cx:pt>
          <cx:pt idx="3360">1150</cx:pt>
          <cx:pt idx="3361">1150</cx:pt>
          <cx:pt idx="3362">1150</cx:pt>
          <cx:pt idx="3363">1300</cx:pt>
          <cx:pt idx="3364">1400</cx:pt>
          <cx:pt idx="3365">1350</cx:pt>
          <cx:pt idx="3366">1300</cx:pt>
          <cx:pt idx="3367">1750</cx:pt>
          <cx:pt idx="3368">1650</cx:pt>
          <cx:pt idx="3369">1850</cx:pt>
          <cx:pt idx="3370">1500</cx:pt>
          <cx:pt idx="3371">1600</cx:pt>
          <cx:pt idx="3372">1750</cx:pt>
          <cx:pt idx="3373">1450</cx:pt>
          <cx:pt idx="3374">1400</cx:pt>
          <cx:pt idx="3375">1400</cx:pt>
          <cx:pt idx="3376">1400</cx:pt>
          <cx:pt idx="3377">1400</cx:pt>
          <cx:pt idx="3378">1750</cx:pt>
          <cx:pt idx="3379">1650</cx:pt>
          <cx:pt idx="3380">1850</cx:pt>
          <cx:pt idx="3381">1650</cx:pt>
          <cx:pt idx="3382">1650</cx:pt>
          <cx:pt idx="3383">1850</cx:pt>
          <cx:pt idx="3384">1450</cx:pt>
          <cx:pt idx="3385">1400</cx:pt>
          <cx:pt idx="3386">1400</cx:pt>
          <cx:pt idx="3387">1400</cx:pt>
          <cx:pt idx="3388">1400</cx:pt>
          <cx:pt idx="3389">1750</cx:pt>
          <cx:pt idx="3390">1500</cx:pt>
          <cx:pt idx="3391">1150</cx:pt>
          <cx:pt idx="3392">1150</cx:pt>
          <cx:pt idx="3393">1150</cx:pt>
          <cx:pt idx="3394">1300</cx:pt>
          <cx:pt idx="3395">1400</cx:pt>
          <cx:pt idx="3396">2000</cx:pt>
          <cx:pt idx="3397">1350</cx:pt>
          <cx:pt idx="3398">1300</cx:pt>
          <cx:pt idx="3399">2000</cx:pt>
          <cx:pt idx="3400">2050</cx:pt>
          <cx:pt idx="3401">1950</cx:pt>
          <cx:pt idx="3402">2050</cx:pt>
          <cx:pt idx="3403">2050</cx:pt>
          <cx:pt idx="3404">1750</cx:pt>
          <cx:pt idx="3405">1650</cx:pt>
          <cx:pt idx="3406">1400</cx:pt>
          <cx:pt idx="3407">1350</cx:pt>
          <cx:pt idx="3408">1350</cx:pt>
          <cx:pt idx="3409">1300</cx:pt>
          <cx:pt idx="3410">1350</cx:pt>
          <cx:pt idx="3411">1300</cx:pt>
          <cx:pt idx="3412">1050</cx:pt>
          <cx:pt idx="3413">1850</cx:pt>
          <cx:pt idx="3414">1500</cx:pt>
          <cx:pt idx="3415">1450</cx:pt>
          <cx:pt idx="3416">1750</cx:pt>
          <cx:pt idx="3417">1850</cx:pt>
          <cx:pt idx="3418">1500</cx:pt>
          <cx:pt idx="3419">1750</cx:pt>
          <cx:pt idx="3420">1750</cx:pt>
          <cx:pt idx="3421">1850</cx:pt>
          <cx:pt idx="3422">1500</cx:pt>
          <cx:pt idx="3423">1600</cx:pt>
          <cx:pt idx="3424">1950</cx:pt>
          <cx:pt idx="3425">1850</cx:pt>
          <cx:pt idx="3426">1500</cx:pt>
          <cx:pt idx="3427">1850</cx:pt>
          <cx:pt idx="3428">1750</cx:pt>
          <cx:pt idx="3429">1950</cx:pt>
          <cx:pt idx="3430">2200</cx:pt>
          <cx:pt idx="3431">1850</cx:pt>
          <cx:pt idx="3432">2050</cx:pt>
          <cx:pt idx="3433">2050</cx:pt>
          <cx:pt idx="3434">1400</cx:pt>
          <cx:pt idx="3435">1950</cx:pt>
          <cx:pt idx="3436">1850</cx:pt>
          <cx:pt idx="3437">1400</cx:pt>
          <cx:pt idx="3438">1850</cx:pt>
          <cx:pt idx="3439">2050</cx:pt>
          <cx:pt idx="3440">1500</cx:pt>
          <cx:pt idx="3441">1850</cx:pt>
          <cx:pt idx="3442">2050</cx:pt>
          <cx:pt idx="3443">2050</cx:pt>
          <cx:pt idx="3444">1600</cx:pt>
          <cx:pt idx="3445">1950</cx:pt>
          <cx:pt idx="3446">1450</cx:pt>
          <cx:pt idx="3447">1850</cx:pt>
          <cx:pt idx="3448">2050</cx:pt>
          <cx:pt idx="3449">950</cx:pt>
          <cx:pt idx="3450">850</cx:pt>
          <cx:pt idx="3451">1850</cx:pt>
          <cx:pt idx="3452">1450</cx:pt>
          <cx:pt idx="3453">1750</cx:pt>
          <cx:pt idx="3454">1400</cx:pt>
          <cx:pt idx="3455">1950</cx:pt>
          <cx:pt idx="3456">2200</cx:pt>
          <cx:pt idx="3457">1850</cx:pt>
          <cx:pt idx="3458">2050</cx:pt>
          <cx:pt idx="3459">2050</cx:pt>
          <cx:pt idx="3460">1950</cx:pt>
          <cx:pt idx="3461">1950</cx:pt>
          <cx:pt idx="3462">1950</cx:pt>
          <cx:pt idx="3463">1850</cx:pt>
          <cx:pt idx="3464">1950</cx:pt>
          <cx:pt idx="3465">2050</cx:pt>
          <cx:pt idx="3466">1850</cx:pt>
          <cx:pt idx="3467">1950</cx:pt>
          <cx:pt idx="3468">1850</cx:pt>
          <cx:pt idx="3469">2200</cx:pt>
          <cx:pt idx="3470">2200</cx:pt>
          <cx:pt idx="3471">1850</cx:pt>
          <cx:pt idx="3472">2250</cx:pt>
          <cx:pt idx="3473">2100</cx:pt>
          <cx:pt idx="3474">1450</cx:pt>
          <cx:pt idx="3475">1900</cx:pt>
          <cx:pt idx="3476">1400</cx:pt>
          <cx:pt idx="3477">2000</cx:pt>
          <cx:pt idx="3478">1350</cx:pt>
          <cx:pt idx="3479">1350</cx:pt>
          <cx:pt idx="3480">1250</cx:pt>
          <cx:pt idx="3481">2250</cx:pt>
          <cx:pt idx="3482">2100</cx:pt>
          <cx:pt idx="3483">1500</cx:pt>
          <cx:pt idx="3484">1900</cx:pt>
          <cx:pt idx="3485">2000</cx:pt>
          <cx:pt idx="3486">1350</cx:pt>
          <cx:pt idx="3487">1450</cx:pt>
          <cx:pt idx="3488">1400</cx:pt>
          <cx:pt idx="3489">1350</cx:pt>
          <cx:pt idx="3490">1350</cx:pt>
          <cx:pt idx="3491">1750</cx:pt>
          <cx:pt idx="3492">1850</cx:pt>
          <cx:pt idx="3493">1500</cx:pt>
          <cx:pt idx="3494">1500</cx:pt>
          <cx:pt idx="3495">1650</cx:pt>
          <cx:pt idx="3496">1100</cx:pt>
          <cx:pt idx="3497">1200</cx:pt>
          <cx:pt idx="3498">1150</cx:pt>
          <cx:pt idx="3499">1250</cx:pt>
          <cx:pt idx="3500">1850</cx:pt>
          <cx:pt idx="3501">1850</cx:pt>
          <cx:pt idx="3502">1500</cx:pt>
          <cx:pt idx="3503">4350</cx:pt>
          <cx:pt idx="3504">4350</cx:pt>
          <cx:pt idx="3505">3900</cx:pt>
          <cx:pt idx="3506">4350</cx:pt>
          <cx:pt idx="3507">2050</cx:pt>
          <cx:pt idx="3508">1950</cx:pt>
          <cx:pt idx="3509">1850</cx:pt>
          <cx:pt idx="3510">1650</cx:pt>
          <cx:pt idx="3511">1750</cx:pt>
          <cx:pt idx="3512">1750</cx:pt>
          <cx:pt idx="3513">1500</cx:pt>
          <cx:pt idx="3514">1400</cx:pt>
          <cx:pt idx="3515">1600</cx:pt>
          <cx:pt idx="3516">1600</cx:pt>
          <cx:pt idx="3517">1200</cx:pt>
          <cx:pt idx="3518">1400</cx:pt>
          <cx:pt idx="3519">1400</cx:pt>
          <cx:pt idx="3520">1500</cx:pt>
          <cx:pt idx="3521">1400</cx:pt>
          <cx:pt idx="3522">1450</cx:pt>
          <cx:pt idx="3523">1500</cx:pt>
          <cx:pt idx="3524">1450</cx:pt>
          <cx:pt idx="3525">1450</cx:pt>
          <cx:pt idx="3526">1600</cx:pt>
          <cx:pt idx="3527">1150</cx:pt>
          <cx:pt idx="3528">1350</cx:pt>
          <cx:pt idx="3529">1400</cx:pt>
          <cx:pt idx="3530">1750</cx:pt>
          <cx:pt idx="3531">1650</cx:pt>
          <cx:pt idx="3532">1750</cx:pt>
          <cx:pt idx="3533">1600</cx:pt>
          <cx:pt idx="3534">1600</cx:pt>
          <cx:pt idx="3535">1750</cx:pt>
          <cx:pt idx="3536">1500</cx:pt>
          <cx:pt idx="3537">1500</cx:pt>
          <cx:pt idx="3538">1650</cx:pt>
          <cx:pt idx="3539">1350</cx:pt>
          <cx:pt idx="3540">1400</cx:pt>
          <cx:pt idx="3541">1750</cx:pt>
          <cx:pt idx="3542">1650</cx:pt>
          <cx:pt idx="3543">1750</cx:pt>
          <cx:pt idx="3544">1650</cx:pt>
          <cx:pt idx="3545">1750</cx:pt>
          <cx:pt idx="3546">1600</cx:pt>
          <cx:pt idx="3547">1500</cx:pt>
          <cx:pt idx="3548">1500</cx:pt>
          <cx:pt idx="3549">1650</cx:pt>
          <cx:pt idx="3550">1400</cx:pt>
          <cx:pt idx="3551">1750</cx:pt>
          <cx:pt idx="3552">1750</cx:pt>
          <cx:pt idx="3553">1400</cx:pt>
          <cx:pt idx="3554">950</cx:pt>
          <cx:pt idx="3555">850</cx:pt>
          <cx:pt idx="3556">1650</cx:pt>
          <cx:pt idx="3557">1650</cx:pt>
          <cx:pt idx="3558">1650</cx:pt>
          <cx:pt idx="3559">1650</cx:pt>
          <cx:pt idx="3560">1850</cx:pt>
          <cx:pt idx="3561">1650</cx:pt>
          <cx:pt idx="3562">2500</cx:pt>
          <cx:pt idx="3563">2350</cx:pt>
          <cx:pt idx="3564">1450</cx:pt>
          <cx:pt idx="3565">1350</cx:pt>
          <cx:pt idx="3566">1300</cx:pt>
          <cx:pt idx="3567">1750</cx:pt>
          <cx:pt idx="3568">1650</cx:pt>
          <cx:pt idx="3569">1600</cx:pt>
          <cx:pt idx="3570">1450</cx:pt>
          <cx:pt idx="3571">2250</cx:pt>
          <cx:pt idx="3572">2250</cx:pt>
          <cx:pt idx="3573">1350</cx:pt>
          <cx:pt idx="3574">1350</cx:pt>
          <cx:pt idx="3575">1250</cx:pt>
          <cx:pt idx="3576">1300</cx:pt>
          <cx:pt idx="3577">1200</cx:pt>
          <cx:pt idx="3578">1050</cx:pt>
          <cx:pt idx="3579">1350</cx:pt>
          <cx:pt idx="3580">1350</cx:pt>
          <cx:pt idx="3581">1300</cx:pt>
          <cx:pt idx="3582">1450</cx:pt>
          <cx:pt idx="3583">2250</cx:pt>
          <cx:pt idx="3584">2250</cx:pt>
          <cx:pt idx="3585">2250</cx:pt>
          <cx:pt idx="3586">3200</cx:pt>
          <cx:pt idx="3587">1350</cx:pt>
          <cx:pt idx="3588">1300</cx:pt>
          <cx:pt idx="3589">1100</cx:pt>
          <cx:pt idx="3590">1100</cx:pt>
          <cx:pt idx="3591">1200</cx:pt>
          <cx:pt idx="3592">1200</cx:pt>
          <cx:pt idx="3593">1350</cx:pt>
          <cx:pt idx="3594">1350</cx:pt>
          <cx:pt idx="3595">1200</cx:pt>
          <cx:pt idx="3596">1200</cx:pt>
          <cx:pt idx="3597">1500</cx:pt>
          <cx:pt idx="3598">1600</cx:pt>
          <cx:pt idx="3599">1350</cx:pt>
          <cx:pt idx="3600">1750</cx:pt>
          <cx:pt idx="3601">1750</cx:pt>
          <cx:pt idx="3602">1650</cx:pt>
          <cx:pt idx="3603">1750</cx:pt>
          <cx:pt idx="3604">1450</cx:pt>
          <cx:pt idx="3605">1350</cx:pt>
          <cx:pt idx="3606">1300</cx:pt>
          <cx:pt idx="3607">1650</cx:pt>
          <cx:pt idx="3608">1500</cx:pt>
          <cx:pt idx="3609">1600</cx:pt>
          <cx:pt idx="3610">1600</cx:pt>
          <cx:pt idx="3611">1400</cx:pt>
          <cx:pt idx="3612">1850</cx:pt>
          <cx:pt idx="3613">1950</cx:pt>
          <cx:pt idx="3614">1850</cx:pt>
          <cx:pt idx="3615">1650</cx:pt>
          <cx:pt idx="3616">1700</cx:pt>
          <cx:pt idx="3617">1750</cx:pt>
          <cx:pt idx="3618">1650</cx:pt>
          <cx:pt idx="3619">2350</cx:pt>
          <cx:pt idx="3620">2350</cx:pt>
          <cx:pt idx="3621">1650</cx:pt>
          <cx:pt idx="3622">1500</cx:pt>
          <cx:pt idx="3623">1500</cx:pt>
          <cx:pt idx="3624">1100</cx:pt>
          <cx:pt idx="3625">1400</cx:pt>
          <cx:pt idx="3626">1350</cx:pt>
          <cx:pt idx="3627">1500</cx:pt>
          <cx:pt idx="3628">1600</cx:pt>
          <cx:pt idx="3629">1150</cx:pt>
          <cx:pt idx="3630">1100</cx:pt>
          <cx:pt idx="3631">1350</cx:pt>
          <cx:pt idx="3632">1400</cx:pt>
          <cx:pt idx="3633">1950</cx:pt>
          <cx:pt idx="3634">1250</cx:pt>
          <cx:pt idx="3635">1850</cx:pt>
          <cx:pt idx="3636">2050</cx:pt>
          <cx:pt idx="3637">1650</cx:pt>
          <cx:pt idx="3638">1250</cx:pt>
          <cx:pt idx="3639">1400</cx:pt>
          <cx:pt idx="3640">1650</cx:pt>
          <cx:pt idx="3641">1500</cx:pt>
          <cx:pt idx="3642">2200</cx:pt>
          <cx:pt idx="3643">2350</cx:pt>
          <cx:pt idx="3644">2050</cx:pt>
          <cx:pt idx="3645">2200</cx:pt>
          <cx:pt idx="3646">2050</cx:pt>
          <cx:pt idx="3647">1750</cx:pt>
          <cx:pt idx="3648">2050</cx:pt>
          <cx:pt idx="3649">2050</cx:pt>
          <cx:pt idx="3650">1600</cx:pt>
          <cx:pt idx="3651">2050</cx:pt>
          <cx:pt idx="3652">1750</cx:pt>
          <cx:pt idx="3653">2050</cx:pt>
          <cx:pt idx="3654">2050</cx:pt>
          <cx:pt idx="3655">1600</cx:pt>
          <cx:pt idx="3656">1950</cx:pt>
          <cx:pt idx="3657">1650</cx:pt>
          <cx:pt idx="3658">1700</cx:pt>
          <cx:pt idx="3659">1950</cx:pt>
          <cx:pt idx="3660">1600</cx:pt>
          <cx:pt idx="3661">1850</cx:pt>
          <cx:pt idx="3662">1600</cx:pt>
          <cx:pt idx="3663">1450</cx:pt>
          <cx:pt idx="3664">1400</cx:pt>
          <cx:pt idx="3665">1850</cx:pt>
          <cx:pt idx="3666">1750</cx:pt>
          <cx:pt idx="3667">1850</cx:pt>
          <cx:pt idx="3668">1650</cx:pt>
          <cx:pt idx="3669">2200</cx:pt>
          <cx:pt idx="3670">2050</cx:pt>
          <cx:pt idx="3671">1950</cx:pt>
          <cx:pt idx="3672">1600</cx:pt>
          <cx:pt idx="3673">1450</cx:pt>
          <cx:pt idx="3674">1950</cx:pt>
          <cx:pt idx="3675">1950</cx:pt>
          <cx:pt idx="3676">1950</cx:pt>
          <cx:pt idx="3677">1950</cx:pt>
          <cx:pt idx="3678">1850</cx:pt>
          <cx:pt idx="3679">1850</cx:pt>
          <cx:pt idx="3680">2050</cx:pt>
          <cx:pt idx="3681">1850</cx:pt>
          <cx:pt idx="3682">1950</cx:pt>
          <cx:pt idx="3683">1850</cx:pt>
          <cx:pt idx="3684">2050</cx:pt>
          <cx:pt idx="3685">1600</cx:pt>
          <cx:pt idx="3686">2650</cx:pt>
          <cx:pt idx="3687">1750</cx:pt>
          <cx:pt idx="3688">1650</cx:pt>
          <cx:pt idx="3689">1700</cx:pt>
          <cx:pt idx="3690">1950</cx:pt>
          <cx:pt idx="3691">2200</cx:pt>
          <cx:pt idx="3692">1750</cx:pt>
          <cx:pt idx="3693">2050</cx:pt>
          <cx:pt idx="3694">2200</cx:pt>
          <cx:pt idx="3695">2050</cx:pt>
          <cx:pt idx="3696">2350</cx:pt>
          <cx:pt idx="3697">2200</cx:pt>
          <cx:pt idx="3698">1500</cx:pt>
          <cx:pt idx="3699">1850</cx:pt>
          <cx:pt idx="3700">1750</cx:pt>
          <cx:pt idx="3701">1750</cx:pt>
          <cx:pt idx="3702">1650</cx:pt>
          <cx:pt idx="3703">1850</cx:pt>
          <cx:pt idx="3704">1850</cx:pt>
          <cx:pt idx="3705">1750</cx:pt>
          <cx:pt idx="3706">1750</cx:pt>
          <cx:pt idx="3707">1850</cx:pt>
          <cx:pt idx="3708">1750</cx:pt>
          <cx:pt idx="3709">2050</cx:pt>
          <cx:pt idx="3710">1950</cx:pt>
          <cx:pt idx="3711">2050</cx:pt>
          <cx:pt idx="3712">2350</cx:pt>
          <cx:pt idx="3713">1850</cx:pt>
          <cx:pt idx="3714">1750</cx:pt>
          <cx:pt idx="3715">2100</cx:pt>
          <cx:pt idx="3716">1450</cx:pt>
          <cx:pt idx="3717">1600</cx:pt>
          <cx:pt idx="3718">2000</cx:pt>
          <cx:pt idx="3719">1400</cx:pt>
          <cx:pt idx="3720">1300</cx:pt>
          <cx:pt idx="3721">1450</cx:pt>
          <cx:pt idx="3722">1600</cx:pt>
          <cx:pt idx="3723">1400</cx:pt>
          <cx:pt idx="3724">1300</cx:pt>
          <cx:pt idx="3725">1500</cx:pt>
          <cx:pt idx="3726">1750</cx:pt>
          <cx:pt idx="3727">1450</cx:pt>
          <cx:pt idx="3728">1650</cx:pt>
          <cx:pt idx="3729">1850</cx:pt>
          <cx:pt idx="3730">2050</cx:pt>
          <cx:pt idx="3731">1450</cx:pt>
          <cx:pt idx="3732">1950</cx:pt>
          <cx:pt idx="3733">1850</cx:pt>
          <cx:pt idx="3734">1950</cx:pt>
          <cx:pt idx="3735">1950</cx:pt>
          <cx:pt idx="3736">1950</cx:pt>
          <cx:pt idx="3737">1750</cx:pt>
          <cx:pt idx="3738">2050</cx:pt>
          <cx:pt idx="3739">1750</cx:pt>
          <cx:pt idx="3740">1950</cx:pt>
          <cx:pt idx="3741">1600</cx:pt>
          <cx:pt idx="3742">1950</cx:pt>
          <cx:pt idx="3743">1750</cx:pt>
          <cx:pt idx="3744">2050</cx:pt>
          <cx:pt idx="3745">1750</cx:pt>
          <cx:pt idx="3746">2050</cx:pt>
          <cx:pt idx="3747">1600</cx:pt>
          <cx:pt idx="3748">2050</cx:pt>
          <cx:pt idx="3749">2050</cx:pt>
          <cx:pt idx="3750">2350</cx:pt>
          <cx:pt idx="3751">2200</cx:pt>
          <cx:pt idx="3752">2050</cx:pt>
          <cx:pt idx="3753">2350</cx:pt>
          <cx:pt idx="3754">2350</cx:pt>
          <cx:pt idx="3755">2050</cx:pt>
          <cx:pt idx="3756">2200</cx:pt>
          <cx:pt idx="3757">2050</cx:pt>
          <cx:pt idx="3758">2500</cx:pt>
          <cx:pt idx="3759">2200</cx:pt>
          <cx:pt idx="3760">2050</cx:pt>
          <cx:pt idx="3761">2350</cx:pt>
          <cx:pt idx="3762">2050</cx:pt>
          <cx:pt idx="3763">2050</cx:pt>
          <cx:pt idx="3764">2050</cx:pt>
          <cx:pt idx="3765">2500</cx:pt>
          <cx:pt idx="3766">2200</cx:pt>
          <cx:pt idx="3767">2350</cx:pt>
          <cx:pt idx="3768">2700</cx:pt>
          <cx:pt idx="3769">2250</cx:pt>
          <cx:pt idx="3770">2350</cx:pt>
          <cx:pt idx="3771">2900</cx:pt>
          <cx:pt idx="3772">2250</cx:pt>
          <cx:pt idx="3773">1750</cx:pt>
          <cx:pt idx="3774">1950</cx:pt>
          <cx:pt idx="3775">1950</cx:pt>
          <cx:pt idx="3776">1450</cx:pt>
          <cx:pt idx="3777">1950</cx:pt>
          <cx:pt idx="3778">1950</cx:pt>
          <cx:pt idx="3779">1950</cx:pt>
          <cx:pt idx="3780">1850</cx:pt>
          <cx:pt idx="3781">1950</cx:pt>
          <cx:pt idx="3782">1850</cx:pt>
          <cx:pt idx="3783">2500</cx:pt>
          <cx:pt idx="3784">2200</cx:pt>
          <cx:pt idx="3785">2050</cx:pt>
          <cx:pt idx="3786">1600</cx:pt>
          <cx:pt idx="3787">1850</cx:pt>
          <cx:pt idx="3788">1400</cx:pt>
          <cx:pt idx="3789">1850</cx:pt>
          <cx:pt idx="3790">1450</cx:pt>
          <cx:pt idx="3791">1600</cx:pt>
          <cx:pt idx="3792">1850</cx:pt>
          <cx:pt idx="3793">1400</cx:pt>
          <cx:pt idx="3794">1950</cx:pt>
          <cx:pt idx="3795">1450</cx:pt>
          <cx:pt idx="3796">1600</cx:pt>
          <cx:pt idx="3797">1850</cx:pt>
          <cx:pt idx="3798">1400</cx:pt>
          <cx:pt idx="3799">1850</cx:pt>
          <cx:pt idx="3800">1450</cx:pt>
          <cx:pt idx="3801">1500</cx:pt>
          <cx:pt idx="3802">1850</cx:pt>
          <cx:pt idx="3803">1850</cx:pt>
          <cx:pt idx="3804">1750</cx:pt>
          <cx:pt idx="3805">1750</cx:pt>
          <cx:pt idx="3806">1450</cx:pt>
          <cx:pt idx="3807">1500</cx:pt>
          <cx:pt idx="3808">1850</cx:pt>
          <cx:pt idx="3809">1950</cx:pt>
          <cx:pt idx="3810">1850</cx:pt>
          <cx:pt idx="3811">1850</cx:pt>
          <cx:pt idx="3812">1450</cx:pt>
          <cx:pt idx="3813">1450</cx:pt>
          <cx:pt idx="3814">1300</cx:pt>
          <cx:pt idx="3815">1300</cx:pt>
          <cx:pt idx="3816">1050</cx:pt>
          <cx:pt idx="3817">1950</cx:pt>
          <cx:pt idx="3818">1950</cx:pt>
          <cx:pt idx="3819">1950</cx:pt>
          <cx:pt idx="3820">1950</cx:pt>
          <cx:pt idx="3821">2050</cx:pt>
          <cx:pt idx="3822">2200</cx:pt>
          <cx:pt idx="3823">1950</cx:pt>
          <cx:pt idx="3824">2050</cx:pt>
          <cx:pt idx="3825">2350</cx:pt>
          <cx:pt idx="3826">2900</cx:pt>
          <cx:pt idx="3827">2200</cx:pt>
          <cx:pt idx="3828">2350</cx:pt>
          <cx:pt idx="3829">2500</cx:pt>
          <cx:pt idx="3830">2700</cx:pt>
          <cx:pt idx="3831">2700</cx:pt>
          <cx:pt idx="3832">2150</cx:pt>
          <cx:pt idx="3833">2350</cx:pt>
          <cx:pt idx="3834">2500</cx:pt>
          <cx:pt idx="3835">2250</cx:pt>
          <cx:pt idx="3836">2200</cx:pt>
          <cx:pt idx="3837">2350</cx:pt>
          <cx:pt idx="3838">2350</cx:pt>
          <cx:pt idx="3839">2050</cx:pt>
          <cx:pt idx="3840">2350</cx:pt>
          <cx:pt idx="3841">2350</cx:pt>
          <cx:pt idx="3842">2050</cx:pt>
          <cx:pt idx="3843">2350</cx:pt>
          <cx:pt idx="3844">2050</cx:pt>
          <cx:pt idx="3845">2350</cx:pt>
          <cx:pt idx="3846">2200</cx:pt>
          <cx:pt idx="3847">2050</cx:pt>
          <cx:pt idx="3848">2350</cx:pt>
          <cx:pt idx="3849">2050</cx:pt>
          <cx:pt idx="3850">3200</cx:pt>
          <cx:pt idx="3851">3200</cx:pt>
          <cx:pt idx="3852">2200</cx:pt>
          <cx:pt idx="3853">2350</cx:pt>
          <cx:pt idx="3854">2700</cx:pt>
          <cx:pt idx="3855">2900</cx:pt>
          <cx:pt idx="3856">2250</cx:pt>
          <cx:pt idx="3857">2500</cx:pt>
          <cx:pt idx="3858">2900</cx:pt>
          <cx:pt idx="3859">2350</cx:pt>
          <cx:pt idx="3860">2350</cx:pt>
          <cx:pt idx="3861">2500</cx:pt>
          <cx:pt idx="3862">2900</cx:pt>
          <cx:pt idx="3863">2250</cx:pt>
          <cx:pt idx="3864">2350</cx:pt>
          <cx:pt idx="3865">2700</cx:pt>
          <cx:pt idx="3866">2350</cx:pt>
          <cx:pt idx="3867">2900</cx:pt>
          <cx:pt idx="3868">2500</cx:pt>
          <cx:pt idx="3869">2250</cx:pt>
          <cx:pt idx="3870">2250</cx:pt>
          <cx:pt idx="3871">2900</cx:pt>
          <cx:pt idx="3872">2250</cx:pt>
          <cx:pt idx="3873">3200</cx:pt>
          <cx:pt idx="3874">2400</cx:pt>
          <cx:pt idx="3875">1950</cx:pt>
          <cx:pt idx="3876">1850</cx:pt>
          <cx:pt idx="3877">1950</cx:pt>
          <cx:pt idx="3878">1350</cx:pt>
          <cx:pt idx="3879">1200</cx:pt>
          <cx:pt idx="3880">1750</cx:pt>
          <cx:pt idx="3881">2050</cx:pt>
          <cx:pt idx="3882">1750</cx:pt>
          <cx:pt idx="3883">2050</cx:pt>
          <cx:pt idx="3884">1600</cx:pt>
          <cx:pt idx="3885">2050</cx:pt>
          <cx:pt idx="3886">2700</cx:pt>
          <cx:pt idx="3887">2050</cx:pt>
          <cx:pt idx="3888">2700</cx:pt>
          <cx:pt idx="3889">1650</cx:pt>
          <cx:pt idx="3890">1950</cx:pt>
          <cx:pt idx="3891">1600</cx:pt>
          <cx:pt idx="3892">1950</cx:pt>
          <cx:pt idx="3893">1450</cx:pt>
          <cx:pt idx="3894">1950</cx:pt>
          <cx:pt idx="3895">1200</cx:pt>
          <cx:pt idx="3896">1050</cx:pt>
          <cx:pt idx="3897">1000</cx:pt>
          <cx:pt idx="3898">850</cx:pt>
          <cx:pt idx="3899">750</cx:pt>
          <cx:pt idx="3900">950</cx:pt>
          <cx:pt idx="3901">850</cx:pt>
          <cx:pt idx="3902">2500</cx:pt>
          <cx:pt idx="3903">2700</cx:pt>
          <cx:pt idx="3904">2700</cx:pt>
          <cx:pt idx="3905">2150</cx:pt>
          <cx:pt idx="3906">2900</cx:pt>
          <cx:pt idx="3907">2900</cx:pt>
          <cx:pt idx="3908">2400</cx:pt>
          <cx:pt idx="3909">3200</cx:pt>
          <cx:pt idx="3910">1850</cx:pt>
          <cx:pt idx="3911">2200</cx:pt>
          <cx:pt idx="3912">1650</cx:pt>
          <cx:pt idx="3913">2200</cx:pt>
          <cx:pt idx="3914">1750</cx:pt>
          <cx:pt idx="3915">2050</cx:pt>
          <cx:pt idx="3916">1750</cx:pt>
          <cx:pt idx="3917">2200</cx:pt>
          <cx:pt idx="3918">1650</cx:pt>
          <cx:pt idx="3919">2050</cx:pt>
          <cx:pt idx="3920">1650</cx:pt>
          <cx:pt idx="3921">1950</cx:pt>
          <cx:pt idx="3922">1600</cx:pt>
          <cx:pt idx="3923">2250</cx:pt>
          <cx:pt idx="3924">1650</cx:pt>
          <cx:pt idx="3925">1350</cx:pt>
          <cx:pt idx="3926">2100</cx:pt>
          <cx:pt idx="3927">1450</cx:pt>
          <cx:pt idx="3928">2250</cx:pt>
          <cx:pt idx="3929">1600</cx:pt>
          <cx:pt idx="3930">1650</cx:pt>
          <cx:pt idx="3931">1600</cx:pt>
          <cx:pt idx="3932">2250</cx:pt>
          <cx:pt idx="3933">1650</cx:pt>
          <cx:pt idx="3934">2000</cx:pt>
          <cx:pt idx="3935">1600</cx:pt>
          <cx:pt idx="3936">2250</cx:pt>
          <cx:pt idx="3937">1650</cx:pt>
          <cx:pt idx="3938">1350</cx:pt>
          <cx:pt idx="3939">2100</cx:pt>
          <cx:pt idx="3940">1450</cx:pt>
          <cx:pt idx="3941">2250</cx:pt>
          <cx:pt idx="3942">2250</cx:pt>
          <cx:pt idx="3943">1650</cx:pt>
          <cx:pt idx="3944">2650</cx:pt>
          <cx:pt idx="3945">2250</cx:pt>
          <cx:pt idx="3946">1650</cx:pt>
          <cx:pt idx="3947">1600</cx:pt>
          <cx:pt idx="3948">2250</cx:pt>
          <cx:pt idx="3949">1650</cx:pt>
          <cx:pt idx="3950">1600</cx:pt>
          <cx:pt idx="3951">2250</cx:pt>
          <cx:pt idx="3952">1650</cx:pt>
          <cx:pt idx="3953">2000</cx:pt>
          <cx:pt idx="3954">2700</cx:pt>
          <cx:pt idx="3955">2900</cx:pt>
          <cx:pt idx="3956">2700</cx:pt>
          <cx:pt idx="3957">3200</cx:pt>
          <cx:pt idx="3958">1500</cx:pt>
          <cx:pt idx="3959">1600</cx:pt>
          <cx:pt idx="3960">1850</cx:pt>
          <cx:pt idx="3961">1650</cx:pt>
          <cx:pt idx="3962">1350</cx:pt>
          <cx:pt idx="3963">1600</cx:pt>
          <cx:pt idx="3964">1650</cx:pt>
          <cx:pt idx="3965">1350</cx:pt>
          <cx:pt idx="3966">3200</cx:pt>
          <cx:pt idx="3967">3200</cx:pt>
          <cx:pt idx="3968">3500</cx:pt>
          <cx:pt idx="3969">3200</cx:pt>
          <cx:pt idx="3970">3200</cx:pt>
          <cx:pt idx="3971">2700</cx:pt>
          <cx:pt idx="3972">2350</cx:pt>
          <cx:pt idx="3973">2900</cx:pt>
          <cx:pt idx="3974">2700</cx:pt>
          <cx:pt idx="3975">2700</cx:pt>
          <cx:pt idx="3976">3200</cx:pt>
          <cx:pt idx="3977">2500</cx:pt>
          <cx:pt idx="3978">2200</cx:pt>
          <cx:pt idx="3979">2500</cx:pt>
          <cx:pt idx="3980">2700</cx:pt>
          <cx:pt idx="3981">2700</cx:pt>
          <cx:pt idx="3982">2350</cx:pt>
          <cx:pt idx="3983">2900</cx:pt>
          <cx:pt idx="3984">2900</cx:pt>
          <cx:pt idx="3985">2700</cx:pt>
          <cx:pt idx="3986">3200</cx:pt>
          <cx:pt idx="3987">2350</cx:pt>
          <cx:pt idx="3988">2500</cx:pt>
          <cx:pt idx="3989">2700</cx:pt>
          <cx:pt idx="3990">2700</cx:pt>
          <cx:pt idx="3991">2900</cx:pt>
          <cx:pt idx="3992">3200</cx:pt>
          <cx:pt idx="3993">2900</cx:pt>
          <cx:pt idx="3994">2900</cx:pt>
          <cx:pt idx="3995">3500</cx:pt>
          <cx:pt idx="3996">1850</cx:pt>
          <cx:pt idx="3997">1950</cx:pt>
          <cx:pt idx="3998">1950</cx:pt>
          <cx:pt idx="3999">1600</cx:pt>
          <cx:pt idx="4000">1650</cx:pt>
          <cx:pt idx="4001">1650</cx:pt>
          <cx:pt idx="4002">1650</cx:pt>
          <cx:pt idx="4003">1450</cx:pt>
          <cx:pt idx="4004">1150</cx:pt>
          <cx:pt idx="4005">1300</cx:pt>
          <cx:pt idx="4006">1350</cx:pt>
          <cx:pt idx="4007">1900</cx:pt>
          <cx:pt idx="4008">2100</cx:pt>
          <cx:pt idx="4009">1300</cx:pt>
          <cx:pt idx="4010">1900</cx:pt>
          <cx:pt idx="4011">1050</cx:pt>
          <cx:pt idx="4012">1150</cx:pt>
          <cx:pt idx="4013">1750</cx:pt>
          <cx:pt idx="4014">1650</cx:pt>
          <cx:pt idx="4015">1500</cx:pt>
          <cx:pt idx="4016">1850</cx:pt>
          <cx:pt idx="4017">2250</cx:pt>
          <cx:pt idx="4018">2350</cx:pt>
          <cx:pt idx="4019">2700</cx:pt>
          <cx:pt idx="4020">2350</cx:pt>
          <cx:pt idx="4021">2700</cx:pt>
          <cx:pt idx="4022">2700</cx:pt>
          <cx:pt idx="4023">2700</cx:pt>
          <cx:pt idx="4024">3200</cx:pt>
          <cx:pt idx="4025">2500</cx:pt>
          <cx:pt idx="4026">2200</cx:pt>
          <cx:pt idx="4027">2350</cx:pt>
          <cx:pt idx="4028">2500</cx:pt>
          <cx:pt idx="4029">2700</cx:pt>
          <cx:pt idx="4030">2900</cx:pt>
          <cx:pt idx="4031">2900</cx:pt>
          <cx:pt idx="4032">3200</cx:pt>
          <cx:pt idx="4033">3200</cx:pt>
          <cx:pt idx="4034">2350</cx:pt>
          <cx:pt idx="4035">2900</cx:pt>
          <cx:pt idx="4036">2700</cx:pt>
          <cx:pt idx="4037">3200</cx:pt>
          <cx:pt idx="4038">2350</cx:pt>
          <cx:pt idx="4039">2900</cx:pt>
          <cx:pt idx="4040">2900</cx:pt>
          <cx:pt idx="4041">3200</cx:pt>
          <cx:pt idx="4042">1600</cx:pt>
          <cx:pt idx="4043">2250</cx:pt>
          <cx:pt idx="4044">1650</cx:pt>
          <cx:pt idx="4045">1350</cx:pt>
          <cx:pt idx="4046">2100</cx:pt>
          <cx:pt idx="4047">1450</cx:pt>
          <cx:pt idx="4048">2350</cx:pt>
          <cx:pt idx="4049">2650</cx:pt>
          <cx:pt idx="4050">2900</cx:pt>
          <cx:pt idx="4051">1750</cx:pt>
          <cx:pt idx="4052">2250</cx:pt>
          <cx:pt idx="4053">1600</cx:pt>
          <cx:pt idx="4054">1650</cx:pt>
          <cx:pt idx="4055">1350</cx:pt>
          <cx:pt idx="4056">2100</cx:pt>
          <cx:pt idx="4057">1450</cx:pt>
          <cx:pt idx="4058">1500</cx:pt>
          <cx:pt idx="4059">1150</cx:pt>
          <cx:pt idx="4060">1300</cx:pt>
          <cx:pt idx="4061">1350</cx:pt>
          <cx:pt idx="4062">1900</cx:pt>
          <cx:pt idx="4063">2100</cx:pt>
          <cx:pt idx="4064">2050</cx:pt>
          <cx:pt idx="4065">1950</cx:pt>
          <cx:pt idx="4066">1650</cx:pt>
          <cx:pt idx="4067">1850</cx:pt>
          <cx:pt idx="4068">1600</cx:pt>
          <cx:pt idx="4069">1750</cx:pt>
          <cx:pt idx="4070">3200</cx:pt>
          <cx:pt idx="4071">2900</cx:pt>
          <cx:pt idx="4072">3500</cx:pt>
          <cx:pt idx="4073">2500</cx:pt>
          <cx:pt idx="4074">2900</cx:pt>
          <cx:pt idx="4075">2900</cx:pt>
          <cx:pt idx="4076">3200</cx:pt>
          <cx:pt idx="4077">3200</cx:pt>
          <cx:pt idx="4078">3500</cx:pt>
          <cx:pt idx="4079">3200</cx:pt>
          <cx:pt idx="4080">3200</cx:pt>
          <cx:pt idx="4081">2700</cx:pt>
          <cx:pt idx="4082">2700</cx:pt>
          <cx:pt idx="4083">3200</cx:pt>
          <cx:pt idx="4084">1850</cx:pt>
          <cx:pt idx="4085">2050</cx:pt>
          <cx:pt idx="4086">1950</cx:pt>
          <cx:pt idx="4087">1450</cx:pt>
          <cx:pt idx="4088">1950</cx:pt>
          <cx:pt idx="4089">1850</cx:pt>
          <cx:pt idx="4090">2200</cx:pt>
          <cx:pt idx="4091">2050</cx:pt>
          <cx:pt idx="4092">1600</cx:pt>
          <cx:pt idx="4093">2050</cx:pt>
          <cx:pt idx="4094">1950</cx:pt>
          <cx:pt idx="4095">2500</cx:pt>
          <cx:pt idx="4096">3200</cx:pt>
          <cx:pt idx="4097">2700</cx:pt>
          <cx:pt idx="4098">2050</cx:pt>
          <cx:pt idx="4099">2350</cx:pt>
          <cx:pt idx="4100">2700</cx:pt>
          <cx:pt idx="4101">1950</cx:pt>
          <cx:pt idx="4102">1600</cx:pt>
          <cx:pt idx="4103">1850</cx:pt>
          <cx:pt idx="4104">2050</cx:pt>
          <cx:pt idx="4105">1950</cx:pt>
          <cx:pt idx="4106">1650</cx:pt>
          <cx:pt idx="4107">2700</cx:pt>
          <cx:pt idx="4108">3200</cx:pt>
          <cx:pt idx="4109">2500</cx:pt>
          <cx:pt idx="4110">2500</cx:pt>
          <cx:pt idx="4111">2500</cx:pt>
          <cx:pt idx="4112">2350</cx:pt>
          <cx:pt idx="4113">3200</cx:pt>
          <cx:pt idx="4114">2200</cx:pt>
          <cx:pt idx="4115">2500</cx:pt>
          <cx:pt idx="4116">2200</cx:pt>
          <cx:pt idx="4117">1750</cx:pt>
          <cx:pt idx="4118">2500</cx:pt>
          <cx:pt idx="4119">3200</cx:pt>
          <cx:pt idx="4120">2500</cx:pt>
          <cx:pt idx="4121">1500</cx:pt>
          <cx:pt idx="4122">1600</cx:pt>
          <cx:pt idx="4123">1200</cx:pt>
          <cx:pt idx="4124">1350</cx:pt>
          <cx:pt idx="4125">1450</cx:pt>
          <cx:pt idx="4126">1150</cx:pt>
          <cx:pt idx="4127">1000</cx:pt>
          <cx:pt idx="4128">1500</cx:pt>
          <cx:pt idx="4129">1200</cx:pt>
          <cx:pt idx="4130">1350</cx:pt>
          <cx:pt idx="4131">1150</cx:pt>
          <cx:pt idx="4132">1500</cx:pt>
          <cx:pt idx="4133">1600</cx:pt>
          <cx:pt idx="4134">1350</cx:pt>
          <cx:pt idx="4135">1400</cx:pt>
          <cx:pt idx="4136">2350</cx:pt>
          <cx:pt idx="4137">2700</cx:pt>
          <cx:pt idx="4138">2900</cx:pt>
          <cx:pt idx="4139">2050</cx:pt>
          <cx:pt idx="4140">2350</cx:pt>
          <cx:pt idx="4141">2200</cx:pt>
          <cx:pt idx="4142">1750</cx:pt>
          <cx:pt idx="4143">2200</cx:pt>
          <cx:pt idx="4144">2700</cx:pt>
          <cx:pt idx="4145">2200</cx:pt>
          <cx:pt idx="4146">2500</cx:pt>
          <cx:pt idx="4147">3200</cx:pt>
          <cx:pt idx="4148">2500</cx:pt>
          <cx:pt idx="4149">2050</cx:pt>
          <cx:pt idx="4150">2350</cx:pt>
          <cx:pt idx="4151">2350</cx:pt>
          <cx:pt idx="4152">2700</cx:pt>
          <cx:pt idx="4153">2350</cx:pt>
          <cx:pt idx="4154">2900</cx:pt>
          <cx:pt idx="4155">2500</cx:pt>
          <cx:pt idx="4156">2200</cx:pt>
          <cx:pt idx="4157">2700</cx:pt>
          <cx:pt idx="4158">3200</cx:pt>
          <cx:pt idx="4159">2500</cx:pt>
          <cx:pt idx="4160">2350</cx:pt>
          <cx:pt idx="4161">2700</cx:pt>
          <cx:pt idx="4162">1450</cx:pt>
          <cx:pt idx="4163">1450</cx:pt>
          <cx:pt idx="4164">1750</cx:pt>
          <cx:pt idx="4165">1950</cx:pt>
          <cx:pt idx="4166">1850</cx:pt>
          <cx:pt idx="4167">2500</cx:pt>
          <cx:pt idx="4168">2700</cx:pt>
          <cx:pt idx="4169">1850</cx:pt>
          <cx:pt idx="4170">1950</cx:pt>
          <cx:pt idx="4171">1750</cx:pt>
          <cx:pt idx="4172">1950</cx:pt>
          <cx:pt idx="4173">1950</cx:pt>
          <cx:pt idx="4174">1500</cx:pt>
          <cx:pt idx="4175">1750</cx:pt>
          <cx:pt idx="4176">1950</cx:pt>
          <cx:pt idx="4177">1650</cx:pt>
          <cx:pt idx="4178">1950</cx:pt>
          <cx:pt idx="4179">1600</cx:pt>
          <cx:pt idx="4180">1450</cx:pt>
          <cx:pt idx="4181">1450</cx:pt>
          <cx:pt idx="4182">1850</cx:pt>
          <cx:pt idx="4183">2050</cx:pt>
          <cx:pt idx="4184">1500</cx:pt>
          <cx:pt idx="4185">1500</cx:pt>
          <cx:pt idx="4186">1950</cx:pt>
          <cx:pt idx="4187">1950</cx:pt>
          <cx:pt idx="4188">2050</cx:pt>
          <cx:pt idx="4189">1750</cx:pt>
          <cx:pt idx="4190">1750</cx:pt>
          <cx:pt idx="4191">1500</cx:pt>
          <cx:pt idx="4192">1750</cx:pt>
          <cx:pt idx="4193">1850</cx:pt>
          <cx:pt idx="4194">1600</cx:pt>
          <cx:pt idx="4195">1500</cx:pt>
          <cx:pt idx="4196">1150</cx:pt>
          <cx:pt idx="4197">1400</cx:pt>
          <cx:pt idx="4198">1500</cx:pt>
          <cx:pt idx="4199">1950</cx:pt>
          <cx:pt idx="4200">1950</cx:pt>
          <cx:pt idx="4201">1850</cx:pt>
          <cx:pt idx="4202">1850</cx:pt>
          <cx:pt idx="4203">1750</cx:pt>
          <cx:pt idx="4204">2050</cx:pt>
          <cx:pt idx="4205">2350</cx:pt>
          <cx:pt idx="4206">2050</cx:pt>
          <cx:pt idx="4207">2200</cx:pt>
          <cx:pt idx="4208">2350</cx:pt>
          <cx:pt idx="4209">2350</cx:pt>
          <cx:pt idx="4210">2050</cx:pt>
          <cx:pt idx="4211">2200</cx:pt>
          <cx:pt idx="4212">2050</cx:pt>
          <cx:pt idx="4213">2500</cx:pt>
          <cx:pt idx="4214">2050</cx:pt>
          <cx:pt idx="4215">2200</cx:pt>
          <cx:pt idx="4216">2350</cx:pt>
          <cx:pt idx="4217">2050</cx:pt>
          <cx:pt idx="4218">2050</cx:pt>
          <cx:pt idx="4219">2050</cx:pt>
          <cx:pt idx="4220">2500</cx:pt>
          <cx:pt idx="4221">2500</cx:pt>
          <cx:pt idx="4222">2700</cx:pt>
          <cx:pt idx="4223">2700</cx:pt>
          <cx:pt idx="4224">2150</cx:pt>
          <cx:pt idx="4225">2200</cx:pt>
          <cx:pt idx="4226">2350</cx:pt>
          <cx:pt idx="4227">2700</cx:pt>
          <cx:pt idx="4228">2250</cx:pt>
          <cx:pt idx="4229">2350</cx:pt>
          <cx:pt idx="4230">2900</cx:pt>
          <cx:pt idx="4231">2250</cx:pt>
          <cx:pt idx="4232">2050</cx:pt>
          <cx:pt idx="4233">2200</cx:pt>
          <cx:pt idx="4234">1950</cx:pt>
          <cx:pt idx="4235">2050</cx:pt>
          <cx:pt idx="4236">2350</cx:pt>
          <cx:pt idx="4237">2900</cx:pt>
          <cx:pt idx="4238">2200</cx:pt>
          <cx:pt idx="4239">2350</cx:pt>
          <cx:pt idx="4240">2500</cx:pt>
          <cx:pt idx="4241">2700</cx:pt>
          <cx:pt idx="4242">2700</cx:pt>
          <cx:pt idx="4243">2150</cx:pt>
          <cx:pt idx="4244">2350</cx:pt>
          <cx:pt idx="4245">2500</cx:pt>
          <cx:pt idx="4246">2250</cx:pt>
          <cx:pt idx="4247">2200</cx:pt>
          <cx:pt idx="4248">2350</cx:pt>
          <cx:pt idx="4249">2350</cx:pt>
          <cx:pt idx="4250">2050</cx:pt>
          <cx:pt idx="4251">2350</cx:pt>
          <cx:pt idx="4252">2350</cx:pt>
          <cx:pt idx="4253">2050</cx:pt>
          <cx:pt idx="4254">2350</cx:pt>
          <cx:pt idx="4255">2050</cx:pt>
          <cx:pt idx="4256">2350</cx:pt>
          <cx:pt idx="4257">2200</cx:pt>
          <cx:pt idx="4258">2050</cx:pt>
          <cx:pt idx="4259">2350</cx:pt>
          <cx:pt idx="4260">2050</cx:pt>
          <cx:pt idx="4261">3200</cx:pt>
          <cx:pt idx="4262">3200</cx:pt>
          <cx:pt idx="4263">2200</cx:pt>
          <cx:pt idx="4264">2350</cx:pt>
          <cx:pt idx="4265">2700</cx:pt>
          <cx:pt idx="4266">2900</cx:pt>
          <cx:pt idx="4267">2250</cx:pt>
          <cx:pt idx="4268">2500</cx:pt>
          <cx:pt idx="4269">2900</cx:pt>
          <cx:pt idx="4270">2350</cx:pt>
          <cx:pt idx="4271">2350</cx:pt>
          <cx:pt idx="4272">2500</cx:pt>
          <cx:pt idx="4273">2900</cx:pt>
          <cx:pt idx="4274">2250</cx:pt>
          <cx:pt idx="4275">2350</cx:pt>
          <cx:pt idx="4276">2350</cx:pt>
          <cx:pt idx="4277">2700</cx:pt>
          <cx:pt idx="4278">2900</cx:pt>
          <cx:pt idx="4279">2500</cx:pt>
          <cx:pt idx="4280">2250</cx:pt>
          <cx:pt idx="4281">2250</cx:pt>
          <cx:pt idx="4282">2900</cx:pt>
          <cx:pt idx="4283">2900</cx:pt>
          <cx:pt idx="4284">2400</cx:pt>
          <cx:pt idx="4285">3200</cx:pt>
          <cx:pt idx="4286">2900</cx:pt>
          <cx:pt idx="4287">2250</cx:pt>
          <cx:pt idx="4288">3200</cx:pt>
          <cx:pt idx="4289">2400</cx:pt>
          <cx:pt idx="4290">2700</cx:pt>
          <cx:pt idx="4291">2050</cx:pt>
          <cx:pt idx="4292">2700</cx:pt>
          <cx:pt idx="4293">1750</cx:pt>
          <cx:pt idx="4294">2050</cx:pt>
          <cx:pt idx="4295">1750</cx:pt>
          <cx:pt idx="4296">2050</cx:pt>
          <cx:pt idx="4297">1600</cx:pt>
          <cx:pt idx="4298">2050</cx:pt>
          <cx:pt idx="4299">1650</cx:pt>
          <cx:pt idx="4300">1950</cx:pt>
          <cx:pt idx="4301">1600</cx:pt>
          <cx:pt idx="4302">1950</cx:pt>
          <cx:pt idx="4303">1450</cx:pt>
          <cx:pt idx="4304">1950</cx:pt>
          <cx:pt idx="4305">1750</cx:pt>
          <cx:pt idx="4306">2050</cx:pt>
          <cx:pt idx="4307">1750</cx:pt>
          <cx:pt idx="4308">1950</cx:pt>
          <cx:pt idx="4309">1600</cx:pt>
          <cx:pt idx="4310">1950</cx:pt>
          <cx:pt idx="4311">1750</cx:pt>
          <cx:pt idx="4312">2050</cx:pt>
          <cx:pt idx="4313">1750</cx:pt>
          <cx:pt idx="4314">2050</cx:pt>
          <cx:pt idx="4315">1600</cx:pt>
          <cx:pt idx="4316">2050</cx:pt>
          <cx:pt idx="4317">1850</cx:pt>
          <cx:pt idx="4318">2200</cx:pt>
          <cx:pt idx="4319">1650</cx:pt>
          <cx:pt idx="4320">2200</cx:pt>
          <cx:pt idx="4321">1750</cx:pt>
          <cx:pt idx="4322">2050</cx:pt>
          <cx:pt idx="4323">1750</cx:pt>
          <cx:pt idx="4324">2200</cx:pt>
          <cx:pt idx="4325">1650</cx:pt>
          <cx:pt idx="4326">2050</cx:pt>
          <cx:pt idx="4327">1650</cx:pt>
          <cx:pt idx="4328">1950</cx:pt>
          <cx:pt idx="4329">1500</cx:pt>
          <cx:pt idx="4330">1500</cx:pt>
          <cx:pt idx="4331">1350</cx:pt>
          <cx:pt idx="4332">1450</cx:pt>
          <cx:pt idx="4333">1350</cx:pt>
          <cx:pt idx="4334">1050</cx:pt>
          <cx:pt idx="4335">1250</cx:pt>
          <cx:pt idx="4336">1300</cx:pt>
          <cx:pt idx="4337">1250</cx:pt>
          <cx:pt idx="4338">1200</cx:pt>
          <cx:pt idx="4339">1300</cx:pt>
          <cx:pt idx="4340">750</cx:pt>
          <cx:pt idx="4341">850</cx:pt>
          <cx:pt idx="4342">1350</cx:pt>
          <cx:pt idx="4343">1250</cx:pt>
          <cx:pt idx="4344">1450</cx:pt>
          <cx:pt idx="4345">1500</cx:pt>
          <cx:pt idx="4346">1500</cx:pt>
          <cx:pt idx="4347">1450</cx:pt>
          <cx:pt idx="4348">1450</cx:pt>
          <cx:pt idx="4349">1450</cx:pt>
          <cx:pt idx="4350">1350</cx:pt>
          <cx:pt idx="4351">1300</cx:pt>
          <cx:pt idx="4352">1200</cx:pt>
          <cx:pt idx="4353">1050</cx:pt>
          <cx:pt idx="4354">1100</cx:pt>
          <cx:pt idx="4355">1750</cx:pt>
          <cx:pt idx="4356">1650</cx:pt>
          <cx:pt idx="4357">1750</cx:pt>
          <cx:pt idx="4358">1650</cx:pt>
          <cx:pt idx="4359">1600</cx:pt>
          <cx:pt idx="4360">1750</cx:pt>
          <cx:pt idx="4361">1600</cx:pt>
          <cx:pt idx="4362">1750</cx:pt>
          <cx:pt idx="4363">1750</cx:pt>
          <cx:pt idx="4364">1500</cx:pt>
          <cx:pt idx="4365">1400</cx:pt>
          <cx:pt idx="4366">1200</cx:pt>
          <cx:pt idx="4367">1400</cx:pt>
          <cx:pt idx="4368">1350</cx:pt>
          <cx:pt idx="4369">1650</cx:pt>
          <cx:pt idx="4370">1650</cx:pt>
          <cx:pt idx="4371">1600</cx:pt>
          <cx:pt idx="4372">1850</cx:pt>
          <cx:pt idx="4373">1850</cx:pt>
          <cx:pt idx="4374">1550</cx:pt>
          <cx:pt idx="4375">2050</cx:pt>
          <cx:pt idx="4376">2050</cx:pt>
          <cx:pt idx="4377">2350</cx:pt>
          <cx:pt idx="4378">2700</cx:pt>
          <cx:pt idx="4379">1850</cx:pt>
          <cx:pt idx="4380">2200</cx:pt>
          <cx:pt idx="4381">1500</cx:pt>
          <cx:pt idx="4382">1850</cx:pt>
          <cx:pt idx="4383">1500</cx:pt>
          <cx:pt idx="4384">1650</cx:pt>
          <cx:pt idx="4385">2050</cx:pt>
          <cx:pt idx="4386">1950</cx:pt>
          <cx:pt idx="4387">2200</cx:pt>
          <cx:pt idx="4388">1650</cx:pt>
          <cx:pt idx="4389">1950</cx:pt>
          <cx:pt idx="4390">1550</cx:pt>
          <cx:pt idx="4391">1750</cx:pt>
          <cx:pt idx="4392">2050</cx:pt>
          <cx:pt idx="4393">2350</cx:pt>
          <cx:pt idx="4394">1950</cx:pt>
          <cx:pt idx="4395">2200</cx:pt>
          <cx:pt idx="4396">2050</cx:pt>
          <cx:pt idx="4397">2050</cx:pt>
          <cx:pt idx="4398">1850</cx:pt>
          <cx:pt idx="4399">2200</cx:pt>
          <cx:pt idx="4400">1500</cx:pt>
          <cx:pt idx="4401">1850</cx:pt>
          <cx:pt idx="4402">1500</cx:pt>
          <cx:pt idx="4403">1650</cx:pt>
          <cx:pt idx="4404">2050</cx:pt>
          <cx:pt idx="4405">1950</cx:pt>
          <cx:pt idx="4406">2200</cx:pt>
          <cx:pt idx="4407">1650</cx:pt>
          <cx:pt idx="4408">1950</cx:pt>
          <cx:pt idx="4409">1550</cx:pt>
          <cx:pt idx="4410">1750</cx:pt>
          <cx:pt idx="4411">2050</cx:pt>
          <cx:pt idx="4412">2500</cx:pt>
          <cx:pt idx="4413">3200</cx:pt>
          <cx:pt idx="4414">2350</cx:pt>
          <cx:pt idx="4415">2200</cx:pt>
          <cx:pt idx="4416">3200</cx:pt>
          <cx:pt idx="4417">2350</cx:pt>
          <cx:pt idx="4418">3200</cx:pt>
          <cx:pt idx="4419">2350</cx:pt>
          <cx:pt idx="4420">2200</cx:pt>
          <cx:pt idx="4421">2050</cx:pt>
          <cx:pt idx="4422">2050</cx:pt>
          <cx:pt idx="4423">6050</cx:pt>
          <cx:pt idx="4424">1850</cx:pt>
          <cx:pt idx="4425">1850</cx:pt>
          <cx:pt idx="4426">1850</cx:pt>
          <cx:pt idx="4427">2200</cx:pt>
          <cx:pt idx="4428">2700</cx:pt>
          <cx:pt idx="4429">2700</cx:pt>
          <cx:pt idx="4430">2700</cx:pt>
          <cx:pt idx="4431">4350</cx:pt>
          <cx:pt idx="4432">1450</cx:pt>
          <cx:pt idx="4433">1400</cx:pt>
          <cx:pt idx="4434">1300</cx:pt>
          <cx:pt idx="4435">1500</cx:pt>
          <cx:pt idx="4436">1400</cx:pt>
          <cx:pt idx="4437">1600</cx:pt>
          <cx:pt idx="4438">1650</cx:pt>
          <cx:pt idx="4439">1650</cx:pt>
          <cx:pt idx="4440">1750</cx:pt>
          <cx:pt idx="4441">1450</cx:pt>
          <cx:pt idx="4442">1450</cx:pt>
          <cx:pt idx="4443">1950</cx:pt>
          <cx:pt idx="4444">1950</cx:pt>
          <cx:pt idx="4445">1850</cx:pt>
          <cx:pt idx="4446">2100</cx:pt>
          <cx:pt idx="4447">1400</cx:pt>
          <cx:pt idx="4448">1750</cx:pt>
          <cx:pt idx="4449">2250</cx:pt>
          <cx:pt idx="4450">1400</cx:pt>
          <cx:pt idx="4451">2350</cx:pt>
          <cx:pt idx="4452">2250</cx:pt>
          <cx:pt idx="4453">1750</cx:pt>
          <cx:pt idx="4454">2800</cx:pt>
          <cx:pt idx="4455">3250</cx:pt>
          <cx:pt idx="4456">3250</cx:pt>
          <cx:pt idx="4457">3000</cx:pt>
          <cx:pt idx="4458">1750</cx:pt>
          <cx:pt idx="4459">1850</cx:pt>
          <cx:pt idx="4460">1950</cx:pt>
          <cx:pt idx="4461">1500</cx:pt>
          <cx:pt idx="4462">1950</cx:pt>
          <cx:pt idx="4463">1950</cx:pt>
          <cx:pt idx="4464">1950</cx:pt>
          <cx:pt idx="4465">1850</cx:pt>
          <cx:pt idx="4466">1850</cx:pt>
          <cx:pt idx="4467">1750</cx:pt>
          <cx:pt idx="4468">1850</cx:pt>
          <cx:pt idx="4469">1850</cx:pt>
          <cx:pt idx="4470">1500</cx:pt>
          <cx:pt idx="4471">1600</cx:pt>
          <cx:pt idx="4472">1200</cx:pt>
          <cx:pt idx="4473">1350</cx:pt>
          <cx:pt idx="4474">1450</cx:pt>
          <cx:pt idx="4475">1150</cx:pt>
          <cx:pt idx="4476">1450</cx:pt>
          <cx:pt idx="4477">1200</cx:pt>
          <cx:pt idx="4478">1350</cx:pt>
          <cx:pt idx="4479">1150</cx:pt>
          <cx:pt idx="4480">1750</cx:pt>
          <cx:pt idx="4481">1950</cx:pt>
          <cx:pt idx="4482">1950</cx:pt>
          <cx:pt idx="4483">1750</cx:pt>
          <cx:pt idx="4484">1750</cx:pt>
          <cx:pt idx="4485">1750</cx:pt>
          <cx:pt idx="4486">1850</cx:pt>
          <cx:pt idx="4487">1500</cx:pt>
          <cx:pt idx="4488">1150</cx:pt>
          <cx:pt idx="4489">1400</cx:pt>
          <cx:pt idx="4490">1500</cx:pt>
          <cx:pt idx="4491">1950</cx:pt>
          <cx:pt idx="4492">1850</cx:pt>
          <cx:pt idx="4493">1600</cx:pt>
          <cx:pt idx="4494">1900</cx:pt>
          <cx:pt idx="4495">1400</cx:pt>
          <cx:pt idx="4496">1750</cx:pt>
          <cx:pt idx="4497">1300</cx:pt>
          <cx:pt idx="4498">1900</cx:pt>
          <cx:pt idx="4499">1050</cx:pt>
          <cx:pt idx="4500">1150</cx:pt>
          <cx:pt idx="4501">1750</cx:pt>
          <cx:pt idx="4502">2200</cx:pt>
          <cx:pt idx="4503">2050</cx:pt>
          <cx:pt idx="4504">1650</cx:pt>
          <cx:pt idx="4505">2250</cx:pt>
          <cx:pt idx="4506">2350</cx:pt>
          <cx:pt idx="4507">1600</cx:pt>
          <cx:pt idx="4508">1900</cx:pt>
          <cx:pt idx="4509">1450</cx:pt>
          <cx:pt idx="4510">1650</cx:pt>
          <cx:pt idx="4511">1600</cx:pt>
          <cx:pt idx="4512">1600</cx:pt>
          <cx:pt idx="4513">1750</cx:pt>
          <cx:pt idx="4514">1850</cx:pt>
          <cx:pt idx="4515">1600</cx:pt>
          <cx:pt idx="4516">1650</cx:pt>
          <cx:pt idx="4517">1650</cx:pt>
          <cx:pt idx="4518">1850</cx:pt>
          <cx:pt idx="4519">1950</cx:pt>
          <cx:pt idx="4520">1850</cx:pt>
          <cx:pt idx="4521">1850</cx:pt>
          <cx:pt idx="4522">1950</cx:pt>
          <cx:pt idx="4523">1850</cx:pt>
          <cx:pt idx="4524">1950</cx:pt>
          <cx:pt idx="4525">1850</cx:pt>
          <cx:pt idx="4526">1950</cx:pt>
          <cx:pt idx="4527">1400</cx:pt>
          <cx:pt idx="4528">1150</cx:pt>
          <cx:pt idx="4529">1400</cx:pt>
          <cx:pt idx="4530">950</cx:pt>
          <cx:pt idx="4531">1150</cx:pt>
          <cx:pt idx="4532">1400</cx:pt>
          <cx:pt idx="4533">1150</cx:pt>
          <cx:pt idx="4534">1650</cx:pt>
          <cx:pt idx="4535">1400</cx:pt>
          <cx:pt idx="4536">1750</cx:pt>
          <cx:pt idx="4537">1500</cx:pt>
          <cx:pt idx="4538">1950</cx:pt>
          <cx:pt idx="4539">1850</cx:pt>
          <cx:pt idx="4540">1850</cx:pt>
          <cx:pt idx="4541">1400</cx:pt>
          <cx:pt idx="4542">1650</cx:pt>
          <cx:pt idx="4543">1450</cx:pt>
          <cx:pt idx="4544">1750</cx:pt>
          <cx:pt idx="4545">1950</cx:pt>
          <cx:pt idx="4546">1750</cx:pt>
          <cx:pt idx="4547">1950</cx:pt>
          <cx:pt idx="4548">1950</cx:pt>
          <cx:pt idx="4549">1950</cx:pt>
          <cx:pt idx="4550">2050</cx:pt>
          <cx:pt idx="4551">2200</cx:pt>
          <cx:pt idx="4552">3200</cx:pt>
          <cx:pt idx="4553">2500</cx:pt>
          <cx:pt idx="4554">2700</cx:pt>
          <cx:pt idx="4555">1500</cx:pt>
          <cx:pt idx="4556">1750</cx:pt>
          <cx:pt idx="4557">1450</cx:pt>
          <cx:pt idx="4558">2050</cx:pt>
          <cx:pt idx="4559">1500</cx:pt>
          <cx:pt idx="4560">1850</cx:pt>
          <cx:pt idx="4561">1850</cx:pt>
          <cx:pt idx="4562">1750</cx:pt>
          <cx:pt idx="4563">1750</cx:pt>
          <cx:pt idx="4564">1750</cx:pt>
          <cx:pt idx="4565">1650</cx:pt>
          <cx:pt idx="4566">1850</cx:pt>
          <cx:pt idx="4567">1950</cx:pt>
          <cx:pt idx="4568">1850</cx:pt>
          <cx:pt idx="4569">1850</cx:pt>
          <cx:pt idx="4570">1950</cx:pt>
          <cx:pt idx="4571">2050</cx:pt>
          <cx:pt idx="4572">1850</cx:pt>
          <cx:pt idx="4573">1850</cx:pt>
          <cx:pt idx="4574">1750</cx:pt>
          <cx:pt idx="4575">1450</cx:pt>
          <cx:pt idx="4576">2100</cx:pt>
          <cx:pt idx="4577">1600</cx:pt>
          <cx:pt idx="4578">1850</cx:pt>
          <cx:pt idx="4579">2000</cx:pt>
          <cx:pt idx="4580">1400</cx:pt>
          <cx:pt idx="4581">1850</cx:pt>
          <cx:pt idx="4582">1300</cx:pt>
          <cx:pt idx="4583">1450</cx:pt>
          <cx:pt idx="4584">1600</cx:pt>
          <cx:pt idx="4585">1850</cx:pt>
          <cx:pt idx="4586">1400</cx:pt>
          <cx:pt idx="4587">1850</cx:pt>
          <cx:pt idx="4588">1300</cx:pt>
          <cx:pt idx="4589">1750</cx:pt>
          <cx:pt idx="4590">1750</cx:pt>
          <cx:pt idx="4591">1750</cx:pt>
          <cx:pt idx="4592">1650</cx:pt>
          <cx:pt idx="4593">1850</cx:pt>
          <cx:pt idx="4594">2350</cx:pt>
          <cx:pt idx="4595">1750</cx:pt>
          <cx:pt idx="4596">1850</cx:pt>
          <cx:pt idx="4597">2250</cx:pt>
          <cx:pt idx="4598">1500</cx:pt>
          <cx:pt idx="4599">1850</cx:pt>
          <cx:pt idx="4600">2350</cx:pt>
          <cx:pt idx="4601">1750</cx:pt>
          <cx:pt idx="4602">1850</cx:pt>
          <cx:pt idx="4603">2250</cx:pt>
          <cx:pt idx="4604">1600</cx:pt>
          <cx:pt idx="4605">1650</cx:pt>
          <cx:pt idx="4606">1300</cx:pt>
          <cx:pt idx="4607">1900</cx:pt>
          <cx:pt idx="4608">1050</cx:pt>
          <cx:pt idx="4609">1150</cx:pt>
          <cx:pt idx="4610">1750</cx:pt>
          <cx:pt idx="4611">1650</cx:pt>
          <cx:pt idx="4612">1500</cx:pt>
          <cx:pt idx="4613">1850</cx:pt>
          <cx:pt idx="4614">2250</cx:pt>
          <cx:pt idx="4615">2350</cx:pt>
          <cx:pt idx="4616">2650</cx:pt>
          <cx:pt idx="4617">2350</cx:pt>
          <cx:pt idx="4618">2900</cx:pt>
          <cx:pt idx="4619">1500</cx:pt>
          <cx:pt idx="4620">1150</cx:pt>
          <cx:pt idx="4621">1300</cx:pt>
          <cx:pt idx="4622">1350</cx:pt>
          <cx:pt idx="4623">1500</cx:pt>
          <cx:pt idx="4624">1600</cx:pt>
          <cx:pt idx="4625">1650</cx:pt>
          <cx:pt idx="4626">1850</cx:pt>
          <cx:pt idx="4627">1350</cx:pt>
          <cx:pt idx="4628">1600</cx:pt>
          <cx:pt idx="4629">1650</cx:pt>
          <cx:pt idx="4630">1350</cx:pt>
          <cx:pt idx="4631">1450</cx:pt>
          <cx:pt idx="4632">1150</cx:pt>
          <cx:pt idx="4633">1300</cx:pt>
          <cx:pt idx="4634">1350</cx:pt>
          <cx:pt idx="4635">1900</cx:pt>
          <cx:pt idx="4636">1850</cx:pt>
          <cx:pt idx="4637">1950</cx:pt>
          <cx:pt idx="4638">1650</cx:pt>
          <cx:pt idx="4639">1650</cx:pt>
          <cx:pt idx="4640">1450</cx:pt>
          <cx:pt idx="4641">1300</cx:pt>
          <cx:pt idx="4642">1350</cx:pt>
          <cx:pt idx="4643">1500</cx:pt>
          <cx:pt idx="4644">1850</cx:pt>
          <cx:pt idx="4645">1950</cx:pt>
          <cx:pt idx="4646">1750</cx:pt>
          <cx:pt idx="4647">1850</cx:pt>
          <cx:pt idx="4648">1650</cx:pt>
          <cx:pt idx="4649">1850</cx:pt>
          <cx:pt idx="4650">1950</cx:pt>
          <cx:pt idx="4651">1850</cx:pt>
          <cx:pt idx="4652">1850</cx:pt>
          <cx:pt idx="4653">1950</cx:pt>
          <cx:pt idx="4654">1950</cx:pt>
          <cx:pt idx="4655">1850</cx:pt>
          <cx:pt idx="4656">1950</cx:pt>
          <cx:pt idx="4657">1400</cx:pt>
          <cx:pt idx="4658">1850</cx:pt>
          <cx:pt idx="4659">1750</cx:pt>
          <cx:pt idx="4660">1400</cx:pt>
          <cx:pt idx="4661">1850</cx:pt>
          <cx:pt idx="4662">1750</cx:pt>
          <cx:pt idx="4663">1950</cx:pt>
          <cx:pt idx="4664">1950</cx:pt>
          <cx:pt idx="4665">1450</cx:pt>
          <cx:pt idx="4666">1950</cx:pt>
          <cx:pt idx="4667">1950</cx:pt>
          <cx:pt idx="4668">950</cx:pt>
          <cx:pt idx="4669">850</cx:pt>
          <cx:pt idx="4670">1000</cx:pt>
          <cx:pt idx="4671">850</cx:pt>
          <cx:pt idx="4672">1500</cx:pt>
          <cx:pt idx="4673">1750</cx:pt>
          <cx:pt idx="4674">1450</cx:pt>
          <cx:pt idx="4675">1950</cx:pt>
          <cx:pt idx="4676">1950</cx:pt>
          <cx:pt idx="4677">1850</cx:pt>
          <cx:pt idx="4678">1950</cx:pt>
          <cx:pt idx="4679">1950</cx:pt>
          <cx:pt idx="4680">1850</cx:pt>
          <cx:pt idx="4681">1950</cx:pt>
          <cx:pt idx="4682">1850</cx:pt>
          <cx:pt idx="4683">2200</cx:pt>
          <cx:pt idx="4684">2050</cx:pt>
          <cx:pt idx="4685">1450</cx:pt>
          <cx:pt idx="4686">2100</cx:pt>
          <cx:pt idx="4687">2000</cx:pt>
          <cx:pt idx="4688">1400</cx:pt>
          <cx:pt idx="4689">1300</cx:pt>
          <cx:pt idx="4690">2100</cx:pt>
          <cx:pt idx="4691">1450</cx:pt>
          <cx:pt idx="4692">2000</cx:pt>
          <cx:pt idx="4693">1350</cx:pt>
          <cx:pt idx="4694">1450</cx:pt>
          <cx:pt idx="4695">1400</cx:pt>
          <cx:pt idx="4696">1300</cx:pt>
          <cx:pt idx="4697">1200</cx:pt>
          <cx:pt idx="4698">1050</cx:pt>
          <cx:pt idx="4699">2500</cx:pt>
          <cx:pt idx="4700">1950</cx:pt>
          <cx:pt idx="4701">1850</cx:pt>
          <cx:pt idx="4702">1750</cx:pt>
          <cx:pt idx="4703">2100</cx:pt>
          <cx:pt idx="4704">2500</cx:pt>
          <cx:pt idx="4705">2500</cx:pt>
          <cx:pt idx="4706">1850</cx:pt>
          <cx:pt idx="4707">1500</cx:pt>
          <cx:pt idx="4708">1750</cx:pt>
          <cx:pt idx="4709">1350</cx:pt>
          <cx:pt idx="4710">1400</cx:pt>
          <cx:pt idx="4711">1500</cx:pt>
          <cx:pt idx="4712">1050</cx:pt>
          <cx:pt idx="4713">1150</cx:pt>
          <cx:pt idx="4714">1150</cx:pt>
          <cx:pt idx="4715">1200</cx:pt>
          <cx:pt idx="4716">1850</cx:pt>
          <cx:pt idx="4717">1500</cx:pt>
          <cx:pt idx="4718">4350</cx:pt>
          <cx:pt idx="4719">4350</cx:pt>
          <cx:pt idx="4720">3900</cx:pt>
          <cx:pt idx="4721">4350</cx:pt>
          <cx:pt idx="4722">1950</cx:pt>
          <cx:pt idx="4723">1950</cx:pt>
          <cx:pt idx="4724">1850</cx:pt>
          <cx:pt idx="4725">1750</cx:pt>
          <cx:pt idx="4726">1650</cx:pt>
          <cx:pt idx="4727">1650</cx:pt>
          <cx:pt idx="4728">1500</cx:pt>
          <cx:pt idx="4729">1500</cx:pt>
          <cx:pt idx="4730">1500</cx:pt>
          <cx:pt idx="4731">1600</cx:pt>
          <cx:pt idx="4732">1200</cx:pt>
          <cx:pt idx="4733">1350</cx:pt>
          <cx:pt idx="4734">1400</cx:pt>
          <cx:pt idx="4735">1500</cx:pt>
          <cx:pt idx="4736">1500</cx:pt>
          <cx:pt idx="4737">1650</cx:pt>
          <cx:pt idx="4738">1500</cx:pt>
          <cx:pt idx="4739">1400</cx:pt>
          <cx:pt idx="4740">1450</cx:pt>
          <cx:pt idx="4741">1750</cx:pt>
          <cx:pt idx="4742">1650</cx:pt>
          <cx:pt idx="4743">1750</cx:pt>
          <cx:pt idx="4744">1600</cx:pt>
          <cx:pt idx="4745">1500</cx:pt>
          <cx:pt idx="4746">1500</cx:pt>
          <cx:pt idx="4747">1650</cx:pt>
          <cx:pt idx="4748">1500</cx:pt>
          <cx:pt idx="4749">1400</cx:pt>
          <cx:pt idx="4750">1450</cx:pt>
          <cx:pt idx="4751">1650</cx:pt>
          <cx:pt idx="4752">1750</cx:pt>
          <cx:pt idx="4753">1750</cx:pt>
          <cx:pt idx="4754">1500</cx:pt>
          <cx:pt idx="4755">1600</cx:pt>
          <cx:pt idx="4756">1600</cx:pt>
          <cx:pt idx="4757">1650</cx:pt>
          <cx:pt idx="4758">1500</cx:pt>
          <cx:pt idx="4759">1450</cx:pt>
          <cx:pt idx="4760">1400</cx:pt>
          <cx:pt idx="4761">1750</cx:pt>
          <cx:pt idx="4762">1600</cx:pt>
          <cx:pt idx="4763">1400</cx:pt>
          <cx:pt idx="4764">1400</cx:pt>
          <cx:pt idx="4765">1400</cx:pt>
          <cx:pt idx="4766">2900</cx:pt>
          <cx:pt idx="4767">2900</cx:pt>
          <cx:pt idx="4768">2900</cx:pt>
          <cx:pt idx="4769">2900</cx:pt>
          <cx:pt idx="4770">1650</cx:pt>
          <cx:pt idx="4771">1500</cx:pt>
          <cx:pt idx="4772">2200</cx:pt>
          <cx:pt idx="4773">1950</cx:pt>
          <cx:pt idx="4774">1850</cx:pt>
          <cx:pt idx="4775">2900</cx:pt>
          <cx:pt idx="4776">2500</cx:pt>
          <cx:pt idx="4777">1350</cx:pt>
          <cx:pt idx="4778">1400</cx:pt>
          <cx:pt idx="4779">1300</cx:pt>
          <cx:pt idx="4780">1750</cx:pt>
          <cx:pt idx="4781">1750</cx:pt>
          <cx:pt idx="4782">1600</cx:pt>
          <cx:pt idx="4783">1450</cx:pt>
          <cx:pt idx="4784">1600</cx:pt>
          <cx:pt idx="4785">1450</cx:pt>
          <cx:pt idx="4786">2250</cx:pt>
          <cx:pt idx="4787">2350</cx:pt>
          <cx:pt idx="4788">1350</cx:pt>
          <cx:pt idx="4789">1300</cx:pt>
          <cx:pt idx="4790">1200</cx:pt>
          <cx:pt idx="4791">1350</cx:pt>
          <cx:pt idx="4792">1300</cx:pt>
          <cx:pt idx="4793">1400</cx:pt>
          <cx:pt idx="4794">2350</cx:pt>
          <cx:pt idx="4795">2250</cx:pt>
          <cx:pt idx="4796">2350</cx:pt>
          <cx:pt idx="4797">3200</cx:pt>
          <cx:pt idx="4798">1400</cx:pt>
          <cx:pt idx="4799">1400</cx:pt>
          <cx:pt idx="4800">2350</cx:pt>
          <cx:pt idx="4801">2500</cx:pt>
          <cx:pt idx="4802">1300</cx:pt>
          <cx:pt idx="4803">1100</cx:pt>
          <cx:pt idx="4804">1200</cx:pt>
          <cx:pt idx="4805">1350</cx:pt>
          <cx:pt idx="4806">1200</cx:pt>
          <cx:pt idx="4807">1600</cx:pt>
          <cx:pt idx="4808">1350</cx:pt>
          <cx:pt idx="4809">1750</cx:pt>
          <cx:pt idx="4810">1750</cx:pt>
          <cx:pt idx="4811">1650</cx:pt>
          <cx:pt idx="4812">1750</cx:pt>
          <cx:pt idx="4813">1350</cx:pt>
          <cx:pt idx="4814">1450</cx:pt>
          <cx:pt idx="4815">1650</cx:pt>
          <cx:pt idx="4816">1650</cx:pt>
          <cx:pt idx="4817">1500</cx:pt>
          <cx:pt idx="4818">1750</cx:pt>
          <cx:pt idx="4819">1850</cx:pt>
          <cx:pt idx="4820">2050</cx:pt>
          <cx:pt idx="4821">1850</cx:pt>
          <cx:pt idx="4822">1950</cx:pt>
          <cx:pt idx="4823">1950</cx:pt>
          <cx:pt idx="4824">1750</cx:pt>
          <cx:pt idx="4825">1750</cx:pt>
          <cx:pt idx="4826">1750</cx:pt>
          <cx:pt idx="4827">2350</cx:pt>
          <cx:pt idx="4828">2350</cx:pt>
          <cx:pt idx="4829">2400</cx:pt>
          <cx:pt idx="4830">1850</cx:pt>
          <cx:pt idx="4831">1650</cx:pt>
          <cx:pt idx="4832">1500</cx:pt>
          <cx:pt idx="4833">1600</cx:pt>
          <cx:pt idx="4834">1100</cx:pt>
          <cx:pt idx="4835">1350</cx:pt>
          <cx:pt idx="4836">1400</cx:pt>
          <cx:pt idx="4837">1600</cx:pt>
          <cx:pt idx="4838">1150</cx:pt>
          <cx:pt idx="4839">1100</cx:pt>
          <cx:pt idx="4840">1350</cx:pt>
          <cx:pt idx="4841">1600</cx:pt>
          <cx:pt idx="4842">1400</cx:pt>
          <cx:pt idx="4843">1950</cx:pt>
          <cx:pt idx="4844">1850</cx:pt>
          <cx:pt idx="4845">2050</cx:pt>
          <cx:pt idx="4846">1650</cx:pt>
          <cx:pt idx="4847">1950</cx:pt>
          <cx:pt idx="4848">1400</cx:pt>
          <cx:pt idx="4849">1850</cx:pt>
          <cx:pt idx="4850">1650</cx:pt>
          <cx:pt idx="4851">1500</cx:pt>
          <cx:pt idx="4852">1500</cx:pt>
          <cx:pt idx="4853">2500</cx:pt>
          <cx:pt idx="4854">2500</cx:pt>
          <cx:pt idx="4855">2350</cx:pt>
          <cx:pt idx="4856">1750</cx:pt>
          <cx:pt idx="4857">1600</cx:pt>
          <cx:pt idx="4858">1750</cx:pt>
          <cx:pt idx="4859">1600</cx:pt>
          <cx:pt idx="4860">1950</cx:pt>
          <cx:pt idx="4861">1650</cx:pt>
          <cx:pt idx="4862">1700</cx:pt>
          <cx:pt idx="4863">1950</cx:pt>
          <cx:pt idx="4864">1750</cx:pt>
          <cx:pt idx="4865">1600</cx:pt>
          <cx:pt idx="4866">1600</cx:pt>
          <cx:pt idx="4867">1950</cx:pt>
          <cx:pt idx="4868">1650</cx:pt>
          <cx:pt idx="4869">1700</cx:pt>
          <cx:pt idx="4870">1600</cx:pt>
          <cx:pt idx="4871">1750</cx:pt>
          <cx:pt idx="4872">1400</cx:pt>
          <cx:pt idx="4873">1450</cx:pt>
          <cx:pt idx="4874">1400</cx:pt>
          <cx:pt idx="4875">1850</cx:pt>
          <cx:pt idx="4876">1950</cx:pt>
          <cx:pt idx="4877">1750</cx:pt>
          <cx:pt idx="4878">1850</cx:pt>
          <cx:pt idx="4879">1850</cx:pt>
          <cx:pt idx="4880">1950</cx:pt>
          <cx:pt idx="4881">1850</cx:pt>
          <cx:pt idx="4882">1850</cx:pt>
          <cx:pt idx="4883">1650</cx:pt>
          <cx:pt idx="4884">2200</cx:pt>
          <cx:pt idx="4885">2050</cx:pt>
          <cx:pt idx="4886">2650</cx:pt>
          <cx:pt idx="4887">3900</cx:pt>
          <cx:pt idx="4888">3900</cx:pt>
          <cx:pt idx="4889">3900</cx:pt>
          <cx:pt idx="4890">1600</cx:pt>
          <cx:pt idx="4891">1450</cx:pt>
          <cx:pt idx="4892">2050</cx:pt>
          <cx:pt idx="4893">1950</cx:pt>
          <cx:pt idx="4894">1950</cx:pt>
          <cx:pt idx="4895">1950</cx:pt>
          <cx:pt idx="4896">1850</cx:pt>
          <cx:pt idx="4897">2050</cx:pt>
          <cx:pt idx="4898">1950</cx:pt>
          <cx:pt idx="4899">1850</cx:pt>
          <cx:pt idx="4900">1950</cx:pt>
          <cx:pt idx="4901">1950</cx:pt>
          <cx:pt idx="4902">2050</cx:pt>
          <cx:pt idx="4903">1950</cx:pt>
          <cx:pt idx="4904">1850</cx:pt>
          <cx:pt idx="4905">1950</cx:pt>
          <cx:pt idx="4906">1950</cx:pt>
          <cx:pt idx="4907">1950</cx:pt>
          <cx:pt idx="4908">1850</cx:pt>
          <cx:pt idx="4909">1850</cx:pt>
          <cx:pt idx="4910">2050</cx:pt>
          <cx:pt idx="4911">1600</cx:pt>
          <cx:pt idx="4912">2350</cx:pt>
          <cx:pt idx="4913">2650</cx:pt>
          <cx:pt idx="4914">1950</cx:pt>
          <cx:pt idx="4915">1750</cx:pt>
          <cx:pt idx="4916">1950</cx:pt>
          <cx:pt idx="4917">1650</cx:pt>
          <cx:pt idx="4918">1850</cx:pt>
          <cx:pt idx="4919">2200</cx:pt>
          <cx:pt idx="4920">1750</cx:pt>
          <cx:pt idx="4921">2200</cx:pt>
          <cx:pt idx="4922">2200</cx:pt>
          <cx:pt idx="4923">2200</cx:pt>
          <cx:pt idx="4924">3500</cx:pt>
          <cx:pt idx="4925">2350</cx:pt>
          <cx:pt idx="4926">2350</cx:pt>
          <cx:pt idx="4927">1500</cx:pt>
          <cx:pt idx="4928">1750</cx:pt>
          <cx:pt idx="4929">1650</cx:pt>
          <cx:pt idx="4930">1850</cx:pt>
          <cx:pt idx="4931">1650</cx:pt>
          <cx:pt idx="4932">1850</cx:pt>
          <cx:pt idx="4933">1750</cx:pt>
          <cx:pt idx="4934">1850</cx:pt>
          <cx:pt idx="4935">1850</cx:pt>
          <cx:pt idx="4936">1850</cx:pt>
          <cx:pt idx="4937">2050</cx:pt>
          <cx:pt idx="4938">1850</cx:pt>
          <cx:pt idx="4939">1950</cx:pt>
          <cx:pt idx="4940">2350</cx:pt>
          <cx:pt idx="4941">1950</cx:pt>
          <cx:pt idx="4942">1850</cx:pt>
          <cx:pt idx="4943">1450</cx:pt>
          <cx:pt idx="4944">2000</cx:pt>
          <cx:pt idx="4945">1400</cx:pt>
          <cx:pt idx="4946">1400</cx:pt>
          <cx:pt idx="4947">1900</cx:pt>
          <cx:pt idx="4948">1350</cx:pt>
          <cx:pt idx="4949">1450</cx:pt>
          <cx:pt idx="4950">1450</cx:pt>
          <cx:pt idx="4951">1400</cx:pt>
          <cx:pt idx="4952">1350</cx:pt>
          <cx:pt idx="4953">1500</cx:pt>
          <cx:pt idx="4954">1750</cx:pt>
          <cx:pt idx="4955">1500</cx:pt>
          <cx:pt idx="4956">2500</cx:pt>
          <cx:pt idx="4957">1950</cx:pt>
          <cx:pt idx="4958">1500</cx:pt>
          <cx:pt idx="4959">1750</cx:pt>
          <cx:pt idx="4960">1400</cx:pt>
          <cx:pt idx="4961">1750</cx:pt>
          <cx:pt idx="4962">1950</cx:pt>
          <cx:pt idx="4963">1950</cx:pt>
          <cx:pt idx="4964">1950</cx:pt>
          <cx:pt idx="4965">1950</cx:pt>
          <cx:pt idx="4966">2350</cx:pt>
          <cx:pt idx="4967">1850</cx:pt>
          <cx:pt idx="4968">2050</cx:pt>
          <cx:pt idx="4969">1750</cx:pt>
          <cx:pt idx="4970">1650</cx:pt>
          <cx:pt idx="4971">1950</cx:pt>
          <cx:pt idx="4972">2050</cx:pt>
          <cx:pt idx="4973">2050</cx:pt>
          <cx:pt idx="4974">1450</cx:pt>
          <cx:pt idx="4975">1750</cx:pt>
          <cx:pt idx="4976">1400</cx:pt>
          <cx:pt idx="4977">1750</cx:pt>
          <cx:pt idx="4978">1750</cx:pt>
          <cx:pt idx="4979">1950</cx:pt>
          <cx:pt idx="4980">1950</cx:pt>
          <cx:pt idx="4981">2050</cx:pt>
          <cx:pt idx="4982">1950</cx:pt>
          <cx:pt idx="4983">1950</cx:pt>
          <cx:pt idx="4984">2050</cx:pt>
          <cx:pt idx="4985">1950</cx:pt>
          <cx:pt idx="4986">1950</cx:pt>
          <cx:pt idx="4987">1850</cx:pt>
          <cx:pt idx="4988">2050</cx:pt>
          <cx:pt idx="4989">1950</cx:pt>
          <cx:pt idx="4990">2350</cx:pt>
          <cx:pt idx="4991">2050</cx:pt>
          <cx:pt idx="4992">1450</cx:pt>
          <cx:pt idx="4993">1750</cx:pt>
          <cx:pt idx="4994">1400</cx:pt>
          <cx:pt idx="4995">1400</cx:pt>
          <cx:pt idx="4996">1750</cx:pt>
          <cx:pt idx="4997">1450</cx:pt>
          <cx:pt idx="4998">1750</cx:pt>
          <cx:pt idx="4999">1400</cx:pt>
          <cx:pt idx="5000">1400</cx:pt>
          <cx:pt idx="5001">1750</cx:pt>
          <cx:pt idx="5002">1450</cx:pt>
          <cx:pt idx="5003">1750</cx:pt>
          <cx:pt idx="5004">1400</cx:pt>
          <cx:pt idx="5005">1400</cx:pt>
          <cx:pt idx="5006">1750</cx:pt>
          <cx:pt idx="5007">1500</cx:pt>
          <cx:pt idx="5008">1750</cx:pt>
          <cx:pt idx="5009">1650</cx:pt>
          <cx:pt idx="5010">1750</cx:pt>
          <cx:pt idx="5011">1500</cx:pt>
          <cx:pt idx="5012">1850</cx:pt>
          <cx:pt idx="5013">1750</cx:pt>
          <cx:pt idx="5014">1750</cx:pt>
          <cx:pt idx="5015">1450</cx:pt>
          <cx:pt idx="5016">1300</cx:pt>
          <cx:pt idx="5017">1300</cx:pt>
          <cx:pt idx="5018">1450</cx:pt>
          <cx:pt idx="5019">1750</cx:pt>
          <cx:pt idx="5020">1400</cx:pt>
          <cx:pt idx="5021">1750</cx:pt>
          <cx:pt idx="5022">2050</cx:pt>
          <cx:pt idx="5023">2050</cx:pt>
          <cx:pt idx="5024">1950</cx:pt>
          <cx:pt idx="5025">2500</cx:pt>
          <cx:pt idx="5026">1950</cx:pt>
          <cx:pt idx="5027">2050</cx:pt>
          <cx:pt idx="5028">2350</cx:pt>
          <cx:pt idx="5029">2700</cx:pt>
          <cx:pt idx="5030">2700</cx:pt>
          <cx:pt idx="5031">2150</cx:pt>
          <cx:pt idx="5032">2350</cx:pt>
          <cx:pt idx="5033">2250</cx:pt>
          <cx:pt idx="5034">2350</cx:pt>
          <cx:pt idx="5035">2500</cx:pt>
          <cx:pt idx="5036">2200</cx:pt>
          <cx:pt idx="5037">2500</cx:pt>
          <cx:pt idx="5038">2500</cx:pt>
          <cx:pt idx="5039">2150</cx:pt>
          <cx:pt idx="5040">2050</cx:pt>
          <cx:pt idx="5041">2350</cx:pt>
          <cx:pt idx="5042">2350</cx:pt>
          <cx:pt idx="5043">2050</cx:pt>
          <cx:pt idx="5044">2700</cx:pt>
          <cx:pt idx="5045">2350</cx:pt>
          <cx:pt idx="5046">1850</cx:pt>
          <cx:pt idx="5047">1850</cx:pt>
          <cx:pt idx="5048">1950</cx:pt>
          <cx:pt idx="5049">1350</cx:pt>
          <cx:pt idx="5050">1250</cx:pt>
          <cx:pt idx="5051">2200</cx:pt>
          <cx:pt idx="5052">2500</cx:pt>
          <cx:pt idx="5053">2050</cx:pt>
          <cx:pt idx="5054">2500</cx:pt>
          <cx:pt idx="5055">2500</cx:pt>
          <cx:pt idx="5056">2150</cx:pt>
          <cx:pt idx="5057">2050</cx:pt>
          <cx:pt idx="5058">2200</cx:pt>
          <cx:pt idx="5059">2350</cx:pt>
          <cx:pt idx="5060">2350</cx:pt>
          <cx:pt idx="5061">2700</cx:pt>
          <cx:pt idx="5062">2050</cx:pt>
          <cx:pt idx="5063">2050</cx:pt>
          <cx:pt idx="5064">2500</cx:pt>
          <cx:pt idx="5065">2700</cx:pt>
          <cx:pt idx="5066">2150</cx:pt>
          <cx:pt idx="5067">2500</cx:pt>
          <cx:pt idx="5068">2500</cx:pt>
          <cx:pt idx="5069">2350</cx:pt>
          <cx:pt idx="5070">2500</cx:pt>
          <cx:pt idx="5071">2500</cx:pt>
          <cx:pt idx="5072">2250</cx:pt>
          <cx:pt idx="5073">2350</cx:pt>
          <cx:pt idx="5074">2350</cx:pt>
          <cx:pt idx="5075">2700</cx:pt>
          <cx:pt idx="5076">2250</cx:pt>
          <cx:pt idx="5077">1850</cx:pt>
          <cx:pt idx="5078">2200</cx:pt>
          <cx:pt idx="5079">1850</cx:pt>
          <cx:pt idx="5080">2050</cx:pt>
          <cx:pt idx="5081">1750</cx:pt>
          <cx:pt idx="5082">2050</cx:pt>
          <cx:pt idx="5083">1650</cx:pt>
          <cx:pt idx="5084">1950</cx:pt>
          <cx:pt idx="5085">2700</cx:pt>
          <cx:pt idx="5086">2050</cx:pt>
          <cx:pt idx="5087">2700</cx:pt>
          <cx:pt idx="5088">1750</cx:pt>
          <cx:pt idx="5089">2200</cx:pt>
          <cx:pt idx="5090">1650</cx:pt>
          <cx:pt idx="5091">1950</cx:pt>
          <cx:pt idx="5092">1650</cx:pt>
          <cx:pt idx="5093">1950</cx:pt>
          <cx:pt idx="5094">1600</cx:pt>
          <cx:pt idx="5095">1950</cx:pt>
          <cx:pt idx="5096">1250</cx:pt>
          <cx:pt idx="5097">1050</cx:pt>
          <cx:pt idx="5098">1300</cx:pt>
          <cx:pt idx="5099">1050</cx:pt>
          <cx:pt idx="5100">900</cx:pt>
          <cx:pt idx="5101">750</cx:pt>
          <cx:pt idx="5102">1950</cx:pt>
          <cx:pt idx="5103">2200</cx:pt>
          <cx:pt idx="5104">1650</cx:pt>
          <cx:pt idx="5105">2200</cx:pt>
          <cx:pt idx="5106">1750</cx:pt>
          <cx:pt idx="5107">2050</cx:pt>
          <cx:pt idx="5108">1950</cx:pt>
          <cx:pt idx="5109">2200</cx:pt>
          <cx:pt idx="5110">1650</cx:pt>
          <cx:pt idx="5111">2050</cx:pt>
          <cx:pt idx="5112">1750</cx:pt>
          <cx:pt idx="5113">2050</cx:pt>
          <cx:pt idx="5114">1050</cx:pt>
          <cx:pt idx="5115">2700</cx:pt>
          <cx:pt idx="5116">2700</cx:pt>
          <cx:pt idx="5117">2400</cx:pt>
          <cx:pt idx="5118">2700</cx:pt>
          <cx:pt idx="5119">2900</cx:pt>
          <cx:pt idx="5120">2700</cx:pt>
          <cx:pt idx="5121">2350</cx:pt>
          <cx:pt idx="5122">2500</cx:pt>
          <cx:pt idx="5123">2700</cx:pt>
          <cx:pt idx="5124">2400</cx:pt>
          <cx:pt idx="5125">2350</cx:pt>
          <cx:pt idx="5126">2350</cx:pt>
          <cx:pt idx="5127">2500</cx:pt>
          <cx:pt idx="5128">2500</cx:pt>
          <cx:pt idx="5129">2900</cx:pt>
          <cx:pt idx="5130">2250</cx:pt>
          <cx:pt idx="5131">2250</cx:pt>
          <cx:pt idx="5132">2400</cx:pt>
          <cx:pt idx="5133">2700</cx:pt>
          <cx:pt idx="5134">2400</cx:pt>
          <cx:pt idx="5135">3200</cx:pt>
          <cx:pt idx="5136">2700</cx:pt>
          <cx:pt idx="5137">2400</cx:pt>
          <cx:pt idx="5138">2900</cx:pt>
          <cx:pt idx="5139">2250</cx:pt>
          <cx:pt idx="5140">2350</cx:pt>
          <cx:pt idx="5141">2350</cx:pt>
          <cx:pt idx="5142">2250</cx:pt>
          <cx:pt idx="5143">2000</cx:pt>
          <cx:pt idx="5144">2250</cx:pt>
          <cx:pt idx="5145">1650</cx:pt>
          <cx:pt idx="5146">1650</cx:pt>
          <cx:pt idx="5147">2000</cx:pt>
          <cx:pt idx="5148">1500</cx:pt>
          <cx:pt idx="5149">2250</cx:pt>
          <cx:pt idx="5150">1650</cx:pt>
          <cx:pt idx="5151">2000</cx:pt>
          <cx:pt idx="5152">1500</cx:pt>
          <cx:pt idx="5153">1650</cx:pt>
          <cx:pt idx="5154">2250</cx:pt>
          <cx:pt idx="5155">1650</cx:pt>
          <cx:pt idx="5156">1450</cx:pt>
          <cx:pt idx="5157">2000</cx:pt>
          <cx:pt idx="5158">1500</cx:pt>
          <cx:pt idx="5159">2250</cx:pt>
          <cx:pt idx="5160">1650</cx:pt>
          <cx:pt idx="5161">2500</cx:pt>
          <cx:pt idx="5162">2250</cx:pt>
          <cx:pt idx="5163">1650</cx:pt>
          <cx:pt idx="5164">2050</cx:pt>
          <cx:pt idx="5165">2050</cx:pt>
          <cx:pt idx="5166">1650</cx:pt>
          <cx:pt idx="5167">2250</cx:pt>
          <cx:pt idx="5168">1650</cx:pt>
          <cx:pt idx="5169">2900</cx:pt>
          <cx:pt idx="5170">2900</cx:pt>
          <cx:pt idx="5171">2700</cx:pt>
          <cx:pt idx="5172">3200</cx:pt>
          <cx:pt idx="5173">1600</cx:pt>
          <cx:pt idx="5174">1650</cx:pt>
          <cx:pt idx="5175">1650</cx:pt>
          <cx:pt idx="5176">1650</cx:pt>
          <cx:pt idx="5177">1400</cx:pt>
          <cx:pt idx="5178">1650</cx:pt>
          <cx:pt idx="5179">1650</cx:pt>
          <cx:pt idx="5180">1450</cx:pt>
          <cx:pt idx="5181">3200</cx:pt>
          <cx:pt idx="5182">3200</cx:pt>
          <cx:pt idx="5183">3900</cx:pt>
          <cx:pt idx="5184">3200</cx:pt>
          <cx:pt idx="5185">3200</cx:pt>
          <cx:pt idx="5186">2700</cx:pt>
          <cx:pt idx="5187">2350</cx:pt>
          <cx:pt idx="5188">2900</cx:pt>
          <cx:pt idx="5189">2900</cx:pt>
          <cx:pt idx="5190">2700</cx:pt>
          <cx:pt idx="5191">3200</cx:pt>
          <cx:pt idx="5192">2200</cx:pt>
          <cx:pt idx="5193">2500</cx:pt>
          <cx:pt idx="5194">2700</cx:pt>
          <cx:pt idx="5195">2700</cx:pt>
          <cx:pt idx="5196">2700</cx:pt>
          <cx:pt idx="5197">2500</cx:pt>
          <cx:pt idx="5198">2900</cx:pt>
          <cx:pt idx="5199">2900</cx:pt>
          <cx:pt idx="5200">2700</cx:pt>
          <cx:pt idx="5201">3500</cx:pt>
          <cx:pt idx="5202">2350</cx:pt>
          <cx:pt idx="5203">2700</cx:pt>
          <cx:pt idx="5204">2700</cx:pt>
          <cx:pt idx="5205">2900</cx:pt>
          <cx:pt idx="5206">2900</cx:pt>
          <cx:pt idx="5207">3200</cx:pt>
          <cx:pt idx="5208">2900</cx:pt>
          <cx:pt idx="5209">3200</cx:pt>
          <cx:pt idx="5210">3500</cx:pt>
          <cx:pt idx="5211">1950</cx:pt>
          <cx:pt idx="5212">1850</cx:pt>
          <cx:pt idx="5213">1950</cx:pt>
          <cx:pt idx="5214">1950</cx:pt>
          <cx:pt idx="5215">1850</cx:pt>
          <cx:pt idx="5216">1650</cx:pt>
          <cx:pt idx="5217">1600</cx:pt>
          <cx:pt idx="5218">1750</cx:pt>
          <cx:pt idx="5219">1600</cx:pt>
          <cx:pt idx="5220">1350</cx:pt>
          <cx:pt idx="5221">2100</cx:pt>
          <cx:pt idx="5222">1650</cx:pt>
          <cx:pt idx="5223">1750</cx:pt>
          <cx:pt idx="5224">1300</cx:pt>
          <cx:pt idx="5225">1900</cx:pt>
          <cx:pt idx="5226">1150</cx:pt>
          <cx:pt idx="5227">1150</cx:pt>
          <cx:pt idx="5228">1700</cx:pt>
          <cx:pt idx="5229">1650</cx:pt>
          <cx:pt idx="5230">1650</cx:pt>
          <cx:pt idx="5231">1500</cx:pt>
          <cx:pt idx="5232">1500</cx:pt>
          <cx:pt idx="5233">1850</cx:pt>
          <cx:pt idx="5234">1650</cx:pt>
          <cx:pt idx="5235">2700</cx:pt>
          <cx:pt idx="5236">2350</cx:pt>
          <cx:pt idx="5237">2700</cx:pt>
          <cx:pt idx="5238">2700</cx:pt>
          <cx:pt idx="5239">2700</cx:pt>
          <cx:pt idx="5240">3200</cx:pt>
          <cx:pt idx="5241">2500</cx:pt>
          <cx:pt idx="5242">2200</cx:pt>
          <cx:pt idx="5243">2350</cx:pt>
          <cx:pt idx="5244">2700</cx:pt>
          <cx:pt idx="5245">2700</cx:pt>
          <cx:pt idx="5246">2900</cx:pt>
          <cx:pt idx="5247">2900</cx:pt>
          <cx:pt idx="5248">3200</cx:pt>
          <cx:pt idx="5249">3500</cx:pt>
          <cx:pt idx="5250">2350</cx:pt>
          <cx:pt idx="5251">2900</cx:pt>
          <cx:pt idx="5252">2900</cx:pt>
          <cx:pt idx="5253">3200</cx:pt>
          <cx:pt idx="5254">2350</cx:pt>
          <cx:pt idx="5255">2900</cx:pt>
          <cx:pt idx="5256">2900</cx:pt>
          <cx:pt idx="5257">3200</cx:pt>
          <cx:pt idx="5258">2900</cx:pt>
          <cx:pt idx="5259">1950</cx:pt>
          <cx:pt idx="5260">1650</cx:pt>
          <cx:pt idx="5261">1950</cx:pt>
          <cx:pt idx="5262">2200</cx:pt>
          <cx:pt idx="5263">2200</cx:pt>
          <cx:pt idx="5264">2250</cx:pt>
          <cx:pt idx="5265">1650</cx:pt>
          <cx:pt idx="5266">2000</cx:pt>
          <cx:pt idx="5267">1500</cx:pt>
          <cx:pt idx="5268">2500</cx:pt>
          <cx:pt idx="5269">2500</cx:pt>
          <cx:pt idx="5270">2900</cx:pt>
          <cx:pt idx="5271">1650</cx:pt>
          <cx:pt idx="5272">2250</cx:pt>
          <cx:pt idx="5273">1650</cx:pt>
          <cx:pt idx="5274">2050</cx:pt>
          <cx:pt idx="5275">2050</cx:pt>
          <cx:pt idx="5276">1450</cx:pt>
          <cx:pt idx="5277">2000</cx:pt>
          <cx:pt idx="5278">1500</cx:pt>
          <cx:pt idx="5279">1750</cx:pt>
          <cx:pt idx="5280">2250</cx:pt>
          <cx:pt idx="5281">2000</cx:pt>
          <cx:pt idx="5282">1600</cx:pt>
          <cx:pt idx="5283">1400</cx:pt>
          <cx:pt idx="5284">2100</cx:pt>
          <cx:pt idx="5285">1950</cx:pt>
          <cx:pt idx="5286">1950</cx:pt>
          <cx:pt idx="5287">2200</cx:pt>
          <cx:pt idx="5288">2200</cx:pt>
          <cx:pt idx="5289">1600</cx:pt>
          <cx:pt idx="5290">1750</cx:pt>
          <cx:pt idx="5291">1500</cx:pt>
          <cx:pt idx="5292">1750</cx:pt>
          <cx:pt idx="5293">1600</cx:pt>
          <cx:pt idx="5294">2250</cx:pt>
          <cx:pt idx="5295">1600</cx:pt>
          <cx:pt idx="5296">2250</cx:pt>
          <cx:pt idx="5297">1400</cx:pt>
          <cx:pt idx="5298">1400</cx:pt>
          <cx:pt idx="5299">2000</cx:pt>
          <cx:pt idx="5300">2100</cx:pt>
          <cx:pt idx="5301">1950</cx:pt>
          <cx:pt idx="5302">2900</cx:pt>
          <cx:pt idx="5303">2900</cx:pt>
          <cx:pt idx="5304">3500</cx:pt>
          <cx:pt idx="5305">2500</cx:pt>
          <cx:pt idx="5306">3200</cx:pt>
          <cx:pt idx="5307">2900</cx:pt>
          <cx:pt idx="5308">3200</cx:pt>
          <cx:pt idx="5309">3200</cx:pt>
          <cx:pt idx="5310">3900</cx:pt>
          <cx:pt idx="5311">3200</cx:pt>
          <cx:pt idx="5312">3200</cx:pt>
          <cx:pt idx="5313">3000</cx:pt>
          <cx:pt idx="5314">2700</cx:pt>
          <cx:pt idx="5315">2700</cx:pt>
          <cx:pt idx="5316">3200</cx:pt>
          <cx:pt idx="5317">1750</cx:pt>
          <cx:pt idx="5318">1850</cx:pt>
          <cx:pt idx="5319">1450</cx:pt>
          <cx:pt idx="5320">1850</cx:pt>
          <cx:pt idx="5321">2050</cx:pt>
          <cx:pt idx="5322">1650</cx:pt>
          <cx:pt idx="5323">2050</cx:pt>
          <cx:pt idx="5324">2700</cx:pt>
          <cx:pt idx="5325">2900</cx:pt>
          <cx:pt idx="5326">3200</cx:pt>
          <cx:pt idx="5327">3200</cx:pt>
          <cx:pt idx="5328">2700</cx:pt>
          <cx:pt idx="5329">2350</cx:pt>
          <cx:pt idx="5330">2500</cx:pt>
          <cx:pt idx="5331">2700</cx:pt>
          <cx:pt idx="5332">1950</cx:pt>
          <cx:pt idx="5333">1850</cx:pt>
          <cx:pt idx="5334">2050</cx:pt>
          <cx:pt idx="5335">1950</cx:pt>
          <cx:pt idx="5336">1750</cx:pt>
          <cx:pt idx="5337">1650</cx:pt>
          <cx:pt idx="5338">1650</cx:pt>
          <cx:pt idx="5339">2200</cx:pt>
          <cx:pt idx="5340">2700</cx:pt>
          <cx:pt idx="5341">3200</cx:pt>
          <cx:pt idx="5342">3200</cx:pt>
          <cx:pt idx="5343">2350</cx:pt>
          <cx:pt idx="5344">2700</cx:pt>
          <cx:pt idx="5345">2350</cx:pt>
          <cx:pt idx="5346">2350</cx:pt>
          <cx:pt idx="5347">2500</cx:pt>
          <cx:pt idx="5348">3200</cx:pt>
          <cx:pt idx="5349">3200</cx:pt>
          <cx:pt idx="5350">2350</cx:pt>
          <cx:pt idx="5351">2500</cx:pt>
          <cx:pt idx="5352">2200</cx:pt>
          <cx:pt idx="5353">2500</cx:pt>
          <cx:pt idx="5354">3200</cx:pt>
          <cx:pt idx="5355">3200</cx:pt>
          <cx:pt idx="5356">2700</cx:pt>
          <cx:pt idx="5357">1400</cx:pt>
          <cx:pt idx="5358">1150</cx:pt>
          <cx:pt idx="5359">1250</cx:pt>
          <cx:pt idx="5360">1400</cx:pt>
          <cx:pt idx="5361">1100</cx:pt>
          <cx:pt idx="5362">1400</cx:pt>
          <cx:pt idx="5363">1150</cx:pt>
          <cx:pt idx="5364">1250</cx:pt>
          <cx:pt idx="5365">1400</cx:pt>
          <cx:pt idx="5366">1250</cx:pt>
          <cx:pt idx="5367">1400</cx:pt>
          <cx:pt idx="5368">2900</cx:pt>
          <cx:pt idx="5369">2350</cx:pt>
          <cx:pt idx="5370">2700</cx:pt>
          <cx:pt idx="5371">2900</cx:pt>
          <cx:pt idx="5372">2500</cx:pt>
          <cx:pt idx="5373">2050</cx:pt>
          <cx:pt idx="5374">2200</cx:pt>
          <cx:pt idx="5375">2200</cx:pt>
          <cx:pt idx="5376">2350</cx:pt>
          <cx:pt idx="5377">2700</cx:pt>
          <cx:pt idx="5378">2700</cx:pt>
          <cx:pt idx="5379">2900</cx:pt>
          <cx:pt idx="5380">3200</cx:pt>
          <cx:pt idx="5381">3200</cx:pt>
          <cx:pt idx="5382">2500</cx:pt>
          <cx:pt idx="5383">2200</cx:pt>
          <cx:pt idx="5384">2500</cx:pt>
          <cx:pt idx="5385">2700</cx:pt>
          <cx:pt idx="5386">2500</cx:pt>
          <cx:pt idx="5387">2500</cx:pt>
          <cx:pt idx="5388">2900</cx:pt>
          <cx:pt idx="5389">2500</cx:pt>
          <cx:pt idx="5390">2350</cx:pt>
          <cx:pt idx="5391">2350</cx:pt>
          <cx:pt idx="5392">2700</cx:pt>
          <cx:pt idx="5393">3200</cx:pt>
          <cx:pt idx="5394">3200</cx:pt>
          <cx:pt idx="5395">2500</cx:pt>
          <cx:pt idx="5396">2500</cx:pt>
          <cx:pt idx="5397">2700</cx:pt>
          <cx:pt idx="5398">1450</cx:pt>
          <cx:pt idx="5399">1450</cx:pt>
          <cx:pt idx="5400">1850</cx:pt>
          <cx:pt idx="5401">2700</cx:pt>
          <cx:pt idx="5402">1850</cx:pt>
          <cx:pt idx="5403">1650</cx:pt>
          <cx:pt idx="5404">1600</cx:pt>
          <cx:pt idx="5405">1850</cx:pt>
          <cx:pt idx="5406">1450</cx:pt>
          <cx:pt idx="5407">2050</cx:pt>
          <cx:pt idx="5408">1750</cx:pt>
          <cx:pt idx="5409">1950</cx:pt>
          <cx:pt idx="5410">1600</cx:pt>
          <cx:pt idx="5411">1500</cx:pt>
          <cx:pt idx="5412">1450</cx:pt>
          <cx:pt idx="5413">1850</cx:pt>
          <cx:pt idx="5414">2050</cx:pt>
          <cx:pt idx="5415">1600</cx:pt>
          <cx:pt idx="5416">1600</cx:pt>
          <cx:pt idx="5417">1950</cx:pt>
          <cx:pt idx="5418">1750</cx:pt>
          <cx:pt idx="5419">1750</cx:pt>
          <cx:pt idx="5420">1450</cx:pt>
          <cx:pt idx="5421">1750</cx:pt>
          <cx:pt idx="5422">1650</cx:pt>
          <cx:pt idx="5423">1850</cx:pt>
          <cx:pt idx="5424">1600</cx:pt>
          <cx:pt idx="5425">1400</cx:pt>
          <cx:pt idx="5426">1600</cx:pt>
          <cx:pt idx="5427">1850</cx:pt>
          <cx:pt idx="5428">1950</cx:pt>
          <cx:pt idx="5429">1850</cx:pt>
          <cx:pt idx="5430">1850</cx:pt>
          <cx:pt idx="5431">1850</cx:pt>
          <cx:pt idx="5432">1950</cx:pt>
          <cx:pt idx="5433">2500</cx:pt>
          <cx:pt idx="5434">1950</cx:pt>
          <cx:pt idx="5435">2050</cx:pt>
          <cx:pt idx="5436">2350</cx:pt>
          <cx:pt idx="5437">2700</cx:pt>
          <cx:pt idx="5438">2700</cx:pt>
          <cx:pt idx="5439">2150</cx:pt>
          <cx:pt idx="5440">2350</cx:pt>
          <cx:pt idx="5441">2250</cx:pt>
          <cx:pt idx="5442">2350</cx:pt>
          <cx:pt idx="5443">2500</cx:pt>
          <cx:pt idx="5444">2200</cx:pt>
          <cx:pt idx="5445">2500</cx:pt>
          <cx:pt idx="5446">2500</cx:pt>
          <cx:pt idx="5447">2150</cx:pt>
          <cx:pt idx="5448">2050</cx:pt>
          <cx:pt idx="5449">2350</cx:pt>
          <cx:pt idx="5450">2350</cx:pt>
          <cx:pt idx="5451">2050</cx:pt>
          <cx:pt idx="5452">2700</cx:pt>
          <cx:pt idx="5453">2350</cx:pt>
          <cx:pt idx="5454">2200</cx:pt>
          <cx:pt idx="5455">2500</cx:pt>
          <cx:pt idx="5456">2050</cx:pt>
          <cx:pt idx="5457">2500</cx:pt>
          <cx:pt idx="5458">2500</cx:pt>
          <cx:pt idx="5459">2150</cx:pt>
          <cx:pt idx="5460">2050</cx:pt>
          <cx:pt idx="5461">2200</cx:pt>
          <cx:pt idx="5462">2350</cx:pt>
          <cx:pt idx="5463">2350</cx:pt>
          <cx:pt idx="5464">2700</cx:pt>
          <cx:pt idx="5465">2050</cx:pt>
          <cx:pt idx="5466">2050</cx:pt>
          <cx:pt idx="5467">2500</cx:pt>
          <cx:pt idx="5468">2700</cx:pt>
          <cx:pt idx="5469">2150</cx:pt>
          <cx:pt idx="5470">2500</cx:pt>
          <cx:pt idx="5471">2500</cx:pt>
          <cx:pt idx="5472">2350</cx:pt>
          <cx:pt idx="5473">2500</cx:pt>
          <cx:pt idx="5474">2500</cx:pt>
          <cx:pt idx="5475">2250</cx:pt>
          <cx:pt idx="5476">2350</cx:pt>
          <cx:pt idx="5477">2350</cx:pt>
          <cx:pt idx="5478">2700</cx:pt>
          <cx:pt idx="5479">2250</cx:pt>
          <cx:pt idx="5480">2700</cx:pt>
          <cx:pt idx="5481">2050</cx:pt>
          <cx:pt idx="5482">2700</cx:pt>
          <cx:pt idx="5483">1850</cx:pt>
          <cx:pt idx="5484">2200</cx:pt>
          <cx:pt idx="5485">1850</cx:pt>
          <cx:pt idx="5486">2050</cx:pt>
          <cx:pt idx="5487">1750</cx:pt>
          <cx:pt idx="5488">2050</cx:pt>
          <cx:pt idx="5489">1650</cx:pt>
          <cx:pt idx="5490">1950</cx:pt>
          <cx:pt idx="5491">1750</cx:pt>
          <cx:pt idx="5492">2200</cx:pt>
          <cx:pt idx="5493">1650</cx:pt>
          <cx:pt idx="5494">1950</cx:pt>
          <cx:pt idx="5495">1650</cx:pt>
          <cx:pt idx="5496">1950</cx:pt>
          <cx:pt idx="5497">1600</cx:pt>
          <cx:pt idx="5498">1950</cx:pt>
          <cx:pt idx="5499">1850</cx:pt>
          <cx:pt idx="5500">2050</cx:pt>
          <cx:pt idx="5501">1750</cx:pt>
          <cx:pt idx="5502">1650</cx:pt>
          <cx:pt idx="5503">1950</cx:pt>
          <cx:pt idx="5504">2050</cx:pt>
          <cx:pt idx="5505">2050</cx:pt>
          <cx:pt idx="5506">1950</cx:pt>
          <cx:pt idx="5507">2200</cx:pt>
          <cx:pt idx="5508">1650</cx:pt>
          <cx:pt idx="5509">2200</cx:pt>
          <cx:pt idx="5510">1750</cx:pt>
          <cx:pt idx="5511">2050</cx:pt>
          <cx:pt idx="5512">1950</cx:pt>
          <cx:pt idx="5513">2200</cx:pt>
          <cx:pt idx="5514">1650</cx:pt>
          <cx:pt idx="5515">2050</cx:pt>
          <cx:pt idx="5516">1750</cx:pt>
          <cx:pt idx="5517">2050</cx:pt>
          <cx:pt idx="5518">2700</cx:pt>
          <cx:pt idx="5519">2700</cx:pt>
          <cx:pt idx="5520">2400</cx:pt>
          <cx:pt idx="5521">2700</cx:pt>
          <cx:pt idx="5522">2900</cx:pt>
          <cx:pt idx="5523">2700</cx:pt>
          <cx:pt idx="5524">2350</cx:pt>
          <cx:pt idx="5525">2500</cx:pt>
          <cx:pt idx="5526">2700</cx:pt>
          <cx:pt idx="5527">2400</cx:pt>
          <cx:pt idx="5528">2350</cx:pt>
          <cx:pt idx="5529">2350</cx:pt>
          <cx:pt idx="5530">2500</cx:pt>
          <cx:pt idx="5531">2500</cx:pt>
          <cx:pt idx="5532">2900</cx:pt>
          <cx:pt idx="5533">2250</cx:pt>
          <cx:pt idx="5534">2250</cx:pt>
          <cx:pt idx="5535">2400</cx:pt>
          <cx:pt idx="5536">2700</cx:pt>
          <cx:pt idx="5537">2400</cx:pt>
          <cx:pt idx="5538">3200</cx:pt>
          <cx:pt idx="5539">2700</cx:pt>
          <cx:pt idx="5540">2400</cx:pt>
          <cx:pt idx="5541">2900</cx:pt>
          <cx:pt idx="5542">2250</cx:pt>
          <cx:pt idx="5543">1500</cx:pt>
          <cx:pt idx="5544">1500</cx:pt>
          <cx:pt idx="5545">1350</cx:pt>
          <cx:pt idx="5546">1400</cx:pt>
          <cx:pt idx="5547">1350</cx:pt>
          <cx:pt idx="5548">1050</cx:pt>
          <cx:pt idx="5549">1250</cx:pt>
          <cx:pt idx="5550">1300</cx:pt>
          <cx:pt idx="5551">1300</cx:pt>
          <cx:pt idx="5552">1200</cx:pt>
          <cx:pt idx="5553">1300</cx:pt>
          <cx:pt idx="5554">750</cx:pt>
          <cx:pt idx="5555">850</cx:pt>
          <cx:pt idx="5556">1350</cx:pt>
          <cx:pt idx="5557">1250</cx:pt>
          <cx:pt idx="5558">1450</cx:pt>
          <cx:pt idx="5559">1500</cx:pt>
          <cx:pt idx="5560">1500</cx:pt>
          <cx:pt idx="5561">1400</cx:pt>
          <cx:pt idx="5562">1400</cx:pt>
          <cx:pt idx="5563">1450</cx:pt>
          <cx:pt idx="5564">1350</cx:pt>
          <cx:pt idx="5565">1300</cx:pt>
          <cx:pt idx="5566">1250</cx:pt>
          <cx:pt idx="5567">1050</cx:pt>
          <cx:pt idx="5568">1150</cx:pt>
          <cx:pt idx="5569">1300</cx:pt>
          <cx:pt idx="5570">1750</cx:pt>
          <cx:pt idx="5571">1750</cx:pt>
          <cx:pt idx="5572">1650</cx:pt>
          <cx:pt idx="5573">1750</cx:pt>
          <cx:pt idx="5574">1750</cx:pt>
          <cx:pt idx="5575">1850</cx:pt>
          <cx:pt idx="5576">1400</cx:pt>
          <cx:pt idx="5577">1500</cx:pt>
          <cx:pt idx="5578">1200</cx:pt>
          <cx:pt idx="5579">1400</cx:pt>
          <cx:pt idx="5580">1350</cx:pt>
          <cx:pt idx="5581">1650</cx:pt>
          <cx:pt idx="5582">1650</cx:pt>
          <cx:pt idx="5583">1700</cx:pt>
          <cx:pt idx="5584">1950</cx:pt>
          <cx:pt idx="5585">1850</cx:pt>
          <cx:pt idx="5586">1750</cx:pt>
          <cx:pt idx="5587">2050</cx:pt>
          <cx:pt idx="5588">2050</cx:pt>
          <cx:pt idx="5589">2500</cx:pt>
          <cx:pt idx="5590">2350</cx:pt>
          <cx:pt idx="5591">2500</cx:pt>
          <cx:pt idx="5592">1850</cx:pt>
          <cx:pt idx="5593">2200</cx:pt>
          <cx:pt idx="5594">1650</cx:pt>
          <cx:pt idx="5595">1750</cx:pt>
          <cx:pt idx="5596">1950</cx:pt>
          <cx:pt idx="5597">1950</cx:pt>
          <cx:pt idx="5598">2050</cx:pt>
          <cx:pt idx="5599">1750</cx:pt>
          <cx:pt idx="5600">1550</cx:pt>
          <cx:pt idx="5601">1850</cx:pt>
          <cx:pt idx="5602">1950</cx:pt>
          <cx:pt idx="5603">1850</cx:pt>
          <cx:pt idx="5604">2200</cx:pt>
          <cx:pt idx="5605">1650</cx:pt>
          <cx:pt idx="5606">1550</cx:pt>
          <cx:pt idx="5607">1850</cx:pt>
          <cx:pt idx="5608">1950</cx:pt>
          <cx:pt idx="5609">1950</cx:pt>
          <cx:pt idx="5610">2200</cx:pt>
          <cx:pt idx="5611">1750</cx:pt>
          <cx:pt idx="5612">1850</cx:pt>
          <cx:pt idx="5613">2050</cx:pt>
          <cx:pt idx="5614">2500</cx:pt>
          <cx:pt idx="5615">3200</cx:pt>
          <cx:pt idx="5616">2350</cx:pt>
          <cx:pt idx="5617">2200</cx:pt>
          <cx:pt idx="5618">3200</cx:pt>
          <cx:pt idx="5619">2350</cx:pt>
          <cx:pt idx="5620">3200</cx:pt>
          <cx:pt idx="5621">2350</cx:pt>
          <cx:pt idx="5622">2050</cx:pt>
          <cx:pt idx="5623">2050</cx:pt>
          <cx:pt idx="5624">6050</cx:pt>
          <cx:pt idx="5625">2700</cx:pt>
          <cx:pt idx="5626">1850</cx:pt>
          <cx:pt idx="5627">1850</cx:pt>
          <cx:pt idx="5628">1850</cx:pt>
          <cx:pt idx="5629">1850</cx:pt>
          <cx:pt idx="5630">1850</cx:pt>
          <cx:pt idx="5631">2700</cx:pt>
          <cx:pt idx="5632">2500</cx:pt>
          <cx:pt idx="5633">2700</cx:pt>
          <cx:pt idx="5634">2500</cx:pt>
          <cx:pt idx="5635">2700</cx:pt>
          <cx:pt idx="5636">2500</cx:pt>
          <cx:pt idx="5637">1450</cx:pt>
          <cx:pt idx="5638">1400</cx:pt>
          <cx:pt idx="5639">1300</cx:pt>
          <cx:pt idx="5640">1600</cx:pt>
          <cx:pt idx="5641">1400</cx:pt>
          <cx:pt idx="5642">1600</cx:pt>
          <cx:pt idx="5643">1450</cx:pt>
          <cx:pt idx="5644">1300</cx:pt>
          <cx:pt idx="5645">1750</cx:pt>
          <cx:pt idx="5646">2050</cx:pt>
          <cx:pt idx="5647">1750</cx:pt>
          <cx:pt idx="5648">1650</cx:pt>
          <cx:pt idx="5649">1650</cx:pt>
          <cx:pt idx="5650">1950</cx:pt>
          <cx:pt idx="5651">1650</cx:pt>
          <cx:pt idx="5652">2350</cx:pt>
          <cx:pt idx="5653">2200</cx:pt>
          <cx:pt idx="5654">2050</cx:pt>
          <cx:pt idx="5655">1950</cx:pt>
          <cx:pt idx="5656">2050</cx:pt>
          <cx:pt idx="5657">1750</cx:pt>
          <cx:pt idx="5658">1750</cx:pt>
          <cx:pt idx="5659">1750</cx:pt>
          <cx:pt idx="5660">1750</cx:pt>
          <cx:pt idx="5661">1400</cx:pt>
          <cx:pt idx="5662">1400</cx:pt>
          <cx:pt idx="5663">1500</cx:pt>
          <cx:pt idx="5664">2100</cx:pt>
          <cx:pt idx="5665">2000</cx:pt>
          <cx:pt idx="5666">2250</cx:pt>
          <cx:pt idx="5667">2250</cx:pt>
          <cx:pt idx="5668">2350</cx:pt>
          <cx:pt idx="5669">2250</cx:pt>
          <cx:pt idx="5670">1600</cx:pt>
          <cx:pt idx="5671">2350</cx:pt>
          <cx:pt idx="5672">1950</cx:pt>
          <cx:pt idx="5673">1750</cx:pt>
          <cx:pt idx="5674">2800</cx:pt>
          <cx:pt idx="5675">3250</cx:pt>
          <cx:pt idx="5676">3250</cx:pt>
          <cx:pt idx="5677">3000</cx:pt>
          <cx:pt idx="5678">1850</cx:pt>
          <cx:pt idx="5679">1850</cx:pt>
          <cx:pt idx="5680">1850</cx:pt>
          <cx:pt idx="5681">1850</cx:pt>
          <cx:pt idx="5682">1400</cx:pt>
          <cx:pt idx="5683">1150</cx:pt>
          <cx:pt idx="5684">1250</cx:pt>
          <cx:pt idx="5685">1400</cx:pt>
          <cx:pt idx="5686">1100</cx:pt>
          <cx:pt idx="5687">1400</cx:pt>
          <cx:pt idx="5688">1150</cx:pt>
          <cx:pt idx="5689">1250</cx:pt>
          <cx:pt idx="5690">1750</cx:pt>
          <cx:pt idx="5691">1750</cx:pt>
          <cx:pt idx="5692">1850</cx:pt>
          <cx:pt idx="5693">1650</cx:pt>
          <cx:pt idx="5694">1400</cx:pt>
          <cx:pt idx="5695">1600</cx:pt>
          <cx:pt idx="5696">1850</cx:pt>
          <cx:pt idx="5697">2050</cx:pt>
          <cx:pt idx="5698">1750</cx:pt>
          <cx:pt idx="5699">1600</cx:pt>
          <cx:pt idx="5700">1900</cx:pt>
          <cx:pt idx="5701">1400</cx:pt>
          <cx:pt idx="5702">1750</cx:pt>
          <cx:pt idx="5703">1750</cx:pt>
          <cx:pt idx="5704">1300</cx:pt>
          <cx:pt idx="5705">1900</cx:pt>
          <cx:pt idx="5706">1150</cx:pt>
          <cx:pt idx="5707">1150</cx:pt>
          <cx:pt idx="5708">1700</cx:pt>
          <cx:pt idx="5709">2200</cx:pt>
          <cx:pt idx="5710">2200</cx:pt>
          <cx:pt idx="5711">1450</cx:pt>
          <cx:pt idx="5712">1350</cx:pt>
          <cx:pt idx="5713">1300</cx:pt>
          <cx:pt idx="5714">1650</cx:pt>
          <cx:pt idx="5715">1650</cx:pt>
          <cx:pt idx="5716">2350</cx:pt>
          <cx:pt idx="5717">2350</cx:pt>
          <cx:pt idx="5718">1600</cx:pt>
          <cx:pt idx="5719">1900</cx:pt>
          <cx:pt idx="5720">1450</cx:pt>
          <cx:pt idx="5721">1600</cx:pt>
          <cx:pt idx="5722">1750</cx:pt>
          <cx:pt idx="5723">1500</cx:pt>
          <cx:pt idx="5724">1750</cx:pt>
          <cx:pt idx="5725">1950</cx:pt>
          <cx:pt idx="5726">1950</cx:pt>
          <cx:pt idx="5727">1950</cx:pt>
          <cx:pt idx="5728">2050</cx:pt>
          <cx:pt idx="5729">1650</cx:pt>
          <cx:pt idx="5730">1850</cx:pt>
          <cx:pt idx="5731">1600</cx:pt>
          <cx:pt idx="5732">1850</cx:pt>
          <cx:pt idx="5733">1950</cx:pt>
          <cx:pt idx="5734">1850</cx:pt>
          <cx:pt idx="5735">1950</cx:pt>
          <cx:pt idx="5736">1950</cx:pt>
          <cx:pt idx="5737">1850</cx:pt>
          <cx:pt idx="5738">1950</cx:pt>
          <cx:pt idx="5739">1950</cx:pt>
          <cx:pt idx="5740">1850</cx:pt>
          <cx:pt idx="5741">1950</cx:pt>
          <cx:pt idx="5742">2500</cx:pt>
          <cx:pt idx="5743">2200</cx:pt>
          <cx:pt idx="5744">2500</cx:pt>
          <cx:pt idx="5745">1500</cx:pt>
          <cx:pt idx="5746">1500</cx:pt>
          <cx:pt idx="5747">1400</cx:pt>
          <cx:pt idx="5748">1450</cx:pt>
          <cx:pt idx="5749">1300</cx:pt>
          <cx:pt idx="5750">1400</cx:pt>
          <cx:pt idx="5751">1350</cx:pt>
          <cx:pt idx="5752">1400</cx:pt>
          <cx:pt idx="5753">1150</cx:pt>
          <cx:pt idx="5754">1450</cx:pt>
          <cx:pt idx="5755">1300</cx:pt>
          <cx:pt idx="5756">1500</cx:pt>
          <cx:pt idx="5757">1650</cx:pt>
          <cx:pt idx="5758">1600</cx:pt>
          <cx:pt idx="5759">1750</cx:pt>
          <cx:pt idx="5760">1600</cx:pt>
          <cx:pt idx="5761">1950</cx:pt>
          <cx:pt idx="5762">1750</cx:pt>
          <cx:pt idx="5763">2050</cx:pt>
          <cx:pt idx="5764">1650</cx:pt>
          <cx:pt idx="5765">2050</cx:pt>
          <cx:pt idx="5766">2500</cx:pt>
          <cx:pt idx="5767">2200</cx:pt>
          <cx:pt idx="5768">2350</cx:pt>
          <cx:pt idx="5769">3200</cx:pt>
          <cx:pt idx="5770">2700</cx:pt>
          <cx:pt idx="5771">2050</cx:pt>
          <cx:pt idx="5772">1950</cx:pt>
          <cx:pt idx="5773">2050</cx:pt>
          <cx:pt idx="5774">1950</cx:pt>
          <cx:pt idx="5775">1500</cx:pt>
          <cx:pt idx="5776">1750</cx:pt>
          <cx:pt idx="5777">1500</cx:pt>
          <cx:pt idx="5778">2050</cx:pt>
          <cx:pt idx="5779">1500</cx:pt>
          <cx:pt idx="5780">1750</cx:pt>
          <cx:pt idx="5781">1650</cx:pt>
          <cx:pt idx="5782">1850</cx:pt>
          <cx:pt idx="5783">1650</cx:pt>
          <cx:pt idx="5784">1850</cx:pt>
          <cx:pt idx="5785">1750</cx:pt>
          <cx:pt idx="5786">1850</cx:pt>
          <cx:pt idx="5787">1850</cx:pt>
          <cx:pt idx="5788">1950</cx:pt>
          <cx:pt idx="5789">1950</cx:pt>
          <cx:pt idx="5790">1850</cx:pt>
          <cx:pt idx="5791">1450</cx:pt>
          <cx:pt idx="5792">1400</cx:pt>
          <cx:pt idx="5793">1750</cx:pt>
          <cx:pt idx="5794">1400</cx:pt>
          <cx:pt idx="5795">1350</cx:pt>
          <cx:pt idx="5796">1750</cx:pt>
          <cx:pt idx="5797">1450</cx:pt>
          <cx:pt idx="5798">1400</cx:pt>
          <cx:pt idx="5799">1400</cx:pt>
          <cx:pt idx="5800">1350</cx:pt>
          <cx:pt idx="5801">1850</cx:pt>
          <cx:pt idx="5802">1850</cx:pt>
          <cx:pt idx="5803">1850</cx:pt>
          <cx:pt idx="5804">2350</cx:pt>
          <cx:pt idx="5805">1850</cx:pt>
          <cx:pt idx="5806">1700</cx:pt>
          <cx:pt idx="5807">1950</cx:pt>
          <cx:pt idx="5808">2250</cx:pt>
          <cx:pt idx="5809">1950</cx:pt>
          <cx:pt idx="5810">1950</cx:pt>
          <cx:pt idx="5811">1850</cx:pt>
          <cx:pt idx="5812">2350</cx:pt>
          <cx:pt idx="5813">1700</cx:pt>
          <cx:pt idx="5814">1650</cx:pt>
          <cx:pt idx="5815">2250</cx:pt>
          <cx:pt idx="5816">1650</cx:pt>
          <cx:pt idx="5817">1300</cx:pt>
          <cx:pt idx="5818">1900</cx:pt>
          <cx:pt idx="5819">1150</cx:pt>
          <cx:pt idx="5820">1150</cx:pt>
          <cx:pt idx="5821">1700</cx:pt>
          <cx:pt idx="5822">1650</cx:pt>
          <cx:pt idx="5823">1650</cx:pt>
          <cx:pt idx="5824">1500</cx:pt>
          <cx:pt idx="5825">1500</cx:pt>
          <cx:pt idx="5826">1850</cx:pt>
          <cx:pt idx="5827">1650</cx:pt>
          <cx:pt idx="5828">2500</cx:pt>
          <cx:pt idx="5829">2500</cx:pt>
          <cx:pt idx="5830">2900</cx:pt>
          <cx:pt idx="5831">1600</cx:pt>
          <cx:pt idx="5832">1400</cx:pt>
          <cx:pt idx="5833">1600</cx:pt>
          <cx:pt idx="5834">1650</cx:pt>
          <cx:pt idx="5835">1650</cx:pt>
          <cx:pt idx="5836">1650</cx:pt>
          <cx:pt idx="5837">1400</cx:pt>
          <cx:pt idx="5838">1650</cx:pt>
          <cx:pt idx="5839">1650</cx:pt>
          <cx:pt idx="5840">1450</cx:pt>
          <cx:pt idx="5841">2250</cx:pt>
          <cx:pt idx="5842">1600</cx:pt>
          <cx:pt idx="5843">2250</cx:pt>
          <cx:pt idx="5844">1600</cx:pt>
          <cx:pt idx="5845">1400</cx:pt>
          <cx:pt idx="5846">1400</cx:pt>
          <cx:pt idx="5847">2000</cx:pt>
          <cx:pt idx="5848">2100</cx:pt>
          <cx:pt idx="5849">1600</cx:pt>
          <cx:pt idx="5850">1350</cx:pt>
          <cx:pt idx="5851">1850</cx:pt>
          <cx:pt idx="5852">1850</cx:pt>
          <cx:pt idx="5853">1950</cx:pt>
          <cx:pt idx="5854">1850</cx:pt>
          <cx:pt idx="5855">1650</cx:pt>
          <cx:pt idx="5856">1650</cx:pt>
          <cx:pt idx="5857">1750</cx:pt>
          <cx:pt idx="5858">1450</cx:pt>
          <cx:pt idx="5859">1300</cx:pt>
          <cx:pt idx="5860">1300</cx:pt>
          <cx:pt idx="5861">1500</cx:pt>
          <cx:pt idx="5862">1750</cx:pt>
          <cx:pt idx="5863">1750</cx:pt>
          <cx:pt idx="5864">1750</cx:pt>
          <cx:pt idx="5865">1650</cx:pt>
          <cx:pt idx="5866">1850</cx:pt>
          <cx:pt idx="5867">1750</cx:pt>
          <cx:pt idx="5868">1750</cx:pt>
          <cx:pt idx="5869">1850</cx:pt>
          <cx:pt idx="5870">1450</cx:pt>
          <cx:pt idx="5871">1950</cx:pt>
          <cx:pt idx="5872">1400</cx:pt>
          <cx:pt idx="5873">1850</cx:pt>
          <cx:pt idx="5874">1750</cx:pt>
          <cx:pt idx="5875">1950</cx:pt>
          <cx:pt idx="5876">1950</cx:pt>
          <cx:pt idx="5877">2050</cx:pt>
          <cx:pt idx="5878">1950</cx:pt>
          <cx:pt idx="5879">1950</cx:pt>
          <cx:pt idx="5880">2050</cx:pt>
          <cx:pt idx="5881">1950</cx:pt>
          <cx:pt idx="5882">1050</cx:pt>
          <cx:pt idx="5883">900</cx:pt>
          <cx:pt idx="5884">2100</cx:pt>
          <cx:pt idx="5885">1500</cx:pt>
          <cx:pt idx="5886">1750</cx:pt>
          <cx:pt idx="5887">1900</cx:pt>
          <cx:pt idx="5888">1500</cx:pt>
          <cx:pt idx="5889">1850</cx:pt>
          <cx:pt idx="5890">1850</cx:pt>
          <cx:pt idx="5891">1850</cx:pt>
          <cx:pt idx="5892">1950</cx:pt>
          <cx:pt idx="5893">2050</cx:pt>
          <cx:pt idx="5894">2000</cx:pt>
          <cx:pt idx="5895">1400</cx:pt>
          <cx:pt idx="5896">1400</cx:pt>
          <cx:pt idx="5897">1900</cx:pt>
          <cx:pt idx="5898">1350</cx:pt>
          <cx:pt idx="5899">2100</cx:pt>
          <cx:pt idx="5900">1450</cx:pt>
          <cx:pt idx="5901">1900</cx:pt>
          <cx:pt idx="5902">1350</cx:pt>
          <cx:pt idx="5903">1400</cx:pt>
          <cx:pt idx="5904">1400</cx:pt>
          <cx:pt idx="5905">1350</cx:pt>
          <cx:pt idx="5906">1250</cx:pt>
          <cx:pt idx="5907">1050</cx:pt>
          <cx:pt idx="5908">1050</cx:pt>
          <cx:pt idx="5909">2500</cx:pt>
          <cx:pt idx="5910">2350</cx:pt>
          <cx:pt idx="5911">1850</cx:pt>
          <cx:pt idx="5912">1850</cx:pt>
          <cx:pt idx="5913">1650</cx:pt>
          <cx:pt idx="5914">2250</cx:pt>
          <cx:pt idx="5915">2100</cx:pt>
          <cx:pt idx="5916">1850</cx:pt>
          <cx:pt idx="5917">1650</cx:pt>
          <cx:pt idx="5918">2650</cx:pt>
          <cx:pt idx="5919">2650</cx:pt>
          <cx:pt idx="5920">1850</cx:pt>
          <cx:pt idx="5921">1400</cx:pt>
          <cx:pt idx="5922">1500</cx:pt>
          <cx:pt idx="5923">1100</cx:pt>
          <cx:pt idx="5924">1150</cx:pt>
          <cx:pt idx="5925">1150</cx:pt>
          <cx:pt idx="5926">1250</cx:pt>
          <cx:pt idx="5927">1500</cx:pt>
          <cx:pt idx="5928">1300</cx:pt>
          <cx:pt idx="5929">1400</cx:pt>
          <cx:pt idx="5930">1500</cx:pt>
          <cx:pt idx="5931">4350</cx:pt>
          <cx:pt idx="5932">4350</cx:pt>
          <cx:pt idx="5933">3900</cx:pt>
          <cx:pt idx="5934">3900</cx:pt>
          <cx:pt idx="5935">4350</cx:pt>
          <cx:pt idx="5936">3900</cx:pt>
          <cx:pt idx="5937">4350</cx:pt>
          <cx:pt idx="5938">3900</cx:pt>
          <cx:pt idx="5939">3900</cx:pt>
          <cx:pt idx="5940">4350</cx:pt>
          <cx:pt idx="5941">3900</cx:pt>
          <cx:pt idx="5942">3900</cx:pt>
          <cx:pt idx="5943">4350</cx:pt>
          <cx:pt idx="5944">3900</cx:pt>
          <cx:pt idx="5945">3900</cx:pt>
          <cx:pt idx="5946">4350</cx:pt>
          <cx:pt idx="5947">3250</cx:pt>
          <cx:pt idx="5948">3250</cx:pt>
          <cx:pt idx="5949">1950</cx:pt>
          <cx:pt idx="5950">1950</cx:pt>
          <cx:pt idx="5951">1950</cx:pt>
          <cx:pt idx="5952">2100</cx:pt>
          <cx:pt idx="5953">1750</cx:pt>
          <cx:pt idx="5954">1650</cx:pt>
          <cx:pt idx="5955">1650</cx:pt>
          <cx:pt idx="5956">1950</cx:pt>
          <cx:pt idx="5957">1850</cx:pt>
          <cx:pt idx="5958">1650</cx:pt>
          <cx:pt idx="5959">1750</cx:pt>
          <cx:pt idx="5960">1750</cx:pt>
          <cx:pt idx="5961">1950</cx:pt>
          <cx:pt idx="5962">1750</cx:pt>
          <cx:pt idx="5963">2050</cx:pt>
          <cx:pt idx="5964">1950</cx:pt>
          <cx:pt idx="5965">1500</cx:pt>
          <cx:pt idx="5966">1500</cx:pt>
          <cx:pt idx="5967">1600</cx:pt>
          <cx:pt idx="5968">1200</cx:pt>
          <cx:pt idx="5969">1350</cx:pt>
          <cx:pt idx="5970">1500</cx:pt>
          <cx:pt idx="5971">1500</cx:pt>
          <cx:pt idx="5972">1050</cx:pt>
          <cx:pt idx="5973">1650</cx:pt>
          <cx:pt idx="5974">1600</cx:pt>
          <cx:pt idx="5975">1500</cx:pt>
          <cx:pt idx="5976">1400</cx:pt>
          <cx:pt idx="5977">1750</cx:pt>
          <cx:pt idx="5978">1650</cx:pt>
          <cx:pt idx="5979">1600</cx:pt>
          <cx:pt idx="5980">1500</cx:pt>
          <cx:pt idx="5981">1850</cx:pt>
          <cx:pt idx="5982">1650</cx:pt>
          <cx:pt idx="5983">1750</cx:pt>
          <cx:pt idx="5984">1600</cx:pt>
          <cx:pt idx="5985">1500</cx:pt>
          <cx:pt idx="5986">1450</cx:pt>
          <cx:pt idx="5987">1850</cx:pt>
          <cx:pt idx="5988">1650</cx:pt>
          <cx:pt idx="5989">1600</cx:pt>
          <cx:pt idx="5990">1500</cx:pt>
          <cx:pt idx="5991">1850</cx:pt>
          <cx:pt idx="5992">1650</cx:pt>
          <cx:pt idx="5993">1500</cx:pt>
          <cx:pt idx="5994">1750</cx:pt>
          <cx:pt idx="5995">1600</cx:pt>
          <cx:pt idx="5996">1500</cx:pt>
          <cx:pt idx="5997">1500</cx:pt>
          <cx:pt idx="5998">1500</cx:pt>
          <cx:pt idx="5999">1400</cx:pt>
          <cx:pt idx="6000">1400</cx:pt>
          <cx:pt idx="6001">1750</cx:pt>
          <cx:pt idx="6002">1600</cx:pt>
          <cx:pt idx="6003">1500</cx:pt>
          <cx:pt idx="6004">1650</cx:pt>
          <cx:pt idx="6005">1600</cx:pt>
          <cx:pt idx="6006">1400</cx:pt>
          <cx:pt idx="6007">1400</cx:pt>
          <cx:pt idx="6008">1050</cx:pt>
          <cx:pt idx="6009">900</cx:pt>
          <cx:pt idx="6010">1050</cx:pt>
          <cx:pt idx="6011">1400</cx:pt>
          <cx:pt idx="6012">1400</cx:pt>
          <cx:pt idx="6013">1650</cx:pt>
          <cx:pt idx="6014">1500</cx:pt>
          <cx:pt idx="6015">2200</cx:pt>
          <cx:pt idx="6016">1950</cx:pt>
          <cx:pt idx="6017">1850</cx:pt>
          <cx:pt idx="6018">2900</cx:pt>
          <cx:pt idx="6019">2350</cx:pt>
          <cx:pt idx="6020">1450</cx:pt>
          <cx:pt idx="6021">1350</cx:pt>
          <cx:pt idx="6022">1450</cx:pt>
          <cx:pt idx="6023">1350</cx:pt>
          <cx:pt idx="6024">1850</cx:pt>
          <cx:pt idx="6025">1750</cx:pt>
          <cx:pt idx="6026">1950</cx:pt>
          <cx:pt idx="6027">1850</cx:pt>
          <cx:pt idx="6028">1600</cx:pt>
          <cx:pt idx="6029">1350</cx:pt>
          <cx:pt idx="6030">1350</cx:pt>
          <cx:pt idx="6031">1600</cx:pt>
          <cx:pt idx="6032">1350</cx:pt>
          <cx:pt idx="6033">1350</cx:pt>
          <cx:pt idx="6034">1350</cx:pt>
          <cx:pt idx="6035">1300</cx:pt>
          <cx:pt idx="6036">1200</cx:pt>
          <cx:pt idx="6037">1450</cx:pt>
          <cx:pt idx="6038">1450</cx:pt>
          <cx:pt idx="6039">1350</cx:pt>
          <cx:pt idx="6040">1300</cx:pt>
          <cx:pt idx="6041">1400</cx:pt>
          <cx:pt idx="6042">2350</cx:pt>
          <cx:pt idx="6043">2250</cx:pt>
          <cx:pt idx="6044">2350</cx:pt>
          <cx:pt idx="6045">3200</cx:pt>
          <cx:pt idx="6046">1400</cx:pt>
          <cx:pt idx="6047">1400</cx:pt>
          <cx:pt idx="6048">2350</cx:pt>
          <cx:pt idx="6049">2350</cx:pt>
          <cx:pt idx="6050">2350</cx:pt>
          <cx:pt idx="6051">2350</cx:pt>
          <cx:pt idx="6052">1300</cx:pt>
          <cx:pt idx="6053">1050</cx:pt>
          <cx:pt idx="6054">1150</cx:pt>
          <cx:pt idx="6055">1350</cx:pt>
          <cx:pt idx="6056">1250</cx:pt>
          <cx:pt idx="6057">1600</cx:pt>
          <cx:pt idx="6058">1400</cx:pt>
          <cx:pt idx="6059">1650</cx:pt>
          <cx:pt idx="6060">1750</cx:pt>
          <cx:pt idx="6061">1650</cx:pt>
          <cx:pt idx="6062">1500</cx:pt>
          <cx:pt idx="6063">1400</cx:pt>
          <cx:pt idx="6064">1650</cx:pt>
          <cx:pt idx="6065">1650</cx:pt>
          <cx:pt idx="6066">1750</cx:pt>
          <cx:pt idx="6067">1500</cx:pt>
          <cx:pt idx="6068">1850</cx:pt>
          <cx:pt idx="6069">1850</cx:pt>
          <cx:pt idx="6070">1950</cx:pt>
          <cx:pt idx="6071">1950</cx:pt>
          <cx:pt idx="6072">1750</cx:pt>
          <cx:pt idx="6073">1850</cx:pt>
          <cx:pt idx="6074">1750</cx:pt>
          <cx:pt idx="6075">1950</cx:pt>
          <cx:pt idx="6076">1850</cx:pt>
          <cx:pt idx="6077">1650</cx:pt>
          <cx:pt idx="6078">1500</cx:pt>
          <cx:pt idx="6079">1400</cx:pt>
          <cx:pt idx="6080">1400</cx:pt>
          <cx:pt idx="6081">1600</cx:pt>
          <cx:pt idx="6082">1150</cx:pt>
          <cx:pt idx="6083">1350</cx:pt>
          <cx:pt idx="6084">1500</cx:pt>
          <cx:pt idx="6085">1600</cx:pt>
          <cx:pt idx="6086">1400</cx:pt>
          <cx:pt idx="6087">1600</cx:pt>
          <cx:pt idx="6088">1350</cx:pt>
          <cx:pt idx="6089">1500</cx:pt>
          <cx:pt idx="6090">1600</cx:pt>
          <cx:pt idx="6091">1400</cx:pt>
          <cx:pt idx="6092">1950</cx:pt>
          <cx:pt idx="6093">1850</cx:pt>
          <cx:pt idx="6094">2050</cx:pt>
          <cx:pt idx="6095">1950</cx:pt>
          <cx:pt idx="6096">1850</cx:pt>
          <cx:pt idx="6097">1650</cx:pt>
          <cx:pt idx="6098">1500</cx:pt>
          <cx:pt idx="6099">1500</cx:pt>
          <cx:pt idx="6100">2500</cx:pt>
          <cx:pt idx="6101">2500</cx:pt>
          <cx:pt idx="6102">2350</cx:pt>
          <cx:pt idx="6103">2200</cx:pt>
          <cx:pt idx="6104">2050</cx:pt>
          <cx:pt idx="6105">1750</cx:pt>
          <cx:pt idx="6106">1600</cx:pt>
          <cx:pt idx="6107">1750</cx:pt>
          <cx:pt idx="6108">1600</cx:pt>
          <cx:pt idx="6109">1950</cx:pt>
          <cx:pt idx="6110">1650</cx:pt>
          <cx:pt idx="6111">2050</cx:pt>
          <cx:pt idx="6112">2050</cx:pt>
          <cx:pt idx="6113">1600</cx:pt>
          <cx:pt idx="6114">1750</cx:pt>
          <cx:pt idx="6115">1950</cx:pt>
          <cx:pt idx="6116">1750</cx:pt>
          <cx:pt idx="6117">1750</cx:pt>
          <cx:pt idx="6118">1600</cx:pt>
          <cx:pt idx="6119">1350</cx:pt>
          <cx:pt idx="6120">1450</cx:pt>
          <cx:pt idx="6121">1400</cx:pt>
          <cx:pt idx="6122">1950</cx:pt>
          <cx:pt idx="6123">1850</cx:pt>
          <cx:pt idx="6124">2050</cx:pt>
          <cx:pt idx="6125">1950</cx:pt>
          <cx:pt idx="6126">1950</cx:pt>
          <cx:pt idx="6127">1650</cx:pt>
          <cx:pt idx="6128">3900</cx:pt>
          <cx:pt idx="6129">3900</cx:pt>
          <cx:pt idx="6130">3900</cx:pt>
          <cx:pt idx="6131">1950</cx:pt>
          <cx:pt idx="6132">1950</cx:pt>
          <cx:pt idx="6133">1950</cx:pt>
          <cx:pt idx="6134">1850</cx:pt>
          <cx:pt idx="6135">1950</cx:pt>
          <cx:pt idx="6136">1750</cx:pt>
          <cx:pt idx="6137">1950</cx:pt>
          <cx:pt idx="6138">1950</cx:pt>
          <cx:pt idx="6139">1950</cx:pt>
          <cx:pt idx="6140">1600</cx:pt>
          <cx:pt idx="6141">1600</cx:pt>
          <cx:pt idx="6142">1750</cx:pt>
          <cx:pt idx="6143">1950</cx:pt>
          <cx:pt idx="6144">2350</cx:pt>
          <cx:pt idx="6145">1600</cx:pt>
          <cx:pt idx="6146">1950</cx:pt>
          <cx:pt idx="6147">1950</cx:pt>
          <cx:pt idx="6148">1950</cx:pt>
          <cx:pt idx="6149">1850</cx:pt>
          <cx:pt idx="6150">2350</cx:pt>
          <cx:pt idx="6151">2350</cx:pt>
          <cx:pt idx="6152">1950</cx:pt>
          <cx:pt idx="6153">1750</cx:pt>
          <cx:pt idx="6154">1850</cx:pt>
          <cx:pt idx="6155">2050</cx:pt>
          <cx:pt idx="6156">1850</cx:pt>
          <cx:pt idx="6157">2200</cx:pt>
          <cx:pt idx="6158">3500</cx:pt>
          <cx:pt idx="6159">2500</cx:pt>
          <cx:pt idx="6160">2350</cx:pt>
          <cx:pt idx="6161">3500</cx:pt>
          <cx:pt idx="6162">2350</cx:pt>
          <cx:pt idx="6163">2200</cx:pt>
          <cx:pt idx="6164">2700</cx:pt>
          <cx:pt idx="6165">1450</cx:pt>
          <cx:pt idx="6166">1750</cx:pt>
          <cx:pt idx="6167">1650</cx:pt>
          <cx:pt idx="6168">1750</cx:pt>
          <cx:pt idx="6169">1600</cx:pt>
          <cx:pt idx="6170">1650</cx:pt>
          <cx:pt idx="6171">1750</cx:pt>
          <cx:pt idx="6172">1750</cx:pt>
          <cx:pt idx="6173">1750</cx:pt>
          <cx:pt idx="6174">1950</cx:pt>
          <cx:pt idx="6175">1750</cx:pt>
          <cx:pt idx="6176">1650</cx:pt>
          <cx:pt idx="6177">1750</cx:pt>
          <cx:pt idx="6178">1400</cx:pt>
          <cx:pt idx="6179">1400</cx:pt>
          <cx:pt idx="6180">1350</cx:pt>
          <cx:pt idx="6181">1300</cx:pt>
          <cx:pt idx="6182">1400</cx:pt>
          <cx:pt idx="6183">1450</cx:pt>
          <cx:pt idx="6184">1350</cx:pt>
          <cx:pt idx="6185">1300</cx:pt>
          <cx:pt idx="6186">1400</cx:pt>
          <cx:pt idx="6187">1450</cx:pt>
          <cx:pt idx="6188">1750</cx:pt>
          <cx:pt idx="6189">1450</cx:pt>
          <cx:pt idx="6190">2500</cx:pt>
          <cx:pt idx="6191">1950</cx:pt>
          <cx:pt idx="6192">1750</cx:pt>
          <cx:pt idx="6193">1650</cx:pt>
          <cx:pt idx="6194">2050</cx:pt>
          <cx:pt idx="6195">2050</cx:pt>
          <cx:pt idx="6196">2050</cx:pt>
          <cx:pt idx="6197">2050</cx:pt>
          <cx:pt idx="6198">2050</cx:pt>
          <cx:pt idx="6199">2350</cx:pt>
          <cx:pt idx="6200">1750</cx:pt>
          <cx:pt idx="6201">2050</cx:pt>
          <cx:pt idx="6202">1600</cx:pt>
          <cx:pt idx="6203">1950</cx:pt>
          <cx:pt idx="6204">2050</cx:pt>
          <cx:pt idx="6205">1950</cx:pt>
          <cx:pt idx="6206">1450</cx:pt>
          <cx:pt idx="6207">1750</cx:pt>
          <cx:pt idx="6208">1400</cx:pt>
          <cx:pt idx="6209">1750</cx:pt>
          <cx:pt idx="6210">1750</cx:pt>
          <cx:pt idx="6211">2200</cx:pt>
          <cx:pt idx="6212">2500</cx:pt>
          <cx:pt idx="6213">2050</cx:pt>
          <cx:pt idx="6214">2350</cx:pt>
          <cx:pt idx="6215">2350</cx:pt>
          <cx:pt idx="6216">2050</cx:pt>
          <cx:pt idx="6217">2050</cx:pt>
          <cx:pt idx="6218">2200</cx:pt>
          <cx:pt idx="6219">2500</cx:pt>
          <cx:pt idx="6220">2050</cx:pt>
          <cx:pt idx="6221">2050</cx:pt>
          <cx:pt idx="6222">2350</cx:pt>
          <cx:pt idx="6223">2500</cx:pt>
          <cx:pt idx="6224">2200</cx:pt>
          <cx:pt idx="6225">2500</cx:pt>
          <cx:pt idx="6226">2050</cx:pt>
          <cx:pt idx="6227">2350</cx:pt>
          <cx:pt idx="6228">2350</cx:pt>
          <cx:pt idx="6229">2050</cx:pt>
          <cx:pt idx="6230">2350</cx:pt>
          <cx:pt idx="6231">2700</cx:pt>
          <cx:pt idx="6232">2050</cx:pt>
          <cx:pt idx="6233">2050</cx:pt>
          <cx:pt idx="6234">2350</cx:pt>
          <cx:pt idx="6235">2500</cx:pt>
          <cx:pt idx="6236">1750</cx:pt>
          <cx:pt idx="6237">1950</cx:pt>
          <cx:pt idx="6238">2350</cx:pt>
          <cx:pt idx="6239">2350</cx:pt>
          <cx:pt idx="6240">1950</cx:pt>
          <cx:pt idx="6241">2050</cx:pt>
          <cx:pt idx="6242">2350</cx:pt>
          <cx:pt idx="6243">1750</cx:pt>
          <cx:pt idx="6244">2050</cx:pt>
          <cx:pt idx="6245">2500</cx:pt>
          <cx:pt idx="6246">1950</cx:pt>
          <cx:pt idx="6247">1400</cx:pt>
          <cx:pt idx="6248">1750</cx:pt>
          <cx:pt idx="6249">1350</cx:pt>
          <cx:pt idx="6250">1650</cx:pt>
          <cx:pt idx="6251">1750</cx:pt>
          <cx:pt idx="6252">1650</cx:pt>
          <cx:pt idx="6253">1400</cx:pt>
          <cx:pt idx="6254">1750</cx:pt>
          <cx:pt idx="6255">1350</cx:pt>
          <cx:pt idx="6256">1650</cx:pt>
          <cx:pt idx="6257">1450</cx:pt>
          <cx:pt idx="6258">1750</cx:pt>
          <cx:pt idx="6259">1650</cx:pt>
          <cx:pt idx="6260">1650</cx:pt>
          <cx:pt idx="6261">1450</cx:pt>
          <cx:pt idx="6262">1650</cx:pt>
          <cx:pt idx="6263">1750</cx:pt>
          <cx:pt idx="6264">1450</cx:pt>
          <cx:pt idx="6265">1750</cx:pt>
          <cx:pt idx="6266">1400</cx:pt>
          <cx:pt idx="6267">1750</cx:pt>
          <cx:pt idx="6268">1750</cx:pt>
          <cx:pt idx="6269">2350</cx:pt>
          <cx:pt idx="6270">2350</cx:pt>
          <cx:pt idx="6271">2350</cx:pt>
          <cx:pt idx="6272">2350</cx:pt>
          <cx:pt idx="6273">2200</cx:pt>
          <cx:pt idx="6274">2700</cx:pt>
          <cx:pt idx="6275">2700</cx:pt>
          <cx:pt idx="6276">2250</cx:pt>
          <cx:pt idx="6277">2350</cx:pt>
          <cx:pt idx="6278">2150</cx:pt>
          <cx:pt idx="6279">2200</cx:pt>
          <cx:pt idx="6280">2500</cx:pt>
          <cx:pt idx="6281">2200</cx:pt>
          <cx:pt idx="6282">2350</cx:pt>
          <cx:pt idx="6283">2350</cx:pt>
          <cx:pt idx="6284">2150</cx:pt>
          <cx:pt idx="6285">2200</cx:pt>
          <cx:pt idx="6286">2500</cx:pt>
          <cx:pt idx="6287">2050</cx:pt>
          <cx:pt idx="6288">2700</cx:pt>
          <cx:pt idx="6289">2200</cx:pt>
          <cx:pt idx="6290">2500</cx:pt>
          <cx:pt idx="6291">2900</cx:pt>
          <cx:pt idx="6292">2200</cx:pt>
          <cx:pt idx="6293">2500</cx:pt>
          <cx:pt idx="6294">2700</cx:pt>
          <cx:pt idx="6295">2250</cx:pt>
          <cx:pt idx="6296">2350</cx:pt>
          <cx:pt idx="6297">2700</cx:pt>
          <cx:pt idx="6298">2400</cx:pt>
          <cx:pt idx="6299">2200</cx:pt>
          <cx:pt idx="6300">2500</cx:pt>
          <cx:pt idx="6301">2700</cx:pt>
          <cx:pt idx="6302">2500</cx:pt>
          <cx:pt idx="6303">2900</cx:pt>
          <cx:pt idx="6304">2200</cx:pt>
          <cx:pt idx="6305">2500</cx:pt>
          <cx:pt idx="6306">2500</cx:pt>
          <cx:pt idx="6307">2250</cx:pt>
          <cx:pt idx="6308">2350</cx:pt>
          <cx:pt idx="6309">2900</cx:pt>
          <cx:pt idx="6310">2400</cx:pt>
          <cx:pt idx="6311">2200</cx:pt>
          <cx:pt idx="6312">2700</cx:pt>
          <cx:pt idx="6313">2700</cx:pt>
          <cx:pt idx="6314">1750</cx:pt>
          <cx:pt idx="6315">1950</cx:pt>
          <cx:pt idx="6316">1350</cx:pt>
          <cx:pt idx="6317">1500</cx:pt>
          <cx:pt idx="6318">1200</cx:pt>
          <cx:pt idx="6319">1450</cx:pt>
          <cx:pt idx="6320">2700</cx:pt>
          <cx:pt idx="6321">2250</cx:pt>
          <cx:pt idx="6322">1750</cx:pt>
          <cx:pt idx="6323">1950</cx:pt>
          <cx:pt idx="6324">1950</cx:pt>
          <cx:pt idx="6325">1950</cx:pt>
          <cx:pt idx="6326">1600</cx:pt>
          <cx:pt idx="6327">1850</cx:pt>
          <cx:pt idx="6328">2500</cx:pt>
          <cx:pt idx="6329">2500</cx:pt>
          <cx:pt idx="6330">1650</cx:pt>
          <cx:pt idx="6331">1950</cx:pt>
          <cx:pt idx="6332">1950</cx:pt>
          <cx:pt idx="6333">1850</cx:pt>
          <cx:pt idx="6334">1500</cx:pt>
          <cx:pt idx="6335">1850</cx:pt>
          <cx:pt idx="6336">1250</cx:pt>
          <cx:pt idx="6337">1050</cx:pt>
          <cx:pt idx="6338">1300</cx:pt>
          <cx:pt idx="6339">1050</cx:pt>
          <cx:pt idx="6340">900</cx:pt>
          <cx:pt idx="6341">750</cx:pt>
          <cx:pt idx="6342">2050</cx:pt>
          <cx:pt idx="6343">2050</cx:pt>
          <cx:pt idx="6344">2050</cx:pt>
          <cx:pt idx="6345">2050</cx:pt>
          <cx:pt idx="6346">1750</cx:pt>
          <cx:pt idx="6347">1950</cx:pt>
          <cx:pt idx="6348">2050</cx:pt>
          <cx:pt idx="6349">1950</cx:pt>
          <cx:pt idx="6350">1750</cx:pt>
          <cx:pt idx="6351">1950</cx:pt>
          <cx:pt idx="6352">1050</cx:pt>
          <cx:pt idx="6353">2700</cx:pt>
          <cx:pt idx="6354">2250</cx:pt>
          <cx:pt idx="6355">2900</cx:pt>
          <cx:pt idx="6356">2700</cx:pt>
          <cx:pt idx="6357">2400</cx:pt>
          <cx:pt idx="6358">3200</cx:pt>
          <cx:pt idx="6359">2350</cx:pt>
          <cx:pt idx="6360">2350</cx:pt>
          <cx:pt idx="6361">2100</cx:pt>
          <cx:pt idx="6362">1500</cx:pt>
          <cx:pt idx="6363">1600</cx:pt>
          <cx:pt idx="6364">2000</cx:pt>
          <cx:pt idx="6365">1500</cx:pt>
          <cx:pt idx="6366">2100</cx:pt>
          <cx:pt idx="6367">1600</cx:pt>
          <cx:pt idx="6368">2000</cx:pt>
          <cx:pt idx="6369">1500</cx:pt>
          <cx:pt idx="6370">2100</cx:pt>
          <cx:pt idx="6371">1500</cx:pt>
          <cx:pt idx="6372">1600</cx:pt>
          <cx:pt idx="6373">2000</cx:pt>
          <cx:pt idx="6374">1400</cx:pt>
          <cx:pt idx="6375">1500</cx:pt>
          <cx:pt idx="6376">2100</cx:pt>
          <cx:pt idx="6377">1850</cx:pt>
          <cx:pt idx="6378">2350</cx:pt>
          <cx:pt idx="6379">2250</cx:pt>
          <cx:pt idx="6380">1950</cx:pt>
          <cx:pt idx="6381">2100</cx:pt>
          <cx:pt idx="6382">1600</cx:pt>
          <cx:pt idx="6383">2500</cx:pt>
          <cx:pt idx="6384">2250</cx:pt>
          <cx:pt idx="6385">2500</cx:pt>
          <cx:pt idx="6386">2500</cx:pt>
          <cx:pt idx="6387">2250</cx:pt>
          <cx:pt idx="6388">1500</cx:pt>
          <cx:pt idx="6389">1500</cx:pt>
          <cx:pt idx="6390">1500</cx:pt>
          <cx:pt idx="6391">1050</cx:pt>
          <cx:pt idx="6392">2100</cx:pt>
          <cx:pt idx="6393">1500</cx:pt>
          <cx:pt idx="6394">1600</cx:pt>
          <cx:pt idx="6395">2900</cx:pt>
          <cx:pt idx="6396">2500</cx:pt>
          <cx:pt idx="6397">3200</cx:pt>
          <cx:pt idx="6398">1450</cx:pt>
          <cx:pt idx="6399">1600</cx:pt>
          <cx:pt idx="6400">1400</cx:pt>
          <cx:pt idx="6401">1500</cx:pt>
          <cx:pt idx="6402">1600</cx:pt>
          <cx:pt idx="6403">1400</cx:pt>
          <cx:pt idx="6404">2900</cx:pt>
          <cx:pt idx="6405">3900</cx:pt>
          <cx:pt idx="6406">2900</cx:pt>
          <cx:pt idx="6407">3200</cx:pt>
          <cx:pt idx="6408">2350</cx:pt>
          <cx:pt idx="6409">2900</cx:pt>
          <cx:pt idx="6410">2500</cx:pt>
          <cx:pt idx="6411">3200</cx:pt>
          <cx:pt idx="6412">2350</cx:pt>
          <cx:pt idx="6413">2500</cx:pt>
          <cx:pt idx="6414">2500</cx:pt>
          <cx:pt idx="6415">2350</cx:pt>
          <cx:pt idx="6416">3200</cx:pt>
          <cx:pt idx="6417">2500</cx:pt>
          <cx:pt idx="6418">3200</cx:pt>
          <cx:pt idx="6419">2350</cx:pt>
          <cx:pt idx="6420">2700</cx:pt>
          <cx:pt idx="6421">2500</cx:pt>
          <cx:pt idx="6422">2900</cx:pt>
          <cx:pt idx="6423">3200</cx:pt>
          <cx:pt idx="6424">2500</cx:pt>
          <cx:pt idx="6425">3200</cx:pt>
          <cx:pt idx="6426">3500</cx:pt>
          <cx:pt idx="6427">2700</cx:pt>
          <cx:pt idx="6428">1850</cx:pt>
          <cx:pt idx="6429">1950</cx:pt>
          <cx:pt idx="6430">1650</cx:pt>
          <cx:pt idx="6431">1300</cx:pt>
          <cx:pt idx="6432">1600</cx:pt>
          <cx:pt idx="6433">1150</cx:pt>
          <cx:pt idx="6434">1150</cx:pt>
          <cx:pt idx="6435">1400</cx:pt>
          <cx:pt idx="6436">1650</cx:pt>
          <cx:pt idx="6437">1500</cx:pt>
          <cx:pt idx="6438">1650</cx:pt>
          <cx:pt idx="6439">1400</cx:pt>
          <cx:pt idx="6440">1250</cx:pt>
          <cx:pt idx="6441">2350</cx:pt>
          <cx:pt idx="6442">2900</cx:pt>
          <cx:pt idx="6443">2500</cx:pt>
          <cx:pt idx="6444">3200</cx:pt>
          <cx:pt idx="6445">2500</cx:pt>
          <cx:pt idx="6446">2350</cx:pt>
          <cx:pt idx="6447">2900</cx:pt>
          <cx:pt idx="6448">3200</cx:pt>
          <cx:pt idx="6449">2500</cx:pt>
          <cx:pt idx="6450">3200</cx:pt>
          <cx:pt idx="6451">2350</cx:pt>
          <cx:pt idx="6452">2900</cx:pt>
          <cx:pt idx="6453">3200</cx:pt>
          <cx:pt idx="6454">2500</cx:pt>
          <cx:pt idx="6455">2350</cx:pt>
          <cx:pt idx="6456">2900</cx:pt>
          <cx:pt idx="6457">3200</cx:pt>
          <cx:pt idx="6458">2350</cx:pt>
          <cx:pt idx="6459">2350</cx:pt>
          <cx:pt idx="6460">2700</cx:pt>
          <cx:pt idx="6461">2200</cx:pt>
          <cx:pt idx="6462">2200</cx:pt>
          <cx:pt idx="6463">1600</cx:pt>
          <cx:pt idx="6464">2050</cx:pt>
          <cx:pt idx="6465">2350</cx:pt>
          <cx:pt idx="6466">2350</cx:pt>
          <cx:pt idx="6467">2050</cx:pt>
          <cx:pt idx="6468">2100</cx:pt>
          <cx:pt idx="6469">1600</cx:pt>
          <cx:pt idx="6470">2000</cx:pt>
          <cx:pt idx="6471">1500</cx:pt>
          <cx:pt idx="6472">2800</cx:pt>
          <cx:pt idx="6473">2350</cx:pt>
          <cx:pt idx="6474">3500</cx:pt>
          <cx:pt idx="6475">1600</cx:pt>
          <cx:pt idx="6476">1850</cx:pt>
          <cx:pt idx="6477">2100</cx:pt>
          <cx:pt idx="6478">1500</cx:pt>
          <cx:pt idx="6479">1600</cx:pt>
          <cx:pt idx="6480">1400</cx:pt>
          <cx:pt idx="6481">2000</cx:pt>
          <cx:pt idx="6482">1500</cx:pt>
          <cx:pt idx="6483">1450</cx:pt>
          <cx:pt idx="6484">1400</cx:pt>
          <cx:pt idx="6485">2050</cx:pt>
          <cx:pt idx="6486">1950</cx:pt>
          <cx:pt idx="6487">2350</cx:pt>
          <cx:pt idx="6488">2200</cx:pt>
          <cx:pt idx="6489">1600</cx:pt>
          <cx:pt idx="6490">1850</cx:pt>
          <cx:pt idx="6491">1500</cx:pt>
          <cx:pt idx="6492">1750</cx:pt>
          <cx:pt idx="6493">2100</cx:pt>
          <cx:pt idx="6494">1500</cx:pt>
          <cx:pt idx="6495">1600</cx:pt>
          <cx:pt idx="6496">1400</cx:pt>
          <cx:pt idx="6497">2000</cx:pt>
          <cx:pt idx="6498">1500</cx:pt>
          <cx:pt idx="6499">2900</cx:pt>
          <cx:pt idx="6500">3900</cx:pt>
          <cx:pt idx="6501">2900</cx:pt>
          <cx:pt idx="6502">3200</cx:pt>
          <cx:pt idx="6503">2900</cx:pt>
          <cx:pt idx="6504">3900</cx:pt>
          <cx:pt idx="6505">2900</cx:pt>
          <cx:pt idx="6506">3200</cx:pt>
          <cx:pt idx="6507">1600</cx:pt>
          <cx:pt idx="6508">1850</cx:pt>
          <cx:pt idx="6509">1450</cx:pt>
          <cx:pt idx="6510">1750</cx:pt>
          <cx:pt idx="6511">1400</cx:pt>
          <cx:pt idx="6512">1850</cx:pt>
          <cx:pt idx="6513">1450</cx:pt>
          <cx:pt idx="6514">2200</cx:pt>
          <cx:pt idx="6515">2700</cx:pt>
          <cx:pt idx="6516">2700</cx:pt>
          <cx:pt idx="6517">3200</cx:pt>
          <cx:pt idx="6518">2050</cx:pt>
          <cx:pt idx="6519">1950</cx:pt>
          <cx:pt idx="6520">2050</cx:pt>
          <cx:pt idx="6521">2050</cx:pt>
          <cx:pt idx="6522">2700</cx:pt>
          <cx:pt idx="6523">2900</cx:pt>
          <cx:pt idx="6524">3200</cx:pt>
          <cx:pt idx="6525">2700</cx:pt>
          <cx:pt idx="6526">2500</cx:pt>
          <cx:pt idx="6527">2900</cx:pt>
          <cx:pt idx="6528">2700</cx:pt>
          <cx:pt idx="6529">2350</cx:pt>
          <cx:pt idx="6530">2500</cx:pt>
          <cx:pt idx="6531">2050</cx:pt>
          <cx:pt idx="6532">1850</cx:pt>
          <cx:pt idx="6533">2050</cx:pt>
          <cx:pt idx="6534">1950</cx:pt>
          <cx:pt idx="6535">1750</cx:pt>
          <cx:pt idx="6536">1750</cx:pt>
          <cx:pt idx="6537">2050</cx:pt>
          <cx:pt idx="6538">2700</cx:pt>
          <cx:pt idx="6539">3200</cx:pt>
          <cx:pt idx="6540">2500</cx:pt>
          <cx:pt idx="6541">2700</cx:pt>
          <cx:pt idx="6542">2500</cx:pt>
          <cx:pt idx="6543">3200</cx:pt>
          <cx:pt idx="6544">2350</cx:pt>
          <cx:pt idx="6545">2700</cx:pt>
          <cx:pt idx="6546">2350</cx:pt>
          <cx:pt idx="6547">2700</cx:pt>
          <cx:pt idx="6548">3200</cx:pt>
          <cx:pt idx="6549">2700</cx:pt>
          <cx:pt idx="6550">1450</cx:pt>
          <cx:pt idx="6551">1100</cx:pt>
          <cx:pt idx="6552">1400</cx:pt>
          <cx:pt idx="6553">1250</cx:pt>
          <cx:pt idx="6554">1450</cx:pt>
          <cx:pt idx="6555">1100</cx:pt>
          <cx:pt idx="6556">1250</cx:pt>
          <cx:pt idx="6557">1450</cx:pt>
          <cx:pt idx="6558">1350</cx:pt>
          <cx:pt idx="6559">1250</cx:pt>
          <cx:pt idx="6560">2350</cx:pt>
          <cx:pt idx="6561">2700</cx:pt>
          <cx:pt idx="6562">2900</cx:pt>
          <cx:pt idx="6563">2200</cx:pt>
          <cx:pt idx="6564">2500</cx:pt>
          <cx:pt idx="6565">2350</cx:pt>
          <cx:pt idx="6566">2500</cx:pt>
          <cx:pt idx="6567">2200</cx:pt>
          <cx:pt idx="6568">2350</cx:pt>
          <cx:pt idx="6569">2500</cx:pt>
          <cx:pt idx="6570">2500</cx:pt>
          <cx:pt idx="6571">2900</cx:pt>
          <cx:pt idx="6572">2900</cx:pt>
          <cx:pt idx="6573">2900</cx:pt>
          <cx:pt idx="6574">2500</cx:pt>
          <cx:pt idx="6575">2350</cx:pt>
          <cx:pt idx="6576">2700</cx:pt>
          <cx:pt idx="6577">2700</cx:pt>
          <cx:pt idx="6578">2350</cx:pt>
          <cx:pt idx="6579">2350</cx:pt>
          <cx:pt idx="6580">2500</cx:pt>
          <cx:pt idx="6581">2900</cx:pt>
          <cx:pt idx="6582">2500</cx:pt>
          <cx:pt idx="6583">2350</cx:pt>
          <cx:pt idx="6584">2500</cx:pt>
          <cx:pt idx="6585">2500</cx:pt>
          <cx:pt idx="6586">2350</cx:pt>
          <cx:pt idx="6587">2500</cx:pt>
          <cx:pt idx="6588">3200</cx:pt>
          <cx:pt idx="6589">2700</cx:pt>
          <cx:pt idx="6590">2700</cx:pt>
          <cx:pt idx="6591">2350</cx:pt>
          <cx:pt idx="6592">1050</cx:pt>
          <cx:pt idx="6593">1000</cx:pt>
          <cx:pt idx="6594">1450</cx:pt>
          <cx:pt idx="6595">1400</cx:pt>
          <cx:pt idx="6596">1950</cx:pt>
          <cx:pt idx="6597">2700</cx:pt>
          <cx:pt idx="6598">1950</cx:pt>
          <cx:pt idx="6599">1650</cx:pt>
          <cx:pt idx="6600">1850</cx:pt>
          <cx:pt idx="6601">1450</cx:pt>
          <cx:pt idx="6602">2050</cx:pt>
          <cx:pt idx="6603">1650</cx:pt>
          <cx:pt idx="6604">1950</cx:pt>
          <cx:pt idx="6605">1650</cx:pt>
          <cx:pt idx="6606">1500</cx:pt>
          <cx:pt idx="6607">1850</cx:pt>
          <cx:pt idx="6608">2050</cx:pt>
          <cx:pt idx="6609">1650</cx:pt>
          <cx:pt idx="6610">1950</cx:pt>
          <cx:pt idx="6611">1750</cx:pt>
          <cx:pt idx="6612">1650</cx:pt>
          <cx:pt idx="6613">1850</cx:pt>
          <cx:pt idx="6614">1450</cx:pt>
          <cx:pt idx="6615">1650</cx:pt>
          <cx:pt idx="6616">1850</cx:pt>
          <cx:pt idx="6617">1950</cx:pt>
          <cx:pt idx="6618">1850</cx:pt>
          <cx:pt idx="6619">1950</cx:pt>
          <cx:pt idx="6620">1650</cx:pt>
          <cx:pt idx="6621">1650</cx:pt>
          <cx:pt idx="6622">1450</cx:pt>
          <cx:pt idx="6623">1850</cx:pt>
          <cx:pt idx="6624">2050</cx:pt>
          <cx:pt idx="6625">1650</cx:pt>
          <cx:pt idx="6626">1850</cx:pt>
          <cx:pt idx="6627">1850</cx:pt>
          <cx:pt idx="6628">2200</cx:pt>
          <cx:pt idx="6629">2500</cx:pt>
          <cx:pt idx="6630">2050</cx:pt>
          <cx:pt idx="6631">2350</cx:pt>
          <cx:pt idx="6632">2350</cx:pt>
          <cx:pt idx="6633">2050</cx:pt>
          <cx:pt idx="6634">2050</cx:pt>
          <cx:pt idx="6635">2200</cx:pt>
          <cx:pt idx="6636">2500</cx:pt>
          <cx:pt idx="6637">2050</cx:pt>
          <cx:pt idx="6638">2050</cx:pt>
          <cx:pt idx="6639">2350</cx:pt>
          <cx:pt idx="6640">2500</cx:pt>
          <cx:pt idx="6641">2200</cx:pt>
          <cx:pt idx="6642">2500</cx:pt>
          <cx:pt idx="6643">2050</cx:pt>
          <cx:pt idx="6644">2350</cx:pt>
          <cx:pt idx="6645">2350</cx:pt>
          <cx:pt idx="6646">2050</cx:pt>
          <cx:pt idx="6647">2350</cx:pt>
          <cx:pt idx="6648">2700</cx:pt>
          <cx:pt idx="6649">2050</cx:pt>
          <cx:pt idx="6650">2050</cx:pt>
          <cx:pt idx="6651">2350</cx:pt>
          <cx:pt idx="6652">2500</cx:pt>
          <cx:pt idx="6653">2200</cx:pt>
          <cx:pt idx="6654">2700</cx:pt>
          <cx:pt idx="6655">2700</cx:pt>
          <cx:pt idx="6656">2250</cx:pt>
          <cx:pt idx="6657">2350</cx:pt>
          <cx:pt idx="6658">2150</cx:pt>
          <cx:pt idx="6659">2200</cx:pt>
          <cx:pt idx="6660">2500</cx:pt>
          <cx:pt idx="6661">2200</cx:pt>
          <cx:pt idx="6662">2350</cx:pt>
          <cx:pt idx="6663">2350</cx:pt>
          <cx:pt idx="6664">2150</cx:pt>
          <cx:pt idx="6665">2200</cx:pt>
          <cx:pt idx="6666">2500</cx:pt>
          <cx:pt idx="6667">2050</cx:pt>
          <cx:pt idx="6668">2700</cx:pt>
          <cx:pt idx="6669">2200</cx:pt>
          <cx:pt idx="6670">2500</cx:pt>
          <cx:pt idx="6671">2900</cx:pt>
          <cx:pt idx="6672">2200</cx:pt>
          <cx:pt idx="6673">2500</cx:pt>
          <cx:pt idx="6674">2700</cx:pt>
          <cx:pt idx="6675">2250</cx:pt>
          <cx:pt idx="6676">2350</cx:pt>
          <cx:pt idx="6677">2700</cx:pt>
          <cx:pt idx="6678">2400</cx:pt>
          <cx:pt idx="6679">2200</cx:pt>
          <cx:pt idx="6680">2500</cx:pt>
          <cx:pt idx="6681">2700</cx:pt>
          <cx:pt idx="6682">2500</cx:pt>
          <cx:pt idx="6683">2900</cx:pt>
          <cx:pt idx="6684">2200</cx:pt>
          <cx:pt idx="6685">2500</cx:pt>
          <cx:pt idx="6686">2500</cx:pt>
          <cx:pt idx="6687">2250</cx:pt>
          <cx:pt idx="6688">2350</cx:pt>
          <cx:pt idx="6689">2900</cx:pt>
          <cx:pt idx="6690">2400</cx:pt>
          <cx:pt idx="6691">2200</cx:pt>
          <cx:pt idx="6692">2700</cx:pt>
          <cx:pt idx="6693">2700</cx:pt>
          <cx:pt idx="6694">2700</cx:pt>
          <cx:pt idx="6695">2250</cx:pt>
          <cx:pt idx="6696">2500</cx:pt>
          <cx:pt idx="6697">2500</cx:pt>
          <cx:pt idx="6698">1750</cx:pt>
          <cx:pt idx="6699">1950</cx:pt>
          <cx:pt idx="6700">1950</cx:pt>
          <cx:pt idx="6701">1950</cx:pt>
          <cx:pt idx="6702">1600</cx:pt>
          <cx:pt idx="6703">1850</cx:pt>
          <cx:pt idx="6704">1650</cx:pt>
          <cx:pt idx="6705">1950</cx:pt>
          <cx:pt idx="6706">1950</cx:pt>
          <cx:pt idx="6707">1850</cx:pt>
          <cx:pt idx="6708">1500</cx:pt>
          <cx:pt idx="6709">1850</cx:pt>
          <cx:pt idx="6710">1750</cx:pt>
          <cx:pt idx="6711">2050</cx:pt>
          <cx:pt idx="6712">1600</cx:pt>
          <cx:pt idx="6713">1950</cx:pt>
          <cx:pt idx="6714">2050</cx:pt>
          <cx:pt idx="6715">1950</cx:pt>
          <cx:pt idx="6716">2050</cx:pt>
          <cx:pt idx="6717">2050</cx:pt>
          <cx:pt idx="6718">2050</cx:pt>
          <cx:pt idx="6719">2050</cx:pt>
          <cx:pt idx="6720">1750</cx:pt>
          <cx:pt idx="6721">1950</cx:pt>
          <cx:pt idx="6722">2050</cx:pt>
          <cx:pt idx="6723">1950</cx:pt>
          <cx:pt idx="6724">1750</cx:pt>
          <cx:pt idx="6725">1950</cx:pt>
          <cx:pt idx="6726">2700</cx:pt>
          <cx:pt idx="6727">2250</cx:pt>
          <cx:pt idx="6728">2900</cx:pt>
          <cx:pt idx="6729">2700</cx:pt>
          <cx:pt idx="6730">2400</cx:pt>
          <cx:pt idx="6731">3200</cx:pt>
          <cx:pt idx="6732">2050</cx:pt>
          <cx:pt idx="6733">1450</cx:pt>
          <cx:pt idx="6734">1600</cx:pt>
          <cx:pt idx="6735">1350</cx:pt>
          <cx:pt idx="6736">1450</cx:pt>
          <cx:pt idx="6737">1250</cx:pt>
          <cx:pt idx="6738">1300</cx:pt>
          <cx:pt idx="6739">1300</cx:pt>
          <cx:pt idx="6740">1100</cx:pt>
          <cx:pt idx="6741">1100</cx:pt>
          <cx:pt idx="6742">1150</cx:pt>
          <cx:pt idx="6743">1150</cx:pt>
          <cx:pt idx="6744">1200</cx:pt>
          <cx:pt idx="6745">1100</cx:pt>
          <cx:pt idx="6746">1250</cx:pt>
          <cx:pt idx="6747">800</cx:pt>
          <cx:pt idx="6748">850</cx:pt>
          <cx:pt idx="6749">1300</cx:pt>
          <cx:pt idx="6750">1350</cx:pt>
          <cx:pt idx="6751">1200</cx:pt>
          <cx:pt idx="6752">1500</cx:pt>
          <cx:pt idx="6753">1750</cx:pt>
          <cx:pt idx="6754">1650</cx:pt>
          <cx:pt idx="6755">1600</cx:pt>
          <cx:pt idx="6756">1600</cx:pt>
          <cx:pt idx="6757">1350</cx:pt>
          <cx:pt idx="6758">1350</cx:pt>
          <cx:pt idx="6759">1250</cx:pt>
          <cx:pt idx="6760">1250</cx:pt>
          <cx:pt idx="6761">1050</cx:pt>
          <cx:pt idx="6762">1150</cx:pt>
          <cx:pt idx="6763">1300</cx:pt>
          <cx:pt idx="6764">1750</cx:pt>
          <cx:pt idx="6765">1750</cx:pt>
          <cx:pt idx="6766">1650</cx:pt>
          <cx:pt idx="6767">1750</cx:pt>
          <cx:pt idx="6768">1850</cx:pt>
          <cx:pt idx="6769">1750</cx:pt>
          <cx:pt idx="6770">1850</cx:pt>
          <cx:pt idx="6771">2050</cx:pt>
          <cx:pt idx="6772">2200</cx:pt>
          <cx:pt idx="6773">2200</cx:pt>
          <cx:pt idx="6774">2350</cx:pt>
          <cx:pt idx="6775">2350</cx:pt>
          <cx:pt idx="6776">2700</cx:pt>
          <cx:pt idx="6777">2700</cx:pt>
          <cx:pt idx="6778">1950</cx:pt>
          <cx:pt idx="6779">2250</cx:pt>
          <cx:pt idx="6780">2350</cx:pt>
          <cx:pt idx="6781">1950</cx:pt>
          <cx:pt idx="6782">2200</cx:pt>
          <cx:pt idx="6783">1650</cx:pt>
          <cx:pt idx="6784">1750</cx:pt>
          <cx:pt idx="6785">1950</cx:pt>
          <cx:pt idx="6786">1950</cx:pt>
          <cx:pt idx="6787">2200</cx:pt>
          <cx:pt idx="6788">1650</cx:pt>
          <cx:pt idx="6789">1850</cx:pt>
          <cx:pt idx="6790">1950</cx:pt>
          <cx:pt idx="6791">1950</cx:pt>
          <cx:pt idx="6792">2200</cx:pt>
          <cx:pt idx="6793">1650</cx:pt>
          <cx:pt idx="6794">1750</cx:pt>
          <cx:pt idx="6795">1950</cx:pt>
          <cx:pt idx="6796">1950</cx:pt>
          <cx:pt idx="6797">2200</cx:pt>
          <cx:pt idx="6798">1650</cx:pt>
          <cx:pt idx="6799">1850</cx:pt>
          <cx:pt idx="6800">1950</cx:pt>
          <cx:pt idx="6801">3200</cx:pt>
          <cx:pt idx="6802">3200</cx:pt>
          <cx:pt idx="6803">2350</cx:pt>
          <cx:pt idx="6804">3200</cx:pt>
          <cx:pt idx="6805">2500</cx:pt>
          <cx:pt idx="6806">2050</cx:pt>
          <cx:pt idx="6807">2050</cx:pt>
          <cx:pt idx="6808">6050</cx:pt>
          <cx:pt idx="6809">3250</cx:pt>
          <cx:pt idx="6810">1950</cx:pt>
          <cx:pt idx="6811">1950</cx:pt>
          <cx:pt idx="6812">1950</cx:pt>
          <cx:pt idx="6813">2350</cx:pt>
          <cx:pt idx="6814">2250</cx:pt>
          <cx:pt idx="6815">2100</cx:pt>
          <cx:pt idx="6816">1450</cx:pt>
          <cx:pt idx="6817">1400</cx:pt>
          <cx:pt idx="6818">1900</cx:pt>
          <cx:pt idx="6819">1300</cx:pt>
          <cx:pt idx="6820">1850</cx:pt>
          <cx:pt idx="6821">1950</cx:pt>
          <cx:pt idx="6822">1500</cx:pt>
          <cx:pt idx="6823">1300</cx:pt>
          <cx:pt idx="6824">2250</cx:pt>
          <cx:pt idx="6825">1600</cx:pt>
          <cx:pt idx="6826">1450</cx:pt>
          <cx:pt idx="6827">2000</cx:pt>
          <cx:pt idx="6828">1750</cx:pt>
          <cx:pt idx="6829">1950</cx:pt>
          <cx:pt idx="6830">1750</cx:pt>
          <cx:pt idx="6831">1750</cx:pt>
          <cx:pt idx="6832">1950</cx:pt>
          <cx:pt idx="6833">2200</cx:pt>
          <cx:pt idx="6834">2050</cx:pt>
          <cx:pt idx="6835">2050</cx:pt>
          <cx:pt idx="6836">2050</cx:pt>
          <cx:pt idx="6837">1950</cx:pt>
          <cx:pt idx="6838">1850</cx:pt>
          <cx:pt idx="6839">1850</cx:pt>
          <cx:pt idx="6840">1400</cx:pt>
          <cx:pt idx="6841">2100</cx:pt>
          <cx:pt idx="6842">2000</cx:pt>
          <cx:pt idx="6843">2250</cx:pt>
          <cx:pt idx="6844">2250</cx:pt>
          <cx:pt idx="6845">2250</cx:pt>
          <cx:pt idx="6846">2350</cx:pt>
          <cx:pt idx="6847">2350</cx:pt>
          <cx:pt idx="6848">2350</cx:pt>
          <cx:pt idx="6849">2350</cx:pt>
          <cx:pt idx="6850">2650</cx:pt>
          <cx:pt idx="6851">2650</cx:pt>
          <cx:pt idx="6852">2650</cx:pt>
          <cx:pt idx="6853">2800</cx:pt>
          <cx:pt idx="6854">3250</cx:pt>
          <cx:pt idx="6855">3250</cx:pt>
          <cx:pt idx="6856">3000</cx:pt>
          <cx:pt idx="6857">1650</cx:pt>
          <cx:pt idx="6858">1950</cx:pt>
          <cx:pt idx="6859">1950</cx:pt>
          <cx:pt idx="6860">1950</cx:pt>
          <cx:pt idx="6861">1650</cx:pt>
          <cx:pt idx="6862">1850</cx:pt>
          <cx:pt idx="6863">1650</cx:pt>
          <cx:pt idx="6864">1950</cx:pt>
          <cx:pt idx="6865">1850</cx:pt>
          <cx:pt idx="6866">1950</cx:pt>
          <cx:pt idx="6867">1650</cx:pt>
          <cx:pt idx="6868">1650</cx:pt>
          <cx:pt idx="6869">1450</cx:pt>
          <cx:pt idx="6870">1850</cx:pt>
          <cx:pt idx="6871">1450</cx:pt>
          <cx:pt idx="6872">1300</cx:pt>
          <cx:pt idx="6873">1450</cx:pt>
          <cx:pt idx="6874">1300</cx:pt>
          <cx:pt idx="6875">2050</cx:pt>
          <cx:pt idx="6876">1950</cx:pt>
          <cx:pt idx="6877">2050</cx:pt>
          <cx:pt idx="6878">1750</cx:pt>
          <cx:pt idx="6879">1600</cx:pt>
          <cx:pt idx="6880">1600</cx:pt>
          <cx:pt idx="6881">1450</cx:pt>
          <cx:pt idx="6882">1950</cx:pt>
          <cx:pt idx="6883">1950</cx:pt>
          <cx:pt idx="6884">1300</cx:pt>
          <cx:pt idx="6885">1600</cx:pt>
          <cx:pt idx="6886">1150</cx:pt>
          <cx:pt idx="6887">1150</cx:pt>
          <cx:pt idx="6888">1400</cx:pt>
          <cx:pt idx="6889">1400</cx:pt>
          <cx:pt idx="6890">1250</cx:pt>
          <cx:pt idx="6891">2350</cx:pt>
          <cx:pt idx="6892">2200</cx:pt>
          <cx:pt idx="6893">1350</cx:pt>
          <cx:pt idx="6894">1350</cx:pt>
          <cx:pt idx="6895">1250</cx:pt>
          <cx:pt idx="6896">1650</cx:pt>
          <cx:pt idx="6897">2350</cx:pt>
          <cx:pt idx="6898">2350</cx:pt>
          <cx:pt idx="6899">1600</cx:pt>
          <cx:pt idx="6900">1600</cx:pt>
          <cx:pt idx="6901">1450</cx:pt>
          <cx:pt idx="6902">1600</cx:pt>
          <cx:pt idx="6903">1850</cx:pt>
          <cx:pt idx="6904">1500</cx:pt>
          <cx:pt idx="6905">1750</cx:pt>
          <cx:pt idx="6906">2050</cx:pt>
          <cx:pt idx="6907">1950</cx:pt>
          <cx:pt idx="6908">1950</cx:pt>
          <cx:pt idx="6909">2050</cx:pt>
          <cx:pt idx="6910">1600</cx:pt>
          <cx:pt idx="6911">1850</cx:pt>
          <cx:pt idx="6912">1600</cx:pt>
          <cx:pt idx="6913">1850</cx:pt>
          <cx:pt idx="6914">1950</cx:pt>
          <cx:pt idx="6915">1850</cx:pt>
          <cx:pt idx="6916">1950</cx:pt>
          <cx:pt idx="6917">1950</cx:pt>
          <cx:pt idx="6918">1850</cx:pt>
          <cx:pt idx="6919">1950</cx:pt>
          <cx:pt idx="6920">1950</cx:pt>
          <cx:pt idx="6921">1850</cx:pt>
          <cx:pt idx="6922">1950</cx:pt>
          <cx:pt idx="6923">2500</cx:pt>
          <cx:pt idx="6924">2200</cx:pt>
          <cx:pt idx="6925">2500</cx:pt>
          <cx:pt idx="6926">1450</cx:pt>
          <cx:pt idx="6927">1650</cx:pt>
          <cx:pt idx="6928">1350</cx:pt>
          <cx:pt idx="6929">1600</cx:pt>
          <cx:pt idx="6930">1450</cx:pt>
          <cx:pt idx="6931">1250</cx:pt>
          <cx:pt idx="6932">1250</cx:pt>
          <cx:pt idx="6933">1450</cx:pt>
          <cx:pt idx="6934">1250</cx:pt>
          <cx:pt idx="6935">1450</cx:pt>
          <cx:pt idx="6936">1300</cx:pt>
          <cx:pt idx="6937">1450</cx:pt>
          <cx:pt idx="6938">1650</cx:pt>
          <cx:pt idx="6939">1600</cx:pt>
          <cx:pt idx="6940">1750</cx:pt>
          <cx:pt idx="6941">1650</cx:pt>
          <cx:pt idx="6942">1950</cx:pt>
          <cx:pt idx="6943">1850</cx:pt>
          <cx:pt idx="6944">1750</cx:pt>
          <cx:pt idx="6945">2050</cx:pt>
          <cx:pt idx="6946">1750</cx:pt>
          <cx:pt idx="6947">1650</cx:pt>
          <cx:pt idx="6948">1950</cx:pt>
          <cx:pt idx="6949">2500</cx:pt>
          <cx:pt idx="6950">2050</cx:pt>
          <cx:pt idx="6951">2350</cx:pt>
          <cx:pt idx="6952">3200</cx:pt>
          <cx:pt idx="6953">2700</cx:pt>
          <cx:pt idx="6954">2050</cx:pt>
          <cx:pt idx="6955">1950</cx:pt>
          <cx:pt idx="6956">2050</cx:pt>
          <cx:pt idx="6957">1950</cx:pt>
          <cx:pt idx="6958">1950</cx:pt>
          <cx:pt idx="6959">1400</cx:pt>
          <cx:pt idx="6960">1500</cx:pt>
          <cx:pt idx="6961">1750</cx:pt>
          <cx:pt idx="6962">1350</cx:pt>
          <cx:pt idx="6963">1450</cx:pt>
          <cx:pt idx="6964">1450</cx:pt>
          <cx:pt idx="6965">1750</cx:pt>
          <cx:pt idx="6966">1650</cx:pt>
          <cx:pt idx="6967">1750</cx:pt>
          <cx:pt idx="6968">1600</cx:pt>
          <cx:pt idx="6969">1650</cx:pt>
          <cx:pt idx="6970">1750</cx:pt>
          <cx:pt idx="6971">1650</cx:pt>
          <cx:pt idx="6972">1750</cx:pt>
          <cx:pt idx="6973">1950</cx:pt>
          <cx:pt idx="6974">1750</cx:pt>
          <cx:pt idx="6975">1400</cx:pt>
          <cx:pt idx="6976">1400</cx:pt>
          <cx:pt idx="6977">1350</cx:pt>
          <cx:pt idx="6978">1300</cx:pt>
          <cx:pt idx="6979">1400</cx:pt>
          <cx:pt idx="6980">1400</cx:pt>
          <cx:pt idx="6981">1350</cx:pt>
          <cx:pt idx="6982">1300</cx:pt>
          <cx:pt idx="6983">1750</cx:pt>
          <cx:pt idx="6984">1750</cx:pt>
          <cx:pt idx="6985">1750</cx:pt>
          <cx:pt idx="6986">1750</cx:pt>
          <cx:pt idx="6987">2350</cx:pt>
          <cx:pt idx="6988">1850</cx:pt>
          <cx:pt idx="6989">2350</cx:pt>
          <cx:pt idx="6990">2250</cx:pt>
          <cx:pt idx="6991">1950</cx:pt>
          <cx:pt idx="6992">2350</cx:pt>
          <cx:pt idx="6993">2350</cx:pt>
          <cx:pt idx="6994">1950</cx:pt>
          <cx:pt idx="6995">1950</cx:pt>
          <cx:pt idx="6996">2100</cx:pt>
          <cx:pt idx="6997">1500</cx:pt>
          <cx:pt idx="6998">1600</cx:pt>
          <cx:pt idx="6999">1300</cx:pt>
          <cx:pt idx="7000">1600</cx:pt>
          <cx:pt idx="7001">1150</cx:pt>
          <cx:pt idx="7002">1150</cx:pt>
          <cx:pt idx="7003">1400</cx:pt>
          <cx:pt idx="7004">1650</cx:pt>
          <cx:pt idx="7005">1500</cx:pt>
          <cx:pt idx="7006">1650</cx:pt>
          <cx:pt idx="7007">1400</cx:pt>
          <cx:pt idx="7008">1250</cx:pt>
          <cx:pt idx="7009">2350</cx:pt>
          <cx:pt idx="7010">2800</cx:pt>
          <cx:pt idx="7011">3500</cx:pt>
          <cx:pt idx="7012">1450</cx:pt>
          <cx:pt idx="7013">1400</cx:pt>
          <cx:pt idx="7014">1450</cx:pt>
          <cx:pt idx="7015">1600</cx:pt>
          <cx:pt idx="7016">1400</cx:pt>
          <cx:pt idx="7017">1500</cx:pt>
          <cx:pt idx="7018">1600</cx:pt>
          <cx:pt idx="7019">1400</cx:pt>
          <cx:pt idx="7020">2100</cx:pt>
          <cx:pt idx="7021">1500</cx:pt>
          <cx:pt idx="7022">1600</cx:pt>
          <cx:pt idx="7023">1400</cx:pt>
          <cx:pt idx="7024">2000</cx:pt>
          <cx:pt idx="7025">1500</cx:pt>
          <cx:pt idx="7026">1850</cx:pt>
          <cx:pt idx="7027">1950</cx:pt>
          <cx:pt idx="7028">1650</cx:pt>
          <cx:pt idx="7029">1950</cx:pt>
          <cx:pt idx="7030">1450</cx:pt>
          <cx:pt idx="7031">1750</cx:pt>
          <cx:pt idx="7032">1650</cx:pt>
          <cx:pt idx="7033">1650</cx:pt>
          <cx:pt idx="7034">1600</cx:pt>
          <cx:pt idx="7035">1650</cx:pt>
          <cx:pt idx="7036">1750</cx:pt>
          <cx:pt idx="7037">1750</cx:pt>
          <cx:pt idx="7038">1450</cx:pt>
          <cx:pt idx="7039">1950</cx:pt>
          <cx:pt idx="7040">1400</cx:pt>
          <cx:pt idx="7041">1850</cx:pt>
          <cx:pt idx="7042">1750</cx:pt>
          <cx:pt idx="7043">1950</cx:pt>
          <cx:pt idx="7044">2500</cx:pt>
          <cx:pt idx="7045">2350</cx:pt>
          <cx:pt idx="7046">1950</cx:pt>
          <cx:pt idx="7047">2050</cx:pt>
          <cx:pt idx="7048">2350</cx:pt>
          <cx:pt idx="7049">1050</cx:pt>
          <cx:pt idx="7050">900</cx:pt>
          <cx:pt idx="7051">2100</cx:pt>
          <cx:pt idx="7052">1400</cx:pt>
          <cx:pt idx="7053">1450</cx:pt>
          <cx:pt idx="7054">2000</cx:pt>
          <cx:pt idx="7055">1350</cx:pt>
          <cx:pt idx="7056">1450</cx:pt>
          <cx:pt idx="7057">1650</cx:pt>
          <cx:pt idx="7058">1750</cx:pt>
          <cx:pt idx="7059">1350</cx:pt>
          <cx:pt idx="7060">1200</cx:pt>
          <cx:pt idx="7061">1150</cx:pt>
          <cx:pt idx="7062">1450</cx:pt>
          <cx:pt idx="7063">1950</cx:pt>
          <cx:pt idx="7064">2100</cx:pt>
          <cx:pt idx="7065">1400</cx:pt>
          <cx:pt idx="7066">1900</cx:pt>
          <cx:pt idx="7067">1300</cx:pt>
          <cx:pt idx="7068">2100</cx:pt>
          <cx:pt idx="7069">1450</cx:pt>
          <cx:pt idx="7070">2000</cx:pt>
          <cx:pt idx="7071">1400</cx:pt>
          <cx:pt idx="7072">1400</cx:pt>
          <cx:pt idx="7073">1300</cx:pt>
          <cx:pt idx="7074">1250</cx:pt>
          <cx:pt idx="7075">1050</cx:pt>
          <cx:pt idx="7076">1050</cx:pt>
          <cx:pt idx="7077">1950</cx:pt>
          <cx:pt idx="7078">1750</cx:pt>
          <cx:pt idx="7079">2250</cx:pt>
          <cx:pt idx="7080">2350</cx:pt>
          <cx:pt idx="7081">2500</cx:pt>
          <cx:pt idx="7082">1850</cx:pt>
          <cx:pt idx="7083">1650</cx:pt>
          <cx:pt idx="7084">2650</cx:pt>
          <cx:pt idx="7085">2650</cx:pt>
          <cx:pt idx="7086">2250</cx:pt>
          <cx:pt idx="7087">2100</cx:pt>
          <cx:pt idx="7088">1850</cx:pt>
          <cx:pt idx="7089">3900</cx:pt>
          <cx:pt idx="7090">3900</cx:pt>
          <cx:pt idx="7091">3900</cx:pt>
          <cx:pt idx="7092">3900</cx:pt>
          <cx:pt idx="7093">3900</cx:pt>
          <cx:pt idx="7094">3250</cx:pt>
          <cx:pt idx="7095">1950</cx:pt>
          <cx:pt idx="7096">1950</cx:pt>
          <cx:pt idx="7097">1850</cx:pt>
          <cx:pt idx="7098">1650</cx:pt>
          <cx:pt idx="7099">2000</cx:pt>
          <cx:pt idx="7100">1650</cx:pt>
          <cx:pt idx="7101">1650</cx:pt>
          <cx:pt idx="7102">1850</cx:pt>
          <cx:pt idx="7103">1950</cx:pt>
          <cx:pt idx="7104">1650</cx:pt>
          <cx:pt idx="7105">1650</cx:pt>
          <cx:pt idx="7106">1850</cx:pt>
          <cx:pt idx="7107">1650</cx:pt>
          <cx:pt idx="7108">1950</cx:pt>
          <cx:pt idx="7109">1850</cx:pt>
          <cx:pt idx="7110">1950</cx:pt>
          <cx:pt idx="7111">1850</cx:pt>
          <cx:pt idx="7112">1600</cx:pt>
          <cx:pt idx="7113">1400</cx:pt>
          <cx:pt idx="7114">1450</cx:pt>
          <cx:pt idx="7115">1050</cx:pt>
          <cx:pt idx="7116">1250</cx:pt>
          <cx:pt idx="7117">1750</cx:pt>
          <cx:pt idx="7118">1500</cx:pt>
          <cx:pt idx="7119">1400</cx:pt>
          <cx:pt idx="7120">1650</cx:pt>
          <cx:pt idx="7121">1500</cx:pt>
          <cx:pt idx="7122">1650</cx:pt>
          <cx:pt idx="7123">1750</cx:pt>
          <cx:pt idx="7124">1750</cx:pt>
          <cx:pt idx="7125">1500</cx:pt>
          <cx:pt idx="7126">1450</cx:pt>
          <cx:pt idx="7127">1650</cx:pt>
          <cx:pt idx="7128">1500</cx:pt>
          <cx:pt idx="7129">1650</cx:pt>
          <cx:pt idx="7130">1750</cx:pt>
          <cx:pt idx="7131">1450</cx:pt>
          <cx:pt idx="7132">1650</cx:pt>
          <cx:pt idx="7133">1400</cx:pt>
          <cx:pt idx="7134">1850</cx:pt>
          <cx:pt idx="7135">1500</cx:pt>
          <cx:pt idx="7136">1850</cx:pt>
          <cx:pt idx="7137">1400</cx:pt>
          <cx:pt idx="7138">1050</cx:pt>
          <cx:pt idx="7139">900</cx:pt>
          <cx:pt idx="7140">1050</cx:pt>
          <cx:pt idx="7141">1400</cx:pt>
          <cx:pt idx="7142">1400</cx:pt>
          <cx:pt idx="7143">1750</cx:pt>
          <cx:pt idx="7144">1950</cx:pt>
          <cx:pt idx="7145">2200</cx:pt>
          <cx:pt idx="7146">2350</cx:pt>
          <cx:pt idx="7147">1850</cx:pt>
          <cx:pt idx="7148">2200</cx:pt>
          <cx:pt idx="7149">2900</cx:pt>
          <cx:pt idx="7150">2500</cx:pt>
          <cx:pt idx="7151">1650</cx:pt>
          <cx:pt idx="7152">1450</cx:pt>
          <cx:pt idx="7153">1400</cx:pt>
          <cx:pt idx="7154">1850</cx:pt>
          <cx:pt idx="7155">1400</cx:pt>
          <cx:pt idx="7156">1850</cx:pt>
          <cx:pt idx="7157">1450</cx:pt>
          <cx:pt idx="7158">1850</cx:pt>
          <cx:pt idx="7159">1400</cx:pt>
          <cx:pt idx="7160">2250</cx:pt>
          <cx:pt idx="7161">1600</cx:pt>
          <cx:pt idx="7162">1400</cx:pt>
          <cx:pt idx="7163">1400</cx:pt>
          <cx:pt idx="7164">1600</cx:pt>
          <cx:pt idx="7165">1400</cx:pt>
          <cx:pt idx="7166">1400</cx:pt>
          <cx:pt idx="7167">1400</cx:pt>
          <cx:pt idx="7168">1350</cx:pt>
          <cx:pt idx="7169">1250</cx:pt>
          <cx:pt idx="7170">1450</cx:pt>
          <cx:pt idx="7171">1500</cx:pt>
          <cx:pt idx="7172">1600</cx:pt>
          <cx:pt idx="7173">1400</cx:pt>
          <cx:pt idx="7174">1500</cx:pt>
          <cx:pt idx="7175">1200</cx:pt>
          <cx:pt idx="7176">1450</cx:pt>
          <cx:pt idx="7177">1400</cx:pt>
          <cx:pt idx="7178">1250</cx:pt>
          <cx:pt idx="7179">2350</cx:pt>
          <cx:pt idx="7180">2900</cx:pt>
          <cx:pt idx="7181">1450</cx:pt>
          <cx:pt idx="7182">1900</cx:pt>
          <cx:pt idx="7183">1400</cx:pt>
          <cx:pt idx="7184">1850</cx:pt>
          <cx:pt idx="7185">2350</cx:pt>
          <cx:pt idx="7186">2350</cx:pt>
          <cx:pt idx="7187">2350</cx:pt>
          <cx:pt idx="7188">2350</cx:pt>
          <cx:pt idx="7189">1350</cx:pt>
          <cx:pt idx="7190">1200</cx:pt>
          <cx:pt idx="7191">1200</cx:pt>
          <cx:pt idx="7192">1050</cx:pt>
          <cx:pt idx="7193">1600</cx:pt>
          <cx:pt idx="7194">1400</cx:pt>
          <cx:pt idx="7195">1750</cx:pt>
          <cx:pt idx="7196">1600</cx:pt>
          <cx:pt idx="7197">1750</cx:pt>
          <cx:pt idx="7198">1750</cx:pt>
          <cx:pt idx="7199">1750</cx:pt>
          <cx:pt idx="7200">1850</cx:pt>
          <cx:pt idx="7201">1600</cx:pt>
          <cx:pt idx="7202">2050</cx:pt>
          <cx:pt idx="7203">2350</cx:pt>
          <cx:pt idx="7204">1750</cx:pt>
          <cx:pt idx="7205">2200</cx:pt>
          <cx:pt idx="7206">1750</cx:pt>
          <cx:pt idx="7207">1750</cx:pt>
          <cx:pt idx="7208">1750</cx:pt>
          <cx:pt idx="7209">1750</cx:pt>
          <cx:pt idx="7210">1950</cx:pt>
          <cx:pt idx="7211">1850</cx:pt>
          <cx:pt idx="7212">1950</cx:pt>
          <cx:pt idx="7213">1850</cx:pt>
          <cx:pt idx="7214">1750</cx:pt>
          <cx:pt idx="7215">1500</cx:pt>
          <cx:pt idx="7216">1450</cx:pt>
          <cx:pt idx="7217">1500</cx:pt>
          <cx:pt idx="7218">1450</cx:pt>
          <cx:pt idx="7219">1500</cx:pt>
          <cx:pt idx="7220">1400</cx:pt>
          <cx:pt idx="7221">1600</cx:pt>
          <cx:pt idx="7222">1500</cx:pt>
          <cx:pt idx="7223">1400</cx:pt>
          <cx:pt idx="7224">1600</cx:pt>
          <cx:pt idx="7225">1950</cx:pt>
          <cx:pt idx="7226">1850</cx:pt>
          <cx:pt idx="7227">2050</cx:pt>
          <cx:pt idx="7228">1950</cx:pt>
          <cx:pt idx="7229">1850</cx:pt>
          <cx:pt idx="7230">1600</cx:pt>
          <cx:pt idx="7231">2500</cx:pt>
          <cx:pt idx="7232">2350</cx:pt>
          <cx:pt idx="7233">2200</cx:pt>
          <cx:pt idx="7234">2200</cx:pt>
          <cx:pt idx="7235">1850</cx:pt>
          <cx:pt idx="7236">1650</cx:pt>
          <cx:pt idx="7237">1850</cx:pt>
          <cx:pt idx="7238">1600</cx:pt>
          <cx:pt idx="7239">1950</cx:pt>
          <cx:pt idx="7240">1750</cx:pt>
          <cx:pt idx="7241">2200</cx:pt>
          <cx:pt idx="7242">1750</cx:pt>
          <cx:pt idx="7243">1650</cx:pt>
          <cx:pt idx="7244">1950</cx:pt>
          <cx:pt idx="7245">1750</cx:pt>
          <cx:pt idx="7246">1750</cx:pt>
          <cx:pt idx="7247">1600</cx:pt>
          <cx:pt idx="7248">1350</cx:pt>
          <cx:pt idx="7249">1450</cx:pt>
          <cx:pt idx="7250">1450</cx:pt>
          <cx:pt idx="7251">1400</cx:pt>
          <cx:pt idx="7252">1950</cx:pt>
          <cx:pt idx="7253">1850</cx:pt>
          <cx:pt idx="7254">2050</cx:pt>
          <cx:pt idx="7255">1950</cx:pt>
          <cx:pt idx="7256">1950</cx:pt>
          <cx:pt idx="7257">1650</cx:pt>
          <cx:pt idx="7258">3900</cx:pt>
          <cx:pt idx="7259">3900</cx:pt>
          <cx:pt idx="7260">3900</cx:pt>
          <cx:pt idx="7261">1950</cx:pt>
          <cx:pt idx="7262">1850</cx:pt>
          <cx:pt idx="7263">1950</cx:pt>
          <cx:pt idx="7264">1850</cx:pt>
          <cx:pt idx="7265">1950</cx:pt>
          <cx:pt idx="7266">1950</cx:pt>
          <cx:pt idx="7267">1850</cx:pt>
          <cx:pt idx="7268">1950</cx:pt>
          <cx:pt idx="7269">1950</cx:pt>
          <cx:pt idx="7270">1600</cx:pt>
          <cx:pt idx="7271">1950</cx:pt>
          <cx:pt idx="7272">1600</cx:pt>
          <cx:pt idx="7273">1750</cx:pt>
          <cx:pt idx="7274">1950</cx:pt>
          <cx:pt idx="7275">1600</cx:pt>
          <cx:pt idx="7276">1950</cx:pt>
          <cx:pt idx="7277">1950</cx:pt>
          <cx:pt idx="7278">1950</cx:pt>
          <cx:pt idx="7279">1950</cx:pt>
          <cx:pt idx="7280">1950</cx:pt>
          <cx:pt idx="7281">1950</cx:pt>
          <cx:pt idx="7282">1950</cx:pt>
          <cx:pt idx="7283">1950</cx:pt>
          <cx:pt idx="7284">2350</cx:pt>
          <cx:pt idx="7285">2200</cx:pt>
          <cx:pt idx="7286">2200</cx:pt>
          <cx:pt idx="7287">2350</cx:pt>
          <cx:pt idx="7288">2200</cx:pt>
          <cx:pt idx="7289">2350</cx:pt>
          <cx:pt idx="7290">2200</cx:pt>
          <cx:pt idx="7291">2200</cx:pt>
          <cx:pt idx="7292">2350</cx:pt>
          <cx:pt idx="7293">2200</cx:pt>
          <cx:pt idx="7294">2700</cx:pt>
          <cx:pt idx="7295">2700</cx:pt>
          <cx:pt idx="7296">2350</cx:pt>
          <cx:pt idx="7297">3500</cx:pt>
          <cx:pt idx="7298">1500</cx:pt>
          <cx:pt idx="7299">1750</cx:pt>
          <cx:pt idx="7300">1750</cx:pt>
          <cx:pt idx="7301">1650</cx:pt>
          <cx:pt idx="7302">1650</cx:pt>
          <cx:pt idx="7303">1450</cx:pt>
          <cx:pt idx="7304">1850</cx:pt>
          <cx:pt idx="7305">1650</cx:pt>
          <cx:pt idx="7306">1750</cx:pt>
          <cx:pt idx="7307">1750</cx:pt>
          <cx:pt idx="7308">1750</cx:pt>
          <cx:pt idx="7309">1950</cx:pt>
          <cx:pt idx="7310">1750</cx:pt>
          <cx:pt idx="7311">1650</cx:pt>
          <cx:pt idx="7312">1750</cx:pt>
          <cx:pt idx="7313">1750</cx:pt>
          <cx:pt idx="7314">1400</cx:pt>
          <cx:pt idx="7315">1350</cx:pt>
          <cx:pt idx="7316">1400</cx:pt>
          <cx:pt idx="7317">1350</cx:pt>
          <cx:pt idx="7318">1450</cx:pt>
          <cx:pt idx="7319">1500</cx:pt>
          <cx:pt idx="7320">1750</cx:pt>
          <cx:pt idx="7321">2650</cx:pt>
          <cx:pt idx="7322">1950</cx:pt>
          <cx:pt idx="7323">1950</cx:pt>
          <cx:pt idx="7324">1950</cx:pt>
          <cx:pt idx="7325">1950</cx:pt>
          <cx:pt idx="7326">1950</cx:pt>
          <cx:pt idx="7327">1850</cx:pt>
          <cx:pt idx="7328">2050</cx:pt>
          <cx:pt idx="7329">1750</cx:pt>
          <cx:pt idx="7330">1950</cx:pt>
          <cx:pt idx="7331">2050</cx:pt>
          <cx:pt idx="7332">1950</cx:pt>
          <cx:pt idx="7333">1450</cx:pt>
          <cx:pt idx="7334">1750</cx:pt>
          <cx:pt idx="7335">1400</cx:pt>
          <cx:pt idx="7336">1750</cx:pt>
          <cx:pt idx="7337">2500</cx:pt>
          <cx:pt idx="7338">2250</cx:pt>
          <cx:pt idx="7339">2700</cx:pt>
          <cx:pt idx="7340">2700</cx:pt>
          <cx:pt idx="7341">2350</cx:pt>
          <cx:pt idx="7342">2700</cx:pt>
          <cx:pt idx="7343">2050</cx:pt>
          <cx:pt idx="7344">2350</cx:pt>
          <cx:pt idx="7345">2350</cx:pt>
          <cx:pt idx="7346">2050</cx:pt>
          <cx:pt idx="7347">2050</cx:pt>
          <cx:pt idx="7348">2500</cx:pt>
          <cx:pt idx="7349">2250</cx:pt>
          <cx:pt idx="7350">1950</cx:pt>
          <cx:pt idx="7351">2350</cx:pt>
          <cx:pt idx="7352">2500</cx:pt>
          <cx:pt idx="7353">2350</cx:pt>
          <cx:pt idx="7354">2900</cx:pt>
          <cx:pt idx="7355">2050</cx:pt>
          <cx:pt idx="7356">2350</cx:pt>
          <cx:pt idx="7357">2350</cx:pt>
          <cx:pt idx="7358">2050</cx:pt>
          <cx:pt idx="7359">2350</cx:pt>
          <cx:pt idx="7360">2500</cx:pt>
          <cx:pt idx="7361">2400</cx:pt>
          <cx:pt idx="7362">1950</cx:pt>
          <cx:pt idx="7363">2350</cx:pt>
          <cx:pt idx="7364">2700</cx:pt>
          <cx:pt idx="7365">1750</cx:pt>
          <cx:pt idx="7366">1950</cx:pt>
          <cx:pt idx="7367">2350</cx:pt>
          <cx:pt idx="7368">2350</cx:pt>
          <cx:pt idx="7369">1850</cx:pt>
          <cx:pt idx="7370">1950</cx:pt>
          <cx:pt idx="7371">2350</cx:pt>
          <cx:pt idx="7372">1750</cx:pt>
          <cx:pt idx="7373">1950</cx:pt>
          <cx:pt idx="7374">2350</cx:pt>
          <cx:pt idx="7375">1950</cx:pt>
          <cx:pt idx="7376">1400</cx:pt>
          <cx:pt idx="7377">1750</cx:pt>
          <cx:pt idx="7378">1350</cx:pt>
          <cx:pt idx="7379">1750</cx:pt>
          <cx:pt idx="7380">1750</cx:pt>
          <cx:pt idx="7381">1750</cx:pt>
          <cx:pt idx="7382">1400</cx:pt>
          <cx:pt idx="7383">1750</cx:pt>
          <cx:pt idx="7384">1350</cx:pt>
          <cx:pt idx="7385">1750</cx:pt>
          <cx:pt idx="7386">1500</cx:pt>
          <cx:pt idx="7387">1750</cx:pt>
          <cx:pt idx="7388">1650</cx:pt>
          <cx:pt idx="7389">1500</cx:pt>
          <cx:pt idx="7390">1650</cx:pt>
          <cx:pt idx="7391">1450</cx:pt>
          <cx:pt idx="7392">1750</cx:pt>
          <cx:pt idx="7393">1400</cx:pt>
          <cx:pt idx="7394">1750</cx:pt>
          <cx:pt idx="7395">2350</cx:pt>
          <cx:pt idx="7396">2350</cx:pt>
          <cx:pt idx="7397">2350</cx:pt>
          <cx:pt idx="7398">2350</cx:pt>
          <cx:pt idx="7399">2050</cx:pt>
          <cx:pt idx="7400">2500</cx:pt>
          <cx:pt idx="7401">2500</cx:pt>
          <cx:pt idx="7402">2400</cx:pt>
          <cx:pt idx="7403">2350</cx:pt>
          <cx:pt idx="7404">2150</cx:pt>
          <cx:pt idx="7405">2350</cx:pt>
          <cx:pt idx="7406">2900</cx:pt>
          <cx:pt idx="7407">2050</cx:pt>
          <cx:pt idx="7408">2350</cx:pt>
          <cx:pt idx="7409">2350</cx:pt>
          <cx:pt idx="7410">2050</cx:pt>
          <cx:pt idx="7411">2200</cx:pt>
          <cx:pt idx="7412">2500</cx:pt>
          <cx:pt idx="7413">2050</cx:pt>
          <cx:pt idx="7414">2900</cx:pt>
          <cx:pt idx="7415">2700</cx:pt>
          <cx:pt idx="7416">2050</cx:pt>
          <cx:pt idx="7417">2350</cx:pt>
          <cx:pt idx="7418">2900</cx:pt>
          <cx:pt idx="7419">2200</cx:pt>
          <cx:pt idx="7420">2500</cx:pt>
          <cx:pt idx="7421">2700</cx:pt>
          <cx:pt idx="7422">2250</cx:pt>
          <cx:pt idx="7423">2350</cx:pt>
          <cx:pt idx="7424">2900</cx:pt>
          <cx:pt idx="7425">2400</cx:pt>
          <cx:pt idx="7426">2200</cx:pt>
          <cx:pt idx="7427">2500</cx:pt>
          <cx:pt idx="7428">2700</cx:pt>
          <cx:pt idx="7429">2350</cx:pt>
          <cx:pt idx="7430">2900</cx:pt>
          <cx:pt idx="7431">2200</cx:pt>
          <cx:pt idx="7432">2500</cx:pt>
          <cx:pt idx="7433">2500</cx:pt>
          <cx:pt idx="7434">2250</cx:pt>
          <cx:pt idx="7435">2350</cx:pt>
          <cx:pt idx="7436">2900</cx:pt>
          <cx:pt idx="7437">2400</cx:pt>
          <cx:pt idx="7438">2200</cx:pt>
          <cx:pt idx="7439">2700</cx:pt>
          <cx:pt idx="7440">2700</cx:pt>
          <cx:pt idx="7441">2500</cx:pt>
          <cx:pt idx="7442">2250</cx:pt>
          <cx:pt idx="7443">1950</cx:pt>
          <cx:pt idx="7444">1850</cx:pt>
          <cx:pt idx="7445">2050</cx:pt>
          <cx:pt idx="7446">2050</cx:pt>
          <cx:pt idx="7447">1950</cx:pt>
          <cx:pt idx="7448">2050</cx:pt>
          <cx:pt idx="7449">1650</cx:pt>
          <cx:pt idx="7450">1950</cx:pt>
          <cx:pt idx="7451">1600</cx:pt>
          <cx:pt idx="7452">1850</cx:pt>
          <cx:pt idx="7453">2050</cx:pt>
          <cx:pt idx="7454">2050</cx:pt>
          <cx:pt idx="7455">1950</cx:pt>
          <cx:pt idx="7456">1050</cx:pt>
          <cx:pt idx="7457">850</cx:pt>
          <cx:pt idx="7458">2900</cx:pt>
          <cx:pt idx="7459">2400</cx:pt>
          <cx:pt idx="7460">2900</cx:pt>
          <cx:pt idx="7461">2900</cx:pt>
          <cx:pt idx="7462">1050</cx:pt>
          <cx:pt idx="7463">2350</cx:pt>
          <cx:pt idx="7464">2350</cx:pt>
          <cx:pt idx="7465">2350</cx:pt>
          <cx:pt idx="7466">1600</cx:pt>
          <cx:pt idx="7467">2000</cx:pt>
          <cx:pt idx="7468">1450</cx:pt>
          <cx:pt idx="7469">2000</cx:pt>
          <cx:pt idx="7470">2350</cx:pt>
          <cx:pt idx="7471">1600</cx:pt>
          <cx:pt idx="7472">2000</cx:pt>
          <cx:pt idx="7473">1500</cx:pt>
          <cx:pt idx="7474">2250</cx:pt>
          <cx:pt idx="7475">1500</cx:pt>
          <cx:pt idx="7476">2250</cx:pt>
          <cx:pt idx="7477">1600</cx:pt>
          <cx:pt idx="7478">1400</cx:pt>
          <cx:pt idx="7479">2000</cx:pt>
          <cx:pt idx="7480">2000</cx:pt>
          <cx:pt idx="7481">1450</cx:pt>
          <cx:pt idx="7482">1850</cx:pt>
          <cx:pt idx="7483">1850</cx:pt>
          <cx:pt idx="7484">2500</cx:pt>
          <cx:pt idx="7485">2350</cx:pt>
          <cx:pt idx="7486">2500</cx:pt>
          <cx:pt idx="7487">2500</cx:pt>
          <cx:pt idx="7488">2250</cx:pt>
          <cx:pt idx="7489">2050</cx:pt>
          <cx:pt idx="7490">2650</cx:pt>
          <cx:pt idx="7491">1200</cx:pt>
          <cx:pt idx="7492">1050</cx:pt>
          <cx:pt idx="7493">1100</cx:pt>
          <cx:pt idx="7494">1050</cx:pt>
          <cx:pt idx="7495">1500</cx:pt>
          <cx:pt idx="7496">2250</cx:pt>
          <cx:pt idx="7497">1600</cx:pt>
          <cx:pt idx="7498">2900</cx:pt>
          <cx:pt idx="7499">3200</cx:pt>
          <cx:pt idx="7500">2700</cx:pt>
          <cx:pt idx="7501">1450</cx:pt>
          <cx:pt idx="7502">1500</cx:pt>
          <cx:pt idx="7503">1400</cx:pt>
          <cx:pt idx="7504">3200</cx:pt>
          <cx:pt idx="7505">3500</cx:pt>
          <cx:pt idx="7506">3200</cx:pt>
          <cx:pt idx="7507">3500</cx:pt>
          <cx:pt idx="7508">2350</cx:pt>
          <cx:pt idx="7509">2900</cx:pt>
          <cx:pt idx="7510">2700</cx:pt>
          <cx:pt idx="7511">3200</cx:pt>
          <cx:pt idx="7512">2500</cx:pt>
          <cx:pt idx="7513">2350</cx:pt>
          <cx:pt idx="7514">2700</cx:pt>
          <cx:pt idx="7515">2500</cx:pt>
          <cx:pt idx="7516">2500</cx:pt>
          <cx:pt idx="7517">2900</cx:pt>
          <cx:pt idx="7518">2700</cx:pt>
          <cx:pt idx="7519">3500</cx:pt>
          <cx:pt idx="7520">2700</cx:pt>
          <cx:pt idx="7521">2500</cx:pt>
          <cx:pt idx="7522">2700</cx:pt>
          <cx:pt idx="7523">2700</cx:pt>
          <cx:pt idx="7524">2900</cx:pt>
          <cx:pt idx="7525">3200</cx:pt>
          <cx:pt idx="7526">2700</cx:pt>
          <cx:pt idx="7527">2900</cx:pt>
          <cx:pt idx="7528">3500</cx:pt>
          <cx:pt idx="7529">2700</cx:pt>
          <cx:pt idx="7530">2500</cx:pt>
          <cx:pt idx="7531">1750</cx:pt>
          <cx:pt idx="7532">1950</cx:pt>
          <cx:pt idx="7533">1950</cx:pt>
          <cx:pt idx="7534">1650</cx:pt>
          <cx:pt idx="7535">2350</cx:pt>
          <cx:pt idx="7536">1350</cx:pt>
          <cx:pt idx="7537">1150</cx:pt>
          <cx:pt idx="7538">1250</cx:pt>
          <cx:pt idx="7539">1850</cx:pt>
          <cx:pt idx="7540">1750</cx:pt>
          <cx:pt idx="7541">1600</cx:pt>
          <cx:pt idx="7542">1850</cx:pt>
          <cx:pt idx="7543">1400</cx:pt>
          <cx:pt idx="7544">1250</cx:pt>
          <cx:pt idx="7545">1500</cx:pt>
          <cx:pt idx="7546">1750</cx:pt>
          <cx:pt idx="7547">2350</cx:pt>
          <cx:pt idx="7548">2900</cx:pt>
          <cx:pt idx="7549">2500</cx:pt>
          <cx:pt idx="7550">3200</cx:pt>
          <cx:pt idx="7551">2350</cx:pt>
          <cx:pt idx="7552">2700</cx:pt>
          <cx:pt idx="7553">2500</cx:pt>
          <cx:pt idx="7554">2500</cx:pt>
          <cx:pt idx="7555">2700</cx:pt>
          <cx:pt idx="7556">3200</cx:pt>
          <cx:pt idx="7557">2500</cx:pt>
          <cx:pt idx="7558">3500</cx:pt>
          <cx:pt idx="7559">2500</cx:pt>
          <cx:pt idx="7560">2900</cx:pt>
          <cx:pt idx="7561">3200</cx:pt>
          <cx:pt idx="7562">2700</cx:pt>
          <cx:pt idx="7563">2500</cx:pt>
          <cx:pt idx="7564">2700</cx:pt>
          <cx:pt idx="7565">3200</cx:pt>
          <cx:pt idx="7566">2500</cx:pt>
          <cx:pt idx="7567">2700</cx:pt>
          <cx:pt idx="7568">1750</cx:pt>
          <cx:pt idx="7569">2350</cx:pt>
          <cx:pt idx="7570">2500</cx:pt>
          <cx:pt idx="7571">1600</cx:pt>
          <cx:pt idx="7572">2050</cx:pt>
          <cx:pt idx="7573">2500</cx:pt>
          <cx:pt idx="7574">2350</cx:pt>
          <cx:pt idx="7575">2350</cx:pt>
          <cx:pt idx="7576">1600</cx:pt>
          <cx:pt idx="7577">2000</cx:pt>
          <cx:pt idx="7578">1450</cx:pt>
          <cx:pt idx="7579">2000</cx:pt>
          <cx:pt idx="7580">3000</cx:pt>
          <cx:pt idx="7581">2500</cx:pt>
          <cx:pt idx="7582">3500</cx:pt>
          <cx:pt idx="7583">1600</cx:pt>
          <cx:pt idx="7584">1850</cx:pt>
          <cx:pt idx="7585">1500</cx:pt>
          <cx:pt idx="7586">2250</cx:pt>
          <cx:pt idx="7587">1600</cx:pt>
          <cx:pt idx="7588">1400</cx:pt>
          <cx:pt idx="7589">2000</cx:pt>
          <cx:pt idx="7590">2000</cx:pt>
          <cx:pt idx="7591">1450</cx:pt>
          <cx:pt idx="7592">1450</cx:pt>
          <cx:pt idx="7593">1350</cx:pt>
          <cx:pt idx="7594">2200</cx:pt>
          <cx:pt idx="7595">2050</cx:pt>
          <cx:pt idx="7596">2200</cx:pt>
          <cx:pt idx="7597">2200</cx:pt>
          <cx:pt idx="7598">2350</cx:pt>
          <cx:pt idx="7599">1600</cx:pt>
          <cx:pt idx="7600">1850</cx:pt>
          <cx:pt idx="7601">1500</cx:pt>
          <cx:pt idx="7602">1750</cx:pt>
          <cx:pt idx="7603">1500</cx:pt>
          <cx:pt idx="7604">2250</cx:pt>
          <cx:pt idx="7605">1600</cx:pt>
          <cx:pt idx="7606">1400</cx:pt>
          <cx:pt idx="7607">2000</cx:pt>
          <cx:pt idx="7608">1450</cx:pt>
          <cx:pt idx="7609">1500</cx:pt>
          <cx:pt idx="7610">2250</cx:pt>
          <cx:pt idx="7611">1600</cx:pt>
          <cx:pt idx="7612">1400</cx:pt>
          <cx:pt idx="7613">1450</cx:pt>
          <cx:pt idx="7614">1500</cx:pt>
          <cx:pt idx="7615">2250</cx:pt>
          <cx:pt idx="7616">1600</cx:pt>
          <cx:pt idx="7617">1850</cx:pt>
          <cx:pt idx="7618">1450</cx:pt>
          <cx:pt idx="7619">2000</cx:pt>
          <cx:pt idx="7620">2700</cx:pt>
          <cx:pt idx="7621">2900</cx:pt>
          <cx:pt idx="7622">3500</cx:pt>
          <cx:pt idx="7623">2900</cx:pt>
          <cx:pt idx="7624">2900</cx:pt>
          <cx:pt idx="7625">3500</cx:pt>
          <cx:pt idx="7626">3200</cx:pt>
          <cx:pt idx="7627">3500</cx:pt>
          <cx:pt idx="7628">3200</cx:pt>
          <cx:pt idx="7629">3500</cx:pt>
          <cx:pt idx="7630">1650</cx:pt>
          <cx:pt idx="7631">1450</cx:pt>
          <cx:pt idx="7632">1650</cx:pt>
          <cx:pt idx="7633">1450</cx:pt>
          <cx:pt idx="7634">1600</cx:pt>
          <cx:pt idx="7635">1850</cx:pt>
          <cx:pt idx="7636">1400</cx:pt>
          <cx:pt idx="7637">1500</cx:pt>
          <cx:pt idx="7638">1250</cx:pt>
          <cx:pt idx="7639">1500</cx:pt>
          <cx:pt idx="7640">2650</cx:pt>
          <cx:pt idx="7641">1850</cx:pt>
          <cx:pt idx="7642">2500</cx:pt>
          <cx:pt idx="7643">2500</cx:pt>
          <cx:pt idx="7644">3000</cx:pt>
          <cx:pt idx="7645">3250</cx:pt>
          <cx:pt idx="7646">3200</cx:pt>
          <cx:pt idx="7647">2050</cx:pt>
          <cx:pt idx="7648">1950</cx:pt>
          <cx:pt idx="7649">2050</cx:pt>
          <cx:pt idx="7650">2050</cx:pt>
          <cx:pt idx="7651">2700</cx:pt>
          <cx:pt idx="7652">2900</cx:pt>
          <cx:pt idx="7653">3200</cx:pt>
          <cx:pt idx="7654">2500</cx:pt>
          <cx:pt idx="7655">2500</cx:pt>
          <cx:pt idx="7656">2900</cx:pt>
          <cx:pt idx="7657">2350</cx:pt>
          <cx:pt idx="7658">2500</cx:pt>
          <cx:pt idx="7659">2700</cx:pt>
          <cx:pt idx="7660">2050</cx:pt>
          <cx:pt idx="7661">2050</cx:pt>
          <cx:pt idx="7662">1950</cx:pt>
          <cx:pt idx="7663">2200</cx:pt>
          <cx:pt idx="7664">2050</cx:pt>
          <cx:pt idx="7665">1750</cx:pt>
          <cx:pt idx="7666">1750</cx:pt>
          <cx:pt idx="7667">2700</cx:pt>
          <cx:pt idx="7668">3200</cx:pt>
          <cx:pt idx="7669">2500</cx:pt>
          <cx:pt idx="7670">2700</cx:pt>
          <cx:pt idx="7671">2500</cx:pt>
          <cx:pt idx="7672">3200</cx:pt>
          <cx:pt idx="7673">2500</cx:pt>
          <cx:pt idx="7674">2700</cx:pt>
          <cx:pt idx="7675">2350</cx:pt>
          <cx:pt idx="7676">2500</cx:pt>
          <cx:pt idx="7677">3200</cx:pt>
          <cx:pt idx="7678">2700</cx:pt>
          <cx:pt idx="7679">1400</cx:pt>
          <cx:pt idx="7680">1100</cx:pt>
          <cx:pt idx="7681">1300</cx:pt>
          <cx:pt idx="7682">1400</cx:pt>
          <cx:pt idx="7683">1450</cx:pt>
          <cx:pt idx="7684">1300</cx:pt>
          <cx:pt idx="7685">2500</cx:pt>
          <cx:pt idx="7686">2700</cx:pt>
          <cx:pt idx="7687">3200</cx:pt>
          <cx:pt idx="7688">2500</cx:pt>
          <cx:pt idx="7689">2350</cx:pt>
          <cx:pt idx="7690">2700</cx:pt>
          <cx:pt idx="7691">2350</cx:pt>
          <cx:pt idx="7692">2350</cx:pt>
          <cx:pt idx="7693">2500</cx:pt>
          <cx:pt idx="7694">2700</cx:pt>
          <cx:pt idx="7695">2900</cx:pt>
          <cx:pt idx="7696">3200</cx:pt>
          <cx:pt idx="7697">2500</cx:pt>
          <cx:pt idx="7698">2350</cx:pt>
          <cx:pt idx="7699">2700</cx:pt>
          <cx:pt idx="7700">2350</cx:pt>
          <cx:pt idx="7701">2350</cx:pt>
          <cx:pt idx="7702">2700</cx:pt>
          <cx:pt idx="7703">2500</cx:pt>
          <cx:pt idx="7704">3200</cx:pt>
          <cx:pt idx="7705">2500</cx:pt>
          <cx:pt idx="7706">2350</cx:pt>
          <cx:pt idx="7707">2700</cx:pt>
          <cx:pt idx="7708">2350</cx:pt>
          <cx:pt idx="7709">2350</cx:pt>
          <cx:pt idx="7710">2500</cx:pt>
          <cx:pt idx="7711">3200</cx:pt>
          <cx:pt idx="7712">2500</cx:pt>
          <cx:pt idx="7713">2500</cx:pt>
          <cx:pt idx="7714">2700</cx:pt>
          <cx:pt idx="7715">1300</cx:pt>
          <cx:pt idx="7716">1050</cx:pt>
          <cx:pt idx="7717">1000</cx:pt>
          <cx:pt idx="7718">1450</cx:pt>
          <cx:pt idx="7719">1400</cx:pt>
          <cx:pt idx="7720">1950</cx:pt>
          <cx:pt idx="7721">2500</cx:pt>
          <cx:pt idx="7722">1950</cx:pt>
          <cx:pt idx="7723">1650</cx:pt>
          <cx:pt idx="7724">1950</cx:pt>
          <cx:pt idx="7725">1600</cx:pt>
          <cx:pt idx="7726">1950</cx:pt>
          <cx:pt idx="7727">1600</cx:pt>
          <cx:pt idx="7728">2000</cx:pt>
          <cx:pt idx="7729">1450</cx:pt>
          <cx:pt idx="7730">2050</cx:pt>
          <cx:pt idx="7731">1850</cx:pt>
          <cx:pt idx="7732">2050</cx:pt>
          <cx:pt idx="7733">1600</cx:pt>
          <cx:pt idx="7734">1950</cx:pt>
          <cx:pt idx="7735">2200</cx:pt>
          <cx:pt idx="7736">2200</cx:pt>
          <cx:pt idx="7737">1750</cx:pt>
          <cx:pt idx="7738">2050</cx:pt>
          <cx:pt idx="7739">1650</cx:pt>
          <cx:pt idx="7740">1650</cx:pt>
          <cx:pt idx="7741">1750</cx:pt>
          <cx:pt idx="7742">2250</cx:pt>
          <cx:pt idx="7743">1650</cx:pt>
          <cx:pt idx="7744">1750</cx:pt>
          <cx:pt idx="7745">1850</cx:pt>
          <cx:pt idx="7746">1950</cx:pt>
          <cx:pt idx="7747">1650</cx:pt>
          <cx:pt idx="7748">1450</cx:pt>
          <cx:pt idx="7749">1650</cx:pt>
          <cx:pt idx="7750">1850</cx:pt>
          <cx:pt idx="7751">2500</cx:pt>
          <cx:pt idx="7752">1750</cx:pt>
          <cx:pt idx="7753">2350</cx:pt>
          <cx:pt idx="7754">1950</cx:pt>
          <cx:pt idx="7755">750</cx:pt>
          <cx:pt idx="7756">1050</cx:pt>
          <cx:pt idx="7757">850</cx:pt>
          <cx:pt idx="7758">1500</cx:pt>
          <cx:pt idx="7759">1350</cx:pt>
          <cx:pt idx="7760">1250</cx:pt>
          <cx:pt idx="7761">1050</cx:pt>
          <cx:pt idx="7762">1400</cx:pt>
          <cx:pt idx="7763">1500</cx:pt>
          <cx:pt idx="7764">1400</cx:pt>
          <cx:pt idx="7765">2350</cx:pt>
          <cx:pt idx="7766">2900</cx:pt>
          <cx:pt idx="7767">2050</cx:pt>
          <cx:pt idx="7768">2350</cx:pt>
          <cx:pt idx="7769">2350</cx:pt>
          <cx:pt idx="7770">2050</cx:pt>
          <cx:pt idx="7771">2350</cx:pt>
          <cx:pt idx="7772">2500</cx:pt>
          <cx:pt idx="7773">2400</cx:pt>
          <cx:pt idx="7774">1950</cx:pt>
          <cx:pt idx="7775">2350</cx:pt>
          <cx:pt idx="7776">2700</cx:pt>
          <cx:pt idx="7777">2050</cx:pt>
          <cx:pt idx="7778">2500</cx:pt>
          <cx:pt idx="7779">2500</cx:pt>
          <cx:pt idx="7780">2400</cx:pt>
          <cx:pt idx="7781">2350</cx:pt>
          <cx:pt idx="7782">2150</cx:pt>
          <cx:pt idx="7783">2350</cx:pt>
          <cx:pt idx="7784">2900</cx:pt>
          <cx:pt idx="7785">2050</cx:pt>
          <cx:pt idx="7786">2350</cx:pt>
          <cx:pt idx="7787">2350</cx:pt>
          <cx:pt idx="7788">2050</cx:pt>
          <cx:pt idx="7789">2200</cx:pt>
          <cx:pt idx="7790">2500</cx:pt>
          <cx:pt idx="7791">2050</cx:pt>
          <cx:pt idx="7792">2900</cx:pt>
          <cx:pt idx="7793">2700</cx:pt>
          <cx:pt idx="7794">2050</cx:pt>
          <cx:pt idx="7795">2500</cx:pt>
          <cx:pt idx="7796">2250</cx:pt>
          <cx:pt idx="7797">2700</cx:pt>
          <cx:pt idx="7798">2700</cx:pt>
          <cx:pt idx="7799">2350</cx:pt>
          <cx:pt idx="7800">2900</cx:pt>
          <cx:pt idx="7801">2200</cx:pt>
          <cx:pt idx="7802">2500</cx:pt>
          <cx:pt idx="7803">2500</cx:pt>
          <cx:pt idx="7804">2250</cx:pt>
          <cx:pt idx="7805">2350</cx:pt>
          <cx:pt idx="7806">2900</cx:pt>
          <cx:pt idx="7807">2400</cx:pt>
          <cx:pt idx="7808">2200</cx:pt>
          <cx:pt idx="7809">2700</cx:pt>
          <cx:pt idx="7810">2700</cx:pt>
          <cx:pt idx="7811">2500</cx:pt>
          <cx:pt idx="7812">2250</cx:pt>
          <cx:pt idx="7813">1950</cx:pt>
          <cx:pt idx="7814">1850</cx:pt>
          <cx:pt idx="7815">2050</cx:pt>
          <cx:pt idx="7816">2050</cx:pt>
          <cx:pt idx="7817">1950</cx:pt>
          <cx:pt idx="7818">1650</cx:pt>
          <cx:pt idx="7819">1950</cx:pt>
          <cx:pt idx="7820">1600</cx:pt>
          <cx:pt idx="7821">1850</cx:pt>
          <cx:pt idx="7822">2050</cx:pt>
          <cx:pt idx="7823">2050</cx:pt>
          <cx:pt idx="7824">1950</cx:pt>
          <cx:pt idx="7825">1850</cx:pt>
          <cx:pt idx="7826">2050</cx:pt>
          <cx:pt idx="7827">1750</cx:pt>
          <cx:pt idx="7828">1950</cx:pt>
          <cx:pt idx="7829">2050</cx:pt>
          <cx:pt idx="7830">1950</cx:pt>
          <cx:pt idx="7831">2350</cx:pt>
          <cx:pt idx="7832">2700</cx:pt>
          <cx:pt idx="7833">2050</cx:pt>
          <cx:pt idx="7834">2350</cx:pt>
          <cx:pt idx="7835">2350</cx:pt>
          <cx:pt idx="7836">2050</cx:pt>
          <cx:pt idx="7837">2050</cx:pt>
          <cx:pt idx="7838">2500</cx:pt>
          <cx:pt idx="7839">2250</cx:pt>
          <cx:pt idx="7840">1950</cx:pt>
          <cx:pt idx="7841">2350</cx:pt>
          <cx:pt idx="7842">2500</cx:pt>
          <cx:pt idx="7843">2350</cx:pt>
          <cx:pt idx="7844">2900</cx:pt>
          <cx:pt idx="7845">2200</cx:pt>
          <cx:pt idx="7846">2500</cx:pt>
          <cx:pt idx="7847">2700</cx:pt>
          <cx:pt idx="7848">2250</cx:pt>
          <cx:pt idx="7849">2350</cx:pt>
          <cx:pt idx="7850">2900</cx:pt>
          <cx:pt idx="7851">2400</cx:pt>
          <cx:pt idx="7852">2200</cx:pt>
          <cx:pt idx="7853">2500</cx:pt>
          <cx:pt idx="7854">2700</cx:pt>
          <cx:pt idx="7855">2900</cx:pt>
          <cx:pt idx="7856">2400</cx:pt>
          <cx:pt idx="7857">2900</cx:pt>
          <cx:pt idx="7858">2900</cx:pt>
          <cx:pt idx="7859">1500</cx:pt>
          <cx:pt idx="7860">1600</cx:pt>
          <cx:pt idx="7861">1450</cx:pt>
          <cx:pt idx="7862">1350</cx:pt>
          <cx:pt idx="7863">1150</cx:pt>
          <cx:pt idx="7864">1200</cx:pt>
          <cx:pt idx="7865">1350</cx:pt>
          <cx:pt idx="7866">1250</cx:pt>
          <cx:pt idx="7867">1100</cx:pt>
          <cx:pt idx="7868">1350</cx:pt>
          <cx:pt idx="7869">800</cx:pt>
          <cx:pt idx="7870">850</cx:pt>
          <cx:pt idx="7871">1350</cx:pt>
          <cx:pt idx="7872">1200</cx:pt>
          <cx:pt idx="7873">1500</cx:pt>
          <cx:pt idx="7874">1500</cx:pt>
          <cx:pt idx="7875">1750</cx:pt>
          <cx:pt idx="7876">1750</cx:pt>
          <cx:pt idx="7877">1600</cx:pt>
          <cx:pt idx="7878">1650</cx:pt>
          <cx:pt idx="7879">1350</cx:pt>
          <cx:pt idx="7880">1350</cx:pt>
          <cx:pt idx="7881">1250</cx:pt>
          <cx:pt idx="7882">1750</cx:pt>
          <cx:pt idx="7883">1950</cx:pt>
          <cx:pt idx="7884">1650</cx:pt>
          <cx:pt idx="7885">1950</cx:pt>
          <cx:pt idx="7886">2050</cx:pt>
          <cx:pt idx="7887">2200</cx:pt>
          <cx:pt idx="7888">1250</cx:pt>
          <cx:pt idx="7889">1050</cx:pt>
          <cx:pt idx="7890">1150</cx:pt>
          <cx:pt idx="7891">1350</cx:pt>
          <cx:pt idx="7892">1450</cx:pt>
          <cx:pt idx="7893">1750</cx:pt>
          <cx:pt idx="7894">1750</cx:pt>
          <cx:pt idx="7895">1650</cx:pt>
          <cx:pt idx="7896">1750</cx:pt>
          <cx:pt idx="7897">1850</cx:pt>
          <cx:pt idx="7898">1750</cx:pt>
          <cx:pt idx="7899">1850</cx:pt>
          <cx:pt idx="7900">2050</cx:pt>
          <cx:pt idx="7901">2200</cx:pt>
          <cx:pt idx="7902">2350</cx:pt>
          <cx:pt idx="7903">2350</cx:pt>
          <cx:pt idx="7904">2350</cx:pt>
          <cx:pt idx="7905">2350</cx:pt>
          <cx:pt idx="7906">2700</cx:pt>
          <cx:pt idx="7907">2700</cx:pt>
          <cx:pt idx="7908">2700</cx:pt>
          <cx:pt idx="7909">2700</cx:pt>
          <cx:pt idx="7910">1950</cx:pt>
          <cx:pt idx="7911">2200</cx:pt>
          <cx:pt idx="7912">1750</cx:pt>
          <cx:pt idx="7913">1850</cx:pt>
          <cx:pt idx="7914">2050</cx:pt>
          <cx:pt idx="7915">1950</cx:pt>
          <cx:pt idx="7916">2200</cx:pt>
          <cx:pt idx="7917">1850</cx:pt>
          <cx:pt idx="7918">1850</cx:pt>
          <cx:pt idx="7919">2050</cx:pt>
          <cx:pt idx="7920">1950</cx:pt>
          <cx:pt idx="7921">2200</cx:pt>
          <cx:pt idx="7922">1650</cx:pt>
          <cx:pt idx="7923">1750</cx:pt>
          <cx:pt idx="7924">1750</cx:pt>
          <cx:pt idx="7925">1850</cx:pt>
          <cx:pt idx="7926">2050</cx:pt>
          <cx:pt idx="7927">1950</cx:pt>
          <cx:pt idx="7928">2350</cx:pt>
          <cx:pt idx="7929">1750</cx:pt>
          <cx:pt idx="7930">1850</cx:pt>
          <cx:pt idx="7931">1850</cx:pt>
          <cx:pt idx="7932">1850</cx:pt>
          <cx:pt idx="7933">2050</cx:pt>
          <cx:pt idx="7934">3200</cx:pt>
          <cx:pt idx="7935">2200</cx:pt>
          <cx:pt idx="7936">2500</cx:pt>
          <cx:pt idx="7937">2050</cx:pt>
          <cx:pt idx="7938">2200</cx:pt>
          <cx:pt idx="7939">2200</cx:pt>
          <cx:pt idx="7940">3200</cx:pt>
          <cx:pt idx="7941">6050</cx:pt>
          <cx:pt idx="7942">3500</cx:pt>
          <cx:pt idx="7943">1950</cx:pt>
          <cx:pt idx="7944">1950</cx:pt>
          <cx:pt idx="7945">1950</cx:pt>
          <cx:pt idx="7946">2500</cx:pt>
          <cx:pt idx="7947">2250</cx:pt>
          <cx:pt idx="7948">2250</cx:pt>
          <cx:pt idx="7949">2800</cx:pt>
          <cx:pt idx="7950">3000</cx:pt>
          <cx:pt idx="7951">3000</cx:pt>
          <cx:pt idx="7952">3000</cx:pt>
          <cx:pt idx="7953">2800</cx:pt>
          <cx:pt idx="7954">2800</cx:pt>
          <cx:pt idx="7955">3000</cx:pt>
          <cx:pt idx="7956">2800</cx:pt>
          <cx:pt idx="7957">2800</cx:pt>
          <cx:pt idx="7958">2800</cx:pt>
          <cx:pt idx="7959">2100</cx:pt>
          <cx:pt idx="7960">1450</cx:pt>
          <cx:pt idx="7961">1400</cx:pt>
          <cx:pt idx="7962">1900</cx:pt>
          <cx:pt idx="7963">1300</cx:pt>
          <cx:pt idx="7964">1850</cx:pt>
          <cx:pt idx="7965">1950</cx:pt>
          <cx:pt idx="7966">1500</cx:pt>
          <cx:pt idx="7967">1300</cx:pt>
          <cx:pt idx="7968">1600</cx:pt>
          <cx:pt idx="7969">2250</cx:pt>
          <cx:pt idx="7970">1450</cx:pt>
          <cx:pt idx="7971">2000</cx:pt>
          <cx:pt idx="7972">1750</cx:pt>
          <cx:pt idx="7973">1750</cx:pt>
          <cx:pt idx="7974">1750</cx:pt>
          <cx:pt idx="7975">2050</cx:pt>
          <cx:pt idx="7976">1850</cx:pt>
          <cx:pt idx="7977">2050</cx:pt>
          <cx:pt idx="7978">2050</cx:pt>
          <cx:pt idx="7979">1850</cx:pt>
          <cx:pt idx="7980">1950</cx:pt>
          <cx:pt idx="7981">1950</cx:pt>
          <cx:pt idx="7982">2200</cx:pt>
          <cx:pt idx="7983">2050</cx:pt>
          <cx:pt idx="7984">1950</cx:pt>
          <cx:pt idx="7985">2050</cx:pt>
          <cx:pt idx="7986">1450</cx:pt>
          <cx:pt idx="7987">2250</cx:pt>
          <cx:pt idx="7988">2100</cx:pt>
          <cx:pt idx="7989">2250</cx:pt>
          <cx:pt idx="7990">2350</cx:pt>
          <cx:pt idx="7991">2350</cx:pt>
          <cx:pt idx="7992">2650</cx:pt>
          <cx:pt idx="7993">2650</cx:pt>
          <cx:pt idx="7994">2350</cx:pt>
          <cx:pt idx="7995">2500</cx:pt>
          <cx:pt idx="7996">2800</cx:pt>
          <cx:pt idx="7997">3250</cx:pt>
          <cx:pt idx="7998">3250</cx:pt>
          <cx:pt idx="7999">3000</cx:pt>
          <cx:pt idx="8000">1750</cx:pt>
          <cx:pt idx="8001">2500</cx:pt>
          <cx:pt idx="8002">2350</cx:pt>
          <cx:pt idx="8003">1950</cx:pt>
          <cx:pt idx="8004">1950</cx:pt>
          <cx:pt idx="8005">1650</cx:pt>
          <cx:pt idx="8006">1750</cx:pt>
          <cx:pt idx="8007">1650</cx:pt>
          <cx:pt idx="8008">1750</cx:pt>
          <cx:pt idx="8009">1850</cx:pt>
          <cx:pt idx="8010">1950</cx:pt>
          <cx:pt idx="8011">1650</cx:pt>
          <cx:pt idx="8012">1450</cx:pt>
          <cx:pt idx="8013">1650</cx:pt>
          <cx:pt idx="8014">1850</cx:pt>
          <cx:pt idx="8015">1450</cx:pt>
          <cx:pt idx="8016">1300</cx:pt>
          <cx:pt idx="8017">1450</cx:pt>
          <cx:pt idx="8018">1300</cx:pt>
          <cx:pt idx="8019">2050</cx:pt>
          <cx:pt idx="8020">1950</cx:pt>
          <cx:pt idx="8021">2050</cx:pt>
          <cx:pt idx="8022">1850</cx:pt>
          <cx:pt idx="8023">1600</cx:pt>
          <cx:pt idx="8024">1650</cx:pt>
          <cx:pt idx="8025">1500</cx:pt>
          <cx:pt idx="8026">1400</cx:pt>
          <cx:pt idx="8027">1150</cx:pt>
          <cx:pt idx="8028">1250</cx:pt>
          <cx:pt idx="8029">1850</cx:pt>
          <cx:pt idx="8030">1400</cx:pt>
          <cx:pt idx="8031">1250</cx:pt>
          <cx:pt idx="8032">2200</cx:pt>
          <cx:pt idx="8033">2200</cx:pt>
          <cx:pt idx="8034">2350</cx:pt>
          <cx:pt idx="8035">1350</cx:pt>
          <cx:pt idx="8036">1350</cx:pt>
          <cx:pt idx="8037">1250</cx:pt>
          <cx:pt idx="8038">1950</cx:pt>
          <cx:pt idx="8039">1950</cx:pt>
          <cx:pt idx="8040">1750</cx:pt>
          <cx:pt idx="8041">1850</cx:pt>
          <cx:pt idx="8042">2350</cx:pt>
          <cx:pt idx="8043">2350</cx:pt>
          <cx:pt idx="8044">1600</cx:pt>
          <cx:pt idx="8045">1850</cx:pt>
          <cx:pt idx="8046">1500</cx:pt>
          <cx:pt idx="8047">1750</cx:pt>
          <cx:pt idx="8048">2200</cx:pt>
          <cx:pt idx="8049">2050</cx:pt>
          <cx:pt idx="8050">1850</cx:pt>
          <cx:pt idx="8051">2050</cx:pt>
          <cx:pt idx="8052">1750</cx:pt>
          <cx:pt idx="8053">1750</cx:pt>
          <cx:pt idx="8054">1850</cx:pt>
          <cx:pt idx="8055">1950</cx:pt>
          <cx:pt idx="8056">1950</cx:pt>
          <cx:pt idx="8057">1950</cx:pt>
          <cx:pt idx="8058">1850</cx:pt>
          <cx:pt idx="8059">1950</cx:pt>
          <cx:pt idx="8060">2250</cx:pt>
          <cx:pt idx="8061">2100</cx:pt>
          <cx:pt idx="8062">2350</cx:pt>
          <cx:pt idx="8063">2350</cx:pt>
          <cx:pt idx="8064">2500</cx:pt>
          <cx:pt idx="8065">2200</cx:pt>
          <cx:pt idx="8066">2350</cx:pt>
          <cx:pt idx="8067">1500</cx:pt>
          <cx:pt idx="8068">1650</cx:pt>
          <cx:pt idx="8069">1350</cx:pt>
          <cx:pt idx="8070">1600</cx:pt>
          <cx:pt idx="8071">1400</cx:pt>
          <cx:pt idx="8072">1250</cx:pt>
          <cx:pt idx="8073">1300</cx:pt>
          <cx:pt idx="8074">1400</cx:pt>
          <cx:pt idx="8075">1300</cx:pt>
          <cx:pt idx="8076">1400</cx:pt>
          <cx:pt idx="8077">1300</cx:pt>
          <cx:pt idx="8078">1650</cx:pt>
          <cx:pt idx="8079">1450</cx:pt>
          <cx:pt idx="8080">1650</cx:pt>
          <cx:pt idx="8081">1600</cx:pt>
          <cx:pt idx="8082">1750</cx:pt>
          <cx:pt idx="8083">2050</cx:pt>
          <cx:pt idx="8084">1750</cx:pt>
          <cx:pt idx="8085">1650</cx:pt>
          <cx:pt idx="8086">1950</cx:pt>
          <cx:pt idx="8087">2500</cx:pt>
          <cx:pt idx="8088">2050</cx:pt>
          <cx:pt idx="8089">2350</cx:pt>
          <cx:pt idx="8090">3200</cx:pt>
          <cx:pt idx="8091">2700</cx:pt>
          <cx:pt idx="8092">1950</cx:pt>
          <cx:pt idx="8093">1450</cx:pt>
          <cx:pt idx="8094">1500</cx:pt>
          <cx:pt idx="8095">1750</cx:pt>
          <cx:pt idx="8096">1400</cx:pt>
          <cx:pt idx="8097">1450</cx:pt>
          <cx:pt idx="8098">1500</cx:pt>
          <cx:pt idx="8099">1750</cx:pt>
          <cx:pt idx="8100">1650</cx:pt>
          <cx:pt idx="8101">1650</cx:pt>
          <cx:pt idx="8102">1450</cx:pt>
          <cx:pt idx="8103">1650</cx:pt>
          <cx:pt idx="8104">1750</cx:pt>
          <cx:pt idx="8105">1650</cx:pt>
          <cx:pt idx="8106">1750</cx:pt>
          <cx:pt idx="8107">1750</cx:pt>
          <cx:pt idx="8108">1750</cx:pt>
          <cx:pt idx="8109">1850</cx:pt>
          <cx:pt idx="8110">1750</cx:pt>
          <cx:pt idx="8111">1850</cx:pt>
          <cx:pt idx="8112">1850</cx:pt>
          <cx:pt idx="8113">2100</cx:pt>
          <cx:pt idx="8114">2100</cx:pt>
          <cx:pt idx="8115">1750</cx:pt>
          <cx:pt idx="8116">1750</cx:pt>
          <cx:pt idx="8117">2350</cx:pt>
          <cx:pt idx="8118">1950</cx:pt>
          <cx:pt idx="8119">2350</cx:pt>
          <cx:pt idx="8120">2250</cx:pt>
          <cx:pt idx="8121">1950</cx:pt>
          <cx:pt idx="8122">2350</cx:pt>
          <cx:pt idx="8123">2350</cx:pt>
          <cx:pt idx="8124">1950</cx:pt>
          <cx:pt idx="8125">1950</cx:pt>
          <cx:pt idx="8126">1500</cx:pt>
          <cx:pt idx="8127">2250</cx:pt>
          <cx:pt idx="8128">1600</cx:pt>
          <cx:pt idx="8129">1850</cx:pt>
          <cx:pt idx="8130">2000</cx:pt>
          <cx:pt idx="8131">1450</cx:pt>
          <cx:pt idx="8132">1500</cx:pt>
          <cx:pt idx="8133">2250</cx:pt>
          <cx:pt idx="8134">1600</cx:pt>
          <cx:pt idx="8135">1350</cx:pt>
          <cx:pt idx="8136">1150</cx:pt>
          <cx:pt idx="8137">1250</cx:pt>
          <cx:pt idx="8138">1850</cx:pt>
          <cx:pt idx="8139">1750</cx:pt>
          <cx:pt idx="8140">1600</cx:pt>
          <cx:pt idx="8141">1850</cx:pt>
          <cx:pt idx="8142">1400</cx:pt>
          <cx:pt idx="8143">1250</cx:pt>
          <cx:pt idx="8144">1500</cx:pt>
          <cx:pt idx="8145">3000</cx:pt>
          <cx:pt idx="8146">2500</cx:pt>
          <cx:pt idx="8147">3500</cx:pt>
          <cx:pt idx="8148">1450</cx:pt>
          <cx:pt idx="8149">1350</cx:pt>
          <cx:pt idx="8150">1450</cx:pt>
          <cx:pt idx="8151">1500</cx:pt>
          <cx:pt idx="8152">1400</cx:pt>
          <cx:pt idx="8153">1500</cx:pt>
          <cx:pt idx="8154">2250</cx:pt>
          <cx:pt idx="8155">1600</cx:pt>
          <cx:pt idx="8156">1400</cx:pt>
          <cx:pt idx="8157">2000</cx:pt>
          <cx:pt idx="8158">1450</cx:pt>
          <cx:pt idx="8159">1500</cx:pt>
          <cx:pt idx="8160">2250</cx:pt>
          <cx:pt idx="8161">1600</cx:pt>
          <cx:pt idx="8162">1400</cx:pt>
          <cx:pt idx="8163">1450</cx:pt>
          <cx:pt idx="8164">1750</cx:pt>
          <cx:pt idx="8165">2500</cx:pt>
          <cx:pt idx="8166">1950</cx:pt>
          <cx:pt idx="8167">1950</cx:pt>
          <cx:pt idx="8168">1650</cx:pt>
          <cx:pt idx="8169">2350</cx:pt>
          <cx:pt idx="8170">1950</cx:pt>
          <cx:pt idx="8171">1500</cx:pt>
          <cx:pt idx="8172">1750</cx:pt>
          <cx:pt idx="8173">1650</cx:pt>
          <cx:pt idx="8174">2050</cx:pt>
          <cx:pt idx="8175">1450</cx:pt>
          <cx:pt idx="8176">1650</cx:pt>
          <cx:pt idx="8177">1850</cx:pt>
          <cx:pt idx="8178">1750</cx:pt>
          <cx:pt idx="8179">1950</cx:pt>
          <cx:pt idx="8180">2350</cx:pt>
          <cx:pt idx="8181">2350</cx:pt>
          <cx:pt idx="8182">1850</cx:pt>
          <cx:pt idx="8183">1950</cx:pt>
          <cx:pt idx="8184">2350</cx:pt>
          <cx:pt idx="8185">1050</cx:pt>
          <cx:pt idx="8186">1050</cx:pt>
          <cx:pt idx="8187">850</cx:pt>
          <cx:pt idx="8188">850</cx:pt>
          <cx:pt idx="8189">2000</cx:pt>
          <cx:pt idx="8190">1450</cx:pt>
          <cx:pt idx="8191">1500</cx:pt>
          <cx:pt idx="8192">1900</cx:pt>
          <cx:pt idx="8193">1400</cx:pt>
          <cx:pt idx="8194">1450</cx:pt>
          <cx:pt idx="8195">1650</cx:pt>
          <cx:pt idx="8196">1750</cx:pt>
          <cx:pt idx="8197">1750</cx:pt>
          <cx:pt idx="8198">2500</cx:pt>
          <cx:pt idx="8199">1350</cx:pt>
          <cx:pt idx="8200">1600</cx:pt>
          <cx:pt idx="8201">1200</cx:pt>
          <cx:pt idx="8202">1150</cx:pt>
          <cx:pt idx="8203">1450</cx:pt>
          <cx:pt idx="8204">1950</cx:pt>
          <cx:pt idx="8205">1500</cx:pt>
          <cx:pt idx="8206">2100</cx:pt>
          <cx:pt idx="8207">1300</cx:pt>
          <cx:pt idx="8208">1900</cx:pt>
          <cx:pt idx="8209">1600</cx:pt>
          <cx:pt idx="8210">2000</cx:pt>
          <cx:pt idx="8211">1450</cx:pt>
          <cx:pt idx="8212">1900</cx:pt>
          <cx:pt idx="8213">1250</cx:pt>
          <cx:pt idx="8214">1050</cx:pt>
          <cx:pt idx="8215">1050</cx:pt>
          <cx:pt idx="8216">2350</cx:pt>
          <cx:pt idx="8217">2250</cx:pt>
          <cx:pt idx="8218">2250</cx:pt>
          <cx:pt idx="8219">3000</cx:pt>
          <cx:pt idx="8220">2350</cx:pt>
          <cx:pt idx="8221">2650</cx:pt>
          <cx:pt idx="8222">2800</cx:pt>
          <cx:pt idx="8223">2800</cx:pt>
          <cx:pt idx="8224">2800</cx:pt>
          <cx:pt idx="8225">3000</cx:pt>
          <cx:pt idx="8226">2350</cx:pt>
          <cx:pt idx="8227">2100</cx:pt>
          <cx:pt idx="8228">3500</cx:pt>
          <cx:pt idx="8229">3500</cx:pt>
          <cx:pt idx="8230">3500</cx:pt>
          <cx:pt idx="8231">3500</cx:pt>
          <cx:pt idx="8232">4250</cx:pt>
          <cx:pt idx="8233">1850</cx:pt>
          <cx:pt idx="8234">1950</cx:pt>
          <cx:pt idx="8235">1600</cx:pt>
          <cx:pt idx="8236">2000</cx:pt>
          <cx:pt idx="8237">1600</cx:pt>
          <cx:pt idx="8238">1850</cx:pt>
          <cx:pt idx="8239">1950</cx:pt>
          <cx:pt idx="8240">1600</cx:pt>
          <cx:pt idx="8241">1600</cx:pt>
          <cx:pt idx="8242">1950</cx:pt>
          <cx:pt idx="8243">1600</cx:pt>
          <cx:pt idx="8244">2200</cx:pt>
          <cx:pt idx="8245">1950</cx:pt>
          <cx:pt idx="8246">1950</cx:pt>
          <cx:pt idx="8247">1600</cx:pt>
          <cx:pt idx="8248">1400</cx:pt>
          <cx:pt idx="8249">1450</cx:pt>
          <cx:pt idx="8250">1150</cx:pt>
          <cx:pt idx="8251">1150</cx:pt>
          <cx:pt idx="8252">1300</cx:pt>
          <cx:pt idx="8253">1650</cx:pt>
          <cx:pt idx="8254">1500</cx:pt>
          <cx:pt idx="8255">1400</cx:pt>
          <cx:pt idx="8256">1650</cx:pt>
          <cx:pt idx="8257">1500</cx:pt>
          <cx:pt idx="8258">1750</cx:pt>
          <cx:pt idx="8259">1650</cx:pt>
          <cx:pt idx="8260">1750</cx:pt>
          <cx:pt idx="8261">1500</cx:pt>
          <cx:pt idx="8262">1450</cx:pt>
          <cx:pt idx="8263">1750</cx:pt>
          <cx:pt idx="8264">1500</cx:pt>
          <cx:pt idx="8265">1750</cx:pt>
          <cx:pt idx="8266">1650</cx:pt>
          <cx:pt idx="8267">1500</cx:pt>
          <cx:pt idx="8268">1650</cx:pt>
          <cx:pt idx="8269">1500</cx:pt>
          <cx:pt idx="8270">1600</cx:pt>
          <cx:pt idx="8271">1850</cx:pt>
          <cx:pt idx="8272">1500</cx:pt>
          <cx:pt idx="8273">1850</cx:pt>
          <cx:pt idx="8274">1500</cx:pt>
          <cx:pt idx="8275">1400</cx:pt>
          <cx:pt idx="8276">1400</cx:pt>
          <cx:pt idx="8277">1500</cx:pt>
          <cx:pt idx="8278">1400</cx:pt>
          <cx:pt idx="8279">1400</cx:pt>
          <cx:pt idx="8280">1500</cx:pt>
          <cx:pt idx="8281">1400</cx:pt>
          <cx:pt idx="8282">1050</cx:pt>
          <cx:pt idx="8283">1250</cx:pt>
          <cx:pt idx="8284">850</cx:pt>
          <cx:pt idx="8285">950</cx:pt>
          <cx:pt idx="8286">950</cx:pt>
          <cx:pt idx="8287">1450</cx:pt>
          <cx:pt idx="8288">1250</cx:pt>
          <cx:pt idx="8289">1850</cx:pt>
          <cx:pt idx="8290">1850</cx:pt>
          <cx:pt idx="8291">2050</cx:pt>
          <cx:pt idx="8292">2350</cx:pt>
          <cx:pt idx="8293">1950</cx:pt>
          <cx:pt idx="8294">2200</cx:pt>
          <cx:pt idx="8295">3500</cx:pt>
          <cx:pt idx="8296">2900</cx:pt>
          <cx:pt idx="8297">1650</cx:pt>
          <cx:pt idx="8298">1650</cx:pt>
          <cx:pt idx="8299">1450</cx:pt>
          <cx:pt idx="8300">1400</cx:pt>
          <cx:pt idx="8301">1850</cx:pt>
          <cx:pt idx="8302">1400</cx:pt>
          <cx:pt idx="8303">1850</cx:pt>
          <cx:pt idx="8304">1450</cx:pt>
          <cx:pt idx="8305">1850</cx:pt>
          <cx:pt idx="8306">1400</cx:pt>
          <cx:pt idx="8307">2250</cx:pt>
          <cx:pt idx="8308">1600</cx:pt>
          <cx:pt idx="8309">1400</cx:pt>
          <cx:pt idx="8310">1400</cx:pt>
          <cx:pt idx="8311">1600</cx:pt>
          <cx:pt idx="8312">1400</cx:pt>
          <cx:pt idx="8313">1400</cx:pt>
          <cx:pt idx="8314">1500</cx:pt>
          <cx:pt idx="8315">1600</cx:pt>
          <cx:pt idx="8316">1400</cx:pt>
          <cx:pt idx="8317">1350</cx:pt>
          <cx:pt idx="8318">1250</cx:pt>
          <cx:pt idx="8319">1400</cx:pt>
          <cx:pt idx="8320">1500</cx:pt>
          <cx:pt idx="8321">1600</cx:pt>
          <cx:pt idx="8322">1400</cx:pt>
          <cx:pt idx="8323">1250</cx:pt>
          <cx:pt idx="8324">2250</cx:pt>
          <cx:pt idx="8325">2900</cx:pt>
          <cx:pt idx="8326">1450</cx:pt>
          <cx:pt idx="8327">1900</cx:pt>
          <cx:pt idx="8328">1850</cx:pt>
          <cx:pt idx="8329">1400</cx:pt>
          <cx:pt idx="8330">2350</cx:pt>
          <cx:pt idx="8331">2350</cx:pt>
          <cx:pt idx="8332">2500</cx:pt>
          <cx:pt idx="8333">2350</cx:pt>
          <cx:pt idx="8334">1350</cx:pt>
          <cx:pt idx="8335">1050</cx:pt>
          <cx:pt idx="8336">1200</cx:pt>
          <cx:pt idx="8337">1650</cx:pt>
          <cx:pt idx="8338">1850</cx:pt>
          <cx:pt idx="8339">1750</cx:pt>
          <cx:pt idx="8340">1650</cx:pt>
          <cx:pt idx="8341">1750</cx:pt>
          <cx:pt idx="8342">1650</cx:pt>
          <cx:pt idx="8343">1850</cx:pt>
          <cx:pt idx="8344">2050</cx:pt>
          <cx:pt idx="8345">2350</cx:pt>
          <cx:pt idx="8346">1950</cx:pt>
          <cx:pt idx="8347">2200</cx:pt>
          <cx:pt idx="8348">1750</cx:pt>
          <cx:pt idx="8349">1750</cx:pt>
          <cx:pt idx="8350">1750</cx:pt>
          <cx:pt idx="8351">1750</cx:pt>
          <cx:pt idx="8352">1950</cx:pt>
          <cx:pt idx="8353">1950</cx:pt>
          <cx:pt idx="8354">1850</cx:pt>
          <cx:pt idx="8355">1750</cx:pt>
          <cx:pt idx="8356">1500</cx:pt>
          <cx:pt idx="8357">1450</cx:pt>
          <cx:pt idx="8358">1500</cx:pt>
          <cx:pt idx="8359">1450</cx:pt>
          <cx:pt idx="8360">1600</cx:pt>
          <cx:pt idx="8361">1150</cx:pt>
          <cx:pt idx="8362">1400</cx:pt>
          <cx:pt idx="8363">1600</cx:pt>
          <cx:pt idx="8364">1600</cx:pt>
          <cx:pt idx="8365">1150</cx:pt>
          <cx:pt idx="8366">1400</cx:pt>
          <cx:pt idx="8367">1600</cx:pt>
          <cx:pt idx="8368">2500</cx:pt>
          <cx:pt idx="8369">2350</cx:pt>
          <cx:pt idx="8370">2050</cx:pt>
          <cx:pt idx="8371">1950</cx:pt>
          <cx:pt idx="8372">1850</cx:pt>
          <cx:pt idx="8373">1750</cx:pt>
          <cx:pt idx="8374">1950</cx:pt>
          <cx:pt idx="8375">1850</cx:pt>
          <cx:pt idx="8376">1750</cx:pt>
          <cx:pt idx="8377">1650</cx:pt>
          <cx:pt idx="8378">1650</cx:pt>
          <cx:pt idx="8379">1950</cx:pt>
          <cx:pt idx="8380">2050</cx:pt>
          <cx:pt idx="8381">1950</cx:pt>
          <cx:pt idx="8382">2050</cx:pt>
          <cx:pt idx="8383">1850</cx:pt>
          <cx:pt idx="8384">1850</cx:pt>
          <cx:pt idx="8385">1650</cx:pt>
          <cx:pt idx="8386">1650</cx:pt>
          <cx:pt idx="8387">1950</cx:pt>
          <cx:pt idx="8388">1850</cx:pt>
          <cx:pt idx="8389">1750</cx:pt>
          <cx:pt idx="8390">1650</cx:pt>
          <cx:pt idx="8391">1950</cx:pt>
          <cx:pt idx="8392">1750</cx:pt>
          <cx:pt idx="8393">1850</cx:pt>
          <cx:pt idx="8394">1850</cx:pt>
          <cx:pt idx="8395">1950</cx:pt>
          <cx:pt idx="8396">1850</cx:pt>
          <cx:pt idx="8397">1750</cx:pt>
          <cx:pt idx="8398">1650</cx:pt>
          <cx:pt idx="8399">1750</cx:pt>
          <cx:pt idx="8400">1950</cx:pt>
          <cx:pt idx="8401">1350</cx:pt>
          <cx:pt idx="8402">1400</cx:pt>
          <cx:pt idx="8403">1600</cx:pt>
          <cx:pt idx="8404">1500</cx:pt>
          <cx:pt idx="8405">1950</cx:pt>
          <cx:pt idx="8406">1850</cx:pt>
          <cx:pt idx="8407">1850</cx:pt>
          <cx:pt idx="8408">1600</cx:pt>
          <cx:pt idx="8409">1600</cx:pt>
          <cx:pt idx="8410">1950</cx:pt>
          <cx:pt idx="8411">1750</cx:pt>
          <cx:pt idx="8412">1950</cx:pt>
          <cx:pt idx="8413">1950</cx:pt>
          <cx:pt idx="8414">1950</cx:pt>
          <cx:pt idx="8415">1950</cx:pt>
          <cx:pt idx="8416">1950</cx:pt>
          <cx:pt idx="8417">1950</cx:pt>
          <cx:pt idx="8418">1850</cx:pt>
          <cx:pt idx="8419">1950</cx:pt>
          <cx:pt idx="8420">1950</cx:pt>
          <cx:pt idx="8421">2500</cx:pt>
          <cx:pt idx="8422">2350</cx:pt>
          <cx:pt idx="8423">1950</cx:pt>
          <cx:pt idx="8424">1950</cx:pt>
          <cx:pt idx="8425">1950</cx:pt>
          <cx:pt idx="8426">1950</cx:pt>
          <cx:pt idx="8427">1950</cx:pt>
          <cx:pt idx="8428">1950</cx:pt>
          <cx:pt idx="8429">1950</cx:pt>
          <cx:pt idx="8430">1950</cx:pt>
          <cx:pt idx="8431">2200</cx:pt>
          <cx:pt idx="8432">2200</cx:pt>
          <cx:pt idx="8433">2200</cx:pt>
          <cx:pt idx="8434">2200</cx:pt>
          <cx:pt idx="8435">2200</cx:pt>
          <cx:pt idx="8436">2700</cx:pt>
          <cx:pt idx="8437">2350</cx:pt>
          <cx:pt idx="8438">1500</cx:pt>
          <cx:pt idx="8439">1750</cx:pt>
          <cx:pt idx="8440">1650</cx:pt>
          <cx:pt idx="8441">1650</cx:pt>
          <cx:pt idx="8442">1850</cx:pt>
          <cx:pt idx="8443">1650</cx:pt>
          <cx:pt idx="8444">1950</cx:pt>
          <cx:pt idx="8445">1850</cx:pt>
          <cx:pt idx="8446">1950</cx:pt>
          <cx:pt idx="8447">1850</cx:pt>
          <cx:pt idx="8448">1850</cx:pt>
          <cx:pt idx="8449">1750</cx:pt>
          <cx:pt idx="8450">1850</cx:pt>
          <cx:pt idx="8451">1850</cx:pt>
          <cx:pt idx="8452">1500</cx:pt>
          <cx:pt idx="8453">1500</cx:pt>
          <cx:pt idx="8454">1750</cx:pt>
          <cx:pt idx="8455">2650</cx:pt>
          <cx:pt idx="8456">1950</cx:pt>
          <cx:pt idx="8457">2350</cx:pt>
          <cx:pt idx="8458">2650</cx:pt>
          <cx:pt idx="8459">2500</cx:pt>
          <cx:pt idx="8460">2500</cx:pt>
          <cx:pt idx="8461">2500</cx:pt>
          <cx:pt idx="8462">1850</cx:pt>
          <cx:pt idx="8463">2050</cx:pt>
          <cx:pt idx="8464">1750</cx:pt>
          <cx:pt idx="8465">2050</cx:pt>
          <cx:pt idx="8466">2050</cx:pt>
          <cx:pt idx="8467">2200</cx:pt>
          <cx:pt idx="8468">1450</cx:pt>
          <cx:pt idx="8469">1750</cx:pt>
          <cx:pt idx="8470">1400</cx:pt>
          <cx:pt idx="8471">1500</cx:pt>
          <cx:pt idx="8472">1750</cx:pt>
          <cx:pt idx="8473">2700</cx:pt>
          <cx:pt idx="8474">2250</cx:pt>
          <cx:pt idx="8475">2900</cx:pt>
          <cx:pt idx="8476">2050</cx:pt>
          <cx:pt idx="8477">2500</cx:pt>
          <cx:pt idx="8478">3900</cx:pt>
          <cx:pt idx="8479">2350</cx:pt>
          <cx:pt idx="8480">2350</cx:pt>
          <cx:pt idx="8481">2150</cx:pt>
          <cx:pt idx="8482">2050</cx:pt>
          <cx:pt idx="8483">2900</cx:pt>
          <cx:pt idx="8484">2150</cx:pt>
          <cx:pt idx="8485">1950</cx:pt>
          <cx:pt idx="8486">2350</cx:pt>
          <cx:pt idx="8487">2500</cx:pt>
          <cx:pt idx="8488">2350</cx:pt>
          <cx:pt idx="8489">2700</cx:pt>
          <cx:pt idx="8490">2350</cx:pt>
          <cx:pt idx="8491">2700</cx:pt>
          <cx:pt idx="8492">2250</cx:pt>
          <cx:pt idx="8493">2350</cx:pt>
          <cx:pt idx="8494">2900</cx:pt>
          <cx:pt idx="8495">2250</cx:pt>
          <cx:pt idx="8496">1950</cx:pt>
          <cx:pt idx="8497">2350</cx:pt>
          <cx:pt idx="8498">2700</cx:pt>
          <cx:pt idx="8499">1850</cx:pt>
          <cx:pt idx="8500">2350</cx:pt>
          <cx:pt idx="8501">1950</cx:pt>
          <cx:pt idx="8502">2500</cx:pt>
          <cx:pt idx="8503">1950</cx:pt>
          <cx:pt idx="8504">2350</cx:pt>
          <cx:pt idx="8505">1950</cx:pt>
          <cx:pt idx="8506">1750</cx:pt>
          <cx:pt idx="8507">1950</cx:pt>
          <cx:pt idx="8508">2350</cx:pt>
          <cx:pt idx="8509">1950</cx:pt>
          <cx:pt idx="8510">1400</cx:pt>
          <cx:pt idx="8511">1750</cx:pt>
          <cx:pt idx="8512">1350</cx:pt>
          <cx:pt idx="8513">1750</cx:pt>
          <cx:pt idx="8514">1450</cx:pt>
          <cx:pt idx="8515">1750</cx:pt>
          <cx:pt idx="8516">1350</cx:pt>
          <cx:pt idx="8517">1750</cx:pt>
          <cx:pt idx="8518">1500</cx:pt>
          <cx:pt idx="8519">1750</cx:pt>
          <cx:pt idx="8520">1450</cx:pt>
          <cx:pt idx="8521">1750</cx:pt>
          <cx:pt idx="8522">1400</cx:pt>
          <cx:pt idx="8523">1750</cx:pt>
          <cx:pt idx="8524">2500</cx:pt>
          <cx:pt idx="8525">2500</cx:pt>
          <cx:pt idx="8526">2350</cx:pt>
          <cx:pt idx="8527">2200</cx:pt>
          <cx:pt idx="8528">2500</cx:pt>
          <cx:pt idx="8529">2700</cx:pt>
          <cx:pt idx="8530">2250</cx:pt>
          <cx:pt idx="8531">2350</cx:pt>
          <cx:pt idx="8532">2500</cx:pt>
          <cx:pt idx="8533">2350</cx:pt>
          <cx:pt idx="8534">2350</cx:pt>
          <cx:pt idx="8535">2150</cx:pt>
          <cx:pt idx="8536">2500</cx:pt>
          <cx:pt idx="8537">2700</cx:pt>
          <cx:pt idx="8538">2350</cx:pt>
          <cx:pt idx="8539">2700</cx:pt>
          <cx:pt idx="8540">2200</cx:pt>
          <cx:pt idx="8541">2500</cx:pt>
          <cx:pt idx="8542">2700</cx:pt>
          <cx:pt idx="8543">2400</cx:pt>
          <cx:pt idx="8544">2350</cx:pt>
          <cx:pt idx="8545">2900</cx:pt>
          <cx:pt idx="8546">2400</cx:pt>
          <cx:pt idx="8547">2200</cx:pt>
          <cx:pt idx="8548">2500</cx:pt>
          <cx:pt idx="8549">2700</cx:pt>
          <cx:pt idx="8550">2500</cx:pt>
          <cx:pt idx="8551">2900</cx:pt>
          <cx:pt idx="8552">2200</cx:pt>
          <cx:pt idx="8553">2500</cx:pt>
          <cx:pt idx="8554">2700</cx:pt>
          <cx:pt idx="8555">2400</cx:pt>
          <cx:pt idx="8556">2350</cx:pt>
          <cx:pt idx="8557">2900</cx:pt>
          <cx:pt idx="8558">2400</cx:pt>
          <cx:pt idx="8559">2200</cx:pt>
          <cx:pt idx="8560">2500</cx:pt>
          <cx:pt idx="8561">2700</cx:pt>
          <cx:pt idx="8562">1650</cx:pt>
          <cx:pt idx="8563">1750</cx:pt>
          <cx:pt idx="8564">1750</cx:pt>
          <cx:pt idx="8565">1950</cx:pt>
          <cx:pt idx="8566">2500</cx:pt>
          <cx:pt idx="8567">2250</cx:pt>
          <cx:pt idx="8568">1950</cx:pt>
          <cx:pt idx="8569">1950</cx:pt>
          <cx:pt idx="8570">2050</cx:pt>
          <cx:pt idx="8571">2200</cx:pt>
          <cx:pt idx="8572">2050</cx:pt>
          <cx:pt idx="8573">1650</cx:pt>
          <cx:pt idx="8574">1950</cx:pt>
          <cx:pt idx="8575">1600</cx:pt>
          <cx:pt idx="8576">1850</cx:pt>
          <cx:pt idx="8577">1950</cx:pt>
          <cx:pt idx="8578">2050</cx:pt>
          <cx:pt idx="8579">2200</cx:pt>
          <cx:pt idx="8580">1050</cx:pt>
          <cx:pt idx="8581">850</cx:pt>
          <cx:pt idx="8582">2700</cx:pt>
          <cx:pt idx="8583">2400</cx:pt>
          <cx:pt idx="8584">2900</cx:pt>
          <cx:pt idx="8585">1050</cx:pt>
          <cx:pt idx="8586">2800</cx:pt>
          <cx:pt idx="8587">2350</cx:pt>
          <cx:pt idx="8588">1650</cx:pt>
          <cx:pt idx="8589">1850</cx:pt>
          <cx:pt idx="8590">2100</cx:pt>
          <cx:pt idx="8591">1750</cx:pt>
          <cx:pt idx="8592">2350</cx:pt>
          <cx:pt idx="8593">1650</cx:pt>
          <cx:pt idx="8594">1850</cx:pt>
          <cx:pt idx="8595">2100</cx:pt>
          <cx:pt idx="8596">1750</cx:pt>
          <cx:pt idx="8597">1850</cx:pt>
          <cx:pt idx="8598">1850</cx:pt>
          <cx:pt idx="8599">1850</cx:pt>
          <cx:pt idx="8600">1950</cx:pt>
          <cx:pt idx="8601">2350</cx:pt>
          <cx:pt idx="8602">2350</cx:pt>
          <cx:pt idx="8603">1950</cx:pt>
          <cx:pt idx="8604">1650</cx:pt>
          <cx:pt idx="8605">1250</cx:pt>
          <cx:pt idx="8606">1050</cx:pt>
          <cx:pt idx="8607">1100</cx:pt>
          <cx:pt idx="8608">1650</cx:pt>
          <cx:pt idx="8609">2700</cx:pt>
          <cx:pt idx="8610">3200</cx:pt>
          <cx:pt idx="8611">3200</cx:pt>
          <cx:pt idx="8612">3200</cx:pt>
          <cx:pt idx="8613">2900</cx:pt>
          <cx:pt idx="8614">3500</cx:pt>
          <cx:pt idx="8615">2350</cx:pt>
          <cx:pt idx="8616">2700</cx:pt>
          <cx:pt idx="8617">2350</cx:pt>
          <cx:pt idx="8618">2700</cx:pt>
          <cx:pt idx="8619">2500</cx:pt>
          <cx:pt idx="8620">3200</cx:pt>
          <cx:pt idx="8621">2500</cx:pt>
          <cx:pt idx="8622">2500</cx:pt>
          <cx:pt idx="8623">2700</cx:pt>
          <cx:pt idx="8624">2350</cx:pt>
          <cx:pt idx="8625">2900</cx:pt>
          <cx:pt idx="8626">2700</cx:pt>
          <cx:pt idx="8627">3200</cx:pt>
          <cx:pt idx="8628">2700</cx:pt>
          <cx:pt idx="8629">2500</cx:pt>
          <cx:pt idx="8630">2700</cx:pt>
          <cx:pt idx="8631">2500</cx:pt>
          <cx:pt idx="8632">3200</cx:pt>
          <cx:pt idx="8633">2900</cx:pt>
          <cx:pt idx="8634">2700</cx:pt>
          <cx:pt idx="8635">3500</cx:pt>
          <cx:pt idx="8636">2250</cx:pt>
          <cx:pt idx="8637">1750</cx:pt>
          <cx:pt idx="8638">1850</cx:pt>
          <cx:pt idx="8639">1850</cx:pt>
          <cx:pt idx="8640">1950</cx:pt>
          <cx:pt idx="8641">1600</cx:pt>
          <cx:pt idx="8642">2250</cx:pt>
          <cx:pt idx="8643">1400</cx:pt>
          <cx:pt idx="8644">1500</cx:pt>
          <cx:pt idx="8645">1200</cx:pt>
          <cx:pt idx="8646">1300</cx:pt>
          <cx:pt idx="8647">1500</cx:pt>
          <cx:pt idx="8648">1750</cx:pt>
          <cx:pt idx="8649">1600</cx:pt>
          <cx:pt idx="8650">1850</cx:pt>
          <cx:pt idx="8651">1400</cx:pt>
          <cx:pt idx="8652">1300</cx:pt>
          <cx:pt idx="8653">1500</cx:pt>
          <cx:pt idx="8654">2350</cx:pt>
          <cx:pt idx="8655">2700</cx:pt>
          <cx:pt idx="8656">2200</cx:pt>
          <cx:pt idx="8657">2700</cx:pt>
          <cx:pt idx="8658">2500</cx:pt>
          <cx:pt idx="8659">3200</cx:pt>
          <cx:pt idx="8660">2350</cx:pt>
          <cx:pt idx="8661">2500</cx:pt>
          <cx:pt idx="8662">2700</cx:pt>
          <cx:pt idx="8663">3200</cx:pt>
          <cx:pt idx="8664">2500</cx:pt>
          <cx:pt idx="8665">3200</cx:pt>
          <cx:pt idx="8666">2500</cx:pt>
          <cx:pt idx="8667">2900</cx:pt>
          <cx:pt idx="8668">2500</cx:pt>
          <cx:pt idx="8669">3200</cx:pt>
          <cx:pt idx="8670">2500</cx:pt>
          <cx:pt idx="8671">2900</cx:pt>
          <cx:pt idx="8672">3200</cx:pt>
          <cx:pt idx="8673">3200</cx:pt>
          <cx:pt idx="8674">2700</cx:pt>
          <cx:pt idx="8675">2200</cx:pt>
          <cx:pt idx="8676">1650</cx:pt>
          <cx:pt idx="8677">2050</cx:pt>
          <cx:pt idx="8678">2200</cx:pt>
          <cx:pt idx="8679">2350</cx:pt>
          <cx:pt idx="8680">2350</cx:pt>
          <cx:pt idx="8681">1650</cx:pt>
          <cx:pt idx="8682">1850</cx:pt>
          <cx:pt idx="8683">2100</cx:pt>
          <cx:pt idx="8684">2000</cx:pt>
          <cx:pt idx="8685">1450</cx:pt>
          <cx:pt idx="8686">1750</cx:pt>
          <cx:pt idx="8687">1650</cx:pt>
          <cx:pt idx="8688">1850</cx:pt>
          <cx:pt idx="8689">1850</cx:pt>
          <cx:pt idx="8690">1950</cx:pt>
          <cx:pt idx="8691">1450</cx:pt>
          <cx:pt idx="8692">1400</cx:pt>
          <cx:pt idx="8693">2050</cx:pt>
          <cx:pt idx="8694">2200</cx:pt>
          <cx:pt idx="8695">1950</cx:pt>
          <cx:pt idx="8696">2050</cx:pt>
          <cx:pt idx="8697">2200</cx:pt>
          <cx:pt idx="8698">2200</cx:pt>
          <cx:pt idx="8699">2350</cx:pt>
          <cx:pt idx="8700">1950</cx:pt>
          <cx:pt idx="8701">1850</cx:pt>
          <cx:pt idx="8702">1600</cx:pt>
          <cx:pt idx="8703">2250</cx:pt>
          <cx:pt idx="8704">1650</cx:pt>
          <cx:pt idx="8705">2000</cx:pt>
          <cx:pt idx="8706">1450</cx:pt>
          <cx:pt idx="8707">2000</cx:pt>
          <cx:pt idx="8708">1450</cx:pt>
          <cx:pt idx="8709">2350</cx:pt>
          <cx:pt idx="8710">1650</cx:pt>
          <cx:pt idx="8711">1850</cx:pt>
          <cx:pt idx="8712">2000</cx:pt>
          <cx:pt idx="8713">1450</cx:pt>
          <cx:pt idx="8714">2700</cx:pt>
          <cx:pt idx="8715">2900</cx:pt>
          <cx:pt idx="8716">3200</cx:pt>
          <cx:pt idx="8717">2700</cx:pt>
          <cx:pt idx="8718">2900</cx:pt>
          <cx:pt idx="8719">3500</cx:pt>
          <cx:pt idx="8720">3200</cx:pt>
          <cx:pt idx="8721">3200</cx:pt>
          <cx:pt idx="8722">2900</cx:pt>
          <cx:pt idx="8723">3500</cx:pt>
          <cx:pt idx="8724">1950</cx:pt>
          <cx:pt idx="8725">1400</cx:pt>
          <cx:pt idx="8726">1500</cx:pt>
          <cx:pt idx="8727">1300</cx:pt>
          <cx:pt idx="8728">1500</cx:pt>
          <cx:pt idx="8729">2100</cx:pt>
          <cx:pt idx="8730">1650</cx:pt>
          <cx:pt idx="8731">1900</cx:pt>
          <cx:pt idx="8732">1600</cx:pt>
          <cx:pt idx="8733">1850</cx:pt>
          <cx:pt idx="8734">3000</cx:pt>
          <cx:pt idx="8735">3250</cx:pt>
          <cx:pt idx="8736">3250</cx:pt>
          <cx:pt idx="8737">3200</cx:pt>
          <cx:pt idx="8738">1950</cx:pt>
          <cx:pt idx="8739">2050</cx:pt>
          <cx:pt idx="8740">1950</cx:pt>
          <cx:pt idx="8741">2200</cx:pt>
          <cx:pt idx="8742">2050</cx:pt>
          <cx:pt idx="8743">2200</cx:pt>
          <cx:pt idx="8744">2050</cx:pt>
          <cx:pt idx="8745">2200</cx:pt>
          <cx:pt idx="8746">2900</cx:pt>
          <cx:pt idx="8747">2500</cx:pt>
          <cx:pt idx="8748">2700</cx:pt>
          <cx:pt idx="8749">2700</cx:pt>
          <cx:pt idx="8750">2900</cx:pt>
          <cx:pt idx="8751">2500</cx:pt>
          <cx:pt idx="8752">2700</cx:pt>
          <cx:pt idx="8753">2050</cx:pt>
          <cx:pt idx="8754">1950</cx:pt>
          <cx:pt idx="8755">2200</cx:pt>
          <cx:pt idx="8756">2050</cx:pt>
          <cx:pt idx="8757">2500</cx:pt>
          <cx:pt idx="8758">2700</cx:pt>
          <cx:pt idx="8759">2900</cx:pt>
          <cx:pt idx="8760">2700</cx:pt>
          <cx:pt idx="8761">2350</cx:pt>
          <cx:pt idx="8762">2700</cx:pt>
          <cx:pt idx="8763">2900</cx:pt>
          <cx:pt idx="8764">2700</cx:pt>
          <cx:pt idx="8765">2700</cx:pt>
          <cx:pt idx="8766">2500</cx:pt>
          <cx:pt idx="8767">2700</cx:pt>
          <cx:pt idx="8768">3200</cx:pt>
          <cx:pt idx="8769">1350</cx:pt>
          <cx:pt idx="8770">1100</cx:pt>
          <cx:pt idx="8771">1450</cx:pt>
          <cx:pt idx="8772">1300</cx:pt>
          <cx:pt idx="8773">1400</cx:pt>
          <cx:pt idx="8774">1300</cx:pt>
          <cx:pt idx="8775">2500</cx:pt>
          <cx:pt idx="8776">2700</cx:pt>
          <cx:pt idx="8777">2200</cx:pt>
          <cx:pt idx="8778">2500</cx:pt>
          <cx:pt idx="8779">2500</cx:pt>
          <cx:pt idx="8780">2900</cx:pt>
          <cx:pt idx="8781">2350</cx:pt>
          <cx:pt idx="8782">2200</cx:pt>
          <cx:pt idx="8783">2700</cx:pt>
          <cx:pt idx="8784">2200</cx:pt>
          <cx:pt idx="8785">2500</cx:pt>
          <cx:pt idx="8786">2500</cx:pt>
          <cx:pt idx="8787">2900</cx:pt>
          <cx:pt idx="8788">2500</cx:pt>
          <cx:pt idx="8789">2500</cx:pt>
          <cx:pt idx="8790">2700</cx:pt>
          <cx:pt idx="8791">2900</cx:pt>
          <cx:pt idx="8792">2350</cx:pt>
          <cx:pt idx="8793">2900</cx:pt>
          <cx:pt idx="8794">2350</cx:pt>
          <cx:pt idx="8795">2700</cx:pt>
          <cx:pt idx="8796">2700</cx:pt>
          <cx:pt idx="8797">2350</cx:pt>
          <cx:pt idx="8798">2500</cx:pt>
          <cx:pt idx="8799">2500</cx:pt>
          <cx:pt idx="8800">2900</cx:pt>
          <cx:pt idx="8801">2350</cx:pt>
          <cx:pt idx="8802">2350</cx:pt>
          <cx:pt idx="8803">2700</cx:pt>
          <cx:pt idx="8804">2350</cx:pt>
          <cx:pt idx="8805">2350</cx:pt>
          <cx:pt idx="8806">2500</cx:pt>
          <cx:pt idx="8807">2700</cx:pt>
          <cx:pt idx="8808">2700</cx:pt>
          <cx:pt idx="8809">2900</cx:pt>
          <cx:pt idx="8810">2900</cx:pt>
          <cx:pt idx="8811">2500</cx:pt>
          <cx:pt idx="8812">2700</cx:pt>
          <cx:pt idx="8813">1250</cx:pt>
          <cx:pt idx="8814">1050</cx:pt>
          <cx:pt idx="8815">1950</cx:pt>
          <cx:pt idx="8816">2500</cx:pt>
          <cx:pt idx="8817">1950</cx:pt>
          <cx:pt idx="8818">1650</cx:pt>
          <cx:pt idx="8819">1950</cx:pt>
          <cx:pt idx="8820">1500</cx:pt>
          <cx:pt idx="8821">2050</cx:pt>
          <cx:pt idx="8822">1650</cx:pt>
          <cx:pt idx="8823">2250</cx:pt>
          <cx:pt idx="8824">1650</cx:pt>
          <cx:pt idx="8825">1450</cx:pt>
          <cx:pt idx="8826">2000</cx:pt>
          <cx:pt idx="8827">1850</cx:pt>
          <cx:pt idx="8828">1750</cx:pt>
          <cx:pt idx="8829">2050</cx:pt>
          <cx:pt idx="8830">2050</cx:pt>
          <cx:pt idx="8831">1500</cx:pt>
          <cx:pt idx="8832">1950</cx:pt>
          <cx:pt idx="8833">2200</cx:pt>
          <cx:pt idx="8834">2200</cx:pt>
          <cx:pt idx="8835">1750</cx:pt>
          <cx:pt idx="8836">1950</cx:pt>
          <cx:pt idx="8837">1750</cx:pt>
          <cx:pt idx="8838">1650</cx:pt>
          <cx:pt idx="8839">1750</cx:pt>
          <cx:pt idx="8840">2250</cx:pt>
          <cx:pt idx="8841">1650</cx:pt>
          <cx:pt idx="8842">1950</cx:pt>
          <cx:pt idx="8843">1850</cx:pt>
          <cx:pt idx="8844">1650</cx:pt>
          <cx:pt idx="8845">1450</cx:pt>
          <cx:pt idx="8846">1650</cx:pt>
          <cx:pt idx="8847">1850</cx:pt>
          <cx:pt idx="8848">1750</cx:pt>
          <cx:pt idx="8849">2350</cx:pt>
          <cx:pt idx="8850">2350</cx:pt>
          <cx:pt idx="8851">1050</cx:pt>
          <cx:pt idx="8852">850</cx:pt>
          <cx:pt idx="8853">1050</cx:pt>
          <cx:pt idx="8854">850</cx:pt>
          <cx:pt idx="8855">1150</cx:pt>
          <cx:pt idx="8856">950</cx:pt>
          <cx:pt idx="8857">750</cx:pt>
          <cx:pt idx="8858">1450</cx:pt>
          <cx:pt idx="8859">1500</cx:pt>
          <cx:pt idx="8860">1300</cx:pt>
          <cx:pt idx="8861">1400</cx:pt>
          <cx:pt idx="8862">1450</cx:pt>
          <cx:pt idx="8863">1450</cx:pt>
          <cx:pt idx="8864">1200</cx:pt>
          <cx:pt idx="8865">1350</cx:pt>
          <cx:pt idx="8866">1600</cx:pt>
          <cx:pt idx="8867">1450</cx:pt>
          <cx:pt idx="8868">1600</cx:pt>
          <cx:pt idx="8869">1450</cx:pt>
          <cx:pt idx="8870">2350</cx:pt>
          <cx:pt idx="8871">2700</cx:pt>
          <cx:pt idx="8872">2350</cx:pt>
          <cx:pt idx="8873">2700</cx:pt>
          <cx:pt idx="8874">2250</cx:pt>
          <cx:pt idx="8875">2350</cx:pt>
          <cx:pt idx="8876">2900</cx:pt>
          <cx:pt idx="8877">2250</cx:pt>
          <cx:pt idx="8878">1950</cx:pt>
          <cx:pt idx="8879">2350</cx:pt>
          <cx:pt idx="8880">2700</cx:pt>
          <cx:pt idx="8881">2200</cx:pt>
          <cx:pt idx="8882">2500</cx:pt>
          <cx:pt idx="8883">2700</cx:pt>
          <cx:pt idx="8884">2250</cx:pt>
          <cx:pt idx="8885">2350</cx:pt>
          <cx:pt idx="8886">2500</cx:pt>
          <cx:pt idx="8887">2350</cx:pt>
          <cx:pt idx="8888">2350</cx:pt>
          <cx:pt idx="8889">2150</cx:pt>
          <cx:pt idx="8890">2500</cx:pt>
          <cx:pt idx="8891">2700</cx:pt>
          <cx:pt idx="8892">2700</cx:pt>
          <cx:pt idx="8893">2250</cx:pt>
          <cx:pt idx="8894">2900</cx:pt>
          <cx:pt idx="8895">2500</cx:pt>
          <cx:pt idx="8896">2900</cx:pt>
          <cx:pt idx="8897">2200</cx:pt>
          <cx:pt idx="8898">2500</cx:pt>
          <cx:pt idx="8899">2700</cx:pt>
          <cx:pt idx="8900">2400</cx:pt>
          <cx:pt idx="8901">2350</cx:pt>
          <cx:pt idx="8902">2900</cx:pt>
          <cx:pt idx="8903">2400</cx:pt>
          <cx:pt idx="8904">2200</cx:pt>
          <cx:pt idx="8905">2500</cx:pt>
          <cx:pt idx="8906">2700</cx:pt>
          <cx:pt idx="8907">2500</cx:pt>
          <cx:pt idx="8908">2250</cx:pt>
          <cx:pt idx="8909">1950</cx:pt>
          <cx:pt idx="8910">1950</cx:pt>
          <cx:pt idx="8911">2050</cx:pt>
          <cx:pt idx="8912">2200</cx:pt>
          <cx:pt idx="8913">1650</cx:pt>
          <cx:pt idx="8914">1950</cx:pt>
          <cx:pt idx="8915">1600</cx:pt>
          <cx:pt idx="8916">1850</cx:pt>
          <cx:pt idx="8917">1950</cx:pt>
          <cx:pt idx="8918">2050</cx:pt>
          <cx:pt idx="8919">2200</cx:pt>
          <cx:pt idx="8920">1850</cx:pt>
          <cx:pt idx="8921">2050</cx:pt>
          <cx:pt idx="8922">1750</cx:pt>
          <cx:pt idx="8923">2050</cx:pt>
          <cx:pt idx="8924">2050</cx:pt>
          <cx:pt idx="8925">2200</cx:pt>
          <cx:pt idx="8926">2050</cx:pt>
          <cx:pt idx="8927">2500</cx:pt>
          <cx:pt idx="8928">2350</cx:pt>
          <cx:pt idx="8929">2350</cx:pt>
          <cx:pt idx="8930">2150</cx:pt>
          <cx:pt idx="8931">2050</cx:pt>
          <cx:pt idx="8932">2900</cx:pt>
          <cx:pt idx="8933">2150</cx:pt>
          <cx:pt idx="8934">1950</cx:pt>
          <cx:pt idx="8935">2350</cx:pt>
          <cx:pt idx="8936">2500</cx:pt>
          <cx:pt idx="8937">2350</cx:pt>
          <cx:pt idx="8938">2700</cx:pt>
          <cx:pt idx="8939">2200</cx:pt>
          <cx:pt idx="8940">2500</cx:pt>
          <cx:pt idx="8941">2700</cx:pt>
          <cx:pt idx="8942">2400</cx:pt>
          <cx:pt idx="8943">2350</cx:pt>
          <cx:pt idx="8944">2900</cx:pt>
          <cx:pt idx="8945">2400</cx:pt>
          <cx:pt idx="8946">2200</cx:pt>
          <cx:pt idx="8947">2500</cx:pt>
          <cx:pt idx="8948">2700</cx:pt>
          <cx:pt idx="8949">2700</cx:pt>
          <cx:pt idx="8950">2400</cx:pt>
          <cx:pt idx="8951">2900</cx:pt>
          <cx:pt idx="8952">1600</cx:pt>
          <cx:pt idx="8953">1500</cx:pt>
          <cx:pt idx="8954">1350</cx:pt>
          <cx:pt idx="8955">1450</cx:pt>
          <cx:pt idx="8956">1150</cx:pt>
          <cx:pt idx="8957">1200</cx:pt>
          <cx:pt idx="8958">1350</cx:pt>
          <cx:pt idx="8959">1250</cx:pt>
          <cx:pt idx="8960">1200</cx:pt>
          <cx:pt idx="8961">1300</cx:pt>
          <cx:pt idx="8962">800</cx:pt>
          <cx:pt idx="8963">900</cx:pt>
          <cx:pt idx="8964">1350</cx:pt>
          <cx:pt idx="8965">1200</cx:pt>
          <cx:pt idx="8966">1600</cx:pt>
          <cx:pt idx="8967">1600</cx:pt>
          <cx:pt idx="8968">1750</cx:pt>
          <cx:pt idx="8969">1650</cx:pt>
          <cx:pt idx="8970">1750</cx:pt>
          <cx:pt idx="8971">1600</cx:pt>
          <cx:pt idx="8972">1600</cx:pt>
          <cx:pt idx="8973">1650</cx:pt>
          <cx:pt idx="8974">1350</cx:pt>
          <cx:pt idx="8975">1300</cx:pt>
          <cx:pt idx="8976">1250</cx:pt>
          <cx:pt idx="8977">1750</cx:pt>
          <cx:pt idx="8978">1950</cx:pt>
          <cx:pt idx="8979">1650</cx:pt>
          <cx:pt idx="8980">2250</cx:pt>
          <cx:pt idx="8981">2500</cx:pt>
          <cx:pt idx="8982">1950</cx:pt>
          <cx:pt idx="8983">2050</cx:pt>
          <cx:pt idx="8984">2200</cx:pt>
          <cx:pt idx="8985">1900</cx:pt>
          <cx:pt idx="8986">1450</cx:pt>
          <cx:pt idx="8987">1350</cx:pt>
          <cx:pt idx="8988">1950</cx:pt>
          <cx:pt idx="8989">1750</cx:pt>
          <cx:pt idx="8990">1850</cx:pt>
          <cx:pt idx="8991">2050</cx:pt>
          <cx:pt idx="8992">2200</cx:pt>
          <cx:pt idx="8993">1350</cx:pt>
          <cx:pt idx="8994">1150</cx:pt>
          <cx:pt idx="8995">1400</cx:pt>
          <cx:pt idx="8996">2350</cx:pt>
          <cx:pt idx="8997">2350</cx:pt>
          <cx:pt idx="8998">2350</cx:pt>
          <cx:pt idx="8999">2350</cx:pt>
          <cx:pt idx="9000">2500</cx:pt>
          <cx:pt idx="9001">3250</cx:pt>
          <cx:pt idx="9002">3000</cx:pt>
          <cx:pt idx="9003">1950</cx:pt>
          <cx:pt idx="9004">2200</cx:pt>
          <cx:pt idx="9005">1750</cx:pt>
          <cx:pt idx="9006">1850</cx:pt>
          <cx:pt idx="9007">1950</cx:pt>
          <cx:pt idx="9008">1950</cx:pt>
          <cx:pt idx="9009">1950</cx:pt>
          <cx:pt idx="9010">2200</cx:pt>
          <cx:pt idx="9011">1750</cx:pt>
          <cx:pt idx="9012">1850</cx:pt>
          <cx:pt idx="9013">2050</cx:pt>
          <cx:pt idx="9014">1950</cx:pt>
          <cx:pt idx="9015">2200</cx:pt>
          <cx:pt idx="9016">1650</cx:pt>
          <cx:pt idx="9017">1750</cx:pt>
          <cx:pt idx="9018">1750</cx:pt>
          <cx:pt idx="9019">1850</cx:pt>
          <cx:pt idx="9020">1950</cx:pt>
          <cx:pt idx="9021">1950</cx:pt>
          <cx:pt idx="9022">2200</cx:pt>
          <cx:pt idx="9023">1750</cx:pt>
          <cx:pt idx="9024">1850</cx:pt>
          <cx:pt idx="9025">1750</cx:pt>
          <cx:pt idx="9026">1850</cx:pt>
          <cx:pt idx="9027">2050</cx:pt>
          <cx:pt idx="9028">3200</cx:pt>
          <cx:pt idx="9029">2200</cx:pt>
          <cx:pt idx="9030">2500</cx:pt>
          <cx:pt idx="9031">2050</cx:pt>
          <cx:pt idx="9032">2200</cx:pt>
          <cx:pt idx="9033">2200</cx:pt>
          <cx:pt idx="9034">3200</cx:pt>
          <cx:pt idx="9035">6050</cx:pt>
          <cx:pt idx="9036">4250</cx:pt>
          <cx:pt idx="9037">3250</cx:pt>
          <cx:pt idx="9038">1850</cx:pt>
          <cx:pt idx="9039">1850</cx:pt>
          <cx:pt idx="9040">2350</cx:pt>
          <cx:pt idx="9041">1850</cx:pt>
          <cx:pt idx="9042">1950</cx:pt>
          <cx:pt idx="9043">1950</cx:pt>
          <cx:pt idx="9044">2250</cx:pt>
          <cx:pt idx="9045">3000</cx:pt>
          <cx:pt idx="9046">3000</cx:pt>
          <cx:pt idx="9047">3000</cx:pt>
          <cx:pt idx="9048">2800</cx:pt>
          <cx:pt idx="9049">2800</cx:pt>
          <cx:pt idx="9050">2800</cx:pt>
          <cx:pt idx="9051">3000</cx:pt>
          <cx:pt idx="9052">2800</cx:pt>
          <cx:pt idx="9053">2800</cx:pt>
          <cx:pt idx="9054">2800</cx:pt>
          <cx:pt idx="9055">1950</cx:pt>
          <cx:pt idx="9056">1950</cx:pt>
          <cx:pt idx="9057">1650</cx:pt>
          <cx:pt idx="9058">1500</cx:pt>
          <cx:pt idx="9059">1400</cx:pt>
          <cx:pt idx="9060">1450</cx:pt>
          <cx:pt idx="9061">1500</cx:pt>
          <cx:pt idx="9062">1250</cx:pt>
          <cx:pt idx="9063">1300</cx:pt>
          <cx:pt idx="9064">1450</cx:pt>
          <cx:pt idx="9065">1600</cx:pt>
          <cx:pt idx="9066">2250</cx:pt>
          <cx:pt idx="9067">1450</cx:pt>
          <cx:pt idx="9068">2000</cx:pt>
          <cx:pt idx="9069">1750</cx:pt>
          <cx:pt idx="9070">1750</cx:pt>
          <cx:pt idx="9071">1850</cx:pt>
          <cx:pt idx="9072">1750</cx:pt>
          <cx:pt idx="9073">1750</cx:pt>
          <cx:pt idx="9074">1600</cx:pt>
          <cx:pt idx="9075">1850</cx:pt>
          <cx:pt idx="9076">2050</cx:pt>
          <cx:pt idx="9077">2050</cx:pt>
          <cx:pt idx="9078">1850</cx:pt>
          <cx:pt idx="9079">2050</cx:pt>
          <cx:pt idx="9080">1850</cx:pt>
          <cx:pt idx="9081">1950</cx:pt>
          <cx:pt idx="9082">2200</cx:pt>
          <cx:pt idx="9083">2200</cx:pt>
          <cx:pt idx="9084">1500</cx:pt>
          <cx:pt idx="9085">1450</cx:pt>
          <cx:pt idx="9086">2050</cx:pt>
          <cx:pt idx="9087">1950</cx:pt>
          <cx:pt idx="9088">2050</cx:pt>
          <cx:pt idx="9089">2350</cx:pt>
          <cx:pt idx="9090">2100</cx:pt>
          <cx:pt idx="9091">2500</cx:pt>
          <cx:pt idx="9092">1500</cx:pt>
          <cx:pt idx="9093">2350</cx:pt>
          <cx:pt idx="9094">2350</cx:pt>
          <cx:pt idx="9095">2500</cx:pt>
          <cx:pt idx="9096">2650</cx:pt>
          <cx:pt idx="9097">2650</cx:pt>
          <cx:pt idx="9098">2500</cx:pt>
          <cx:pt idx="9099">2650</cx:pt>
          <cx:pt idx="9100">2650</cx:pt>
          <cx:pt idx="9101">2650</cx:pt>
          <cx:pt idx="9102">1850</cx:pt>
          <cx:pt idx="9103">3250</cx:pt>
          <cx:pt idx="9104">2800</cx:pt>
          <cx:pt idx="9105">3000</cx:pt>
          <cx:pt idx="9106">3000</cx:pt>
          <cx:pt idx="9107">3250</cx:pt>
          <cx:pt idx="9108">2350</cx:pt>
          <cx:pt idx="9109">1750</cx:pt>
          <cx:pt idx="9110">2350</cx:pt>
          <cx:pt idx="9111">1950</cx:pt>
          <cx:pt idx="9112">1950</cx:pt>
          <cx:pt idx="9113">1650</cx:pt>
          <cx:pt idx="9114">1750</cx:pt>
          <cx:pt idx="9115">1650</cx:pt>
          <cx:pt idx="9116">1950</cx:pt>
          <cx:pt idx="9117">1850</cx:pt>
          <cx:pt idx="9118">1650</cx:pt>
          <cx:pt idx="9119">1450</cx:pt>
          <cx:pt idx="9120">1650</cx:pt>
          <cx:pt idx="9121">1850</cx:pt>
          <cx:pt idx="9122">2100</cx:pt>
          <cx:pt idx="9123">1500</cx:pt>
          <cx:pt idx="9124">1650</cx:pt>
          <cx:pt idx="9125">1450</cx:pt>
          <cx:pt idx="9126">1600</cx:pt>
          <cx:pt idx="9127">1900</cx:pt>
          <cx:pt idx="9128">1850</cx:pt>
          <cx:pt idx="9129">1750</cx:pt>
          <cx:pt idx="9130">1650</cx:pt>
          <cx:pt idx="9131">1650</cx:pt>
          <cx:pt idx="9132">1600</cx:pt>
          <cx:pt idx="9133">1400</cx:pt>
          <cx:pt idx="9134">1500</cx:pt>
          <cx:pt idx="9135">1200</cx:pt>
          <cx:pt idx="9136">1300</cx:pt>
          <cx:pt idx="9137">1500</cx:pt>
          <cx:pt idx="9138">1400</cx:pt>
          <cx:pt idx="9139">1300</cx:pt>
          <cx:pt idx="9140">2200</cx:pt>
          <cx:pt idx="9141">2200</cx:pt>
          <cx:pt idx="9142">2350</cx:pt>
          <cx:pt idx="9143">1350</cx:pt>
          <cx:pt idx="9144">1300</cx:pt>
          <cx:pt idx="9145">1250</cx:pt>
          <cx:pt idx="9146">1950</cx:pt>
          <cx:pt idx="9147">1750</cx:pt>
          <cx:pt idx="9148">1950</cx:pt>
          <cx:pt idx="9149">1850</cx:pt>
          <cx:pt idx="9150">2050</cx:pt>
          <cx:pt idx="9151">1950</cx:pt>
          <cx:pt idx="9152">2050</cx:pt>
          <cx:pt idx="9153">1850</cx:pt>
          <cx:pt idx="9154">2050</cx:pt>
          <cx:pt idx="9155">1750</cx:pt>
          <cx:pt idx="9156">1750</cx:pt>
          <cx:pt idx="9157">2250</cx:pt>
          <cx:pt idx="9158">2350</cx:pt>
          <cx:pt idx="9159">2350</cx:pt>
          <cx:pt idx="9160">2350</cx:pt>
          <cx:pt idx="9161">2250</cx:pt>
          <cx:pt idx="9162">2350</cx:pt>
          <cx:pt idx="9163">1850</cx:pt>
          <cx:pt idx="9164">1650</cx:pt>
          <cx:pt idx="9165">1950</cx:pt>
          <cx:pt idx="9166">1850</cx:pt>
          <cx:pt idx="9167">1650</cx:pt>
          <cx:pt idx="9168">1950</cx:pt>
          <cx:pt idx="9169">1600</cx:pt>
          <cx:pt idx="9170">1850</cx:pt>
          <cx:pt idx="9171">2200</cx:pt>
          <cx:pt idx="9172">1950</cx:pt>
          <cx:pt idx="9173">2350</cx:pt>
          <cx:pt idx="9174">2250</cx:pt>
          <cx:pt idx="9175">2100</cx:pt>
          <cx:pt idx="9176">2200</cx:pt>
          <cx:pt idx="9177">2350</cx:pt>
          <cx:pt idx="9178">2350</cx:pt>
          <cx:pt idx="9179">2350</cx:pt>
          <cx:pt idx="9180">1450</cx:pt>
          <cx:pt idx="9181">1650</cx:pt>
          <cx:pt idx="9182">1350</cx:pt>
          <cx:pt idx="9183">1500</cx:pt>
          <cx:pt idx="9184">1400</cx:pt>
          <cx:pt idx="9185">1250</cx:pt>
          <cx:pt idx="9186">1300</cx:pt>
          <cx:pt idx="9187">1400</cx:pt>
          <cx:pt idx="9188">1300</cx:pt>
          <cx:pt idx="9189">1400</cx:pt>
          <cx:pt idx="9190">1300</cx:pt>
          <cx:pt idx="9191">1650</cx:pt>
          <cx:pt idx="9192">1600</cx:pt>
          <cx:pt idx="9193">2200</cx:pt>
          <cx:pt idx="9194">1950</cx:pt>
          <cx:pt idx="9195">1950</cx:pt>
          <cx:pt idx="9196">1500</cx:pt>
          <cx:pt idx="9197">1500</cx:pt>
          <cx:pt idx="9198">1750</cx:pt>
          <cx:pt idx="9199">1500</cx:pt>
          <cx:pt idx="9200">1500</cx:pt>
          <cx:pt idx="9201">1500</cx:pt>
          <cx:pt idx="9202">1750</cx:pt>
          <cx:pt idx="9203">1650</cx:pt>
          <cx:pt idx="9204">1650</cx:pt>
          <cx:pt idx="9205">1650</cx:pt>
          <cx:pt idx="9206">1600</cx:pt>
          <cx:pt idx="9207">1750</cx:pt>
          <cx:pt idx="9208">1500</cx:pt>
          <cx:pt idx="9209">1850</cx:pt>
          <cx:pt idx="9210">1850</cx:pt>
          <cx:pt idx="9211">1950</cx:pt>
          <cx:pt idx="9212">1850</cx:pt>
          <cx:pt idx="9213">1750</cx:pt>
          <cx:pt idx="9214">2000</cx:pt>
          <cx:pt idx="9215">1750</cx:pt>
          <cx:pt idx="9216">1850</cx:pt>
          <cx:pt idx="9217">1750</cx:pt>
          <cx:pt idx="9218">2350</cx:pt>
          <cx:pt idx="9219">1950</cx:pt>
          <cx:pt idx="9220">1950</cx:pt>
          <cx:pt idx="9221">1650</cx:pt>
          <cx:pt idx="9222">1850</cx:pt>
          <cx:pt idx="9223">2000</cx:pt>
          <cx:pt idx="9224">1450</cx:pt>
          <cx:pt idx="9225">1400</cx:pt>
          <cx:pt idx="9226">1500</cx:pt>
          <cx:pt idx="9227">1200</cx:pt>
          <cx:pt idx="9228">1300</cx:pt>
          <cx:pt idx="9229">1500</cx:pt>
          <cx:pt idx="9230">1750</cx:pt>
          <cx:pt idx="9231">1600</cx:pt>
          <cx:pt idx="9232">1850</cx:pt>
          <cx:pt idx="9233">1400</cx:pt>
          <cx:pt idx="9234">1300</cx:pt>
          <cx:pt idx="9235">1500</cx:pt>
          <cx:pt idx="9236">1450</cx:pt>
          <cx:pt idx="9237">1400</cx:pt>
          <cx:pt idx="9238">1500</cx:pt>
          <cx:pt idx="9239">1650</cx:pt>
          <cx:pt idx="9240">1450</cx:pt>
          <cx:pt idx="9241">1900</cx:pt>
          <cx:pt idx="9242">1600</cx:pt>
          <cx:pt idx="9243">1600</cx:pt>
          <cx:pt idx="9244">2250</cx:pt>
          <cx:pt idx="9245">1650</cx:pt>
          <cx:pt idx="9246">1450</cx:pt>
          <cx:pt idx="9247">2000</cx:pt>
          <cx:pt idx="9248">1450</cx:pt>
          <cx:pt idx="9249">2250</cx:pt>
          <cx:pt idx="9250">1750</cx:pt>
          <cx:pt idx="9251">1850</cx:pt>
          <cx:pt idx="9252">1850</cx:pt>
          <cx:pt idx="9253">1950</cx:pt>
          <cx:pt idx="9254">1600</cx:pt>
          <cx:pt idx="9255">2250</cx:pt>
          <cx:pt idx="9256">1950</cx:pt>
          <cx:pt idx="9257">1500</cx:pt>
          <cx:pt idx="9258">1750</cx:pt>
          <cx:pt idx="9259">1750</cx:pt>
          <cx:pt idx="9260">1650</cx:pt>
          <cx:pt idx="9261">1750</cx:pt>
          <cx:pt idx="9262">1850</cx:pt>
          <cx:pt idx="9263">1850</cx:pt>
          <cx:pt idx="9264">2350</cx:pt>
          <cx:pt idx="9265">1950</cx:pt>
          <cx:pt idx="9266">2500</cx:pt>
          <cx:pt idx="9267">1950</cx:pt>
          <cx:pt idx="9268">2350</cx:pt>
          <cx:pt idx="9269">1950</cx:pt>
          <cx:pt idx="9270">1050</cx:pt>
          <cx:pt idx="9271">850</cx:pt>
          <cx:pt idx="9272">1500</cx:pt>
          <cx:pt idx="9273">1500</cx:pt>
          <cx:pt idx="9274">1500</cx:pt>
          <cx:pt idx="9275">1500</cx:pt>
          <cx:pt idx="9276">1600</cx:pt>
          <cx:pt idx="9277">1750</cx:pt>
          <cx:pt idx="9278">1850</cx:pt>
          <cx:pt idx="9279">2350</cx:pt>
          <cx:pt idx="9280">2350</cx:pt>
          <cx:pt idx="9281">1350</cx:pt>
          <cx:pt idx="9282">1500</cx:pt>
          <cx:pt idx="9283">1250</cx:pt>
          <cx:pt idx="9284">1150</cx:pt>
          <cx:pt idx="9285">1400</cx:pt>
          <cx:pt idx="9286">1450</cx:pt>
          <cx:pt idx="9287">2000</cx:pt>
          <cx:pt idx="9288">1350</cx:pt>
          <cx:pt idx="9289">1900</cx:pt>
          <cx:pt idx="9290">2000</cx:pt>
          <cx:pt idx="9291">1600</cx:pt>
          <cx:pt idx="9292">1450</cx:pt>
          <cx:pt idx="9293">1900</cx:pt>
          <cx:pt idx="9294">1950</cx:pt>
          <cx:pt idx="9295">1050</cx:pt>
          <cx:pt idx="9296">2650</cx:pt>
          <cx:pt idx="9297">2650</cx:pt>
          <cx:pt idx="9298">2500</cx:pt>
          <cx:pt idx="9299">2800</cx:pt>
          <cx:pt idx="9300">3000</cx:pt>
          <cx:pt idx="9301">2350</cx:pt>
          <cx:pt idx="9302">4250</cx:pt>
          <cx:pt idx="9303">4250</cx:pt>
          <cx:pt idx="9304">4250</cx:pt>
          <cx:pt idx="9305">4250</cx:pt>
          <cx:pt idx="9306">1850</cx:pt>
          <cx:pt idx="9307">1950</cx:pt>
          <cx:pt idx="9308">2000</cx:pt>
          <cx:pt idx="9309">1600</cx:pt>
          <cx:pt idx="9310">1600</cx:pt>
          <cx:pt idx="9311">2000</cx:pt>
          <cx:pt idx="9312">1850</cx:pt>
          <cx:pt idx="9313">1950</cx:pt>
          <cx:pt idx="9314">1950</cx:pt>
          <cx:pt idx="9315">1750</cx:pt>
          <cx:pt idx="9316">1650</cx:pt>
          <cx:pt idx="9317">1750</cx:pt>
          <cx:pt idx="9318">2050</cx:pt>
          <cx:pt idx="9319">1650</cx:pt>
          <cx:pt idx="9320">2200</cx:pt>
          <cx:pt idx="9321">1950</cx:pt>
          <cx:pt idx="9322">1850</cx:pt>
          <cx:pt idx="9323">1150</cx:pt>
          <cx:pt idx="9324">1150</cx:pt>
          <cx:pt idx="9325">1150</cx:pt>
          <cx:pt idx="9326">1250</cx:pt>
          <cx:pt idx="9327">1300</cx:pt>
          <cx:pt idx="9328">1650</cx:pt>
          <cx:pt idx="9329">1600</cx:pt>
          <cx:pt idx="9330">1750</cx:pt>
          <cx:pt idx="9331">1750</cx:pt>
          <cx:pt idx="9332">1650</cx:pt>
          <cx:pt idx="9333">1600</cx:pt>
          <cx:pt idx="9334">1750</cx:pt>
          <cx:pt idx="9335">1750</cx:pt>
          <cx:pt idx="9336">1750</cx:pt>
          <cx:pt idx="9337">1600</cx:pt>
          <cx:pt idx="9338">1400</cx:pt>
          <cx:pt idx="9339">1750</cx:pt>
          <cx:pt idx="9340">1500</cx:pt>
          <cx:pt idx="9341">1750</cx:pt>
          <cx:pt idx="9342">1750</cx:pt>
          <cx:pt idx="9343">1600</cx:pt>
          <cx:pt idx="9344">1450</cx:pt>
          <cx:pt idx="9345">1750</cx:pt>
          <cx:pt idx="9346">1500</cx:pt>
          <cx:pt idx="9347">1750</cx:pt>
          <cx:pt idx="9348">1600</cx:pt>
          <cx:pt idx="9349">1650</cx:pt>
          <cx:pt idx="9350">1400</cx:pt>
          <cx:pt idx="9351">1600</cx:pt>
          <cx:pt idx="9352">1850</cx:pt>
          <cx:pt idx="9353">1500</cx:pt>
          <cx:pt idx="9354">1850</cx:pt>
          <cx:pt idx="9355">1400</cx:pt>
          <cx:pt idx="9356">1400</cx:pt>
          <cx:pt idx="9357">1450</cx:pt>
          <cx:pt idx="9358">1600</cx:pt>
          <cx:pt idx="9359">1450</cx:pt>
          <cx:pt idx="9360">1600</cx:pt>
          <cx:pt idx="9361">1450</cx:pt>
          <cx:pt idx="9362">1050</cx:pt>
          <cx:pt idx="9363">1250</cx:pt>
          <cx:pt idx="9364">850</cx:pt>
          <cx:pt idx="9365">950</cx:pt>
          <cx:pt idx="9366">1450</cx:pt>
          <cx:pt idx="9367">1250</cx:pt>
          <cx:pt idx="9368">1850</cx:pt>
          <cx:pt idx="9369">1850</cx:pt>
          <cx:pt idx="9370">1950</cx:pt>
          <cx:pt idx="9371">2200</cx:pt>
          <cx:pt idx="9372">2200</cx:pt>
          <cx:pt idx="9373">2350</cx:pt>
          <cx:pt idx="9374">1950</cx:pt>
          <cx:pt idx="9375">2350</cx:pt>
          <cx:pt idx="9376">3500</cx:pt>
          <cx:pt idx="9377">3200</cx:pt>
          <cx:pt idx="9378">1750</cx:pt>
          <cx:pt idx="9379">1650</cx:pt>
          <cx:pt idx="9380">1450</cx:pt>
          <cx:pt idx="9381">1450</cx:pt>
          <cx:pt idx="9382">1850</cx:pt>
          <cx:pt idx="9383">1350</cx:pt>
          <cx:pt idx="9384">1850</cx:pt>
          <cx:pt idx="9385">1450</cx:pt>
          <cx:pt idx="9386">1850</cx:pt>
          <cx:pt idx="9387">2250</cx:pt>
          <cx:pt idx="9388">1400</cx:pt>
          <cx:pt idx="9389">1600</cx:pt>
          <cx:pt idx="9390">1450</cx:pt>
          <cx:pt idx="9391">1350</cx:pt>
          <cx:pt idx="9392">1600</cx:pt>
          <cx:pt idx="9393">1500</cx:pt>
          <cx:pt idx="9394">1600</cx:pt>
          <cx:pt idx="9395">1500</cx:pt>
          <cx:pt idx="9396">1600</cx:pt>
          <cx:pt idx="9397">1450</cx:pt>
          <cx:pt idx="9398">1400</cx:pt>
          <cx:pt idx="9399">1350</cx:pt>
          <cx:pt idx="9400">1700</cx:pt>
          <cx:pt idx="9401">1500</cx:pt>
          <cx:pt idx="9402">1600</cx:pt>
          <cx:pt idx="9403">1450</cx:pt>
          <cx:pt idx="9404">1350</cx:pt>
          <cx:pt idx="9405">2250</cx:pt>
          <cx:pt idx="9406">2900</cx:pt>
          <cx:pt idx="9407">2350</cx:pt>
          <cx:pt idx="9408">2350</cx:pt>
          <cx:pt idx="9409">2350</cx:pt>
          <cx:pt idx="9410">2500</cx:pt>
          <cx:pt idx="9411">1300</cx:pt>
          <cx:pt idx="9412">1400</cx:pt>
          <cx:pt idx="9413">1200</cx:pt>
          <cx:pt idx="9414">1250</cx:pt>
          <cx:pt idx="9415">1650</cx:pt>
          <cx:pt idx="9416">1850</cx:pt>
          <cx:pt idx="9417">1750</cx:pt>
          <cx:pt idx="9418">1500</cx:pt>
          <cx:pt idx="9419">1750</cx:pt>
          <cx:pt idx="9420">1650</cx:pt>
          <cx:pt idx="9421">1850</cx:pt>
          <cx:pt idx="9422">2050</cx:pt>
          <cx:pt idx="9423">2350</cx:pt>
          <cx:pt idx="9424">1950</cx:pt>
          <cx:pt idx="9425">2200</cx:pt>
          <cx:pt idx="9426">1500</cx:pt>
          <cx:pt idx="9427">1400</cx:pt>
          <cx:pt idx="9428">1650</cx:pt>
          <cx:pt idx="9429">1450</cx:pt>
          <cx:pt idx="9430">1500</cx:pt>
          <cx:pt idx="9431">1450</cx:pt>
          <cx:pt idx="9432">1500</cx:pt>
          <cx:pt idx="9433">1400</cx:pt>
          <cx:pt idx="9434">1600</cx:pt>
          <cx:pt idx="9435">1500</cx:pt>
          <cx:pt idx="9436">1150</cx:pt>
          <cx:pt idx="9437">1400</cx:pt>
          <cx:pt idx="9438">1600</cx:pt>
          <cx:pt idx="9439">1650</cx:pt>
          <cx:pt idx="9440">1650</cx:pt>
          <cx:pt idx="9441">1650</cx:pt>
          <cx:pt idx="9442">1650</cx:pt>
          <cx:pt idx="9443">2500</cx:pt>
          <cx:pt idx="9444">2350</cx:pt>
          <cx:pt idx="9445">2050</cx:pt>
          <cx:pt idx="9446">1850</cx:pt>
          <cx:pt idx="9447">1850</cx:pt>
          <cx:pt idx="9448">1750</cx:pt>
          <cx:pt idx="9449">1650</cx:pt>
          <cx:pt idx="9450">1650</cx:pt>
          <cx:pt idx="9451">1650</cx:pt>
          <cx:pt idx="9452">1750</cx:pt>
          <cx:pt idx="9453">1950</cx:pt>
          <cx:pt idx="9454">1750</cx:pt>
          <cx:pt idx="9455">1750</cx:pt>
          <cx:pt idx="9456">1750</cx:pt>
          <cx:pt idx="9457">1650</cx:pt>
          <cx:pt idx="9458">1950</cx:pt>
          <cx:pt idx="9459">2050</cx:pt>
          <cx:pt idx="9460">1950</cx:pt>
          <cx:pt idx="9461">2050</cx:pt>
          <cx:pt idx="9462">1850</cx:pt>
          <cx:pt idx="9463">1850</cx:pt>
          <cx:pt idx="9464">1850</cx:pt>
          <cx:pt idx="9465">1750</cx:pt>
          <cx:pt idx="9466">1650</cx:pt>
          <cx:pt idx="9467">1650</cx:pt>
          <cx:pt idx="9468">1950</cx:pt>
          <cx:pt idx="9469">1850</cx:pt>
          <cx:pt idx="9470">1950</cx:pt>
          <cx:pt idx="9471">1850</cx:pt>
          <cx:pt idx="9472">1750</cx:pt>
          <cx:pt idx="9473">1950</cx:pt>
          <cx:pt idx="9474">1750</cx:pt>
          <cx:pt idx="9475">1750</cx:pt>
          <cx:pt idx="9476">1750</cx:pt>
          <cx:pt idx="9477">1650</cx:pt>
          <cx:pt idx="9478">1950</cx:pt>
          <cx:pt idx="9479">1500</cx:pt>
          <cx:pt idx="9480">1400</cx:pt>
          <cx:pt idx="9481">1500</cx:pt>
          <cx:pt idx="9482">1500</cx:pt>
          <cx:pt idx="9483">2350</cx:pt>
          <cx:pt idx="9484">2250</cx:pt>
          <cx:pt idx="9485">2350</cx:pt>
          <cx:pt idx="9486">2350</cx:pt>
          <cx:pt idx="9487">2350</cx:pt>
          <cx:pt idx="9488">2250</cx:pt>
          <cx:pt idx="9489">2350</cx:pt>
          <cx:pt idx="9490">2000</cx:pt>
          <cx:pt idx="9491">1900</cx:pt>
          <cx:pt idx="9492">3500</cx:pt>
          <cx:pt idx="9493">3250</cx:pt>
          <cx:pt idx="9494">1950</cx:pt>
          <cx:pt idx="9495">1950</cx:pt>
          <cx:pt idx="9496">1950</cx:pt>
          <cx:pt idx="9497">1950</cx:pt>
          <cx:pt idx="9498">1950</cx:pt>
          <cx:pt idx="9499">1850</cx:pt>
          <cx:pt idx="9500">1850</cx:pt>
          <cx:pt idx="9501">1750</cx:pt>
          <cx:pt idx="9502">1950</cx:pt>
          <cx:pt idx="9503">1950</cx:pt>
          <cx:pt idx="9504">2350</cx:pt>
          <cx:pt idx="9505">2350</cx:pt>
          <cx:pt idx="9506">2250</cx:pt>
          <cx:pt idx="9507">2000</cx:pt>
          <cx:pt idx="9508">2000</cx:pt>
          <cx:pt idx="9509">2250</cx:pt>
          <cx:pt idx="9510">2000</cx:pt>
          <cx:pt idx="9511">2800</cx:pt>
          <cx:pt idx="9512">1950</cx:pt>
          <cx:pt idx="9513">1950</cx:pt>
          <cx:pt idx="9514">1950</cx:pt>
          <cx:pt idx="9515">1950</cx:pt>
          <cx:pt idx="9516">2800</cx:pt>
          <cx:pt idx="9517">2800</cx:pt>
          <cx:pt idx="9518">1950</cx:pt>
          <cx:pt idx="9519">1950</cx:pt>
          <cx:pt idx="9520">2350</cx:pt>
          <cx:pt idx="9521">2800</cx:pt>
          <cx:pt idx="9522">2350</cx:pt>
          <cx:pt idx="9523">2200</cx:pt>
          <cx:pt idx="9524">2200</cx:pt>
          <cx:pt idx="9525">2200</cx:pt>
          <cx:pt idx="9526">2200</cx:pt>
          <cx:pt idx="9527">2700</cx:pt>
          <cx:pt idx="9528">2200</cx:pt>
          <cx:pt idx="9529">2500</cx:pt>
          <cx:pt idx="9530">3500</cx:pt>
          <cx:pt idx="9531">2700</cx:pt>
          <cx:pt idx="9532">3500</cx:pt>
          <cx:pt idx="9533">2700</cx:pt>
          <cx:pt idx="9534">2700</cx:pt>
          <cx:pt idx="9535">2350</cx:pt>
          <cx:pt idx="9536">3250</cx:pt>
          <cx:pt idx="9537">1600</cx:pt>
          <cx:pt idx="9538">1850</cx:pt>
          <cx:pt idx="9539">1750</cx:pt>
          <cx:pt idx="9540">1650</cx:pt>
          <cx:pt idx="9541">1850</cx:pt>
          <cx:pt idx="9542">1750</cx:pt>
          <cx:pt idx="9543">2050</cx:pt>
          <cx:pt idx="9544">1750</cx:pt>
          <cx:pt idx="9545">1850</cx:pt>
          <cx:pt idx="9546">1850</cx:pt>
          <cx:pt idx="9547">1750</cx:pt>
          <cx:pt idx="9548">1750</cx:pt>
          <cx:pt idx="9549">1850</cx:pt>
          <cx:pt idx="9550">2050</cx:pt>
          <cx:pt idx="9551">1450</cx:pt>
          <cx:pt idx="9552">1600</cx:pt>
          <cx:pt idx="9553">1850</cx:pt>
          <cx:pt idx="9554">2650</cx:pt>
          <cx:pt idx="9555">2050</cx:pt>
          <cx:pt idx="9556">2200</cx:pt>
          <cx:pt idx="9557">2650</cx:pt>
          <cx:pt idx="9558">2350</cx:pt>
          <cx:pt idx="9559">2350</cx:pt>
          <cx:pt idx="9560">2350</cx:pt>
          <cx:pt idx="9561">2050</cx:pt>
          <cx:pt idx="9562">2200</cx:pt>
          <cx:pt idx="9563">2050</cx:pt>
          <cx:pt idx="9564">2200</cx:pt>
          <cx:pt idx="9565">1450</cx:pt>
          <cx:pt idx="9566">1750</cx:pt>
          <cx:pt idx="9567">1450</cx:pt>
          <cx:pt idx="9568">1750</cx:pt>
          <cx:pt idx="9569">1750</cx:pt>
          <cx:pt idx="9570">2700</cx:pt>
          <cx:pt idx="9571">2250</cx:pt>
          <cx:pt idx="9572">2900</cx:pt>
          <cx:pt idx="9573">2050</cx:pt>
          <cx:pt idx="9574">2350</cx:pt>
          <cx:pt idx="9575">2350</cx:pt>
          <cx:pt idx="9576">2150</cx:pt>
          <cx:pt idx="9577">3500</cx:pt>
          <cx:pt idx="9578">2050</cx:pt>
          <cx:pt idx="9579">2700</cx:pt>
          <cx:pt idx="9580">2150</cx:pt>
          <cx:pt idx="9581">2050</cx:pt>
          <cx:pt idx="9582">2050</cx:pt>
          <cx:pt idx="9583">2200</cx:pt>
          <cx:pt idx="9584">2500</cx:pt>
          <cx:pt idx="9585">2500</cx:pt>
          <cx:pt idx="9586">1950</cx:pt>
          <cx:pt idx="9587">2200</cx:pt>
          <cx:pt idx="9588">2500</cx:pt>
          <cx:pt idx="9589">2500</cx:pt>
          <cx:pt idx="9590">2250</cx:pt>
          <cx:pt idx="9591">2050</cx:pt>
          <cx:pt idx="9592">2700</cx:pt>
          <cx:pt idx="9593">2250</cx:pt>
          <cx:pt idx="9594">2050</cx:pt>
          <cx:pt idx="9595">2050</cx:pt>
          <cx:pt idx="9596">2350</cx:pt>
          <cx:pt idx="9597">2700</cx:pt>
          <cx:pt idx="9598">2500</cx:pt>
          <cx:pt idx="9599">2050</cx:pt>
          <cx:pt idx="9600">1850</cx:pt>
          <cx:pt idx="9601">2350</cx:pt>
          <cx:pt idx="9602">1950</cx:pt>
          <cx:pt idx="9603">2500</cx:pt>
          <cx:pt idx="9604">1950</cx:pt>
          <cx:pt idx="9605">2350</cx:pt>
          <cx:pt idx="9606">1950</cx:pt>
          <cx:pt idx="9607">1950</cx:pt>
          <cx:pt idx="9608">2350</cx:pt>
          <cx:pt idx="9609">2050</cx:pt>
          <cx:pt idx="9610">1450</cx:pt>
          <cx:pt idx="9611">1750</cx:pt>
          <cx:pt idx="9612">1400</cx:pt>
          <cx:pt idx="9613">1750</cx:pt>
          <cx:pt idx="9614">1750</cx:pt>
          <cx:pt idx="9615">1750</cx:pt>
          <cx:pt idx="9616">1450</cx:pt>
          <cx:pt idx="9617">1750</cx:pt>
          <cx:pt idx="9618">1450</cx:pt>
          <cx:pt idx="9619">1450</cx:pt>
          <cx:pt idx="9620">1750</cx:pt>
          <cx:pt idx="9621">1450</cx:pt>
          <cx:pt idx="9622">1750</cx:pt>
          <cx:pt idx="9623">2500</cx:pt>
          <cx:pt idx="9624">2500</cx:pt>
          <cx:pt idx="9625">2350</cx:pt>
          <cx:pt idx="9626">2350</cx:pt>
          <cx:pt idx="9627">2500</cx:pt>
          <cx:pt idx="9628">2500</cx:pt>
          <cx:pt idx="9629">2250</cx:pt>
          <cx:pt idx="9630">2050</cx:pt>
          <cx:pt idx="9631">2500</cx:pt>
          <cx:pt idx="9632">2350</cx:pt>
          <cx:pt idx="9633">2250</cx:pt>
          <cx:pt idx="9634">2700</cx:pt>
          <cx:pt idx="9635">2200</cx:pt>
          <cx:pt idx="9636">2200</cx:pt>
          <cx:pt idx="9637">2500</cx:pt>
          <cx:pt idx="9638">2700</cx:pt>
          <cx:pt idx="9639">2400</cx:pt>
          <cx:pt idx="9640">2350</cx:pt>
          <cx:pt idx="9641">2900</cx:pt>
          <cx:pt idx="9642">2400</cx:pt>
          <cx:pt idx="9643">2250</cx:pt>
          <cx:pt idx="9644">2200</cx:pt>
          <cx:pt idx="9645">2200</cx:pt>
          <cx:pt idx="9646">2500</cx:pt>
          <cx:pt idx="9647">2700</cx:pt>
          <cx:pt idx="9648">2700</cx:pt>
          <cx:pt idx="9649">2350</cx:pt>
          <cx:pt idx="9650">2500</cx:pt>
          <cx:pt idx="9651">2700</cx:pt>
          <cx:pt idx="9652">2250</cx:pt>
          <cx:pt idx="9653">2350</cx:pt>
          <cx:pt idx="9654">2900</cx:pt>
          <cx:pt idx="9655">2400</cx:pt>
          <cx:pt idx="9656">2150</cx:pt>
          <cx:pt idx="9657">2200</cx:pt>
          <cx:pt idx="9658">2200</cx:pt>
          <cx:pt idx="9659">2500</cx:pt>
          <cx:pt idx="9660">2700</cx:pt>
          <cx:pt idx="9661">2900</cx:pt>
          <cx:pt idx="9662">1650</cx:pt>
          <cx:pt idx="9663">1750</cx:pt>
          <cx:pt idx="9664">1750</cx:pt>
          <cx:pt idx="9665">1950</cx:pt>
          <cx:pt idx="9666">1950</cx:pt>
          <cx:pt idx="9667">1950</cx:pt>
          <cx:pt idx="9668">2350</cx:pt>
          <cx:pt idx="9669">2700</cx:pt>
          <cx:pt idx="9670">2250</cx:pt>
          <cx:pt idx="9671">1950</cx:pt>
          <cx:pt idx="9672">1950</cx:pt>
          <cx:pt idx="9673">2050</cx:pt>
          <cx:pt idx="9674">2200</cx:pt>
          <cx:pt idx="9675">2050</cx:pt>
          <cx:pt idx="9676">1650</cx:pt>
          <cx:pt idx="9677">1950</cx:pt>
          <cx:pt idx="9678">1600</cx:pt>
          <cx:pt idx="9679">1850</cx:pt>
          <cx:pt idx="9680">1950</cx:pt>
          <cx:pt idx="9681">2050</cx:pt>
          <cx:pt idx="9682">2200</cx:pt>
          <cx:pt idx="9683">1050</cx:pt>
          <cx:pt idx="9684">850</cx:pt>
          <cx:pt idx="9685">2900</cx:pt>
          <cx:pt idx="9686">2400</cx:pt>
          <cx:pt idx="9687">2800</cx:pt>
          <cx:pt idx="9688">1600</cx:pt>
          <cx:pt idx="9689">2250</cx:pt>
          <cx:pt idx="9690">1750</cx:pt>
          <cx:pt idx="9691">2100</cx:pt>
          <cx:pt idx="9692">1750</cx:pt>
          <cx:pt idx="9693">1750</cx:pt>
          <cx:pt idx="9694">2250</cx:pt>
          <cx:pt idx="9695">1750</cx:pt>
          <cx:pt idx="9696">2100</cx:pt>
          <cx:pt idx="9697">1850</cx:pt>
          <cx:pt idx="9698">1850</cx:pt>
          <cx:pt idx="9699">1850</cx:pt>
          <cx:pt idx="9700">1950</cx:pt>
          <cx:pt idx="9701">2350</cx:pt>
          <cx:pt idx="9702">1950</cx:pt>
          <cx:pt idx="9703">1650</cx:pt>
          <cx:pt idx="9704">2650</cx:pt>
          <cx:pt idx="9705">1300</cx:pt>
          <cx:pt idx="9706">1050</cx:pt>
          <cx:pt idx="9707">1100</cx:pt>
          <cx:pt idx="9708">1750</cx:pt>
          <cx:pt idx="9709">2700</cx:pt>
          <cx:pt idx="9710">3200</cx:pt>
          <cx:pt idx="9711">3200</cx:pt>
          <cx:pt idx="9712">3200</cx:pt>
          <cx:pt idx="9713">3200</cx:pt>
          <cx:pt idx="9714">3500</cx:pt>
          <cx:pt idx="9715">2500</cx:pt>
          <cx:pt idx="9716">2700</cx:pt>
          <cx:pt idx="9717">2350</cx:pt>
          <cx:pt idx="9718">2700</cx:pt>
          <cx:pt idx="9719">2500</cx:pt>
          <cx:pt idx="9720">3200</cx:pt>
          <cx:pt idx="9721">2500</cx:pt>
          <cx:pt idx="9722">2500</cx:pt>
          <cx:pt idx="9723">2700</cx:pt>
          <cx:pt idx="9724">2350</cx:pt>
          <cx:pt idx="9725">2900</cx:pt>
          <cx:pt idx="9726">2700</cx:pt>
          <cx:pt idx="9727">3200</cx:pt>
          <cx:pt idx="9728">2700</cx:pt>
          <cx:pt idx="9729">2500</cx:pt>
          <cx:pt idx="9730">2700</cx:pt>
          <cx:pt idx="9731">2700</cx:pt>
          <cx:pt idx="9732">3200</cx:pt>
          <cx:pt idx="9733">2900</cx:pt>
          <cx:pt idx="9734">2700</cx:pt>
          <cx:pt idx="9735">3500</cx:pt>
          <cx:pt idx="9736">1750</cx:pt>
          <cx:pt idx="9737">1850</cx:pt>
          <cx:pt idx="9738">1850</cx:pt>
          <cx:pt idx="9739">1950</cx:pt>
          <cx:pt idx="9740">2050</cx:pt>
          <cx:pt idx="9741">1350</cx:pt>
          <cx:pt idx="9742">1200</cx:pt>
          <cx:pt idx="9743">1250</cx:pt>
          <cx:pt idx="9744">1750</cx:pt>
          <cx:pt idx="9745">1600</cx:pt>
          <cx:pt idx="9746">1850</cx:pt>
          <cx:pt idx="9747">2500</cx:pt>
          <cx:pt idx="9748">2700</cx:pt>
          <cx:pt idx="9749">2200</cx:pt>
          <cx:pt idx="9750">2700</cx:pt>
          <cx:pt idx="9751">2500</cx:pt>
          <cx:pt idx="9752">3200</cx:pt>
          <cx:pt idx="9753">2500</cx:pt>
          <cx:pt idx="9754">2900</cx:pt>
          <cx:pt idx="9755">3200</cx:pt>
          <cx:pt idx="9756">2500</cx:pt>
          <cx:pt idx="9757">3200</cx:pt>
          <cx:pt idx="9758">2500</cx:pt>
          <cx:pt idx="9759">2900</cx:pt>
          <cx:pt idx="9760">2500</cx:pt>
          <cx:pt idx="9761">3200</cx:pt>
          <cx:pt idx="9762">2500</cx:pt>
          <cx:pt idx="9763">2900</cx:pt>
          <cx:pt idx="9764">3200</cx:pt>
          <cx:pt idx="9765">3200</cx:pt>
          <cx:pt idx="9766">2500</cx:pt>
          <cx:pt idx="9767">2700</cx:pt>
          <cx:pt idx="9768">2200</cx:pt>
          <cx:pt idx="9769">2500</cx:pt>
          <cx:pt idx="9770">1650</cx:pt>
          <cx:pt idx="9771">2050</cx:pt>
          <cx:pt idx="9772">2350</cx:pt>
          <cx:pt idx="9773">2700</cx:pt>
          <cx:pt idx="9774">2200</cx:pt>
          <cx:pt idx="9775">1600</cx:pt>
          <cx:pt idx="9776">2250</cx:pt>
          <cx:pt idx="9777">1750</cx:pt>
          <cx:pt idx="9778">2100</cx:pt>
          <cx:pt idx="9779">1400</cx:pt>
          <cx:pt idx="9780">1750</cx:pt>
          <cx:pt idx="9781">1750</cx:pt>
          <cx:pt idx="9782">1750</cx:pt>
          <cx:pt idx="9783">1850</cx:pt>
          <cx:pt idx="9784">1850</cx:pt>
          <cx:pt idx="9785">2050</cx:pt>
          <cx:pt idx="9786">2200</cx:pt>
          <cx:pt idx="9787">1950</cx:pt>
          <cx:pt idx="9788">2050</cx:pt>
          <cx:pt idx="9789">1850</cx:pt>
          <cx:pt idx="9790">1850</cx:pt>
          <cx:pt idx="9791">1600</cx:pt>
          <cx:pt idx="9792">1600</cx:pt>
          <cx:pt idx="9793">2350</cx:pt>
          <cx:pt idx="9794">1500</cx:pt>
          <cx:pt idx="9795">1400</cx:pt>
          <cx:pt idx="9796">2100</cx:pt>
          <cx:pt idx="9797">1600</cx:pt>
          <cx:pt idx="9798">2250</cx:pt>
          <cx:pt idx="9799">2100</cx:pt>
          <cx:pt idx="9800">2100</cx:pt>
          <cx:pt idx="9801">1400</cx:pt>
          <cx:pt idx="9802">1600</cx:pt>
          <cx:pt idx="9803">2250</cx:pt>
          <cx:pt idx="9804">1750</cx:pt>
          <cx:pt idx="9805">2100</cx:pt>
          <cx:pt idx="9806">1400</cx:pt>
          <cx:pt idx="9807">2100</cx:pt>
          <cx:pt idx="9808">2350</cx:pt>
          <cx:pt idx="9809">2350</cx:pt>
          <cx:pt idx="9810">1950</cx:pt>
          <cx:pt idx="9811">1950</cx:pt>
          <cx:pt idx="9812">2250</cx:pt>
          <cx:pt idx="9813">2700</cx:pt>
          <cx:pt idx="9814">2900</cx:pt>
          <cx:pt idx="9815">3200</cx:pt>
          <cx:pt idx="9816">2700</cx:pt>
          <cx:pt idx="9817">3200</cx:pt>
          <cx:pt idx="9818">3500</cx:pt>
          <cx:pt idx="9819">3200</cx:pt>
          <cx:pt idx="9820">3200</cx:pt>
          <cx:pt idx="9821">3200</cx:pt>
          <cx:pt idx="9822">3500</cx:pt>
          <cx:pt idx="9823">1850</cx:pt>
          <cx:pt idx="9824">1350</cx:pt>
          <cx:pt idx="9825">1400</cx:pt>
          <cx:pt idx="9826">1200</cx:pt>
          <cx:pt idx="9827">1250</cx:pt>
          <cx:pt idx="9828">2350</cx:pt>
          <cx:pt idx="9829">2100</cx:pt>
          <cx:pt idx="9830">2250</cx:pt>
          <cx:pt idx="9831">1650</cx:pt>
          <cx:pt idx="9832">2000</cx:pt>
          <cx:pt idx="9833">1600</cx:pt>
          <cx:pt idx="9834">1850</cx:pt>
          <cx:pt idx="9835">3000</cx:pt>
          <cx:pt idx="9836">3250</cx:pt>
          <cx:pt idx="9837">3250</cx:pt>
          <cx:pt idx="9838">3200</cx:pt>
          <cx:pt idx="9839">3850</cx:pt>
          <cx:pt idx="9840">1950</cx:pt>
          <cx:pt idx="9841">2050</cx:pt>
          <cx:pt idx="9842">1850</cx:pt>
          <cx:pt idx="9843">2200</cx:pt>
          <cx:pt idx="9844">2050</cx:pt>
          <cx:pt idx="9845">2200</cx:pt>
          <cx:pt idx="9846">1950</cx:pt>
          <cx:pt idx="9847">2200</cx:pt>
          <cx:pt idx="9848">2500</cx:pt>
          <cx:pt idx="9849">2700</cx:pt>
          <cx:pt idx="9850">2900</cx:pt>
          <cx:pt idx="9851">2500</cx:pt>
          <cx:pt idx="9852">2700</cx:pt>
          <cx:pt idx="9853">2500</cx:pt>
          <cx:pt idx="9854">2700</cx:pt>
          <cx:pt idx="9855">3200</cx:pt>
          <cx:pt idx="9856">2500</cx:pt>
          <cx:pt idx="9857">2200</cx:pt>
          <cx:pt idx="9858">2700</cx:pt>
          <cx:pt idx="9859">2900</cx:pt>
          <cx:pt idx="9860">2700</cx:pt>
          <cx:pt idx="9861">2500</cx:pt>
          <cx:pt idx="9862">2700</cx:pt>
          <cx:pt idx="9863">3200</cx:pt>
          <cx:pt idx="9864">1500</cx:pt>
          <cx:pt idx="9865">1400</cx:pt>
          <cx:pt idx="9866">1400</cx:pt>
          <cx:pt idx="9867">1250</cx:pt>
          <cx:pt idx="9868">1150</cx:pt>
          <cx:pt idx="9869">1400</cx:pt>
          <cx:pt idx="9870">1250</cx:pt>
          <cx:pt idx="9871">2200</cx:pt>
          <cx:pt idx="9872">1950</cx:pt>
          <cx:pt idx="9873">2200</cx:pt>
          <cx:pt idx="9874">2200</cx:pt>
          <cx:pt idx="9875">2200</cx:pt>
          <cx:pt idx="9876">2500</cx:pt>
          <cx:pt idx="9877">2500</cx:pt>
          <cx:pt idx="9878">2700</cx:pt>
          <cx:pt idx="9879">2200</cx:pt>
          <cx:pt idx="9880">2700</cx:pt>
          <cx:pt idx="9881">2200</cx:pt>
          <cx:pt idx="9882">2500</cx:pt>
          <cx:pt idx="9883">2350</cx:pt>
          <cx:pt idx="9884">2700</cx:pt>
          <cx:pt idx="9885">2700</cx:pt>
          <cx:pt idx="9886">2900</cx:pt>
          <cx:pt idx="9887">2350</cx:pt>
          <cx:pt idx="9888">2700</cx:pt>
          <cx:pt idx="9889">2500</cx:pt>
          <cx:pt idx="9890">2700</cx:pt>
          <cx:pt idx="9891">2200</cx:pt>
          <cx:pt idx="9892">2500</cx:pt>
          <cx:pt idx="9893">2900</cx:pt>
          <cx:pt idx="9894">2200</cx:pt>
          <cx:pt idx="9895">2700</cx:pt>
          <cx:pt idx="9896">2200</cx:pt>
          <cx:pt idx="9897">2500</cx:pt>
          <cx:pt idx="9898">2700</cx:pt>
          <cx:pt idx="9899">2900</cx:pt>
          <cx:pt idx="9900">3200</cx:pt>
          <cx:pt idx="9901">2500</cx:pt>
          <cx:pt idx="9902">2700</cx:pt>
          <cx:pt idx="9903">1250</cx:pt>
          <cx:pt idx="9904">1050</cx:pt>
          <cx:pt idx="9905">1950</cx:pt>
          <cx:pt idx="9906">2500</cx:pt>
          <cx:pt idx="9907">1950</cx:pt>
          <cx:pt idx="9908">1650</cx:pt>
          <cx:pt idx="9909">1850</cx:pt>
          <cx:pt idx="9910">1600</cx:pt>
          <cx:pt idx="9911">2050</cx:pt>
          <cx:pt idx="9912">2250</cx:pt>
          <cx:pt idx="9913">1650</cx:pt>
          <cx:pt idx="9914">1850</cx:pt>
          <cx:pt idx="9915">1450</cx:pt>
          <cx:pt idx="9916">2000</cx:pt>
          <cx:pt idx="9917">1850</cx:pt>
          <cx:pt idx="9918">1750</cx:pt>
          <cx:pt idx="9919">1950</cx:pt>
          <cx:pt idx="9920">2050</cx:pt>
          <cx:pt idx="9921">1500</cx:pt>
          <cx:pt idx="9922">1850</cx:pt>
          <cx:pt idx="9923">1950</cx:pt>
          <cx:pt idx="9924">2050</cx:pt>
          <cx:pt idx="9925">2200</cx:pt>
          <cx:pt idx="9926">1650</cx:pt>
          <cx:pt idx="9927">1950</cx:pt>
          <cx:pt idx="9928">2050</cx:pt>
          <cx:pt idx="9929">1650</cx:pt>
          <cx:pt idx="9930">1850</cx:pt>
          <cx:pt idx="9931">2250</cx:pt>
          <cx:pt idx="9932">1650</cx:pt>
          <cx:pt idx="9933">1950</cx:pt>
          <cx:pt idx="9934">1650</cx:pt>
          <cx:pt idx="9935">1500</cx:pt>
          <cx:pt idx="9936">1650</cx:pt>
          <cx:pt idx="9937">1850</cx:pt>
          <cx:pt idx="9938">1750</cx:pt>
          <cx:pt idx="9939">2350</cx:pt>
          <cx:pt idx="9940">1950</cx:pt>
          <cx:pt idx="9941">2350</cx:pt>
          <cx:pt idx="9942">1050</cx:pt>
          <cx:pt idx="9943">850</cx:pt>
          <cx:pt idx="9944">1050</cx:pt>
          <cx:pt idx="9945">850</cx:pt>
          <cx:pt idx="9946">1150</cx:pt>
          <cx:pt idx="9947">950</cx:pt>
          <cx:pt idx="9948">750</cx:pt>
          <cx:pt idx="9949">1450</cx:pt>
          <cx:pt idx="9950">1850</cx:pt>
          <cx:pt idx="9951">1300</cx:pt>
          <cx:pt idx="9952">1750</cx:pt>
          <cx:pt idx="9953">1450</cx:pt>
          <cx:pt idx="9954">1450</cx:pt>
          <cx:pt idx="9955">1250</cx:pt>
          <cx:pt idx="9956">1400</cx:pt>
          <cx:pt idx="9957">1650</cx:pt>
          <cx:pt idx="9958">1500</cx:pt>
          <cx:pt idx="9959">1500</cx:pt>
          <cx:pt idx="9960">1650</cx:pt>
          <cx:pt idx="9961">1500</cx:pt>
          <cx:pt idx="9962">2200</cx:pt>
          <cx:pt idx="9963">2500</cx:pt>
          <cx:pt idx="9964">2500</cx:pt>
          <cx:pt idx="9965">2250</cx:pt>
          <cx:pt idx="9966">2050</cx:pt>
          <cx:pt idx="9967">2700</cx:pt>
          <cx:pt idx="9968">2250</cx:pt>
          <cx:pt idx="9969">2050</cx:pt>
          <cx:pt idx="9970">2050</cx:pt>
          <cx:pt idx="9971">2350</cx:pt>
          <cx:pt idx="9972">2700</cx:pt>
          <cx:pt idx="9973">2500</cx:pt>
          <cx:pt idx="9974">2050</cx:pt>
          <cx:pt idx="9975">2350</cx:pt>
          <cx:pt idx="9976">2500</cx:pt>
          <cx:pt idx="9977">2500</cx:pt>
          <cx:pt idx="9978">2250</cx:pt>
          <cx:pt idx="9979">2050</cx:pt>
          <cx:pt idx="9980">2500</cx:pt>
          <cx:pt idx="9981">2350</cx:pt>
          <cx:pt idx="9982">2250</cx:pt>
          <cx:pt idx="9983">2700</cx:pt>
          <cx:pt idx="9984">2200</cx:pt>
          <cx:pt idx="9985">1950</cx:pt>
          <cx:pt idx="9986">1950</cx:pt>
          <cx:pt idx="9987">2050</cx:pt>
          <cx:pt idx="9988">2200</cx:pt>
          <cx:pt idx="9989">2700</cx:pt>
          <cx:pt idx="9990">2250</cx:pt>
          <cx:pt idx="9991">2900</cx:pt>
          <cx:pt idx="9992">2350</cx:pt>
          <cx:pt idx="9993">2500</cx:pt>
          <cx:pt idx="9994">2700</cx:pt>
          <cx:pt idx="9995">2250</cx:pt>
          <cx:pt idx="9996">2350</cx:pt>
          <cx:pt idx="9997">2900</cx:pt>
          <cx:pt idx="9998">2400</cx:pt>
          <cx:pt idx="9999">2200</cx:pt>
          <cx:pt idx="10000">2200</cx:pt>
          <cx:pt idx="10001">2500</cx:pt>
          <cx:pt idx="10002">2700</cx:pt>
          <cx:pt idx="10003">2900</cx:pt>
          <cx:pt idx="10004">2700</cx:pt>
          <cx:pt idx="10005">2250</cx:pt>
          <cx:pt idx="10006">2050</cx:pt>
          <cx:pt idx="10007">2200</cx:pt>
          <cx:pt idx="10008">2050</cx:pt>
          <cx:pt idx="10009">2200</cx:pt>
          <cx:pt idx="10010">2050</cx:pt>
          <cx:pt idx="10011">2350</cx:pt>
          <cx:pt idx="10012">2350</cx:pt>
          <cx:pt idx="10013">2150</cx:pt>
          <cx:pt idx="10014">2050</cx:pt>
          <cx:pt idx="10015">2700</cx:pt>
          <cx:pt idx="10016">2150</cx:pt>
          <cx:pt idx="10017">2050</cx:pt>
          <cx:pt idx="10018">2050</cx:pt>
          <cx:pt idx="10019">2200</cx:pt>
          <cx:pt idx="10020">2500</cx:pt>
          <cx:pt idx="10021">2500</cx:pt>
          <cx:pt idx="10022">1950</cx:pt>
          <cx:pt idx="10023">2200</cx:pt>
          <cx:pt idx="10024">2500</cx:pt>
          <cx:pt idx="10025">2700</cx:pt>
          <cx:pt idx="10026">2400</cx:pt>
          <cx:pt idx="10027">2350</cx:pt>
          <cx:pt idx="10028">2900</cx:pt>
          <cx:pt idx="10029">2400</cx:pt>
          <cx:pt idx="10030">2250</cx:pt>
          <cx:pt idx="10031">2200</cx:pt>
          <cx:pt idx="10032">2200</cx:pt>
          <cx:pt idx="10033">2500</cx:pt>
          <cx:pt idx="10034">2700</cx:pt>
          <cx:pt idx="10035">2700</cx:pt>
          <cx:pt idx="10036">2150</cx:pt>
          <cx:pt idx="10037">1650</cx:pt>
          <cx:pt idx="10038">1950</cx:pt>
          <cx:pt idx="10039">1600</cx:pt>
          <cx:pt idx="10040">1850</cx:pt>
          <cx:pt idx="10041">1950</cx:pt>
          <cx:pt idx="10042">2050</cx:pt>
          <cx:pt idx="10043">2200</cx:pt>
          <cx:pt idx="10044">2900</cx:pt>
          <cx:pt idx="10045">2400</cx:pt>
          <cx:pt idx="10046">2350</cx:pt>
          <cx:pt idx="10047">1600</cx:pt>
          <cx:pt idx="10048">1500</cx:pt>
          <cx:pt idx="10049">1750</cx:pt>
          <cx:pt idx="10050">1600</cx:pt>
          <cx:pt idx="10051">1350</cx:pt>
          <cx:pt idx="10052">1500</cx:pt>
          <cx:pt idx="10053">1150</cx:pt>
          <cx:pt idx="10054">1200</cx:pt>
          <cx:pt idx="10055">1350</cx:pt>
          <cx:pt idx="10056">1300</cx:pt>
          <cx:pt idx="10057">1200</cx:pt>
          <cx:pt idx="10058">1300</cx:pt>
          <cx:pt idx="10059">800</cx:pt>
          <cx:pt idx="10060">900</cx:pt>
          <cx:pt idx="10061">1350</cx:pt>
          <cx:pt idx="10062">1200</cx:pt>
          <cx:pt idx="10063">1500</cx:pt>
          <cx:pt idx="10064">1600</cx:pt>
          <cx:pt idx="10065">1750</cx:pt>
          <cx:pt idx="10066">1650</cx:pt>
          <cx:pt idx="10067">1750</cx:pt>
          <cx:pt idx="10068">1600</cx:pt>
          <cx:pt idx="10069">1600</cx:pt>
          <cx:pt idx="10070">1650</cx:pt>
          <cx:pt idx="10071">1350</cx:pt>
          <cx:pt idx="10072">1350</cx:pt>
          <cx:pt idx="10073">1250</cx:pt>
          <cx:pt idx="10074">1300</cx:pt>
          <cx:pt idx="10075">1250</cx:pt>
          <cx:pt idx="10076">1400</cx:pt>
          <cx:pt idx="10077">1350</cx:pt>
          <cx:pt idx="10078">1750</cx:pt>
          <cx:pt idx="10079">1950</cx:pt>
          <cx:pt idx="10080">1650</cx:pt>
          <cx:pt idx="10081">2650</cx:pt>
          <cx:pt idx="10082">2650</cx:pt>
          <cx:pt idx="10083">2650</cx:pt>
          <cx:pt idx="10084">2650</cx:pt>
          <cx:pt idx="10085">2650</cx:pt>
          <cx:pt idx="10086">2650</cx:pt>
          <cx:pt idx="10087">2800</cx:pt>
          <cx:pt idx="10088">2800</cx:pt>
          <cx:pt idx="10089">2800</cx:pt>
          <cx:pt idx="10090">2500</cx:pt>
          <cx:pt idx="10091">1600</cx:pt>
          <cx:pt idx="10092">1450</cx:pt>
          <cx:pt idx="10093">2250</cx:pt>
          <cx:pt idx="10094">2500</cx:pt>
          <cx:pt idx="10095">2800</cx:pt>
          <cx:pt idx="10096">1950</cx:pt>
          <cx:pt idx="10097">2050</cx:pt>
          <cx:pt idx="10098">2200</cx:pt>
          <cx:pt idx="10099">1900</cx:pt>
          <cx:pt idx="10100">1450</cx:pt>
          <cx:pt idx="10101">1350</cx:pt>
          <cx:pt idx="10102">1950</cx:pt>
          <cx:pt idx="10103">1750</cx:pt>
          <cx:pt idx="10104">1850</cx:pt>
          <cx:pt idx="10105">2200</cx:pt>
          <cx:pt idx="10106">2200</cx:pt>
          <cx:pt idx="10107">2350</cx:pt>
          <cx:pt idx="10108">2350</cx:pt>
          <cx:pt idx="10109">2050</cx:pt>
          <cx:pt idx="10110">2350</cx:pt>
          <cx:pt idx="10111">2500</cx:pt>
          <cx:pt idx="10112">2350</cx:pt>
          <cx:pt idx="10113">1350</cx:pt>
          <cx:pt idx="10114">1200</cx:pt>
          <cx:pt idx="10115">1400</cx:pt>
          <cx:pt idx="10116">2350</cx:pt>
          <cx:pt idx="10117">2350</cx:pt>
          <cx:pt idx="10118">2350</cx:pt>
          <cx:pt idx="10119">2350</cx:pt>
          <cx:pt idx="10120">3200</cx:pt>
          <cx:pt idx="10121">3850</cx:pt>
          <cx:pt idx="10122">2500</cx:pt>
          <cx:pt idx="10123">3250</cx:pt>
          <cx:pt idx="10124">3000</cx:pt>
          <cx:pt idx="10125">2200</cx:pt>
          <cx:pt idx="10126">1950</cx:pt>
          <cx:pt idx="10127">2050</cx:pt>
          <cx:pt idx="10128">2350</cx:pt>
          <cx:pt idx="10129">1950</cx:pt>
          <cx:pt idx="10130">2050</cx:pt>
          <cx:pt idx="10131">2200</cx:pt>
          <cx:pt idx="10132">1850</cx:pt>
          <cx:pt idx="10133">1950</cx:pt>
          <cx:pt idx="10134">2050</cx:pt>
          <cx:pt idx="10135">2350</cx:pt>
          <cx:pt idx="10136">1950</cx:pt>
          <cx:pt idx="10137">1950</cx:pt>
          <cx:pt idx="10138">2050</cx:pt>
          <cx:pt idx="10139">3200</cx:pt>
          <cx:pt idx="10140">2500</cx:pt>
          <cx:pt idx="10141">2050</cx:pt>
          <cx:pt idx="10142">2050</cx:pt>
          <cx:pt idx="10143">4250</cx:pt>
          <cx:pt idx="10144">3250</cx:pt>
          <cx:pt idx="10145">1850</cx:pt>
          <cx:pt idx="10146">1850</cx:pt>
          <cx:pt idx="10147">2350</cx:pt>
          <cx:pt idx="10148">1950</cx:pt>
          <cx:pt idx="10149">1950</cx:pt>
          <cx:pt idx="10150">1950</cx:pt>
          <cx:pt idx="10151">1750</cx:pt>
          <cx:pt idx="10152">2250</cx:pt>
          <cx:pt idx="10153">3000</cx:pt>
          <cx:pt idx="10154">2800</cx:pt>
          <cx:pt idx="10155">3000</cx:pt>
          <cx:pt idx="10156">1950</cx:pt>
          <cx:pt idx="10157">1950</cx:pt>
          <cx:pt idx="10158">1650</cx:pt>
          <cx:pt idx="10159">1500</cx:pt>
          <cx:pt idx="10160">1400</cx:pt>
          <cx:pt idx="10161">1450</cx:pt>
          <cx:pt idx="10162">1500</cx:pt>
          <cx:pt idx="10163">1250</cx:pt>
          <cx:pt idx="10164">1300</cx:pt>
          <cx:pt idx="10165">1450</cx:pt>
          <cx:pt idx="10166">2250</cx:pt>
          <cx:pt idx="10167">1600</cx:pt>
          <cx:pt idx="10168">2000</cx:pt>
          <cx:pt idx="10169">1450</cx:pt>
          <cx:pt idx="10170">1750</cx:pt>
          <cx:pt idx="10171">1750</cx:pt>
          <cx:pt idx="10172">1850</cx:pt>
          <cx:pt idx="10173">1750</cx:pt>
          <cx:pt idx="10174">1750</cx:pt>
          <cx:pt idx="10175">1600</cx:pt>
          <cx:pt idx="10176">1850</cx:pt>
          <cx:pt idx="10177">2050</cx:pt>
          <cx:pt idx="10178">2050</cx:pt>
          <cx:pt idx="10179">1950</cx:pt>
          <cx:pt idx="10180">2050</cx:pt>
          <cx:pt idx="10181">1750</cx:pt>
          <cx:pt idx="10182">2350</cx:pt>
          <cx:pt idx="10183">2200</cx:pt>
          <cx:pt idx="10184">1500</cx:pt>
          <cx:pt idx="10185">1450</cx:pt>
          <cx:pt idx="10186">2200</cx:pt>
          <cx:pt idx="10187">2200</cx:pt>
          <cx:pt idx="10188">2200</cx:pt>
          <cx:pt idx="10189">2200</cx:pt>
          <cx:pt idx="10190">2050</cx:pt>
          <cx:pt idx="10191">1950</cx:pt>
          <cx:pt idx="10192">2050</cx:pt>
          <cx:pt idx="10193">2050</cx:pt>
          <cx:pt idx="10194">2100</cx:pt>
          <cx:pt idx="10195">2000</cx:pt>
          <cx:pt idx="10196">2000</cx:pt>
          <cx:pt idx="10197">2250</cx:pt>
          <cx:pt idx="10198">2100</cx:pt>
          <cx:pt idx="10199">2100</cx:pt>
          <cx:pt idx="10200">2100</cx:pt>
          <cx:pt idx="10201">2050</cx:pt>
          <cx:pt idx="10202">2100</cx:pt>
          <cx:pt idx="10203">2100</cx:pt>
          <cx:pt idx="10204">2200</cx:pt>
          <cx:pt idx="10205">2350</cx:pt>
          <cx:pt idx="10206">1500</cx:pt>
          <cx:pt idx="10207">2350</cx:pt>
          <cx:pt idx="10208">2350</cx:pt>
          <cx:pt idx="10209">2250</cx:pt>
          <cx:pt idx="10210">2500</cx:pt>
          <cx:pt idx="10211">2650</cx:pt>
          <cx:pt idx="10212">2350</cx:pt>
          <cx:pt idx="10213">2650</cx:pt>
          <cx:pt idx="10214">2350</cx:pt>
          <cx:pt idx="10215">2800</cx:pt>
          <cx:pt idx="10216">2350</cx:pt>
          <cx:pt idx="10217">2500</cx:pt>
          <cx:pt idx="10218">2650</cx:pt>
          <cx:pt idx="10219">2500</cx:pt>
          <cx:pt idx="10220">2650</cx:pt>
          <cx:pt idx="10221">1850</cx:pt>
          <cx:pt idx="10222">1850</cx:pt>
          <cx:pt idx="10223">3250</cx:pt>
          <cx:pt idx="10224">2800</cx:pt>
          <cx:pt idx="10225">2700</cx:pt>
          <cx:pt idx="10226">3000</cx:pt>
          <cx:pt idx="10227">3000</cx:pt>
          <cx:pt idx="10228">3000</cx:pt>
          <cx:pt idx="10229">1600</cx:pt>
          <cx:pt idx="10230">1500</cx:pt>
          <cx:pt idx="10231">1450</cx:pt>
          <cx:pt idx="10232">1750</cx:pt>
          <cx:pt idx="10233">1950</cx:pt>
          <cx:pt idx="10234">1950</cx:pt>
          <cx:pt idx="10235">1950</cx:pt>
          <cx:pt idx="10236">1650</cx:pt>
          <cx:pt idx="10237">1850</cx:pt>
          <cx:pt idx="10238">1650</cx:pt>
          <cx:pt idx="10239">1950</cx:pt>
          <cx:pt idx="10240">1650</cx:pt>
          <cx:pt idx="10241">1500</cx:pt>
          <cx:pt idx="10242">1650</cx:pt>
          <cx:pt idx="10243">1850</cx:pt>
          <cx:pt idx="10244">1500</cx:pt>
          <cx:pt idx="10245">1400</cx:pt>
          <cx:pt idx="10246">1400</cx:pt>
          <cx:pt idx="10247">1250</cx:pt>
          <cx:pt idx="10248">1400</cx:pt>
          <cx:pt idx="10249">1250</cx:pt>
          <cx:pt idx="10250">2350</cx:pt>
          <cx:pt idx="10251">2350</cx:pt>
          <cx:pt idx="10252">2250</cx:pt>
          <cx:pt idx="10253">2350</cx:pt>
          <cx:pt idx="10254">2100</cx:pt>
          <cx:pt idx="10255">1500</cx:pt>
          <cx:pt idx="10256">2250</cx:pt>
          <cx:pt idx="10257">1650</cx:pt>
          <cx:pt idx="10258">1450</cx:pt>
          <cx:pt idx="10259">1600</cx:pt>
          <cx:pt idx="10260">2000</cx:pt>
          <cx:pt idx="10261">1850</cx:pt>
          <cx:pt idx="10262">2250</cx:pt>
          <cx:pt idx="10263">1850</cx:pt>
          <cx:pt idx="10264">1650</cx:pt>
          <cx:pt idx="10265">1750</cx:pt>
          <cx:pt idx="10266">1600</cx:pt>
          <cx:pt idx="10267">1650</cx:pt>
          <cx:pt idx="10268">1350</cx:pt>
          <cx:pt idx="10269">1400</cx:pt>
          <cx:pt idx="10270">1600</cx:pt>
          <cx:pt idx="10271">1600</cx:pt>
          <cx:pt idx="10272">1200</cx:pt>
          <cx:pt idx="10273">1250</cx:pt>
          <cx:pt idx="10274">1500</cx:pt>
          <cx:pt idx="10275">1500</cx:pt>
          <cx:pt idx="10276">2350</cx:pt>
          <cx:pt idx="10277">2350</cx:pt>
          <cx:pt idx="10278">1350</cx:pt>
          <cx:pt idx="10279">1300</cx:pt>
          <cx:pt idx="10280">1250</cx:pt>
          <cx:pt idx="10281">1750</cx:pt>
          <cx:pt idx="10282">1850</cx:pt>
          <cx:pt idx="10283">1850</cx:pt>
          <cx:pt idx="10284">2050</cx:pt>
          <cx:pt idx="10285">1950</cx:pt>
          <cx:pt idx="10286">2050</cx:pt>
          <cx:pt idx="10287">2000</cx:pt>
          <cx:pt idx="10288">1900</cx:pt>
          <cx:pt idx="10289">2250</cx:pt>
          <cx:pt idx="10290">2350</cx:pt>
          <cx:pt idx="10291">2350</cx:pt>
          <cx:pt idx="10292">2350</cx:pt>
          <cx:pt idx="10293">2250</cx:pt>
          <cx:pt idx="10294">2350</cx:pt>
          <cx:pt idx="10295">1850</cx:pt>
          <cx:pt idx="10296">1650</cx:pt>
          <cx:pt idx="10297">1950</cx:pt>
          <cx:pt idx="10298">1950</cx:pt>
          <cx:pt idx="10299">2250</cx:pt>
          <cx:pt idx="10300">2100</cx:pt>
          <cx:pt idx="10301">1300</cx:pt>
          <cx:pt idx="10302">1600</cx:pt>
          <cx:pt idx="10303">1250</cx:pt>
          <cx:pt idx="10304">1500</cx:pt>
          <cx:pt idx="10305">2050</cx:pt>
          <cx:pt idx="10306">2350</cx:pt>
          <cx:pt idx="10307">2350</cx:pt>
          <cx:pt idx="10308">2350</cx:pt>
          <cx:pt idx="10309">1350</cx:pt>
          <cx:pt idx="10310">1300</cx:pt>
          <cx:pt idx="10311">1500</cx:pt>
          <cx:pt idx="10312">1250</cx:pt>
          <cx:pt idx="10313">1200</cx:pt>
          <cx:pt idx="10314">1450</cx:pt>
          <cx:pt idx="10315">1450</cx:pt>
          <cx:pt idx="10316">1650</cx:pt>
          <cx:pt idx="10317">1600</cx:pt>
          <cx:pt idx="10318">1750</cx:pt>
          <cx:pt idx="10319">1950</cx:pt>
          <cx:pt idx="10320">1600</cx:pt>
          <cx:pt idx="10321">1850</cx:pt>
          <cx:pt idx="10322">2200</cx:pt>
          <cx:pt idx="10323">1950</cx:pt>
          <cx:pt idx="10324">2350</cx:pt>
          <cx:pt idx="10325">2050</cx:pt>
          <cx:pt idx="10326">2050</cx:pt>
          <cx:pt idx="10327">1450</cx:pt>
          <cx:pt idx="10328">1600</cx:pt>
          <cx:pt idx="10329">1850</cx:pt>
          <cx:pt idx="10330">1750</cx:pt>
          <cx:pt idx="10331">2100</cx:pt>
          <cx:pt idx="10332">1500</cx:pt>
          <cx:pt idx="10333">1600</cx:pt>
          <cx:pt idx="10334">1850</cx:pt>
          <cx:pt idx="10335">1750</cx:pt>
          <cx:pt idx="10336">1650</cx:pt>
          <cx:pt idx="10337">1850</cx:pt>
          <cx:pt idx="10338">1750</cx:pt>
          <cx:pt idx="10339">1650</cx:pt>
          <cx:pt idx="10340">1750</cx:pt>
          <cx:pt idx="10341">1950</cx:pt>
          <cx:pt idx="10342">1950</cx:pt>
          <cx:pt idx="10343">1750</cx:pt>
          <cx:pt idx="10344">1850</cx:pt>
          <cx:pt idx="10345">1950</cx:pt>
          <cx:pt idx="10346">1850</cx:pt>
          <cx:pt idx="10347">3000</cx:pt>
          <cx:pt idx="10348">1750</cx:pt>
          <cx:pt idx="10349">2000</cx:pt>
          <cx:pt idx="10350">1650</cx:pt>
          <cx:pt idx="10351">1750</cx:pt>
          <cx:pt idx="10352">1750</cx:pt>
          <cx:pt idx="10353">2350</cx:pt>
          <cx:pt idx="10354">1950</cx:pt>
          <cx:pt idx="10355">1950</cx:pt>
          <cx:pt idx="10356">1600</cx:pt>
          <cx:pt idx="10357">1750</cx:pt>
          <cx:pt idx="10358">1400</cx:pt>
          <cx:pt idx="10359">1350</cx:pt>
          <cx:pt idx="10360">1200</cx:pt>
          <cx:pt idx="10361">1250</cx:pt>
          <cx:pt idx="10362">1750</cx:pt>
          <cx:pt idx="10363">1600</cx:pt>
          <cx:pt idx="10364">1850</cx:pt>
          <cx:pt idx="10365">1500</cx:pt>
          <cx:pt idx="10366">2250</cx:pt>
          <cx:pt idx="10367">1650</cx:pt>
          <cx:pt idx="10368">1450</cx:pt>
          <cx:pt idx="10369">1600</cx:pt>
          <cx:pt idx="10370">2000</cx:pt>
          <cx:pt idx="10371">1600</cx:pt>
          <cx:pt idx="10372">1600</cx:pt>
          <cx:pt idx="10373">2350</cx:pt>
          <cx:pt idx="10374">1500</cx:pt>
          <cx:pt idx="10375">2100</cx:pt>
          <cx:pt idx="10376">1400</cx:pt>
          <cx:pt idx="10377">1750</cx:pt>
          <cx:pt idx="10378">1850</cx:pt>
          <cx:pt idx="10379">1850</cx:pt>
          <cx:pt idx="10380">1950</cx:pt>
          <cx:pt idx="10381">2050</cx:pt>
          <cx:pt idx="10382">1600</cx:pt>
          <cx:pt idx="10383">1750</cx:pt>
          <cx:pt idx="10384">1750</cx:pt>
          <cx:pt idx="10385">1650</cx:pt>
          <cx:pt idx="10386">1750</cx:pt>
          <cx:pt idx="10387">1750</cx:pt>
          <cx:pt idx="10388">1850</cx:pt>
          <cx:pt idx="10389">2350</cx:pt>
          <cx:pt idx="10390">1950</cx:pt>
          <cx:pt idx="10391">2500</cx:pt>
          <cx:pt idx="10392">1950</cx:pt>
          <cx:pt idx="10393">1950</cx:pt>
          <cx:pt idx="10394">2350</cx:pt>
          <cx:pt idx="10395">1050</cx:pt>
          <cx:pt idx="10396">850</cx:pt>
          <cx:pt idx="10397">1450</cx:pt>
          <cx:pt idx="10398">1600</cx:pt>
          <cx:pt idx="10399">1750</cx:pt>
          <cx:pt idx="10400">1500</cx:pt>
          <cx:pt idx="10401">1650</cx:pt>
          <cx:pt idx="10402">1750</cx:pt>
          <cx:pt idx="10403">1950</cx:pt>
          <cx:pt idx="10404">1950</cx:pt>
          <cx:pt idx="10405">1350</cx:pt>
          <cx:pt idx="10406">1500</cx:pt>
          <cx:pt idx="10407">1250</cx:pt>
          <cx:pt idx="10408">1150</cx:pt>
          <cx:pt idx="10409">1400</cx:pt>
          <cx:pt idx="10410">1450</cx:pt>
          <cx:pt idx="10411">1750</cx:pt>
          <cx:pt idx="10412">1350</cx:pt>
          <cx:pt idx="10413">1750</cx:pt>
          <cx:pt idx="10414">1500</cx:pt>
          <cx:pt idx="10415">1750</cx:pt>
          <cx:pt idx="10416">1450</cx:pt>
          <cx:pt idx="10417">1750</cx:pt>
          <cx:pt idx="10418">1950</cx:pt>
          <cx:pt idx="10419">2650</cx:pt>
          <cx:pt idx="10420">2650</cx:pt>
          <cx:pt idx="10421">2500</cx:pt>
          <cx:pt idx="10422">3000</cx:pt>
          <cx:pt idx="10423">2800</cx:pt>
          <cx:pt idx="10424">2350</cx:pt>
          <cx:pt idx="10425">3000</cx:pt>
          <cx:pt idx="10426">2350</cx:pt>
          <cx:pt idx="10427">2200</cx:pt>
          <cx:pt idx="10428">3000</cx:pt>
          <cx:pt idx="10429">4250</cx:pt>
          <cx:pt idx="10430">4250</cx:pt>
          <cx:pt idx="10431">4250</cx:pt>
          <cx:pt idx="10432">4250</cx:pt>
          <cx:pt idx="10433">4250</cx:pt>
          <cx:pt idx="10434">1850</cx:pt>
          <cx:pt idx="10435">1950</cx:pt>
          <cx:pt idx="10436">2000</cx:pt>
          <cx:pt idx="10437">1600</cx:pt>
          <cx:pt idx="10438">1750</cx:pt>
          <cx:pt idx="10439">1950</cx:pt>
          <cx:pt idx="10440">1950</cx:pt>
          <cx:pt idx="10441">1850</cx:pt>
          <cx:pt idx="10442">1750</cx:pt>
          <cx:pt idx="10443">2050</cx:pt>
          <cx:pt idx="10444">1650</cx:pt>
          <cx:pt idx="10445">1450</cx:pt>
          <cx:pt idx="10446">1400</cx:pt>
          <cx:pt idx="10447">1350</cx:pt>
          <cx:pt idx="10448">1450</cx:pt>
          <cx:pt idx="10449">1300</cx:pt>
          <cx:pt idx="10450">1400</cx:pt>
          <cx:pt idx="10451">1950</cx:pt>
          <cx:pt idx="10452">1950</cx:pt>
          <cx:pt idx="10453">1150</cx:pt>
          <cx:pt idx="10454">1150</cx:pt>
          <cx:pt idx="10455">1150</cx:pt>
          <cx:pt idx="10456">1300</cx:pt>
          <cx:pt idx="10457">1300</cx:pt>
          <cx:pt idx="10458">1650</cx:pt>
          <cx:pt idx="10459">1600</cx:pt>
          <cx:pt idx="10460">1750</cx:pt>
          <cx:pt idx="10461">1750</cx:pt>
          <cx:pt idx="10462">2350</cx:pt>
          <cx:pt idx="10463">2250</cx:pt>
          <cx:pt idx="10464">2250</cx:pt>
          <cx:pt idx="10465">1650</cx:pt>
          <cx:pt idx="10466">1600</cx:pt>
          <cx:pt idx="10467">1750</cx:pt>
          <cx:pt idx="10468">1750</cx:pt>
          <cx:pt idx="10469">1600</cx:pt>
          <cx:pt idx="10470">1400</cx:pt>
          <cx:pt idx="10471">1750</cx:pt>
          <cx:pt idx="10472">1500</cx:pt>
          <cx:pt idx="10473">1600</cx:pt>
          <cx:pt idx="10474">1450</cx:pt>
          <cx:pt idx="10475">1750</cx:pt>
          <cx:pt idx="10476">1500</cx:pt>
          <cx:pt idx="10477">1600</cx:pt>
          <cx:pt idx="10478">1650</cx:pt>
          <cx:pt idx="10479">1400</cx:pt>
          <cx:pt idx="10480">1600</cx:pt>
          <cx:pt idx="10481">1850</cx:pt>
          <cx:pt idx="10482">1500</cx:pt>
          <cx:pt idx="10483">1850</cx:pt>
          <cx:pt idx="10484">1400</cx:pt>
          <cx:pt idx="10485">1400</cx:pt>
          <cx:pt idx="10486">1400</cx:pt>
          <cx:pt idx="10487">1500</cx:pt>
          <cx:pt idx="10488">1750</cx:pt>
          <cx:pt idx="10489">1650</cx:pt>
          <cx:pt idx="10490">1600</cx:pt>
          <cx:pt idx="10491">1500</cx:pt>
          <cx:pt idx="10492">1650</cx:pt>
          <cx:pt idx="10493">1500</cx:pt>
          <cx:pt idx="10494">1050</cx:pt>
          <cx:pt idx="10495">1300</cx:pt>
          <cx:pt idx="10496">850</cx:pt>
          <cx:pt idx="10497">1000</cx:pt>
          <cx:pt idx="10498">1300</cx:pt>
          <cx:pt idx="10499">1950</cx:pt>
          <cx:pt idx="10500">1950</cx:pt>
          <cx:pt idx="10501">1950</cx:pt>
          <cx:pt idx="10502">2050</cx:pt>
          <cx:pt idx="10503">2050</cx:pt>
          <cx:pt idx="10504">2500</cx:pt>
          <cx:pt idx="10505">1950</cx:pt>
          <cx:pt idx="10506">2350</cx:pt>
          <cx:pt idx="10507">3500</cx:pt>
          <cx:pt idx="10508">3200</cx:pt>
          <cx:pt idx="10509">1750</cx:pt>
          <cx:pt idx="10510">1450</cx:pt>
          <cx:pt idx="10511">1450</cx:pt>
          <cx:pt idx="10512">1850</cx:pt>
          <cx:pt idx="10513">1350</cx:pt>
          <cx:pt idx="10514">1850</cx:pt>
          <cx:pt idx="10515">1450</cx:pt>
          <cx:pt idx="10516">1850</cx:pt>
          <cx:pt idx="10517">2250</cx:pt>
          <cx:pt idx="10518">1400</cx:pt>
          <cx:pt idx="10519">1600</cx:pt>
          <cx:pt idx="10520">1500</cx:pt>
          <cx:pt idx="10521">1350</cx:pt>
          <cx:pt idx="10522">1600</cx:pt>
          <cx:pt idx="10523">1500</cx:pt>
          <cx:pt idx="10524">1600</cx:pt>
          <cx:pt idx="10525">1450</cx:pt>
          <cx:pt idx="10526">1400</cx:pt>
          <cx:pt idx="10527">1700</cx:pt>
          <cx:pt idx="10528">1350</cx:pt>
          <cx:pt idx="10529">1500</cx:pt>
          <cx:pt idx="10530">1650</cx:pt>
          <cx:pt idx="10531">1450</cx:pt>
          <cx:pt idx="10532">1350</cx:pt>
          <cx:pt idx="10533">2250</cx:pt>
          <cx:pt idx="10534">2900</cx:pt>
          <cx:pt idx="10535">1600</cx:pt>
          <cx:pt idx="10536">2100</cx:pt>
          <cx:pt idx="10537">1600</cx:pt>
          <cx:pt idx="10538">1950</cx:pt>
          <cx:pt idx="10539">1950</cx:pt>
          <cx:pt idx="10540">2050</cx:pt>
          <cx:pt idx="10541">2050</cx:pt>
          <cx:pt idx="10542">2350</cx:pt>
          <cx:pt idx="10543">2350</cx:pt>
          <cx:pt idx="10544">2350</cx:pt>
          <cx:pt idx="10545">2350</cx:pt>
          <cx:pt idx="10546">1450</cx:pt>
          <cx:pt idx="10547">1150</cx:pt>
          <cx:pt idx="10548">1250</cx:pt>
          <cx:pt idx="10549">1750</cx:pt>
          <cx:pt idx="10550">1950</cx:pt>
          <cx:pt idx="10551">1650</cx:pt>
          <cx:pt idx="10552">1950</cx:pt>
          <cx:pt idx="10553">2050</cx:pt>
          <cx:pt idx="10554">2350</cx:pt>
          <cx:pt idx="10555">1950</cx:pt>
          <cx:pt idx="10556">2350</cx:pt>
          <cx:pt idx="10557">1500</cx:pt>
          <cx:pt idx="10558">1400</cx:pt>
          <cx:pt idx="10559">1750</cx:pt>
          <cx:pt idx="10560">1650</cx:pt>
          <cx:pt idx="10561">1400</cx:pt>
          <cx:pt idx="10562">1400</cx:pt>
          <cx:pt idx="10563">1500</cx:pt>
          <cx:pt idx="10564">1400</cx:pt>
          <cx:pt idx="10565">1600</cx:pt>
          <cx:pt idx="10566">1500</cx:pt>
          <cx:pt idx="10567">1150</cx:pt>
          <cx:pt idx="10568">1150</cx:pt>
          <cx:pt idx="10569">1400</cx:pt>
          <cx:pt idx="10570">1600</cx:pt>
          <cx:pt idx="10571">1650</cx:pt>
          <cx:pt idx="10572">1650</cx:pt>
          <cx:pt idx="10573">1650</cx:pt>
          <cx:pt idx="10574">1650</cx:pt>
          <cx:pt idx="10575">2500</cx:pt>
          <cx:pt idx="10576">2350</cx:pt>
          <cx:pt idx="10577">2050</cx:pt>
          <cx:pt idx="10578">1750</cx:pt>
          <cx:pt idx="10579">1650</cx:pt>
          <cx:pt idx="10580">1950</cx:pt>
          <cx:pt idx="10581">1750</cx:pt>
          <cx:pt idx="10582">1750</cx:pt>
          <cx:pt idx="10583">1600</cx:pt>
          <cx:pt idx="10584">1750</cx:pt>
          <cx:pt idx="10585">1600</cx:pt>
          <cx:pt idx="10586">1950</cx:pt>
          <cx:pt idx="10587">1750</cx:pt>
          <cx:pt idx="10588">1750</cx:pt>
          <cx:pt idx="10589">1600</cx:pt>
          <cx:pt idx="10590">1950</cx:pt>
          <cx:pt idx="10591">1950</cx:pt>
          <cx:pt idx="10592">1950</cx:pt>
          <cx:pt idx="10593">1950</cx:pt>
          <cx:pt idx="10594">1950</cx:pt>
          <cx:pt idx="10595">1950</cx:pt>
          <cx:pt idx="10596">1950</cx:pt>
          <cx:pt idx="10597">2250</cx:pt>
          <cx:pt idx="10598">2250</cx:pt>
          <cx:pt idx="10599">2800</cx:pt>
          <cx:pt idx="10600">2800</cx:pt>
          <cx:pt idx="10601">3500</cx:pt>
          <cx:pt idx="10602">2800</cx:pt>
          <cx:pt idx="10603">2800</cx:pt>
          <cx:pt idx="10604">4250</cx:pt>
          <cx:pt idx="10605">3250</cx:pt>
          <cx:pt idx="10606">3250</cx:pt>
          <cx:pt idx="10607">3250</cx:pt>
          <cx:pt idx="10608">3250</cx:pt>
          <cx:pt idx="10609">3250</cx:pt>
          <cx:pt idx="10610">3250</cx:pt>
          <cx:pt idx="10611">3250</cx:pt>
          <cx:pt idx="10612">3850</cx:pt>
          <cx:pt idx="10613">1500</cx:pt>
          <cx:pt idx="10614">1850</cx:pt>
          <cx:pt idx="10615">1450</cx:pt>
          <cx:pt idx="10616">2250</cx:pt>
          <cx:pt idx="10617">2250</cx:pt>
          <cx:pt idx="10618">2250</cx:pt>
          <cx:pt idx="10619">2250</cx:pt>
          <cx:pt idx="10620">2100</cx:pt>
          <cx:pt idx="10621">2100</cx:pt>
          <cx:pt idx="10622">2350</cx:pt>
          <cx:pt idx="10623">2250</cx:pt>
          <cx:pt idx="10624">2350</cx:pt>
          <cx:pt idx="10625">2000</cx:pt>
          <cx:pt idx="10626">1900</cx:pt>
          <cx:pt idx="10627">3500</cx:pt>
          <cx:pt idx="10628">3250</cx:pt>
          <cx:pt idx="10629">1850</cx:pt>
          <cx:pt idx="10630">1750</cx:pt>
          <cx:pt idx="10631">2350</cx:pt>
          <cx:pt idx="10632">2250</cx:pt>
          <cx:pt idx="10633">2250</cx:pt>
          <cx:pt idx="10634">2500</cx:pt>
          <cx:pt idx="10635">2350</cx:pt>
          <cx:pt idx="10636">2350</cx:pt>
          <cx:pt idx="10637">1950</cx:pt>
          <cx:pt idx="10638">2350</cx:pt>
          <cx:pt idx="10639">2800</cx:pt>
          <cx:pt idx="10640">2650</cx:pt>
          <cx:pt idx="10641">2100</cx:pt>
          <cx:pt idx="10642">1900</cx:pt>
          <cx:pt idx="10643">1950</cx:pt>
          <cx:pt idx="10644">1950</cx:pt>
          <cx:pt idx="10645">2250</cx:pt>
          <cx:pt idx="10646">2250</cx:pt>
          <cx:pt idx="10647">2350</cx:pt>
          <cx:pt idx="10648">2350</cx:pt>
          <cx:pt idx="10649">2350</cx:pt>
          <cx:pt idx="10650">2050</cx:pt>
          <cx:pt idx="10651">2200</cx:pt>
          <cx:pt idx="10652">2200</cx:pt>
          <cx:pt idx="10653">2200</cx:pt>
          <cx:pt idx="10654">2700</cx:pt>
          <cx:pt idx="10655">2700</cx:pt>
          <cx:pt idx="10656">2700</cx:pt>
          <cx:pt idx="10657">2700</cx:pt>
          <cx:pt idx="10658">3000</cx:pt>
          <cx:pt idx="10659">1600</cx:pt>
          <cx:pt idx="10660">1850</cx:pt>
          <cx:pt idx="10661">1750</cx:pt>
          <cx:pt idx="10662">1650</cx:pt>
          <cx:pt idx="10663">1850</cx:pt>
          <cx:pt idx="10664">1750</cx:pt>
          <cx:pt idx="10665">1950</cx:pt>
          <cx:pt idx="10666">1950</cx:pt>
          <cx:pt idx="10667">1850</cx:pt>
          <cx:pt idx="10668">2350</cx:pt>
          <cx:pt idx="10669">1850</cx:pt>
          <cx:pt idx="10670">1750</cx:pt>
          <cx:pt idx="10671">1750</cx:pt>
          <cx:pt idx="10672">1850</cx:pt>
          <cx:pt idx="10673">1850</cx:pt>
          <cx:pt idx="10674">1950</cx:pt>
          <cx:pt idx="10675">1950</cx:pt>
          <cx:pt idx="10676">1950</cx:pt>
          <cx:pt idx="10677">1500</cx:pt>
          <cx:pt idx="10678">1750</cx:pt>
          <cx:pt idx="10679">2650</cx:pt>
          <cx:pt idx="10680">1950</cx:pt>
          <cx:pt idx="10681">1950</cx:pt>
          <cx:pt idx="10682">2650</cx:pt>
          <cx:pt idx="10683">2350</cx:pt>
          <cx:pt idx="10684">2350</cx:pt>
          <cx:pt idx="10685">2350</cx:pt>
          <cx:pt idx="10686">2050</cx:pt>
          <cx:pt idx="10687">2050</cx:pt>
          <cx:pt idx="10688">2200</cx:pt>
          <cx:pt idx="10689">2200</cx:pt>
          <cx:pt idx="10690">2650</cx:pt>
          <cx:pt idx="10691">2200</cx:pt>
          <cx:pt idx="10692">2350</cx:pt>
          <cx:pt idx="10693">2350</cx:pt>
          <cx:pt idx="10694">1450</cx:pt>
          <cx:pt idx="10695">1650</cx:pt>
          <cx:pt idx="10696">1400</cx:pt>
          <cx:pt idx="10697">1900</cx:pt>
          <cx:pt idx="10698">1750</cx:pt>
          <cx:pt idx="10699">2700</cx:pt>
          <cx:pt idx="10700">2700</cx:pt>
          <cx:pt idx="10701">2050</cx:pt>
          <cx:pt idx="10702">2350</cx:pt>
          <cx:pt idx="10703">2500</cx:pt>
          <cx:pt idx="10704">2150</cx:pt>
          <cx:pt idx="10705">3500</cx:pt>
          <cx:pt idx="10706">2200</cx:pt>
          <cx:pt idx="10707">2500</cx:pt>
          <cx:pt idx="10708">1950</cx:pt>
          <cx:pt idx="10709">2200</cx:pt>
          <cx:pt idx="10710">2350</cx:pt>
          <cx:pt idx="10711">2350</cx:pt>
          <cx:pt idx="10712">1950</cx:pt>
          <cx:pt idx="10713">2200</cx:pt>
          <cx:pt idx="10714">2500</cx:pt>
          <cx:pt idx="10715">2500</cx:pt>
          <cx:pt idx="10716">2150</cx:pt>
          <cx:pt idx="10717">2700</cx:pt>
          <cx:pt idx="10718">2050</cx:pt>
          <cx:pt idx="10719">2200</cx:pt>
          <cx:pt idx="10720">2350</cx:pt>
          <cx:pt idx="10721">2500</cx:pt>
          <cx:pt idx="10722">2050</cx:pt>
          <cx:pt idx="10723">1850</cx:pt>
          <cx:pt idx="10724">2350</cx:pt>
          <cx:pt idx="10725">1950</cx:pt>
          <cx:pt idx="10726">2350</cx:pt>
          <cx:pt idx="10727">1950</cx:pt>
          <cx:pt idx="10728">2350</cx:pt>
          <cx:pt idx="10729">1950</cx:pt>
          <cx:pt idx="10730">1850</cx:pt>
          <cx:pt idx="10731">1950</cx:pt>
          <cx:pt idx="10732">2350</cx:pt>
          <cx:pt idx="10733">1950</cx:pt>
          <cx:pt idx="10734">1950</cx:pt>
          <cx:pt idx="10735">1450</cx:pt>
          <cx:pt idx="10736">1650</cx:pt>
          <cx:pt idx="10737">1350</cx:pt>
          <cx:pt idx="10738">1750</cx:pt>
          <cx:pt idx="10739">1450</cx:pt>
          <cx:pt idx="10740">1650</cx:pt>
          <cx:pt idx="10741">1950</cx:pt>
          <cx:pt idx="10742">1950</cx:pt>
          <cx:pt idx="10743">1450</cx:pt>
          <cx:pt idx="10744">1650</cx:pt>
          <cx:pt idx="10745">1400</cx:pt>
          <cx:pt idx="10746">1750</cx:pt>
          <cx:pt idx="10747">2350</cx:pt>
          <cx:pt idx="10748">2500</cx:pt>
          <cx:pt idx="10749">2350</cx:pt>
          <cx:pt idx="10750">2350</cx:pt>
          <cx:pt idx="10751">2700</cx:pt>
          <cx:pt idx="10752">2700</cx:pt>
          <cx:pt idx="10753">2400</cx:pt>
          <cx:pt idx="10754">2200</cx:pt>
          <cx:pt idx="10755">2500</cx:pt>
          <cx:pt idx="10756">2500</cx:pt>
          <cx:pt idx="10757">2150</cx:pt>
          <cx:pt idx="10758">2700</cx:pt>
          <cx:pt idx="10759">2200</cx:pt>
          <cx:pt idx="10760">2500</cx:pt>
          <cx:pt idx="10761">2350</cx:pt>
          <cx:pt idx="10762">2500</cx:pt>
          <cx:pt idx="10763">2700</cx:pt>
          <cx:pt idx="10764">2250</cx:pt>
          <cx:pt idx="10765">2900</cx:pt>
          <cx:pt idx="10766">2350</cx:pt>
          <cx:pt idx="10767">2200</cx:pt>
          <cx:pt idx="10768">2700</cx:pt>
          <cx:pt idx="10769">2700</cx:pt>
          <cx:pt idx="10770">2150</cx:pt>
          <cx:pt idx="10771">2350</cx:pt>
          <cx:pt idx="10772">2500</cx:pt>
          <cx:pt idx="10773">2700</cx:pt>
          <cx:pt idx="10774">2250</cx:pt>
          <cx:pt idx="10775">2900</cx:pt>
          <cx:pt idx="10776">2350</cx:pt>
          <cx:pt idx="10777">2350</cx:pt>
          <cx:pt idx="10778">2700</cx:pt>
          <cx:pt idx="10779">2700</cx:pt>
          <cx:pt idx="10780">2150</cx:pt>
          <cx:pt idx="10781">1650</cx:pt>
          <cx:pt idx="10782">1750</cx:pt>
          <cx:pt idx="10783">1750</cx:pt>
          <cx:pt idx="10784">1950</cx:pt>
          <cx:pt idx="10785">1950</cx:pt>
          <cx:pt idx="10786">1950</cx:pt>
          <cx:pt idx="10787">2050</cx:pt>
          <cx:pt idx="10788">2350</cx:pt>
          <cx:pt idx="10789">2050</cx:pt>
          <cx:pt idx="10790">2050</cx:pt>
          <cx:pt idx="10791">2050</cx:pt>
          <cx:pt idx="10792">2650</cx:pt>
          <cx:pt idx="10793">2200</cx:pt>
          <cx:pt idx="10794">2200</cx:pt>
          <cx:pt idx="10795">1750</cx:pt>
          <cx:pt idx="10796">1950</cx:pt>
          <cx:pt idx="10797">2050</cx:pt>
          <cx:pt idx="10798">1600</cx:pt>
          <cx:pt idx="10799">1850</cx:pt>
          <cx:pt idx="10800">2050</cx:pt>
          <cx:pt idx="10801">2650</cx:pt>
          <cx:pt idx="10802">2200</cx:pt>
          <cx:pt idx="10803">2200</cx:pt>
          <cx:pt idx="10804">1050</cx:pt>
          <cx:pt idx="10805">850</cx:pt>
          <cx:pt idx="10806">2700</cx:pt>
          <cx:pt idx="10807">2900</cx:pt>
          <cx:pt idx="10808">1850</cx:pt>
          <cx:pt idx="10809">1950</cx:pt>
          <cx:pt idx="10810">1600</cx:pt>
          <cx:pt idx="10811">2100</cx:pt>
          <cx:pt idx="10812">1750</cx:pt>
          <cx:pt idx="10813">1750</cx:pt>
          <cx:pt idx="10814">2000</cx:pt>
          <cx:pt idx="10815">1650</cx:pt>
          <cx:pt idx="10816">2350</cx:pt>
          <cx:pt idx="10817">1600</cx:pt>
          <cx:pt idx="10818">1750</cx:pt>
          <cx:pt idx="10819">2000</cx:pt>
          <cx:pt idx="10820">1850</cx:pt>
          <cx:pt idx="10821">1850</cx:pt>
          <cx:pt idx="10822">1950</cx:pt>
          <cx:pt idx="10823">2350</cx:pt>
          <cx:pt idx="10824">1650</cx:pt>
          <cx:pt idx="10825">2800</cx:pt>
          <cx:pt idx="10826">2800</cx:pt>
          <cx:pt idx="10827">2650</cx:pt>
          <cx:pt idx="10828">2800</cx:pt>
          <cx:pt idx="10829">2800</cx:pt>
          <cx:pt idx="10830">1300</cx:pt>
          <cx:pt idx="10831">1050</cx:pt>
          <cx:pt idx="10832">1100</cx:pt>
          <cx:pt idx="10833">1750</cx:pt>
          <cx:pt idx="10834">2500</cx:pt>
          <cx:pt idx="10835">2900</cx:pt>
          <cx:pt idx="10836">2700</cx:pt>
          <cx:pt idx="10837">3200</cx:pt>
          <cx:pt idx="10838">2500</cx:pt>
          <cx:pt idx="10839">2500</cx:pt>
          <cx:pt idx="10840">3200</cx:pt>
          <cx:pt idx="10841">2700</cx:pt>
          <cx:pt idx="10842">3200</cx:pt>
          <cx:pt idx="10843">2500</cx:pt>
          <cx:pt idx="10844">2500</cx:pt>
          <cx:pt idx="10845">2700</cx:pt>
          <cx:pt idx="10846">3200</cx:pt>
          <cx:pt idx="10847">2900</cx:pt>
          <cx:pt idx="10848">3500</cx:pt>
          <cx:pt idx="10849">1750</cx:pt>
          <cx:pt idx="10850">1850</cx:pt>
          <cx:pt idx="10851">1950</cx:pt>
          <cx:pt idx="10852">1750</cx:pt>
          <cx:pt idx="10853">2200</cx:pt>
          <cx:pt idx="10854">1750</cx:pt>
          <cx:pt idx="10855">1850</cx:pt>
          <cx:pt idx="10856">1850</cx:pt>
          <cx:pt idx="10857">1950</cx:pt>
          <cx:pt idx="10858">1750</cx:pt>
          <cx:pt idx="10859">2200</cx:pt>
          <cx:pt idx="10860">1350</cx:pt>
          <cx:pt idx="10861">1200</cx:pt>
          <cx:pt idx="10862">1250</cx:pt>
          <cx:pt idx="10863">2350</cx:pt>
          <cx:pt idx="10864">2350</cx:pt>
          <cx:pt idx="10865">2700</cx:pt>
          <cx:pt idx="10866">3200</cx:pt>
          <cx:pt idx="10867">2350</cx:pt>
          <cx:pt idx="10868">2700</cx:pt>
          <cx:pt idx="10869">3200</cx:pt>
          <cx:pt idx="10870">3200</cx:pt>
          <cx:pt idx="10871">2500</cx:pt>
          <cx:pt idx="10872">2700</cx:pt>
          <cx:pt idx="10873">3200</cx:pt>
          <cx:pt idx="10874">2500</cx:pt>
          <cx:pt idx="10875">2700</cx:pt>
          <cx:pt idx="10876">3200</cx:pt>
          <cx:pt idx="10877">2900</cx:pt>
          <cx:pt idx="10878">2700</cx:pt>
          <cx:pt idx="10879">2900</cx:pt>
          <cx:pt idx="10880">2350</cx:pt>
          <cx:pt idx="10881">2500</cx:pt>
          <cx:pt idx="10882">1650</cx:pt>
          <cx:pt idx="10883">2200</cx:pt>
          <cx:pt idx="10884">2350</cx:pt>
          <cx:pt idx="10885">2700</cx:pt>
          <cx:pt idx="10886">2350</cx:pt>
          <cx:pt idx="10887">2350</cx:pt>
          <cx:pt idx="10888">1600</cx:pt>
          <cx:pt idx="10889">1750</cx:pt>
          <cx:pt idx="10890">2100</cx:pt>
          <cx:pt idx="10891">2000</cx:pt>
          <cx:pt idx="10892">1500</cx:pt>
          <cx:pt idx="10893">1750</cx:pt>
          <cx:pt idx="10894">1600</cx:pt>
          <cx:pt idx="10895">1750</cx:pt>
          <cx:pt idx="10896">1850</cx:pt>
          <cx:pt idx="10897">1850</cx:pt>
          <cx:pt idx="10898">2050</cx:pt>
          <cx:pt idx="10899">2200</cx:pt>
          <cx:pt idx="10900">1950</cx:pt>
          <cx:pt idx="10901">2050</cx:pt>
          <cx:pt idx="10902">1850</cx:pt>
          <cx:pt idx="10903">1850</cx:pt>
          <cx:pt idx="10904">2700</cx:pt>
          <cx:pt idx="10905">3200</cx:pt>
          <cx:pt idx="10906">3200</cx:pt>
          <cx:pt idx="10907">2900</cx:pt>
          <cx:pt idx="10908">3200</cx:pt>
          <cx:pt idx="10909">2900</cx:pt>
          <cx:pt idx="10910">3500</cx:pt>
          <cx:pt idx="10911">1500</cx:pt>
          <cx:pt idx="10912">1600</cx:pt>
          <cx:pt idx="10913">2100</cx:pt>
          <cx:pt idx="10914">1650</cx:pt>
          <cx:pt idx="10915">1400</cx:pt>
          <cx:pt idx="10916">1500</cx:pt>
          <cx:pt idx="10917">2100</cx:pt>
          <cx:pt idx="10918">1650</cx:pt>
          <cx:pt idx="10919">1600</cx:pt>
          <cx:pt idx="10920">2250</cx:pt>
          <cx:pt idx="10921">1750</cx:pt>
          <cx:pt idx="10922">1500</cx:pt>
          <cx:pt idx="10923">2100</cx:pt>
          <cx:pt idx="10924">1850</cx:pt>
          <cx:pt idx="10925">1600</cx:pt>
          <cx:pt idx="10926">2250</cx:pt>
          <cx:pt idx="10927">1750</cx:pt>
          <cx:pt idx="10928">1750</cx:pt>
          <cx:pt idx="10929">2250</cx:pt>
          <cx:pt idx="10930">1500</cx:pt>
          <cx:pt idx="10931">2000</cx:pt>
          <cx:pt idx="10932">2350</cx:pt>
          <cx:pt idx="10933">1950</cx:pt>
          <cx:pt idx="10934">2350</cx:pt>
          <cx:pt idx="10935">2250</cx:pt>
          <cx:pt idx="10936">1950</cx:pt>
          <cx:pt idx="10937">3000</cx:pt>
          <cx:pt idx="10938">2350</cx:pt>
          <cx:pt idx="10939">3200</cx:pt>
          <cx:pt idx="10940">2700</cx:pt>
          <cx:pt idx="10941">3200</cx:pt>
          <cx:pt idx="10942">2700</cx:pt>
          <cx:pt idx="10943">2700</cx:pt>
          <cx:pt idx="10944">3500</cx:pt>
          <cx:pt idx="10945">3200</cx:pt>
          <cx:pt idx="10946">2900</cx:pt>
          <cx:pt idx="10947">3200</cx:pt>
          <cx:pt idx="10948">2700</cx:pt>
          <cx:pt idx="10949">3500</cx:pt>
          <cx:pt idx="10950">1850</cx:pt>
          <cx:pt idx="10951">1350</cx:pt>
          <cx:pt idx="10952">1400</cx:pt>
          <cx:pt idx="10953">1200</cx:pt>
          <cx:pt idx="10954">1250</cx:pt>
          <cx:pt idx="10955">1750</cx:pt>
          <cx:pt idx="10956">1850</cx:pt>
          <cx:pt idx="10957">1650</cx:pt>
          <cx:pt idx="10958">1850</cx:pt>
          <cx:pt idx="10959">1600</cx:pt>
          <cx:pt idx="10960">1750</cx:pt>
          <cx:pt idx="10961">1500</cx:pt>
          <cx:pt idx="10962">1650</cx:pt>
          <cx:pt idx="10963">2350</cx:pt>
          <cx:pt idx="10964">2100</cx:pt>
          <cx:pt idx="10965">2250</cx:pt>
          <cx:pt idx="10966">1650</cx:pt>
          <cx:pt idx="10967">2000</cx:pt>
          <cx:pt idx="10968">1600</cx:pt>
          <cx:pt idx="10969">3000</cx:pt>
          <cx:pt idx="10970">3250</cx:pt>
          <cx:pt idx="10971">3250</cx:pt>
          <cx:pt idx="10972">3250</cx:pt>
          <cx:pt idx="10973">3850</cx:pt>
          <cx:pt idx="10974">1950</cx:pt>
          <cx:pt idx="10975">2200</cx:pt>
          <cx:pt idx="10976">1750</cx:pt>
          <cx:pt idx="10977">2200</cx:pt>
          <cx:pt idx="10978">2050</cx:pt>
          <cx:pt idx="10979">2200</cx:pt>
          <cx:pt idx="10980">1950</cx:pt>
          <cx:pt idx="10981">2350</cx:pt>
          <cx:pt idx="10982">2500</cx:pt>
          <cx:pt idx="10983">2700</cx:pt>
          <cx:pt idx="10984">2900</cx:pt>
          <cx:pt idx="10985">2500</cx:pt>
          <cx:pt idx="10986">2700</cx:pt>
          <cx:pt idx="10987">2500</cx:pt>
          <cx:pt idx="10988">2700</cx:pt>
          <cx:pt idx="10989">2900</cx:pt>
          <cx:pt idx="10990">2500</cx:pt>
          <cx:pt idx="10991">2350</cx:pt>
          <cx:pt idx="10992">2500</cx:pt>
          <cx:pt idx="10993">2900</cx:pt>
          <cx:pt idx="10994">2700</cx:pt>
          <cx:pt idx="10995">2500</cx:pt>
          <cx:pt idx="10996">3200</cx:pt>
          <cx:pt idx="10997">1500</cx:pt>
          <cx:pt idx="10998">1350</cx:pt>
          <cx:pt idx="10999">1400</cx:pt>
          <cx:pt idx="11000">1200</cx:pt>
          <cx:pt idx="11001">1150</cx:pt>
          <cx:pt idx="11002">1350</cx:pt>
          <cx:pt idx="11003">1200</cx:pt>
          <cx:pt idx="11004">2200</cx:pt>
          <cx:pt idx="11005">2050</cx:pt>
          <cx:pt idx="11006">2350</cx:pt>
          <cx:pt idx="11007">2050</cx:pt>
          <cx:pt idx="11008">2350</cx:pt>
          <cx:pt idx="11009">2500</cx:pt>
          <cx:pt idx="11010">2500</cx:pt>
          <cx:pt idx="11011">2900</cx:pt>
          <cx:pt idx="11012">2350</cx:pt>
          <cx:pt idx="11013">2500</cx:pt>
          <cx:pt idx="11014">2350</cx:pt>
          <cx:pt idx="11015">2500</cx:pt>
          <cx:pt idx="11016">2500</cx:pt>
          <cx:pt idx="11017">2500</cx:pt>
          <cx:pt idx="11018">2700</cx:pt>
          <cx:pt idx="11019">2900</cx:pt>
          <cx:pt idx="11020">2500</cx:pt>
          <cx:pt idx="11021">2700</cx:pt>
          <cx:pt idx="11022">2500</cx:pt>
          <cx:pt idx="11023">2700</cx:pt>
          <cx:pt idx="11024">2350</cx:pt>
          <cx:pt idx="11025">2700</cx:pt>
          <cx:pt idx="11026">2900</cx:pt>
          <cx:pt idx="11027">2350</cx:pt>
          <cx:pt idx="11028">2500</cx:pt>
          <cx:pt idx="11029">2350</cx:pt>
          <cx:pt idx="11030">2500</cx:pt>
          <cx:pt idx="11031">1250</cx:pt>
          <cx:pt idx="11032">1050</cx:pt>
          <cx:pt idx="11033">1750</cx:pt>
          <cx:pt idx="11034">1850</cx:pt>
          <cx:pt idx="11035">1650</cx:pt>
          <cx:pt idx="11036">1850</cx:pt>
          <cx:pt idx="11037">1600</cx:pt>
          <cx:pt idx="11038">2050</cx:pt>
          <cx:pt idx="11039">1650</cx:pt>
          <cx:pt idx="11040">2250</cx:pt>
          <cx:pt idx="11041">1950</cx:pt>
          <cx:pt idx="11042">1450</cx:pt>
          <cx:pt idx="11043">2000</cx:pt>
          <cx:pt idx="11044">1850</cx:pt>
          <cx:pt idx="11045">1850</cx:pt>
          <cx:pt idx="11046">1950</cx:pt>
          <cx:pt idx="11047">2050</cx:pt>
          <cx:pt idx="11048">1600</cx:pt>
          <cx:pt idx="11049">1750</cx:pt>
          <cx:pt idx="11050">1950</cx:pt>
          <cx:pt idx="11051">2050</cx:pt>
          <cx:pt idx="11052">2200</cx:pt>
          <cx:pt idx="11053">1750</cx:pt>
          <cx:pt idx="11054">1950</cx:pt>
          <cx:pt idx="11055">1950</cx:pt>
          <cx:pt idx="11056">1650</cx:pt>
          <cx:pt idx="11057">1850</cx:pt>
          <cx:pt idx="11058">2250</cx:pt>
          <cx:pt idx="11059">1650</cx:pt>
          <cx:pt idx="11060">1850</cx:pt>
          <cx:pt idx="11061">1750</cx:pt>
          <cx:pt idx="11062">1850</cx:pt>
          <cx:pt idx="11063">1450</cx:pt>
          <cx:pt idx="11064">1650</cx:pt>
          <cx:pt idx="11065">1650</cx:pt>
          <cx:pt idx="11066">1750</cx:pt>
          <cx:pt idx="11067">2500</cx:pt>
          <cx:pt idx="11068">1950</cx:pt>
          <cx:pt idx="11069">2350</cx:pt>
          <cx:pt idx="11070">1050</cx:pt>
          <cx:pt idx="11071">850</cx:pt>
          <cx:pt idx="11072">1050</cx:pt>
          <cx:pt idx="11073">850</cx:pt>
          <cx:pt idx="11074">1150</cx:pt>
          <cx:pt idx="11075">950</cx:pt>
          <cx:pt idx="11076">750</cx:pt>
          <cx:pt idx="11077">1450</cx:pt>
          <cx:pt idx="11078">1850</cx:pt>
          <cx:pt idx="11079">1750</cx:pt>
          <cx:pt idx="11080">1350</cx:pt>
          <cx:pt idx="11081">1450</cx:pt>
          <cx:pt idx="11082">1600</cx:pt>
          <cx:pt idx="11083">1250</cx:pt>
          <cx:pt idx="11084">1450</cx:pt>
          <cx:pt idx="11085">1650</cx:pt>
          <cx:pt idx="11086">1500</cx:pt>
          <cx:pt idx="11087">1650</cx:pt>
          <cx:pt idx="11088">1500</cx:pt>
          <cx:pt idx="11089">1650</cx:pt>
          <cx:pt idx="11090">1500</cx:pt>
          <cx:pt idx="11091">2200</cx:pt>
          <cx:pt idx="11092">2500</cx:pt>
          <cx:pt idx="11093">2500</cx:pt>
          <cx:pt idx="11094">2150</cx:pt>
          <cx:pt idx="11095">2700</cx:pt>
          <cx:pt idx="11096">2050</cx:pt>
          <cx:pt idx="11097">2200</cx:pt>
          <cx:pt idx="11098">2350</cx:pt>
          <cx:pt idx="11099">2500</cx:pt>
          <cx:pt idx="11100">2050</cx:pt>
          <cx:pt idx="11101">2350</cx:pt>
          <cx:pt idx="11102">2700</cx:pt>
          <cx:pt idx="11103">2700</cx:pt>
          <cx:pt idx="11104">2400</cx:pt>
          <cx:pt idx="11105">2200</cx:pt>
          <cx:pt idx="11106">2500</cx:pt>
          <cx:pt idx="11107">2500</cx:pt>
          <cx:pt idx="11108">2150</cx:pt>
          <cx:pt idx="11109">2700</cx:pt>
          <cx:pt idx="11110">2200</cx:pt>
          <cx:pt idx="11111">2500</cx:pt>
          <cx:pt idx="11112">2050</cx:pt>
          <cx:pt idx="11113">2050</cx:pt>
          <cx:pt idx="11114">2050</cx:pt>
          <cx:pt idx="11115">2650</cx:pt>
          <cx:pt idx="11116">2200</cx:pt>
          <cx:pt idx="11117">2200</cx:pt>
          <cx:pt idx="11118">2350</cx:pt>
          <cx:pt idx="11119">2500</cx:pt>
          <cx:pt idx="11120">2700</cx:pt>
          <cx:pt idx="11121">2250</cx:pt>
          <cx:pt idx="11122">2900</cx:pt>
          <cx:pt idx="11123">2350</cx:pt>
          <cx:pt idx="11124">2350</cx:pt>
          <cx:pt idx="11125">2700</cx:pt>
          <cx:pt idx="11126">2700</cx:pt>
          <cx:pt idx="11127">2150</cx:pt>
          <cx:pt idx="11128">2050</cx:pt>
          <cx:pt idx="11129">2050</cx:pt>
          <cx:pt idx="11130">2200</cx:pt>
          <cx:pt idx="11131">2200</cx:pt>
          <cx:pt idx="11132">2650</cx:pt>
          <cx:pt idx="11133">2200</cx:pt>
          <cx:pt idx="11134">2350</cx:pt>
          <cx:pt idx="11135">2350</cx:pt>
          <cx:pt idx="11136">2050</cx:pt>
          <cx:pt idx="11137">2350</cx:pt>
          <cx:pt idx="11138">2500</cx:pt>
          <cx:pt idx="11139">2150</cx:pt>
          <cx:pt idx="11140">2500</cx:pt>
          <cx:pt idx="11141">1950</cx:pt>
          <cx:pt idx="11142">2200</cx:pt>
          <cx:pt idx="11143">2350</cx:pt>
          <cx:pt idx="11144">2350</cx:pt>
          <cx:pt idx="11145">1950</cx:pt>
          <cx:pt idx="11146">2350</cx:pt>
          <cx:pt idx="11147">2500</cx:pt>
          <cx:pt idx="11148">2700</cx:pt>
          <cx:pt idx="11149">2250</cx:pt>
          <cx:pt idx="11150">2900</cx:pt>
          <cx:pt idx="11151">2350</cx:pt>
          <cx:pt idx="11152">2200</cx:pt>
          <cx:pt idx="11153">2700</cx:pt>
          <cx:pt idx="11154">2700</cx:pt>
          <cx:pt idx="11155">2150</cx:pt>
          <cx:pt idx="11156">1750</cx:pt>
          <cx:pt idx="11157">1950</cx:pt>
          <cx:pt idx="11158">2050</cx:pt>
          <cx:pt idx="11159">1600</cx:pt>
          <cx:pt idx="11160">1850</cx:pt>
          <cx:pt idx="11161">2050</cx:pt>
          <cx:pt idx="11162">2650</cx:pt>
          <cx:pt idx="11163">2200</cx:pt>
          <cx:pt idx="11164">2200</cx:pt>
          <cx:pt idx="11165">2700</cx:pt>
          <cx:pt idx="11166">2900</cx:pt>
          <cx:pt idx="11167">2700</cx:pt>
          <cx:pt idx="11168">2700</cx:pt>
          <cx:pt idx="11169">1600</cx:pt>
          <cx:pt idx="11170">1600</cx:pt>
          <cx:pt idx="11171">1450</cx:pt>
          <cx:pt idx="11172">1450</cx:pt>
          <cx:pt idx="11173">1750</cx:pt>
          <cx:pt idx="11174">1600</cx:pt>
          <cx:pt idx="11175">1200</cx:pt>
          <cx:pt idx="11176">1350</cx:pt>
          <cx:pt idx="11177">900</cx:pt>
          <cx:pt idx="11178">950</cx:pt>
          <cx:pt idx="11179">1100</cx:pt>
          <cx:pt idx="11180">1250</cx:pt>
          <cx:pt idx="11181">800</cx:pt>
          <cx:pt idx="11182">850</cx:pt>
          <cx:pt idx="11183">1600</cx:pt>
          <cx:pt idx="11184">2000</cx:pt>
          <cx:pt idx="11185">1450</cx:pt>
          <cx:pt idx="11186">2000</cx:pt>
          <cx:pt idx="11187">1350</cx:pt>
          <cx:pt idx="11188">1350</cx:pt>
          <cx:pt idx="11189">1250</cx:pt>
          <cx:pt idx="11190">1300</cx:pt>
          <cx:pt idx="11191">1250</cx:pt>
          <cx:pt idx="11192">1600</cx:pt>
          <cx:pt idx="11193">1600</cx:pt>
          <cx:pt idx="11194">1400</cx:pt>
          <cx:pt idx="11195">1350</cx:pt>
          <cx:pt idx="11196">1750</cx:pt>
          <cx:pt idx="11197">1950</cx:pt>
          <cx:pt idx="11198">1750</cx:pt>
          <cx:pt idx="11199">2350</cx:pt>
          <cx:pt idx="11200">2350</cx:pt>
          <cx:pt idx="11201">2050</cx:pt>
          <cx:pt idx="11202">1600</cx:pt>
          <cx:pt idx="11203">1450</cx:pt>
          <cx:pt idx="11204">2250</cx:pt>
          <cx:pt idx="11205">2500</cx:pt>
          <cx:pt idx="11206">2800</cx:pt>
          <cx:pt idx="11207">2100</cx:pt>
          <cx:pt idx="11208">2200</cx:pt>
          <cx:pt idx="11209">1950</cx:pt>
          <cx:pt idx="11210">2200</cx:pt>
          <cx:pt idx="11211">2200</cx:pt>
          <cx:pt idx="11212">1900</cx:pt>
          <cx:pt idx="11213">1600</cx:pt>
          <cx:pt idx="11214">1450</cx:pt>
          <cx:pt idx="11215">1950</cx:pt>
          <cx:pt idx="11216">1750</cx:pt>
          <cx:pt idx="11217">1850</cx:pt>
          <cx:pt idx="11218">2200</cx:pt>
          <cx:pt idx="11219">2200</cx:pt>
          <cx:pt idx="11220">2350</cx:pt>
          <cx:pt idx="11221">2350</cx:pt>
          <cx:pt idx="11222">2050</cx:pt>
          <cx:pt idx="11223">2350</cx:pt>
          <cx:pt idx="11224">2500</cx:pt>
          <cx:pt idx="11225">2350</cx:pt>
          <cx:pt idx="11226">1350</cx:pt>
          <cx:pt idx="11227">1200</cx:pt>
          <cx:pt idx="11228">1450</cx:pt>
          <cx:pt idx="11229">2350</cx:pt>
          <cx:pt idx="11230">2350</cx:pt>
          <cx:pt idx="11231">2350</cx:pt>
          <cx:pt idx="11232">2350</cx:pt>
          <cx:pt idx="11233">2350</cx:pt>
          <cx:pt idx="11234">2350</cx:pt>
          <cx:pt idx="11235">2350</cx:pt>
          <cx:pt idx="11236">2350</cx:pt>
          <cx:pt idx="11237">2350</cx:pt>
          <cx:pt idx="11238">2500</cx:pt>
          <cx:pt idx="11239">2500</cx:pt>
          <cx:pt idx="11240">2500</cx:pt>
          <cx:pt idx="11241">2500</cx:pt>
          <cx:pt idx="11242">2500</cx:pt>
          <cx:pt idx="11243">2350</cx:pt>
          <cx:pt idx="11244">2350</cx:pt>
          <cx:pt idx="11245">2350</cx:pt>
          <cx:pt idx="11246">2350</cx:pt>
          <cx:pt idx="11247">2350</cx:pt>
          <cx:pt idx="11248">2350</cx:pt>
          <cx:pt idx="11249">3850</cx:pt>
          <cx:pt idx="11250">2500</cx:pt>
          <cx:pt idx="11251">3250</cx:pt>
          <cx:pt idx="11252">3000</cx:pt>
          <cx:pt idx="11253">2200</cx:pt>
          <cx:pt idx="11254">1850</cx:pt>
          <cx:pt idx="11255">1950</cx:pt>
          <cx:pt idx="11256">2350</cx:pt>
          <cx:pt idx="11257">1850</cx:pt>
          <cx:pt idx="11258">2050</cx:pt>
          <cx:pt idx="11259">2200</cx:pt>
          <cx:pt idx="11260">1750</cx:pt>
          <cx:pt idx="11261">1850</cx:pt>
          <cx:pt idx="11262">1950</cx:pt>
          <cx:pt idx="11263">2350</cx:pt>
          <cx:pt idx="11264">1850</cx:pt>
          <cx:pt idx="11265">1850</cx:pt>
          <cx:pt idx="11266">2050</cx:pt>
          <cx:pt idx="11267">2500</cx:pt>
          <cx:pt idx="11268">2050</cx:pt>
          <cx:pt idx="11269">2050</cx:pt>
          <cx:pt idx="11270">4250</cx:pt>
          <cx:pt idx="11271">3250</cx:pt>
          <cx:pt idx="11272">1950</cx:pt>
          <cx:pt idx="11273">1850</cx:pt>
          <cx:pt idx="11274">2350</cx:pt>
          <cx:pt idx="11275">2350</cx:pt>
          <cx:pt idx="11276">2350</cx:pt>
          <cx:pt idx="11277">2350</cx:pt>
          <cx:pt idx="11278">1950</cx:pt>
          <cx:pt idx="11279">1950</cx:pt>
          <cx:pt idx="11280">1750</cx:pt>
          <cx:pt idx="11281">1950</cx:pt>
          <cx:pt idx="11282">1750</cx:pt>
          <cx:pt idx="11283">2250</cx:pt>
          <cx:pt idx="11284">1400</cx:pt>
          <cx:pt idx="11285">1250</cx:pt>
          <cx:pt idx="11286">2250</cx:pt>
          <cx:pt idx="11287">2250</cx:pt>
          <cx:pt idx="11288">1600</cx:pt>
          <cx:pt idx="11289">2000</cx:pt>
          <cx:pt idx="11290">1450</cx:pt>
          <cx:pt idx="11291">1750</cx:pt>
          <cx:pt idx="11292">1750</cx:pt>
          <cx:pt idx="11293">1850</cx:pt>
          <cx:pt idx="11294">1750</cx:pt>
          <cx:pt idx="11295">1600</cx:pt>
          <cx:pt idx="11296">1850</cx:pt>
          <cx:pt idx="11297">2050</cx:pt>
          <cx:pt idx="11298">2050</cx:pt>
          <cx:pt idx="11299">1950</cx:pt>
          <cx:pt idx="11300">2050</cx:pt>
          <cx:pt idx="11301">2350</cx:pt>
          <cx:pt idx="11302">2350</cx:pt>
          <cx:pt idx="11303">1400</cx:pt>
          <cx:pt idx="11304">1750</cx:pt>
          <cx:pt idx="11305">1250</cx:pt>
          <cx:pt idx="11306">1600</cx:pt>
          <cx:pt idx="11307">1500</cx:pt>
          <cx:pt idx="11308">1450</cx:pt>
          <cx:pt idx="11309">2200</cx:pt>
          <cx:pt idx="11310">2050</cx:pt>
          <cx:pt idx="11311">2350</cx:pt>
          <cx:pt idx="11312">2050</cx:pt>
          <cx:pt idx="11313">1450</cx:pt>
          <cx:pt idx="11314">1500</cx:pt>
          <cx:pt idx="11315">1300</cx:pt>
          <cx:pt idx="11316">1450</cx:pt>
          <cx:pt idx="11317">2050</cx:pt>
          <cx:pt idx="11318">1950</cx:pt>
          <cx:pt idx="11319">2100</cx:pt>
          <cx:pt idx="11320">2000</cx:pt>
          <cx:pt idx="11321">2100</cx:pt>
          <cx:pt idx="11322">2100</cx:pt>
          <cx:pt idx="11323">2500</cx:pt>
          <cx:pt idx="11324">1550</cx:pt>
          <cx:pt idx="11325">2350</cx:pt>
          <cx:pt idx="11326">2100</cx:pt>
          <cx:pt idx="11327">2650</cx:pt>
          <cx:pt idx="11328">2050</cx:pt>
          <cx:pt idx="11329">2800</cx:pt>
          <cx:pt idx="11330">2500</cx:pt>
          <cx:pt idx="11331">2500</cx:pt>
          <cx:pt idx="11332">2500</cx:pt>
          <cx:pt idx="11333">2650</cx:pt>
          <cx:pt idx="11334">2650</cx:pt>
          <cx:pt idx="11335">3000</cx:pt>
          <cx:pt idx="11336">3000</cx:pt>
          <cx:pt idx="11337">3850</cx:pt>
          <cx:pt idx="11338">3850</cx:pt>
          <cx:pt idx="11339">3250</cx:pt>
          <cx:pt idx="11340">3850</cx:pt>
          <cx:pt idx="11341">3000</cx:pt>
          <cx:pt idx="11342">3850</cx:pt>
          <cx:pt idx="11343">3850</cx:pt>
          <cx:pt idx="11344">3850</cx:pt>
          <cx:pt idx="11345">3850</cx:pt>
          <cx:pt idx="11346">3850</cx:pt>
          <cx:pt idx="11347">3500</cx:pt>
          <cx:pt idx="11348">1600</cx:pt>
          <cx:pt idx="11349">1450</cx:pt>
          <cx:pt idx="11350">1500</cx:pt>
          <cx:pt idx="11351">1750</cx:pt>
          <cx:pt idx="11352">1950</cx:pt>
          <cx:pt idx="11353">1750</cx:pt>
          <cx:pt idx="11354">1850</cx:pt>
          <cx:pt idx="11355">1650</cx:pt>
          <cx:pt idx="11356">1850</cx:pt>
          <cx:pt idx="11357">1650</cx:pt>
          <cx:pt idx="11358">1850</cx:pt>
          <cx:pt idx="11359">1750</cx:pt>
          <cx:pt idx="11360">1850</cx:pt>
          <cx:pt idx="11361">1450</cx:pt>
          <cx:pt idx="11362">1650</cx:pt>
          <cx:pt idx="11363">1500</cx:pt>
          <cx:pt idx="11364">1350</cx:pt>
          <cx:pt idx="11365">1400</cx:pt>
          <cx:pt idx="11366">1200</cx:pt>
          <cx:pt idx="11367">1350</cx:pt>
          <cx:pt idx="11368">1200</cx:pt>
          <cx:pt idx="11369">2350</cx:pt>
          <cx:pt idx="11370">2350</cx:pt>
          <cx:pt idx="11371">2250</cx:pt>
          <cx:pt idx="11372">2350</cx:pt>
          <cx:pt idx="11373">2250</cx:pt>
          <cx:pt idx="11374">2350</cx:pt>
          <cx:pt idx="11375">2100</cx:pt>
          <cx:pt idx="11376">1500</cx:pt>
          <cx:pt idx="11377">2250</cx:pt>
          <cx:pt idx="11378">1650</cx:pt>
          <cx:pt idx="11379">1450</cx:pt>
          <cx:pt idx="11380">1600</cx:pt>
          <cx:pt idx="11381">2000</cx:pt>
          <cx:pt idx="11382">1850</cx:pt>
          <cx:pt idx="11383">1850</cx:pt>
          <cx:pt idx="11384">1750</cx:pt>
          <cx:pt idx="11385">1650</cx:pt>
          <cx:pt idx="11386">1750</cx:pt>
          <cx:pt idx="11387">1650</cx:pt>
          <cx:pt idx="11388">1600</cx:pt>
          <cx:pt idx="11389">1500</cx:pt>
          <cx:pt idx="11390">1850</cx:pt>
          <cx:pt idx="11391">2250</cx:pt>
          <cx:pt idx="11392">1750</cx:pt>
          <cx:pt idx="11393">1650</cx:pt>
          <cx:pt idx="11394">1650</cx:pt>
          <cx:pt idx="11395">1500</cx:pt>
          <cx:pt idx="11396">1750</cx:pt>
          <cx:pt idx="11397">1350</cx:pt>
          <cx:pt idx="11398">1400</cx:pt>
          <cx:pt idx="11399">1600</cx:pt>
          <cx:pt idx="11400">1200</cx:pt>
          <cx:pt idx="11401">1250</cx:pt>
          <cx:pt idx="11402">1500</cx:pt>
          <cx:pt idx="11403">2350</cx:pt>
          <cx:pt idx="11404">2350</cx:pt>
          <cx:pt idx="11405">1350</cx:pt>
          <cx:pt idx="11406">1300</cx:pt>
          <cx:pt idx="11407">1250</cx:pt>
          <cx:pt idx="11408">1850</cx:pt>
          <cx:pt idx="11409">1850</cx:pt>
          <cx:pt idx="11410">2050</cx:pt>
          <cx:pt idx="11411">1950</cx:pt>
          <cx:pt idx="11412">2050</cx:pt>
          <cx:pt idx="11413">2100</cx:pt>
          <cx:pt idx="11414">2000</cx:pt>
          <cx:pt idx="11415">2350</cx:pt>
          <cx:pt idx="11416">2350</cx:pt>
          <cx:pt idx="11417">2350</cx:pt>
          <cx:pt idx="11418">2350</cx:pt>
          <cx:pt idx="11419">2350</cx:pt>
          <cx:pt idx="11420">2350</cx:pt>
          <cx:pt idx="11421">1750</cx:pt>
          <cx:pt idx="11422">1650</cx:pt>
          <cx:pt idx="11423">1950</cx:pt>
          <cx:pt idx="11424">1850</cx:pt>
          <cx:pt idx="11425">2250</cx:pt>
          <cx:pt idx="11426">2250</cx:pt>
          <cx:pt idx="11427">2100</cx:pt>
          <cx:pt idx="11428">1300</cx:pt>
          <cx:pt idx="11429">1600</cx:pt>
          <cx:pt idx="11430">1250</cx:pt>
          <cx:pt idx="11431">1500</cx:pt>
          <cx:pt idx="11432">2200</cx:pt>
          <cx:pt idx="11433">2350</cx:pt>
          <cx:pt idx="11434">2350</cx:pt>
          <cx:pt idx="11435">2350</cx:pt>
          <cx:pt idx="11436">2350</cx:pt>
          <cx:pt idx="11437">1350</cx:pt>
          <cx:pt idx="11438">1300</cx:pt>
          <cx:pt idx="11439">1450</cx:pt>
          <cx:pt idx="11440">1250</cx:pt>
          <cx:pt idx="11441">1200</cx:pt>
          <cx:pt idx="11442">1450</cx:pt>
          <cx:pt idx="11443">1650</cx:pt>
          <cx:pt idx="11444">1600</cx:pt>
          <cx:pt idx="11445">1750</cx:pt>
          <cx:pt idx="11446">1950</cx:pt>
          <cx:pt idx="11447">1600</cx:pt>
          <cx:pt idx="11448">1850</cx:pt>
          <cx:pt idx="11449">2200</cx:pt>
          <cx:pt idx="11450">1950</cx:pt>
          <cx:pt idx="11451">2350</cx:pt>
          <cx:pt idx="11452">1600</cx:pt>
          <cx:pt idx="11453">1500</cx:pt>
          <cx:pt idx="11454">1750</cx:pt>
          <cx:pt idx="11455">1900</cx:pt>
          <cx:pt idx="11456">1350</cx:pt>
          <cx:pt idx="11457">2100</cx:pt>
          <cx:pt idx="11458">2650</cx:pt>
          <cx:pt idx="11459">2200</cx:pt>
          <cx:pt idx="11460">1950</cx:pt>
          <cx:pt idx="11461">1950</cx:pt>
          <cx:pt idx="11462">1600</cx:pt>
          <cx:pt idx="11463">1850</cx:pt>
          <cx:pt idx="11464">1750</cx:pt>
          <cx:pt idx="11465">1650</cx:pt>
          <cx:pt idx="11466">1850</cx:pt>
          <cx:pt idx="11467">1750</cx:pt>
          <cx:pt idx="11468">1750</cx:pt>
          <cx:pt idx="11469">1750</cx:pt>
          <cx:pt idx="11470">1950</cx:pt>
          <cx:pt idx="11471">1950</cx:pt>
          <cx:pt idx="11472">1850</cx:pt>
          <cx:pt idx="11473">2350</cx:pt>
          <cx:pt idx="11474">1850</cx:pt>
          <cx:pt idx="11475">1950</cx:pt>
          <cx:pt idx="11476">1950</cx:pt>
          <cx:pt idx="11477">1850</cx:pt>
          <cx:pt idx="11478">2800</cx:pt>
          <cx:pt idx="11479">2800</cx:pt>
          <cx:pt idx="11480">1750</cx:pt>
          <cx:pt idx="11481">2000</cx:pt>
          <cx:pt idx="11482">1650</cx:pt>
          <cx:pt idx="11483">1750</cx:pt>
          <cx:pt idx="11484">1650</cx:pt>
          <cx:pt idx="11485">1950</cx:pt>
          <cx:pt idx="11486">1950</cx:pt>
          <cx:pt idx="11487">1600</cx:pt>
          <cx:pt idx="11488">1750</cx:pt>
          <cx:pt idx="11489">1650</cx:pt>
          <cx:pt idx="11490">1500</cx:pt>
          <cx:pt idx="11491">1350</cx:pt>
          <cx:pt idx="11492">1200</cx:pt>
          <cx:pt idx="11493">1250</cx:pt>
          <cx:pt idx="11494">1750</cx:pt>
          <cx:pt idx="11495">1850</cx:pt>
          <cx:pt idx="11496">1650</cx:pt>
          <cx:pt idx="11497">1850</cx:pt>
          <cx:pt idx="11498">1600</cx:pt>
          <cx:pt idx="11499">1750</cx:pt>
          <cx:pt idx="11500">1500</cx:pt>
          <cx:pt idx="11501">1650</cx:pt>
          <cx:pt idx="11502">2100</cx:pt>
          <cx:pt idx="11503">1500</cx:pt>
          <cx:pt idx="11504">2250</cx:pt>
          <cx:pt idx="11505">1650</cx:pt>
          <cx:pt idx="11506">1450</cx:pt>
          <cx:pt idx="11507">2000</cx:pt>
          <cx:pt idx="11508">1600</cx:pt>
          <cx:pt idx="11509">1500</cx:pt>
          <cx:pt idx="11510">1600</cx:pt>
          <cx:pt idx="11511">2100</cx:pt>
          <cx:pt idx="11512">1650</cx:pt>
          <cx:pt idx="11513">1400</cx:pt>
          <cx:pt idx="11514">1500</cx:pt>
          <cx:pt idx="11515">2100</cx:pt>
          <cx:pt idx="11516">1650</cx:pt>
          <cx:pt idx="11517">1750</cx:pt>
          <cx:pt idx="11518">1850</cx:pt>
          <cx:pt idx="11519">1850</cx:pt>
          <cx:pt idx="11520">1950</cx:pt>
          <cx:pt idx="11521">1750</cx:pt>
          <cx:pt idx="11522">2200</cx:pt>
          <cx:pt idx="11523">2500</cx:pt>
          <cx:pt idx="11524">1850</cx:pt>
          <cx:pt idx="11525">1850</cx:pt>
          <cx:pt idx="11526">2350</cx:pt>
          <cx:pt idx="11527">1950</cx:pt>
          <cx:pt idx="11528">2350</cx:pt>
          <cx:pt idx="11529">1950</cx:pt>
          <cx:pt idx="11530">2350</cx:pt>
          <cx:pt idx="11531">1950</cx:pt>
          <cx:pt idx="11532">1050</cx:pt>
          <cx:pt idx="11533">850</cx:pt>
          <cx:pt idx="11534">1600</cx:pt>
          <cx:pt idx="11535">1500</cx:pt>
          <cx:pt idx="11536">1750</cx:pt>
          <cx:pt idx="11537">1350</cx:pt>
          <cx:pt idx="11538">1900</cx:pt>
          <cx:pt idx="11539">1750</cx:pt>
          <cx:pt idx="11540">1750</cx:pt>
          <cx:pt idx="11541">1950</cx:pt>
          <cx:pt idx="11542">1950</cx:pt>
          <cx:pt idx="11543">1400</cx:pt>
          <cx:pt idx="11544">1250</cx:pt>
          <cx:pt idx="11545">1150</cx:pt>
          <cx:pt idx="11546">1500</cx:pt>
          <cx:pt idx="11547">1650</cx:pt>
          <cx:pt idx="11548">1350</cx:pt>
          <cx:pt idx="11549">1750</cx:pt>
          <cx:pt idx="11550">1950</cx:pt>
          <cx:pt idx="11551">2050</cx:pt>
          <cx:pt idx="11552">2500</cx:pt>
          <cx:pt idx="11553">2500</cx:pt>
          <cx:pt idx="11554">2350</cx:pt>
          <cx:pt idx="11555">2350</cx:pt>
          <cx:pt idx="11556">2650</cx:pt>
          <cx:pt idx="11557">2650</cx:pt>
          <cx:pt idx="11558">2500</cx:pt>
          <cx:pt idx="11559">2500</cx:pt>
          <cx:pt idx="11560">2350</cx:pt>
          <cx:pt idx="11561">2350</cx:pt>
          <cx:pt idx="11562">3000</cx:pt>
          <cx:pt idx="11563">3850</cx:pt>
          <cx:pt idx="11564">3850</cx:pt>
          <cx:pt idx="11565">3850</cx:pt>
          <cx:pt idx="11566">3850</cx:pt>
          <cx:pt idx="11567">3850</cx:pt>
          <cx:pt idx="11568">1850</cx:pt>
          <cx:pt idx="11569">1850</cx:pt>
          <cx:pt idx="11570">1650</cx:pt>
          <cx:pt idx="11571">1750</cx:pt>
          <cx:pt idx="11572">1950</cx:pt>
          <cx:pt idx="11573">1950</cx:pt>
          <cx:pt idx="11574">1850</cx:pt>
          <cx:pt idx="11575">1750</cx:pt>
          <cx:pt idx="11576">2050</cx:pt>
          <cx:pt idx="11577">1950</cx:pt>
          <cx:pt idx="11578">1750</cx:pt>
          <cx:pt idx="11579">1750</cx:pt>
          <cx:pt idx="11580">1450</cx:pt>
          <cx:pt idx="11581">1400</cx:pt>
          <cx:pt idx="11582">1350</cx:pt>
          <cx:pt idx="11583">1450</cx:pt>
          <cx:pt idx="11584">1250</cx:pt>
          <cx:pt idx="11585">1400</cx:pt>
          <cx:pt idx="11586">1150</cx:pt>
          <cx:pt idx="11587">1150</cx:pt>
          <cx:pt idx="11588">1150</cx:pt>
          <cx:pt idx="11589">1300</cx:pt>
          <cx:pt idx="11590">1350</cx:pt>
          <cx:pt idx="11591">1600</cx:pt>
          <cx:pt idx="11592">1500</cx:pt>
          <cx:pt idx="11593">1750</cx:pt>
          <cx:pt idx="11594">1750</cx:pt>
          <cx:pt idx="11595">2350</cx:pt>
          <cx:pt idx="11596">2250</cx:pt>
          <cx:pt idx="11597">1600</cx:pt>
          <cx:pt idx="11598">1500</cx:pt>
          <cx:pt idx="11599">1750</cx:pt>
          <cx:pt idx="11600">1750</cx:pt>
          <cx:pt idx="11601">2350</cx:pt>
          <cx:pt idx="11602">2250</cx:pt>
          <cx:pt idx="11603">1600</cx:pt>
          <cx:pt idx="11604">1400</cx:pt>
          <cx:pt idx="11605">1750</cx:pt>
          <cx:pt idx="11606">1500</cx:pt>
          <cx:pt idx="11607">1600</cx:pt>
          <cx:pt idx="11608">1450</cx:pt>
          <cx:pt idx="11609">1750</cx:pt>
          <cx:pt idx="11610">1500</cx:pt>
          <cx:pt idx="11611">2350</cx:pt>
          <cx:pt idx="11612">1400</cx:pt>
          <cx:pt idx="11613">1400</cx:pt>
          <cx:pt idx="11614">1500</cx:pt>
          <cx:pt idx="11615">1600</cx:pt>
          <cx:pt idx="11616">1650</cx:pt>
          <cx:pt idx="11617">1650</cx:pt>
          <cx:pt idx="11618">1500</cx:pt>
          <cx:pt idx="11619">1600</cx:pt>
          <cx:pt idx="11620">1650</cx:pt>
          <cx:pt idx="11621">1500</cx:pt>
          <cx:pt idx="11622">1050</cx:pt>
          <cx:pt idx="11623">1300</cx:pt>
          <cx:pt idx="11624">850</cx:pt>
          <cx:pt idx="11625">1000</cx:pt>
          <cx:pt idx="11626">1300</cx:pt>
          <cx:pt idx="11627">1950</cx:pt>
          <cx:pt idx="11628">1950</cx:pt>
          <cx:pt idx="11629">2050</cx:pt>
          <cx:pt idx="11630">2050</cx:pt>
          <cx:pt idx="11631">2700</cx:pt>
          <cx:pt idx="11632">1950</cx:pt>
          <cx:pt idx="11633">2500</cx:pt>
          <cx:pt idx="11634">3500</cx:pt>
          <cx:pt idx="11635">3200</cx:pt>
          <cx:pt idx="11636">1650</cx:pt>
          <cx:pt idx="11637">1850</cx:pt>
          <cx:pt idx="11638">1600</cx:pt>
          <cx:pt idx="11639">1600</cx:pt>
          <cx:pt idx="11640">1850</cx:pt>
          <cx:pt idx="11641">1650</cx:pt>
          <cx:pt idx="11642">1850</cx:pt>
          <cx:pt idx="11643">2250</cx:pt>
          <cx:pt idx="11644">1450</cx:pt>
          <cx:pt idx="11645">1650</cx:pt>
          <cx:pt idx="11646">1400</cx:pt>
          <cx:pt idx="11647">1600</cx:pt>
          <cx:pt idx="11648">1600</cx:pt>
          <cx:pt idx="11649">1650</cx:pt>
          <cx:pt idx="11650">1600</cx:pt>
          <cx:pt idx="11651">1600</cx:pt>
          <cx:pt idx="11652">1450</cx:pt>
          <cx:pt idx="11653">1400</cx:pt>
          <cx:pt idx="11654">1300</cx:pt>
          <cx:pt idx="11655">1500</cx:pt>
          <cx:pt idx="11656">1650</cx:pt>
          <cx:pt idx="11657">1450</cx:pt>
          <cx:pt idx="11658">1300</cx:pt>
          <cx:pt idx="11659">2250</cx:pt>
          <cx:pt idx="11660">3200</cx:pt>
          <cx:pt idx="11661">1600</cx:pt>
          <cx:pt idx="11662">2100</cx:pt>
          <cx:pt idx="11663">1600</cx:pt>
          <cx:pt idx="11664">1400</cx:pt>
          <cx:pt idx="11665">1300</cx:pt>
          <cx:pt idx="11666">2050</cx:pt>
          <cx:pt idx="11667">1950</cx:pt>
          <cx:pt idx="11668">2050</cx:pt>
          <cx:pt idx="11669">2050</cx:pt>
          <cx:pt idx="11670">2350</cx:pt>
          <cx:pt idx="11671">2350</cx:pt>
          <cx:pt idx="11672">2350</cx:pt>
          <cx:pt idx="11673">2350</cx:pt>
          <cx:pt idx="11674">1450</cx:pt>
          <cx:pt idx="11675">1150</cx:pt>
          <cx:pt idx="11676">1250</cx:pt>
          <cx:pt idx="11677">1750</cx:pt>
          <cx:pt idx="11678">1950</cx:pt>
          <cx:pt idx="11679">1650</cx:pt>
          <cx:pt idx="11680">1950</cx:pt>
          <cx:pt idx="11681">2050</cx:pt>
          <cx:pt idx="11682">2700</cx:pt>
          <cx:pt idx="11683">1950</cx:pt>
          <cx:pt idx="11684">2350</cx:pt>
          <cx:pt idx="11685">5300</cx:pt>
          <cx:pt idx="11686">1500</cx:pt>
          <cx:pt idx="11687">1400</cx:pt>
          <cx:pt idx="11688">1750</cx:pt>
          <cx:pt idx="11689">1650</cx:pt>
          <cx:pt idx="11690">2050</cx:pt>
          <cx:pt idx="11691">1850</cx:pt>
          <cx:pt idx="11692">1400</cx:pt>
          <cx:pt idx="11693">1400</cx:pt>
          <cx:pt idx="11694">1500</cx:pt>
          <cx:pt idx="11695">1400</cx:pt>
          <cx:pt idx="11696">1650</cx:pt>
          <cx:pt idx="11697">1500</cx:pt>
          <cx:pt idx="11698">1150</cx:pt>
          <cx:pt idx="11699">1400</cx:pt>
          <cx:pt idx="11700">1650</cx:pt>
          <cx:pt idx="11701">1650</cx:pt>
          <cx:pt idx="11702">1600</cx:pt>
          <cx:pt idx="11703">1650</cx:pt>
          <cx:pt idx="11704">1600</cx:pt>
          <cx:pt idx="11705">1750</cx:pt>
          <cx:pt idx="11706">1650</cx:pt>
          <cx:pt idx="11707">1950</cx:pt>
          <cx:pt idx="11708">1750</cx:pt>
          <cx:pt idx="11709">1950</cx:pt>
          <cx:pt idx="11710">1750</cx:pt>
          <cx:pt idx="11711">1850</cx:pt>
          <cx:pt idx="11712">1750</cx:pt>
          <cx:pt idx="11713">1600</cx:pt>
          <cx:pt idx="11714">1950</cx:pt>
          <cx:pt idx="11715">1750</cx:pt>
          <cx:pt idx="11716">1950</cx:pt>
          <cx:pt idx="11717">1850</cx:pt>
          <cx:pt idx="11718">2250</cx:pt>
          <cx:pt idx="11719">2250</cx:pt>
          <cx:pt idx="11720">2800</cx:pt>
          <cx:pt idx="11721">2800</cx:pt>
          <cx:pt idx="11722">2800</cx:pt>
          <cx:pt idx="11723">2800</cx:pt>
          <cx:pt idx="11724">4250</cx:pt>
          <cx:pt idx="11725">3250</cx:pt>
          <cx:pt idx="11726">3250</cx:pt>
          <cx:pt idx="11727">3250</cx:pt>
          <cx:pt idx="11728">3250</cx:pt>
          <cx:pt idx="11729">3250</cx:pt>
          <cx:pt idx="11730">3500</cx:pt>
          <cx:pt idx="11731">3250</cx:pt>
          <cx:pt idx="11732">3250</cx:pt>
          <cx:pt idx="11733">3850</cx:pt>
          <cx:pt idx="11734">1500</cx:pt>
          <cx:pt idx="11735">1850</cx:pt>
          <cx:pt idx="11736">1400</cx:pt>
          <cx:pt idx="11737">2350</cx:pt>
          <cx:pt idx="11738">2250</cx:pt>
          <cx:pt idx="11739">2350</cx:pt>
          <cx:pt idx="11740">2350</cx:pt>
          <cx:pt idx="11741">2350</cx:pt>
          <cx:pt idx="11742">2250</cx:pt>
          <cx:pt idx="11743">2100</cx:pt>
          <cx:pt idx="11744">2100</cx:pt>
          <cx:pt idx="11745">2350</cx:pt>
          <cx:pt idx="11746">2250</cx:pt>
          <cx:pt idx="11747">2350</cx:pt>
          <cx:pt idx="11748">2000</cx:pt>
          <cx:pt idx="11749">1900</cx:pt>
          <cx:pt idx="11750">3500</cx:pt>
          <cx:pt idx="11751">3250</cx:pt>
          <cx:pt idx="11752">2500</cx:pt>
          <cx:pt idx="11753">2100</cx:pt>
          <cx:pt idx="11754">2250</cx:pt>
          <cx:pt idx="11755">2250</cx:pt>
          <cx:pt idx="11756">2350</cx:pt>
          <cx:pt idx="11757">2350</cx:pt>
          <cx:pt idx="11758">2350</cx:pt>
          <cx:pt idx="11759">2500</cx:pt>
          <cx:pt idx="11760">2350</cx:pt>
          <cx:pt idx="11761">2800</cx:pt>
          <cx:pt idx="11762">2650</cx:pt>
          <cx:pt idx="11763">1900</cx:pt>
          <cx:pt idx="11764">1900</cx:pt>
          <cx:pt idx="11765">1950</cx:pt>
          <cx:pt idx="11766">2100</cx:pt>
          <cx:pt idx="11767">2100</cx:pt>
          <cx:pt idx="11768">2250</cx:pt>
          <cx:pt idx="11769">2100</cx:pt>
          <cx:pt idx="11770">2250</cx:pt>
          <cx:pt idx="11771">2050</cx:pt>
          <cx:pt idx="11772">2200</cx:pt>
          <cx:pt idx="11773">2650</cx:pt>
          <cx:pt idx="11774">2650</cx:pt>
          <cx:pt idx="11775">2700</cx:pt>
          <cx:pt idx="11776">2700</cx:pt>
          <cx:pt idx="11777">2700</cx:pt>
          <cx:pt idx="11778">3000</cx:pt>
          <cx:pt idx="11779">1500</cx:pt>
          <cx:pt idx="11780">1850</cx:pt>
          <cx:pt idx="11781">1650</cx:pt>
          <cx:pt idx="11782">1650</cx:pt>
          <cx:pt idx="11783">1850</cx:pt>
          <cx:pt idx="11784">1650</cx:pt>
          <cx:pt idx="11785">2050</cx:pt>
          <cx:pt idx="11786">1750</cx:pt>
          <cx:pt idx="11787">2350</cx:pt>
          <cx:pt idx="11788">1750</cx:pt>
          <cx:pt idx="11789">1750</cx:pt>
          <cx:pt idx="11790">1750</cx:pt>
          <cx:pt idx="11791">1750</cx:pt>
          <cx:pt idx="11792">1750</cx:pt>
          <cx:pt idx="11793">2050</cx:pt>
          <cx:pt idx="11794">2050</cx:pt>
          <cx:pt idx="11795">1500</cx:pt>
          <cx:pt idx="11796">1650</cx:pt>
          <cx:pt idx="11797">2800</cx:pt>
          <cx:pt idx="11798">2650</cx:pt>
          <cx:pt idx="11799">2500</cx:pt>
          <cx:pt idx="11800">2350</cx:pt>
          <cx:pt idx="11801">2500</cx:pt>
          <cx:pt idx="11802">2050</cx:pt>
          <cx:pt idx="11803">2350</cx:pt>
          <cx:pt idx="11804">2500</cx:pt>
          <cx:pt idx="11805">2500</cx:pt>
          <cx:pt idx="11806">2050</cx:pt>
          <cx:pt idx="11807">2650</cx:pt>
          <cx:pt idx="11808">2050</cx:pt>
          <cx:pt idx="11809">2650</cx:pt>
          <cx:pt idx="11810">2800</cx:pt>
          <cx:pt idx="11811">1500</cx:pt>
          <cx:pt idx="11812">1650</cx:pt>
          <cx:pt idx="11813">1400</cx:pt>
          <cx:pt idx="11814">2000</cx:pt>
          <cx:pt idx="11815">1750</cx:pt>
          <cx:pt idx="11816">2700</cx:pt>
          <cx:pt idx="11817">2700</cx:pt>
          <cx:pt idx="11818">2050</cx:pt>
          <cx:pt idx="11819">2350</cx:pt>
          <cx:pt idx="11820">2500</cx:pt>
          <cx:pt idx="11821">3500</cx:pt>
          <cx:pt idx="11822">2150</cx:pt>
          <cx:pt idx="11823">2050</cx:pt>
          <cx:pt idx="11824">2200</cx:pt>
          <cx:pt idx="11825">2200</cx:pt>
          <cx:pt idx="11826">2350</cx:pt>
          <cx:pt idx="11827">2500</cx:pt>
          <cx:pt idx="11828">2500</cx:pt>
          <cx:pt idx="11829">2250</cx:pt>
          <cx:pt idx="11830">2250</cx:pt>
          <cx:pt idx="11831">2250</cx:pt>
          <cx:pt idx="11832">1750</cx:pt>
          <cx:pt idx="11833">2350</cx:pt>
          <cx:pt idx="11834">1750</cx:pt>
          <cx:pt idx="11835">2350</cx:pt>
          <cx:pt idx="11836">1850</cx:pt>
          <cx:pt idx="11837">1950</cx:pt>
          <cx:pt idx="11838">2050</cx:pt>
          <cx:pt idx="11839">2350</cx:pt>
          <cx:pt idx="11840">1950</cx:pt>
          <cx:pt idx="11841">2050</cx:pt>
          <cx:pt idx="11842">1500</cx:pt>
          <cx:pt idx="11843">1650</cx:pt>
          <cx:pt idx="11844">1350</cx:pt>
          <cx:pt idx="11845">1750</cx:pt>
          <cx:pt idx="11846">1500</cx:pt>
          <cx:pt idx="11847">1650</cx:pt>
          <cx:pt idx="11848">2050</cx:pt>
          <cx:pt idx="11849">1500</cx:pt>
          <cx:pt idx="11850">1650</cx:pt>
          <cx:pt idx="11851">1400</cx:pt>
          <cx:pt idx="11852">2350</cx:pt>
          <cx:pt idx="11853">2350</cx:pt>
          <cx:pt idx="11854">2350</cx:pt>
          <cx:pt idx="11855">2250</cx:pt>
          <cx:pt idx="11856">2050</cx:pt>
          <cx:pt idx="11857">2350</cx:pt>
          <cx:pt idx="11858">2500</cx:pt>
          <cx:pt idx="11859">2250</cx:pt>
          <cx:pt idx="11860">2200</cx:pt>
          <cx:pt idx="11861">2500</cx:pt>
          <cx:pt idx="11862">2350</cx:pt>
          <cx:pt idx="11863">2500</cx:pt>
          <cx:pt idx="11864">2700</cx:pt>
          <cx:pt idx="11865">2250</cx:pt>
          <cx:pt idx="11866">2350</cx:pt>
          <cx:pt idx="11867">2200</cx:pt>
          <cx:pt idx="11868">2700</cx:pt>
          <cx:pt idx="11869">2700</cx:pt>
          <cx:pt idx="11870">2900</cx:pt>
          <cx:pt idx="11871">2250</cx:pt>
          <cx:pt idx="11872">2250</cx:pt>
          <cx:pt idx="11873">1650</cx:pt>
          <cx:pt idx="11874">1750</cx:pt>
          <cx:pt idx="11875">1750</cx:pt>
          <cx:pt idx="11876">1950</cx:pt>
          <cx:pt idx="11877">1950</cx:pt>
          <cx:pt idx="11878">1950</cx:pt>
          <cx:pt idx="11879">1950</cx:pt>
          <cx:pt idx="11880">2050</cx:pt>
          <cx:pt idx="11881">2500</cx:pt>
          <cx:pt idx="11882">2500</cx:pt>
          <cx:pt idx="11883">2200</cx:pt>
          <cx:pt idx="11884">2200</cx:pt>
          <cx:pt idx="11885">2350</cx:pt>
          <cx:pt idx="11886">2500</cx:pt>
          <cx:pt idx="11887">2700</cx:pt>
          <cx:pt idx="11888">2350</cx:pt>
          <cx:pt idx="11889">2500</cx:pt>
          <cx:pt idx="11890">2700</cx:pt>
          <cx:pt idx="11891">2250</cx:pt>
          <cx:pt idx="11892">2500</cx:pt>
          <cx:pt idx="11893">2350</cx:pt>
          <cx:pt idx="11894">2700</cx:pt>
          <cx:pt idx="11895">2700</cx:pt>
          <cx:pt idx="11896">2900</cx:pt>
          <cx:pt idx="11897">2350</cx:pt>
          <cx:pt idx="11898">2350</cx:pt>
          <cx:pt idx="11899">1950</cx:pt>
          <cx:pt idx="11900">2650</cx:pt>
          <cx:pt idx="11901">2200</cx:pt>
          <cx:pt idx="11902">1750</cx:pt>
          <cx:pt idx="11903">1950</cx:pt>
          <cx:pt idx="11904">1600</cx:pt>
          <cx:pt idx="11905">1850</cx:pt>
          <cx:pt idx="11906">1950</cx:pt>
          <cx:pt idx="11907">2200</cx:pt>
          <cx:pt idx="11908">2200</cx:pt>
          <cx:pt idx="11909">2350</cx:pt>
          <cx:pt idx="11910">2700</cx:pt>
          <cx:pt idx="11911">2700</cx:pt>
          <cx:pt idx="11912">2700</cx:pt>
          <cx:pt idx="11913">1050</cx:pt>
          <cx:pt idx="11914">850</cx:pt>
          <cx:pt idx="11915">2700</cx:pt>
          <cx:pt idx="11916">2900</cx:pt>
          <cx:pt idx="11917">1650</cx:pt>
          <cx:pt idx="11918">1850</cx:pt>
          <cx:pt idx="11919">1750</cx:pt>
          <cx:pt idx="11920">1850</cx:pt>
          <cx:pt idx="11921">1500</cx:pt>
          <cx:pt idx="11922">1750</cx:pt>
          <cx:pt idx="11923">1650</cx:pt>
          <cx:pt idx="11924">1750</cx:pt>
          <cx:pt idx="11925">1650</cx:pt>
          <cx:pt idx="11926">1650</cx:pt>
          <cx:pt idx="11927">1750</cx:pt>
          <cx:pt idx="11928">1750</cx:pt>
          <cx:pt idx="11929">1950</cx:pt>
          <cx:pt idx="11930">2050</cx:pt>
          <cx:pt idx="11931">2800</cx:pt>
          <cx:pt idx="11932">2800</cx:pt>
          <cx:pt idx="11933">2800</cx:pt>
          <cx:pt idx="11934">2350</cx:pt>
          <cx:pt idx="11935">2900</cx:pt>
          <cx:pt idx="11936">2500</cx:pt>
          <cx:pt idx="11937">2700</cx:pt>
          <cx:pt idx="11938">2700</cx:pt>
          <cx:pt idx="11939">2500</cx:pt>
          <cx:pt idx="11940">2500</cx:pt>
          <cx:pt idx="11941">2900</cx:pt>
          <cx:pt idx="11942">2500</cx:pt>
          <cx:pt idx="11943">2700</cx:pt>
          <cx:pt idx="11944">2900</cx:pt>
          <cx:pt idx="11945">2500</cx:pt>
          <cx:pt idx="11946">2500</cx:pt>
          <cx:pt idx="11947">2700</cx:pt>
          <cx:pt idx="11948">2900</cx:pt>
          <cx:pt idx="11949">2900</cx:pt>
          <cx:pt idx="11950">2900</cx:pt>
          <cx:pt idx="11951">1750</cx:pt>
          <cx:pt idx="11952">1850</cx:pt>
          <cx:pt idx="11953">1950</cx:pt>
          <cx:pt idx="11954">1650</cx:pt>
          <cx:pt idx="11955">1750</cx:pt>
          <cx:pt idx="11956">1850</cx:pt>
          <cx:pt idx="11957">1950</cx:pt>
          <cx:pt idx="11958">1800</cx:pt>
          <cx:pt idx="11959">1650</cx:pt>
          <cx:pt idx="11960">2050</cx:pt>
          <cx:pt idx="11961">1300</cx:pt>
          <cx:pt idx="11962">1350</cx:pt>
          <cx:pt idx="11963">1150</cx:pt>
          <cx:pt idx="11964">1350</cx:pt>
          <cx:pt idx="11965">2350</cx:pt>
          <cx:pt idx="11966">2350</cx:pt>
          <cx:pt idx="11967">2700</cx:pt>
          <cx:pt idx="11968">2700</cx:pt>
          <cx:pt idx="11969">2350</cx:pt>
          <cx:pt idx="11970">2700</cx:pt>
          <cx:pt idx="11971">2900</cx:pt>
          <cx:pt idx="11972">2900</cx:pt>
          <cx:pt idx="11973">2500</cx:pt>
          <cx:pt idx="11974">2700</cx:pt>
          <cx:pt idx="11975">2700</cx:pt>
          <cx:pt idx="11976">2700</cx:pt>
          <cx:pt idx="11977">2700</cx:pt>
          <cx:pt idx="11978">2900</cx:pt>
          <cx:pt idx="11979">2900</cx:pt>
          <cx:pt idx="11980">2700</cx:pt>
          <cx:pt idx="11981">2900</cx:pt>
          <cx:pt idx="11982">2200</cx:pt>
          <cx:pt idx="11983">2500</cx:pt>
          <cx:pt idx="11984">1600</cx:pt>
          <cx:pt idx="11985">2200</cx:pt>
          <cx:pt idx="11986">2500</cx:pt>
          <cx:pt idx="11987">2700</cx:pt>
          <cx:pt idx="11988">2350</cx:pt>
          <cx:pt idx="11989">1500</cx:pt>
          <cx:pt idx="11990">1650</cx:pt>
          <cx:pt idx="11991">2100</cx:pt>
          <cx:pt idx="11992">1400</cx:pt>
          <cx:pt idx="11993">1750</cx:pt>
          <cx:pt idx="11994">1650</cx:pt>
          <cx:pt idx="11995">1650</cx:pt>
          <cx:pt idx="11996">1750</cx:pt>
          <cx:pt idx="11997">1650</cx:pt>
          <cx:pt idx="11998">1850</cx:pt>
          <cx:pt idx="11999">2050</cx:pt>
          <cx:pt idx="12000">1950</cx:pt>
          <cx:pt idx="12001">1850</cx:pt>
          <cx:pt idx="12002">1850</cx:pt>
          <cx:pt idx="12003">2700</cx:pt>
          <cx:pt idx="12004">2700</cx:pt>
          <cx:pt idx="12005">2900</cx:pt>
          <cx:pt idx="12006">2900</cx:pt>
          <cx:pt idx="12007">1500</cx:pt>
          <cx:pt idx="12008">1500</cx:pt>
          <cx:pt idx="12009">1650</cx:pt>
          <cx:pt idx="12010">1350</cx:pt>
          <cx:pt idx="12011">1400</cx:pt>
          <cx:pt idx="12012">1750</cx:pt>
          <cx:pt idx="12013">1500</cx:pt>
          <cx:pt idx="12014">1650</cx:pt>
          <cx:pt idx="12015">1400</cx:pt>
          <cx:pt idx="12016">1750</cx:pt>
          <cx:pt idx="12017">1650</cx:pt>
          <cx:pt idx="12018">1500</cx:pt>
          <cx:pt idx="12019">1750</cx:pt>
          <cx:pt idx="12020">1650</cx:pt>
          <cx:pt idx="12021">1400</cx:pt>
          <cx:pt idx="12022">2250</cx:pt>
          <cx:pt idx="12023">1950</cx:pt>
          <cx:pt idx="12024">2350</cx:pt>
          <cx:pt idx="12025">2250</cx:pt>
          <cx:pt idx="12026">1950</cx:pt>
          <cx:pt idx="12027">2800</cx:pt>
          <cx:pt idx="12028">2500</cx:pt>
          <cx:pt idx="12029">2700</cx:pt>
          <cx:pt idx="12030">2900</cx:pt>
          <cx:pt idx="12031">2700</cx:pt>
          <cx:pt idx="12032">2700</cx:pt>
          <cx:pt idx="12033">3200</cx:pt>
          <cx:pt idx="12034">2900</cx:pt>
          <cx:pt idx="12035">2900</cx:pt>
          <cx:pt idx="12036">2700</cx:pt>
          <cx:pt idx="12037">3200</cx:pt>
          <cx:pt idx="12038">1300</cx:pt>
          <cx:pt idx="12039">1350</cx:pt>
          <cx:pt idx="12040">1150</cx:pt>
          <cx:pt idx="12041">1350</cx:pt>
          <cx:pt idx="12042">1750</cx:pt>
          <cx:pt idx="12043">1850</cx:pt>
          <cx:pt idx="12044">1650</cx:pt>
          <cx:pt idx="12045">1850</cx:pt>
          <cx:pt idx="12046">1500</cx:pt>
          <cx:pt idx="12047">1750</cx:pt>
          <cx:pt idx="12048">1500</cx:pt>
          <cx:pt idx="12049">1650</cx:pt>
          <cx:pt idx="12050">2350</cx:pt>
          <cx:pt idx="12051">2100</cx:pt>
          <cx:pt idx="12052">1500</cx:pt>
          <cx:pt idx="12053">2250</cx:pt>
          <cx:pt idx="12054">1650</cx:pt>
          <cx:pt idx="12055">1450</cx:pt>
          <cx:pt idx="12056">2000</cx:pt>
          <cx:pt idx="12057">1600</cx:pt>
          <cx:pt idx="12058">1650</cx:pt>
          <cx:pt idx="12059">1850</cx:pt>
          <cx:pt idx="12060">3250</cx:pt>
          <cx:pt idx="12061">3000</cx:pt>
          <cx:pt idx="12062">3850</cx:pt>
          <cx:pt idx="12063">3250</cx:pt>
          <cx:pt idx="12064">3250</cx:pt>
          <cx:pt idx="12065">1950</cx:pt>
          <cx:pt idx="12066">2050</cx:pt>
          <cx:pt idx="12067">1850</cx:pt>
          <cx:pt idx="12068">2050</cx:pt>
          <cx:pt idx="12069">2050</cx:pt>
          <cx:pt idx="12070">2050</cx:pt>
          <cx:pt idx="12071">2050</cx:pt>
          <cx:pt idx="12072">2200</cx:pt>
          <cx:pt idx="12073">2500</cx:pt>
          <cx:pt idx="12074">2900</cx:pt>
          <cx:pt idx="12075">2700</cx:pt>
          <cx:pt idx="12076">2050</cx:pt>
          <cx:pt idx="12077">2500</cx:pt>
          <cx:pt idx="12078">2500</cx:pt>
          <cx:pt idx="12079">2700</cx:pt>
          <cx:pt idx="12080">2900</cx:pt>
          <cx:pt idx="12081">2500</cx:pt>
          <cx:pt idx="12082">2350</cx:pt>
          <cx:pt idx="12083">2500</cx:pt>
          <cx:pt idx="12084">2500</cx:pt>
          <cx:pt idx="12085">2900</cx:pt>
          <cx:pt idx="12086">2700</cx:pt>
          <cx:pt idx="12087">2500</cx:pt>
          <cx:pt idx="12088">3200</cx:pt>
          <cx:pt idx="12089">1500</cx:pt>
          <cx:pt idx="12090">1400</cx:pt>
          <cx:pt idx="12091">1400</cx:pt>
          <cx:pt idx="12092">1200</cx:pt>
          <cx:pt idx="12093">1150</cx:pt>
          <cx:pt idx="12094">1400</cx:pt>
          <cx:pt idx="12095">1250</cx:pt>
          <cx:pt idx="12096">2050</cx:pt>
          <cx:pt idx="12097">1950</cx:pt>
          <cx:pt idx="12098">2200</cx:pt>
          <cx:pt idx="12099">2050</cx:pt>
          <cx:pt idx="12100">2350</cx:pt>
          <cx:pt idx="12101">2350</cx:pt>
          <cx:pt idx="12102">2350</cx:pt>
          <cx:pt idx="12103">2700</cx:pt>
          <cx:pt idx="12104">2350</cx:pt>
          <cx:pt idx="12105">2500</cx:pt>
          <cx:pt idx="12106">2350</cx:pt>
          <cx:pt idx="12107">2350</cx:pt>
          <cx:pt idx="12108">2500</cx:pt>
          <cx:pt idx="12109">2500</cx:pt>
          <cx:pt idx="12110">2500</cx:pt>
          <cx:pt idx="12111">2900</cx:pt>
          <cx:pt idx="12112">2350</cx:pt>
          <cx:pt idx="12113">2700</cx:pt>
          <cx:pt idx="12114">2350</cx:pt>
          <cx:pt idx="12115">2700</cx:pt>
          <cx:pt idx="12116">2350</cx:pt>
          <cx:pt idx="12117">2500</cx:pt>
          <cx:pt idx="12118">2900</cx:pt>
          <cx:pt idx="12119">2350</cx:pt>
          <cx:pt idx="12120">2500</cx:pt>
          <cx:pt idx="12121">2350</cx:pt>
          <cx:pt idx="12122">2350</cx:pt>
          <cx:pt idx="12123">1250</cx:pt>
          <cx:pt idx="12124">1050</cx:pt>
          <cx:pt idx="12125">1850</cx:pt>
          <cx:pt idx="12126">1600</cx:pt>
          <cx:pt idx="12127">1950</cx:pt>
          <cx:pt idx="12128">1600</cx:pt>
          <cx:pt idx="12129">2050</cx:pt>
          <cx:pt idx="12130">1450</cx:pt>
          <cx:pt idx="12131">2100</cx:pt>
          <cx:pt idx="12132">1400</cx:pt>
          <cx:pt idx="12133">2100</cx:pt>
          <cx:pt idx="12134">1750</cx:pt>
          <cx:pt idx="12135">1950</cx:pt>
          <cx:pt idx="12136">2050</cx:pt>
          <cx:pt idx="12137">1600</cx:pt>
          <cx:pt idx="12138">1850</cx:pt>
          <cx:pt idx="12139">1950</cx:pt>
          <cx:pt idx="12140">1950</cx:pt>
          <cx:pt idx="12141">2050</cx:pt>
          <cx:pt idx="12142">1650</cx:pt>
          <cx:pt idx="12143">1950</cx:pt>
          <cx:pt idx="12144">1950</cx:pt>
          <cx:pt idx="12145">1650</cx:pt>
          <cx:pt idx="12146">1750</cx:pt>
          <cx:pt idx="12147">1750</cx:pt>
          <cx:pt idx="12148">2350</cx:pt>
          <cx:pt idx="12149">2250</cx:pt>
          <cx:pt idx="12150">1650</cx:pt>
          <cx:pt idx="12151">1750</cx:pt>
          <cx:pt idx="12152">1650</cx:pt>
          <cx:pt idx="12153">1850</cx:pt>
          <cx:pt idx="12154">1450</cx:pt>
          <cx:pt idx="12155">1650</cx:pt>
          <cx:pt idx="12156">1750</cx:pt>
          <cx:pt idx="12157">2500</cx:pt>
          <cx:pt idx="12158">1950</cx:pt>
          <cx:pt idx="12159">2350</cx:pt>
          <cx:pt idx="12160">1050</cx:pt>
          <cx:pt idx="12161">850</cx:pt>
          <cx:pt idx="12162">1050</cx:pt>
          <cx:pt idx="12163">850</cx:pt>
          <cx:pt idx="12164">1150</cx:pt>
          <cx:pt idx="12165">950</cx:pt>
          <cx:pt idx="12166">750</cx:pt>
          <cx:pt idx="12167">1450</cx:pt>
          <cx:pt idx="12168">1400</cx:pt>
          <cx:pt idx="12169">1350</cx:pt>
          <cx:pt idx="12170">1300</cx:pt>
          <cx:pt idx="12171">1400</cx:pt>
          <cx:pt idx="12172">1600</cx:pt>
          <cx:pt idx="12173">1250</cx:pt>
          <cx:pt idx="12174">1450</cx:pt>
          <cx:pt idx="12175">1650</cx:pt>
          <cx:pt idx="12176">1500</cx:pt>
          <cx:pt idx="12177">1650</cx:pt>
          <cx:pt idx="12178">1500</cx:pt>
          <cx:pt idx="12179">1650</cx:pt>
          <cx:pt idx="12180">1500</cx:pt>
          <cx:pt idx="12181">2350</cx:pt>
          <cx:pt idx="12182">1950</cx:pt>
          <cx:pt idx="12183">2650</cx:pt>
          <cx:pt idx="12184">2200</cx:pt>
          <cx:pt idx="12185">2350</cx:pt>
          <cx:pt idx="12186">2700</cx:pt>
          <cx:pt idx="12187">2700</cx:pt>
          <cx:pt idx="12188">2250</cx:pt>
          <cx:pt idx="12189">2700</cx:pt>
          <cx:pt idx="12190">2500</cx:pt>
          <cx:pt idx="12191">2050</cx:pt>
          <cx:pt idx="12192">2650</cx:pt>
          <cx:pt idx="12193">2050</cx:pt>
          <cx:pt idx="12194">2650</cx:pt>
          <cx:pt idx="12195">2800</cx:pt>
          <cx:pt idx="12196">2050</cx:pt>
          <cx:pt idx="12197">2350</cx:pt>
          <cx:pt idx="12198">2500</cx:pt>
          <cx:pt idx="12199">2150</cx:pt>
          <cx:pt idx="12200">2050</cx:pt>
          <cx:pt idx="12201">2200</cx:pt>
          <cx:pt idx="12202">2200</cx:pt>
          <cx:pt idx="12203">2350</cx:pt>
          <cx:pt idx="12204">2500</cx:pt>
          <cx:pt idx="12205">2500</cx:pt>
          <cx:pt idx="12206">2250</cx:pt>
          <cx:pt idx="12207">2350</cx:pt>
          <cx:pt idx="12208">2500</cx:pt>
          <cx:pt idx="12209">2700</cx:pt>
          <cx:pt idx="12210">2250</cx:pt>
          <cx:pt idx="12211">2350</cx:pt>
          <cx:pt idx="12212">2200</cx:pt>
          <cx:pt idx="12213">2700</cx:pt>
          <cx:pt idx="12214">2700</cx:pt>
          <cx:pt idx="12215">2900</cx:pt>
          <cx:pt idx="12216">2250</cx:pt>
          <cx:pt idx="12217">2050</cx:pt>
          <cx:pt idx="12218">2500</cx:pt>
          <cx:pt idx="12219">2500</cx:pt>
          <cx:pt idx="12220">2250</cx:pt>
          <cx:pt idx="12221">2200</cx:pt>
          <cx:pt idx="12222">2200</cx:pt>
          <cx:pt idx="12223">2350</cx:pt>
          <cx:pt idx="12224">2500</cx:pt>
          <cx:pt idx="12225">2700</cx:pt>
          <cx:pt idx="12226">2250</cx:pt>
          <cx:pt idx="12227">2350</cx:pt>
          <cx:pt idx="12228">2500</cx:pt>
          <cx:pt idx="12229">2700</cx:pt>
          <cx:pt idx="12230">2250</cx:pt>
          <cx:pt idx="12231">2500</cx:pt>
          <cx:pt idx="12232">2350</cx:pt>
          <cx:pt idx="12233">2700</cx:pt>
          <cx:pt idx="12234">2700</cx:pt>
          <cx:pt idx="12235">2900</cx:pt>
          <cx:pt idx="12236">2250</cx:pt>
          <cx:pt idx="12237">1750</cx:pt>
          <cx:pt idx="12238">1950</cx:pt>
          <cx:pt idx="12239">2350</cx:pt>
          <cx:pt idx="12240">1600</cx:pt>
          <cx:pt idx="12241">1850</cx:pt>
          <cx:pt idx="12242">1950</cx:pt>
          <cx:pt idx="12243">2650</cx:pt>
          <cx:pt idx="12244">2200</cx:pt>
          <cx:pt idx="12245">2200</cx:pt>
          <cx:pt idx="12246">2700</cx:pt>
          <cx:pt idx="12247">2900</cx:pt>
          <cx:pt idx="12248">2050</cx:pt>
          <cx:pt idx="12249">2350</cx:pt>
          <cx:pt idx="12250">2500</cx:pt>
          <cx:pt idx="12251">2250</cx:pt>
          <cx:pt idx="12252">2050</cx:pt>
          <cx:pt idx="12253">2500</cx:pt>
          <cx:pt idx="12254">2700</cx:pt>
          <cx:pt idx="12255">2700</cx:pt>
          <cx:pt idx="12256">1600</cx:pt>
          <cx:pt idx="12257">1450</cx:pt>
          <cx:pt idx="12258">1650</cx:pt>
          <cx:pt idx="12259">1600</cx:pt>
          <cx:pt idx="12260">1200</cx:pt>
          <cx:pt idx="12261">1350</cx:pt>
          <cx:pt idx="12262">900</cx:pt>
          <cx:pt idx="12263">1100</cx:pt>
          <cx:pt idx="12264">950</cx:pt>
          <cx:pt idx="12265">1250</cx:pt>
          <cx:pt idx="12266">1250</cx:pt>
          <cx:pt idx="12267">1350</cx:pt>
          <cx:pt idx="12268">1150</cx:pt>
          <cx:pt idx="12269">1300</cx:pt>
          <cx:pt idx="12270">800</cx:pt>
          <cx:pt idx="12271">850</cx:pt>
          <cx:pt idx="12272">1500</cx:pt>
          <cx:pt idx="12273">1500</cx:pt>
          <cx:pt idx="12274">2000</cx:pt>
          <cx:pt idx="12275">2000</cx:pt>
          <cx:pt idx="12276">1450</cx:pt>
          <cx:pt idx="12277">2000</cx:pt>
          <cx:pt idx="12278">1600</cx:pt>
          <cx:pt idx="12279">1600</cx:pt>
          <cx:pt idx="12280">1650</cx:pt>
          <cx:pt idx="12281">1350</cx:pt>
          <cx:pt idx="12282">1300</cx:pt>
          <cx:pt idx="12283">1250</cx:pt>
          <cx:pt idx="12284">1400</cx:pt>
          <cx:pt idx="12285">1400</cx:pt>
          <cx:pt idx="12286">1300</cx:pt>
          <cx:pt idx="12287">1750</cx:pt>
          <cx:pt idx="12288">1950</cx:pt>
          <cx:pt idx="12289">1750</cx:pt>
          <cx:pt idx="12290">1600</cx:pt>
          <cx:pt idx="12291">1600</cx:pt>
          <cx:pt idx="12292">1450</cx:pt>
          <cx:pt idx="12293">2350</cx:pt>
          <cx:pt idx="12294">2500</cx:pt>
          <cx:pt idx="12295">2800</cx:pt>
          <cx:pt idx="12296">2050</cx:pt>
          <cx:pt idx="12297">2050</cx:pt>
          <cx:pt idx="12298">2050</cx:pt>
          <cx:pt idx="12299">2050</cx:pt>
          <cx:pt idx="12300">1600</cx:pt>
          <cx:pt idx="12301">1450</cx:pt>
          <cx:pt idx="12302">1850</cx:pt>
          <cx:pt idx="12303">1750</cx:pt>
          <cx:pt idx="12304">1950</cx:pt>
          <cx:pt idx="12305">2050</cx:pt>
          <cx:pt idx="12306">2350</cx:pt>
          <cx:pt idx="12307">2200</cx:pt>
          <cx:pt idx="12308">2050</cx:pt>
          <cx:pt idx="12309">2200</cx:pt>
          <cx:pt idx="12310">2200</cx:pt>
          <cx:pt idx="12311">2200</cx:pt>
          <cx:pt idx="12312">1400</cx:pt>
          <cx:pt idx="12313">1250</cx:pt>
          <cx:pt idx="12314">1450</cx:pt>
          <cx:pt idx="12315">2350</cx:pt>
          <cx:pt idx="12316">2350</cx:pt>
          <cx:pt idx="12317">2500</cx:pt>
          <cx:pt idx="12318">2200</cx:pt>
          <cx:pt idx="12319">2050</cx:pt>
          <cx:pt idx="12320">2050</cx:pt>
          <cx:pt idx="12321">2350</cx:pt>
          <cx:pt idx="12322">2500</cx:pt>
          <cx:pt idx="12323">2500</cx:pt>
          <cx:pt idx="12324">2500</cx:pt>
          <cx:pt idx="12325">2500</cx:pt>
          <cx:pt idx="12326">2500</cx:pt>
          <cx:pt idx="12327">2350</cx:pt>
          <cx:pt idx="12328">2350</cx:pt>
          <cx:pt idx="12329">2350</cx:pt>
          <cx:pt idx="12330">2350</cx:pt>
          <cx:pt idx="12331">2350</cx:pt>
          <cx:pt idx="12332">2200</cx:pt>
          <cx:pt idx="12333">2350</cx:pt>
          <cx:pt idx="12334">3200</cx:pt>
          <cx:pt idx="12335">3200</cx:pt>
          <cx:pt idx="12336">2350</cx:pt>
          <cx:pt idx="12337">3500</cx:pt>
          <cx:pt idx="12338">3500</cx:pt>
          <cx:pt idx="12339">2350</cx:pt>
          <cx:pt idx="12340">2800</cx:pt>
          <cx:pt idx="12341">2350</cx:pt>
          <cx:pt idx="12342">2650</cx:pt>
          <cx:pt idx="12343">2200</cx:pt>
          <cx:pt idx="12344">1850</cx:pt>
          <cx:pt idx="12345">2050</cx:pt>
          <cx:pt idx="12346">2350</cx:pt>
          <cx:pt idx="12347">1950</cx:pt>
          <cx:pt idx="12348">2200</cx:pt>
          <cx:pt idx="12349">2200</cx:pt>
          <cx:pt idx="12350">1850</cx:pt>
          <cx:pt idx="12351">1850</cx:pt>
          <cx:pt idx="12352">2050</cx:pt>
          <cx:pt idx="12353">2350</cx:pt>
          <cx:pt idx="12354">1850</cx:pt>
          <cx:pt idx="12355">1950</cx:pt>
          <cx:pt idx="12356">2200</cx:pt>
          <cx:pt idx="12357">2350</cx:pt>
          <cx:pt idx="12358">2350</cx:pt>
          <cx:pt idx="12359">2350</cx:pt>
          <cx:pt idx="12360">2500</cx:pt>
          <cx:pt idx="12361">2200</cx:pt>
          <cx:pt idx="12362">2200</cx:pt>
          <cx:pt idx="12363">2500</cx:pt>
          <cx:pt idx="12364">2050</cx:pt>
          <cx:pt idx="12365">2200</cx:pt>
          <cx:pt idx="12366">1450</cx:pt>
          <cx:pt idx="12367">1300</cx:pt>
          <cx:pt idx="12368">4250</cx:pt>
          <cx:pt idx="12369">4250</cx:pt>
          <cx:pt idx="12370">3500</cx:pt>
          <cx:pt idx="12371">3500</cx:pt>
          <cx:pt idx="12372">1950</cx:pt>
          <cx:pt idx="12373">1950</cx:pt>
          <cx:pt idx="12374">2350</cx:pt>
          <cx:pt idx="12375">2350</cx:pt>
          <cx:pt idx="12376">2350</cx:pt>
          <cx:pt idx="12377">2350</cx:pt>
          <cx:pt idx="12378">2350</cx:pt>
          <cx:pt idx="12379">1950</cx:pt>
          <cx:pt idx="12380">2350</cx:pt>
          <cx:pt idx="12381">1850</cx:pt>
          <cx:pt idx="12382">1850</cx:pt>
          <cx:pt idx="12383">2250</cx:pt>
          <cx:pt idx="12384">1400</cx:pt>
          <cx:pt idx="12385">1400</cx:pt>
          <cx:pt idx="12386">1300</cx:pt>
          <cx:pt idx="12387">1250</cx:pt>
          <cx:pt idx="12388">1500</cx:pt>
          <cx:pt idx="12389">2250</cx:pt>
          <cx:pt idx="12390">1350</cx:pt>
          <cx:pt idx="12391">2100</cx:pt>
          <cx:pt idx="12392">2250</cx:pt>
          <cx:pt idx="12393">1750</cx:pt>
          <cx:pt idx="12394">1750</cx:pt>
          <cx:pt idx="12395">1850</cx:pt>
          <cx:pt idx="12396">1750</cx:pt>
          <cx:pt idx="12397">1600</cx:pt>
          <cx:pt idx="12398">1850</cx:pt>
          <cx:pt idx="12399">2050</cx:pt>
          <cx:pt idx="12400">2050</cx:pt>
          <cx:pt idx="12401">1950</cx:pt>
          <cx:pt idx="12402">2050</cx:pt>
          <cx:pt idx="12403">2350</cx:pt>
          <cx:pt idx="12404">1400</cx:pt>
          <cx:pt idx="12405">1750</cx:pt>
          <cx:pt idx="12406">1300</cx:pt>
          <cx:pt idx="12407">1600</cx:pt>
          <cx:pt idx="12408">1500</cx:pt>
          <cx:pt idx="12409">1450</cx:pt>
          <cx:pt idx="12410">1500</cx:pt>
          <cx:pt idx="12411">2250</cx:pt>
          <cx:pt idx="12412">1350</cx:pt>
          <cx:pt idx="12413">2100</cx:pt>
          <cx:pt idx="12414">2050</cx:pt>
          <cx:pt idx="12415">1950</cx:pt>
          <cx:pt idx="12416">2200</cx:pt>
          <cx:pt idx="12417">1950</cx:pt>
          <cx:pt idx="12418">1450</cx:pt>
          <cx:pt idx="12419">1500</cx:pt>
          <cx:pt idx="12420">1450</cx:pt>
          <cx:pt idx="12421">1300</cx:pt>
          <cx:pt idx="12422">2350</cx:pt>
          <cx:pt idx="12423">2350</cx:pt>
          <cx:pt idx="12424">2100</cx:pt>
          <cx:pt idx="12425">2000</cx:pt>
          <cx:pt idx="12426">2100</cx:pt>
          <cx:pt idx="12427">2100</cx:pt>
          <cx:pt idx="12428">2250</cx:pt>
          <cx:pt idx="12429">1500</cx:pt>
          <cx:pt idx="12430">2250</cx:pt>
          <cx:pt idx="12431">2250</cx:pt>
          <cx:pt idx="12432">2500</cx:pt>
          <cx:pt idx="12433">2050</cx:pt>
          <cx:pt idx="12434">2800</cx:pt>
          <cx:pt idx="12435">2500</cx:pt>
          <cx:pt idx="12436">2650</cx:pt>
          <cx:pt idx="12437">2350</cx:pt>
          <cx:pt idx="12438">2500</cx:pt>
          <cx:pt idx="12439">2350</cx:pt>
          <cx:pt idx="12440">3000</cx:pt>
          <cx:pt idx="12441">2650</cx:pt>
          <cx:pt idx="12442">3250</cx:pt>
          <cx:pt idx="12443">3250</cx:pt>
          <cx:pt idx="12444">2650</cx:pt>
          <cx:pt idx="12445">3500</cx:pt>
          <cx:pt idx="12446">3250</cx:pt>
          <cx:pt idx="12447">1650</cx:pt>
          <cx:pt idx="12448">1500</cx:pt>
          <cx:pt idx="12449">1450</cx:pt>
          <cx:pt idx="12450">1850</cx:pt>
          <cx:pt idx="12451">1950</cx:pt>
          <cx:pt idx="12452">1850</cx:pt>
          <cx:pt idx="12453">1650</cx:pt>
          <cx:pt idx="12454">1750</cx:pt>
          <cx:pt idx="12455">1650</cx:pt>
          <cx:pt idx="12456">1750</cx:pt>
          <cx:pt idx="12457">1650</cx:pt>
          <cx:pt idx="12458">1850</cx:pt>
          <cx:pt idx="12459">1450</cx:pt>
          <cx:pt idx="12460">1650</cx:pt>
          <cx:pt idx="12461">1500</cx:pt>
          <cx:pt idx="12462">1400</cx:pt>
          <cx:pt idx="12463">1400</cx:pt>
          <cx:pt idx="12464">1250</cx:pt>
          <cx:pt idx="12465">1400</cx:pt>
          <cx:pt idx="12466">1250</cx:pt>
          <cx:pt idx="12467">1950</cx:pt>
          <cx:pt idx="12468">1950</cx:pt>
          <cx:pt idx="12469">2250</cx:pt>
          <cx:pt idx="12470">2350</cx:pt>
          <cx:pt idx="12471">2250</cx:pt>
          <cx:pt idx="12472">2350</cx:pt>
          <cx:pt idx="12473">2350</cx:pt>
          <cx:pt idx="12474">2250</cx:pt>
          <cx:pt idx="12475">2350</cx:pt>
          <cx:pt idx="12476">2100</cx:pt>
          <cx:pt idx="12477">1500</cx:pt>
          <cx:pt idx="12478">2250</cx:pt>
          <cx:pt idx="12479">1650</cx:pt>
          <cx:pt idx="12480">1450</cx:pt>
          <cx:pt idx="12481">2000</cx:pt>
          <cx:pt idx="12482">1600</cx:pt>
          <cx:pt idx="12483">1850</cx:pt>
          <cx:pt idx="12484">1850</cx:pt>
          <cx:pt idx="12485">1750</cx:pt>
          <cx:pt idx="12486">1650</cx:pt>
          <cx:pt idx="12487">1750</cx:pt>
          <cx:pt idx="12488">1850</cx:pt>
          <cx:pt idx="12489">1650</cx:pt>
          <cx:pt idx="12490">1850</cx:pt>
          <cx:pt idx="12491">1500</cx:pt>
          <cx:pt idx="12492">1750</cx:pt>
          <cx:pt idx="12493">1500</cx:pt>
          <cx:pt idx="12494">1650</cx:pt>
          <cx:pt idx="12495">1650</cx:pt>
          <cx:pt idx="12496">2100</cx:pt>
          <cx:pt idx="12497">1600</cx:pt>
          <cx:pt idx="12498">1300</cx:pt>
          <cx:pt idx="12499">1350</cx:pt>
          <cx:pt idx="12500">1150</cx:pt>
          <cx:pt idx="12501">1350</cx:pt>
          <cx:pt idx="12502">2350</cx:pt>
          <cx:pt idx="12503">2350</cx:pt>
          <cx:pt idx="12504">1350</cx:pt>
          <cx:pt idx="12505">1300</cx:pt>
          <cx:pt idx="12506">1850</cx:pt>
          <cx:pt idx="12507">1850</cx:pt>
          <cx:pt idx="12508">2050</cx:pt>
          <cx:pt idx="12509">1950</cx:pt>
          <cx:pt idx="12510">2050</cx:pt>
          <cx:pt idx="12511">2100</cx:pt>
          <cx:pt idx="12512">1900</cx:pt>
          <cx:pt idx="12513">2350</cx:pt>
          <cx:pt idx="12514">2350</cx:pt>
          <cx:pt idx="12515">2350</cx:pt>
          <cx:pt idx="12516">2350</cx:pt>
          <cx:pt idx="12517">2350</cx:pt>
          <cx:pt idx="12518">2350</cx:pt>
          <cx:pt idx="12519">1650</cx:pt>
          <cx:pt idx="12520">1500</cx:pt>
          <cx:pt idx="12521">2250</cx:pt>
          <cx:pt idx="12522">2250</cx:pt>
          <cx:pt idx="12523">2100</cx:pt>
          <cx:pt idx="12524">1300</cx:pt>
          <cx:pt idx="12525">1600</cx:pt>
          <cx:pt idx="12526">1250</cx:pt>
          <cx:pt idx="12527">1500</cx:pt>
          <cx:pt idx="12528">2200</cx:pt>
          <cx:pt idx="12529">2350</cx:pt>
          <cx:pt idx="12530">2350</cx:pt>
          <cx:pt idx="12531">2350</cx:pt>
          <cx:pt idx="12532">1950</cx:pt>
          <cx:pt idx="12533">1300</cx:pt>
          <cx:pt idx="12534">1500</cx:pt>
          <cx:pt idx="12535">1200</cx:pt>
          <cx:pt idx="12536">1450</cx:pt>
          <cx:pt idx="12537">1750</cx:pt>
          <cx:pt idx="12538">1950</cx:pt>
          <cx:pt idx="12539">1600</cx:pt>
          <cx:pt idx="12540">1950</cx:pt>
          <cx:pt idx="12541">2350</cx:pt>
          <cx:pt idx="12542">1950</cx:pt>
          <cx:pt idx="12543">2350</cx:pt>
          <cx:pt idx="12544">1600</cx:pt>
          <cx:pt idx="12545">1500</cx:pt>
          <cx:pt idx="12546">1650</cx:pt>
          <cx:pt idx="12547">2100</cx:pt>
          <cx:pt idx="12548">1450</cx:pt>
          <cx:pt idx="12549">2000</cx:pt>
          <cx:pt idx="12550">2650</cx:pt>
          <cx:pt idx="12551">1500</cx:pt>
          <cx:pt idx="12552">1850</cx:pt>
          <cx:pt idx="12553">1650</cx:pt>
          <cx:pt idx="12554">1650</cx:pt>
          <cx:pt idx="12555">1850</cx:pt>
          <cx:pt idx="12556">1650</cx:pt>
          <cx:pt idx="12557">1750</cx:pt>
          <cx:pt idx="12558">1750</cx:pt>
          <cx:pt idx="12559">1950</cx:pt>
          <cx:pt idx="12560">1950</cx:pt>
          <cx:pt idx="12561">1750</cx:pt>
          <cx:pt idx="12562">1750</cx:pt>
          <cx:pt idx="12563">2350</cx:pt>
          <cx:pt idx="12564">1950</cx:pt>
          <cx:pt idx="12565">1950</cx:pt>
          <cx:pt idx="12566">1750</cx:pt>
          <cx:pt idx="12567">2350</cx:pt>
          <cx:pt idx="12568">3000</cx:pt>
          <cx:pt idx="12569">1650</cx:pt>
          <cx:pt idx="12570">1500</cx:pt>
          <cx:pt idx="12571">1750</cx:pt>
          <cx:pt idx="12572">1650</cx:pt>
          <cx:pt idx="12573">1400</cx:pt>
          <cx:pt idx="12574">1300</cx:pt>
          <cx:pt idx="12575">1350</cx:pt>
          <cx:pt idx="12576">1150</cx:pt>
          <cx:pt idx="12577">1350</cx:pt>
          <cx:pt idx="12578">1750</cx:pt>
          <cx:pt idx="12579">1850</cx:pt>
          <cx:pt idx="12580">1650</cx:pt>
          <cx:pt idx="12581">1850</cx:pt>
          <cx:pt idx="12582">1500</cx:pt>
          <cx:pt idx="12583">1750</cx:pt>
          <cx:pt idx="12584">1500</cx:pt>
          <cx:pt idx="12585">1650</cx:pt>
          <cx:pt idx="12586">2350</cx:pt>
          <cx:pt idx="12587">2100</cx:pt>
          <cx:pt idx="12588">1500</cx:pt>
          <cx:pt idx="12589">2250</cx:pt>
          <cx:pt idx="12590">1650</cx:pt>
          <cx:pt idx="12591">1450</cx:pt>
          <cx:pt idx="12592">1600</cx:pt>
          <cx:pt idx="12593">2000</cx:pt>
          <cx:pt idx="12594">1500</cx:pt>
          <cx:pt idx="12595">1500</cx:pt>
          <cx:pt idx="12596">1650</cx:pt>
          <cx:pt idx="12597">1350</cx:pt>
          <cx:pt idx="12598">1400</cx:pt>
          <cx:pt idx="12599">1750</cx:pt>
          <cx:pt idx="12600">1750</cx:pt>
          <cx:pt idx="12601">1850</cx:pt>
          <cx:pt idx="12602">1950</cx:pt>
          <cx:pt idx="12603">1650</cx:pt>
          <cx:pt idx="12604">2050</cx:pt>
          <cx:pt idx="12605">2350</cx:pt>
          <cx:pt idx="12606">1750</cx:pt>
          <cx:pt idx="12607">1750</cx:pt>
          <cx:pt idx="12608">2350</cx:pt>
          <cx:pt idx="12609">1750</cx:pt>
          <cx:pt idx="12610">2350</cx:pt>
          <cx:pt idx="12611">1050</cx:pt>
          <cx:pt idx="12612">850</cx:pt>
          <cx:pt idx="12613">1600</cx:pt>
          <cx:pt idx="12614">1500</cx:pt>
          <cx:pt idx="12615">1650</cx:pt>
          <cx:pt idx="12616">1450</cx:pt>
          <cx:pt idx="12617">2000</cx:pt>
          <cx:pt idx="12618">1750</cx:pt>
          <cx:pt idx="12619">1750</cx:pt>
          <cx:pt idx="12620">1950</cx:pt>
          <cx:pt idx="12621">1950</cx:pt>
          <cx:pt idx="12622">1400</cx:pt>
          <cx:pt idx="12623">1250</cx:pt>
          <cx:pt idx="12624">1150</cx:pt>
          <cx:pt idx="12625">1450</cx:pt>
          <cx:pt idx="12626">1650</cx:pt>
          <cx:pt idx="12627">1350</cx:pt>
          <cx:pt idx="12628">1750</cx:pt>
          <cx:pt idx="12629">1950</cx:pt>
          <cx:pt idx="12630">1950</cx:pt>
          <cx:pt idx="12631">2350</cx:pt>
          <cx:pt idx="12632">2350</cx:pt>
          <cx:pt idx="12633">2350</cx:pt>
          <cx:pt idx="12634">2350</cx:pt>
          <cx:pt idx="12635">2650</cx:pt>
          <cx:pt idx="12636">2650</cx:pt>
          <cx:pt idx="12637">2500</cx:pt>
          <cx:pt idx="12638">2500</cx:pt>
          <cx:pt idx="12639">2350</cx:pt>
          <cx:pt idx="12640">2350</cx:pt>
          <cx:pt idx="12641">2800</cx:pt>
          <cx:pt idx="12642">3250</cx:pt>
          <cx:pt idx="12643">3850</cx:pt>
          <cx:pt idx="12644">3850</cx:pt>
          <cx:pt idx="12645">3850</cx:pt>
          <cx:pt idx="12646">3850</cx:pt>
          <cx:pt idx="12647">3850</cx:pt>
          <cx:pt idx="12648">3850</cx:pt>
          <cx:pt idx="12649">3850</cx:pt>
          <cx:pt idx="12650">1950</cx:pt>
          <cx:pt idx="12651">1950</cx:pt>
          <cx:pt idx="12652">1650</cx:pt>
          <cx:pt idx="12653">2000</cx:pt>
          <cx:pt idx="12654">1750</cx:pt>
          <cx:pt idx="12655">1950</cx:pt>
          <cx:pt idx="12656">1950</cx:pt>
          <cx:pt idx="12657">1850</cx:pt>
          <cx:pt idx="12658">1750</cx:pt>
          <cx:pt idx="12659">2000</cx:pt>
          <cx:pt idx="12660">2050</cx:pt>
          <cx:pt idx="12661">1950</cx:pt>
          <cx:pt idx="12662">1750</cx:pt>
          <cx:pt idx="12663">1750</cx:pt>
          <cx:pt idx="12664">2500</cx:pt>
          <cx:pt idx="12665">1350</cx:pt>
          <cx:pt idx="12666">1450</cx:pt>
          <cx:pt idx="12667">1400</cx:pt>
          <cx:pt idx="12668">1250</cx:pt>
          <cx:pt idx="12669">1350</cx:pt>
          <cx:pt idx="12670">1450</cx:pt>
          <cx:pt idx="12671">1250</cx:pt>
          <cx:pt idx="12672">1400</cx:pt>
          <cx:pt idx="12673">1350</cx:pt>
          <cx:pt idx="12674">1450</cx:pt>
          <cx:pt idx="12675">1250</cx:pt>
          <cx:pt idx="12676">1400</cx:pt>
          <cx:pt idx="12677">1500</cx:pt>
          <cx:pt idx="12678">1450</cx:pt>
          <cx:pt idx="12679">1600</cx:pt>
          <cx:pt idx="12680">1500</cx:pt>
          <cx:pt idx="12681">1500</cx:pt>
          <cx:pt idx="12682">1450</cx:pt>
          <cx:pt idx="12683">1600</cx:pt>
          <cx:pt idx="12684">1500</cx:pt>
          <cx:pt idx="12685">1150</cx:pt>
          <cx:pt idx="12686">1150</cx:pt>
          <cx:pt idx="12687">1300</cx:pt>
          <cx:pt idx="12688">1350</cx:pt>
          <cx:pt idx="12689">1600</cx:pt>
          <cx:pt idx="12690">1500</cx:pt>
          <cx:pt idx="12691">1650</cx:pt>
          <cx:pt idx="12692">1650</cx:pt>
          <cx:pt idx="12693">2350</cx:pt>
          <cx:pt idx="12694">2250</cx:pt>
          <cx:pt idx="12695">1600</cx:pt>
          <cx:pt idx="12696">1500</cx:pt>
          <cx:pt idx="12697">1650</cx:pt>
          <cx:pt idx="12698">1650</cx:pt>
          <cx:pt idx="12699">2350</cx:pt>
          <cx:pt idx="12700">1600</cx:pt>
          <cx:pt idx="12701">1400</cx:pt>
          <cx:pt idx="12702">1750</cx:pt>
          <cx:pt idx="12703">1500</cx:pt>
          <cx:pt idx="12704">1600</cx:pt>
          <cx:pt idx="12705">1450</cx:pt>
          <cx:pt idx="12706">1750</cx:pt>
          <cx:pt idx="12707">1500</cx:pt>
          <cx:pt idx="12708">2250</cx:pt>
          <cx:pt idx="12709">2350</cx:pt>
          <cx:pt idx="12710">1400</cx:pt>
          <cx:pt idx="12711">1400</cx:pt>
          <cx:pt idx="12712">1650</cx:pt>
          <cx:pt idx="12713">1500</cx:pt>
          <cx:pt idx="12714">1600</cx:pt>
          <cx:pt idx="12715">1650</cx:pt>
          <cx:pt idx="12716">1650</cx:pt>
          <cx:pt idx="12717">1650</cx:pt>
          <cx:pt idx="12718">1650</cx:pt>
          <cx:pt idx="12719">1650</cx:pt>
          <cx:pt idx="12720">1500</cx:pt>
          <cx:pt idx="12721">1600</cx:pt>
          <cx:pt idx="12722">1650</cx:pt>
          <cx:pt idx="12723">1500</cx:pt>
          <cx:pt idx="12724">1050</cx:pt>
          <cx:pt idx="12725">1300</cx:pt>
          <cx:pt idx="12726">850</cx:pt>
          <cx:pt idx="12727">1000</cx:pt>
          <cx:pt idx="12728">1300</cx:pt>
          <cx:pt idx="12729">2050</cx:pt>
          <cx:pt idx="12730">2050</cx:pt>
          <cx:pt idx="12731">2700</cx:pt>
          <cx:pt idx="12732">1950</cx:pt>
          <cx:pt idx="12733">2500</cx:pt>
          <cx:pt idx="12734">3500</cx:pt>
          <cx:pt idx="12735">3500</cx:pt>
          <cx:pt idx="12736">3200</cx:pt>
          <cx:pt idx="12737">3200</cx:pt>
          <cx:pt idx="12738">1650</cx:pt>
          <cx:pt idx="12739">1850</cx:pt>
          <cx:pt idx="12740">1600</cx:pt>
          <cx:pt idx="12741">1950</cx:pt>
          <cx:pt idx="12742">1650</cx:pt>
          <cx:pt idx="12743">1850</cx:pt>
          <cx:pt idx="12744">2250</cx:pt>
          <cx:pt idx="12745">1450</cx:pt>
          <cx:pt idx="12746">1750</cx:pt>
          <cx:pt idx="12747">1400</cx:pt>
          <cx:pt idx="12748">1600</cx:pt>
          <cx:pt idx="12749">1650</cx:pt>
          <cx:pt idx="12750">1600</cx:pt>
          <cx:pt idx="12751">1450</cx:pt>
          <cx:pt idx="12752">1400</cx:pt>
          <cx:pt idx="12753">1350</cx:pt>
          <cx:pt idx="12754">1350</cx:pt>
          <cx:pt idx="12755">1400</cx:pt>
          <cx:pt idx="12756">1350</cx:pt>
          <cx:pt idx="12757">2900</cx:pt>
          <cx:pt idx="12758">1650</cx:pt>
          <cx:pt idx="12759">2100</cx:pt>
          <cx:pt idx="12760">1600</cx:pt>
          <cx:pt idx="12761">1400</cx:pt>
          <cx:pt idx="12762">1300</cx:pt>
          <cx:pt idx="12763">2050</cx:pt>
          <cx:pt idx="12764">1950</cx:pt>
          <cx:pt idx="12765">2050</cx:pt>
          <cx:pt idx="12766">2350</cx:pt>
          <cx:pt idx="12767">2250</cx:pt>
          <cx:pt idx="12768">2350</cx:pt>
          <cx:pt idx="12769">2350</cx:pt>
          <cx:pt idx="12770">1650</cx:pt>
          <cx:pt idx="12771">1950</cx:pt>
          <cx:pt idx="12772">2200</cx:pt>
          <cx:pt idx="12773">1600</cx:pt>
          <cx:pt idx="12774">2050</cx:pt>
          <cx:pt idx="12775">1450</cx:pt>
          <cx:pt idx="12776">1200</cx:pt>
          <cx:pt idx="12777">1300</cx:pt>
          <cx:pt idx="12778">2200</cx:pt>
          <cx:pt idx="12779">1950</cx:pt>
          <cx:pt idx="12780">2050</cx:pt>
          <cx:pt idx="12781">2050</cx:pt>
          <cx:pt idx="12782">2700</cx:pt>
          <cx:pt idx="12783">2500</cx:pt>
          <cx:pt idx="12784">2700</cx:pt>
          <cx:pt idx="12785">1950</cx:pt>
          <cx:pt idx="12786">2350</cx:pt>
          <cx:pt idx="12787">2350</cx:pt>
          <cx:pt idx="12788">5300</cx:pt>
          <cx:pt idx="12789">1600</cx:pt>
          <cx:pt idx="12790">1450</cx:pt>
          <cx:pt idx="12791">1850</cx:pt>
          <cx:pt idx="12792">2050</cx:pt>
          <cx:pt idx="12793">1850</cx:pt>
          <cx:pt idx="12794">2200</cx:pt>
          <cx:pt idx="12795">2350</cx:pt>
          <cx:pt idx="12796">2050</cx:pt>
          <cx:pt idx="12797">1400</cx:pt>
          <cx:pt idx="12798">1650</cx:pt>
          <cx:pt idx="12799">1600</cx:pt>
          <cx:pt idx="12800">1450</cx:pt>
          <cx:pt idx="12801">1650</cx:pt>
          <cx:pt idx="12802">1600</cx:pt>
          <cx:pt idx="12803">1500</cx:pt>
          <cx:pt idx="12804">1650</cx:pt>
          <cx:pt idx="12805">1950</cx:pt>
          <cx:pt idx="12806">1650</cx:pt>
          <cx:pt idx="12807">1950</cx:pt>
          <cx:pt idx="12808">1600</cx:pt>
          <cx:pt idx="12809">1750</cx:pt>
          <cx:pt idx="12810">1650</cx:pt>
          <cx:pt idx="12811">1950</cx:pt>
          <cx:pt idx="12812">1950</cx:pt>
          <cx:pt idx="12813">1600</cx:pt>
          <cx:pt idx="12814">1750</cx:pt>
          <cx:pt idx="12815">1750</cx:pt>
          <cx:pt idx="12816">1650</cx:pt>
          <cx:pt idx="12817">1650</cx:pt>
          <cx:pt idx="12818">1650</cx:pt>
          <cx:pt idx="12819">1850</cx:pt>
          <cx:pt idx="12820">1750</cx:pt>
          <cx:pt idx="12821">1950</cx:pt>
          <cx:pt idx="12822">1750</cx:pt>
          <cx:pt idx="12823">1650</cx:pt>
          <cx:pt idx="12824">1850</cx:pt>
          <cx:pt idx="12825">1750</cx:pt>
          <cx:pt idx="12826">1950</cx:pt>
          <cx:pt idx="12827">1450</cx:pt>
          <cx:pt idx="12828">1750</cx:pt>
          <cx:pt idx="12829">1400</cx:pt>
          <cx:pt idx="12830">2350</cx:pt>
          <cx:pt idx="12831">2250</cx:pt>
          <cx:pt idx="12832">2250</cx:pt>
          <cx:pt idx="12833">2250</cx:pt>
          <cx:pt idx="12834">2350</cx:pt>
          <cx:pt idx="12835">2250</cx:pt>
          <cx:pt idx="12836">2100</cx:pt>
          <cx:pt idx="12837">2100</cx:pt>
          <cx:pt idx="12838">2650</cx:pt>
          <cx:pt idx="12839">2350</cx:pt>
          <cx:pt idx="12840">1900</cx:pt>
          <cx:pt idx="12841">2250</cx:pt>
          <cx:pt idx="12842">2100</cx:pt>
          <cx:pt idx="12843">2350</cx:pt>
          <cx:pt idx="12844">2250</cx:pt>
          <cx:pt idx="12845">1950</cx:pt>
          <cx:pt idx="12846">1950</cx:pt>
          <cx:pt idx="12847">1950</cx:pt>
          <cx:pt idx="12848">1950</cx:pt>
          <cx:pt idx="12849">2250</cx:pt>
          <cx:pt idx="12850">2250</cx:pt>
          <cx:pt idx="12851">1950</cx:pt>
          <cx:pt idx="12852">2800</cx:pt>
          <cx:pt idx="12853">2000</cx:pt>
          <cx:pt idx="12854">1900</cx:pt>
          <cx:pt idx="12855">1900</cx:pt>
          <cx:pt idx="12856">2000</cx:pt>
          <cx:pt idx="12857">1900</cx:pt>
          <cx:pt idx="12858">1850</cx:pt>
          <cx:pt idx="12859">2100</cx:pt>
          <cx:pt idx="12860">2100</cx:pt>
          <cx:pt idx="12861">2100</cx:pt>
          <cx:pt idx="12862">2100</cx:pt>
          <cx:pt idx="12863">2250</cx:pt>
          <cx:pt idx="12864">2100</cx:pt>
          <cx:pt idx="12865">2250</cx:pt>
          <cx:pt idx="12866">2350</cx:pt>
          <cx:pt idx="12867">2500</cx:pt>
          <cx:pt idx="12868">2500</cx:pt>
          <cx:pt idx="12869">2500</cx:pt>
          <cx:pt idx="12870">2350</cx:pt>
          <cx:pt idx="12871">2500</cx:pt>
          <cx:pt idx="12872">2500</cx:pt>
          <cx:pt idx="12873">2500</cx:pt>
          <cx:pt idx="12874">2500</cx:pt>
          <cx:pt idx="12875">2700</cx:pt>
          <cx:pt idx="12876">2650</cx:pt>
          <cx:pt idx="12877">2700</cx:pt>
          <cx:pt idx="12878">3250</cx:pt>
          <cx:pt idx="12879">1450</cx:pt>
          <cx:pt idx="12880">1750</cx:pt>
          <cx:pt idx="12881">1600</cx:pt>
          <cx:pt idx="12882">1750</cx:pt>
          <cx:pt idx="12883">2350</cx:pt>
          <cx:pt idx="12884">1750</cx:pt>
          <cx:pt idx="12885">1950</cx:pt>
          <cx:pt idx="12886">1750</cx:pt>
          <cx:pt idx="12887">1750</cx:pt>
          <cx:pt idx="12888">1750</cx:pt>
          <cx:pt idx="12889">2350</cx:pt>
          <cx:pt idx="12890">2350</cx:pt>
          <cx:pt idx="12891">1500</cx:pt>
          <cx:pt idx="12892">1600</cx:pt>
          <cx:pt idx="12893">1650</cx:pt>
          <cx:pt idx="12894">2350</cx:pt>
          <cx:pt idx="12895">2500</cx:pt>
          <cx:pt idx="12896">2350</cx:pt>
          <cx:pt idx="12897">2350</cx:pt>
          <cx:pt idx="12898">2350</cx:pt>
          <cx:pt idx="12899">2050</cx:pt>
          <cx:pt idx="12900">2500</cx:pt>
          <cx:pt idx="12901">2650</cx:pt>
          <cx:pt idx="12902">2200</cx:pt>
          <cx:pt idx="12903">2650</cx:pt>
          <cx:pt idx="12904">2800</cx:pt>
          <cx:pt idx="12905">1450</cx:pt>
          <cx:pt idx="12906">1750</cx:pt>
          <cx:pt idx="12907">1650</cx:pt>
          <cx:pt idx="12908">1400</cx:pt>
          <cx:pt idx="12909">2000</cx:pt>
          <cx:pt idx="12910">1750</cx:pt>
          <cx:pt idx="12911">2900</cx:pt>
          <cx:pt idx="12912">2550</cx:pt>
          <cx:pt idx="12913">2700</cx:pt>
          <cx:pt idx="12914">2050</cx:pt>
          <cx:pt idx="12915">2350</cx:pt>
          <cx:pt idx="12916">2500</cx:pt>
          <cx:pt idx="12917">2250</cx:pt>
          <cx:pt idx="12918">2250</cx:pt>
          <cx:pt idx="12919">1950</cx:pt>
          <cx:pt idx="12920">2200</cx:pt>
          <cx:pt idx="12921">2050</cx:pt>
          <cx:pt idx="12922">2350</cx:pt>
          <cx:pt idx="12923">2500</cx:pt>
          <cx:pt idx="12924">2500</cx:pt>
          <cx:pt idx="12925">2050</cx:pt>
          <cx:pt idx="12926">1750</cx:pt>
          <cx:pt idx="12927">2350</cx:pt>
          <cx:pt idx="12928">1750</cx:pt>
          <cx:pt idx="12929">2350</cx:pt>
          <cx:pt idx="12930">1850</cx:pt>
          <cx:pt idx="12931">2350</cx:pt>
          <cx:pt idx="12932">1950</cx:pt>
          <cx:pt idx="12933">2350</cx:pt>
          <cx:pt idx="12934">1500</cx:pt>
          <cx:pt idx="12935">1750</cx:pt>
          <cx:pt idx="12936">1350</cx:pt>
          <cx:pt idx="12937">1750</cx:pt>
          <cx:pt idx="12938">1450</cx:pt>
          <cx:pt idx="12939">1750</cx:pt>
          <cx:pt idx="12940">2350</cx:pt>
          <cx:pt idx="12941">1450</cx:pt>
          <cx:pt idx="12942">1750</cx:pt>
          <cx:pt idx="12943">1650</cx:pt>
          <cx:pt idx="12944">2350</cx:pt>
          <cx:pt idx="12945">2350</cx:pt>
          <cx:pt idx="12946">2350</cx:pt>
          <cx:pt idx="12947">2050</cx:pt>
          <cx:pt idx="12948">2350</cx:pt>
          <cx:pt idx="12949">2500</cx:pt>
          <cx:pt idx="12950">2400</cx:pt>
          <cx:pt idx="12951">2200</cx:pt>
          <cx:pt idx="12952">2700</cx:pt>
          <cx:pt idx="12953">2200</cx:pt>
          <cx:pt idx="12954">2500</cx:pt>
          <cx:pt idx="12955">2700</cx:pt>
          <cx:pt idx="12956">2400</cx:pt>
          <cx:pt idx="12957">2550</cx:pt>
          <cx:pt idx="12958">2350</cx:pt>
          <cx:pt idx="12959">2200</cx:pt>
          <cx:pt idx="12960">2700</cx:pt>
          <cx:pt idx="12961">2700</cx:pt>
          <cx:pt idx="12962">2900</cx:pt>
          <cx:pt idx="12963">2250</cx:pt>
          <cx:pt idx="12964">1750</cx:pt>
          <cx:pt idx="12965">1950</cx:pt>
          <cx:pt idx="12966">1950</cx:pt>
          <cx:pt idx="12967">1950</cx:pt>
          <cx:pt idx="12968">2200</cx:pt>
          <cx:pt idx="12969">2500</cx:pt>
          <cx:pt idx="12970">2700</cx:pt>
          <cx:pt idx="12971">2250</cx:pt>
          <cx:pt idx="12972">2400</cx:pt>
          <cx:pt idx="12973">2050</cx:pt>
          <cx:pt idx="12974">2050</cx:pt>
          <cx:pt idx="12975">2500</cx:pt>
          <cx:pt idx="12976">2700</cx:pt>
          <cx:pt idx="12977">2700</cx:pt>
          <cx:pt idx="12978">2050</cx:pt>
          <cx:pt idx="12979">2350</cx:pt>
          <cx:pt idx="12980">2500</cx:pt>
          <cx:pt idx="12981">2700</cx:pt>
          <cx:pt idx="12982">2400</cx:pt>
          <cx:pt idx="12983">2550</cx:pt>
          <cx:pt idx="12984">2500</cx:pt>
          <cx:pt idx="12985">2350</cx:pt>
          <cx:pt idx="12986">2700</cx:pt>
          <cx:pt idx="12987">2700</cx:pt>
          <cx:pt idx="12988">2900</cx:pt>
          <cx:pt idx="12989">2250</cx:pt>
          <cx:pt idx="12990">2050</cx:pt>
          <cx:pt idx="12991">2350</cx:pt>
          <cx:pt idx="12992">2050</cx:pt>
          <cx:pt idx="12993">2500</cx:pt>
          <cx:pt idx="12994">2200</cx:pt>
          <cx:pt idx="12995">1850</cx:pt>
          <cx:pt idx="12996">2350</cx:pt>
          <cx:pt idx="12997">1950</cx:pt>
          <cx:pt idx="12998">1600</cx:pt>
          <cx:pt idx="12999">1950</cx:pt>
          <cx:pt idx="13000">2250</cx:pt>
          <cx:pt idx="13001">2050</cx:pt>
          <cx:pt idx="13002">2500</cx:pt>
          <cx:pt idx="13003">2500</cx:pt>
          <cx:pt idx="13004">2200</cx:pt>
          <cx:pt idx="13005">2350</cx:pt>
          <cx:pt idx="13006">2500</cx:pt>
          <cx:pt idx="13007">2700</cx:pt>
          <cx:pt idx="13008">2400</cx:pt>
          <cx:pt idx="13009">2700</cx:pt>
          <cx:pt idx="13010">1050</cx:pt>
          <cx:pt idx="13011">850</cx:pt>
          <cx:pt idx="13012">2700</cx:pt>
          <cx:pt idx="13013">2700</cx:pt>
          <cx:pt idx="13014">1650</cx:pt>
          <cx:pt idx="13015">1850</cx:pt>
          <cx:pt idx="13016">1850</cx:pt>
          <cx:pt idx="13017">1600</cx:pt>
          <cx:pt idx="13018">1650</cx:pt>
          <cx:pt idx="13019">1650</cx:pt>
          <cx:pt idx="13020">1650</cx:pt>
          <cx:pt idx="13021">1850</cx:pt>
          <cx:pt idx="13022">2050</cx:pt>
          <cx:pt idx="13023">2200</cx:pt>
          <cx:pt idx="13024">2350</cx:pt>
          <cx:pt idx="13025">2900</cx:pt>
          <cx:pt idx="13026">2700</cx:pt>
          <cx:pt idx="13027">2700</cx:pt>
          <cx:pt idx="13028">2350</cx:pt>
          <cx:pt idx="13029">2900</cx:pt>
          <cx:pt idx="13030">2700</cx:pt>
          <cx:pt idx="13031">2900</cx:pt>
          <cx:pt idx="13032">2700</cx:pt>
          <cx:pt idx="13033">2900</cx:pt>
          <cx:pt idx="13034">2900</cx:pt>
          <cx:pt idx="13035">2900</cx:pt>
          <cx:pt idx="13036">1850</cx:pt>
          <cx:pt idx="13037">1850</cx:pt>
          <cx:pt idx="13038">1950</cx:pt>
          <cx:pt idx="13039">1750</cx:pt>
          <cx:pt idx="13040">1850</cx:pt>
          <cx:pt idx="13041">1850</cx:pt>
          <cx:pt idx="13042">1950</cx:pt>
          <cx:pt idx="13043">2050</cx:pt>
          <cx:pt idx="13044">1950</cx:pt>
          <cx:pt idx="13045">1800</cx:pt>
          <cx:pt idx="13046">1750</cx:pt>
          <cx:pt idx="13047">2050</cx:pt>
          <cx:pt idx="13048">2200</cx:pt>
          <cx:pt idx="13049">1350</cx:pt>
          <cx:pt idx="13050">1350</cx:pt>
          <cx:pt idx="13051">1150</cx:pt>
          <cx:pt idx="13052">1350</cx:pt>
          <cx:pt idx="13053">2350</cx:pt>
          <cx:pt idx="13054">2700</cx:pt>
          <cx:pt idx="13055">2700</cx:pt>
          <cx:pt idx="13056">2900</cx:pt>
          <cx:pt idx="13057">2200</cx:pt>
          <cx:pt idx="13058">2500</cx:pt>
          <cx:pt idx="13059">1600</cx:pt>
          <cx:pt idx="13060">2050</cx:pt>
          <cx:pt idx="13061">2350</cx:pt>
          <cx:pt idx="13062">2350</cx:pt>
          <cx:pt idx="13063">2700</cx:pt>
          <cx:pt idx="13064">2200</cx:pt>
          <cx:pt idx="13065">2500</cx:pt>
          <cx:pt idx="13066">1650</cx:pt>
          <cx:pt idx="13067">1850</cx:pt>
          <cx:pt idx="13068">1850</cx:pt>
          <cx:pt idx="13069">2350</cx:pt>
          <cx:pt idx="13070">2700</cx:pt>
          <cx:pt idx="13071">2900</cx:pt>
          <cx:pt idx="13072">2050</cx:pt>
          <cx:pt idx="13073">2500</cx:pt>
          <cx:pt idx="13074">2900</cx:pt>
          <cx:pt idx="13075">2900</cx:pt>
          <cx:pt idx="13076">2700</cx:pt>
          <cx:pt idx="13077">2700</cx:pt>
          <cx:pt idx="13078">2900</cx:pt>
          <cx:pt idx="13079">2700</cx:pt>
          <cx:pt idx="13080">2700</cx:pt>
          <cx:pt idx="13081">2900</cx:pt>
          <cx:pt idx="13082">2900</cx:pt>
          <cx:pt idx="13083">2900</cx:pt>
          <cx:pt idx="13084">2700</cx:pt>
          <cx:pt idx="13085">1500</cx:pt>
          <cx:pt idx="13086">1600</cx:pt>
          <cx:pt idx="13087">1850</cx:pt>
          <cx:pt idx="13088">1400</cx:pt>
          <cx:pt idx="13089">1500</cx:pt>
          <cx:pt idx="13090">1950</cx:pt>
          <cx:pt idx="13091">1600</cx:pt>
          <cx:pt idx="13092">1650</cx:pt>
          <cx:pt idx="13093">1650</cx:pt>
          <cx:pt idx="13094">1850</cx:pt>
          <cx:pt idx="13095">1500</cx:pt>
          <cx:pt idx="13096">2350</cx:pt>
          <cx:pt idx="13097">1950</cx:pt>
          <cx:pt idx="13098">1950</cx:pt>
          <cx:pt idx="13099">1850</cx:pt>
          <cx:pt idx="13100">1850</cx:pt>
          <cx:pt idx="13101">2800</cx:pt>
          <cx:pt idx="13102">1350</cx:pt>
          <cx:pt idx="13103">1350</cx:pt>
          <cx:pt idx="13104">1150</cx:pt>
          <cx:pt idx="13105">1350</cx:pt>
          <cx:pt idx="13106">1950</cx:pt>
          <cx:pt idx="13107">1750</cx:pt>
          <cx:pt idx="13108">1500</cx:pt>
          <cx:pt idx="13109">1750</cx:pt>
          <cx:pt idx="13110">1500</cx:pt>
          <cx:pt idx="13111">1600</cx:pt>
          <cx:pt idx="13112">2350</cx:pt>
          <cx:pt idx="13113">2100</cx:pt>
          <cx:pt idx="13114">1500</cx:pt>
          <cx:pt idx="13115">2250</cx:pt>
          <cx:pt idx="13116">1650</cx:pt>
          <cx:pt idx="13117">1450</cx:pt>
          <cx:pt idx="13118">1600</cx:pt>
          <cx:pt idx="13119">2000</cx:pt>
          <cx:pt idx="13120">1650</cx:pt>
          <cx:pt idx="13121">1850</cx:pt>
          <cx:pt idx="13122">1850</cx:pt>
          <cx:pt idx="13123">3000</cx:pt>
          <cx:pt idx="13124">3250</cx:pt>
          <cx:pt idx="13125">3850</cx:pt>
          <cx:pt idx="13126">3250</cx:pt>
          <cx:pt idx="13127">3250</cx:pt>
          <cx:pt idx="13128">1950</cx:pt>
          <cx:pt idx="13129">2200</cx:pt>
          <cx:pt idx="13130">1850</cx:pt>
          <cx:pt idx="13131">2200</cx:pt>
          <cx:pt idx="13132">2050</cx:pt>
          <cx:pt idx="13133">2200</cx:pt>
          <cx:pt idx="13134">2050</cx:pt>
          <cx:pt idx="13135">2350</cx:pt>
          <cx:pt idx="13136">1300</cx:pt>
          <cx:pt idx="13137">1050</cx:pt>
          <cx:pt idx="13138">2500</cx:pt>
          <cx:pt idx="13139">2700</cx:pt>
          <cx:pt idx="13140">2500</cx:pt>
          <cx:pt idx="13141">2050</cx:pt>
          <cx:pt idx="13142">2700</cx:pt>
          <cx:pt idx="13143">2500</cx:pt>
          <cx:pt idx="13144">2900</cx:pt>
          <cx:pt idx="13145">2500</cx:pt>
          <cx:pt idx="13146">2500</cx:pt>
          <cx:pt idx="13147">2500</cx:pt>
          <cx:pt idx="13148">2700</cx:pt>
          <cx:pt idx="13149">2900</cx:pt>
          <cx:pt idx="13150">2700</cx:pt>
          <cx:pt idx="13151">2900</cx:pt>
          <cx:pt idx="13152">1500</cx:pt>
          <cx:pt idx="13153">1350</cx:pt>
          <cx:pt idx="13154">1400</cx:pt>
          <cx:pt idx="13155">1200</cx:pt>
          <cx:pt idx="13156">1350</cx:pt>
          <cx:pt idx="13157">1200</cx:pt>
          <cx:pt idx="13158">2200</cx:pt>
          <cx:pt idx="13159">1950</cx:pt>
          <cx:pt idx="13160">2350</cx:pt>
          <cx:pt idx="13161">2050</cx:pt>
          <cx:pt idx="13162">2350</cx:pt>
          <cx:pt idx="13163">2350</cx:pt>
          <cx:pt idx="13164">2700</cx:pt>
          <cx:pt idx="13165">2350</cx:pt>
          <cx:pt idx="13166">2350</cx:pt>
          <cx:pt idx="13167">2350</cx:pt>
          <cx:pt idx="13168">2500</cx:pt>
          <cx:pt idx="13169">2700</cx:pt>
          <cx:pt idx="13170">2500</cx:pt>
          <cx:pt idx="13171">2500</cx:pt>
          <cx:pt idx="13172">2500</cx:pt>
          <cx:pt idx="13173">2500</cx:pt>
          <cx:pt idx="13174">2700</cx:pt>
          <cx:pt idx="13175">2500</cx:pt>
          <cx:pt idx="13176">2500</cx:pt>
          <cx:pt idx="13177">2900</cx:pt>
          <cx:pt idx="13178">1950</cx:pt>
          <cx:pt idx="13179">1750</cx:pt>
          <cx:pt idx="13180">1950</cx:pt>
          <cx:pt idx="13181">1650</cx:pt>
          <cx:pt idx="13182">1950</cx:pt>
          <cx:pt idx="13183">1500</cx:pt>
          <cx:pt idx="13184">2100</cx:pt>
          <cx:pt idx="13185">1350</cx:pt>
          <cx:pt idx="13186">2100</cx:pt>
          <cx:pt idx="13187">1750</cx:pt>
          <cx:pt idx="13188">1950</cx:pt>
          <cx:pt idx="13189">2200</cx:pt>
          <cx:pt idx="13190">1650</cx:pt>
          <cx:pt idx="13191">1850</cx:pt>
          <cx:pt idx="13192">1950</cx:pt>
          <cx:pt idx="13193">2050</cx:pt>
          <cx:pt idx="13194">2200</cx:pt>
          <cx:pt idx="13195">1750</cx:pt>
          <cx:pt idx="13196">1850</cx:pt>
          <cx:pt idx="13197">2050</cx:pt>
          <cx:pt idx="13198">1750</cx:pt>
          <cx:pt idx="13199">1650</cx:pt>
          <cx:pt idx="13200">1750</cx:pt>
          <cx:pt idx="13201">2250</cx:pt>
          <cx:pt idx="13202">2250</cx:pt>
          <cx:pt idx="13203">1650</cx:pt>
          <cx:pt idx="13204">1750</cx:pt>
          <cx:pt idx="13205">1650</cx:pt>
          <cx:pt idx="13206">1850</cx:pt>
          <cx:pt idx="13207">1450</cx:pt>
          <cx:pt idx="13208">1650</cx:pt>
          <cx:pt idx="13209">2350</cx:pt>
          <cx:pt idx="13210">1850</cx:pt>
          <cx:pt idx="13211">1950</cx:pt>
          <cx:pt idx="13212">2250</cx:pt>
          <cx:pt idx="13213">1050</cx:pt>
          <cx:pt idx="13214">850</cx:pt>
          <cx:pt idx="13215">750</cx:pt>
          <cx:pt idx="13216">1450</cx:pt>
          <cx:pt idx="13217">1400</cx:pt>
          <cx:pt idx="13218">1350</cx:pt>
          <cx:pt idx="13219">1300</cx:pt>
          <cx:pt idx="13220">1650</cx:pt>
          <cx:pt idx="13221">1650</cx:pt>
          <cx:pt idx="13222">1600</cx:pt>
          <cx:pt idx="13223">1500</cx:pt>
          <cx:pt idx="13224">1650</cx:pt>
          <cx:pt idx="13225">1650</cx:pt>
          <cx:pt idx="13226">1600</cx:pt>
          <cx:pt idx="13227">1500</cx:pt>
          <cx:pt idx="13228">1650</cx:pt>
          <cx:pt idx="13229">1650</cx:pt>
          <cx:pt idx="13230">1600</cx:pt>
          <cx:pt idx="13231">1500</cx:pt>
          <cx:pt idx="13232">2350</cx:pt>
          <cx:pt idx="13233">2050</cx:pt>
          <cx:pt idx="13234">2500</cx:pt>
          <cx:pt idx="13235">2200</cx:pt>
          <cx:pt idx="13236">2350</cx:pt>
          <cx:pt idx="13237">2500</cx:pt>
          <cx:pt idx="13238">2700</cx:pt>
          <cx:pt idx="13239">2400</cx:pt>
          <cx:pt idx="13240">2700</cx:pt>
          <cx:pt idx="13241">2050</cx:pt>
          <cx:pt idx="13242">2500</cx:pt>
          <cx:pt idx="13243">2650</cx:pt>
          <cx:pt idx="13244">2200</cx:pt>
          <cx:pt idx="13245">2650</cx:pt>
          <cx:pt idx="13246">2800</cx:pt>
          <cx:pt idx="13247">2050</cx:pt>
          <cx:pt idx="13248">2350</cx:pt>
          <cx:pt idx="13249">2500</cx:pt>
          <cx:pt idx="13250">2250</cx:pt>
          <cx:pt idx="13251">2250</cx:pt>
          <cx:pt idx="13252">1950</cx:pt>
          <cx:pt idx="13253">2200</cx:pt>
          <cx:pt idx="13254">2050</cx:pt>
          <cx:pt idx="13255">2350</cx:pt>
          <cx:pt idx="13256">2500</cx:pt>
          <cx:pt idx="13257">2500</cx:pt>
          <cx:pt idx="13258">2050</cx:pt>
          <cx:pt idx="13259">2200</cx:pt>
          <cx:pt idx="13260">2500</cx:pt>
          <cx:pt idx="13261">2700</cx:pt>
          <cx:pt idx="13262">2550</cx:pt>
          <cx:pt idx="13263">2400</cx:pt>
          <cx:pt idx="13264">2350</cx:pt>
          <cx:pt idx="13265">2200</cx:pt>
          <cx:pt idx="13266">2700</cx:pt>
          <cx:pt idx="13267">2700</cx:pt>
          <cx:pt idx="13268">2900</cx:pt>
          <cx:pt idx="13269">2250</cx:pt>
          <cx:pt idx="13270">2400</cx:pt>
          <cx:pt idx="13271">2200</cx:pt>
          <cx:pt idx="13272">2350</cx:pt>
          <cx:pt idx="13273">2500</cx:pt>
          <cx:pt idx="13274">2400</cx:pt>
          <cx:pt idx="13275">2050</cx:pt>
          <cx:pt idx="13276">2050</cx:pt>
          <cx:pt idx="13277">2050</cx:pt>
          <cx:pt idx="13278">2700</cx:pt>
          <cx:pt idx="13279">2700</cx:pt>
          <cx:pt idx="13280">2500</cx:pt>
          <cx:pt idx="13281">2500</cx:pt>
          <cx:pt idx="13282">2700</cx:pt>
          <cx:pt idx="13283">2400</cx:pt>
          <cx:pt idx="13284">2550</cx:pt>
          <cx:pt idx="13285">2350</cx:pt>
          <cx:pt idx="13286">2400</cx:pt>
          <cx:pt idx="13287">2500</cx:pt>
          <cx:pt idx="13288">2700</cx:pt>
          <cx:pt idx="13289">2700</cx:pt>
          <cx:pt idx="13290">2900</cx:pt>
          <cx:pt idx="13291">1850</cx:pt>
          <cx:pt idx="13292">2350</cx:pt>
          <cx:pt idx="13293">1950</cx:pt>
          <cx:pt idx="13294">1600</cx:pt>
          <cx:pt idx="13295">2250</cx:pt>
          <cx:pt idx="13296">1950</cx:pt>
          <cx:pt idx="13297">2050</cx:pt>
          <cx:pt idx="13298">2500</cx:pt>
          <cx:pt idx="13299">2200</cx:pt>
          <cx:pt idx="13300">2500</cx:pt>
          <cx:pt idx="13301">2700</cx:pt>
          <cx:pt idx="13302">2700</cx:pt>
          <cx:pt idx="13303">2200</cx:pt>
          <cx:pt idx="13304">2350</cx:pt>
          <cx:pt idx="13305">2500</cx:pt>
          <cx:pt idx="13306">2400</cx:pt>
          <cx:pt idx="13307">2200</cx:pt>
          <cx:pt idx="13308">2700</cx:pt>
          <cx:pt idx="13309">2900</cx:pt>
          <cx:pt idx="13310">2550</cx:pt>
          <cx:pt idx="13311">2900</cx:pt>
          <cx:pt idx="13312">1600</cx:pt>
          <cx:pt idx="13313">1500</cx:pt>
          <cx:pt idx="13314">1400</cx:pt>
          <cx:pt idx="13315">1450</cx:pt>
          <cx:pt idx="13316">1650</cx:pt>
          <cx:pt idx="13317">1600</cx:pt>
          <cx:pt idx="13318">1500</cx:pt>
          <cx:pt idx="13319">1450</cx:pt>
          <cx:pt idx="13320">1250</cx:pt>
          <cx:pt idx="13321">1350</cx:pt>
          <cx:pt idx="13322">900</cx:pt>
          <cx:pt idx="13323">950</cx:pt>
          <cx:pt idx="13324">1100</cx:pt>
          <cx:pt idx="13325">1250</cx:pt>
          <cx:pt idx="13326">1250</cx:pt>
          <cx:pt idx="13327">1350</cx:pt>
          <cx:pt idx="13328">1050</cx:pt>
          <cx:pt idx="13329">1250</cx:pt>
          <cx:pt idx="13330">1700</cx:pt>
          <cx:pt idx="13331">800</cx:pt>
          <cx:pt idx="13332">850</cx:pt>
          <cx:pt idx="13333">2200</cx:pt>
          <cx:pt idx="13334">2200</cx:pt>
          <cx:pt idx="13335">2200</cx:pt>
          <cx:pt idx="13336">2350</cx:pt>
          <cx:pt idx="13337">2200</cx:pt>
          <cx:pt idx="13338">1600</cx:pt>
          <cx:pt idx="13339">2000</cx:pt>
          <cx:pt idx="13340">2000</cx:pt>
          <cx:pt idx="13341">1500</cx:pt>
          <cx:pt idx="13342">2000</cx:pt>
          <cx:pt idx="13343">1600</cx:pt>
          <cx:pt idx="13344">1600</cx:pt>
          <cx:pt idx="13345">1650</cx:pt>
          <cx:pt idx="13346">1300</cx:pt>
          <cx:pt idx="13347">1300</cx:pt>
          <cx:pt idx="13348">1300</cx:pt>
          <cx:pt idx="13349">1400</cx:pt>
          <cx:pt idx="13350">1400</cx:pt>
          <cx:pt idx="13351">1400</cx:pt>
          <cx:pt idx="13352">1650</cx:pt>
          <cx:pt idx="13353">1950</cx:pt>
          <cx:pt idx="13354">1750</cx:pt>
          <cx:pt idx="13355">1650</cx:pt>
          <cx:pt idx="13356">1950</cx:pt>
          <cx:pt idx="13357">1650</cx:pt>
          <cx:pt idx="13358">1600</cx:pt>
          <cx:pt idx="13359">1450</cx:pt>
          <cx:pt idx="13360">2350</cx:pt>
          <cx:pt idx="13361">2500</cx:pt>
          <cx:pt idx="13362">2650</cx:pt>
          <cx:pt idx="13363">2200</cx:pt>
          <cx:pt idx="13364">2200</cx:pt>
          <cx:pt idx="13365">1850</cx:pt>
          <cx:pt idx="13366">1750</cx:pt>
          <cx:pt idx="13367">1750</cx:pt>
          <cx:pt idx="13368">1950</cx:pt>
          <cx:pt idx="13369">2200</cx:pt>
          <cx:pt idx="13370">2350</cx:pt>
          <cx:pt idx="13371">2200</cx:pt>
          <cx:pt idx="13372">2200</cx:pt>
          <cx:pt idx="13373">2200</cx:pt>
          <cx:pt idx="13374">2350</cx:pt>
          <cx:pt idx="13375">2200</cx:pt>
          <cx:pt idx="13376">2350</cx:pt>
          <cx:pt idx="13377">2350</cx:pt>
          <cx:pt idx="13378">2500</cx:pt>
          <cx:pt idx="13379">2350</cx:pt>
          <cx:pt idx="13380">3250</cx:pt>
          <cx:pt idx="13381">2350</cx:pt>
          <cx:pt idx="13382">2800</cx:pt>
          <cx:pt idx="13383">2350</cx:pt>
          <cx:pt idx="13384">2350</cx:pt>
          <cx:pt idx="13385">2350</cx:pt>
          <cx:pt idx="13386">2500</cx:pt>
          <cx:pt idx="13387">3250</cx:pt>
          <cx:pt idx="13388">2200</cx:pt>
          <cx:pt idx="13389">1850</cx:pt>
          <cx:pt idx="13390">2050</cx:pt>
          <cx:pt idx="13391">2200</cx:pt>
          <cx:pt idx="13392">2350</cx:pt>
          <cx:pt idx="13393">1950</cx:pt>
          <cx:pt idx="13394">2050</cx:pt>
          <cx:pt idx="13395">2200</cx:pt>
          <cx:pt idx="13396">2200</cx:pt>
          <cx:pt idx="13397">2500</cx:pt>
          <cx:pt idx="13398">2200</cx:pt>
          <cx:pt idx="13399">2200</cx:pt>
          <cx:pt idx="13400">2500</cx:pt>
          <cx:pt idx="13401">2050</cx:pt>
          <cx:pt idx="13402">2350</cx:pt>
          <cx:pt idx="13403">1450</cx:pt>
          <cx:pt idx="13404">1350</cx:pt>
          <cx:pt idx="13405">4250</cx:pt>
          <cx:pt idx="13406">3250</cx:pt>
          <cx:pt idx="13407">3250</cx:pt>
          <cx:pt idx="13408">3500</cx:pt>
          <cx:pt idx="13409">3500</cx:pt>
          <cx:pt idx="13410">3250</cx:pt>
          <cx:pt idx="13411">1950</cx:pt>
          <cx:pt idx="13412">2350</cx:pt>
          <cx:pt idx="13413">2350</cx:pt>
          <cx:pt idx="13414">2350</cx:pt>
          <cx:pt idx="13415">2350</cx:pt>
          <cx:pt idx="13416">2350</cx:pt>
          <cx:pt idx="13417">1850</cx:pt>
          <cx:pt idx="13418">2350</cx:pt>
          <cx:pt idx="13419">1950</cx:pt>
          <cx:pt idx="13420">2250</cx:pt>
          <cx:pt idx="13421">1400</cx:pt>
          <cx:pt idx="13422">1400</cx:pt>
          <cx:pt idx="13423">1250</cx:pt>
          <cx:pt idx="13424">1300</cx:pt>
          <cx:pt idx="13425">1500</cx:pt>
          <cx:pt idx="13426">2100</cx:pt>
          <cx:pt idx="13427">1350</cx:pt>
          <cx:pt idx="13428">2100</cx:pt>
          <cx:pt idx="13429">2250</cx:pt>
          <cx:pt idx="13430">1750</cx:pt>
          <cx:pt idx="13431">1850</cx:pt>
          <cx:pt idx="13432">2050</cx:pt>
          <cx:pt idx="13433">1650</cx:pt>
          <cx:pt idx="13434">1850</cx:pt>
          <cx:pt idx="13435">1850</cx:pt>
          <cx:pt idx="13436">2050</cx:pt>
          <cx:pt idx="13437">2200</cx:pt>
          <cx:pt idx="13438">1850</cx:pt>
          <cx:pt idx="13439">1950</cx:pt>
          <cx:pt idx="13440">1950</cx:pt>
          <cx:pt idx="13441">1850</cx:pt>
          <cx:pt idx="13442">2050</cx:pt>
          <cx:pt idx="13443">2050</cx:pt>
          <cx:pt idx="13444">2350</cx:pt>
          <cx:pt idx="13445">2350</cx:pt>
          <cx:pt idx="13446">1400</cx:pt>
          <cx:pt idx="13447">1750</cx:pt>
          <cx:pt idx="13448">1250</cx:pt>
          <cx:pt idx="13449">1600</cx:pt>
          <cx:pt idx="13450">1600</cx:pt>
          <cx:pt idx="13451">1650</cx:pt>
          <cx:pt idx="13452">1500</cx:pt>
          <cx:pt idx="13453">2100</cx:pt>
          <cx:pt idx="13454">1350</cx:pt>
          <cx:pt idx="13455">2100</cx:pt>
          <cx:pt idx="13456">1950</cx:pt>
          <cx:pt idx="13457">2200</cx:pt>
          <cx:pt idx="13458">2050</cx:pt>
          <cx:pt idx="13459">2350</cx:pt>
          <cx:pt idx="13460">1450</cx:pt>
          <cx:pt idx="13461">1600</cx:pt>
          <cx:pt idx="13462">1300</cx:pt>
          <cx:pt idx="13463">1450</cx:pt>
          <cx:pt idx="13464">2350</cx:pt>
          <cx:pt idx="13465">2350</cx:pt>
          <cx:pt idx="13466">1900</cx:pt>
          <cx:pt idx="13467">2100</cx:pt>
          <cx:pt idx="13468">2350</cx:pt>
          <cx:pt idx="13469">2250</cx:pt>
          <cx:pt idx="13470">2250</cx:pt>
          <cx:pt idx="13471">2350</cx:pt>
          <cx:pt idx="13472">2350</cx:pt>
          <cx:pt idx="13473">2650</cx:pt>
          <cx:pt idx="13474">2350</cx:pt>
          <cx:pt idx="13475">1850</cx:pt>
          <cx:pt idx="13476">2800</cx:pt>
          <cx:pt idx="13477">3000</cx:pt>
          <cx:pt idx="13478">3000</cx:pt>
          <cx:pt idx="13479">3250</cx:pt>
          <cx:pt idx="13480">3250</cx:pt>
          <cx:pt idx="13481">2350</cx:pt>
          <cx:pt idx="13482">2650</cx:pt>
          <cx:pt idx="13483">3250</cx:pt>
          <cx:pt idx="13484">1650</cx:pt>
          <cx:pt idx="13485">1500</cx:pt>
          <cx:pt idx="13486">1450</cx:pt>
          <cx:pt idx="13487">1850</cx:pt>
          <cx:pt idx="13488">1950</cx:pt>
          <cx:pt idx="13489">1950</cx:pt>
          <cx:pt idx="13490">1650</cx:pt>
          <cx:pt idx="13491">1750</cx:pt>
          <cx:pt idx="13492">1650</cx:pt>
          <cx:pt idx="13493">1750</cx:pt>
          <cx:pt idx="13494">1650</cx:pt>
          <cx:pt idx="13495">1850</cx:pt>
          <cx:pt idx="13496">1450</cx:pt>
          <cx:pt idx="13497">1650</cx:pt>
          <cx:pt idx="13498">1500</cx:pt>
          <cx:pt idx="13499">1350</cx:pt>
          <cx:pt idx="13500">1400</cx:pt>
          <cx:pt idx="13501">1200</cx:pt>
          <cx:pt idx="13502">1350</cx:pt>
          <cx:pt idx="13503">1200</cx:pt>
          <cx:pt idx="13504">2050</cx:pt>
          <cx:pt idx="13505">2050</cx:pt>
          <cx:pt idx="13506">2350</cx:pt>
          <cx:pt idx="13507">1950</cx:pt>
          <cx:pt idx="13508">1850</cx:pt>
          <cx:pt idx="13509">2350</cx:pt>
          <cx:pt idx="13510">2350</cx:pt>
          <cx:pt idx="13511">2250</cx:pt>
          <cx:pt idx="13512">2350</cx:pt>
          <cx:pt idx="13513">2100</cx:pt>
          <cx:pt idx="13514">1500</cx:pt>
          <cx:pt idx="13515">2250</cx:pt>
          <cx:pt idx="13516">1650</cx:pt>
          <cx:pt idx="13517">1450</cx:pt>
          <cx:pt idx="13518">2000</cx:pt>
          <cx:pt idx="13519">1600</cx:pt>
          <cx:pt idx="13520">1950</cx:pt>
          <cx:pt idx="13521">1750</cx:pt>
          <cx:pt idx="13522">1750</cx:pt>
          <cx:pt idx="13523">1600</cx:pt>
          <cx:pt idx="13524">1500</cx:pt>
          <cx:pt idx="13525">1750</cx:pt>
          <cx:pt idx="13526">1500</cx:pt>
          <cx:pt idx="13527">1600</cx:pt>
          <cx:pt idx="13528">2100</cx:pt>
          <cx:pt idx="13529">1600</cx:pt>
          <cx:pt idx="13530">1500</cx:pt>
          <cx:pt idx="13531">1900</cx:pt>
          <cx:pt idx="13532">1350</cx:pt>
          <cx:pt idx="13533">1350</cx:pt>
          <cx:pt idx="13534">1150</cx:pt>
          <cx:pt idx="13535">1350</cx:pt>
          <cx:pt idx="13536">2350</cx:pt>
          <cx:pt idx="13537">3000</cx:pt>
          <cx:pt idx="13538">2350</cx:pt>
          <cx:pt idx="13539">1950</cx:pt>
          <cx:pt idx="13540">1750</cx:pt>
          <cx:pt idx="13541">2050</cx:pt>
          <cx:pt idx="13542">2100</cx:pt>
          <cx:pt idx="13543">2350</cx:pt>
          <cx:pt idx="13544">2350</cx:pt>
          <cx:pt idx="13545">2350</cx:pt>
          <cx:pt idx="13546">2350</cx:pt>
          <cx:pt idx="13547">2350</cx:pt>
          <cx:pt idx="13548">2350</cx:pt>
          <cx:pt idx="13549">1650</cx:pt>
          <cx:pt idx="13550">1450</cx:pt>
          <cx:pt idx="13551">2250</cx:pt>
          <cx:pt idx="13552">2250</cx:pt>
          <cx:pt idx="13553">2100</cx:pt>
          <cx:pt idx="13554">2350</cx:pt>
          <cx:pt idx="13555">2350</cx:pt>
          <cx:pt idx="13556">2350</cx:pt>
          <cx:pt idx="13557">2350</cx:pt>
          <cx:pt idx="13558">1950</cx:pt>
          <cx:pt idx="13559">1350</cx:pt>
          <cx:pt idx="13560">1500</cx:pt>
          <cx:pt idx="13561">1250</cx:pt>
          <cx:pt idx="13562">1500</cx:pt>
          <cx:pt idx="13563">2100</cx:pt>
          <cx:pt idx="13564">1950</cx:pt>
          <cx:pt idx="13565">1900</cx:pt>
          <cx:pt idx="13566">1850</cx:pt>
          <cx:pt idx="13567">2200</cx:pt>
          <cx:pt idx="13568">1950</cx:pt>
          <cx:pt idx="13569">2350</cx:pt>
          <cx:pt idx="13570">1500</cx:pt>
          <cx:pt idx="13571">1600</cx:pt>
          <cx:pt idx="13572">1600</cx:pt>
          <cx:pt idx="13573">1650</cx:pt>
          <cx:pt idx="13574">1450</cx:pt>
          <cx:pt idx="13575">2000</cx:pt>
          <cx:pt idx="13576">2650</cx:pt>
          <cx:pt idx="13577">1450</cx:pt>
          <cx:pt idx="13578">1750</cx:pt>
          <cx:pt idx="13579">1750</cx:pt>
          <cx:pt idx="13580">1750</cx:pt>
          <cx:pt idx="13581">1950</cx:pt>
          <cx:pt idx="13582">1750</cx:pt>
          <cx:pt idx="13583">1950</cx:pt>
          <cx:pt idx="13584">1750</cx:pt>
          <cx:pt idx="13585">1950</cx:pt>
          <cx:pt idx="13586">1950</cx:pt>
          <cx:pt idx="13587">1650</cx:pt>
          <cx:pt idx="13588">1600</cx:pt>
          <cx:pt idx="13589">1650</cx:pt>
          <cx:pt idx="13590">1850</cx:pt>
          <cx:pt idx="13591">1500</cx:pt>
          <cx:pt idx="13592">1350</cx:pt>
          <cx:pt idx="13593">1350</cx:pt>
          <cx:pt idx="13594">1150</cx:pt>
          <cx:pt idx="13595">1350</cx:pt>
          <cx:pt idx="13596">1950</cx:pt>
          <cx:pt idx="13597">1750</cx:pt>
          <cx:pt idx="13598">1500</cx:pt>
          <cx:pt idx="13599">1750</cx:pt>
          <cx:pt idx="13600">1500</cx:pt>
          <cx:pt idx="13601">1600</cx:pt>
          <cx:pt idx="13602">2350</cx:pt>
          <cx:pt idx="13603">2100</cx:pt>
          <cx:pt idx="13604">1500</cx:pt>
          <cx:pt idx="13605">2250</cx:pt>
          <cx:pt idx="13606">1650</cx:pt>
          <cx:pt idx="13607">1450</cx:pt>
          <cx:pt idx="13608">1600</cx:pt>
          <cx:pt idx="13609">2000</cx:pt>
          <cx:pt idx="13610">1500</cx:pt>
          <cx:pt idx="13611">1600</cx:pt>
          <cx:pt idx="13612">1850</cx:pt>
          <cx:pt idx="13613">1400</cx:pt>
          <cx:pt idx="13614">1500</cx:pt>
          <cx:pt idx="13615">1950</cx:pt>
          <cx:pt idx="13616">1850</cx:pt>
          <cx:pt idx="13617">1850</cx:pt>
          <cx:pt idx="13618">1950</cx:pt>
          <cx:pt idx="13619">2050</cx:pt>
          <cx:pt idx="13620">1950</cx:pt>
          <cx:pt idx="13621">1750</cx:pt>
          <cx:pt idx="13622">2050</cx:pt>
          <cx:pt idx="13623">2200</cx:pt>
          <cx:pt idx="13624">1750</cx:pt>
          <cx:pt idx="13625">2350</cx:pt>
          <cx:pt idx="13626">1750</cx:pt>
          <cx:pt idx="13627">2350</cx:pt>
          <cx:pt idx="13628">1750</cx:pt>
          <cx:pt idx="13629">2350</cx:pt>
          <cx:pt idx="13630">1050</cx:pt>
          <cx:pt idx="13631">850</cx:pt>
          <cx:pt idx="13632">1500</cx:pt>
          <cx:pt idx="13633">1600</cx:pt>
          <cx:pt idx="13634">1650</cx:pt>
          <cx:pt idx="13635">1650</cx:pt>
          <cx:pt idx="13636">2000</cx:pt>
          <cx:pt idx="13637">1450</cx:pt>
          <cx:pt idx="13638">1750</cx:pt>
          <cx:pt idx="13639">1950</cx:pt>
          <cx:pt idx="13640">1450</cx:pt>
          <cx:pt idx="13641">1750</cx:pt>
          <cx:pt idx="13642">1350</cx:pt>
          <cx:pt idx="13643">1750</cx:pt>
          <cx:pt idx="13644">1950</cx:pt>
          <cx:pt idx="13645">1950</cx:pt>
          <cx:pt idx="13646">1950</cx:pt>
          <cx:pt idx="13647">1950</cx:pt>
          <cx:pt idx="13648">1950</cx:pt>
          <cx:pt idx="13649">1950</cx:pt>
          <cx:pt idx="13650">2200</cx:pt>
          <cx:pt idx="13651">2200</cx:pt>
          <cx:pt idx="13652">2050</cx:pt>
          <cx:pt idx="13653">2050</cx:pt>
          <cx:pt idx="13654">1950</cx:pt>
          <cx:pt idx="13655">1950</cx:pt>
          <cx:pt idx="13656">3000</cx:pt>
          <cx:pt idx="13657">2800</cx:pt>
          <cx:pt idx="13658">2700</cx:pt>
          <cx:pt idx="13659">3850</cx:pt>
          <cx:pt idx="13660">3850</cx:pt>
          <cx:pt idx="13661">3850</cx:pt>
          <cx:pt idx="13662">3850</cx:pt>
          <cx:pt idx="13663">3850</cx:pt>
          <cx:pt idx="13664">3850</cx:pt>
          <cx:pt idx="13665">3850</cx:pt>
          <cx:pt idx="13666">1850</cx:pt>
          <cx:pt idx="13667">1850</cx:pt>
          <cx:pt idx="13668">1650</cx:pt>
          <cx:pt idx="13669">1850</cx:pt>
          <cx:pt idx="13670">1850</cx:pt>
          <cx:pt idx="13671">1950</cx:pt>
          <cx:pt idx="13672">2000</cx:pt>
          <cx:pt idx="13673">1650</cx:pt>
          <cx:pt idx="13674">1750</cx:pt>
          <cx:pt idx="13675">2050</cx:pt>
          <cx:pt idx="13676">1950</cx:pt>
          <cx:pt idx="13677">2100</cx:pt>
          <cx:pt idx="13678">1750</cx:pt>
          <cx:pt idx="13679">2100</cx:pt>
          <cx:pt idx="13680">2700</cx:pt>
          <cx:pt idx="13681">1350</cx:pt>
          <cx:pt idx="13682">1450</cx:pt>
          <cx:pt idx="13683">1250</cx:pt>
          <cx:pt idx="13684">1400</cx:pt>
          <cx:pt idx="13685">1350</cx:pt>
          <cx:pt idx="13686">1450</cx:pt>
          <cx:pt idx="13687">1400</cx:pt>
          <cx:pt idx="13688">1250</cx:pt>
          <cx:pt idx="13689">1350</cx:pt>
          <cx:pt idx="13690">1450</cx:pt>
          <cx:pt idx="13691">1400</cx:pt>
          <cx:pt idx="13692">1250</cx:pt>
          <cx:pt idx="13693">1500</cx:pt>
          <cx:pt idx="13694">1450</cx:pt>
          <cx:pt idx="13695">1600</cx:pt>
          <cx:pt idx="13696">1500</cx:pt>
          <cx:pt idx="13697">1500</cx:pt>
          <cx:pt idx="13698">1450</cx:pt>
          <cx:pt idx="13699">1600</cx:pt>
          <cx:pt idx="13700">1500</cx:pt>
          <cx:pt idx="13701">1150</cx:pt>
          <cx:pt idx="13702">1350</cx:pt>
          <cx:pt idx="13703">1600</cx:pt>
          <cx:pt idx="13704">1500</cx:pt>
          <cx:pt idx="13705">1650</cx:pt>
          <cx:pt idx="13706">1650</cx:pt>
          <cx:pt idx="13707">2350</cx:pt>
          <cx:pt idx="13708">2250</cx:pt>
          <cx:pt idx="13709">1600</cx:pt>
          <cx:pt idx="13710">1500</cx:pt>
          <cx:pt idx="13711">1650</cx:pt>
          <cx:pt idx="13712">1650</cx:pt>
          <cx:pt idx="13713">2350</cx:pt>
          <cx:pt idx="13714">1750</cx:pt>
          <cx:pt idx="13715">1500</cx:pt>
          <cx:pt idx="13716">2350</cx:pt>
          <cx:pt idx="13717">2350</cx:pt>
          <cx:pt idx="13718">1400</cx:pt>
          <cx:pt idx="13719">1650</cx:pt>
          <cx:pt idx="13720">1650</cx:pt>
          <cx:pt idx="13721">1600</cx:pt>
          <cx:pt idx="13722">1500</cx:pt>
          <cx:pt idx="13723">1650</cx:pt>
          <cx:pt idx="13724">1650</cx:pt>
          <cx:pt idx="13725">1600</cx:pt>
          <cx:pt idx="13726">1500</cx:pt>
          <cx:pt idx="13727">1650</cx:pt>
          <cx:pt idx="13728">1650</cx:pt>
          <cx:pt idx="13729">1650</cx:pt>
          <cx:pt idx="13730">1650</cx:pt>
          <cx:pt idx="13731">1300</cx:pt>
          <cx:pt idx="13732">1050</cx:pt>
          <cx:pt idx="13733">1300</cx:pt>
          <cx:pt idx="13734">2050</cx:pt>
          <cx:pt idx="13735">2700</cx:pt>
          <cx:pt idx="13736">1950</cx:pt>
          <cx:pt idx="13737">2500</cx:pt>
          <cx:pt idx="13738">1650</cx:pt>
          <cx:pt idx="13739">1850</cx:pt>
          <cx:pt idx="13740">1500</cx:pt>
          <cx:pt idx="13741">1650</cx:pt>
          <cx:pt idx="13742">1950</cx:pt>
          <cx:pt idx="13743">1400</cx:pt>
          <cx:pt idx="13744">1500</cx:pt>
          <cx:pt idx="13745">1350</cx:pt>
          <cx:pt idx="13746">1500</cx:pt>
          <cx:pt idx="13747">1450</cx:pt>
          <cx:pt idx="13748">1400</cx:pt>
          <cx:pt idx="13749">1350</cx:pt>
          <cx:pt idx="13750">1350</cx:pt>
          <cx:pt idx="13751">1400</cx:pt>
          <cx:pt idx="13752">1350</cx:pt>
          <cx:pt idx="13753">2900</cx:pt>
          <cx:pt idx="13754">1600</cx:pt>
          <cx:pt idx="13755">2100</cx:pt>
          <cx:pt idx="13756">1600</cx:pt>
          <cx:pt idx="13757">1400</cx:pt>
          <cx:pt idx="13758">1300</cx:pt>
          <cx:pt idx="13759">1950</cx:pt>
          <cx:pt idx="13760">2050</cx:pt>
          <cx:pt idx="13761">2050</cx:pt>
          <cx:pt idx="13762">2050</cx:pt>
          <cx:pt idx="13763">2250</cx:pt>
          <cx:pt idx="13764">2350</cx:pt>
          <cx:pt idx="13765">2350</cx:pt>
          <cx:pt idx="13766">2350</cx:pt>
          <cx:pt idx="13767">2200</cx:pt>
          <cx:pt idx="13768">1750</cx:pt>
          <cx:pt idx="13769">2200</cx:pt>
          <cx:pt idx="13770">2500</cx:pt>
          <cx:pt idx="13771">2350</cx:pt>
          <cx:pt idx="13772">1450</cx:pt>
          <cx:pt idx="13773">1200</cx:pt>
          <cx:pt idx="13774">1300</cx:pt>
          <cx:pt idx="13775">1650</cx:pt>
          <cx:pt idx="13776">1950</cx:pt>
          <cx:pt idx="13777">1600</cx:pt>
          <cx:pt idx="13778">2200</cx:pt>
          <cx:pt idx="13779">2050</cx:pt>
          <cx:pt idx="13780">2700</cx:pt>
          <cx:pt idx="13781">1950</cx:pt>
          <cx:pt idx="13782">2350</cx:pt>
          <cx:pt idx="13783">1850</cx:pt>
          <cx:pt idx="13784">1850</cx:pt>
          <cx:pt idx="13785">2350</cx:pt>
          <cx:pt idx="13786">2050</cx:pt>
          <cx:pt idx="13787">1650</cx:pt>
          <cx:pt idx="13788">1450</cx:pt>
          <cx:pt idx="13789">1650</cx:pt>
          <cx:pt idx="13790">1500</cx:pt>
          <cx:pt idx="13791">1950</cx:pt>
          <cx:pt idx="13792">1850</cx:pt>
          <cx:pt idx="13793">1950</cx:pt>
          <cx:pt idx="13794">1950</cx:pt>
          <cx:pt idx="13795">1950</cx:pt>
          <cx:pt idx="13796">1950</cx:pt>
          <cx:pt idx="13797">1850</cx:pt>
          <cx:pt idx="13798">1750</cx:pt>
          <cx:pt idx="13799">1650</cx:pt>
          <cx:pt idx="13800">1850</cx:pt>
          <cx:pt idx="13801">1750</cx:pt>
          <cx:pt idx="13802">1950</cx:pt>
          <cx:pt idx="13803">1850</cx:pt>
          <cx:pt idx="13804">1750</cx:pt>
          <cx:pt idx="13805">1650</cx:pt>
          <cx:pt idx="13806">1850</cx:pt>
          <cx:pt idx="13807">1750</cx:pt>
          <cx:pt idx="13808">1950</cx:pt>
          <cx:pt idx="13809">2100</cx:pt>
          <cx:pt idx="13810">1450</cx:pt>
          <cx:pt idx="13811">1750</cx:pt>
          <cx:pt idx="13812">1400</cx:pt>
          <cx:pt idx="13813">2350</cx:pt>
          <cx:pt idx="13814">2250</cx:pt>
          <cx:pt idx="13815">2250</cx:pt>
          <cx:pt idx="13816">2250</cx:pt>
          <cx:pt idx="13817">2350</cx:pt>
          <cx:pt idx="13818">2350</cx:pt>
          <cx:pt idx="13819">2650</cx:pt>
          <cx:pt idx="13820">2350</cx:pt>
          <cx:pt idx="13821">2250</cx:pt>
          <cx:pt idx="13822">2100</cx:pt>
          <cx:pt idx="13823">2250</cx:pt>
          <cx:pt idx="13824">2250</cx:pt>
          <cx:pt idx="13825">1850</cx:pt>
          <cx:pt idx="13826">2250</cx:pt>
          <cx:pt idx="13827">1950</cx:pt>
          <cx:pt idx="13828">1950</cx:pt>
          <cx:pt idx="13829">1950</cx:pt>
          <cx:pt idx="13830">1850</cx:pt>
          <cx:pt idx="13831">2250</cx:pt>
          <cx:pt idx="13832">2250</cx:pt>
          <cx:pt idx="13833">2350</cx:pt>
          <cx:pt idx="13834">2350</cx:pt>
          <cx:pt idx="13835">2000</cx:pt>
          <cx:pt idx="13836">1900</cx:pt>
          <cx:pt idx="13837">2000</cx:pt>
          <cx:pt idx="13838">1850</cx:pt>
          <cx:pt idx="13839">2000</cx:pt>
          <cx:pt idx="13840">1850</cx:pt>
          <cx:pt idx="13841">2100</cx:pt>
          <cx:pt idx="13842">2100</cx:pt>
          <cx:pt idx="13843">2100</cx:pt>
          <cx:pt idx="13844">2100</cx:pt>
          <cx:pt idx="13845">2250</cx:pt>
          <cx:pt idx="13846">2100</cx:pt>
          <cx:pt idx="13847">2250</cx:pt>
          <cx:pt idx="13848">2350</cx:pt>
          <cx:pt idx="13849">2500</cx:pt>
          <cx:pt idx="13850">2350</cx:pt>
          <cx:pt idx="13851">2350</cx:pt>
          <cx:pt idx="13852">2650</cx:pt>
          <cx:pt idx="13853">2500</cx:pt>
          <cx:pt idx="13854">2500</cx:pt>
          <cx:pt idx="13855">2800</cx:pt>
          <cx:pt idx="13856">2500</cx:pt>
          <cx:pt idx="13857">2800</cx:pt>
          <cx:pt idx="13858">3250</cx:pt>
          <cx:pt idx="13859">2100</cx:pt>
          <cx:pt idx="13860">2100</cx:pt>
          <cx:pt idx="13861">1750</cx:pt>
          <cx:pt idx="13862">1750</cx:pt>
          <cx:pt idx="13863">1750</cx:pt>
          <cx:pt idx="13864">1750</cx:pt>
          <cx:pt idx="13865">1950</cx:pt>
          <cx:pt idx="13866">1750</cx:pt>
          <cx:pt idx="13867">1750</cx:pt>
          <cx:pt idx="13868">1750</cx:pt>
          <cx:pt idx="13869">1750</cx:pt>
          <cx:pt idx="13870">1750</cx:pt>
          <cx:pt idx="13871">1750</cx:pt>
          <cx:pt idx="13872">1950</cx:pt>
          <cx:pt idx="13873">1950</cx:pt>
          <cx:pt idx="13874">1600</cx:pt>
          <cx:pt idx="13875">1600</cx:pt>
          <cx:pt idx="13876">1750</cx:pt>
          <cx:pt idx="13877">1750</cx:pt>
          <cx:pt idx="13878">2350</cx:pt>
          <cx:pt idx="13879">2500</cx:pt>
          <cx:pt idx="13880">2350</cx:pt>
          <cx:pt idx="13881">1950</cx:pt>
          <cx:pt idx="13882">2350</cx:pt>
          <cx:pt idx="13883">2500</cx:pt>
          <cx:pt idx="13884">2650</cx:pt>
          <cx:pt idx="13885">2650</cx:pt>
          <cx:pt idx="13886">2800</cx:pt>
          <cx:pt idx="13887">1650</cx:pt>
          <cx:pt idx="13888">1650</cx:pt>
          <cx:pt idx="13889">1400</cx:pt>
          <cx:pt idx="13890">2500</cx:pt>
          <cx:pt idx="13891">2350</cx:pt>
          <cx:pt idx="13892">2650</cx:pt>
          <cx:pt idx="13893">2500</cx:pt>
          <cx:pt idx="13894">2050</cx:pt>
          <cx:pt idx="13895">2500</cx:pt>
          <cx:pt idx="13896">2250</cx:pt>
          <cx:pt idx="13897">2250</cx:pt>
          <cx:pt idx="13898">2500</cx:pt>
          <cx:pt idx="13899">2200</cx:pt>
          <cx:pt idx="13900">2050</cx:pt>
          <cx:pt idx="13901">2500</cx:pt>
          <cx:pt idx="13902">2500</cx:pt>
          <cx:pt idx="13903">2500</cx:pt>
          <cx:pt idx="13904">2050</cx:pt>
          <cx:pt idx="13905">1750</cx:pt>
          <cx:pt idx="13906">1750</cx:pt>
          <cx:pt idx="13907">2350</cx:pt>
          <cx:pt idx="13908">1750</cx:pt>
          <cx:pt idx="13909">2350</cx:pt>
          <cx:pt idx="13910">1850</cx:pt>
          <cx:pt idx="13911">1950</cx:pt>
          <cx:pt idx="13912">1950</cx:pt>
          <cx:pt idx="13913">1600</cx:pt>
          <cx:pt idx="13914">1350</cx:pt>
          <cx:pt idx="13915">1500</cx:pt>
          <cx:pt idx="13916">1650</cx:pt>
          <cx:pt idx="13917">1650</cx:pt>
          <cx:pt idx="13918">2350</cx:pt>
          <cx:pt idx="13919">2350</cx:pt>
          <cx:pt idx="13920">2350</cx:pt>
          <cx:pt idx="13921">2200</cx:pt>
          <cx:pt idx="13922">2500</cx:pt>
          <cx:pt idx="13923">2250</cx:pt>
          <cx:pt idx="13924">2900</cx:pt>
          <cx:pt idx="13925">2500</cx:pt>
          <cx:pt idx="13926">2900</cx:pt>
          <cx:pt idx="13927">2350</cx:pt>
          <cx:pt idx="13928">2700</cx:pt>
          <cx:pt idx="13929">2700</cx:pt>
          <cx:pt idx="13930">2400</cx:pt>
          <cx:pt idx="13931">2550</cx:pt>
          <cx:pt idx="13932">2350</cx:pt>
          <cx:pt idx="13933">2350</cx:pt>
          <cx:pt idx="13934">2700</cx:pt>
          <cx:pt idx="13935">2700</cx:pt>
          <cx:pt idx="13936">2700</cx:pt>
          <cx:pt idx="13937">2400</cx:pt>
          <cx:pt idx="13938">1950</cx:pt>
          <cx:pt idx="13939">1950</cx:pt>
          <cx:pt idx="13940">1750</cx:pt>
          <cx:pt idx="13941">1750</cx:pt>
          <cx:pt idx="13942">1950</cx:pt>
          <cx:pt idx="13943">2200</cx:pt>
          <cx:pt idx="13944">2500</cx:pt>
          <cx:pt idx="13945">2550</cx:pt>
          <cx:pt idx="13946">2250</cx:pt>
          <cx:pt idx="13947">2900</cx:pt>
          <cx:pt idx="13948">2200</cx:pt>
          <cx:pt idx="13949">2050</cx:pt>
          <cx:pt idx="13950">2500</cx:pt>
          <cx:pt idx="13951">2700</cx:pt>
          <cx:pt idx="13952">2500</cx:pt>
          <cx:pt idx="13953">2050</cx:pt>
          <cx:pt idx="13954">2500</cx:pt>
          <cx:pt idx="13955">2700</cx:pt>
          <cx:pt idx="13956">2700</cx:pt>
          <cx:pt idx="13957">2400</cx:pt>
          <cx:pt idx="13958">2750</cx:pt>
          <cx:pt idx="13959">2500</cx:pt>
          <cx:pt idx="13960">2350</cx:pt>
          <cx:pt idx="13961">2700</cx:pt>
          <cx:pt idx="13962">2900</cx:pt>
          <cx:pt idx="13963">2700</cx:pt>
          <cx:pt idx="13964">2400</cx:pt>
          <cx:pt idx="13965">1750</cx:pt>
          <cx:pt idx="13966">1950</cx:pt>
          <cx:pt idx="13967">2500</cx:pt>
          <cx:pt idx="13968">1500</cx:pt>
          <cx:pt idx="13969">1950</cx:pt>
          <cx:pt idx="13970">2500</cx:pt>
          <cx:pt idx="13971">2050</cx:pt>
          <cx:pt idx="13972">2200</cx:pt>
          <cx:pt idx="13973">2500</cx:pt>
          <cx:pt idx="13974">2500</cx:pt>
          <cx:pt idx="13975">2700</cx:pt>
          <cx:pt idx="13976">2400</cx:pt>
          <cx:pt idx="13977">2900</cx:pt>
          <cx:pt idx="13978">2900</cx:pt>
          <cx:pt idx="13979">2700</cx:pt>
          <cx:pt idx="13980">2900</cx:pt>
          <cx:pt idx="13981">2900</cx:pt>
          <cx:pt idx="13982">2900</cx:pt>
          <cx:pt idx="13983">2750</cx:pt>
          <cx:pt idx="13984">2900</cx:pt>
          <cx:pt idx="13985">1650</cx:pt>
          <cx:pt idx="13986">1650</cx:pt>
          <cx:pt idx="13987">1850</cx:pt>
          <cx:pt idx="13988">1650</cx:pt>
          <cx:pt idx="13989">1850</cx:pt>
          <cx:pt idx="13990">1650</cx:pt>
          <cx:pt idx="13991">1850</cx:pt>
          <cx:pt idx="13992">1650</cx:pt>
          <cx:pt idx="13993">1600</cx:pt>
          <cx:pt idx="13994">1650</cx:pt>
          <cx:pt idx="13995">1500</cx:pt>
          <cx:pt idx="13996">1500</cx:pt>
          <cx:pt idx="13997">2050</cx:pt>
          <cx:pt idx="13998">2050</cx:pt>
          <cx:pt idx="13999">2050</cx:pt>
          <cx:pt idx="14000">2050</cx:pt>
          <cx:pt idx="14001">2050</cx:pt>
          <cx:pt idx="14002">2050</cx:pt>
          <cx:pt idx="14003">2350</cx:pt>
          <cx:pt idx="14004">2050</cx:pt>
          <cx:pt idx="14005">2350</cx:pt>
          <cx:pt idx="14006">2050</cx:pt>
          <cx:pt idx="14007">2350</cx:pt>
          <cx:pt idx="14008">1650</cx:pt>
          <cx:pt idx="14009">1600</cx:pt>
          <cx:pt idx="14010">1650</cx:pt>
          <cx:pt idx="14011">1500</cx:pt>
          <cx:pt idx="14012">1500</cx:pt>
          <cx:pt idx="14013">2350</cx:pt>
          <cx:pt idx="14014">2900</cx:pt>
          <cx:pt idx="14015">2500</cx:pt>
          <cx:pt idx="14016">2900</cx:pt>
          <cx:pt idx="14017">2500</cx:pt>
          <cx:pt idx="14018">2900</cx:pt>
          <cx:pt idx="14019">2700</cx:pt>
          <cx:pt idx="14020">2900</cx:pt>
          <cx:pt idx="14021">2500</cx:pt>
          <cx:pt idx="14022">2900</cx:pt>
          <cx:pt idx="14023">2900</cx:pt>
          <cx:pt idx="14024">3200</cx:pt>
          <cx:pt idx="14025">1750</cx:pt>
          <cx:pt idx="14026">1850</cx:pt>
          <cx:pt idx="14027">1950</cx:pt>
          <cx:pt idx="14028">1950</cx:pt>
          <cx:pt idx="14029">1750</cx:pt>
          <cx:pt idx="14030">1850</cx:pt>
          <cx:pt idx="14031">1850</cx:pt>
          <cx:pt idx="14032">1950</cx:pt>
          <cx:pt idx="14033">1950</cx:pt>
          <cx:pt idx="14034">2050</cx:pt>
          <cx:pt idx="14035">1800</cx:pt>
          <cx:pt idx="14036">1600</cx:pt>
          <cx:pt idx="14037">2050</cx:pt>
          <cx:pt idx="14038">2050</cx:pt>
          <cx:pt idx="14039">2350</cx:pt>
          <cx:pt idx="14040">2500</cx:pt>
          <cx:pt idx="14041">2200</cx:pt>
          <cx:pt idx="14042">2500</cx:pt>
          <cx:pt idx="14043">1600</cx:pt>
          <cx:pt idx="14044">2050</cx:pt>
          <cx:pt idx="14045">2350</cx:pt>
          <cx:pt idx="14046">2350</cx:pt>
          <cx:pt idx="14047">2500</cx:pt>
          <cx:pt idx="14048">2350</cx:pt>
          <cx:pt idx="14049">2700</cx:pt>
          <cx:pt idx="14050">1650</cx:pt>
          <cx:pt idx="14051">1850</cx:pt>
          <cx:pt idx="14052">1850</cx:pt>
          <cx:pt idx="14053">1350</cx:pt>
          <cx:pt idx="14054">1250</cx:pt>
          <cx:pt idx="14055">2350</cx:pt>
          <cx:pt idx="14056">2500</cx:pt>
          <cx:pt idx="14057">2900</cx:pt>
          <cx:pt idx="14058">2200</cx:pt>
          <cx:pt idx="14059">2500</cx:pt>
          <cx:pt idx="14060">2900</cx:pt>
          <cx:pt idx="14061">2900</cx:pt>
          <cx:pt idx="14062">2700</cx:pt>
          <cx:pt idx="14063">2700</cx:pt>
          <cx:pt idx="14064">2900</cx:pt>
          <cx:pt idx="14065">2700</cx:pt>
          <cx:pt idx="14066">2700</cx:pt>
          <cx:pt idx="14067">2900</cx:pt>
          <cx:pt idx="14068">2900</cx:pt>
          <cx:pt idx="14069">2700</cx:pt>
          <cx:pt idx="14070">2900</cx:pt>
          <cx:pt idx="14071">1600</cx:pt>
          <cx:pt idx="14072">1650</cx:pt>
          <cx:pt idx="14073">2350</cx:pt>
          <cx:pt idx="14074">1950</cx:pt>
          <cx:pt idx="14075">1950</cx:pt>
          <cx:pt idx="14076">1850</cx:pt>
          <cx:pt idx="14077">1850</cx:pt>
          <cx:pt idx="14078">1650</cx:pt>
          <cx:pt idx="14079">1650</cx:pt>
          <cx:pt idx="14080">3000</cx:pt>
          <cx:pt idx="14081">1350</cx:pt>
          <cx:pt idx="14082">1400</cx:pt>
          <cx:pt idx="14083">1150</cx:pt>
          <cx:pt idx="14084">1400</cx:pt>
          <cx:pt idx="14085">1950</cx:pt>
          <cx:pt idx="14086">1750</cx:pt>
          <cx:pt idx="14087">1500</cx:pt>
          <cx:pt idx="14088">1750</cx:pt>
          <cx:pt idx="14089">1500</cx:pt>
          <cx:pt idx="14090">1600</cx:pt>
          <cx:pt idx="14091">2250</cx:pt>
          <cx:pt idx="14092">2000</cx:pt>
          <cx:pt idx="14093">1600</cx:pt>
          <cx:pt idx="14094">1600</cx:pt>
          <cx:pt idx="14095">1900</cx:pt>
          <cx:pt idx="14096">1500</cx:pt>
          <cx:pt idx="14097">1500</cx:pt>
          <cx:pt idx="14098">1750</cx:pt>
          <cx:pt idx="14099">1650</cx:pt>
          <cx:pt idx="14100">1850</cx:pt>
          <cx:pt idx="14101">1850</cx:pt>
          <cx:pt idx="14102">2350</cx:pt>
          <cx:pt idx="14103">2350</cx:pt>
          <cx:pt idx="14104">2350</cx:pt>
          <cx:pt idx="14105">2350</cx:pt>
          <cx:pt idx="14106">2500</cx:pt>
          <cx:pt idx="14107">2200</cx:pt>
          <cx:pt idx="14108">2200</cx:pt>
          <cx:pt idx="14109">2200</cx:pt>
          <cx:pt idx="14110">2200</cx:pt>
          <cx:pt idx="14111">2050</cx:pt>
          <cx:pt idx="14112">2200</cx:pt>
          <cx:pt idx="14113">2500</cx:pt>
          <cx:pt idx="14114">2350</cx:pt>
          <cx:pt idx="14115">2350</cx:pt>
          <cx:pt idx="14116">3250</cx:pt>
          <cx:pt idx="14117">3850</cx:pt>
          <cx:pt idx="14118">3850</cx:pt>
          <cx:pt idx="14119">5300</cx:pt>
          <cx:pt idx="14120">3850</cx:pt>
          <cx:pt idx="14121">1950</cx:pt>
          <cx:pt idx="14122">1950</cx:pt>
          <cx:pt idx="14123">2050</cx:pt>
          <cx:pt idx="14124">2350</cx:pt>
          <cx:pt idx="14125">1250</cx:pt>
          <cx:pt idx="14126">1050</cx:pt>
          <cx:pt idx="14127">2500</cx:pt>
          <cx:pt idx="14128">2700</cx:pt>
          <cx:pt idx="14129">2500</cx:pt>
          <cx:pt idx="14130">1450</cx:pt>
          <cx:pt idx="14131">1600</cx:pt>
          <cx:pt idx="14132">1650</cx:pt>
          <cx:pt idx="14133">1400</cx:pt>
          <cx:pt idx="14134">1950</cx:pt>
          <cx:pt idx="14135">2050</cx:pt>
          <cx:pt idx="14136">2700</cx:pt>
          <cx:pt idx="14137">2500</cx:pt>
          <cx:pt idx="14138">2900</cx:pt>
          <cx:pt idx="14139">2500</cx:pt>
          <cx:pt idx="14140">2500</cx:pt>
          <cx:pt idx="14141">2500</cx:pt>
          <cx:pt idx="14142">2700</cx:pt>
          <cx:pt idx="14143">2900</cx:pt>
          <cx:pt idx="14144">2700</cx:pt>
          <cx:pt idx="14145">2900</cx:pt>
          <cx:pt idx="14146">1600</cx:pt>
          <cx:pt idx="14147">1350</cx:pt>
          <cx:pt idx="14148">1450</cx:pt>
          <cx:pt idx="14149">1200</cx:pt>
          <cx:pt idx="14150">1350</cx:pt>
          <cx:pt idx="14151">1200</cx:pt>
          <cx:pt idx="14152">2200</cx:pt>
          <cx:pt idx="14153">1950</cx:pt>
          <cx:pt idx="14154">2350</cx:pt>
          <cx:pt idx="14155">2050</cx:pt>
          <cx:pt idx="14156">2350</cx:pt>
          <cx:pt idx="14157">2700</cx:pt>
          <cx:pt idx="14158">2500</cx:pt>
          <cx:pt idx="14159">2350</cx:pt>
          <cx:pt idx="14160">2350</cx:pt>
          <cx:pt idx="14161">2350</cx:pt>
          <cx:pt idx="14162">2500</cx:pt>
          <cx:pt idx="14163">2500</cx:pt>
          <cx:pt idx="14164">2700</cx:pt>
          <cx:pt idx="14165">2350</cx:pt>
          <cx:pt idx="14166">2500</cx:pt>
          <cx:pt idx="14167">2500</cx:pt>
          <cx:pt idx="14168">2500</cx:pt>
          <cx:pt idx="14169">2700</cx:pt>
          <cx:pt idx="14170">2500</cx:pt>
          <cx:pt idx="14171">2500</cx:pt>
          <cx:pt idx="14172">2900</cx:pt>
          <cx:pt idx="14173">1750</cx:pt>
          <cx:pt idx="14174">1950</cx:pt>
          <cx:pt idx="14175">1650</cx:pt>
          <cx:pt idx="14176">1950</cx:pt>
          <cx:pt idx="14177">2350</cx:pt>
          <cx:pt idx="14178">1500</cx:pt>
          <cx:pt idx="14179">2100</cx:pt>
          <cx:pt idx="14180">1350</cx:pt>
          <cx:pt idx="14181">2100</cx:pt>
          <cx:pt idx="14182">1750</cx:pt>
          <cx:pt idx="14183">1950</cx:pt>
          <cx:pt idx="14184">2050</cx:pt>
          <cx:pt idx="14185">1600</cx:pt>
          <cx:pt idx="14186">1850</cx:pt>
          <cx:pt idx="14187">1850</cx:pt>
          <cx:pt idx="14188">2050</cx:pt>
          <cx:pt idx="14189">2200</cx:pt>
          <cx:pt idx="14190">1650</cx:pt>
          <cx:pt idx="14191">1950</cx:pt>
          <cx:pt idx="14192">2050</cx:pt>
          <cx:pt idx="14193">1650</cx:pt>
          <cx:pt idx="14194">1750</cx:pt>
          <cx:pt idx="14195">1750</cx:pt>
          <cx:pt idx="14196">2250</cx:pt>
          <cx:pt idx="14197">2250</cx:pt>
          <cx:pt idx="14198">1650</cx:pt>
          <cx:pt idx="14199">1850</cx:pt>
          <cx:pt idx="14200">2350</cx:pt>
          <cx:pt idx="14201">1850</cx:pt>
          <cx:pt idx="14202">1950</cx:pt>
          <cx:pt idx="14203">2250</cx:pt>
          <cx:pt idx="14204">1850</cx:pt>
          <cx:pt idx="14205">1950</cx:pt>
          <cx:pt idx="14206">1850</cx:pt>
          <cx:pt idx="14207">1950</cx:pt>
          <cx:pt idx="14208">1250</cx:pt>
          <cx:pt idx="14209">850</cx:pt>
          <cx:pt idx="14210">1000</cx:pt>
          <cx:pt idx="14211">1400</cx:pt>
          <cx:pt idx="14212">1350</cx:pt>
          <cx:pt idx="14213">1300</cx:pt>
          <cx:pt idx="14214">1300</cx:pt>
          <cx:pt idx="14215">2500</cx:pt>
          <cx:pt idx="14216">2350</cx:pt>
          <cx:pt idx="14217">2650</cx:pt>
          <cx:pt idx="14218">2500</cx:pt>
          <cx:pt idx="14219">2500</cx:pt>
          <cx:pt idx="14220">2700</cx:pt>
          <cx:pt idx="14221">2400</cx:pt>
          <cx:pt idx="14222">2900</cx:pt>
          <cx:pt idx="14223">2500</cx:pt>
          <cx:pt idx="14224">2650</cx:pt>
          <cx:pt idx="14225">2650</cx:pt>
          <cx:pt idx="14226">2800</cx:pt>
          <cx:pt idx="14227">2050</cx:pt>
          <cx:pt idx="14228">2500</cx:pt>
          <cx:pt idx="14229">2250</cx:pt>
          <cx:pt idx="14230">2250</cx:pt>
          <cx:pt idx="14231">2500</cx:pt>
          <cx:pt idx="14232">2050</cx:pt>
          <cx:pt idx="14233">2050</cx:pt>
          <cx:pt idx="14234">2500</cx:pt>
          <cx:pt idx="14235">2500</cx:pt>
          <cx:pt idx="14236">2500</cx:pt>
          <cx:pt idx="14237">2050</cx:pt>
          <cx:pt idx="14238">2350</cx:pt>
          <cx:pt idx="14239">2700</cx:pt>
          <cx:pt idx="14240">2700</cx:pt>
          <cx:pt idx="14241">2550</cx:pt>
          <cx:pt idx="14242">2400</cx:pt>
          <cx:pt idx="14243">2350</cx:pt>
          <cx:pt idx="14244">2350</cx:pt>
          <cx:pt idx="14245">2700</cx:pt>
          <cx:pt idx="14246">2700</cx:pt>
          <cx:pt idx="14247">2700</cx:pt>
          <cx:pt idx="14248">2550</cx:pt>
          <cx:pt idx="14249">2200</cx:pt>
          <cx:pt idx="14250">2500</cx:pt>
          <cx:pt idx="14251">2250</cx:pt>
          <cx:pt idx="14252">2400</cx:pt>
          <cx:pt idx="14253">2900</cx:pt>
          <cx:pt idx="14254">2200</cx:pt>
          <cx:pt idx="14255">2050</cx:pt>
          <cx:pt idx="14256">2500</cx:pt>
          <cx:pt idx="14257">2700</cx:pt>
          <cx:pt idx="14258">2500</cx:pt>
          <cx:pt idx="14259">2050</cx:pt>
          <cx:pt idx="14260">2350</cx:pt>
          <cx:pt idx="14261">2700</cx:pt>
          <cx:pt idx="14262">2900</cx:pt>
          <cx:pt idx="14263">2750</cx:pt>
          <cx:pt idx="14264">2400</cx:pt>
          <cx:pt idx="14265">2700</cx:pt>
          <cx:pt idx="14266">2500</cx:pt>
          <cx:pt idx="14267">2350</cx:pt>
          <cx:pt idx="14268">2700</cx:pt>
          <cx:pt idx="14269">2900</cx:pt>
          <cx:pt idx="14270">2700</cx:pt>
          <cx:pt idx="14271">2550</cx:pt>
          <cx:pt idx="14272">1750</cx:pt>
          <cx:pt idx="14273">2500</cx:pt>
          <cx:pt idx="14274">1950</cx:pt>
          <cx:pt idx="14275">1500</cx:pt>
          <cx:pt idx="14276">1950</cx:pt>
          <cx:pt idx="14277">2500</cx:pt>
          <cx:pt idx="14278">2050</cx:pt>
          <cx:pt idx="14279">2200</cx:pt>
          <cx:pt idx="14280">2500</cx:pt>
          <cx:pt idx="14281">2700</cx:pt>
          <cx:pt idx="14282">2900</cx:pt>
          <cx:pt idx="14283">2900</cx:pt>
          <cx:pt idx="14284">2200</cx:pt>
          <cx:pt idx="14285">2500</cx:pt>
          <cx:pt idx="14286">2250</cx:pt>
          <cx:pt idx="14287">2900</cx:pt>
          <cx:pt idx="14288">2500</cx:pt>
          <cx:pt idx="14289">2900</cx:pt>
          <cx:pt idx="14290">2900</cx:pt>
          <cx:pt idx="14291">2900</cx:pt>
          <cx:pt idx="14292">2750</cx:pt>
          <cx:pt idx="14293">2900</cx:pt>
          <cx:pt idx="14294">1500</cx:pt>
          <cx:pt idx="14295">1600</cx:pt>
          <cx:pt idx="14296">1850</cx:pt>
          <cx:pt idx="14297">1450</cx:pt>
          <cx:pt idx="14298">1400</cx:pt>
          <cx:pt idx="14299">1650</cx:pt>
          <cx:pt idx="14300">1500</cx:pt>
          <cx:pt idx="14301">1500</cx:pt>
          <cx:pt idx="14302">1450</cx:pt>
          <cx:pt idx="14303">1250</cx:pt>
          <cx:pt idx="14304">1350</cx:pt>
          <cx:pt idx="14305">900</cx:pt>
          <cx:pt idx="14306">1100</cx:pt>
          <cx:pt idx="14307">950</cx:pt>
          <cx:pt idx="14308">1250</cx:pt>
          <cx:pt idx="14309">1250</cx:pt>
          <cx:pt idx="14310">1350</cx:pt>
          <cx:pt idx="14311">1050</cx:pt>
          <cx:pt idx="14312">1750</cx:pt>
          <cx:pt idx="14313">1250</cx:pt>
          <cx:pt idx="14314">800</cx:pt>
          <cx:pt idx="14315">850</cx:pt>
          <cx:pt idx="14316">1750</cx:pt>
          <cx:pt idx="14317">2200</cx:pt>
          <cx:pt idx="14318">1950</cx:pt>
          <cx:pt idx="14319">2200</cx:pt>
          <cx:pt idx="14320">2350</cx:pt>
          <cx:pt idx="14321">2200</cx:pt>
          <cx:pt idx="14322">1600</cx:pt>
          <cx:pt idx="14323">2000</cx:pt>
          <cx:pt idx="14324">2000</cx:pt>
          <cx:pt idx="14325">1500</cx:pt>
          <cx:pt idx="14326">2000</cx:pt>
          <cx:pt idx="14327">1300</cx:pt>
          <cx:pt idx="14328">1250</cx:pt>
          <cx:pt idx="14329">1600</cx:pt>
          <cx:pt idx="14330">1600</cx:pt>
          <cx:pt idx="14331">1600</cx:pt>
          <cx:pt idx="14332">1650</cx:pt>
          <cx:pt idx="14333">1650</cx:pt>
          <cx:pt idx="14334">1400</cx:pt>
          <cx:pt idx="14335">1300</cx:pt>
          <cx:pt idx="14336">1350</cx:pt>
          <cx:pt idx="14337">1650</cx:pt>
          <cx:pt idx="14338">1950</cx:pt>
          <cx:pt idx="14339">1650</cx:pt>
          <cx:pt idx="14340">1600</cx:pt>
          <cx:pt idx="14341">1600</cx:pt>
          <cx:pt idx="14342">1450</cx:pt>
          <cx:pt idx="14343">1450</cx:pt>
          <cx:pt idx="14344">2350</cx:pt>
          <cx:pt idx="14345">2500</cx:pt>
          <cx:pt idx="14346">2650</cx:pt>
          <cx:pt idx="14347">1950</cx:pt>
          <cx:pt idx="14348">1650</cx:pt>
          <cx:pt idx="14349">2200</cx:pt>
          <cx:pt idx="14350">2200</cx:pt>
          <cx:pt idx="14351">1950</cx:pt>
          <cx:pt idx="14352">2200</cx:pt>
          <cx:pt idx="14353">2350</cx:pt>
          <cx:pt idx="14354">2200</cx:pt>
          <cx:pt idx="14355">2350</cx:pt>
          <cx:pt idx="14356">2500</cx:pt>
          <cx:pt idx="14357">2350</cx:pt>
          <cx:pt idx="14358">2500</cx:pt>
          <cx:pt idx="14359">3500</cx:pt>
          <cx:pt idx="14360">2350</cx:pt>
          <cx:pt idx="14361">2800</cx:pt>
          <cx:pt idx="14362">2350</cx:pt>
          <cx:pt idx="14363">2350</cx:pt>
          <cx:pt idx="14364">3250</cx:pt>
          <cx:pt idx="14365">3250</cx:pt>
          <cx:pt idx="14366">2200</cx:pt>
          <cx:pt idx="14367">2200</cx:pt>
          <cx:pt idx="14368">1850</cx:pt>
          <cx:pt idx="14369">2050</cx:pt>
          <cx:pt idx="14370">2200</cx:pt>
          <cx:pt idx="14371">2350</cx:pt>
          <cx:pt idx="14372">1950</cx:pt>
          <cx:pt idx="14373">2050</cx:pt>
          <cx:pt idx="14374">2200</cx:pt>
          <cx:pt idx="14375">2350</cx:pt>
          <cx:pt idx="14376">2500</cx:pt>
          <cx:pt idx="14377">2350</cx:pt>
          <cx:pt idx="14378">2200</cx:pt>
          <cx:pt idx="14379">2500</cx:pt>
          <cx:pt idx="14380">2050</cx:pt>
          <cx:pt idx="14381">2350</cx:pt>
          <cx:pt idx="14382">1400</cx:pt>
          <cx:pt idx="14383">1600</cx:pt>
          <cx:pt idx="14384">1400</cx:pt>
          <cx:pt idx="14385">1250</cx:pt>
          <cx:pt idx="14386">1500</cx:pt>
          <cx:pt idx="14387">1450</cx:pt>
          <cx:pt idx="14388">1850</cx:pt>
          <cx:pt idx="14389">1950</cx:pt>
          <cx:pt idx="14390">1850</cx:pt>
          <cx:pt idx="14391">1950</cx:pt>
          <cx:pt idx="14392">4250</cx:pt>
          <cx:pt idx="14393">4250</cx:pt>
          <cx:pt idx="14394">3250</cx:pt>
          <cx:pt idx="14395">3250</cx:pt>
          <cx:pt idx="14396">3500</cx:pt>
          <cx:pt idx="14397">3250</cx:pt>
          <cx:pt idx="14398">3250</cx:pt>
          <cx:pt idx="14399">3500</cx:pt>
          <cx:pt idx="14400">1650</cx:pt>
          <cx:pt idx="14401">2350</cx:pt>
          <cx:pt idx="14402">2250</cx:pt>
          <cx:pt idx="14403">2350</cx:pt>
          <cx:pt idx="14404">2350</cx:pt>
          <cx:pt idx="14405">2350</cx:pt>
          <cx:pt idx="14406">1950</cx:pt>
          <cx:pt idx="14407">2350</cx:pt>
          <cx:pt idx="14408">1950</cx:pt>
          <cx:pt idx="14409">2250</cx:pt>
          <cx:pt idx="14410">1400</cx:pt>
          <cx:pt idx="14411">1250</cx:pt>
          <cx:pt idx="14412">1500</cx:pt>
          <cx:pt idx="14413">2100</cx:pt>
          <cx:pt idx="14414">1350</cx:pt>
          <cx:pt idx="14415">2100</cx:pt>
          <cx:pt idx="14416">2250</cx:pt>
          <cx:pt idx="14417">1750</cx:pt>
          <cx:pt idx="14418">1950</cx:pt>
          <cx:pt idx="14419">2050</cx:pt>
          <cx:pt idx="14420">1600</cx:pt>
          <cx:pt idx="14421">1850</cx:pt>
          <cx:pt idx="14422">1850</cx:pt>
          <cx:pt idx="14423">2050</cx:pt>
          <cx:pt idx="14424">2200</cx:pt>
          <cx:pt idx="14425">1650</cx:pt>
          <cx:pt idx="14426">1950</cx:pt>
          <cx:pt idx="14427">2050</cx:pt>
          <cx:pt idx="14428">2000</cx:pt>
          <cx:pt idx="14429">2100</cx:pt>
          <cx:pt idx="14430">1850</cx:pt>
          <cx:pt idx="14431">2050</cx:pt>
          <cx:pt idx="14432">2350</cx:pt>
          <cx:pt idx="14433">1400</cx:pt>
          <cx:pt idx="14434">1750</cx:pt>
          <cx:pt idx="14435">1250</cx:pt>
          <cx:pt idx="14436">1600</cx:pt>
          <cx:pt idx="14437">1600</cx:pt>
          <cx:pt idx="14438">1500</cx:pt>
          <cx:pt idx="14439">1500</cx:pt>
          <cx:pt idx="14440">2100</cx:pt>
          <cx:pt idx="14441">1350</cx:pt>
          <cx:pt idx="14442">2100</cx:pt>
          <cx:pt idx="14443">1350</cx:pt>
          <cx:pt idx="14444">1450</cx:pt>
          <cx:pt idx="14445">1600</cx:pt>
          <cx:pt idx="14446">1150</cx:pt>
          <cx:pt idx="14447">1300</cx:pt>
          <cx:pt idx="14448">1400</cx:pt>
          <cx:pt idx="14449">2350</cx:pt>
          <cx:pt idx="14450">2350</cx:pt>
          <cx:pt idx="14451">1900</cx:pt>
          <cx:pt idx="14452">2100</cx:pt>
          <cx:pt idx="14453">2350</cx:pt>
          <cx:pt idx="14454">1550</cx:pt>
          <cx:pt idx="14455">2350</cx:pt>
          <cx:pt idx="14456">2100</cx:pt>
          <cx:pt idx="14457">2100</cx:pt>
          <cx:pt idx="14458">2350</cx:pt>
          <cx:pt idx="14459">2350</cx:pt>
          <cx:pt idx="14460">2350</cx:pt>
          <cx:pt idx="14461">2350</cx:pt>
          <cx:pt idx="14462">1850</cx:pt>
          <cx:pt idx="14463">2650</cx:pt>
          <cx:pt idx="14464">2800</cx:pt>
          <cx:pt idx="14465">2800</cx:pt>
          <cx:pt idx="14466">3250</cx:pt>
          <cx:pt idx="14467">3250</cx:pt>
          <cx:pt idx="14468">2350</cx:pt>
          <cx:pt idx="14469">2650</cx:pt>
          <cx:pt idx="14470">3250</cx:pt>
          <cx:pt idx="14471">1850</cx:pt>
          <cx:pt idx="14472">1950</cx:pt>
          <cx:pt idx="14473">1950</cx:pt>
          <cx:pt idx="14474">1450</cx:pt>
          <cx:pt idx="14475">1600</cx:pt>
          <cx:pt idx="14476">1650</cx:pt>
          <cx:pt idx="14477">1400</cx:pt>
          <cx:pt idx="14478">1650</cx:pt>
          <cx:pt idx="14479">1750</cx:pt>
          <cx:pt idx="14480">1650</cx:pt>
          <cx:pt idx="14481">1850</cx:pt>
          <cx:pt idx="14482">1600</cx:pt>
          <cx:pt idx="14483">1350</cx:pt>
          <cx:pt idx="14484">1450</cx:pt>
          <cx:pt idx="14485">1200</cx:pt>
          <cx:pt idx="14486">1350</cx:pt>
          <cx:pt idx="14487">1200</cx:pt>
          <cx:pt idx="14488">1950</cx:pt>
          <cx:pt idx="14489">1950</cx:pt>
          <cx:pt idx="14490">2350</cx:pt>
          <cx:pt idx="14491">1950</cx:pt>
          <cx:pt idx="14492">1850</cx:pt>
          <cx:pt idx="14493">2350</cx:pt>
          <cx:pt idx="14494">1950</cx:pt>
          <cx:pt idx="14495">2250</cx:pt>
          <cx:pt idx="14496">2250</cx:pt>
          <cx:pt idx="14497">2250</cx:pt>
          <cx:pt idx="14498">2000</cx:pt>
          <cx:pt idx="14499">1600</cx:pt>
          <cx:pt idx="14500">1600</cx:pt>
          <cx:pt idx="14501">1900</cx:pt>
          <cx:pt idx="14502">1500</cx:pt>
          <cx:pt idx="14503">1500</cx:pt>
          <cx:pt idx="14504">1750</cx:pt>
          <cx:pt idx="14505">1950</cx:pt>
          <cx:pt idx="14506">1750</cx:pt>
          <cx:pt idx="14507">1750</cx:pt>
          <cx:pt idx="14508">1600</cx:pt>
          <cx:pt idx="14509">1750</cx:pt>
          <cx:pt idx="14510">1600</cx:pt>
          <cx:pt idx="14511">1600</cx:pt>
          <cx:pt idx="14512">1750</cx:pt>
          <cx:pt idx="14513">1500</cx:pt>
          <cx:pt idx="14514">1350</cx:pt>
          <cx:pt idx="14515">1350</cx:pt>
          <cx:pt idx="14516">1500</cx:pt>
          <cx:pt idx="14517">1150</cx:pt>
          <cx:pt idx="14518">1400</cx:pt>
          <cx:pt idx="14519">1450</cx:pt>
          <cx:pt idx="14520">2350</cx:pt>
          <cx:pt idx="14521">2350</cx:pt>
          <cx:pt idx="14522">3000</cx:pt>
          <cx:pt idx="14523">2350</cx:pt>
          <cx:pt idx="14524">2350</cx:pt>
          <cx:pt idx="14525">1950</cx:pt>
          <cx:pt idx="14526">1750</cx:pt>
          <cx:pt idx="14527">2050</cx:pt>
          <cx:pt idx="14528">2100</cx:pt>
          <cx:pt idx="14529">1900</cx:pt>
          <cx:pt idx="14530">2350</cx:pt>
          <cx:pt idx="14531">2350</cx:pt>
          <cx:pt idx="14532">2250</cx:pt>
          <cx:pt idx="14533">2350</cx:pt>
          <cx:pt idx="14534">2350</cx:pt>
          <cx:pt idx="14535">2250</cx:pt>
          <cx:pt idx="14536">1650</cx:pt>
          <cx:pt idx="14537">1450</cx:pt>
          <cx:pt idx="14538">2000</cx:pt>
          <cx:pt idx="14539">2000</cx:pt>
          <cx:pt idx="14540">2350</cx:pt>
          <cx:pt idx="14541">2350</cx:pt>
          <cx:pt idx="14542">2350</cx:pt>
          <cx:pt idx="14543">2350</cx:pt>
          <cx:pt idx="14544">2350</cx:pt>
          <cx:pt idx="14545">1950</cx:pt>
          <cx:pt idx="14546">1350</cx:pt>
          <cx:pt idx="14547">1250</cx:pt>
          <cx:pt idx="14548">1250</cx:pt>
          <cx:pt idx="14549">1450</cx:pt>
          <cx:pt idx="14550">1200</cx:pt>
          <cx:pt idx="14551">1450</cx:pt>
          <cx:pt idx="14552">1750</cx:pt>
          <cx:pt idx="14553">2050</cx:pt>
          <cx:pt idx="14554">1650</cx:pt>
          <cx:pt idx="14555">1950</cx:pt>
          <cx:pt idx="14556">2350</cx:pt>
          <cx:pt idx="14557">2050</cx:pt>
          <cx:pt idx="14558">2350</cx:pt>
          <cx:pt idx="14559">1600</cx:pt>
          <cx:pt idx="14560">1600</cx:pt>
          <cx:pt idx="14561">1750</cx:pt>
          <cx:pt idx="14562">1750</cx:pt>
          <cx:pt idx="14563">1500</cx:pt>
          <cx:pt idx="14564">2500</cx:pt>
          <cx:pt idx="14565">1750</cx:pt>
          <cx:pt idx="14566">1750</cx:pt>
          <cx:pt idx="14567">1750</cx:pt>
          <cx:pt idx="14568">1750</cx:pt>
          <cx:pt idx="14569">1750</cx:pt>
          <cx:pt idx="14570">1750</cx:pt>
          <cx:pt idx="14571">1950</cx:pt>
          <cx:pt idx="14572">1750</cx:pt>
          <cx:pt idx="14573">1750</cx:pt>
          <cx:pt idx="14574">1950</cx:pt>
          <cx:pt idx="14575">1950</cx:pt>
          <cx:pt idx="14576">1600</cx:pt>
          <cx:pt idx="14577">1600</cx:pt>
          <cx:pt idx="14578">1650</cx:pt>
          <cx:pt idx="14579">1350</cx:pt>
          <cx:pt idx="14580">1250</cx:pt>
          <cx:pt idx="14581">1750</cx:pt>
          <cx:pt idx="14582">1850</cx:pt>
          <cx:pt idx="14583">1850</cx:pt>
          <cx:pt idx="14584">1950</cx:pt>
          <cx:pt idx="14585">1950</cx:pt>
          <cx:pt idx="14586">2050</cx:pt>
          <cx:pt idx="14587">1600</cx:pt>
          <cx:pt idx="14588">2050</cx:pt>
          <cx:pt idx="14589">2050</cx:pt>
          <cx:pt idx="14590">1750</cx:pt>
          <cx:pt idx="14591">2350</cx:pt>
          <cx:pt idx="14592">1750</cx:pt>
          <cx:pt idx="14593">1750</cx:pt>
          <cx:pt idx="14594">2350</cx:pt>
          <cx:pt idx="14595">2350</cx:pt>
          <cx:pt idx="14596">2350</cx:pt>
          <cx:pt idx="14597">1750</cx:pt>
          <cx:pt idx="14598">2350</cx:pt>
          <cx:pt idx="14599">1600</cx:pt>
          <cx:pt idx="14600">1600</cx:pt>
          <cx:pt idx="14601">1750</cx:pt>
          <cx:pt idx="14602">1650</cx:pt>
          <cx:pt idx="14603">1500</cx:pt>
          <cx:pt idx="14604">1750</cx:pt>
          <cx:pt idx="14605">1750</cx:pt>
          <cx:pt idx="14606">1950</cx:pt>
          <cx:pt idx="14607">1600</cx:pt>
          <cx:pt idx="14608">1400</cx:pt>
          <cx:pt idx="14609">1500</cx:pt>
          <cx:pt idx="14610">1950</cx:pt>
          <cx:pt idx="14611">1950</cx:pt>
          <cx:pt idx="14612">2350</cx:pt>
          <cx:pt idx="14613">2350</cx:pt>
          <cx:pt idx="14614">2350</cx:pt>
          <cx:pt idx="14615">2350</cx:pt>
          <cx:pt idx="14616">2500</cx:pt>
          <cx:pt idx="14617">2350</cx:pt>
          <cx:pt idx="14618">2350</cx:pt>
          <cx:pt idx="14619">2800</cx:pt>
          <cx:pt idx="14620">3250</cx:pt>
          <cx:pt idx="14621">3850</cx:pt>
          <cx:pt idx="14622">3850</cx:pt>
          <cx:pt idx="14623">3850</cx:pt>
          <cx:pt idx="14624">3850</cx:pt>
          <cx:pt idx="14625">3850</cx:pt>
          <cx:pt idx="14626">3850</cx:pt>
          <cx:pt idx="14627">3850</cx:pt>
          <cx:pt idx="14628">3850</cx:pt>
          <cx:pt idx="14629">3850</cx:pt>
          <cx:pt idx="14630">3850</cx:pt>
          <cx:pt idx="14631">1750</cx:pt>
          <cx:pt idx="14632">1750</cx:pt>
          <cx:pt idx="14633">1650</cx:pt>
          <cx:pt idx="14634">1650</cx:pt>
          <cx:pt idx="14635">1850</cx:pt>
          <cx:pt idx="14636">1850</cx:pt>
          <cx:pt idx="14637">1950</cx:pt>
          <cx:pt idx="14638">1850</cx:pt>
          <cx:pt idx="14639">2000</cx:pt>
          <cx:pt idx="14640">1650</cx:pt>
          <cx:pt idx="14641">1650</cx:pt>
          <cx:pt idx="14642">1750</cx:pt>
          <cx:pt idx="14643">1750</cx:pt>
          <cx:pt idx="14644">1750</cx:pt>
          <cx:pt idx="14645">1650</cx:pt>
          <cx:pt idx="14646">1850</cx:pt>
          <cx:pt idx="14647">2200</cx:pt>
          <cx:pt idx="14648">1400</cx:pt>
          <cx:pt idx="14649">1300</cx:pt>
          <cx:pt idx="14650">1250</cx:pt>
          <cx:pt idx="14651">1350</cx:pt>
          <cx:pt idx="14652">1400</cx:pt>
          <cx:pt idx="14653">1300</cx:pt>
          <cx:pt idx="14654">1250</cx:pt>
          <cx:pt idx="14655">1350</cx:pt>
          <cx:pt idx="14656">1300</cx:pt>
          <cx:pt idx="14657">1400</cx:pt>
          <cx:pt idx="14658">1250</cx:pt>
          <cx:pt idx="14659">1350</cx:pt>
          <cx:pt idx="14660">1500</cx:pt>
          <cx:pt idx="14661">1450</cx:pt>
          <cx:pt idx="14662">1600</cx:pt>
          <cx:pt idx="14663">1600</cx:pt>
          <cx:pt idx="14664">1600</cx:pt>
          <cx:pt idx="14665">1500</cx:pt>
          <cx:pt idx="14666">1450</cx:pt>
          <cx:pt idx="14667">1600</cx:pt>
          <cx:pt idx="14668">1600</cx:pt>
          <cx:pt idx="14669">1600</cx:pt>
          <cx:pt idx="14670">1500</cx:pt>
          <cx:pt idx="14671">1450</cx:pt>
          <cx:pt idx="14672">1600</cx:pt>
          <cx:pt idx="14673">1650</cx:pt>
          <cx:pt idx="14674">1500</cx:pt>
          <cx:pt idx="14675">1450</cx:pt>
          <cx:pt idx="14676">1600</cx:pt>
          <cx:pt idx="14677">1650</cx:pt>
          <cx:pt idx="14678">2350</cx:pt>
          <cx:pt idx="14679">2350</cx:pt>
          <cx:pt idx="14680">1400</cx:pt>
          <cx:pt idx="14681">1100</cx:pt>
          <cx:pt idx="14682">850</cx:pt>
          <cx:pt idx="14683">2050</cx:pt>
          <cx:pt idx="14684">2700</cx:pt>
          <cx:pt idx="14685">1950</cx:pt>
          <cx:pt idx="14686">2500</cx:pt>
          <cx:pt idx="14687">1650</cx:pt>
          <cx:pt idx="14688">1650</cx:pt>
          <cx:pt idx="14689">1650</cx:pt>
          <cx:pt idx="14690">1500</cx:pt>
          <cx:pt idx="14691">1650</cx:pt>
          <cx:pt idx="14692">1650</cx:pt>
          <cx:pt idx="14693">1350</cx:pt>
          <cx:pt idx="14694">1500</cx:pt>
          <cx:pt idx="14695">1300</cx:pt>
          <cx:pt idx="14696">1600</cx:pt>
          <cx:pt idx="14697">1600</cx:pt>
          <cx:pt idx="14698">1600</cx:pt>
          <cx:pt idx="14699">1400</cx:pt>
          <cx:pt idx="14700">1350</cx:pt>
          <cx:pt idx="14701">1300</cx:pt>
          <cx:pt idx="14702">1300</cx:pt>
          <cx:pt idx="14703">1350</cx:pt>
          <cx:pt idx="14704">1300</cx:pt>
          <cx:pt idx="14705">2700</cx:pt>
          <cx:pt idx="14706">1600</cx:pt>
          <cx:pt idx="14707">2100</cx:pt>
          <cx:pt idx="14708">1600</cx:pt>
          <cx:pt idx="14709">1400</cx:pt>
          <cx:pt idx="14710">1250</cx:pt>
          <cx:pt idx="14711">2050</cx:pt>
          <cx:pt idx="14712">1950</cx:pt>
          <cx:pt idx="14713">2050</cx:pt>
          <cx:pt idx="14714">2050</cx:pt>
          <cx:pt idx="14715">2350</cx:pt>
          <cx:pt idx="14716">2250</cx:pt>
          <cx:pt idx="14717">2350</cx:pt>
          <cx:pt idx="14718">2350</cx:pt>
          <cx:pt idx="14719">1850</cx:pt>
          <cx:pt idx="14720">2050</cx:pt>
          <cx:pt idx="14721">1750</cx:pt>
          <cx:pt idx="14722">1950</cx:pt>
          <cx:pt idx="14723">2350</cx:pt>
          <cx:pt idx="14724">2200</cx:pt>
          <cx:pt idx="14725">1650</cx:pt>
          <cx:pt idx="14726">1950</cx:pt>
          <cx:pt idx="14727">1600</cx:pt>
          <cx:pt idx="14728">1850</cx:pt>
          <cx:pt idx="14729">1950</cx:pt>
          <cx:pt idx="14730">2200</cx:pt>
          <cx:pt idx="14731">1950</cx:pt>
          <cx:pt idx="14732">2200</cx:pt>
          <cx:pt idx="14733">1200</cx:pt>
          <cx:pt idx="14734">1200</cx:pt>
          <cx:pt idx="14735">1150</cx:pt>
          <cx:pt idx="14736">1150</cx:pt>
          <cx:pt idx="14737">1650</cx:pt>
          <cx:pt idx="14738">1950</cx:pt>
          <cx:pt idx="14739">1600</cx:pt>
          <cx:pt idx="14740">1950</cx:pt>
          <cx:pt idx="14741">2050</cx:pt>
          <cx:pt idx="14742">2500</cx:pt>
          <cx:pt idx="14743">1950</cx:pt>
          <cx:pt idx="14744">2350</cx:pt>
          <cx:pt idx="14745">1600</cx:pt>
          <cx:pt idx="14746">1450</cx:pt>
          <cx:pt idx="14747">2350</cx:pt>
          <cx:pt idx="14748">2350</cx:pt>
          <cx:pt idx="14749">1600</cx:pt>
          <cx:pt idx="14750">1450</cx:pt>
          <cx:pt idx="14751">1850</cx:pt>
          <cx:pt idx="14752">1600</cx:pt>
          <cx:pt idx="14753">1450</cx:pt>
          <cx:pt idx="14754">1950</cx:pt>
          <cx:pt idx="14755">1850</cx:pt>
          <cx:pt idx="14756">1750</cx:pt>
          <cx:pt idx="14757">1950</cx:pt>
          <cx:pt idx="14758">1650</cx:pt>
          <cx:pt idx="14759">1850</cx:pt>
          <cx:pt idx="14760">1950</cx:pt>
          <cx:pt idx="14761">1850</cx:pt>
          <cx:pt idx="14762">1850</cx:pt>
          <cx:pt idx="14763">1650</cx:pt>
          <cx:pt idx="14764">1650</cx:pt>
          <cx:pt idx="14765">1850</cx:pt>
          <cx:pt idx="14766">1750</cx:pt>
          <cx:pt idx="14767">1950</cx:pt>
          <cx:pt idx="14768">1850</cx:pt>
          <cx:pt idx="14769">1650</cx:pt>
          <cx:pt idx="14770">1650</cx:pt>
          <cx:pt idx="14771">1650</cx:pt>
          <cx:pt idx="14772">1650</cx:pt>
          <cx:pt idx="14773">1850</cx:pt>
          <cx:pt idx="14774">1750</cx:pt>
          <cx:pt idx="14775">1950</cx:pt>
          <cx:pt idx="14776">2100</cx:pt>
          <cx:pt idx="14777">2250</cx:pt>
          <cx:pt idx="14778">2250</cx:pt>
          <cx:pt idx="14779">1450</cx:pt>
          <cx:pt idx="14780">1700</cx:pt>
          <cx:pt idx="14781">1400</cx:pt>
          <cx:pt idx="14782">2350</cx:pt>
          <cx:pt idx="14783">2350</cx:pt>
          <cx:pt idx="14784">2500</cx:pt>
          <cx:pt idx="14785">2350</cx:pt>
          <cx:pt idx="14786">2250</cx:pt>
          <cx:pt idx="14787">2100</cx:pt>
          <cx:pt idx="14788">2250</cx:pt>
          <cx:pt idx="14789">2100</cx:pt>
          <cx:pt idx="14790">2250</cx:pt>
          <cx:pt idx="14791">2250</cx:pt>
          <cx:pt idx="14792">2250</cx:pt>
          <cx:pt idx="14793">2250</cx:pt>
          <cx:pt idx="14794">2250</cx:pt>
          <cx:pt idx="14795">1900</cx:pt>
          <cx:pt idx="14796">1850</cx:pt>
          <cx:pt idx="14797">1900</cx:pt>
          <cx:pt idx="14798">1850</cx:pt>
          <cx:pt idx="14799">1850</cx:pt>
          <cx:pt idx="14800">1850</cx:pt>
          <cx:pt idx="14801">2100</cx:pt>
          <cx:pt idx="14802">2000</cx:pt>
          <cx:pt idx="14803">2100</cx:pt>
          <cx:pt idx="14804">2000</cx:pt>
          <cx:pt idx="14805">2350</cx:pt>
          <cx:pt idx="14806">2800</cx:pt>
          <cx:pt idx="14807">2800</cx:pt>
          <cx:pt idx="14808">2800</cx:pt>
          <cx:pt idx="14809">2000</cx:pt>
          <cx:pt idx="14810">1850</cx:pt>
          <cx:pt idx="14811">1850</cx:pt>
          <cx:pt idx="14812">1450</cx:pt>
          <cx:pt idx="14813">1650</cx:pt>
          <cx:pt idx="14814">1650</cx:pt>
          <cx:pt idx="14815">1950</cx:pt>
          <cx:pt idx="14816">1750</cx:pt>
          <cx:pt idx="14817">1650</cx:pt>
          <cx:pt idx="14818">2250</cx:pt>
          <cx:pt idx="14819">1650</cx:pt>
          <cx:pt idx="14820">1650</cx:pt>
          <cx:pt idx="14821">1650</cx:pt>
          <cx:pt idx="14822">2250</cx:pt>
          <cx:pt idx="14823">1950</cx:pt>
          <cx:pt idx="14824">1950</cx:pt>
          <cx:pt idx="14825">1500</cx:pt>
          <cx:pt idx="14826">1650</cx:pt>
          <cx:pt idx="14827">2350</cx:pt>
          <cx:pt idx="14828">2350</cx:pt>
          <cx:pt idx="14829">1950</cx:pt>
          <cx:pt idx="14830">2350</cx:pt>
          <cx:pt idx="14831">2050</cx:pt>
          <cx:pt idx="14832">2200</cx:pt>
          <cx:pt idx="14833">2200</cx:pt>
          <cx:pt idx="14834">2350</cx:pt>
          <cx:pt idx="14835">1450</cx:pt>
          <cx:pt idx="14836">1650</cx:pt>
          <cx:pt idx="14837">1350</cx:pt>
          <cx:pt idx="14838">2050</cx:pt>
          <cx:pt idx="14839">1950</cx:pt>
          <cx:pt idx="14840">2200</cx:pt>
          <cx:pt idx="14841">2050</cx:pt>
          <cx:pt idx="14842">2200</cx:pt>
          <cx:pt idx="14843">2050</cx:pt>
          <cx:pt idx="14844">2350</cx:pt>
          <cx:pt idx="14845">2350</cx:pt>
          <cx:pt idx="14846">2400</cx:pt>
          <cx:pt idx="14847">1950</cx:pt>
          <cx:pt idx="14848">2200</cx:pt>
          <cx:pt idx="14849">2350</cx:pt>
          <cx:pt idx="14850">1750</cx:pt>
          <cx:pt idx="14851">1950</cx:pt>
          <cx:pt idx="14852">1750</cx:pt>
          <cx:pt idx="14853">1950</cx:pt>
          <cx:pt idx="14854">1850</cx:pt>
          <cx:pt idx="14855">1950</cx:pt>
          <cx:pt idx="14856">1950</cx:pt>
          <cx:pt idx="14857">1450</cx:pt>
          <cx:pt idx="14858">1400</cx:pt>
          <cx:pt idx="14859">1500</cx:pt>
          <cx:pt idx="14860">1350</cx:pt>
          <cx:pt idx="14861">1500</cx:pt>
          <cx:pt idx="14862">1450</cx:pt>
          <cx:pt idx="14863">1650</cx:pt>
          <cx:pt idx="14864">1950</cx:pt>
          <cx:pt idx="14865">2350</cx:pt>
          <cx:pt idx="14866">2350</cx:pt>
          <cx:pt idx="14867">2700</cx:pt>
          <cx:pt idx="14868">2500</cx:pt>
          <cx:pt idx="14869">2200</cx:pt>
          <cx:pt idx="14870">2500</cx:pt>
          <cx:pt idx="14871">2500</cx:pt>
          <cx:pt idx="14872">2550</cx:pt>
          <cx:pt idx="14873">2200</cx:pt>
          <cx:pt idx="14874">2500</cx:pt>
          <cx:pt idx="14875">2500</cx:pt>
          <cx:pt idx="14876">1850</cx:pt>
          <cx:pt idx="14877">1650</cx:pt>
          <cx:pt idx="14878">1950</cx:pt>
          <cx:pt idx="14879">2350</cx:pt>
          <cx:pt idx="14880">2350</cx:pt>
          <cx:pt idx="14881">2400</cx:pt>
          <cx:pt idx="14882">2350</cx:pt>
          <cx:pt idx="14883">2700</cx:pt>
          <cx:pt idx="14884">1750</cx:pt>
          <cx:pt idx="14885">1850</cx:pt>
          <cx:pt idx="14886">1500</cx:pt>
          <cx:pt idx="14887">1850</cx:pt>
          <cx:pt idx="14888">2050</cx:pt>
          <cx:pt idx="14889">2050</cx:pt>
          <cx:pt idx="14890">2500</cx:pt>
          <cx:pt idx="14891">2700</cx:pt>
          <cx:pt idx="14892">2500</cx:pt>
          <cx:pt idx="14893">2500</cx:pt>
          <cx:pt idx="14894">2550</cx:pt>
          <cx:pt idx="14895">2350</cx:pt>
          <cx:pt idx="14896">2500</cx:pt>
          <cx:pt idx="14897">2500</cx:pt>
          <cx:pt idx="14898">1650</cx:pt>
          <cx:pt idx="14899">1650</cx:pt>
          <cx:pt idx="14900">1750</cx:pt>
          <cx:pt idx="14901">1950</cx:pt>
          <cx:pt idx="14902">1950</cx:pt>
          <cx:pt idx="14903">1650</cx:pt>
          <cx:pt idx="14904">1750</cx:pt>
          <cx:pt idx="14905">1600</cx:pt>
          <cx:pt idx="14906">1650</cx:pt>
          <cx:pt idx="14907">1650</cx:pt>
          <cx:pt idx="14908">1950</cx:pt>
          <cx:pt idx="14909">1950</cx:pt>
          <cx:pt idx="14910">2200</cx:pt>
          <cx:pt idx="14911">1650</cx:pt>
          <cx:pt idx="14912">1750</cx:pt>
          <cx:pt idx="14913">1500</cx:pt>
          <cx:pt idx="14914">2500</cx:pt>
          <cx:pt idx="14915">2900</cx:pt>
          <cx:pt idx="14916">2500</cx:pt>
          <cx:pt idx="14917">2700</cx:pt>
          <cx:pt idx="14918">2500</cx:pt>
          <cx:pt idx="14919">2900</cx:pt>
          <cx:pt idx="14920">2700</cx:pt>
          <cx:pt idx="14921">2700</cx:pt>
          <cx:pt idx="14922">2500</cx:pt>
          <cx:pt idx="14923">2700</cx:pt>
          <cx:pt idx="14924">2700</cx:pt>
          <cx:pt idx="14925">3200</cx:pt>
          <cx:pt idx="14926">1750</cx:pt>
          <cx:pt idx="14927">1850</cx:pt>
          <cx:pt idx="14928">1850</cx:pt>
          <cx:pt idx="14929">1950</cx:pt>
          <cx:pt idx="14930">1950</cx:pt>
          <cx:pt idx="14931">2200</cx:pt>
          <cx:pt idx="14932">2200</cx:pt>
          <cx:pt idx="14933">2500</cx:pt>
          <cx:pt idx="14934">1750</cx:pt>
          <cx:pt idx="14935">2050</cx:pt>
          <cx:pt idx="14936">2350</cx:pt>
          <cx:pt idx="14937">2500</cx:pt>
          <cx:pt idx="14938">2700</cx:pt>
          <cx:pt idx="14939">2350</cx:pt>
          <cx:pt idx="14940">2500</cx:pt>
          <cx:pt idx="14941">1750</cx:pt>
          <cx:pt idx="14942">1950</cx:pt>
          <cx:pt idx="14943">1850</cx:pt>
          <cx:pt idx="14944">1400</cx:pt>
          <cx:pt idx="14945">1250</cx:pt>
          <cx:pt idx="14946">2500</cx:pt>
          <cx:pt idx="14947">2500</cx:pt>
          <cx:pt idx="14948">2700</cx:pt>
          <cx:pt idx="14949">2200</cx:pt>
          <cx:pt idx="14950">2350</cx:pt>
          <cx:pt idx="14951">2900</cx:pt>
          <cx:pt idx="14952">2900</cx:pt>
          <cx:pt idx="14953">2500</cx:pt>
          <cx:pt idx="14954">2500</cx:pt>
          <cx:pt idx="14955">2700</cx:pt>
          <cx:pt idx="14956">2700</cx:pt>
          <cx:pt idx="14957">2900</cx:pt>
          <cx:pt idx="14958">2900</cx:pt>
          <cx:pt idx="14959">2900</cx:pt>
          <cx:pt idx="14960">2900</cx:pt>
          <cx:pt idx="14961">2900</cx:pt>
          <cx:pt idx="14962">2350</cx:pt>
          <cx:pt idx="14963">1950</cx:pt>
          <cx:pt idx="14964">2350</cx:pt>
          <cx:pt idx="14965">2250</cx:pt>
          <cx:pt idx="14966">1850</cx:pt>
          <cx:pt idx="14967">1600</cx:pt>
          <cx:pt idx="14968">1650</cx:pt>
          <cx:pt idx="14969">1750</cx:pt>
          <cx:pt idx="14970">1650</cx:pt>
          <cx:pt idx="14971">1350</cx:pt>
          <cx:pt idx="14972">3000</cx:pt>
          <cx:pt idx="14973">1350</cx:pt>
          <cx:pt idx="14974">1400</cx:pt>
          <cx:pt idx="14975">1150</cx:pt>
          <cx:pt idx="14976">1400</cx:pt>
          <cx:pt idx="14977">1950</cx:pt>
          <cx:pt idx="14978">1750</cx:pt>
          <cx:pt idx="14979">1500</cx:pt>
          <cx:pt idx="14980">1750</cx:pt>
          <cx:pt idx="14981">1500</cx:pt>
          <cx:pt idx="14982">1600</cx:pt>
          <cx:pt idx="14983">2250</cx:pt>
          <cx:pt idx="14984">2000</cx:pt>
          <cx:pt idx="14985">2100</cx:pt>
          <cx:pt idx="14986">1650</cx:pt>
          <cx:pt idx="14987">1500</cx:pt>
          <cx:pt idx="14988">1750</cx:pt>
          <cx:pt idx="14989">1750</cx:pt>
          <cx:pt idx="14990">1950</cx:pt>
          <cx:pt idx="14991">1950</cx:pt>
          <cx:pt idx="14992">3850</cx:pt>
          <cx:pt idx="14993">1950</cx:pt>
          <cx:pt idx="14994">2050</cx:pt>
          <cx:pt idx="14995">2050</cx:pt>
          <cx:pt idx="14996">2350</cx:pt>
          <cx:pt idx="14997">1250</cx:pt>
          <cx:pt idx="14998">1050</cx:pt>
          <cx:pt idx="14999">2700</cx:pt>
          <cx:pt idx="15000">2900</cx:pt>
          <cx:pt idx="15001">2500</cx:pt>
          <cx:pt idx="15002">1500</cx:pt>
          <cx:pt idx="15003">1650</cx:pt>
          <cx:pt idx="15004">1400</cx:pt>
          <cx:pt idx="15005">1600</cx:pt>
          <cx:pt idx="15006">1950</cx:pt>
          <cx:pt idx="15007">1700</cx:pt>
          <cx:pt idx="15008">2050</cx:pt>
          <cx:pt idx="15009">2700</cx:pt>
          <cx:pt idx="15010">2500</cx:pt>
          <cx:pt idx="15011">2700</cx:pt>
          <cx:pt idx="15012">2700</cx:pt>
          <cx:pt idx="15013">2700</cx:pt>
          <cx:pt idx="15014">2500</cx:pt>
          <cx:pt idx="15015">2700</cx:pt>
          <cx:pt idx="15016">2900</cx:pt>
          <cx:pt idx="15017">2900</cx:pt>
          <cx:pt idx="15018">2700</cx:pt>
          <cx:pt idx="15019">1600</cx:pt>
          <cx:pt idx="15020">1400</cx:pt>
          <cx:pt idx="15021">1450</cx:pt>
          <cx:pt idx="15022">1150</cx:pt>
          <cx:pt idx="15023">1400</cx:pt>
          <cx:pt idx="15024">1150</cx:pt>
          <cx:pt idx="15025">2200</cx:pt>
          <cx:pt idx="15026">2500</cx:pt>
          <cx:pt idx="15027">1950</cx:pt>
          <cx:pt idx="15028">2350</cx:pt>
          <cx:pt idx="15029">2500</cx:pt>
          <cx:pt idx="15030">2200</cx:pt>
          <cx:pt idx="15031">2500</cx:pt>
          <cx:pt idx="15032">2500</cx:pt>
          <cx:pt idx="15033">2700</cx:pt>
          <cx:pt idx="15034">2350</cx:pt>
          <cx:pt idx="15035">2350</cx:pt>
          <cx:pt idx="15036">2700</cx:pt>
          <cx:pt idx="15037">2700</cx:pt>
          <cx:pt idx="15038">2900</cx:pt>
          <cx:pt idx="15039">2500</cx:pt>
          <cx:pt idx="15040">2500</cx:pt>
          <cx:pt idx="15041">2700</cx:pt>
          <cx:pt idx="15042">2500</cx:pt>
          <cx:pt idx="15043">2700</cx:pt>
          <cx:pt idx="15044">2500</cx:pt>
          <cx:pt idx="15045">2500</cx:pt>
          <cx:pt idx="15046">1650</cx:pt>
          <cx:pt idx="15047">1950</cx:pt>
          <cx:pt idx="15048">1650</cx:pt>
          <cx:pt idx="15049">1850</cx:pt>
          <cx:pt idx="15050">2250</cx:pt>
          <cx:pt idx="15051">1500</cx:pt>
          <cx:pt idx="15052">2100</cx:pt>
          <cx:pt idx="15053">1400</cx:pt>
          <cx:pt idx="15054">2000</cx:pt>
          <cx:pt idx="15055">1750</cx:pt>
          <cx:pt idx="15056">1950</cx:pt>
          <cx:pt idx="15057">2050</cx:pt>
          <cx:pt idx="15058">1650</cx:pt>
          <cx:pt idx="15059">1850</cx:pt>
          <cx:pt idx="15060">1950</cx:pt>
          <cx:pt idx="15061">2050</cx:pt>
          <cx:pt idx="15062">2200</cx:pt>
          <cx:pt idx="15063">1750</cx:pt>
          <cx:pt idx="15064">1950</cx:pt>
          <cx:pt idx="15065">2050</cx:pt>
          <cx:pt idx="15066">1650</cx:pt>
          <cx:pt idx="15067">1650</cx:pt>
          <cx:pt idx="15068">1750</cx:pt>
          <cx:pt idx="15069">2350</cx:pt>
          <cx:pt idx="15070">1750</cx:pt>
          <cx:pt idx="15071">1750</cx:pt>
          <cx:pt idx="15072">1850</cx:pt>
          <cx:pt idx="15073">1950</cx:pt>
          <cx:pt idx="15074">1950</cx:pt>
          <cx:pt idx="15075">1950</cx:pt>
          <cx:pt idx="15076">1950</cx:pt>
          <cx:pt idx="15077">1950</cx:pt>
          <cx:pt idx="15078">1250</cx:pt>
          <cx:pt idx="15079">850</cx:pt>
          <cx:pt idx="15080">1000</cx:pt>
          <cx:pt idx="15081">1400</cx:pt>
          <cx:pt idx="15082">1350</cx:pt>
          <cx:pt idx="15083">1200</cx:pt>
          <cx:pt idx="15084">1300</cx:pt>
          <cx:pt idx="15085">1650</cx:pt>
          <cx:pt idx="15086">1600</cx:pt>
          <cx:pt idx="15087">1650</cx:pt>
          <cx:pt idx="15088">1600</cx:pt>
          <cx:pt idx="15089">1650</cx:pt>
          <cx:pt idx="15090">1600</cx:pt>
          <cx:pt idx="15091">1650</cx:pt>
          <cx:pt idx="15092">1600</cx:pt>
          <cx:pt idx="15093">2050</cx:pt>
          <cx:pt idx="15094">1950</cx:pt>
          <cx:pt idx="15095">2050</cx:pt>
          <cx:pt idx="15096">2050</cx:pt>
          <cx:pt idx="15097">2200</cx:pt>
          <cx:pt idx="15098">2050</cx:pt>
          <cx:pt idx="15099">2200</cx:pt>
          <cx:pt idx="15100">2200</cx:pt>
          <cx:pt idx="15101">2350</cx:pt>
          <cx:pt idx="15102">2350</cx:pt>
          <cx:pt idx="15103">2500</cx:pt>
          <cx:pt idx="15104">2500</cx:pt>
          <cx:pt idx="15105">2350</cx:pt>
          <cx:pt idx="15106">2700</cx:pt>
          <cx:pt idx="15107">2500</cx:pt>
          <cx:pt idx="15108">2050</cx:pt>
          <cx:pt idx="15109">2350</cx:pt>
          <cx:pt idx="15110">2350</cx:pt>
          <cx:pt idx="15111">2400</cx:pt>
          <cx:pt idx="15112">1950</cx:pt>
          <cx:pt idx="15113">2200</cx:pt>
          <cx:pt idx="15114">2350</cx:pt>
          <cx:pt idx="15115">2200</cx:pt>
          <cx:pt idx="15116">2500</cx:pt>
          <cx:pt idx="15117">2500</cx:pt>
          <cx:pt idx="15118">2550</cx:pt>
          <cx:pt idx="15119">2200</cx:pt>
          <cx:pt idx="15120">2350</cx:pt>
          <cx:pt idx="15121">2500</cx:pt>
          <cx:pt idx="15122">2350</cx:pt>
          <cx:pt idx="15123">2500</cx:pt>
          <cx:pt idx="15124">2400</cx:pt>
          <cx:pt idx="15125">2350</cx:pt>
          <cx:pt idx="15126">2700</cx:pt>
          <cx:pt idx="15127">1750</cx:pt>
          <cx:pt idx="15128">1850</cx:pt>
          <cx:pt idx="15129">1500</cx:pt>
          <cx:pt idx="15130">1850</cx:pt>
          <cx:pt idx="15131">2050</cx:pt>
          <cx:pt idx="15132">2050</cx:pt>
          <cx:pt idx="15133">2500</cx:pt>
          <cx:pt idx="15134">2700</cx:pt>
          <cx:pt idx="15135">2500</cx:pt>
          <cx:pt idx="15136">2500</cx:pt>
          <cx:pt idx="15137">2550</cx:pt>
          <cx:pt idx="15138">1500</cx:pt>
          <cx:pt idx="15139">1600</cx:pt>
          <cx:pt idx="15140">1850</cx:pt>
          <cx:pt idx="15141">1400</cx:pt>
          <cx:pt idx="15142">1450</cx:pt>
          <cx:pt idx="15143">1650</cx:pt>
          <cx:pt idx="15144">1600</cx:pt>
          <cx:pt idx="15145">1600</cx:pt>
          <cx:pt idx="15146">1250</cx:pt>
          <cx:pt idx="15147">1300</cx:pt>
          <cx:pt idx="15148">1250</cx:pt>
          <cx:pt idx="15149">1150</cx:pt>
          <cx:pt idx="15150">1100</cx:pt>
          <cx:pt idx="15151">950</cx:pt>
          <cx:pt idx="15152">1250</cx:pt>
          <cx:pt idx="15153">1300</cx:pt>
          <cx:pt idx="15154">1700</cx:pt>
          <cx:pt idx="15155">1100</cx:pt>
          <cx:pt idx="15156">1250</cx:pt>
          <cx:pt idx="15157">1850</cx:pt>
          <cx:pt idx="15158">2350</cx:pt>
          <cx:pt idx="15159">1950</cx:pt>
          <cx:pt idx="15160">2200</cx:pt>
          <cx:pt idx="15161">2350</cx:pt>
          <cx:pt idx="15162">2200</cx:pt>
          <cx:pt idx="15163">1650</cx:pt>
          <cx:pt idx="15164">2000</cx:pt>
          <cx:pt idx="15165">2000</cx:pt>
          <cx:pt idx="15166">1500</cx:pt>
          <cx:pt idx="15167">2000</cx:pt>
          <cx:pt idx="15168">1300</cx:pt>
          <cx:pt idx="15169">1350</cx:pt>
          <cx:pt idx="15170">1250</cx:pt>
          <cx:pt idx="15171">1300</cx:pt>
          <cx:pt idx="15172">1400</cx:pt>
          <cx:pt idx="15173">1300</cx:pt>
          <cx:pt idx="15174">1500</cx:pt>
          <cx:pt idx="15175">1450</cx:pt>
          <cx:pt idx="15176">1600</cx:pt>
          <cx:pt idx="15177">1450</cx:pt>
          <cx:pt idx="15178">1650</cx:pt>
          <cx:pt idx="15179">1850</cx:pt>
          <cx:pt idx="15180">1600</cx:pt>
          <cx:pt idx="15181">1600</cx:pt>
          <cx:pt idx="15182">1450</cx:pt>
          <cx:pt idx="15183">2000</cx:pt>
          <cx:pt idx="15184">2000</cx:pt>
          <cx:pt idx="15185">2350</cx:pt>
          <cx:pt idx="15186">2500</cx:pt>
          <cx:pt idx="15187">1500</cx:pt>
          <cx:pt idx="15188">1850</cx:pt>
          <cx:pt idx="15189">2350</cx:pt>
          <cx:pt idx="15190">1950</cx:pt>
          <cx:pt idx="15191">2200</cx:pt>
          <cx:pt idx="15192">2350</cx:pt>
          <cx:pt idx="15193">2200</cx:pt>
          <cx:pt idx="15194">2500</cx:pt>
          <cx:pt idx="15195">2350</cx:pt>
          <cx:pt idx="15196">2500</cx:pt>
          <cx:pt idx="15197">3500</cx:pt>
          <cx:pt idx="15198">2350</cx:pt>
          <cx:pt idx="15199">3000</cx:pt>
          <cx:pt idx="15200">2350</cx:pt>
          <cx:pt idx="15201">2200</cx:pt>
          <cx:pt idx="15202">1850</cx:pt>
          <cx:pt idx="15203">1950</cx:pt>
          <cx:pt idx="15204">2350</cx:pt>
          <cx:pt idx="15205">1950</cx:pt>
          <cx:pt idx="15206">2050</cx:pt>
          <cx:pt idx="15207">2200</cx:pt>
          <cx:pt idx="15208">2200</cx:pt>
          <cx:pt idx="15209">2500</cx:pt>
          <cx:pt idx="15210">1450</cx:pt>
          <cx:pt idx="15211">1650</cx:pt>
          <cx:pt idx="15212">1300</cx:pt>
          <cx:pt idx="15213">1450</cx:pt>
          <cx:pt idx="15214">1850</cx:pt>
          <cx:pt idx="15215">1950</cx:pt>
          <cx:pt idx="15216">1950</cx:pt>
          <cx:pt idx="15217">4250</cx:pt>
          <cx:pt idx="15218">3000</cx:pt>
          <cx:pt idx="15219">3250</cx:pt>
          <cx:pt idx="15220">3500</cx:pt>
          <cx:pt idx="15221">1650</cx:pt>
          <cx:pt idx="15222">2350</cx:pt>
          <cx:pt idx="15223">2250</cx:pt>
          <cx:pt idx="15224">2700</cx:pt>
          <cx:pt idx="15225">2350</cx:pt>
          <cx:pt idx="15226">2350</cx:pt>
          <cx:pt idx="15227">2250</cx:pt>
          <cx:pt idx="15228">2350</cx:pt>
          <cx:pt idx="15229">2250</cx:pt>
          <cx:pt idx="15230">1950</cx:pt>
          <cx:pt idx="15231">1500</cx:pt>
          <cx:pt idx="15232">2100</cx:pt>
          <cx:pt idx="15233">1350</cx:pt>
          <cx:pt idx="15234">2100</cx:pt>
          <cx:pt idx="15235">1750</cx:pt>
          <cx:pt idx="15236">1950</cx:pt>
          <cx:pt idx="15237">2050</cx:pt>
          <cx:pt idx="15238">1650</cx:pt>
          <cx:pt idx="15239">1850</cx:pt>
          <cx:pt idx="15240">1950</cx:pt>
          <cx:pt idx="15241">2050</cx:pt>
          <cx:pt idx="15242">2200</cx:pt>
          <cx:pt idx="15243">1750</cx:pt>
          <cx:pt idx="15244">1950</cx:pt>
          <cx:pt idx="15245">2050</cx:pt>
          <cx:pt idx="15246">2100</cx:pt>
          <cx:pt idx="15247">2100</cx:pt>
          <cx:pt idx="15248">2050</cx:pt>
          <cx:pt idx="15249">2350</cx:pt>
          <cx:pt idx="15250">1350</cx:pt>
          <cx:pt idx="15251">1750</cx:pt>
          <cx:pt idx="15252">1200</cx:pt>
          <cx:pt idx="15253">1600</cx:pt>
          <cx:pt idx="15254">1600</cx:pt>
          <cx:pt idx="15255">1500</cx:pt>
          <cx:pt idx="15256">1500</cx:pt>
          <cx:pt idx="15257">2100</cx:pt>
          <cx:pt idx="15258">1350</cx:pt>
          <cx:pt idx="15259">2100</cx:pt>
          <cx:pt idx="15260">1300</cx:pt>
          <cx:pt idx="15261">1500</cx:pt>
          <cx:pt idx="15262">1150</cx:pt>
          <cx:pt idx="15263">1400</cx:pt>
          <cx:pt idx="15264">1850</cx:pt>
          <cx:pt idx="15265">2250</cx:pt>
          <cx:pt idx="15266">2350</cx:pt>
          <cx:pt idx="15267">1450</cx:pt>
          <cx:pt idx="15268">2250</cx:pt>
          <cx:pt idx="15269">2350</cx:pt>
          <cx:pt idx="15270">2350</cx:pt>
          <cx:pt idx="15271">2650</cx:pt>
          <cx:pt idx="15272">2650</cx:pt>
          <cx:pt idx="15273">2650</cx:pt>
          <cx:pt idx="15274">3000</cx:pt>
          <cx:pt idx="15275">3000</cx:pt>
          <cx:pt idx="15276">2350</cx:pt>
          <cx:pt idx="15277">2500</cx:pt>
          <cx:pt idx="15278">3000</cx:pt>
          <cx:pt idx="15279">1850</cx:pt>
          <cx:pt idx="15280">1950</cx:pt>
          <cx:pt idx="15281">1950</cx:pt>
          <cx:pt idx="15282">1500</cx:pt>
          <cx:pt idx="15283">1650</cx:pt>
          <cx:pt idx="15284">1400</cx:pt>
          <cx:pt idx="15285">1600</cx:pt>
          <cx:pt idx="15286">1650</cx:pt>
          <cx:pt idx="15287">1650</cx:pt>
          <cx:pt idx="15288">1750</cx:pt>
          <cx:pt idx="15289">1750</cx:pt>
          <cx:pt idx="15290">1600</cx:pt>
          <cx:pt idx="15291">1400</cx:pt>
          <cx:pt idx="15292">1450</cx:pt>
          <cx:pt idx="15293">1150</cx:pt>
          <cx:pt idx="15294">1400</cx:pt>
          <cx:pt idx="15295">1150</cx:pt>
          <cx:pt idx="15296">1950</cx:pt>
          <cx:pt idx="15297">1950</cx:pt>
          <cx:pt idx="15298">2350</cx:pt>
          <cx:pt idx="15299">2350</cx:pt>
          <cx:pt idx="15300">2250</cx:pt>
          <cx:pt idx="15301">2350</cx:pt>
          <cx:pt idx="15302">2350</cx:pt>
          <cx:pt idx="15303">2350</cx:pt>
          <cx:pt idx="15304">2250</cx:pt>
          <cx:pt idx="15305">2250</cx:pt>
          <cx:pt idx="15306">2000</cx:pt>
          <cx:pt idx="15307">1650</cx:pt>
          <cx:pt idx="15308">2100</cx:pt>
          <cx:pt idx="15309">1500</cx:pt>
          <cx:pt idx="15310">1750</cx:pt>
          <cx:pt idx="15311">2100</cx:pt>
          <cx:pt idx="15312">1750</cx:pt>
          <cx:pt idx="15313">1850</cx:pt>
          <cx:pt idx="15314">1600</cx:pt>
          <cx:pt idx="15315">1750</cx:pt>
          <cx:pt idx="15316">1600</cx:pt>
          <cx:pt idx="15317">1500</cx:pt>
          <cx:pt idx="15318">1350</cx:pt>
          <cx:pt idx="15319">1400</cx:pt>
          <cx:pt idx="15320">1150</cx:pt>
          <cx:pt idx="15321">1400</cx:pt>
          <cx:pt idx="15322">2350</cx:pt>
          <cx:pt idx="15323">2350</cx:pt>
          <cx:pt idx="15324">3000</cx:pt>
          <cx:pt idx="15325">2350</cx:pt>
          <cx:pt idx="15326">2350</cx:pt>
          <cx:pt idx="15327">1950</cx:pt>
          <cx:pt idx="15328">1750</cx:pt>
          <cx:pt idx="15329">2100</cx:pt>
          <cx:pt idx="15330">1900</cx:pt>
          <cx:pt idx="15331">2350</cx:pt>
          <cx:pt idx="15332">2350</cx:pt>
          <cx:pt idx="15333">2250</cx:pt>
          <cx:pt idx="15334">2350</cx:pt>
          <cx:pt idx="15335">2350</cx:pt>
          <cx:pt idx="15336">2250</cx:pt>
          <cx:pt idx="15337">1650</cx:pt>
          <cx:pt idx="15338">1450</cx:pt>
          <cx:pt idx="15339">2000</cx:pt>
          <cx:pt idx="15340">2000</cx:pt>
          <cx:pt idx="15341">2200</cx:pt>
          <cx:pt idx="15342">2200</cx:pt>
          <cx:pt idx="15343">2350</cx:pt>
          <cx:pt idx="15344">2200</cx:pt>
          <cx:pt idx="15345">1950</cx:pt>
          <cx:pt idx="15346">1250</cx:pt>
          <cx:pt idx="15347">1500</cx:pt>
          <cx:pt idx="15348">1200</cx:pt>
          <cx:pt idx="15349">1450</cx:pt>
          <cx:pt idx="15350">1850</cx:pt>
          <cx:pt idx="15351">1650</cx:pt>
          <cx:pt idx="15352">2200</cx:pt>
          <cx:pt idx="15353">1500</cx:pt>
          <cx:pt idx="15354">1650</cx:pt>
          <cx:pt idx="15355">1500</cx:pt>
          <cx:pt idx="15356">2350</cx:pt>
          <cx:pt idx="15357">2200</cx:pt>
          <cx:pt idx="15358">1450</cx:pt>
          <cx:pt idx="15359">1650</cx:pt>
          <cx:pt idx="15360">1650</cx:pt>
          <cx:pt idx="15361">1650</cx:pt>
          <cx:pt idx="15362">1950</cx:pt>
          <cx:pt idx="15363">1650</cx:pt>
          <cx:pt idx="15364">2250</cx:pt>
          <cx:pt idx="15365">1650</cx:pt>
          <cx:pt idx="15366">1850</cx:pt>
          <cx:pt idx="15367">1600</cx:pt>
          <cx:pt idx="15368">1650</cx:pt>
          <cx:pt idx="15369">1350</cx:pt>
          <cx:pt idx="15370">1400</cx:pt>
          <cx:pt idx="15371">1250</cx:pt>
          <cx:pt idx="15372">1750</cx:pt>
          <cx:pt idx="15373">1850</cx:pt>
          <cx:pt idx="15374">1850</cx:pt>
          <cx:pt idx="15375">1950</cx:pt>
          <cx:pt idx="15376">2200</cx:pt>
          <cx:pt idx="15377">2350</cx:pt>
          <cx:pt idx="15378">1650</cx:pt>
          <cx:pt idx="15379">1750</cx:pt>
          <cx:pt idx="15380">1950</cx:pt>
          <cx:pt idx="15381">1750</cx:pt>
          <cx:pt idx="15382">1950</cx:pt>
          <cx:pt idx="15383">1500</cx:pt>
          <cx:pt idx="15384">1650</cx:pt>
          <cx:pt idx="15385">1500</cx:pt>
          <cx:pt idx="15386">1650</cx:pt>
          <cx:pt idx="15387">1950</cx:pt>
          <cx:pt idx="15388">1450</cx:pt>
          <cx:pt idx="15389">1400</cx:pt>
          <cx:pt idx="15390">1500</cx:pt>
          <cx:pt idx="15391">1350</cx:pt>
          <cx:pt idx="15392">1500</cx:pt>
          <cx:pt idx="15393">1850</cx:pt>
          <cx:pt idx="15394">2500</cx:pt>
          <cx:pt idx="15395">2350</cx:pt>
          <cx:pt idx="15396">2350</cx:pt>
          <cx:pt idx="15397">3000</cx:pt>
          <cx:pt idx="15398">3500</cx:pt>
          <cx:pt idx="15399">3500</cx:pt>
          <cx:pt idx="15400">3500</cx:pt>
          <cx:pt idx="15401">3500</cx:pt>
          <cx:pt idx="15402">3500</cx:pt>
          <cx:pt idx="15403">3500</cx:pt>
          <cx:pt idx="15404">3500</cx:pt>
          <cx:pt idx="15405">1850</cx:pt>
          <cx:pt idx="15406">1850</cx:pt>
          <cx:pt idx="15407">1950</cx:pt>
          <cx:pt idx="15408">1650</cx:pt>
          <cx:pt idx="15409">1750</cx:pt>
          <cx:pt idx="15410">1850</cx:pt>
          <cx:pt idx="15411">1950</cx:pt>
          <cx:pt idx="15412">1650</cx:pt>
          <cx:pt idx="15413">1750</cx:pt>
          <cx:pt idx="15414">1850</cx:pt>
          <cx:pt idx="15415">1850</cx:pt>
          <cx:pt idx="15416">1950</cx:pt>
          <cx:pt idx="15417">1650</cx:pt>
          <cx:pt idx="15418">1750</cx:pt>
          <cx:pt idx="15419">1300</cx:pt>
          <cx:pt idx="15420">1400</cx:pt>
          <cx:pt idx="15421">1350</cx:pt>
          <cx:pt idx="15422">1200</cx:pt>
          <cx:pt idx="15423">1400</cx:pt>
          <cx:pt idx="15424">1300</cx:pt>
          <cx:pt idx="15425">1350</cx:pt>
          <cx:pt idx="15426">1200</cx:pt>
          <cx:pt idx="15427">1400</cx:pt>
          <cx:pt idx="15428">1300</cx:pt>
          <cx:pt idx="15429">1350</cx:pt>
          <cx:pt idx="15430">1250</cx:pt>
          <cx:pt idx="15431">1450</cx:pt>
          <cx:pt idx="15432">1450</cx:pt>
          <cx:pt idx="15433">1600</cx:pt>
          <cx:pt idx="15434">1500</cx:pt>
          <cx:pt idx="15435">1600</cx:pt>
          <cx:pt idx="15436">1600</cx:pt>
          <cx:pt idx="15437">1600</cx:pt>
          <cx:pt idx="15438">1450</cx:pt>
          <cx:pt idx="15439">1400</cx:pt>
          <cx:pt idx="15440">1600</cx:pt>
          <cx:pt idx="15441">1750</cx:pt>
          <cx:pt idx="15442">1600</cx:pt>
          <cx:pt idx="15443">1450</cx:pt>
          <cx:pt idx="15444">1600</cx:pt>
          <cx:pt idx="15445">1750</cx:pt>
          <cx:pt idx="15446">1600</cx:pt>
          <cx:pt idx="15447">2350</cx:pt>
          <cx:pt idx="15448">1350</cx:pt>
          <cx:pt idx="15449">1200</cx:pt>
          <cx:pt idx="15450">1650</cx:pt>
          <cx:pt idx="15451">1600</cx:pt>
          <cx:pt idx="15452">1650</cx:pt>
          <cx:pt idx="15453">1600</cx:pt>
          <cx:pt idx="15454">1650</cx:pt>
          <cx:pt idx="15455">1600</cx:pt>
          <cx:pt idx="15456">1650</cx:pt>
          <cx:pt idx="15457">1600</cx:pt>
          <cx:pt idx="15458">1750</cx:pt>
          <cx:pt idx="15459">1650</cx:pt>
          <cx:pt idx="15460">1250</cx:pt>
          <cx:pt idx="15461">1000</cx:pt>
          <cx:pt idx="15462">1450</cx:pt>
          <cx:pt idx="15463">1600</cx:pt>
          <cx:pt idx="15464">1450</cx:pt>
          <cx:pt idx="15465">1750</cx:pt>
          <cx:pt idx="15466">2050</cx:pt>
          <cx:pt idx="15467">1750</cx:pt>
          <cx:pt idx="15468">1950</cx:pt>
          <cx:pt idx="15469">2200</cx:pt>
          <cx:pt idx="15470">2050</cx:pt>
          <cx:pt idx="15471">2200</cx:pt>
          <cx:pt idx="15472">1650</cx:pt>
          <cx:pt idx="15473">1650</cx:pt>
          <cx:pt idx="15474">1650</cx:pt>
          <cx:pt idx="15475">1500</cx:pt>
          <cx:pt idx="15476">1650</cx:pt>
          <cx:pt idx="15477">1650</cx:pt>
          <cx:pt idx="15478">1350</cx:pt>
          <cx:pt idx="15479">1600</cx:pt>
          <cx:pt idx="15480">1300</cx:pt>
          <cx:pt idx="15481">1600</cx:pt>
          <cx:pt idx="15482">1650</cx:pt>
          <cx:pt idx="15483">1600</cx:pt>
          <cx:pt idx="15484">1400</cx:pt>
          <cx:pt idx="15485">1350</cx:pt>
          <cx:pt idx="15486">1200</cx:pt>
          <cx:pt idx="15487">1300</cx:pt>
          <cx:pt idx="15488">1350</cx:pt>
          <cx:pt idx="15489">1300</cx:pt>
          <cx:pt idx="15490">2700</cx:pt>
          <cx:pt idx="15491">1300</cx:pt>
          <cx:pt idx="15492">1250</cx:pt>
          <cx:pt idx="15493">2050</cx:pt>
          <cx:pt idx="15494">2050</cx:pt>
          <cx:pt idx="15495">1500</cx:pt>
          <cx:pt idx="15496">1450</cx:pt>
          <cx:pt idx="15497">1650</cx:pt>
          <cx:pt idx="15498">1650</cx:pt>
          <cx:pt idx="15499">2350</cx:pt>
          <cx:pt idx="15500">2250</cx:pt>
          <cx:pt idx="15501">2350</cx:pt>
          <cx:pt idx="15502">1950</cx:pt>
          <cx:pt idx="15503">2050</cx:pt>
          <cx:pt idx="15504">1750</cx:pt>
          <cx:pt idx="15505">2050</cx:pt>
          <cx:pt idx="15506">2350</cx:pt>
          <cx:pt idx="15507">2200</cx:pt>
          <cx:pt idx="15508">1650</cx:pt>
          <cx:pt idx="15509">1950</cx:pt>
          <cx:pt idx="15510">1600</cx:pt>
          <cx:pt idx="15511">1950</cx:pt>
          <cx:pt idx="15512">1950</cx:pt>
          <cx:pt idx="15513">2200</cx:pt>
          <cx:pt idx="15514">1950</cx:pt>
          <cx:pt idx="15515">2200</cx:pt>
          <cx:pt idx="15516">1200</cx:pt>
          <cx:pt idx="15517">1200</cx:pt>
          <cx:pt idx="15518">1100</cx:pt>
          <cx:pt idx="15519">1150</cx:pt>
          <cx:pt idx="15520">4700</cx:pt>
          <cx:pt idx="15521">1600</cx:pt>
          <cx:pt idx="15522">1500</cx:pt>
          <cx:pt idx="15523">1600</cx:pt>
          <cx:pt idx="15524">1000</cx:pt>
          <cx:pt idx="15525">1500</cx:pt>
          <cx:pt idx="15526">1850</cx:pt>
          <cx:pt idx="15527">1600</cx:pt>
          <cx:pt idx="15528">1000</cx:pt>
          <cx:pt idx="15529">1500</cx:pt>
          <cx:pt idx="15530">1850</cx:pt>
          <cx:pt idx="15531">1850</cx:pt>
          <cx:pt idx="15532">1750</cx:pt>
          <cx:pt idx="15533">1950</cx:pt>
          <cx:pt idx="15534">1100</cx:pt>
          <cx:pt idx="15535">1650</cx:pt>
          <cx:pt idx="15536">1850</cx:pt>
          <cx:pt idx="15537">1950</cx:pt>
          <cx:pt idx="15538">1100</cx:pt>
          <cx:pt idx="15539">1850</cx:pt>
          <cx:pt idx="15540">2250</cx:pt>
          <cx:pt idx="15541">2000</cx:pt>
          <cx:pt idx="15542">2000</cx:pt>
          <cx:pt idx="15543">2250</cx:pt>
          <cx:pt idx="15544">2250</cx:pt>
          <cx:pt idx="15545">2000</cx:pt>
          <cx:pt idx="15546">2000</cx:pt>
          <cx:pt idx="15547">2350</cx:pt>
          <cx:pt idx="15548">2250</cx:pt>
          <cx:pt idx="15549">1600</cx:pt>
          <cx:pt idx="15550">1750</cx:pt>
          <cx:pt idx="15551">1450</cx:pt>
          <cx:pt idx="15552">2100</cx:pt>
          <cx:pt idx="15553">2250</cx:pt>
          <cx:pt idx="15554">2250</cx:pt>
          <cx:pt idx="15555">1450</cx:pt>
          <cx:pt idx="15556">1700</cx:pt>
          <cx:pt idx="15557">1400</cx:pt>
          <cx:pt idx="15558">2500</cx:pt>
          <cx:pt idx="15559">2350</cx:pt>
          <cx:pt idx="15560">2800</cx:pt>
          <cx:pt idx="15561">2800</cx:pt>
          <cx:pt idx="15562">2800</cx:pt>
          <cx:pt idx="15563">2800</cx:pt>
          <cx:pt idx="15564">2000</cx:pt>
          <cx:pt idx="15565">2250</cx:pt>
          <cx:pt idx="15566">2100</cx:pt>
          <cx:pt idx="15567">2000</cx:pt>
          <cx:pt idx="15568">2250</cx:pt>
          <cx:pt idx="15569">2250</cx:pt>
          <cx:pt idx="15570">2250</cx:pt>
          <cx:pt idx="15571">2250</cx:pt>
          <cx:pt idx="15572">2250</cx:pt>
          <cx:pt idx="15573">2250</cx:pt>
          <cx:pt idx="15574">2350</cx:pt>
          <cx:pt idx="15575">2350</cx:pt>
          <cx:pt idx="15576">2250</cx:pt>
          <cx:pt idx="15577">1900</cx:pt>
          <cx:pt idx="15578">1850</cx:pt>
          <cx:pt idx="15579">1850</cx:pt>
          <cx:pt idx="15580">1900</cx:pt>
          <cx:pt idx="15581">1850</cx:pt>
          <cx:pt idx="15582">1850</cx:pt>
          <cx:pt idx="15583">1750</cx:pt>
          <cx:pt idx="15584">1850</cx:pt>
          <cx:pt idx="15585">1850</cx:pt>
          <cx:pt idx="15586">1850</cx:pt>
          <cx:pt idx="15587">1750</cx:pt>
          <cx:pt idx="15588">2250</cx:pt>
          <cx:pt idx="15589">2000</cx:pt>
          <cx:pt idx="15590">2250</cx:pt>
          <cx:pt idx="15591">2000</cx:pt>
          <cx:pt idx="15592">2250</cx:pt>
          <cx:pt idx="15593">2000</cx:pt>
          <cx:pt idx="15594">2350</cx:pt>
          <cx:pt idx="15595">2650</cx:pt>
          <cx:pt idx="15596">2350</cx:pt>
          <cx:pt idx="15597">2800</cx:pt>
          <cx:pt idx="15598">2800</cx:pt>
          <cx:pt idx="15599">2800</cx:pt>
          <cx:pt idx="15600">2100</cx:pt>
          <cx:pt idx="15601">2000</cx:pt>
          <cx:pt idx="15602">1850</cx:pt>
          <cx:pt idx="15603">1850</cx:pt>
          <cx:pt idx="15604">2250</cx:pt>
          <cx:pt idx="15605">1850</cx:pt>
          <cx:pt idx="15606">1750</cx:pt>
          <cx:pt idx="15607">2100</cx:pt>
          <cx:pt idx="15608">1750</cx:pt>
          <cx:pt idx="15609">1750</cx:pt>
          <cx:pt idx="15610">2250</cx:pt>
          <cx:pt idx="15611">1650</cx:pt>
          <cx:pt idx="15612">1750</cx:pt>
          <cx:pt idx="15613">2250</cx:pt>
          <cx:pt idx="15614">1750</cx:pt>
          <cx:pt idx="15615">2250</cx:pt>
          <cx:pt idx="15616">1500</cx:pt>
          <cx:pt idx="15617">1650</cx:pt>
          <cx:pt idx="15618">2250</cx:pt>
          <cx:pt idx="15619">2350</cx:pt>
          <cx:pt idx="15620">2350</cx:pt>
          <cx:pt idx="15621">2350</cx:pt>
          <cx:pt idx="15622">2050</cx:pt>
          <cx:pt idx="15623">2200</cx:pt>
          <cx:pt idx="15624">2200</cx:pt>
          <cx:pt idx="15625">2350</cx:pt>
          <cx:pt idx="15626">2050</cx:pt>
          <cx:pt idx="15627">1850</cx:pt>
          <cx:pt idx="15628">2200</cx:pt>
          <cx:pt idx="15629">2050</cx:pt>
          <cx:pt idx="15630">2200</cx:pt>
          <cx:pt idx="15631">2200</cx:pt>
          <cx:pt idx="15632">2200</cx:pt>
          <cx:pt idx="15633">2350</cx:pt>
          <cx:pt idx="15634">2050</cx:pt>
          <cx:pt idx="15635">2350</cx:pt>
          <cx:pt idx="15636">2350</cx:pt>
          <cx:pt idx="15637">1750</cx:pt>
          <cx:pt idx="15638">2350</cx:pt>
          <cx:pt idx="15639">1750</cx:pt>
          <cx:pt idx="15640">2350</cx:pt>
          <cx:pt idx="15641">1450</cx:pt>
          <cx:pt idx="15642">1400</cx:pt>
          <cx:pt idx="15643">1500</cx:pt>
          <cx:pt idx="15644">1350</cx:pt>
          <cx:pt idx="15645">1450</cx:pt>
          <cx:pt idx="15646">1500</cx:pt>
          <cx:pt idx="15647">2250</cx:pt>
          <cx:pt idx="15648">2250</cx:pt>
          <cx:pt idx="15649">2350</cx:pt>
          <cx:pt idx="15650">2500</cx:pt>
          <cx:pt idx="15651">2500</cx:pt>
          <cx:pt idx="15652">2350</cx:pt>
          <cx:pt idx="15653">2500</cx:pt>
          <cx:pt idx="15654">2500</cx:pt>
          <cx:pt idx="15655">2550</cx:pt>
          <cx:pt idx="15656">2350</cx:pt>
          <cx:pt idx="15657">2500</cx:pt>
          <cx:pt idx="15658">2700</cx:pt>
          <cx:pt idx="15659">1650</cx:pt>
          <cx:pt idx="15660">1950</cx:pt>
          <cx:pt idx="15661">1650</cx:pt>
          <cx:pt idx="15662">2350</cx:pt>
          <cx:pt idx="15663">2350</cx:pt>
          <cx:pt idx="15664">2750</cx:pt>
          <cx:pt idx="15665">2350</cx:pt>
          <cx:pt idx="15666">2350</cx:pt>
          <cx:pt idx="15667">1750</cx:pt>
          <cx:pt idx="15668">2050</cx:pt>
          <cx:pt idx="15669">1500</cx:pt>
          <cx:pt idx="15670">1850</cx:pt>
          <cx:pt idx="15671">2200</cx:pt>
          <cx:pt idx="15672">2050</cx:pt>
          <cx:pt idx="15673">2500</cx:pt>
          <cx:pt idx="15674">2900</cx:pt>
          <cx:pt idx="15675">2350</cx:pt>
          <cx:pt idx="15676">2500</cx:pt>
          <cx:pt idx="15677">2550</cx:pt>
          <cx:pt idx="15678">2350</cx:pt>
          <cx:pt idx="15679">2500</cx:pt>
          <cx:pt idx="15680">2350</cx:pt>
          <cx:pt idx="15681">1850</cx:pt>
          <cx:pt idx="15682">1650</cx:pt>
          <cx:pt idx="15683">1650</cx:pt>
          <cx:pt idx="15684">1650</cx:pt>
          <cx:pt idx="15685">1750</cx:pt>
          <cx:pt idx="15686">1850</cx:pt>
          <cx:pt idx="15687">1850</cx:pt>
          <cx:pt idx="15688">1650</cx:pt>
          <cx:pt idx="15689">1750</cx:pt>
          <cx:pt idx="15690">1600</cx:pt>
          <cx:pt idx="15691">1650</cx:pt>
          <cx:pt idx="15692">1850</cx:pt>
          <cx:pt idx="15693">1850</cx:pt>
          <cx:pt idx="15694">1950</cx:pt>
          <cx:pt idx="15695">1950</cx:pt>
          <cx:pt idx="15696">2200</cx:pt>
          <cx:pt idx="15697">1650</cx:pt>
          <cx:pt idx="15698">1750</cx:pt>
          <cx:pt idx="15699">1500</cx:pt>
          <cx:pt idx="15700">2350</cx:pt>
          <cx:pt idx="15701">2900</cx:pt>
          <cx:pt idx="15702">2500</cx:pt>
          <cx:pt idx="15703">2700</cx:pt>
          <cx:pt idx="15704">2500</cx:pt>
          <cx:pt idx="15705">2500</cx:pt>
          <cx:pt idx="15706">2700</cx:pt>
          <cx:pt idx="15707">2500</cx:pt>
          <cx:pt idx="15708">2700</cx:pt>
          <cx:pt idx="15709">2900</cx:pt>
          <cx:pt idx="15710">3200</cx:pt>
          <cx:pt idx="15711">1750</cx:pt>
          <cx:pt idx="15712">1850</cx:pt>
          <cx:pt idx="15713">1850</cx:pt>
          <cx:pt idx="15714">1950</cx:pt>
          <cx:pt idx="15715">1950</cx:pt>
          <cx:pt idx="15716">2200</cx:pt>
          <cx:pt idx="15717">2200</cx:pt>
          <cx:pt idx="15718">2500</cx:pt>
          <cx:pt idx="15719">1750</cx:pt>
          <cx:pt idx="15720">2050</cx:pt>
          <cx:pt idx="15721">2350</cx:pt>
          <cx:pt idx="15722">2350</cx:pt>
          <cx:pt idx="15723">2700</cx:pt>
          <cx:pt idx="15724">2350</cx:pt>
          <cx:pt idx="15725">2500</cx:pt>
          <cx:pt idx="15726">1750</cx:pt>
          <cx:pt idx="15727">1850</cx:pt>
          <cx:pt idx="15728">1950</cx:pt>
          <cx:pt idx="15729">1400</cx:pt>
          <cx:pt idx="15730">1200</cx:pt>
          <cx:pt idx="15731">2350</cx:pt>
          <cx:pt idx="15732">2500</cx:pt>
          <cx:pt idx="15733">2700</cx:pt>
          <cx:pt idx="15734">2200</cx:pt>
          <cx:pt idx="15735">2500</cx:pt>
          <cx:pt idx="15736">2700</cx:pt>
          <cx:pt idx="15737">2900</cx:pt>
          <cx:pt idx="15738">2500</cx:pt>
          <cx:pt idx="15739">1500</cx:pt>
          <cx:pt idx="15740">1650</cx:pt>
          <cx:pt idx="15741">1650</cx:pt>
          <cx:pt idx="15742">1650</cx:pt>
          <cx:pt idx="15743">1300</cx:pt>
          <cx:pt idx="15744">2250</cx:pt>
          <cx:pt idx="15745">2000</cx:pt>
          <cx:pt idx="15746">2100</cx:pt>
          <cx:pt idx="15747">1600</cx:pt>
          <cx:pt idx="15748">1500</cx:pt>
          <cx:pt idx="15749">1750</cx:pt>
          <cx:pt idx="15750">1750</cx:pt>
          <cx:pt idx="15751">1950</cx:pt>
          <cx:pt idx="15752">1850</cx:pt>
          <cx:pt idx="15753">4250</cx:pt>
          <cx:pt idx="15754">3850</cx:pt>
          <cx:pt idx="15755">3850</cx:pt>
          <cx:pt idx="15756">2050</cx:pt>
          <cx:pt idx="15757">2050</cx:pt>
          <cx:pt idx="15758">2050</cx:pt>
          <cx:pt idx="15759">2350</cx:pt>
          <cx:pt idx="15760">1350</cx:pt>
          <cx:pt idx="15761">1050</cx:pt>
          <cx:pt idx="15762">1500</cx:pt>
          <cx:pt idx="15763">1600</cx:pt>
          <cx:pt idx="15764">1450</cx:pt>
          <cx:pt idx="15765">1650</cx:pt>
          <cx:pt idx="15766">1950</cx:pt>
          <cx:pt idx="15767">1700</cx:pt>
          <cx:pt idx="15768">2050</cx:pt>
          <cx:pt idx="15769">2500</cx:pt>
          <cx:pt idx="15770">2500</cx:pt>
          <cx:pt idx="15771">2700</cx:pt>
          <cx:pt idx="15772">2350</cx:pt>
          <cx:pt idx="15773">2350</cx:pt>
          <cx:pt idx="15774">2700</cx:pt>
          <cx:pt idx="15775">2500</cx:pt>
          <cx:pt idx="15776">2700</cx:pt>
          <cx:pt idx="15777">1350</cx:pt>
          <cx:pt idx="15778">1250</cx:pt>
          <cx:pt idx="15779">1350</cx:pt>
          <cx:pt idx="15780">1250</cx:pt>
          <cx:pt idx="15781">2350</cx:pt>
          <cx:pt idx="15782">2500</cx:pt>
          <cx:pt idx="15783">2500</cx:pt>
          <cx:pt idx="15784">2700</cx:pt>
          <cx:pt idx="15785">2500</cx:pt>
          <cx:pt idx="15786">2200</cx:pt>
          <cx:pt idx="15787">2350</cx:pt>
          <cx:pt idx="15788">1950</cx:pt>
          <cx:pt idx="15789">2500</cx:pt>
          <cx:pt idx="15790">2350</cx:pt>
          <cx:pt idx="15791">2350</cx:pt>
          <cx:pt idx="15792">2200</cx:pt>
          <cx:pt idx="15793">2050</cx:pt>
          <cx:pt idx="15794">2200</cx:pt>
          <cx:pt idx="15795">2500</cx:pt>
          <cx:pt idx="15796">2050</cx:pt>
          <cx:pt idx="15797">2200</cx:pt>
          <cx:pt idx="15798">2350</cx:pt>
          <cx:pt idx="15799">2500</cx:pt>
          <cx:pt idx="15800">2700</cx:pt>
          <cx:pt idx="15801">2200</cx:pt>
          <cx:pt idx="15802">2350</cx:pt>
          <cx:pt idx="15803">2350</cx:pt>
          <cx:pt idx="15804">2500</cx:pt>
          <cx:pt idx="15805">2500</cx:pt>
          <cx:pt idx="15806">2500</cx:pt>
          <cx:pt idx="15807">2700</cx:pt>
          <cx:pt idx="15808">2500</cx:pt>
          <cx:pt idx="15809">1650</cx:pt>
          <cx:pt idx="15810">1950</cx:pt>
          <cx:pt idx="15811">1650</cx:pt>
          <cx:pt idx="15812">2250</cx:pt>
          <cx:pt idx="15813">1950</cx:pt>
          <cx:pt idx="15814">1500</cx:pt>
          <cx:pt idx="15815">2100</cx:pt>
          <cx:pt idx="15816">1400</cx:pt>
          <cx:pt idx="15817">2000</cx:pt>
          <cx:pt idx="15818">1750</cx:pt>
          <cx:pt idx="15819">2050</cx:pt>
          <cx:pt idx="15820">2050</cx:pt>
          <cx:pt idx="15821">1600</cx:pt>
          <cx:pt idx="15822">1950</cx:pt>
          <cx:pt idx="15823">1950</cx:pt>
          <cx:pt idx="15824">2200</cx:pt>
          <cx:pt idx="15825">2200</cx:pt>
          <cx:pt idx="15826">2050</cx:pt>
          <cx:pt idx="15827">2200</cx:pt>
          <cx:pt idx="15828">1750</cx:pt>
          <cx:pt idx="15829">1650</cx:pt>
          <cx:pt idx="15830">2350</cx:pt>
          <cx:pt idx="15831">1850</cx:pt>
          <cx:pt idx="15832">1750</cx:pt>
          <cx:pt idx="15833">1850</cx:pt>
          <cx:pt idx="15834">1950</cx:pt>
          <cx:pt idx="15835">1950</cx:pt>
          <cx:pt idx="15836">2050</cx:pt>
          <cx:pt idx="15837">1950</cx:pt>
          <cx:pt idx="15838">2050</cx:pt>
          <cx:pt idx="15839">1250</cx:pt>
          <cx:pt idx="15840">850</cx:pt>
          <cx:pt idx="15841">1000</cx:pt>
          <cx:pt idx="15842">1450</cx:pt>
          <cx:pt idx="15843">1350</cx:pt>
          <cx:pt idx="15844">1250</cx:pt>
          <cx:pt idx="15845">1250</cx:pt>
          <cx:pt idx="15846">1650</cx:pt>
          <cx:pt idx="15847">1600</cx:pt>
          <cx:pt idx="15848">1650</cx:pt>
          <cx:pt idx="15849">1600</cx:pt>
          <cx:pt idx="15850">1650</cx:pt>
          <cx:pt idx="15851">1600</cx:pt>
          <cx:pt idx="15852">1650</cx:pt>
          <cx:pt idx="15853">1600</cx:pt>
          <cx:pt idx="15854">2050</cx:pt>
          <cx:pt idx="15855">1850</cx:pt>
          <cx:pt idx="15856">2200</cx:pt>
          <cx:pt idx="15857">2050</cx:pt>
          <cx:pt idx="15858">2200</cx:pt>
          <cx:pt idx="15859">2050</cx:pt>
          <cx:pt idx="15860">2200</cx:pt>
          <cx:pt idx="15861">2200</cx:pt>
          <cx:pt idx="15862">2350</cx:pt>
          <cx:pt idx="15863">2350</cx:pt>
          <cx:pt idx="15864">2500</cx:pt>
          <cx:pt idx="15865">2350</cx:pt>
          <cx:pt idx="15866">2350</cx:pt>
          <cx:pt idx="15867">2500</cx:pt>
          <cx:pt idx="15868">2500</cx:pt>
          <cx:pt idx="15869">2200</cx:pt>
          <cx:pt idx="15870">2200</cx:pt>
          <cx:pt idx="15871">2350</cx:pt>
          <cx:pt idx="15872">1950</cx:pt>
          <cx:pt idx="15873">2350</cx:pt>
          <cx:pt idx="15874">2350</cx:pt>
          <cx:pt idx="15875">2350</cx:pt>
          <cx:pt idx="15876">2500</cx:pt>
          <cx:pt idx="15877">2500</cx:pt>
          <cx:pt idx="15878">2550</cx:pt>
          <cx:pt idx="15879">2200</cx:pt>
          <cx:pt idx="15880">2700</cx:pt>
          <cx:pt idx="15881">2700</cx:pt>
          <cx:pt idx="15882">2350</cx:pt>
          <cx:pt idx="15883">2350</cx:pt>
          <cx:pt idx="15884">2550</cx:pt>
          <cx:pt idx="15885">2350</cx:pt>
          <cx:pt idx="15886">2350</cx:pt>
          <cx:pt idx="15887">1750</cx:pt>
          <cx:pt idx="15888">2050</cx:pt>
          <cx:pt idx="15889">1500</cx:pt>
          <cx:pt idx="15890">1850</cx:pt>
          <cx:pt idx="15891">2200</cx:pt>
          <cx:pt idx="15892">2050</cx:pt>
          <cx:pt idx="15893">2500</cx:pt>
          <cx:pt idx="15894">2900</cx:pt>
          <cx:pt idx="15895">2350</cx:pt>
          <cx:pt idx="15896">2500</cx:pt>
          <cx:pt idx="15897">2550</cx:pt>
          <cx:pt idx="15898">1500</cx:pt>
          <cx:pt idx="15899">1600</cx:pt>
          <cx:pt idx="15900">1850</cx:pt>
          <cx:pt idx="15901">1400</cx:pt>
          <cx:pt idx="15902">1450</cx:pt>
          <cx:pt idx="15903">1750</cx:pt>
          <cx:pt idx="15904">1600</cx:pt>
          <cx:pt idx="15905">1600</cx:pt>
          <cx:pt idx="15906">1150</cx:pt>
          <cx:pt idx="15907">1300</cx:pt>
          <cx:pt idx="15908">1250</cx:pt>
          <cx:pt idx="15909">1050</cx:pt>
          <cx:pt idx="15910">1250</cx:pt>
          <cx:pt idx="15911">1150</cx:pt>
          <cx:pt idx="15912">1650</cx:pt>
          <cx:pt idx="15913">1300</cx:pt>
          <cx:pt idx="15914">1300</cx:pt>
          <cx:pt idx="15915">1150</cx:pt>
          <cx:pt idx="15916">1700</cx:pt>
          <cx:pt idx="15917">1250</cx:pt>
          <cx:pt idx="15918">1750</cx:pt>
          <cx:pt idx="15919">2350</cx:pt>
          <cx:pt idx="15920">1950</cx:pt>
          <cx:pt idx="15921">2200</cx:pt>
          <cx:pt idx="15922">2350</cx:pt>
          <cx:pt idx="15923">2200</cx:pt>
          <cx:pt idx="15924">1300</cx:pt>
          <cx:pt idx="15925">1250</cx:pt>
          <cx:pt idx="15926">1500</cx:pt>
          <cx:pt idx="15927">1500</cx:pt>
          <cx:pt idx="15928">1450</cx:pt>
          <cx:pt idx="15929">1600</cx:pt>
          <cx:pt idx="15930">1450</cx:pt>
          <cx:pt idx="15931">1750</cx:pt>
          <cx:pt idx="15932">1950</cx:pt>
          <cx:pt idx="15933">1650</cx:pt>
          <cx:pt idx="15934">1500</cx:pt>
          <cx:pt idx="15935">1650</cx:pt>
          <cx:pt idx="15936">1600</cx:pt>
          <cx:pt idx="15937">1600</cx:pt>
          <cx:pt idx="15938">2000</cx:pt>
          <cx:pt idx="15939">2000</cx:pt>
          <cx:pt idx="15940">2350</cx:pt>
          <cx:pt idx="15941">2350</cx:pt>
          <cx:pt idx="15942">2350</cx:pt>
          <cx:pt idx="15943">1950</cx:pt>
          <cx:pt idx="15944">1500</cx:pt>
          <cx:pt idx="15945">1850</cx:pt>
          <cx:pt idx="15946">1750</cx:pt>
          <cx:pt idx="15947">2350</cx:pt>
          <cx:pt idx="15948">1950</cx:pt>
          <cx:pt idx="15949">2200</cx:pt>
          <cx:pt idx="15950">2350</cx:pt>
          <cx:pt idx="15951">2200</cx:pt>
          <cx:pt idx="15952">2500</cx:pt>
          <cx:pt idx="15953">2350</cx:pt>
          <cx:pt idx="15954">2350</cx:pt>
          <cx:pt idx="15955">2350</cx:pt>
          <cx:pt idx="15956">2350</cx:pt>
          <cx:pt idx="15957">2200</cx:pt>
          <cx:pt idx="15958">1750</cx:pt>
          <cx:pt idx="15959">2050</cx:pt>
          <cx:pt idx="15960">2350</cx:pt>
          <cx:pt idx="15961">1950</cx:pt>
          <cx:pt idx="15962">2200</cx:pt>
          <cx:pt idx="15963">2200</cx:pt>
          <cx:pt idx="15964">2500</cx:pt>
          <cx:pt idx="15965">2350</cx:pt>
          <cx:pt idx="15966">2500</cx:pt>
          <cx:pt idx="15967">2200</cx:pt>
          <cx:pt idx="15968">2350</cx:pt>
          <cx:pt idx="15969">1950</cx:pt>
          <cx:pt idx="15970">2200</cx:pt>
          <cx:pt idx="15971">1450</cx:pt>
          <cx:pt idx="15972">1500</cx:pt>
          <cx:pt idx="15973">1300</cx:pt>
          <cx:pt idx="15974">1450</cx:pt>
          <cx:pt idx="15975">1950</cx:pt>
          <cx:pt idx="15976">1950</cx:pt>
          <cx:pt idx="15977">1950</cx:pt>
          <cx:pt idx="15978">1850</cx:pt>
          <cx:pt idx="15979">4250</cx:pt>
          <cx:pt idx="15980">3250</cx:pt>
          <cx:pt idx="15981">3000</cx:pt>
          <cx:pt idx="15982">3250</cx:pt>
          <cx:pt idx="15983">3250</cx:pt>
          <cx:pt idx="15984">3500</cx:pt>
          <cx:pt idx="15985">1850</cx:pt>
          <cx:pt idx="15986">2350</cx:pt>
          <cx:pt idx="15987">2250</cx:pt>
          <cx:pt idx="15988">2700</cx:pt>
          <cx:pt idx="15989">2350</cx:pt>
          <cx:pt idx="15990">2350</cx:pt>
          <cx:pt idx="15991">2250</cx:pt>
          <cx:pt idx="15992">2350</cx:pt>
          <cx:pt idx="15993">2250</cx:pt>
          <cx:pt idx="15994">1950</cx:pt>
          <cx:pt idx="15995">2650</cx:pt>
          <cx:pt idx="15996">1450</cx:pt>
          <cx:pt idx="15997">2100</cx:pt>
          <cx:pt idx="15998">1350</cx:pt>
          <cx:pt idx="15999">2100</cx:pt>
          <cx:pt idx="16000">1750</cx:pt>
          <cx:pt idx="16001">2050</cx:pt>
          <cx:pt idx="16002">2050</cx:pt>
          <cx:pt idx="16003">1950</cx:pt>
          <cx:pt idx="16004">1600</cx:pt>
          <cx:pt idx="16005">1950</cx:pt>
          <cx:pt idx="16006">2200</cx:pt>
          <cx:pt idx="16007">2200</cx:pt>
          <cx:pt idx="16008">2050</cx:pt>
          <cx:pt idx="16009">2200</cx:pt>
          <cx:pt idx="16010">2100</cx:pt>
          <cx:pt idx="16011">2100</cx:pt>
          <cx:pt idx="16012">2050</cx:pt>
          <cx:pt idx="16013">2350</cx:pt>
          <cx:pt idx="16014">1600</cx:pt>
          <cx:pt idx="16015">1600</cx:pt>
          <cx:pt idx="16016">1450</cx:pt>
          <cx:pt idx="16017">2100</cx:pt>
          <cx:pt idx="16018">1350</cx:pt>
          <cx:pt idx="16019">2100</cx:pt>
          <cx:pt idx="16020">1400</cx:pt>
          <cx:pt idx="16021">1500</cx:pt>
          <cx:pt idx="16022">1200</cx:pt>
          <cx:pt idx="16023">1400</cx:pt>
          <cx:pt idx="16024">1850</cx:pt>
          <cx:pt idx="16025">2100</cx:pt>
          <cx:pt idx="16026">2250</cx:pt>
          <cx:pt idx="16027">1500</cx:pt>
          <cx:pt idx="16028">2100</cx:pt>
          <cx:pt idx="16029">2350</cx:pt>
          <cx:pt idx="16030">2350</cx:pt>
          <cx:pt idx="16031">2350</cx:pt>
          <cx:pt idx="16032">2650</cx:pt>
          <cx:pt idx="16033">2650</cx:pt>
          <cx:pt idx="16034">2650</cx:pt>
          <cx:pt idx="16035">3000</cx:pt>
          <cx:pt idx="16036">3000</cx:pt>
          <cx:pt idx="16037">2350</cx:pt>
          <cx:pt idx="16038">2650</cx:pt>
          <cx:pt idx="16039">3000</cx:pt>
          <cx:pt idx="16040">1850</cx:pt>
          <cx:pt idx="16041">1950</cx:pt>
          <cx:pt idx="16042">1950</cx:pt>
          <cx:pt idx="16043">2500</cx:pt>
          <cx:pt idx="16044">2500</cx:pt>
          <cx:pt idx="16045">1500</cx:pt>
          <cx:pt idx="16046">1600</cx:pt>
          <cx:pt idx="16047">1450</cx:pt>
          <cx:pt idx="16048">1650</cx:pt>
          <cx:pt idx="16049">1750</cx:pt>
          <cx:pt idx="16050">1650</cx:pt>
          <cx:pt idx="16051">1850</cx:pt>
          <cx:pt idx="16052">1750</cx:pt>
          <cx:pt idx="16053">1350</cx:pt>
          <cx:pt idx="16054">1250</cx:pt>
          <cx:pt idx="16055">1350</cx:pt>
          <cx:pt idx="16056">1250</cx:pt>
          <cx:pt idx="16057">1950</cx:pt>
          <cx:pt idx="16058">1950</cx:pt>
          <cx:pt idx="16059">2350</cx:pt>
          <cx:pt idx="16060">1950</cx:pt>
          <cx:pt idx="16061">1950</cx:pt>
          <cx:pt idx="16062">1850</cx:pt>
          <cx:pt idx="16063">1850</cx:pt>
          <cx:pt idx="16064">2350</cx:pt>
          <cx:pt idx="16065">1850</cx:pt>
          <cx:pt idx="16066">2250</cx:pt>
          <cx:pt idx="16067">2250</cx:pt>
          <cx:pt idx="16068">2000</cx:pt>
          <cx:pt idx="16069">1600</cx:pt>
          <cx:pt idx="16070">2100</cx:pt>
          <cx:pt idx="16071">1500</cx:pt>
          <cx:pt idx="16072">1750</cx:pt>
          <cx:pt idx="16073">2100</cx:pt>
          <cx:pt idx="16074">1750</cx:pt>
          <cx:pt idx="16075">1750</cx:pt>
          <cx:pt idx="16076">1600</cx:pt>
          <cx:pt idx="16077">1600</cx:pt>
          <cx:pt idx="16078">1750</cx:pt>
          <cx:pt idx="16079">1500</cx:pt>
          <cx:pt idx="16080">1250</cx:pt>
          <cx:pt idx="16081">1350</cx:pt>
          <cx:pt idx="16082">1150</cx:pt>
          <cx:pt idx="16083">1250</cx:pt>
          <cx:pt idx="16084">2350</cx:pt>
          <cx:pt idx="16085">2200</cx:pt>
          <cx:pt idx="16086">2350</cx:pt>
          <cx:pt idx="16087">2350</cx:pt>
          <cx:pt idx="16088">1950</cx:pt>
          <cx:pt idx="16089">1650</cx:pt>
          <cx:pt idx="16090">2050</cx:pt>
          <cx:pt idx="16091">2050</cx:pt>
          <cx:pt idx="16092">2000</cx:pt>
          <cx:pt idx="16093">1900</cx:pt>
          <cx:pt idx="16094">1650</cx:pt>
          <cx:pt idx="16095">1450</cx:pt>
          <cx:pt idx="16096">2000</cx:pt>
          <cx:pt idx="16097">2000</cx:pt>
          <cx:pt idx="16098">2200</cx:pt>
          <cx:pt idx="16099">2200</cx:pt>
          <cx:pt idx="16100">2350</cx:pt>
          <cx:pt idx="16101">2350</cx:pt>
          <cx:pt idx="16102">1950</cx:pt>
          <cx:pt idx="16103">1300</cx:pt>
          <cx:pt idx="16104">1500</cx:pt>
          <cx:pt idx="16105">1200</cx:pt>
          <cx:pt idx="16106">1450</cx:pt>
          <cx:pt idx="16107">1850</cx:pt>
          <cx:pt idx="16108">1750</cx:pt>
          <cx:pt idx="16109">2200</cx:pt>
          <cx:pt idx="16110">1500</cx:pt>
          <cx:pt idx="16111">1650</cx:pt>
          <cx:pt idx="16112">1500</cx:pt>
          <cx:pt idx="16113">2350</cx:pt>
          <cx:pt idx="16114">2200</cx:pt>
          <cx:pt idx="16115">1650</cx:pt>
          <cx:pt idx="16116">1650</cx:pt>
          <cx:pt idx="16117">1950</cx:pt>
          <cx:pt idx="16118">2250</cx:pt>
          <cx:pt idx="16119">1750</cx:pt>
          <cx:pt idx="16120">1850</cx:pt>
          <cx:pt idx="16121">1500</cx:pt>
          <cx:pt idx="16122">1300</cx:pt>
          <cx:pt idx="16123">1400</cx:pt>
          <cx:pt idx="16124">1200</cx:pt>
          <cx:pt idx="16125">1750</cx:pt>
          <cx:pt idx="16126">1850</cx:pt>
          <cx:pt idx="16127">1850</cx:pt>
          <cx:pt idx="16128">1950</cx:pt>
          <cx:pt idx="16129">2250</cx:pt>
          <cx:pt idx="16130">1750</cx:pt>
          <cx:pt idx="16131">1750</cx:pt>
          <cx:pt idx="16132">2350</cx:pt>
          <cx:pt idx="16133">1750</cx:pt>
          <cx:pt idx="16134">2350</cx:pt>
          <cx:pt idx="16135">1500</cx:pt>
          <cx:pt idx="16136">1650</cx:pt>
          <cx:pt idx="16137">1500</cx:pt>
          <cx:pt idx="16138">1650</cx:pt>
          <cx:pt idx="16139">2250</cx:pt>
          <cx:pt idx="16140">1750</cx:pt>
          <cx:pt idx="16141">1450</cx:pt>
          <cx:pt idx="16142">1400</cx:pt>
          <cx:pt idx="16143">1500</cx:pt>
          <cx:pt idx="16144">1350</cx:pt>
          <cx:pt idx="16145">1450</cx:pt>
          <cx:pt idx="16146">1500</cx:pt>
          <cx:pt idx="16147">1850</cx:pt>
          <cx:pt idx="16148">2500</cx:pt>
          <cx:pt idx="16149">2350</cx:pt>
          <cx:pt idx="16150">2350</cx:pt>
          <cx:pt idx="16151">3000</cx:pt>
          <cx:pt idx="16152">2500</cx:pt>
          <cx:pt idx="16153">2100</cx:pt>
          <cx:pt idx="16154">3500</cx:pt>
          <cx:pt idx="16155">3500</cx:pt>
          <cx:pt idx="16156">3500</cx:pt>
          <cx:pt idx="16157">3500</cx:pt>
          <cx:pt idx="16158">3500</cx:pt>
          <cx:pt idx="16159">3500</cx:pt>
          <cx:pt idx="16160">3850</cx:pt>
          <cx:pt idx="16161">3500</cx:pt>
          <cx:pt idx="16162">3500</cx:pt>
          <cx:pt idx="16163">3500</cx:pt>
          <cx:pt idx="16164">3500</cx:pt>
          <cx:pt idx="16165">1850</cx:pt>
          <cx:pt idx="16166">1750</cx:pt>
          <cx:pt idx="16167">1850</cx:pt>
          <cx:pt idx="16168">1750</cx:pt>
          <cx:pt idx="16169">1650</cx:pt>
          <cx:pt idx="16170">1950</cx:pt>
          <cx:pt idx="16171">1950</cx:pt>
          <cx:pt idx="16172">1850</cx:pt>
          <cx:pt idx="16173">1650</cx:pt>
          <cx:pt idx="16174">1650</cx:pt>
          <cx:pt idx="16175">1850</cx:pt>
          <cx:pt idx="16176">1750</cx:pt>
          <cx:pt idx="16177">1850</cx:pt>
          <cx:pt idx="16178">1750</cx:pt>
          <cx:pt idx="16179">1650</cx:pt>
          <cx:pt idx="16180">1400</cx:pt>
          <cx:pt idx="16181">1300</cx:pt>
          <cx:pt idx="16182">1300</cx:pt>
          <cx:pt idx="16183">1250</cx:pt>
          <cx:pt idx="16184">1400</cx:pt>
          <cx:pt idx="16185">1300</cx:pt>
          <cx:pt idx="16186">1300</cx:pt>
          <cx:pt idx="16187">1250</cx:pt>
          <cx:pt idx="16188">1400</cx:pt>
          <cx:pt idx="16189">1350</cx:pt>
          <cx:pt idx="16190">1300</cx:pt>
          <cx:pt idx="16191">1250</cx:pt>
          <cx:pt idx="16192">1500</cx:pt>
          <cx:pt idx="16193">1450</cx:pt>
          <cx:pt idx="16194">1500</cx:pt>
          <cx:pt idx="16195">1500</cx:pt>
          <cx:pt idx="16196">1500</cx:pt>
          <cx:pt idx="16197">1450</cx:pt>
          <cx:pt idx="16198">1500</cx:pt>
          <cx:pt idx="16199">1650</cx:pt>
          <cx:pt idx="16200">1500</cx:pt>
          <cx:pt idx="16201">1650</cx:pt>
          <cx:pt idx="16202">1450</cx:pt>
          <cx:pt idx="16203">1500</cx:pt>
          <cx:pt idx="16204">1650</cx:pt>
          <cx:pt idx="16205">1500</cx:pt>
          <cx:pt idx="16206">1650</cx:pt>
          <cx:pt idx="16207">2350</cx:pt>
          <cx:pt idx="16208">1350</cx:pt>
          <cx:pt idx="16209">1200</cx:pt>
          <cx:pt idx="16210">1650</cx:pt>
          <cx:pt idx="16211">1600</cx:pt>
          <cx:pt idx="16212">1650</cx:pt>
          <cx:pt idx="16213">1600</cx:pt>
          <cx:pt idx="16214">1650</cx:pt>
          <cx:pt idx="16215">1600</cx:pt>
          <cx:pt idx="16216">1650</cx:pt>
          <cx:pt idx="16217">1600</cx:pt>
          <cx:pt idx="16218">1750</cx:pt>
          <cx:pt idx="16219">1650</cx:pt>
          <cx:pt idx="16220">1750</cx:pt>
          <cx:pt idx="16221">1650</cx:pt>
          <cx:pt idx="16222">1250</cx:pt>
          <cx:pt idx="16223">1000</cx:pt>
          <cx:pt idx="16224">1600</cx:pt>
          <cx:pt idx="16225">1450</cx:pt>
          <cx:pt idx="16226">1600</cx:pt>
          <cx:pt idx="16227">1450</cx:pt>
          <cx:pt idx="16228">1850</cx:pt>
          <cx:pt idx="16229">2050</cx:pt>
          <cx:pt idx="16230">1950</cx:pt>
          <cx:pt idx="16231">1950</cx:pt>
          <cx:pt idx="16232">2200</cx:pt>
          <cx:pt idx="16233">2050</cx:pt>
          <cx:pt idx="16234">2200</cx:pt>
          <cx:pt idx="16235">1600</cx:pt>
          <cx:pt idx="16236">1500</cx:pt>
          <cx:pt idx="16237">1850</cx:pt>
          <cx:pt idx="16238">1500</cx:pt>
          <cx:pt idx="16239">1650</cx:pt>
          <cx:pt idx="16240">1350</cx:pt>
          <cx:pt idx="16241">1600</cx:pt>
          <cx:pt idx="16242">1250</cx:pt>
          <cx:pt idx="16243">1600</cx:pt>
          <cx:pt idx="16244">1600</cx:pt>
          <cx:pt idx="16245">1600</cx:pt>
          <cx:pt idx="16246">1450</cx:pt>
          <cx:pt idx="16247">1350</cx:pt>
          <cx:pt idx="16248">1200</cx:pt>
          <cx:pt idx="16249">1250</cx:pt>
          <cx:pt idx="16250">2700</cx:pt>
          <cx:pt idx="16251">1350</cx:pt>
          <cx:pt idx="16252">1200</cx:pt>
          <cx:pt idx="16253">1350</cx:pt>
          <cx:pt idx="16254">1250</cx:pt>
          <cx:pt idx="16255">2050</cx:pt>
          <cx:pt idx="16256">2050</cx:pt>
          <cx:pt idx="16257">1500</cx:pt>
          <cx:pt idx="16258">1500</cx:pt>
          <cx:pt idx="16259">1650</cx:pt>
          <cx:pt idx="16260">1650</cx:pt>
          <cx:pt idx="16261">2250</cx:pt>
          <cx:pt idx="16262">2350</cx:pt>
          <cx:pt idx="16263">2350</cx:pt>
          <cx:pt idx="16264">2350</cx:pt>
          <cx:pt idx="16265">1850</cx:pt>
          <cx:pt idx="16266">2200</cx:pt>
          <cx:pt idx="16267">1950</cx:pt>
          <cx:pt idx="16268">2200</cx:pt>
          <cx:pt idx="16269">2350</cx:pt>
          <cx:pt idx="16270">2200</cx:pt>
          <cx:pt idx="16271">1650</cx:pt>
          <cx:pt idx="16272">1950</cx:pt>
          <cx:pt idx="16273">1600</cx:pt>
          <cx:pt idx="16274">1950</cx:pt>
          <cx:pt idx="16275">1950</cx:pt>
          <cx:pt idx="16276">2200</cx:pt>
          <cx:pt idx="16277">1950</cx:pt>
          <cx:pt idx="16278">2200</cx:pt>
          <cx:pt idx="16279">1300</cx:pt>
          <cx:pt idx="16280">1200</cx:pt>
          <cx:pt idx="16281">1150</cx:pt>
          <cx:pt idx="16282">4700</cx:pt>
          <cx:pt idx="16283">1600</cx:pt>
          <cx:pt idx="16284">1450</cx:pt>
          <cx:pt idx="16285">2500</cx:pt>
          <cx:pt idx="16286">1600</cx:pt>
          <cx:pt idx="16287">1050</cx:pt>
          <cx:pt idx="16288">1450</cx:pt>
          <cx:pt idx="16289">1850</cx:pt>
          <cx:pt idx="16290">1600</cx:pt>
          <cx:pt idx="16291">1050</cx:pt>
          <cx:pt idx="16292">1450</cx:pt>
          <cx:pt idx="16293">1850</cx:pt>
          <cx:pt idx="16294">1850</cx:pt>
          <cx:pt idx="16295">1950</cx:pt>
          <cx:pt idx="16296">1050</cx:pt>
          <cx:pt idx="16297">1850</cx:pt>
          <cx:pt idx="16298">1950</cx:pt>
          <cx:pt idx="16299">1050</cx:pt>
          <cx:pt idx="16300">1850</cx:pt>
          <cx:pt idx="16301">2250</cx:pt>
          <cx:pt idx="16302">2000</cx:pt>
          <cx:pt idx="16303">2100</cx:pt>
          <cx:pt idx="16304">2000</cx:pt>
          <cx:pt idx="16305">2250</cx:pt>
          <cx:pt idx="16306">2100</cx:pt>
          <cx:pt idx="16307">2000</cx:pt>
          <cx:pt idx="16308">2000</cx:pt>
          <cx:pt idx="16309">2250</cx:pt>
          <cx:pt idx="16310">2250</cx:pt>
          <cx:pt idx="16311">1600</cx:pt>
          <cx:pt idx="16312">1750</cx:pt>
          <cx:pt idx="16313">1450</cx:pt>
          <cx:pt idx="16314">2100</cx:pt>
          <cx:pt idx="16315">2250</cx:pt>
          <cx:pt idx="16316">2250</cx:pt>
          <cx:pt idx="16317">1450</cx:pt>
          <cx:pt idx="16318">1450</cx:pt>
          <cx:pt idx="16319">1750</cx:pt>
          <cx:pt idx="16320">2350</cx:pt>
          <cx:pt idx="16321">2350</cx:pt>
          <cx:pt idx="16322">2350</cx:pt>
          <cx:pt idx="16323">2800</cx:pt>
          <cx:pt idx="16324">2800</cx:pt>
          <cx:pt idx="16325">2800</cx:pt>
          <cx:pt idx="16326">2800</cx:pt>
          <cx:pt idx="16327">1900</cx:pt>
          <cx:pt idx="16328">2100</cx:pt>
          <cx:pt idx="16329">1850</cx:pt>
          <cx:pt idx="16330">2000</cx:pt>
          <cx:pt idx="16331">2100</cx:pt>
          <cx:pt idx="16332">2250</cx:pt>
          <cx:pt idx="16333">2100</cx:pt>
          <cx:pt idx="16334">2100</cx:pt>
          <cx:pt idx="16335">2250</cx:pt>
          <cx:pt idx="16336">1900</cx:pt>
          <cx:pt idx="16337">2100</cx:pt>
          <cx:pt idx="16338">2250</cx:pt>
          <cx:pt idx="16339">2350</cx:pt>
          <cx:pt idx="16340">2250</cx:pt>
          <cx:pt idx="16341">2350</cx:pt>
          <cx:pt idx="16342">2350</cx:pt>
          <cx:pt idx="16343">2250</cx:pt>
          <cx:pt idx="16344">3500</cx:pt>
          <cx:pt idx="16345">3500</cx:pt>
          <cx:pt idx="16346">3850</cx:pt>
          <cx:pt idx="16347">3500</cx:pt>
          <cx:pt idx="16348">3500</cx:pt>
          <cx:pt idx="16349">3500</cx:pt>
          <cx:pt idx="16350">3500</cx:pt>
          <cx:pt idx="16351">1500</cx:pt>
          <cx:pt idx="16352">1450</cx:pt>
          <cx:pt idx="16353">1500</cx:pt>
          <cx:pt idx="16354">1450</cx:pt>
          <cx:pt idx="16355">1750</cx:pt>
          <cx:pt idx="16356">1650</cx:pt>
          <cx:pt idx="16357">1750</cx:pt>
          <cx:pt idx="16358">1650</cx:pt>
          <cx:pt idx="16359">1850</cx:pt>
          <cx:pt idx="16360">1750</cx:pt>
          <cx:pt idx="16361">1850</cx:pt>
          <cx:pt idx="16362">1750</cx:pt>
          <cx:pt idx="16363">1850</cx:pt>
          <cx:pt idx="16364">1750</cx:pt>
          <cx:pt idx="16365">1950</cx:pt>
          <cx:pt idx="16366">2200</cx:pt>
          <cx:pt idx="16367">1950</cx:pt>
          <cx:pt idx="16368">1950</cx:pt>
          <cx:pt idx="16369">2350</cx:pt>
          <cx:pt idx="16370">1650</cx:pt>
          <cx:pt idx="16371">1750</cx:pt>
          <cx:pt idx="16372">1650</cx:pt>
          <cx:pt idx="16373">1950</cx:pt>
          <cx:pt idx="16374">1650</cx:pt>
          <cx:pt idx="16375">1500</cx:pt>
          <cx:pt idx="16376">1950</cx:pt>
          <cx:pt idx="16377">1450</cx:pt>
          <cx:pt idx="16378">1850</cx:pt>
          <cx:pt idx="16379">1650</cx:pt>
          <cx:pt idx="16380">1650</cx:pt>
          <cx:pt idx="16381">1750</cx:pt>
          <cx:pt idx="16382">1850</cx:pt>
          <cx:pt idx="16383">1650</cx:pt>
          <cx:pt idx="16384">1850</cx:pt>
          <cx:pt idx="16385">1850</cx:pt>
          <cx:pt idx="16386">1500</cx:pt>
          <cx:pt idx="16387">1650</cx:pt>
          <cx:pt idx="16388">1950</cx:pt>
          <cx:pt idx="16389">1950</cx:pt>
          <cx:pt idx="16390">1950</cx:pt>
          <cx:pt idx="16391">2350</cx:pt>
          <cx:pt idx="16392">2350</cx:pt>
          <cx:pt idx="16393">1950</cx:pt>
          <cx:pt idx="16394">2200</cx:pt>
          <cx:pt idx="16395">2200</cx:pt>
          <cx:pt idx="16396">2200</cx:pt>
          <cx:pt idx="16397">2200</cx:pt>
          <cx:pt idx="16398">2200</cx:pt>
          <cx:pt idx="16399">1950</cx:pt>
          <cx:pt idx="16400">2200</cx:pt>
          <cx:pt idx="16401">2200</cx:pt>
          <cx:pt idx="16402">2200</cx:pt>
          <cx:pt idx="16403">2200</cx:pt>
          <cx:pt idx="16404">2350</cx:pt>
          <cx:pt idx="16405">2500</cx:pt>
          <cx:pt idx="16406">1950</cx:pt>
          <cx:pt idx="16407">2350</cx:pt>
          <cx:pt idx="16408">2500</cx:pt>
          <cx:pt idx="16409">1750</cx:pt>
          <cx:pt idx="16410">2350</cx:pt>
          <cx:pt idx="16411">1650</cx:pt>
          <cx:pt idx="16412">2250</cx:pt>
          <cx:pt idx="16413">1500</cx:pt>
          <cx:pt idx="16414">1500</cx:pt>
          <cx:pt idx="16415">1500</cx:pt>
          <cx:pt idx="16416">1400</cx:pt>
          <cx:pt idx="16417">1450</cx:pt>
          <cx:pt idx="16418">2350</cx:pt>
          <cx:pt idx="16419">2250</cx:pt>
          <cx:pt idx="16420">2350</cx:pt>
          <cx:pt idx="16421">2500</cx:pt>
          <cx:pt idx="16422">2500</cx:pt>
          <cx:pt idx="16423">2200</cx:pt>
          <cx:pt idx="16424">2500</cx:pt>
          <cx:pt idx="16425">2700</cx:pt>
          <cx:pt idx="16426">2550</cx:pt>
          <cx:pt idx="16427">2200</cx:pt>
          <cx:pt idx="16428">2500</cx:pt>
          <cx:pt idx="16429">2700</cx:pt>
          <cx:pt idx="16430">1650</cx:pt>
          <cx:pt idx="16431">1650</cx:pt>
          <cx:pt idx="16432">1850</cx:pt>
          <cx:pt idx="16433">1450</cx:pt>
          <cx:pt idx="16434">1650</cx:pt>
          <cx:pt idx="16435">1250</cx:pt>
          <cx:pt idx="16436">850</cx:pt>
          <cx:pt idx="16437">1000</cx:pt>
          <cx:pt idx="16438">2350</cx:pt>
          <cx:pt idx="16439">2500</cx:pt>
          <cx:pt idx="16440">2550</cx:pt>
          <cx:pt idx="16441">2350</cx:pt>
          <cx:pt idx="16442">2500</cx:pt>
          <cx:pt idx="16443">1350</cx:pt>
          <cx:pt idx="16444">1250</cx:pt>
          <cx:pt idx="16445">1200</cx:pt>
          <cx:pt idx="16446">1200</cx:pt>
          <cx:pt idx="16447">2350</cx:pt>
          <cx:pt idx="16448">1850</cx:pt>
          <cx:pt idx="16449">2050</cx:pt>
          <cx:pt idx="16450">1600</cx:pt>
          <cx:pt idx="16451">1950</cx:pt>
          <cx:pt idx="16452">2200</cx:pt>
          <cx:pt idx="16453">2050</cx:pt>
          <cx:pt idx="16454">2500</cx:pt>
          <cx:pt idx="16455">2500</cx:pt>
          <cx:pt idx="16456">2500</cx:pt>
          <cx:pt idx="16457">2700</cx:pt>
          <cx:pt idx="16458">2550</cx:pt>
          <cx:pt idx="16459">1650</cx:pt>
          <cx:pt idx="16460">1600</cx:pt>
          <cx:pt idx="16461">1650</cx:pt>
          <cx:pt idx="16462">1600</cx:pt>
          <cx:pt idx="16463">1650</cx:pt>
          <cx:pt idx="16464">1600</cx:pt>
          <cx:pt idx="16465">1650</cx:pt>
          <cx:pt idx="16466">1600</cx:pt>
          <cx:pt idx="16467">2350</cx:pt>
          <cx:pt idx="16468">2350</cx:pt>
          <cx:pt idx="16469">2500</cx:pt>
          <cx:pt idx="16470">1850</cx:pt>
          <cx:pt idx="16471">1600</cx:pt>
          <cx:pt idx="16472">1750</cx:pt>
          <cx:pt idx="16473">1600</cx:pt>
          <cx:pt idx="16474">1750</cx:pt>
          <cx:pt idx="16475">1600</cx:pt>
          <cx:pt idx="16476">1750</cx:pt>
          <cx:pt idx="16477">1750</cx:pt>
          <cx:pt idx="16478">1600</cx:pt>
          <cx:pt idx="16479">1600</cx:pt>
          <cx:pt idx="16480">1750</cx:pt>
          <cx:pt idx="16481">1750</cx:pt>
          <cx:pt idx="16482">1500</cx:pt>
          <cx:pt idx="16483">1500</cx:pt>
          <cx:pt idx="16484">1950</cx:pt>
          <cx:pt idx="16485">1950</cx:pt>
          <cx:pt idx="16486">1950</cx:pt>
          <cx:pt idx="16487">2050</cx:pt>
          <cx:pt idx="16488">1400</cx:pt>
          <cx:pt idx="16489">1450</cx:pt>
          <cx:pt idx="16490">1350</cx:pt>
          <cx:pt idx="16491">1350</cx:pt>
          <cx:pt idx="16492">1750</cx:pt>
          <cx:pt idx="16493">1650</cx:pt>
          <cx:pt idx="16494">1650</cx:pt>
          <cx:pt idx="16495">1650</cx:pt>
          <cx:pt idx="16496">1400</cx:pt>
          <cx:pt idx="16497">1600</cx:pt>
          <cx:pt idx="16498">1450</cx:pt>
          <cx:pt idx="16499">1500</cx:pt>
          <cx:pt idx="16500">1400</cx:pt>
          <cx:pt idx="16501">1600</cx:pt>
          <cx:pt idx="16502">1450</cx:pt>
          <cx:pt idx="16503">1500</cx:pt>
          <cx:pt idx="16504">1600</cx:pt>
          <cx:pt idx="16505">1600</cx:pt>
          <cx:pt idx="16506">1750</cx:pt>
          <cx:pt idx="16507">1750</cx:pt>
          <cx:pt idx="16508">1500</cx:pt>
          <cx:pt idx="16509">1500</cx:pt>
          <cx:pt idx="16510">2500</cx:pt>
          <cx:pt idx="16511">2500</cx:pt>
          <cx:pt idx="16512">2700</cx:pt>
          <cx:pt idx="16513">2500</cx:pt>
          <cx:pt idx="16514">2500</cx:pt>
          <cx:pt idx="16515">2500</cx:pt>
          <cx:pt idx="16516">2700</cx:pt>
          <cx:pt idx="16517">2500</cx:pt>
          <cx:pt idx="16518">2700</cx:pt>
          <cx:pt idx="16519">1750</cx:pt>
          <cx:pt idx="16520">1850</cx:pt>
          <cx:pt idx="16521">1850</cx:pt>
          <cx:pt idx="16522">1950</cx:pt>
          <cx:pt idx="16523">1950</cx:pt>
          <cx:pt idx="16524">1950</cx:pt>
          <cx:pt idx="16525">2050</cx:pt>
          <cx:pt idx="16526">2200</cx:pt>
          <cx:pt idx="16527">2500</cx:pt>
          <cx:pt idx="16528">2700</cx:pt>
          <cx:pt idx="16529">1750</cx:pt>
          <cx:pt idx="16530">2050</cx:pt>
          <cx:pt idx="16531">2500</cx:pt>
          <cx:pt idx="16532">2350</cx:pt>
          <cx:pt idx="16533">2700</cx:pt>
          <cx:pt idx="16534">2350</cx:pt>
          <cx:pt idx="16535">2700</cx:pt>
          <cx:pt idx="16536">2700</cx:pt>
          <cx:pt idx="16537">2700</cx:pt>
          <cx:pt idx="16538">1600</cx:pt>
          <cx:pt idx="16539">1750</cx:pt>
          <cx:pt idx="16540">1450</cx:pt>
          <cx:pt idx="16541">1200</cx:pt>
          <cx:pt idx="16542">2200</cx:pt>
          <cx:pt idx="16543">2500</cx:pt>
          <cx:pt idx="16544">2700</cx:pt>
          <cx:pt idx="16545">2200</cx:pt>
          <cx:pt idx="16546">2200</cx:pt>
          <cx:pt idx="16547">2500</cx:pt>
          <cx:pt idx="16548">2700</cx:pt>
          <cx:pt idx="16549">2900</cx:pt>
          <cx:pt idx="16550">2500</cx:pt>
          <cx:pt idx="16551">1600</cx:pt>
          <cx:pt idx="16552">1750</cx:pt>
          <cx:pt idx="16553">1750</cx:pt>
          <cx:pt idx="16554">1300</cx:pt>
          <cx:pt idx="16555">3250</cx:pt>
          <cx:pt idx="16556">3250</cx:pt>
          <cx:pt idx="16557">2250</cx:pt>
          <cx:pt idx="16558">2250</cx:pt>
          <cx:pt idx="16559">2000</cx:pt>
          <cx:pt idx="16560">2000</cx:pt>
          <cx:pt idx="16561">1600</cx:pt>
          <cx:pt idx="16562">2100</cx:pt>
          <cx:pt idx="16563">1600</cx:pt>
          <cx:pt idx="16564">2100</cx:pt>
          <cx:pt idx="16565">1450</cx:pt>
          <cx:pt idx="16566">1850</cx:pt>
          <cx:pt idx="16567">1500</cx:pt>
          <cx:pt idx="16568">1850</cx:pt>
          <cx:pt idx="16569">3850</cx:pt>
          <cx:pt idx="16570">3850</cx:pt>
          <cx:pt idx="16571">4250</cx:pt>
          <cx:pt idx="16572">3850</cx:pt>
          <cx:pt idx="16573">3850</cx:pt>
          <cx:pt idx="16574">1450</cx:pt>
          <cx:pt idx="16575">1600</cx:pt>
          <cx:pt idx="16576">1400</cx:pt>
          <cx:pt idx="16577">1650</cx:pt>
          <cx:pt idx="16578">1950</cx:pt>
          <cx:pt idx="16579">2050</cx:pt>
          <cx:pt idx="16580">2500</cx:pt>
          <cx:pt idx="16581">2500</cx:pt>
          <cx:pt idx="16582">2700</cx:pt>
          <cx:pt idx="16583">2350</cx:pt>
          <cx:pt idx="16584">2350</cx:pt>
          <cx:pt idx="16585">2700</cx:pt>
          <cx:pt idx="16586">2350</cx:pt>
          <cx:pt idx="16587">2700</cx:pt>
          <cx:pt idx="16588">2800</cx:pt>
          <cx:pt idx="16589">1400</cx:pt>
          <cx:pt idx="16590">1250</cx:pt>
          <cx:pt idx="16591">1400</cx:pt>
          <cx:pt idx="16592">1250</cx:pt>
          <cx:pt idx="16593">1400</cx:pt>
          <cx:pt idx="16594">1400</cx:pt>
          <cx:pt idx="16595">2350</cx:pt>
          <cx:pt idx="16596">2700</cx:pt>
          <cx:pt idx="16597">2500</cx:pt>
          <cx:pt idx="16598">2700</cx:pt>
          <cx:pt idx="16599">2500</cx:pt>
          <cx:pt idx="16600">2200</cx:pt>
          <cx:pt idx="16601">2200</cx:pt>
          <cx:pt idx="16602">2050</cx:pt>
          <cx:pt idx="16603">2500</cx:pt>
          <cx:pt idx="16604">2350</cx:pt>
          <cx:pt idx="16605">2350</cx:pt>
          <cx:pt idx="16606">2200</cx:pt>
          <cx:pt idx="16607">2200</cx:pt>
          <cx:pt idx="16608">2350</cx:pt>
          <cx:pt idx="16609">2500</cx:pt>
          <cx:pt idx="16610">2350</cx:pt>
          <cx:pt idx="16611">2350</cx:pt>
          <cx:pt idx="16612">2350</cx:pt>
          <cx:pt idx="16613">2500</cx:pt>
          <cx:pt idx="16614">2700</cx:pt>
          <cx:pt idx="16615">2350</cx:pt>
          <cx:pt idx="16616">2500</cx:pt>
          <cx:pt idx="16617">2350</cx:pt>
          <cx:pt idx="16618">2700</cx:pt>
          <cx:pt idx="16619">2350</cx:pt>
          <cx:pt idx="16620">2800</cx:pt>
          <cx:pt idx="16621">2500</cx:pt>
          <cx:pt idx="16622">2700</cx:pt>
          <cx:pt idx="16623">2500</cx:pt>
          <cx:pt idx="16624">1750</cx:pt>
          <cx:pt idx="16625">1950</cx:pt>
          <cx:pt idx="16626">1650</cx:pt>
          <cx:pt idx="16627">2350</cx:pt>
          <cx:pt idx="16628">1950</cx:pt>
          <cx:pt idx="16629">1750</cx:pt>
          <cx:pt idx="16630">2050</cx:pt>
          <cx:pt idx="16631">2050</cx:pt>
          <cx:pt idx="16632">1650</cx:pt>
          <cx:pt idx="16633">2050</cx:pt>
          <cx:pt idx="16634">2050</cx:pt>
          <cx:pt idx="16635">2200</cx:pt>
          <cx:pt idx="16636">2200</cx:pt>
          <cx:pt idx="16637">2050</cx:pt>
          <cx:pt idx="16638">2200</cx:pt>
          <cx:pt idx="16639">1850</cx:pt>
          <cx:pt idx="16640">1850</cx:pt>
          <cx:pt idx="16641">1750</cx:pt>
          <cx:pt idx="16642">1750</cx:pt>
          <cx:pt idx="16643">2350</cx:pt>
          <cx:pt idx="16644">1850</cx:pt>
          <cx:pt idx="16645">1950</cx:pt>
          <cx:pt idx="16646">1850</cx:pt>
          <cx:pt idx="16647">1950</cx:pt>
          <cx:pt idx="16648">1850</cx:pt>
          <cx:pt idx="16649">1950</cx:pt>
          <cx:pt idx="16650">2200</cx:pt>
          <cx:pt idx="16651">1950</cx:pt>
          <cx:pt idx="16652">2200</cx:pt>
          <cx:pt idx="16653">2200</cx:pt>
          <cx:pt idx="16654">2200</cx:pt>
          <cx:pt idx="16655">2200</cx:pt>
          <cx:pt idx="16656">2200</cx:pt>
          <cx:pt idx="16657">2200</cx:pt>
          <cx:pt idx="16658">2200</cx:pt>
          <cx:pt idx="16659">2350</cx:pt>
          <cx:pt idx="16660">2350</cx:pt>
          <cx:pt idx="16661">2500</cx:pt>
          <cx:pt idx="16662">2350</cx:pt>
          <cx:pt idx="16663">2500</cx:pt>
          <cx:pt idx="16664">2500</cx:pt>
          <cx:pt idx="16665">2200</cx:pt>
          <cx:pt idx="16666">2350</cx:pt>
          <cx:pt idx="16667">2500</cx:pt>
          <cx:pt idx="16668">1950</cx:pt>
          <cx:pt idx="16669">2350</cx:pt>
          <cx:pt idx="16670">2500</cx:pt>
          <cx:pt idx="16671">2200</cx:pt>
          <cx:pt idx="16672">2500</cx:pt>
          <cx:pt idx="16673">2700</cx:pt>
          <cx:pt idx="16674">2550</cx:pt>
          <cx:pt idx="16675">2200</cx:pt>
          <cx:pt idx="16676">2500</cx:pt>
          <cx:pt idx="16677">2700</cx:pt>
          <cx:pt idx="16678">2350</cx:pt>
          <cx:pt idx="16679">2500</cx:pt>
          <cx:pt idx="16680">2550</cx:pt>
          <cx:pt idx="16681">2350</cx:pt>
          <cx:pt idx="16682">2500</cx:pt>
          <cx:pt idx="16683">1850</cx:pt>
          <cx:pt idx="16684">2050</cx:pt>
          <cx:pt idx="16685">1600</cx:pt>
          <cx:pt idx="16686">1950</cx:pt>
          <cx:pt idx="16687">2200</cx:pt>
          <cx:pt idx="16688">2050</cx:pt>
          <cx:pt idx="16689">2500</cx:pt>
          <cx:pt idx="16690">2500</cx:pt>
          <cx:pt idx="16691">2500</cx:pt>
          <cx:pt idx="16692">2700</cx:pt>
          <cx:pt idx="16693">2550</cx:pt>
          <cx:pt idx="16694">1600</cx:pt>
          <cx:pt idx="16695">1500</cx:pt>
          <cx:pt idx="16696">1650</cx:pt>
          <cx:pt idx="16697">1450</cx:pt>
          <cx:pt idx="16698">1450</cx:pt>
          <cx:pt idx="16699">1250</cx:pt>
          <cx:pt idx="16700">1300</cx:pt>
          <cx:pt idx="16701">1150</cx:pt>
          <cx:pt idx="16702">1250</cx:pt>
          <cx:pt idx="16703">1150</cx:pt>
          <cx:pt idx="16704">1150</cx:pt>
          <cx:pt idx="16705">1050</cx:pt>
          <cx:pt idx="16706">1650</cx:pt>
          <cx:pt idx="16707">1650</cx:pt>
          <cx:pt idx="16708">1750</cx:pt>
          <cx:pt idx="16709">1400</cx:pt>
          <cx:pt idx="16710">1650</cx:pt>
          <cx:pt idx="16711">2200</cx:pt>
          <cx:pt idx="16712">2050</cx:pt>
          <cx:pt idx="16713">2200</cx:pt>
          <cx:pt idx="16714">2050</cx:pt>
          <cx:pt idx="16715">2000</cx:pt>
          <cx:pt idx="16716">1900</cx:pt>
          <cx:pt idx="16717">1350</cx:pt>
          <cx:pt idx="16718">1250</cx:pt>
          <cx:pt idx="16719">1600</cx:pt>
          <cx:pt idx="16720">1450</cx:pt>
          <cx:pt idx="16721">1600</cx:pt>
          <cx:pt idx="16722">1450</cx:pt>
          <cx:pt idx="16723">1750</cx:pt>
          <cx:pt idx="16724">1950</cx:pt>
          <cx:pt idx="16725">1650</cx:pt>
          <cx:pt idx="16726">1600</cx:pt>
          <cx:pt idx="16727">1500</cx:pt>
          <cx:pt idx="16728">1650</cx:pt>
          <cx:pt idx="16729">1650</cx:pt>
          <cx:pt idx="16730">2350</cx:pt>
          <cx:pt idx="16731">2350</cx:pt>
          <cx:pt idx="16732">1750</cx:pt>
          <cx:pt idx="16733">1850</cx:pt>
          <cx:pt idx="16734">2050</cx:pt>
          <cx:pt idx="16735">1850</cx:pt>
          <cx:pt idx="16736">2050</cx:pt>
          <cx:pt idx="16737">1600</cx:pt>
          <cx:pt idx="16738">1950</cx:pt>
          <cx:pt idx="16739">2200</cx:pt>
          <cx:pt idx="16740">2050</cx:pt>
          <cx:pt idx="16741">1650</cx:pt>
          <cx:pt idx="16742">2200</cx:pt>
          <cx:pt idx="16743">1750</cx:pt>
          <cx:pt idx="16744">2050</cx:pt>
          <cx:pt idx="16745">2200</cx:pt>
          <cx:pt idx="16746">2050</cx:pt>
          <cx:pt idx="16747">2350</cx:pt>
          <cx:pt idx="16748">2350</cx:pt>
          <cx:pt idx="16749">2350</cx:pt>
          <cx:pt idx="16750">2350</cx:pt>
          <cx:pt idx="16751">2350</cx:pt>
          <cx:pt idx="16752">2500</cx:pt>
          <cx:pt idx="16753">2350</cx:pt>
          <cx:pt idx="16754">2350</cx:pt>
          <cx:pt idx="16755">1950</cx:pt>
          <cx:pt idx="16756">2200</cx:pt>
          <cx:pt idx="16757">1750</cx:pt>
          <cx:pt idx="16758">1950</cx:pt>
          <cx:pt idx="16759">2200</cx:pt>
          <cx:pt idx="16760">2050</cx:pt>
          <cx:pt idx="16761">2200</cx:pt>
          <cx:pt idx="16762">2200</cx:pt>
          <cx:pt idx="16763">2500</cx:pt>
          <cx:pt idx="16764">2200</cx:pt>
          <cx:pt idx="16765">2500</cx:pt>
          <cx:pt idx="16766">3250</cx:pt>
          <cx:pt idx="16767">2200</cx:pt>
          <cx:pt idx="16768">2500</cx:pt>
          <cx:pt idx="16769">2050</cx:pt>
          <cx:pt idx="16770">2200</cx:pt>
          <cx:pt idx="16771">1500</cx:pt>
          <cx:pt idx="16772">1450</cx:pt>
          <cx:pt idx="16773">1850</cx:pt>
          <cx:pt idx="16774">1850</cx:pt>
          <cx:pt idx="16775">1850</cx:pt>
          <cx:pt idx="16776">1850</cx:pt>
          <cx:pt idx="16777">4250</cx:pt>
          <cx:pt idx="16778">3000</cx:pt>
          <cx:pt idx="16779">3250</cx:pt>
          <cx:pt idx="16780">3250</cx:pt>
          <cx:pt idx="16781">3250</cx:pt>
          <cx:pt idx="16782">1750</cx:pt>
          <cx:pt idx="16783">2250</cx:pt>
          <cx:pt idx="16784">2350</cx:pt>
          <cx:pt idx="16785">2250</cx:pt>
          <cx:pt idx="16786">2700</cx:pt>
          <cx:pt idx="16787">2250</cx:pt>
          <cx:pt idx="16788">2250</cx:pt>
          <cx:pt idx="16789">2350</cx:pt>
          <cx:pt idx="16790">2350</cx:pt>
          <cx:pt idx="16791">2700</cx:pt>
          <cx:pt idx="16792">2900</cx:pt>
          <cx:pt idx="16793">1950</cx:pt>
          <cx:pt idx="16794">2650</cx:pt>
          <cx:pt idx="16795">1600</cx:pt>
          <cx:pt idx="16796">2100</cx:pt>
          <cx:pt idx="16797">1350</cx:pt>
          <cx:pt idx="16798">2000</cx:pt>
          <cx:pt idx="16799">1750</cx:pt>
          <cx:pt idx="16800">2050</cx:pt>
          <cx:pt idx="16801">2050</cx:pt>
          <cx:pt idx="16802">1650</cx:pt>
          <cx:pt idx="16803">2050</cx:pt>
          <cx:pt idx="16804">2050</cx:pt>
          <cx:pt idx="16805">2200</cx:pt>
          <cx:pt idx="16806">2200</cx:pt>
          <cx:pt idx="16807">2050</cx:pt>
          <cx:pt idx="16808">2200</cx:pt>
          <cx:pt idx="16809">2100</cx:pt>
          <cx:pt idx="16810">2100</cx:pt>
          <cx:pt idx="16811">2050</cx:pt>
          <cx:pt idx="16812">2350</cx:pt>
          <cx:pt idx="16813">1400</cx:pt>
          <cx:pt idx="16814">1500</cx:pt>
          <cx:pt idx="16815">1200</cx:pt>
          <cx:pt idx="16816">1400</cx:pt>
          <cx:pt idx="16817">1850</cx:pt>
          <cx:pt idx="16818">2000</cx:pt>
          <cx:pt idx="16819">2500</cx:pt>
          <cx:pt idx="16820">2650</cx:pt>
          <cx:pt idx="16821">3000</cx:pt>
          <cx:pt idx="16822">1900</cx:pt>
          <cx:pt idx="16823">1500</cx:pt>
          <cx:pt idx="16824">2100</cx:pt>
          <cx:pt idx="16825">2000</cx:pt>
          <cx:pt idx="16826">2100</cx:pt>
          <cx:pt idx="16827">2100</cx:pt>
          <cx:pt idx="16828">2500</cx:pt>
          <cx:pt idx="16829">2350</cx:pt>
          <cx:pt idx="16830">2350</cx:pt>
          <cx:pt idx="16831">2350</cx:pt>
          <cx:pt idx="16832">2350</cx:pt>
          <cx:pt idx="16833">2650</cx:pt>
          <cx:pt idx="16834">2650</cx:pt>
          <cx:pt idx="16835">3250</cx:pt>
          <cx:pt idx="16836">2500</cx:pt>
          <cx:pt idx="16837">3000</cx:pt>
          <cx:pt idx="16838">1950</cx:pt>
          <cx:pt idx="16839">2500</cx:pt>
          <cx:pt idx="16840">2200</cx:pt>
          <cx:pt idx="16841">2500</cx:pt>
          <cx:pt idx="16842">2350</cx:pt>
          <cx:pt idx="16843">1450</cx:pt>
          <cx:pt idx="16844">1600</cx:pt>
          <cx:pt idx="16845">1400</cx:pt>
          <cx:pt idx="16846">1750</cx:pt>
          <cx:pt idx="16847">1850</cx:pt>
          <cx:pt idx="16848">1750</cx:pt>
          <cx:pt idx="16849">1850</cx:pt>
          <cx:pt idx="16850">1950</cx:pt>
          <cx:pt idx="16851">1400</cx:pt>
          <cx:pt idx="16852">1250</cx:pt>
          <cx:pt idx="16853">1400</cx:pt>
          <cx:pt idx="16854">1250</cx:pt>
          <cx:pt idx="16855">1950</cx:pt>
          <cx:pt idx="16856">1950</cx:pt>
          <cx:pt idx="16857">2350</cx:pt>
          <cx:pt idx="16858">1950</cx:pt>
          <cx:pt idx="16859">1950</cx:pt>
          <cx:pt idx="16860">1850</cx:pt>
          <cx:pt idx="16861">1850</cx:pt>
          <cx:pt idx="16862">2350</cx:pt>
          <cx:pt idx="16863">1950</cx:pt>
          <cx:pt idx="16864">2350</cx:pt>
          <cx:pt idx="16865">2250</cx:pt>
          <cx:pt idx="16866">2000</cx:pt>
          <cx:pt idx="16867">1600</cx:pt>
          <cx:pt idx="16868">2100</cx:pt>
          <cx:pt idx="16869">1500</cx:pt>
          <cx:pt idx="16870">1850</cx:pt>
          <cx:pt idx="16871">2100</cx:pt>
          <cx:pt idx="16872">1650</cx:pt>
          <cx:pt idx="16873">1850</cx:pt>
          <cx:pt idx="16874">1600</cx:pt>
          <cx:pt idx="16875">1600</cx:pt>
          <cx:pt idx="16876">1500</cx:pt>
          <cx:pt idx="16877">1250</cx:pt>
          <cx:pt idx="16878">1400</cx:pt>
          <cx:pt idx="16879">1150</cx:pt>
          <cx:pt idx="16880">1250</cx:pt>
          <cx:pt idx="16881">2200</cx:pt>
          <cx:pt idx="16882">2200</cx:pt>
          <cx:pt idx="16883">2350</cx:pt>
          <cx:pt idx="16884">1950</cx:pt>
          <cx:pt idx="16885">1650</cx:pt>
          <cx:pt idx="16886">2050</cx:pt>
          <cx:pt idx="16887">2050</cx:pt>
          <cx:pt idx="16888">1950</cx:pt>
          <cx:pt idx="16889">1650</cx:pt>
          <cx:pt idx="16890">1950</cx:pt>
          <cx:pt idx="16891">2050</cx:pt>
          <cx:pt idx="16892">2000</cx:pt>
          <cx:pt idx="16893">1900</cx:pt>
          <cx:pt idx="16894">1500</cx:pt>
          <cx:pt idx="16895">1450</cx:pt>
          <cx:pt idx="16896">1850</cx:pt>
          <cx:pt idx="16897">1600</cx:pt>
          <cx:pt idx="16898">2050</cx:pt>
          <cx:pt idx="16899">1650</cx:pt>
          <cx:pt idx="16900">1650</cx:pt>
          <cx:pt idx="16901">2200</cx:pt>
          <cx:pt idx="16902">2200</cx:pt>
          <cx:pt idx="16903">2350</cx:pt>
          <cx:pt idx="16904">2350</cx:pt>
          <cx:pt idx="16905">1950</cx:pt>
          <cx:pt idx="16906">1300</cx:pt>
          <cx:pt idx="16907">1500</cx:pt>
          <cx:pt idx="16908">1200</cx:pt>
          <cx:pt idx="16909">1500</cx:pt>
          <cx:pt idx="16910">1500</cx:pt>
          <cx:pt idx="16911">1650</cx:pt>
          <cx:pt idx="16912">1450</cx:pt>
          <cx:pt idx="16913">2350</cx:pt>
          <cx:pt idx="16914">2200</cx:pt>
          <cx:pt idx="16915">1450</cx:pt>
          <cx:pt idx="16916">1650</cx:pt>
          <cx:pt idx="16917">1650</cx:pt>
          <cx:pt idx="16918">1850</cx:pt>
          <cx:pt idx="16919">1650</cx:pt>
          <cx:pt idx="16920">1850</cx:pt>
          <cx:pt idx="16921">1500</cx:pt>
          <cx:pt idx="16922">1600</cx:pt>
          <cx:pt idx="16923">1300</cx:pt>
          <cx:pt idx="16924">1450</cx:pt>
          <cx:pt idx="16925">1200</cx:pt>
          <cx:pt idx="16926">1750</cx:pt>
          <cx:pt idx="16927">1850</cx:pt>
          <cx:pt idx="16928">1850</cx:pt>
          <cx:pt idx="16929">1950</cx:pt>
          <cx:pt idx="16930">1950</cx:pt>
          <cx:pt idx="16931">1950</cx:pt>
          <cx:pt idx="16932">1750</cx:pt>
          <cx:pt idx="16933">1850</cx:pt>
          <cx:pt idx="16934">1750</cx:pt>
          <cx:pt idx="16935">2350</cx:pt>
          <cx:pt idx="16936">1650</cx:pt>
          <cx:pt idx="16937">2250</cx:pt>
          <cx:pt idx="16938">1500</cx:pt>
          <cx:pt idx="16939">1650</cx:pt>
          <cx:pt idx="16940">1450</cx:pt>
          <cx:pt idx="16941">1650</cx:pt>
          <cx:pt idx="16942">1650</cx:pt>
          <cx:pt idx="16943">1850</cx:pt>
          <cx:pt idx="16944">1500</cx:pt>
          <cx:pt idx="16945">1500</cx:pt>
          <cx:pt idx="16946">1500</cx:pt>
          <cx:pt idx="16947">1400</cx:pt>
          <cx:pt idx="16948">1450</cx:pt>
          <cx:pt idx="16949">1850</cx:pt>
          <cx:pt idx="16950">2500</cx:pt>
          <cx:pt idx="16951">2500</cx:pt>
          <cx:pt idx="16952">2350</cx:pt>
          <cx:pt idx="16953">2500</cx:pt>
          <cx:pt idx="16954">2100</cx:pt>
          <cx:pt idx="16955">1650</cx:pt>
          <cx:pt idx="16956">3500</cx:pt>
          <cx:pt idx="16957">3850</cx:pt>
          <cx:pt idx="16958">1950</cx:pt>
          <cx:pt idx="16959">2000</cx:pt>
          <cx:pt idx="16960">1850</cx:pt>
          <cx:pt idx="16961">1750</cx:pt>
          <cx:pt idx="16962">1600</cx:pt>
          <cx:pt idx="16963">1650</cx:pt>
          <cx:pt idx="16964">1750</cx:pt>
          <cx:pt idx="16965">1600</cx:pt>
          <cx:pt idx="16966">1850</cx:pt>
          <cx:pt idx="16967">1650</cx:pt>
          <cx:pt idx="16968">1850</cx:pt>
          <cx:pt idx="16969">1650</cx:pt>
          <cx:pt idx="16970">1400</cx:pt>
          <cx:pt idx="16971">1300</cx:pt>
          <cx:pt idx="16972">1350</cx:pt>
          <cx:pt idx="16973">1250</cx:pt>
          <cx:pt idx="16974">1400</cx:pt>
          <cx:pt idx="16975">1300</cx:pt>
          <cx:pt idx="16976">1350</cx:pt>
          <cx:pt idx="16977">1250</cx:pt>
          <cx:pt idx="16978">1400</cx:pt>
          <cx:pt idx="16979">1350</cx:pt>
          <cx:pt idx="16980">1350</cx:pt>
          <cx:pt idx="16981">1300</cx:pt>
          <cx:pt idx="16982">1750</cx:pt>
          <cx:pt idx="16983">1650</cx:pt>
          <cx:pt idx="16984">1500</cx:pt>
          <cx:pt idx="16985">1650</cx:pt>
          <cx:pt idx="16986">1500</cx:pt>
          <cx:pt idx="16987">1600</cx:pt>
          <cx:pt idx="16988">1500</cx:pt>
          <cx:pt idx="16989">1500</cx:pt>
          <cx:pt idx="16990">1450</cx:pt>
          <cx:pt idx="16991">1500</cx:pt>
          <cx:pt idx="16992">1750</cx:pt>
          <cx:pt idx="16993">1500</cx:pt>
          <cx:pt idx="16994">1650</cx:pt>
          <cx:pt idx="16995">1450</cx:pt>
          <cx:pt idx="16996">1500</cx:pt>
          <cx:pt idx="16997">1750</cx:pt>
          <cx:pt idx="16998">1500</cx:pt>
          <cx:pt idx="16999">1650</cx:pt>
          <cx:pt idx="17000">1350</cx:pt>
          <cx:pt idx="17001">1200</cx:pt>
          <cx:pt idx="17002">1350</cx:pt>
          <cx:pt idx="17003">1250</cx:pt>
          <cx:pt idx="17004">1650</cx:pt>
          <cx:pt idx="17005">1600</cx:pt>
          <cx:pt idx="17006">1650</cx:pt>
          <cx:pt idx="17007">1600</cx:pt>
          <cx:pt idx="17008">1650</cx:pt>
          <cx:pt idx="17009">1600</cx:pt>
          <cx:pt idx="17010">1650</cx:pt>
          <cx:pt idx="17011">1600</cx:pt>
          <cx:pt idx="17012">1750</cx:pt>
          <cx:pt idx="17013">1650</cx:pt>
          <cx:pt idx="17014">1750</cx:pt>
          <cx:pt idx="17015">1650</cx:pt>
          <cx:pt idx="17016">1250</cx:pt>
          <cx:pt idx="17017">1000</cx:pt>
          <cx:pt idx="17018">1600</cx:pt>
          <cx:pt idx="17019">1500</cx:pt>
          <cx:pt idx="17020">1600</cx:pt>
          <cx:pt idx="17021">1500</cx:pt>
          <cx:pt idx="17022">1850</cx:pt>
          <cx:pt idx="17023">2050</cx:pt>
          <cx:pt idx="17024">1850</cx:pt>
          <cx:pt idx="17025">1950</cx:pt>
          <cx:pt idx="17026">2200</cx:pt>
          <cx:pt idx="17027">2050</cx:pt>
          <cx:pt idx="17028">2200</cx:pt>
          <cx:pt idx="17029">1600</cx:pt>
          <cx:pt idx="17030">1500</cx:pt>
          <cx:pt idx="17031">1750</cx:pt>
          <cx:pt idx="17032">1450</cx:pt>
          <cx:pt idx="17033">1650</cx:pt>
          <cx:pt idx="17034">1600</cx:pt>
          <cx:pt idx="17035">1600</cx:pt>
          <cx:pt idx="17036">1500</cx:pt>
          <cx:pt idx="17037">1600</cx:pt>
          <cx:pt idx="17038">1350</cx:pt>
          <cx:pt idx="17039">1250</cx:pt>
          <cx:pt idx="17040">1150</cx:pt>
          <cx:pt idx="17041">2500</cx:pt>
          <cx:pt idx="17042">1350</cx:pt>
          <cx:pt idx="17043">1250</cx:pt>
          <cx:pt idx="17044">1350</cx:pt>
          <cx:pt idx="17045">1300</cx:pt>
          <cx:pt idx="17046">1500</cx:pt>
          <cx:pt idx="17047">1500</cx:pt>
          <cx:pt idx="17048">1650</cx:pt>
          <cx:pt idx="17049">1650</cx:pt>
          <cx:pt idx="17050">1500</cx:pt>
          <cx:pt idx="17051">1500</cx:pt>
          <cx:pt idx="17052">1600</cx:pt>
          <cx:pt idx="17053">1650</cx:pt>
          <cx:pt idx="17054">1850</cx:pt>
          <cx:pt idx="17055">2250</cx:pt>
          <cx:pt idx="17056">2350</cx:pt>
          <cx:pt idx="17057">2350</cx:pt>
          <cx:pt idx="17058">1850</cx:pt>
          <cx:pt idx="17059">2050</cx:pt>
          <cx:pt idx="17060">1850</cx:pt>
          <cx:pt idx="17061">2050</cx:pt>
          <cx:pt idx="17062">2350</cx:pt>
          <cx:pt idx="17063">2200</cx:pt>
          <cx:pt idx="17064">1750</cx:pt>
          <cx:pt idx="17065">1850</cx:pt>
          <cx:pt idx="17066">1850</cx:pt>
          <cx:pt idx="17067">1950</cx:pt>
          <cx:pt idx="17068">1650</cx:pt>
          <cx:pt idx="17069">1850</cx:pt>
          <cx:pt idx="17070">1950</cx:pt>
          <cx:pt idx="17071">2200</cx:pt>
          <cx:pt idx="17072">2050</cx:pt>
          <cx:pt idx="17073">2200</cx:pt>
          <cx:pt idx="17074">1300</cx:pt>
          <cx:pt idx="17075">1200</cx:pt>
          <cx:pt idx="17076">1150</cx:pt>
          <cx:pt idx="17077">1600</cx:pt>
          <cx:pt idx="17078">1450</cx:pt>
          <cx:pt idx="17079">1600</cx:pt>
          <cx:pt idx="17080">1450</cx:pt>
          <cx:pt idx="17081">1850</cx:pt>
          <cx:pt idx="17082">1600</cx:pt>
          <cx:pt idx="17083">1050</cx:pt>
          <cx:pt idx="17084">1450</cx:pt>
          <cx:pt idx="17085">1850</cx:pt>
          <cx:pt idx="17086">1850</cx:pt>
          <cx:pt idx="17087">1150</cx:pt>
          <cx:pt idx="17088">1650</cx:pt>
          <cx:pt idx="17089">1000</cx:pt>
          <cx:pt idx="17090">1500</cx:pt>
          <cx:pt idx="17091">1250</cx:pt>
          <cx:pt idx="17092">1900</cx:pt>
          <cx:pt idx="17093">2250</cx:pt>
          <cx:pt idx="17094">1750</cx:pt>
          <cx:pt idx="17095">1050</cx:pt>
          <cx:pt idx="17096">2000</cx:pt>
          <cx:pt idx="17097">2350</cx:pt>
          <cx:pt idx="17098">1250</cx:pt>
          <cx:pt idx="17099">1900</cx:pt>
          <cx:pt idx="17100">1750</cx:pt>
          <cx:pt idx="17101">1050</cx:pt>
          <cx:pt idx="17102">2350</cx:pt>
          <cx:pt idx="17103">2250</cx:pt>
          <cx:pt idx="17104">2100</cx:pt>
          <cx:pt idx="17105">2250</cx:pt>
          <cx:pt idx="17106">2250</cx:pt>
          <cx:pt idx="17107">2250</cx:pt>
          <cx:pt idx="17108">2250</cx:pt>
          <cx:pt idx="17109">2250</cx:pt>
          <cx:pt idx="17110">2000</cx:pt>
          <cx:pt idx="17111">2100</cx:pt>
          <cx:pt idx="17112">2250</cx:pt>
          <cx:pt idx="17113">2000</cx:pt>
          <cx:pt idx="17114">2350</cx:pt>
          <cx:pt idx="17115">2250</cx:pt>
          <cx:pt idx="17116">2250</cx:pt>
          <cx:pt idx="17117">2250</cx:pt>
          <cx:pt idx="17118">2000</cx:pt>
          <cx:pt idx="17119">2100</cx:pt>
          <cx:pt idx="17120">2250</cx:pt>
          <cx:pt idx="17121">2000</cx:pt>
          <cx:pt idx="17122">2350</cx:pt>
          <cx:pt idx="17123">1600</cx:pt>
          <cx:pt idx="17124">1750</cx:pt>
          <cx:pt idx="17125">1450</cx:pt>
          <cx:pt idx="17126">2100</cx:pt>
          <cx:pt idx="17127">2350</cx:pt>
          <cx:pt idx="17128">1450</cx:pt>
          <cx:pt idx="17129">1400</cx:pt>
          <cx:pt idx="17130">1750</cx:pt>
          <cx:pt idx="17131">2350</cx:pt>
          <cx:pt idx="17132">2350</cx:pt>
          <cx:pt idx="17133">2350</cx:pt>
          <cx:pt idx="17134">1900</cx:pt>
          <cx:pt idx="17135">2100</cx:pt>
          <cx:pt idx="17136">1750</cx:pt>
          <cx:pt idx="17137">2000</cx:pt>
          <cx:pt idx="17138">2250</cx:pt>
          <cx:pt idx="17139">2250</cx:pt>
          <cx:pt idx="17140">1900</cx:pt>
          <cx:pt idx="17141">2100</cx:pt>
          <cx:pt idx="17142">2250</cx:pt>
          <cx:pt idx="17143">2250</cx:pt>
          <cx:pt idx="17144">1900</cx:pt>
          <cx:pt idx="17145">2100</cx:pt>
          <cx:pt idx="17146">2250</cx:pt>
          <cx:pt idx="17147">2350</cx:pt>
          <cx:pt idx="17148">2350</cx:pt>
          <cx:pt idx="17149">2350</cx:pt>
          <cx:pt idx="17150">2350</cx:pt>
          <cx:pt idx="17151">3250</cx:pt>
          <cx:pt idx="17152">3500</cx:pt>
          <cx:pt idx="17153">3850</cx:pt>
          <cx:pt idx="17154">3500</cx:pt>
          <cx:pt idx="17155">3500</cx:pt>
          <cx:pt idx="17156">3500</cx:pt>
          <cx:pt idx="17157">3500</cx:pt>
          <cx:pt idx="17158">1500</cx:pt>
          <cx:pt idx="17159">1450</cx:pt>
          <cx:pt idx="17160">1750</cx:pt>
          <cx:pt idx="17161">1650</cx:pt>
          <cx:pt idx="17162">1750</cx:pt>
          <cx:pt idx="17163">1600</cx:pt>
          <cx:pt idx="17164">1750</cx:pt>
          <cx:pt idx="17165">1600</cx:pt>
          <cx:pt idx="17166">1750</cx:pt>
          <cx:pt idx="17167">1650</cx:pt>
          <cx:pt idx="17168">1750</cx:pt>
          <cx:pt idx="17169">1650</cx:pt>
          <cx:pt idx="17170">1750</cx:pt>
          <cx:pt idx="17171">1650</cx:pt>
          <cx:pt idx="17172">1850</cx:pt>
          <cx:pt idx="17173">1650</cx:pt>
          <cx:pt idx="17174">1850</cx:pt>
          <cx:pt idx="17175">1850</cx:pt>
          <cx:pt idx="17176">1950</cx:pt>
          <cx:pt idx="17177">2200</cx:pt>
          <cx:pt idx="17178">2200</cx:pt>
          <cx:pt idx="17179">2200</cx:pt>
          <cx:pt idx="17180">1950</cx:pt>
          <cx:pt idx="17181">2200</cx:pt>
          <cx:pt idx="17182">1950</cx:pt>
          <cx:pt idx="17183">2500</cx:pt>
          <cx:pt idx="17184">1750</cx:pt>
          <cx:pt idx="17185">1750</cx:pt>
          <cx:pt idx="17186">1750</cx:pt>
          <cx:pt idx="17187">1950</cx:pt>
          <cx:pt idx="17188">1750</cx:pt>
          <cx:pt idx="17189">1850</cx:pt>
          <cx:pt idx="17190">1850</cx:pt>
          <cx:pt idx="17191">1850</cx:pt>
          <cx:pt idx="17192">1850</cx:pt>
          <cx:pt idx="17193">1750</cx:pt>
          <cx:pt idx="17194">1850</cx:pt>
          <cx:pt idx="17195">1650</cx:pt>
          <cx:pt idx="17196">1650</cx:pt>
          <cx:pt idx="17197">2250</cx:pt>
          <cx:pt idx="17198">1750</cx:pt>
          <cx:pt idx="17199">1650</cx:pt>
          <cx:pt idx="17200">2250</cx:pt>
          <cx:pt idx="17201">2250</cx:pt>
          <cx:pt idx="17202">2350</cx:pt>
          <cx:pt idx="17203">2350</cx:pt>
          <cx:pt idx="17204">2350</cx:pt>
          <cx:pt idx="17205">2700</cx:pt>
          <cx:pt idx="17206">2350</cx:pt>
          <cx:pt idx="17207">2350</cx:pt>
          <cx:pt idx="17208">2350</cx:pt>
          <cx:pt idx="17209">2200</cx:pt>
          <cx:pt idx="17210">2200</cx:pt>
          <cx:pt idx="17211">2200</cx:pt>
          <cx:pt idx="17212">2350</cx:pt>
          <cx:pt idx="17213">2200</cx:pt>
          <cx:pt idx="17214">2050</cx:pt>
          <cx:pt idx="17215">2200</cx:pt>
          <cx:pt idx="17216">2500</cx:pt>
          <cx:pt idx="17217">2350</cx:pt>
          <cx:pt idx="17218">2500</cx:pt>
          <cx:pt idx="17219">1750</cx:pt>
          <cx:pt idx="17220">2350</cx:pt>
          <cx:pt idx="17221">1650</cx:pt>
          <cx:pt idx="17222">2100</cx:pt>
          <cx:pt idx="17223">1600</cx:pt>
          <cx:pt idx="17224">1500</cx:pt>
          <cx:pt idx="17225">1500</cx:pt>
          <cx:pt idx="17226">1400</cx:pt>
          <cx:pt idx="17227">1450</cx:pt>
          <cx:pt idx="17228">2350</cx:pt>
          <cx:pt idx="17229">2100</cx:pt>
          <cx:pt idx="17230">2350</cx:pt>
          <cx:pt idx="17231">2500</cx:pt>
          <cx:pt idx="17232">2500</cx:pt>
          <cx:pt idx="17233">2500</cx:pt>
          <cx:pt idx="17234">2500</cx:pt>
          <cx:pt idx="17235">1650</cx:pt>
          <cx:pt idx="17236">1650</cx:pt>
          <cx:pt idx="17237">1850</cx:pt>
          <cx:pt idx="17238">1500</cx:pt>
          <cx:pt idx="17239">1650</cx:pt>
          <cx:pt idx="17240">1250</cx:pt>
          <cx:pt idx="17241">950</cx:pt>
          <cx:pt idx="17242">1000</cx:pt>
          <cx:pt idx="17243">1350</cx:pt>
          <cx:pt idx="17244">1250</cx:pt>
          <cx:pt idx="17245">1200</cx:pt>
          <cx:pt idx="17246">1850</cx:pt>
          <cx:pt idx="17247">2050</cx:pt>
          <cx:pt idx="17248">1500</cx:pt>
          <cx:pt idx="17249">1950</cx:pt>
          <cx:pt idx="17250">2200</cx:pt>
          <cx:pt idx="17251">2050</cx:pt>
          <cx:pt idx="17252">2200</cx:pt>
          <cx:pt idx="17253">2200</cx:pt>
          <cx:pt idx="17254">2200</cx:pt>
          <cx:pt idx="17255">2050</cx:pt>
          <cx:pt idx="17256">2200</cx:pt>
          <cx:pt idx="17257">2200</cx:pt>
          <cx:pt idx="17258">2350</cx:pt>
          <cx:pt idx="17259">2350</cx:pt>
          <cx:pt idx="17260">2500</cx:pt>
          <cx:pt idx="17261">2350</cx:pt>
          <cx:pt idx="17262">2350</cx:pt>
          <cx:pt idx="17263">2900</cx:pt>
          <cx:pt idx="17264">2500</cx:pt>
          <cx:pt idx="17265">2700</cx:pt>
          <cx:pt idx="17266">2500</cx:pt>
          <cx:pt idx="17267">2700</cx:pt>
          <cx:pt idx="17268">2550</cx:pt>
          <cx:pt idx="17269">1600</cx:pt>
          <cx:pt idx="17270">1500</cx:pt>
          <cx:pt idx="17271">1650</cx:pt>
          <cx:pt idx="17272">1600</cx:pt>
          <cx:pt idx="17273">1650</cx:pt>
          <cx:pt idx="17274">1650</cx:pt>
          <cx:pt idx="17275">1500</cx:pt>
          <cx:pt idx="17276">1650</cx:pt>
          <cx:pt idx="17277">1650</cx:pt>
          <cx:pt idx="17278">1650</cx:pt>
          <cx:pt idx="17279">2350</cx:pt>
          <cx:pt idx="17280">2350</cx:pt>
          <cx:pt idx="17281">2500</cx:pt>
          <cx:pt idx="17282">1950</cx:pt>
          <cx:pt idx="17283">1850</cx:pt>
          <cx:pt idx="17284">1750</cx:pt>
          <cx:pt idx="17285">1750</cx:pt>
          <cx:pt idx="17286">1600</cx:pt>
          <cx:pt idx="17287">1750</cx:pt>
          <cx:pt idx="17288">1850</cx:pt>
          <cx:pt idx="17289">1600</cx:pt>
          <cx:pt idx="17290">1750</cx:pt>
          <cx:pt idx="17291">1500</cx:pt>
          <cx:pt idx="17292">1600</cx:pt>
          <cx:pt idx="17293">1750</cx:pt>
          <cx:pt idx="17294">1750</cx:pt>
          <cx:pt idx="17295">1950</cx:pt>
          <cx:pt idx="17296">1950</cx:pt>
          <cx:pt idx="17297">1950</cx:pt>
          <cx:pt idx="17298">2050</cx:pt>
          <cx:pt idx="17299">1400</cx:pt>
          <cx:pt idx="17300">1450</cx:pt>
          <cx:pt idx="17301">1350</cx:pt>
          <cx:pt idx="17302">1350</cx:pt>
          <cx:pt idx="17303">1650</cx:pt>
          <cx:pt idx="17304">1650</cx:pt>
          <cx:pt idx="17305">1600</cx:pt>
          <cx:pt idx="17306">1500</cx:pt>
          <cx:pt idx="17307">1600</cx:pt>
          <cx:pt idx="17308">1500</cx:pt>
          <cx:pt idx="17309">1600</cx:pt>
          <cx:pt idx="17310">1750</cx:pt>
          <cx:pt idx="17311">1500</cx:pt>
          <cx:pt idx="17312">2350</cx:pt>
          <cx:pt idx="17313">2500</cx:pt>
          <cx:pt idx="17314">2700</cx:pt>
          <cx:pt idx="17315">2500</cx:pt>
          <cx:pt idx="17316">2500</cx:pt>
          <cx:pt idx="17317">2500</cx:pt>
          <cx:pt idx="17318">2700</cx:pt>
          <cx:pt idx="17319">2500</cx:pt>
          <cx:pt idx="17320">2700</cx:pt>
          <cx:pt idx="17321">1850</cx:pt>
          <cx:pt idx="17322">1750</cx:pt>
          <cx:pt idx="17323">1850</cx:pt>
          <cx:pt idx="17324">1950</cx:pt>
          <cx:pt idx="17325">1950</cx:pt>
          <cx:pt idx="17326">1950</cx:pt>
          <cx:pt idx="17327">2050</cx:pt>
          <cx:pt idx="17328">2200</cx:pt>
          <cx:pt idx="17329">2050</cx:pt>
          <cx:pt idx="17330">2200</cx:pt>
          <cx:pt idx="17331">2500</cx:pt>
          <cx:pt idx="17332">2700</cx:pt>
          <cx:pt idx="17333">1850</cx:pt>
          <cx:pt idx="17334">2050</cx:pt>
          <cx:pt idx="17335">2500</cx:pt>
          <cx:pt idx="17336">2500</cx:pt>
          <cx:pt idx="17337">2700</cx:pt>
          <cx:pt idx="17338">2350</cx:pt>
          <cx:pt idx="17339">2500</cx:pt>
          <cx:pt idx="17340">2350</cx:pt>
          <cx:pt idx="17341">2500</cx:pt>
          <cx:pt idx="17342">2700</cx:pt>
          <cx:pt idx="17343">2500</cx:pt>
          <cx:pt idx="17344">2700</cx:pt>
          <cx:pt idx="17345">2900</cx:pt>
          <cx:pt idx="17346">1600</cx:pt>
          <cx:pt idx="17347">1850</cx:pt>
          <cx:pt idx="17348">1450</cx:pt>
          <cx:pt idx="17349">1250</cx:pt>
          <cx:pt idx="17350">2350</cx:pt>
          <cx:pt idx="17351">2500</cx:pt>
          <cx:pt idx="17352">2700</cx:pt>
          <cx:pt idx="17353">2200</cx:pt>
          <cx:pt idx="17354">2500</cx:pt>
          <cx:pt idx="17355">2700</cx:pt>
          <cx:pt idx="17356">2900</cx:pt>
          <cx:pt idx="17357">2700</cx:pt>
          <cx:pt idx="17358">1600</cx:pt>
          <cx:pt idx="17359">1750</cx:pt>
          <cx:pt idx="17360">1750</cx:pt>
          <cx:pt idx="17361">1300</cx:pt>
          <cx:pt idx="17362">3250</cx:pt>
          <cx:pt idx="17363">3250</cx:pt>
          <cx:pt idx="17364">3500</cx:pt>
          <cx:pt idx="17365">3850</cx:pt>
          <cx:pt idx="17366">3850</cx:pt>
          <cx:pt idx="17367">3850</cx:pt>
          <cx:pt idx="17368">4250</cx:pt>
          <cx:pt idx="17369">3850</cx:pt>
          <cx:pt idx="17370">3850</cx:pt>
          <cx:pt idx="17371">1500</cx:pt>
          <cx:pt idx="17372">1650</cx:pt>
          <cx:pt idx="17373">1400</cx:pt>
          <cx:pt idx="17374">1750</cx:pt>
          <cx:pt idx="17375">1950</cx:pt>
          <cx:pt idx="17376">2050</cx:pt>
          <cx:pt idx="17377">2200</cx:pt>
          <cx:pt idx="17378">2500</cx:pt>
          <cx:pt idx="17379">2500</cx:pt>
          <cx:pt idx="17380">2700</cx:pt>
          <cx:pt idx="17381">2500</cx:pt>
          <cx:pt idx="17382">2500</cx:pt>
          <cx:pt idx="17383">2500</cx:pt>
          <cx:pt idx="17384">2500</cx:pt>
          <cx:pt idx="17385">2700</cx:pt>
          <cx:pt idx="17386">2600</cx:pt>
          <cx:pt idx="17387">1400</cx:pt>
          <cx:pt idx="17388">1250</cx:pt>
          <cx:pt idx="17389">1400</cx:pt>
          <cx:pt idx="17390">1250</cx:pt>
          <cx:pt idx="17391">1400</cx:pt>
          <cx:pt idx="17392">1400</cx:pt>
          <cx:pt idx="17393">2500</cx:pt>
          <cx:pt idx="17394">2700</cx:pt>
          <cx:pt idx="17395">2700</cx:pt>
          <cx:pt idx="17396">2900</cx:pt>
          <cx:pt idx="17397">2350</cx:pt>
          <cx:pt idx="17398">2200</cx:pt>
          <cx:pt idx="17399">2200</cx:pt>
          <cx:pt idx="17400">1950</cx:pt>
          <cx:pt idx="17401">2500</cx:pt>
          <cx:pt idx="17402">2350</cx:pt>
          <cx:pt idx="17403">2350</cx:pt>
          <cx:pt idx="17404">2200</cx:pt>
          <cx:pt idx="17405">3250</cx:pt>
          <cx:pt idx="17406">2200</cx:pt>
          <cx:pt idx="17407">2350</cx:pt>
          <cx:pt idx="17408">2500</cx:pt>
          <cx:pt idx="17409">2050</cx:pt>
          <cx:pt idx="17410">2500</cx:pt>
          <cx:pt idx="17411">2350</cx:pt>
          <cx:pt idx="17412">2500</cx:pt>
          <cx:pt idx="17413">2700</cx:pt>
          <cx:pt idx="17414">2350</cx:pt>
          <cx:pt idx="17415">2500</cx:pt>
          <cx:pt idx="17416">2500</cx:pt>
          <cx:pt idx="17417">2500</cx:pt>
          <cx:pt idx="17418">2500</cx:pt>
          <cx:pt idx="17419">2600</cx:pt>
          <cx:pt idx="17420">2700</cx:pt>
          <cx:pt idx="17421">2900</cx:pt>
          <cx:pt idx="17422">2700</cx:pt>
          <cx:pt idx="17423">1750</cx:pt>
          <cx:pt idx="17424">1950</cx:pt>
          <cx:pt idx="17425">1650</cx:pt>
          <cx:pt idx="17426">1950</cx:pt>
          <cx:pt idx="17427">2500</cx:pt>
          <cx:pt idx="17428">1950</cx:pt>
          <cx:pt idx="17429">2350</cx:pt>
          <cx:pt idx="17430">2050</cx:pt>
          <cx:pt idx="17431">1150</cx:pt>
          <cx:pt idx="17432">1400</cx:pt>
          <cx:pt idx="17433">1750</cx:pt>
          <cx:pt idx="17434">2200</cx:pt>
          <cx:pt idx="17435">1650</cx:pt>
          <cx:pt idx="17436">2050</cx:pt>
          <cx:pt idx="17437">2200</cx:pt>
          <cx:pt idx="17438">2200</cx:pt>
          <cx:pt idx="17439">2050</cx:pt>
          <cx:pt idx="17440">1750</cx:pt>
          <cx:pt idx="17441">1850</cx:pt>
          <cx:pt idx="17442">1750</cx:pt>
          <cx:pt idx="17443">2350</cx:pt>
          <cx:pt idx="17444">1850</cx:pt>
          <cx:pt idx="17445">1850</cx:pt>
          <cx:pt idx="17446">2050</cx:pt>
          <cx:pt idx="17447">1950</cx:pt>
          <cx:pt idx="17448">2050</cx:pt>
          <cx:pt idx="17449">2050</cx:pt>
          <cx:pt idx="17450">800</cx:pt>
          <cx:pt idx="17451">1750</cx:pt>
          <cx:pt idx="17452">2200</cx:pt>
          <cx:pt idx="17453">2050</cx:pt>
          <cx:pt idx="17454">2200</cx:pt>
          <cx:pt idx="17455">2500</cx:pt>
          <cx:pt idx="17456">2200</cx:pt>
          <cx:pt idx="17457">2200</cx:pt>
          <cx:pt idx="17458">2200</cx:pt>
          <cx:pt idx="17459">2350</cx:pt>
          <cx:pt idx="17460">2350</cx:pt>
          <cx:pt idx="17461">2350</cx:pt>
          <cx:pt idx="17462">2500</cx:pt>
          <cx:pt idx="17463">2350</cx:pt>
          <cx:pt idx="17464">2500</cx:pt>
          <cx:pt idx="17465">2500</cx:pt>
          <cx:pt idx="17466">2200</cx:pt>
          <cx:pt idx="17467">2200</cx:pt>
          <cx:pt idx="17468">2350</cx:pt>
          <cx:pt idx="17469">2200</cx:pt>
          <cx:pt idx="17470">2500</cx:pt>
          <cx:pt idx="17471">2050</cx:pt>
          <cx:pt idx="17472">2200</cx:pt>
          <cx:pt idx="17473">2200</cx:pt>
          <cx:pt idx="17474">2350</cx:pt>
          <cx:pt idx="17475">2500</cx:pt>
          <cx:pt idx="17476">2500</cx:pt>
          <cx:pt idx="17477">2500</cx:pt>
          <cx:pt idx="17478">2500</cx:pt>
          <cx:pt idx="17479">2350</cx:pt>
          <cx:pt idx="17480">2350</cx:pt>
          <cx:pt idx="17481">2900</cx:pt>
          <cx:pt idx="17482">1850</cx:pt>
          <cx:pt idx="17483">2050</cx:pt>
          <cx:pt idx="17484">1500</cx:pt>
          <cx:pt idx="17485">1950</cx:pt>
          <cx:pt idx="17486">2200</cx:pt>
          <cx:pt idx="17487">2050</cx:pt>
          <cx:pt idx="17488">2500</cx:pt>
          <cx:pt idx="17489">2700</cx:pt>
          <cx:pt idx="17490">2500</cx:pt>
          <cx:pt idx="17491">2700</cx:pt>
          <cx:pt idx="17492">2550</cx:pt>
          <cx:pt idx="17493">1600</cx:pt>
          <cx:pt idx="17494">1500</cx:pt>
          <cx:pt idx="17495">1650</cx:pt>
          <cx:pt idx="17496">1450</cx:pt>
          <cx:pt idx="17497">1450</cx:pt>
          <cx:pt idx="17498">1300</cx:pt>
          <cx:pt idx="17499">1300</cx:pt>
          <cx:pt idx="17500">1150</cx:pt>
          <cx:pt idx="17501">1150</cx:pt>
          <cx:pt idx="17502">1250</cx:pt>
          <cx:pt idx="17503">1700</cx:pt>
          <cx:pt idx="17504">1150</cx:pt>
          <cx:pt idx="17505">1050</cx:pt>
          <cx:pt idx="17506">1650</cx:pt>
          <cx:pt idx="17507">1650</cx:pt>
          <cx:pt idx="17508">1650</cx:pt>
          <cx:pt idx="17509">1650</cx:pt>
          <cx:pt idx="17510">1650</cx:pt>
          <cx:pt idx="17511">1650</cx:pt>
          <cx:pt idx="17512">1400</cx:pt>
          <cx:pt idx="17513">1850</cx:pt>
          <cx:pt idx="17514">2200</cx:pt>
          <cx:pt idx="17515">2050</cx:pt>
          <cx:pt idx="17516">2200</cx:pt>
          <cx:pt idx="17517">2050</cx:pt>
          <cx:pt idx="17518">2000</cx:pt>
          <cx:pt idx="17519">2000</cx:pt>
          <cx:pt idx="17520">1350</cx:pt>
          <cx:pt idx="17521">1250</cx:pt>
          <cx:pt idx="17522">1600</cx:pt>
          <cx:pt idx="17523">1450</cx:pt>
          <cx:pt idx="17524">1600</cx:pt>
          <cx:pt idx="17525">1450</cx:pt>
          <cx:pt idx="17526">1650</cx:pt>
          <cx:pt idx="17527">1650</cx:pt>
          <cx:pt idx="17528">1600</cx:pt>
          <cx:pt idx="17529">1650</cx:pt>
          <cx:pt idx="17530">1600</cx:pt>
          <cx:pt idx="17531">1500</cx:pt>
          <cx:pt idx="17532">1600</cx:pt>
          <cx:pt idx="17533">1500</cx:pt>
          <cx:pt idx="17534">1650</cx:pt>
          <cx:pt idx="17535">1650</cx:pt>
          <cx:pt idx="17536">2350</cx:pt>
          <cx:pt idx="17537">2350</cx:pt>
          <cx:pt idx="17538">2350</cx:pt>
          <cx:pt idx="17539">2050</cx:pt>
          <cx:pt idx="17540">1750</cx:pt>
          <cx:pt idx="17541">2050</cx:pt>
          <cx:pt idx="17542">1850</cx:pt>
          <cx:pt idx="17543">2050</cx:pt>
          <cx:pt idx="17544">1850</cx:pt>
          <cx:pt idx="17545">2200</cx:pt>
          <cx:pt idx="17546">1500</cx:pt>
          <cx:pt idx="17547">2050</cx:pt>
          <cx:pt idx="17548">2200</cx:pt>
          <cx:pt idx="17549">2050</cx:pt>
          <cx:pt idx="17550">1650</cx:pt>
          <cx:pt idx="17551">2200</cx:pt>
          <cx:pt idx="17552">1750</cx:pt>
          <cx:pt idx="17553">2050</cx:pt>
          <cx:pt idx="17554">2200</cx:pt>
          <cx:pt idx="17555">2050</cx:pt>
          <cx:pt idx="17556">2350</cx:pt>
          <cx:pt idx="17557">2350</cx:pt>
          <cx:pt idx="17558">2350</cx:pt>
          <cx:pt idx="17559">2500</cx:pt>
          <cx:pt idx="17560">2650</cx:pt>
          <cx:pt idx="17561">2350</cx:pt>
          <cx:pt idx="17562">2350</cx:pt>
          <cx:pt idx="17563">2500</cx:pt>
          <cx:pt idx="17564">2350</cx:pt>
          <cx:pt idx="17565">2500</cx:pt>
          <cx:pt idx="17566">2050</cx:pt>
          <cx:pt idx="17567">2200</cx:pt>
          <cx:pt idx="17568">1750</cx:pt>
          <cx:pt idx="17569">1950</cx:pt>
          <cx:pt idx="17570">2200</cx:pt>
          <cx:pt idx="17571">2050</cx:pt>
          <cx:pt idx="17572">2050</cx:pt>
          <cx:pt idx="17573">2200</cx:pt>
          <cx:pt idx="17574">2200</cx:pt>
          <cx:pt idx="17575">2350</cx:pt>
          <cx:pt idx="17576">2350</cx:pt>
          <cx:pt idx="17577">2350</cx:pt>
          <cx:pt idx="17578">2050</cx:pt>
          <cx:pt idx="17579">2200</cx:pt>
          <cx:pt idx="17580">1500</cx:pt>
          <cx:pt idx="17581">1450</cx:pt>
          <cx:pt idx="17582">1850</cx:pt>
          <cx:pt idx="17583">1850</cx:pt>
          <cx:pt idx="17584">1850</cx:pt>
          <cx:pt idx="17585">1850</cx:pt>
          <cx:pt idx="17586">4250</cx:pt>
          <cx:pt idx="17587">3000</cx:pt>
          <cx:pt idx="17588">3250</cx:pt>
          <cx:pt idx="17589">3250</cx:pt>
          <cx:pt idx="17590">3250</cx:pt>
          <cx:pt idx="17591">1850</cx:pt>
          <cx:pt idx="17592">2100</cx:pt>
          <cx:pt idx="17593">2350</cx:pt>
          <cx:pt idx="17594">2250</cx:pt>
          <cx:pt idx="17595">2700</cx:pt>
          <cx:pt idx="17596">1850</cx:pt>
          <cx:pt idx="17597">1950</cx:pt>
          <cx:pt idx="17598">2250</cx:pt>
          <cx:pt idx="17599">2250</cx:pt>
          <cx:pt idx="17600">2350</cx:pt>
          <cx:pt idx="17601">2700</cx:pt>
          <cx:pt idx="17602">3250</cx:pt>
          <cx:pt idx="17603">2900</cx:pt>
          <cx:pt idx="17604">3250</cx:pt>
          <cx:pt idx="17605">1950</cx:pt>
          <cx:pt idx="17606">2800</cx:pt>
          <cx:pt idx="17607">1600</cx:pt>
          <cx:pt idx="17608">2100</cx:pt>
          <cx:pt idx="17609">1350</cx:pt>
          <cx:pt idx="17610">2000</cx:pt>
          <cx:pt idx="17611">1750</cx:pt>
          <cx:pt idx="17612">1650</cx:pt>
          <cx:pt idx="17613">2050</cx:pt>
          <cx:pt idx="17614">1950</cx:pt>
          <cx:pt idx="17615">2350</cx:pt>
          <cx:pt idx="17616">2050</cx:pt>
          <cx:pt idx="17617">2200</cx:pt>
          <cx:pt idx="17618">2200</cx:pt>
          <cx:pt idx="17619">2050</cx:pt>
          <cx:pt idx="17620">2050</cx:pt>
          <cx:pt idx="17621">2100</cx:pt>
          <cx:pt idx="17622">2100</cx:pt>
          <cx:pt idx="17623">1600</cx:pt>
          <cx:pt idx="17624">1450</cx:pt>
          <cx:pt idx="17625">1500</cx:pt>
          <cx:pt idx="17626">1350</cx:pt>
          <cx:pt idx="17627">1500</cx:pt>
          <cx:pt idx="17628">1300</cx:pt>
          <cx:pt idx="17629">1400</cx:pt>
          <cx:pt idx="17630">1900</cx:pt>
          <cx:pt idx="17631">2000</cx:pt>
          <cx:pt idx="17632">2350</cx:pt>
          <cx:pt idx="17633">2650</cx:pt>
          <cx:pt idx="17634">3000</cx:pt>
          <cx:pt idx="17635">2000</cx:pt>
          <cx:pt idx="17636">2100</cx:pt>
          <cx:pt idx="17637">2250</cx:pt>
          <cx:pt idx="17638">1500</cx:pt>
          <cx:pt idx="17639">2000</cx:pt>
          <cx:pt idx="17640">2000</cx:pt>
          <cx:pt idx="17641">2000</cx:pt>
          <cx:pt idx="17642">2100</cx:pt>
          <cx:pt idx="17643">2250</cx:pt>
          <cx:pt idx="17644">2500</cx:pt>
          <cx:pt idx="17645">2500</cx:pt>
          <cx:pt idx="17646">2800</cx:pt>
          <cx:pt idx="17647">2350</cx:pt>
          <cx:pt idx="17648">2350</cx:pt>
          <cx:pt idx="17649">2650</cx:pt>
          <cx:pt idx="17650">2650</cx:pt>
          <cx:pt idx="17651">3250</cx:pt>
          <cx:pt idx="17652">2500</cx:pt>
          <cx:pt idx="17653">3000</cx:pt>
          <cx:pt idx="17654">1900</cx:pt>
          <cx:pt idx="17655">1900</cx:pt>
          <cx:pt idx="17656">1500</cx:pt>
          <cx:pt idx="17657">1650</cx:pt>
          <cx:pt idx="17658">1400</cx:pt>
          <cx:pt idx="17659">1750</cx:pt>
          <cx:pt idx="17660">1950</cx:pt>
          <cx:pt idx="17661">2350</cx:pt>
          <cx:pt idx="17662">2200</cx:pt>
          <cx:pt idx="17663">2500</cx:pt>
          <cx:pt idx="17664">2350</cx:pt>
          <cx:pt idx="17665">1500</cx:pt>
          <cx:pt idx="17666">1650</cx:pt>
          <cx:pt idx="17667">1400</cx:pt>
          <cx:pt idx="17668">1750</cx:pt>
          <cx:pt idx="17669">1750</cx:pt>
          <cx:pt idx="17670">1850</cx:pt>
          <cx:pt idx="17671">1850</cx:pt>
          <cx:pt idx="17672">1750</cx:pt>
          <cx:pt idx="17673">1400</cx:pt>
          <cx:pt idx="17674">1250</cx:pt>
          <cx:pt idx="17675">1400</cx:pt>
          <cx:pt idx="17676">1250</cx:pt>
          <cx:pt idx="17677">1950</cx:pt>
          <cx:pt idx="17678">2350</cx:pt>
          <cx:pt idx="17679">1950</cx:pt>
          <cx:pt idx="17680">1950</cx:pt>
          <cx:pt idx="17681">1850</cx:pt>
          <cx:pt idx="17682">1850</cx:pt>
          <cx:pt idx="17683">2350</cx:pt>
          <cx:pt idx="17684">2250</cx:pt>
          <cx:pt idx="17685">2000</cx:pt>
          <cx:pt idx="17686">2100</cx:pt>
          <cx:pt idx="17687">1600</cx:pt>
          <cx:pt idx="17688">1500</cx:pt>
          <cx:pt idx="17689">1850</cx:pt>
          <cx:pt idx="17690">2100</cx:pt>
          <cx:pt idx="17691">1650</cx:pt>
          <cx:pt idx="17692">1850</cx:pt>
          <cx:pt idx="17693">1600</cx:pt>
          <cx:pt idx="17694">1650</cx:pt>
          <cx:pt idx="17695">1750</cx:pt>
          <cx:pt idx="17696">1500</cx:pt>
          <cx:pt idx="17697">1250</cx:pt>
          <cx:pt idx="17698">1400</cx:pt>
          <cx:pt idx="17699">1150</cx:pt>
          <cx:pt idx="17700">1250</cx:pt>
          <cx:pt idx="17701">2200</cx:pt>
          <cx:pt idx="17702">2200</cx:pt>
          <cx:pt idx="17703">2350</cx:pt>
          <cx:pt idx="17704">1950</cx:pt>
          <cx:pt idx="17705">2050</cx:pt>
          <cx:pt idx="17706">1750</cx:pt>
          <cx:pt idx="17707">2050</cx:pt>
          <cx:pt idx="17708">2200</cx:pt>
          <cx:pt idx="17709">2050</cx:pt>
          <cx:pt idx="17710">1850</cx:pt>
          <cx:pt idx="17711">1950</cx:pt>
          <cx:pt idx="17712">1750</cx:pt>
          <cx:pt idx="17713">2050</cx:pt>
          <cx:pt idx="17714">2050</cx:pt>
          <cx:pt idx="17715">1500</cx:pt>
          <cx:pt idx="17716">1450</cx:pt>
          <cx:pt idx="17717">1850</cx:pt>
          <cx:pt idx="17718">1650</cx:pt>
          <cx:pt idx="17719">2050</cx:pt>
          <cx:pt idx="17720">2350</cx:pt>
          <cx:pt idx="17721">2200</cx:pt>
          <cx:pt idx="17722">1650</cx:pt>
          <cx:pt idx="17723">1650</cx:pt>
          <cx:pt idx="17724">2200</cx:pt>
          <cx:pt idx="17725">2200</cx:pt>
          <cx:pt idx="17726">2200</cx:pt>
          <cx:pt idx="17727">2200</cx:pt>
          <cx:pt idx="17728">2200</cx:pt>
          <cx:pt idx="17729">2200</cx:pt>
          <cx:pt idx="17730">2350</cx:pt>
          <cx:pt idx="17731">2350</cx:pt>
          <cx:pt idx="17732">1950</cx:pt>
          <cx:pt idx="17733">1300</cx:pt>
          <cx:pt idx="17734">1500</cx:pt>
          <cx:pt idx="17735">1200</cx:pt>
          <cx:pt idx="17736">1500</cx:pt>
          <cx:pt idx="17737">1500</cx:pt>
          <cx:pt idx="17738">1750</cx:pt>
          <cx:pt idx="17739">2350</cx:pt>
          <cx:pt idx="17740">2200</cx:pt>
          <cx:pt idx="17741">1500</cx:pt>
          <cx:pt idx="17742">1650</cx:pt>
          <cx:pt idx="17743">2250</cx:pt>
          <cx:pt idx="17744">1750</cx:pt>
          <cx:pt idx="17745">1850</cx:pt>
          <cx:pt idx="17746">1650</cx:pt>
          <cx:pt idx="17747">1950</cx:pt>
          <cx:pt idx="17748">1500</cx:pt>
          <cx:pt idx="17749">1600</cx:pt>
          <cx:pt idx="17750">1300</cx:pt>
          <cx:pt idx="17751">1450</cx:pt>
          <cx:pt idx="17752">1250</cx:pt>
          <cx:pt idx="17753">2350</cx:pt>
          <cx:pt idx="17754">1850</cx:pt>
          <cx:pt idx="17755">1750</cx:pt>
          <cx:pt idx="17756">1850</cx:pt>
          <cx:pt idx="17757">1950</cx:pt>
          <cx:pt idx="17758">1950</cx:pt>
          <cx:pt idx="17759">1950</cx:pt>
          <cx:pt idx="17760">1750</cx:pt>
          <cx:pt idx="17761">2250</cx:pt>
          <cx:pt idx="17762">1750</cx:pt>
          <cx:pt idx="17763">2350</cx:pt>
          <cx:pt idx="17764">1650</cx:pt>
          <cx:pt idx="17765">2100</cx:pt>
          <cx:pt idx="17766">1500</cx:pt>
          <cx:pt idx="17767">1750</cx:pt>
          <cx:pt idx="17768">1650</cx:pt>
          <cx:pt idx="17769">1650</cx:pt>
          <cx:pt idx="17770">2250</cx:pt>
          <cx:pt idx="17771">1600</cx:pt>
          <cx:pt idx="17772">1500</cx:pt>
          <cx:pt idx="17773">1500</cx:pt>
          <cx:pt idx="17774">1400</cx:pt>
          <cx:pt idx="17775">1450</cx:pt>
          <cx:pt idx="17776">1950</cx:pt>
          <cx:pt idx="17777">2350</cx:pt>
          <cx:pt idx="17778">2500</cx:pt>
          <cx:pt idx="17779">2350</cx:pt>
          <cx:pt idx="17780">2500</cx:pt>
          <cx:pt idx="17781">2500</cx:pt>
          <cx:pt idx="17782">2100</cx:pt>
          <cx:pt idx="17783">1650</cx:pt>
          <cx:pt idx="17784">3250</cx:pt>
          <cx:pt idx="17785">3500</cx:pt>
          <cx:pt idx="17786">3850</cx:pt>
          <cx:pt idx="17787">1850</cx:pt>
          <cx:pt idx="17788">1650</cx:pt>
          <cx:pt idx="17789">2100</cx:pt>
          <cx:pt idx="17790">1850</cx:pt>
          <cx:pt idx="17791">1650</cx:pt>
          <cx:pt idx="17792">2100</cx:pt>
          <cx:pt idx="17793">1850</cx:pt>
          <cx:pt idx="17794">1850</cx:pt>
          <cx:pt idx="17795">1850</cx:pt>
          <cx:pt idx="17796">1600</cx:pt>
          <cx:pt idx="17797">1750</cx:pt>
          <cx:pt idx="17798">1850</cx:pt>
          <cx:pt idx="17799">1600</cx:pt>
          <cx:pt idx="17800">1300</cx:pt>
          <cx:pt idx="17801">1350</cx:pt>
          <cx:pt idx="17802">1300</cx:pt>
          <cx:pt idx="17803">1200</cx:pt>
          <cx:pt idx="17804">1300</cx:pt>
          <cx:pt idx="17805">1350</cx:pt>
          <cx:pt idx="17806">1300</cx:pt>
          <cx:pt idx="17807">1200</cx:pt>
          <cx:pt idx="17808">1350</cx:pt>
          <cx:pt idx="17809">1350</cx:pt>
          <cx:pt idx="17810">1300</cx:pt>
          <cx:pt idx="17811">1250</cx:pt>
          <cx:pt idx="17812">1750</cx:pt>
          <cx:pt idx="17813">1650</cx:pt>
          <cx:pt idx="17814">1600</cx:pt>
          <cx:pt idx="17815">1600</cx:pt>
          <cx:pt idx="17816">1600</cx:pt>
          <cx:pt idx="17817">1600</cx:pt>
          <cx:pt idx="17818">1600</cx:pt>
          <cx:pt idx="17819">1600</cx:pt>
          <cx:pt idx="17820">1600</cx:pt>
          <cx:pt idx="17821">1650</cx:pt>
          <cx:pt idx="17822">1600</cx:pt>
          <cx:pt idx="17823">1650</cx:pt>
          <cx:pt idx="17824">1600</cx:pt>
          <cx:pt idx="17825">1650</cx:pt>
          <cx:pt idx="17826">1600</cx:pt>
          <cx:pt idx="17827">1650</cx:pt>
          <cx:pt idx="17828">1350</cx:pt>
          <cx:pt idx="17829">1400</cx:pt>
          <cx:pt idx="17830">1200</cx:pt>
          <cx:pt idx="17831">1300</cx:pt>
          <cx:pt idx="17832">1350</cx:pt>
          <cx:pt idx="17833">1350</cx:pt>
          <cx:pt idx="17834">1250</cx:pt>
          <cx:pt idx="17835">1350</cx:pt>
          <cx:pt idx="17836">1950</cx:pt>
          <cx:pt idx="17837">1950</cx:pt>
          <cx:pt idx="17838">2050</cx:pt>
          <cx:pt idx="17839">1950</cx:pt>
          <cx:pt idx="17840">1250</cx:pt>
          <cx:pt idx="17841">1000</cx:pt>
          <cx:pt idx="17842">1500</cx:pt>
          <cx:pt idx="17843">1650</cx:pt>
          <cx:pt idx="17844">1450</cx:pt>
          <cx:pt idx="17845">1650</cx:pt>
          <cx:pt idx="17846">1600</cx:pt>
          <cx:pt idx="17847">1650</cx:pt>
          <cx:pt idx="17848">1500</cx:pt>
          <cx:pt idx="17849">1650</cx:pt>
          <cx:pt idx="17850">1650</cx:pt>
          <cx:pt idx="17851">1650</cx:pt>
          <cx:pt idx="17852">1650</cx:pt>
          <cx:pt idx="17853">1650</cx:pt>
          <cx:pt idx="17854">1850</cx:pt>
          <cx:pt idx="17855">2050</cx:pt>
          <cx:pt idx="17856">1950</cx:pt>
          <cx:pt idx="17857">2050</cx:pt>
          <cx:pt idx="17858">2200</cx:pt>
          <cx:pt idx="17859">2050</cx:pt>
          <cx:pt idx="17860">2200</cx:pt>
          <cx:pt idx="17861">1600</cx:pt>
          <cx:pt idx="17862">1500</cx:pt>
          <cx:pt idx="17863">1750</cx:pt>
          <cx:pt idx="17864">1450</cx:pt>
          <cx:pt idx="17865">1650</cx:pt>
          <cx:pt idx="17866">1350</cx:pt>
          <cx:pt idx="17867">1500</cx:pt>
          <cx:pt idx="17868">1750</cx:pt>
          <cx:pt idx="17869">1450</cx:pt>
          <cx:pt idx="17870">1650</cx:pt>
          <cx:pt idx="17871">1600</cx:pt>
          <cx:pt idx="17872">1600</cx:pt>
          <cx:pt idx="17873">1500</cx:pt>
          <cx:pt idx="17874">1600</cx:pt>
          <cx:pt idx="17875">1350</cx:pt>
          <cx:pt idx="17876">1250</cx:pt>
          <cx:pt idx="17877">1150</cx:pt>
          <cx:pt idx="17878">2700</cx:pt>
          <cx:pt idx="17879">1350</cx:pt>
          <cx:pt idx="17880">1150</cx:pt>
          <cx:pt idx="17881">1350</cx:pt>
          <cx:pt idx="17882">1150</cx:pt>
          <cx:pt idx="17883">1500</cx:pt>
          <cx:pt idx="17884">1500</cx:pt>
          <cx:pt idx="17885">1650</cx:pt>
          <cx:pt idx="17886">1650</cx:pt>
          <cx:pt idx="17887">1500</cx:pt>
          <cx:pt idx="17888">1500</cx:pt>
          <cx:pt idx="17889">1600</cx:pt>
          <cx:pt idx="17890">1650</cx:pt>
          <cx:pt idx="17891">1850</cx:pt>
          <cx:pt idx="17892">1750</cx:pt>
          <cx:pt idx="17893">1950</cx:pt>
          <cx:pt idx="17894">1950</cx:pt>
          <cx:pt idx="17895">1650</cx:pt>
          <cx:pt idx="17896">1850</cx:pt>
          <cx:pt idx="17897">2050</cx:pt>
          <cx:pt idx="17898">2050</cx:pt>
          <cx:pt idx="17899">2050</cx:pt>
          <cx:pt idx="17900">2200</cx:pt>
          <cx:pt idx="17901">1300</cx:pt>
          <cx:pt idx="17902">1200</cx:pt>
          <cx:pt idx="17903">1150</cx:pt>
          <cx:pt idx="17904">1600</cx:pt>
          <cx:pt idx="17905">1450</cx:pt>
          <cx:pt idx="17906">2350</cx:pt>
          <cx:pt idx="17907">2500</cx:pt>
          <cx:pt idx="17908">1600</cx:pt>
          <cx:pt idx="17909">1450</cx:pt>
          <cx:pt idx="17910">1600</cx:pt>
          <cx:pt idx="17911">1450</cx:pt>
          <cx:pt idx="17912">1850</cx:pt>
          <cx:pt idx="17913">1600</cx:pt>
          <cx:pt idx="17914">1850</cx:pt>
          <cx:pt idx="17915">1050</cx:pt>
          <cx:pt idx="17916">1450</cx:pt>
          <cx:pt idx="17917">1850</cx:pt>
          <cx:pt idx="17918">1150</cx:pt>
          <cx:pt idx="17919">1600</cx:pt>
          <cx:pt idx="17920">1900</cx:pt>
          <cx:pt idx="17921">1000</cx:pt>
          <cx:pt idx="17922">1450</cx:pt>
          <cx:pt idx="17923">1750</cx:pt>
          <cx:pt idx="17924">1150</cx:pt>
          <cx:pt idx="17925">1600</cx:pt>
          <cx:pt idx="17926">1000</cx:pt>
          <cx:pt idx="17927">1450</cx:pt>
          <cx:pt idx="17928">1600</cx:pt>
          <cx:pt idx="17929">1450</cx:pt>
          <cx:pt idx="17930">1650</cx:pt>
          <cx:pt idx="17931">1150</cx:pt>
          <cx:pt idx="17932">1600</cx:pt>
          <cx:pt idx="17933">1850</cx:pt>
          <cx:pt idx="17934">1000</cx:pt>
          <cx:pt idx="17935">1450</cx:pt>
          <cx:pt idx="17936">1750</cx:pt>
          <cx:pt idx="17937">1900</cx:pt>
          <cx:pt idx="17938">2250</cx:pt>
          <cx:pt idx="17939">2250</cx:pt>
          <cx:pt idx="17940">1750</cx:pt>
          <cx:pt idx="17941">2000</cx:pt>
          <cx:pt idx="17942">2000</cx:pt>
          <cx:pt idx="17943">2350</cx:pt>
          <cx:pt idx="17944">2350</cx:pt>
          <cx:pt idx="17945">1900</cx:pt>
          <cx:pt idx="17946">2250</cx:pt>
          <cx:pt idx="17947">2250</cx:pt>
          <cx:pt idx="17948">1750</cx:pt>
          <cx:pt idx="17949">2000</cx:pt>
          <cx:pt idx="17950">2000</cx:pt>
          <cx:pt idx="17951">2350</cx:pt>
          <cx:pt idx="17952">2350</cx:pt>
          <cx:pt idx="17953">2100</cx:pt>
          <cx:pt idx="17954">2100</cx:pt>
          <cx:pt idx="17955">2100</cx:pt>
          <cx:pt idx="17956">2100</cx:pt>
          <cx:pt idx="17957">2100</cx:pt>
          <cx:pt idx="17958">2100</cx:pt>
          <cx:pt idx="17959">2100</cx:pt>
          <cx:pt idx="17960">2100</cx:pt>
          <cx:pt idx="17961">2000</cx:pt>
          <cx:pt idx="17962">2100</cx:pt>
          <cx:pt idx="17963">2000</cx:pt>
          <cx:pt idx="17964">2250</cx:pt>
          <cx:pt idx="17965">2250</cx:pt>
          <cx:pt idx="17966">2250</cx:pt>
          <cx:pt idx="17967">2100</cx:pt>
          <cx:pt idx="17968">2250</cx:pt>
          <cx:pt idx="17969">2250</cx:pt>
          <cx:pt idx="17970">2100</cx:pt>
          <cx:pt idx="17971">2100</cx:pt>
          <cx:pt idx="17972">2000</cx:pt>
          <cx:pt idx="17973">2100</cx:pt>
          <cx:pt idx="17974">2000</cx:pt>
          <cx:pt idx="17975">2100</cx:pt>
          <cx:pt idx="17976">2350</cx:pt>
          <cx:pt idx="17977">1500</cx:pt>
          <cx:pt idx="17978">1450</cx:pt>
          <cx:pt idx="17979">1750</cx:pt>
          <cx:pt idx="17980">2350</cx:pt>
          <cx:pt idx="17981">2350</cx:pt>
          <cx:pt idx="17982">3500</cx:pt>
          <cx:pt idx="17983">3500</cx:pt>
          <cx:pt idx="17984">3500</cx:pt>
          <cx:pt idx="17985">3500</cx:pt>
          <cx:pt idx="17986">2000</cx:pt>
          <cx:pt idx="17987">2250</cx:pt>
          <cx:pt idx="17988">1750</cx:pt>
          <cx:pt idx="17989">2000</cx:pt>
          <cx:pt idx="17990">2250</cx:pt>
          <cx:pt idx="17991">2100</cx:pt>
          <cx:pt idx="17992">2350</cx:pt>
          <cx:pt idx="17993">1900</cx:pt>
          <cx:pt idx="17994">2250</cx:pt>
          <cx:pt idx="17995">2100</cx:pt>
          <cx:pt idx="17996">2350</cx:pt>
          <cx:pt idx="17997">1900</cx:pt>
          <cx:pt idx="17998">2250</cx:pt>
          <cx:pt idx="17999">2350</cx:pt>
          <cx:pt idx="18000">2350</cx:pt>
          <cx:pt idx="18001">2350</cx:pt>
          <cx:pt idx="18002">2350</cx:pt>
          <cx:pt idx="18003">2350</cx:pt>
          <cx:pt idx="18004">2350</cx:pt>
          <cx:pt idx="18005">2350</cx:pt>
          <cx:pt idx="18006">2350</cx:pt>
          <cx:pt idx="18007">2350</cx:pt>
          <cx:pt idx="18008">2350</cx:pt>
          <cx:pt idx="18009">2350</cx:pt>
          <cx:pt idx="18010">1850</cx:pt>
          <cx:pt idx="18011">2000</cx:pt>
          <cx:pt idx="18012">3500</cx:pt>
          <cx:pt idx="18013">3500</cx:pt>
          <cx:pt idx="18014">3500</cx:pt>
          <cx:pt idx="18015">3500</cx:pt>
          <cx:pt idx="18016">3500</cx:pt>
          <cx:pt idx="18017">3500</cx:pt>
          <cx:pt idx="18018">2250</cx:pt>
          <cx:pt idx="18019">2000</cx:pt>
          <cx:pt idx="18020">2100</cx:pt>
          <cx:pt idx="18021">2250</cx:pt>
          <cx:pt idx="18022">2000</cx:pt>
          <cx:pt idx="18023">2350</cx:pt>
          <cx:pt idx="18024">2250</cx:pt>
          <cx:pt idx="18025">2250</cx:pt>
          <cx:pt idx="18026">2000</cx:pt>
          <cx:pt idx="18027">2250</cx:pt>
          <cx:pt idx="18028">2000</cx:pt>
          <cx:pt idx="18029">2100</cx:pt>
          <cx:pt idx="18030">2250</cx:pt>
          <cx:pt idx="18031">2000</cx:pt>
          <cx:pt idx="18032">2250</cx:pt>
          <cx:pt idx="18033">2250</cx:pt>
          <cx:pt idx="18034">2000</cx:pt>
          <cx:pt idx="18035">2250</cx:pt>
          <cx:pt idx="18036">2250</cx:pt>
          <cx:pt idx="18037">2250</cx:pt>
          <cx:pt idx="18038">2350</cx:pt>
          <cx:pt idx="18039">2650</cx:pt>
          <cx:pt idx="18040">2650</cx:pt>
          <cx:pt idx="18041">2650</cx:pt>
          <cx:pt idx="18042">2350</cx:pt>
          <cx:pt idx="18043">2650</cx:pt>
          <cx:pt idx="18044">2350</cx:pt>
          <cx:pt idx="18045">3000</cx:pt>
          <cx:pt idx="18046">2250</cx:pt>
          <cx:pt idx="18047">2250</cx:pt>
          <cx:pt idx="18048">2800</cx:pt>
          <cx:pt idx="18049">3000</cx:pt>
          <cx:pt idx="18050">2250</cx:pt>
          <cx:pt idx="18051">2250</cx:pt>
          <cx:pt idx="18052">2250</cx:pt>
          <cx:pt idx="18053">2250</cx:pt>
          <cx:pt idx="18054">2100</cx:pt>
          <cx:pt idx="18055">2250</cx:pt>
          <cx:pt idx="18056">2800</cx:pt>
          <cx:pt idx="18057">1650</cx:pt>
          <cx:pt idx="18058">1750</cx:pt>
          <cx:pt idx="18059">1750</cx:pt>
          <cx:pt idx="18060">2250</cx:pt>
          <cx:pt idx="18061">1650</cx:pt>
          <cx:pt idx="18062">2250</cx:pt>
          <cx:pt idx="18063">2350</cx:pt>
          <cx:pt idx="18064">2250</cx:pt>
          <cx:pt idx="18065">2250</cx:pt>
          <cx:pt idx="18066">2700</cx:pt>
          <cx:pt idx="18067">2250</cx:pt>
          <cx:pt idx="18068">2050</cx:pt>
          <cx:pt idx="18069">2200</cx:pt>
          <cx:pt idx="18070">2200</cx:pt>
          <cx:pt idx="18071">2350</cx:pt>
          <cx:pt idx="18072">2050</cx:pt>
          <cx:pt idx="18073">1950</cx:pt>
          <cx:pt idx="18074">2200</cx:pt>
          <cx:pt idx="18075">2350</cx:pt>
          <cx:pt idx="18076">1750</cx:pt>
          <cx:pt idx="18077">2350</cx:pt>
          <cx:pt idx="18078">1650</cx:pt>
          <cx:pt idx="18079">2250</cx:pt>
          <cx:pt idx="18080">1600</cx:pt>
          <cx:pt idx="18081">1500</cx:pt>
          <cx:pt idx="18082">1500</cx:pt>
          <cx:pt idx="18083">1450</cx:pt>
          <cx:pt idx="18084">1450</cx:pt>
          <cx:pt idx="18085">1600</cx:pt>
          <cx:pt idx="18086">2350</cx:pt>
          <cx:pt idx="18087">2250</cx:pt>
          <cx:pt idx="18088">2500</cx:pt>
          <cx:pt idx="18089">2500</cx:pt>
          <cx:pt idx="18090">2500</cx:pt>
          <cx:pt idx="18091">1650</cx:pt>
          <cx:pt idx="18092">1650</cx:pt>
          <cx:pt idx="18093">1650</cx:pt>
          <cx:pt idx="18094">1650</cx:pt>
          <cx:pt idx="18095">1650</cx:pt>
          <cx:pt idx="18096">1650</cx:pt>
          <cx:pt idx="18097">1500</cx:pt>
          <cx:pt idx="18098">1650</cx:pt>
          <cx:pt idx="18099">1250</cx:pt>
          <cx:pt idx="18100">950</cx:pt>
          <cx:pt idx="18101">1050</cx:pt>
          <cx:pt idx="18102">1350</cx:pt>
          <cx:pt idx="18103">1250</cx:pt>
          <cx:pt idx="18104">1150</cx:pt>
          <cx:pt idx="18105">1850</cx:pt>
          <cx:pt idx="18106">1850</cx:pt>
          <cx:pt idx="18107">2050</cx:pt>
          <cx:pt idx="18108">1500</cx:pt>
          <cx:pt idx="18109">1600</cx:pt>
          <cx:pt idx="18110">1950</cx:pt>
          <cx:pt idx="18111">2200</cx:pt>
          <cx:pt idx="18112">2050</cx:pt>
          <cx:pt idx="18113">2200</cx:pt>
          <cx:pt idx="18114">2200</cx:pt>
          <cx:pt idx="18115">2200</cx:pt>
          <cx:pt idx="18116">2050</cx:pt>
          <cx:pt idx="18117">2200</cx:pt>
          <cx:pt idx="18118">2200</cx:pt>
          <cx:pt idx="18119">2350</cx:pt>
          <cx:pt idx="18120">2500</cx:pt>
          <cx:pt idx="18121">2350</cx:pt>
          <cx:pt idx="18122">2350</cx:pt>
          <cx:pt idx="18123">2350</cx:pt>
          <cx:pt idx="18124">2900</cx:pt>
          <cx:pt idx="18125">2500</cx:pt>
          <cx:pt idx="18126">2700</cx:pt>
          <cx:pt idx="18127">2350</cx:pt>
          <cx:pt idx="18128">2500</cx:pt>
          <cx:pt idx="18129">2500</cx:pt>
          <cx:pt idx="18130">2350</cx:pt>
          <cx:pt idx="18131">2500</cx:pt>
          <cx:pt idx="18132">2500</cx:pt>
          <cx:pt idx="18133">2700</cx:pt>
          <cx:pt idx="18134">1600</cx:pt>
          <cx:pt idx="18135">1450</cx:pt>
          <cx:pt idx="18136">1650</cx:pt>
          <cx:pt idx="18137">1600</cx:pt>
          <cx:pt idx="18138">1650</cx:pt>
          <cx:pt idx="18139">1650</cx:pt>
          <cx:pt idx="18140">1500</cx:pt>
          <cx:pt idx="18141">1650</cx:pt>
          <cx:pt idx="18142">1650</cx:pt>
          <cx:pt idx="18143">1650</cx:pt>
          <cx:pt idx="18144">2350</cx:pt>
          <cx:pt idx="18145">2350</cx:pt>
          <cx:pt idx="18146">2500</cx:pt>
          <cx:pt idx="18147">1850</cx:pt>
          <cx:pt idx="18148">1850</cx:pt>
          <cx:pt idx="18149">1750</cx:pt>
          <cx:pt idx="18150">1750</cx:pt>
          <cx:pt idx="18151">1850</cx:pt>
          <cx:pt idx="18152">1650</cx:pt>
          <cx:pt idx="18153">1750</cx:pt>
          <cx:pt idx="18154">1850</cx:pt>
          <cx:pt idx="18155">1750</cx:pt>
          <cx:pt idx="18156">1750</cx:pt>
          <cx:pt idx="18157">1850</cx:pt>
          <cx:pt idx="18158">1950</cx:pt>
          <cx:pt idx="18159">1950</cx:pt>
          <cx:pt idx="18160">1950</cx:pt>
          <cx:pt idx="18161">2050</cx:pt>
          <cx:pt idx="18162">1400</cx:pt>
          <cx:pt idx="18163">1450</cx:pt>
          <cx:pt idx="18164">1350</cx:pt>
          <cx:pt idx="18165">1350</cx:pt>
          <cx:pt idx="18166">1650</cx:pt>
          <cx:pt idx="18167">1650</cx:pt>
          <cx:pt idx="18168">1600</cx:pt>
          <cx:pt idx="18169">1500</cx:pt>
          <cx:pt idx="18170">1600</cx:pt>
          <cx:pt idx="18171">1500</cx:pt>
          <cx:pt idx="18172">1750</cx:pt>
          <cx:pt idx="18173">2500</cx:pt>
          <cx:pt idx="18174">2500</cx:pt>
          <cx:pt idx="18175">2700</cx:pt>
          <cx:pt idx="18176">2500</cx:pt>
          <cx:pt idx="18177">2500</cx:pt>
          <cx:pt idx="18178">2500</cx:pt>
          <cx:pt idx="18179">2700</cx:pt>
          <cx:pt idx="18180">2900</cx:pt>
          <cx:pt idx="18181">2700</cx:pt>
          <cx:pt idx="18182">1750</cx:pt>
          <cx:pt idx="18183">1850</cx:pt>
          <cx:pt idx="18184">1850</cx:pt>
          <cx:pt idx="18185">1950</cx:pt>
          <cx:pt idx="18186">1950</cx:pt>
          <cx:pt idx="18187">1850</cx:pt>
          <cx:pt idx="18188">2050</cx:pt>
          <cx:pt idx="18189">2050</cx:pt>
          <cx:pt idx="18190">2200</cx:pt>
          <cx:pt idx="18191">2350</cx:pt>
          <cx:pt idx="18192">2700</cx:pt>
          <cx:pt idx="18193">1750</cx:pt>
          <cx:pt idx="18194">2050</cx:pt>
          <cx:pt idx="18195">2350</cx:pt>
          <cx:pt idx="18196">2500</cx:pt>
          <cx:pt idx="18197">2500</cx:pt>
          <cx:pt idx="18198">2900</cx:pt>
          <cx:pt idx="18199">2350</cx:pt>
          <cx:pt idx="18200">2500</cx:pt>
          <cx:pt idx="18201">2350</cx:pt>
          <cx:pt idx="18202">2500</cx:pt>
          <cx:pt idx="18203">2700</cx:pt>
          <cx:pt idx="18204">2500</cx:pt>
          <cx:pt idx="18205">2900</cx:pt>
          <cx:pt idx="18206">1650</cx:pt>
          <cx:pt idx="18207">1650</cx:pt>
          <cx:pt idx="18208">1750</cx:pt>
          <cx:pt idx="18209">1850</cx:pt>
          <cx:pt idx="18210">1450</cx:pt>
          <cx:pt idx="18211">1300</cx:pt>
          <cx:pt idx="18212">2200</cx:pt>
          <cx:pt idx="18213">2500</cx:pt>
          <cx:pt idx="18214">2700</cx:pt>
          <cx:pt idx="18215">2350</cx:pt>
          <cx:pt idx="18216">2500</cx:pt>
          <cx:pt idx="18217">2700</cx:pt>
          <cx:pt idx="18218">2700</cx:pt>
          <cx:pt idx="18219">2700</cx:pt>
          <cx:pt idx="18220">1600</cx:pt>
          <cx:pt idx="18221">1750</cx:pt>
          <cx:pt idx="18222">1750</cx:pt>
          <cx:pt idx="18223">1850</cx:pt>
          <cx:pt idx="18224">3000</cx:pt>
          <cx:pt idx="18225">3000</cx:pt>
          <cx:pt idx="18226">3850</cx:pt>
          <cx:pt idx="18227">3850</cx:pt>
          <cx:pt idx="18228">3850</cx:pt>
          <cx:pt idx="18229">3850</cx:pt>
          <cx:pt idx="18230">4700</cx:pt>
          <cx:pt idx="18231">1500</cx:pt>
          <cx:pt idx="18232">1650</cx:pt>
          <cx:pt idx="18233">1400</cx:pt>
          <cx:pt idx="18234">1650</cx:pt>
          <cx:pt idx="18235">1950</cx:pt>
          <cx:pt idx="18236">1950</cx:pt>
          <cx:pt idx="18237">2200</cx:pt>
          <cx:pt idx="18238">2500</cx:pt>
          <cx:pt idx="18239">2350</cx:pt>
          <cx:pt idx="18240">2700</cx:pt>
          <cx:pt idx="18241">2500</cx:pt>
          <cx:pt idx="18242">2350</cx:pt>
          <cx:pt idx="18243">2350</cx:pt>
          <cx:pt idx="18244">2500</cx:pt>
          <cx:pt idx="18245">2700</cx:pt>
          <cx:pt idx="18246">2600</cx:pt>
          <cx:pt idx="18247">1350</cx:pt>
          <cx:pt idx="18248">1300</cx:pt>
          <cx:pt idx="18249">1400</cx:pt>
          <cx:pt idx="18250">1400</cx:pt>
          <cx:pt idx="18251">2350</cx:pt>
          <cx:pt idx="18252">2700</cx:pt>
          <cx:pt idx="18253">2500</cx:pt>
          <cx:pt idx="18254">2700</cx:pt>
          <cx:pt idx="18255">2350</cx:pt>
          <cx:pt idx="18256">2200</cx:pt>
          <cx:pt idx="18257">2200</cx:pt>
          <cx:pt idx="18258">2350</cx:pt>
          <cx:pt idx="18259">1950</cx:pt>
          <cx:pt idx="18260">2350</cx:pt>
          <cx:pt idx="18261">2200</cx:pt>
          <cx:pt idx="18262">2350</cx:pt>
          <cx:pt idx="18263">2200</cx:pt>
          <cx:pt idx="18264">2200</cx:pt>
          <cx:pt idx="18265">2200</cx:pt>
          <cx:pt idx="18266">2350</cx:pt>
          <cx:pt idx="18267">2200</cx:pt>
          <cx:pt idx="18268">2350</cx:pt>
          <cx:pt idx="18269">2400</cx:pt>
          <cx:pt idx="18270">2350</cx:pt>
          <cx:pt idx="18271">2500</cx:pt>
          <cx:pt idx="18272">2500</cx:pt>
          <cx:pt idx="18273">2350</cx:pt>
          <cx:pt idx="18274">2500</cx:pt>
          <cx:pt idx="18275">1350</cx:pt>
          <cx:pt idx="18276">1450</cx:pt>
          <cx:pt idx="18277">1300</cx:pt>
          <cx:pt idx="18278">1400</cx:pt>
          <cx:pt idx="18279">1350</cx:pt>
          <cx:pt idx="18280">1400</cx:pt>
          <cx:pt idx="18281">3250</cx:pt>
          <cx:pt idx="18282">1750</cx:pt>
          <cx:pt idx="18283">1950</cx:pt>
          <cx:pt idx="18284">1650</cx:pt>
          <cx:pt idx="18285">1950</cx:pt>
          <cx:pt idx="18286">2350</cx:pt>
          <cx:pt idx="18287">3000</cx:pt>
          <cx:pt idx="18288">2350</cx:pt>
          <cx:pt idx="18289">2050</cx:pt>
          <cx:pt idx="18290">1950</cx:pt>
          <cx:pt idx="18291">2350</cx:pt>
          <cx:pt idx="18292">2050</cx:pt>
          <cx:pt idx="18293">1150</cx:pt>
          <cx:pt idx="18294">1150</cx:pt>
          <cx:pt idx="18295">1750</cx:pt>
          <cx:pt idx="18296">2200</cx:pt>
          <cx:pt idx="18297">1600</cx:pt>
          <cx:pt idx="18298">1950</cx:pt>
          <cx:pt idx="18299">2350</cx:pt>
          <cx:pt idx="18300">2200</cx:pt>
          <cx:pt idx="18301">1750</cx:pt>
          <cx:pt idx="18302">1750</cx:pt>
          <cx:pt idx="18303">1750</cx:pt>
          <cx:pt idx="18304">1850</cx:pt>
          <cx:pt idx="18305">1750</cx:pt>
          <cx:pt idx="18306">1750</cx:pt>
          <cx:pt idx="18307">2050</cx:pt>
          <cx:pt idx="18308">1950</cx:pt>
          <cx:pt idx="18309">2050</cx:pt>
          <cx:pt idx="18310">2050</cx:pt>
          <cx:pt idx="18311">2050</cx:pt>
          <cx:pt idx="18312">1950</cx:pt>
          <cx:pt idx="18313">2200</cx:pt>
          <cx:pt idx="18314">2350</cx:pt>
          <cx:pt idx="18315">2050</cx:pt>
          <cx:pt idx="18316">2200</cx:pt>
          <cx:pt idx="18317">2200</cx:pt>
          <cx:pt idx="18318">2350</cx:pt>
          <cx:pt idx="18319">2350</cx:pt>
          <cx:pt idx="18320">2350</cx:pt>
          <cx:pt idx="18321">2500</cx:pt>
          <cx:pt idx="18322">2500</cx:pt>
          <cx:pt idx="18323">2500</cx:pt>
          <cx:pt idx="18324">2500</cx:pt>
          <cx:pt idx="18325">2200</cx:pt>
          <cx:pt idx="18326">2200</cx:pt>
          <cx:pt idx="18327">2200</cx:pt>
          <cx:pt idx="18328">1950</cx:pt>
          <cx:pt idx="18329">2200</cx:pt>
          <cx:pt idx="18330">2200</cx:pt>
          <cx:pt idx="18331">2350</cx:pt>
          <cx:pt idx="18332">2500</cx:pt>
          <cx:pt idx="18333">2350</cx:pt>
          <cx:pt idx="18334">2350</cx:pt>
          <cx:pt idx="18335">2350</cx:pt>
          <cx:pt idx="18336">2900</cx:pt>
          <cx:pt idx="18337">1850</cx:pt>
          <cx:pt idx="18338">1850</cx:pt>
          <cx:pt idx="18339">2050</cx:pt>
          <cx:pt idx="18340">1500</cx:pt>
          <cx:pt idx="18341">1600</cx:pt>
          <cx:pt idx="18342">1950</cx:pt>
          <cx:pt idx="18343">2200</cx:pt>
          <cx:pt idx="18344">2050</cx:pt>
          <cx:pt idx="18345">2350</cx:pt>
          <cx:pt idx="18346">2500</cx:pt>
          <cx:pt idx="18347">2500</cx:pt>
          <cx:pt idx="18348">2500</cx:pt>
          <cx:pt idx="18349">2500</cx:pt>
          <cx:pt idx="18350">2700</cx:pt>
          <cx:pt idx="18351">2500</cx:pt>
          <cx:pt idx="18352">2700</cx:pt>
          <cx:pt idx="18353">1500</cx:pt>
          <cx:pt idx="18354">1600</cx:pt>
          <cx:pt idx="18355">1650</cx:pt>
          <cx:pt idx="18356">1450</cx:pt>
          <cx:pt idx="18357">1500</cx:pt>
          <cx:pt idx="18358">1300</cx:pt>
          <cx:pt idx="18359">1300</cx:pt>
          <cx:pt idx="18360">1150</cx:pt>
          <cx:pt idx="18361">1250</cx:pt>
          <cx:pt idx="18362">1700</cx:pt>
          <cx:pt idx="18363">1150</cx:pt>
          <cx:pt idx="18364">1150</cx:pt>
          <cx:pt idx="18365">1050</cx:pt>
          <cx:pt idx="18366">1650</cx:pt>
          <cx:pt idx="18367">1650</cx:pt>
          <cx:pt idx="18368">1650</cx:pt>
          <cx:pt idx="18369">650</cx:pt>
          <cx:pt idx="18370">1850</cx:pt>
          <cx:pt idx="18371">2200</cx:pt>
          <cx:pt idx="18372">2200</cx:pt>
          <cx:pt idx="18373">2200</cx:pt>
          <cx:pt idx="18374">2200</cx:pt>
          <cx:pt idx="18375">2000</cx:pt>
          <cx:pt idx="18376">1900</cx:pt>
          <cx:pt idx="18377">2100</cx:pt>
          <cx:pt idx="18378">1350</cx:pt>
          <cx:pt idx="18379">1250</cx:pt>
          <cx:pt idx="18380">1600</cx:pt>
          <cx:pt idx="18381">1450</cx:pt>
          <cx:pt idx="18382">1600</cx:pt>
          <cx:pt idx="18383">1450</cx:pt>
          <cx:pt idx="18384">1650</cx:pt>
          <cx:pt idx="18385">1750</cx:pt>
          <cx:pt idx="18386">1600</cx:pt>
          <cx:pt idx="18387">1650</cx:pt>
          <cx:pt idx="18388">1600</cx:pt>
          <cx:pt idx="18389">1450</cx:pt>
          <cx:pt idx="18390">1500</cx:pt>
          <cx:pt idx="18391">1450</cx:pt>
          <cx:pt idx="18392">1750</cx:pt>
          <cx:pt idx="18393">2350</cx:pt>
          <cx:pt idx="18394">2350</cx:pt>
          <cx:pt idx="18395">2200</cx:pt>
          <cx:pt idx="18396">1850</cx:pt>
          <cx:pt idx="18397">2200</cx:pt>
          <cx:pt idx="18398">2200</cx:pt>
          <cx:pt idx="18399">1850</cx:pt>
          <cx:pt idx="18400">1850</cx:pt>
          <cx:pt idx="18401">2050</cx:pt>
          <cx:pt idx="18402">1500</cx:pt>
          <cx:pt idx="18403">1600</cx:pt>
          <cx:pt idx="18404">2200</cx:pt>
          <cx:pt idx="18405">2050</cx:pt>
          <cx:pt idx="18406">2200</cx:pt>
          <cx:pt idx="18407">1850</cx:pt>
          <cx:pt idx="18408">2200</cx:pt>
          <cx:pt idx="18409">2200</cx:pt>
          <cx:pt idx="18410">2200</cx:pt>
          <cx:pt idx="18411">2350</cx:pt>
          <cx:pt idx="18412">2350</cx:pt>
          <cx:pt idx="18413">2350</cx:pt>
          <cx:pt idx="18414">2350</cx:pt>
          <cx:pt idx="18415">2250</cx:pt>
          <cx:pt idx="18416">2500</cx:pt>
          <cx:pt idx="18417">2350</cx:pt>
          <cx:pt idx="18418">2650</cx:pt>
          <cx:pt idx="18419">2350</cx:pt>
          <cx:pt idx="18420">2350</cx:pt>
          <cx:pt idx="18421">2650</cx:pt>
          <cx:pt idx="18422">2350</cx:pt>
          <cx:pt idx="18423">2350</cx:pt>
          <cx:pt idx="18424">2500</cx:pt>
          <cx:pt idx="18425">2500</cx:pt>
          <cx:pt idx="18426">1950</cx:pt>
          <cx:pt idx="18427">2050</cx:pt>
          <cx:pt idx="18428">1750</cx:pt>
          <cx:pt idx="18429">1950</cx:pt>
          <cx:pt idx="18430">2200</cx:pt>
          <cx:pt idx="18431">2050</cx:pt>
          <cx:pt idx="18432">2050</cx:pt>
          <cx:pt idx="18433">2050</cx:pt>
          <cx:pt idx="18434">2350</cx:pt>
          <cx:pt idx="18435">2200</cx:pt>
          <cx:pt idx="18436">2350</cx:pt>
          <cx:pt idx="18437">2200</cx:pt>
          <cx:pt idx="18438">2350</cx:pt>
          <cx:pt idx="18439">2050</cx:pt>
          <cx:pt idx="18440">2200</cx:pt>
          <cx:pt idx="18441">1500</cx:pt>
          <cx:pt idx="18442">1600</cx:pt>
          <cx:pt idx="18443">1950</cx:pt>
          <cx:pt idx="18444">1850</cx:pt>
          <cx:pt idx="18445">1950</cx:pt>
          <cx:pt idx="18446">1850</cx:pt>
          <cx:pt idx="18447">3250</cx:pt>
          <cx:pt idx="18448">3250</cx:pt>
          <cx:pt idx="18449">3500</cx:pt>
          <cx:pt idx="18450">1750</cx:pt>
          <cx:pt idx="18451">2250</cx:pt>
          <cx:pt idx="18452">2350</cx:pt>
          <cx:pt idx="18453">2250</cx:pt>
          <cx:pt idx="18454">2700</cx:pt>
          <cx:pt idx="18455">1850</cx:pt>
          <cx:pt idx="18456">1950</cx:pt>
          <cx:pt idx="18457">2250</cx:pt>
          <cx:pt idx="18458">2250</cx:pt>
          <cx:pt idx="18459">2350</cx:pt>
          <cx:pt idx="18460">2350</cx:pt>
          <cx:pt idx="18461">2350</cx:pt>
          <cx:pt idx="18462">2500</cx:pt>
          <cx:pt idx="18463">2500</cx:pt>
          <cx:pt idx="18464">2350</cx:pt>
          <cx:pt idx="18465">3250</cx:pt>
          <cx:pt idx="18466">3250</cx:pt>
          <cx:pt idx="18467">1950</cx:pt>
          <cx:pt idx="18468">2650</cx:pt>
          <cx:pt idx="18469">1600</cx:pt>
          <cx:pt idx="18470">2100</cx:pt>
          <cx:pt idx="18471">1400</cx:pt>
          <cx:pt idx="18472">2000</cx:pt>
          <cx:pt idx="18473">1750</cx:pt>
          <cx:pt idx="18474">1600</cx:pt>
          <cx:pt idx="18475">2050</cx:pt>
          <cx:pt idx="18476">1950</cx:pt>
          <cx:pt idx="18477">2350</cx:pt>
          <cx:pt idx="18478">2050</cx:pt>
          <cx:pt idx="18479">2200</cx:pt>
          <cx:pt idx="18480">1950</cx:pt>
          <cx:pt idx="18481">2350</cx:pt>
          <cx:pt idx="18482">2200</cx:pt>
          <cx:pt idx="18483">2100</cx:pt>
          <cx:pt idx="18484">2100</cx:pt>
          <cx:pt idx="18485">1950</cx:pt>
          <cx:pt idx="18486">1600</cx:pt>
          <cx:pt idx="18487">1450</cx:pt>
          <cx:pt idx="18488">1500</cx:pt>
          <cx:pt idx="18489">1350</cx:pt>
          <cx:pt idx="18490">1500</cx:pt>
          <cx:pt idx="18491">1300</cx:pt>
          <cx:pt idx="18492">1400</cx:pt>
          <cx:pt idx="18493">1900</cx:pt>
          <cx:pt idx="18494">2000</cx:pt>
          <cx:pt idx="18495">2350</cx:pt>
          <cx:pt idx="18496">2500</cx:pt>
          <cx:pt idx="18497">2000</cx:pt>
          <cx:pt idx="18498">2100</cx:pt>
          <cx:pt idx="18499">2250</cx:pt>
          <cx:pt idx="18500">2350</cx:pt>
          <cx:pt idx="18501">2000</cx:pt>
          <cx:pt idx="18502">2100</cx:pt>
          <cx:pt idx="18503">2000</cx:pt>
          <cx:pt idx="18504">2100</cx:pt>
          <cx:pt idx="18505">2350</cx:pt>
          <cx:pt idx="18506">2350</cx:pt>
          <cx:pt idx="18507">2500</cx:pt>
          <cx:pt idx="18508">2650</cx:pt>
          <cx:pt idx="18509">2800</cx:pt>
          <cx:pt idx="18510">3000</cx:pt>
          <cx:pt idx="18511">2350</cx:pt>
          <cx:pt idx="18512">2500</cx:pt>
          <cx:pt idx="18513">2500</cx:pt>
          <cx:pt idx="18514">3000</cx:pt>
          <cx:pt idx="18515">1900</cx:pt>
          <cx:pt idx="18516">1900</cx:pt>
          <cx:pt idx="18517">1650</cx:pt>
          <cx:pt idx="18518">1400</cx:pt>
          <cx:pt idx="18519">1650</cx:pt>
          <cx:pt idx="18520">1950</cx:pt>
          <cx:pt idx="18521">2350</cx:pt>
          <cx:pt idx="18522">2200</cx:pt>
          <cx:pt idx="18523">2350</cx:pt>
          <cx:pt idx="18524">2200</cx:pt>
          <cx:pt idx="18525">1500</cx:pt>
          <cx:pt idx="18526">1650</cx:pt>
          <cx:pt idx="18527">1400</cx:pt>
          <cx:pt idx="18528">1650</cx:pt>
          <cx:pt idx="18529">1750</cx:pt>
          <cx:pt idx="18530">1750</cx:pt>
          <cx:pt idx="18531">1750</cx:pt>
          <cx:pt idx="18532">1850</cx:pt>
          <cx:pt idx="18533">1950</cx:pt>
          <cx:pt idx="18534">2350</cx:pt>
          <cx:pt idx="18535">1650</cx:pt>
          <cx:pt idx="18536">1650</cx:pt>
          <cx:pt idx="18537">2100</cx:pt>
          <cx:pt idx="18538">1500</cx:pt>
          <cx:pt idx="18539">2000</cx:pt>
          <cx:pt idx="18540">1650</cx:pt>
          <cx:pt idx="18541">2100</cx:pt>
          <cx:pt idx="18542">1250</cx:pt>
          <cx:pt idx="18543">1400</cx:pt>
          <cx:pt idx="18544">1150</cx:pt>
          <cx:pt idx="18545">1300</cx:pt>
          <cx:pt idx="18546">2200</cx:pt>
          <cx:pt idx="18547">2200</cx:pt>
          <cx:pt idx="18548">2350</cx:pt>
          <cx:pt idx="18549">2050</cx:pt>
          <cx:pt idx="18550">2200</cx:pt>
          <cx:pt idx="18551">2050</cx:pt>
          <cx:pt idx="18552">2350</cx:pt>
          <cx:pt idx="18553">1850</cx:pt>
          <cx:pt idx="18554">2050</cx:pt>
          <cx:pt idx="18555">1750</cx:pt>
          <cx:pt idx="18556">2050</cx:pt>
          <cx:pt idx="18557">1650</cx:pt>
          <cx:pt idx="18558">1450</cx:pt>
          <cx:pt idx="18559">1850</cx:pt>
          <cx:pt idx="18560">1650</cx:pt>
          <cx:pt idx="18561">2050</cx:pt>
          <cx:pt idx="18562">2350</cx:pt>
          <cx:pt idx="18563">2200</cx:pt>
          <cx:pt idx="18564">2350</cx:pt>
          <cx:pt idx="18565">2350</cx:pt>
          <cx:pt idx="18566">1750</cx:pt>
          <cx:pt idx="18567">1650</cx:pt>
          <cx:pt idx="18568">2350</cx:pt>
          <cx:pt idx="18569">2200</cx:pt>
          <cx:pt idx="18570">2350</cx:pt>
          <cx:pt idx="18571">2350</cx:pt>
          <cx:pt idx="18572">1950</cx:pt>
          <cx:pt idx="18573">1350</cx:pt>
          <cx:pt idx="18574">1500</cx:pt>
          <cx:pt idx="18575">1350</cx:pt>
          <cx:pt idx="18576">1450</cx:pt>
          <cx:pt idx="18577">1850</cx:pt>
          <cx:pt idx="18578">2200</cx:pt>
          <cx:pt idx="18579">2200</cx:pt>
          <cx:pt idx="18580">2350</cx:pt>
          <cx:pt idx="18581">2350</cx:pt>
          <cx:pt idx="18582">1500</cx:pt>
          <cx:pt idx="18583">1650</cx:pt>
          <cx:pt idx="18584">1500</cx:pt>
          <cx:pt idx="18585">2200</cx:pt>
          <cx:pt idx="18586">1750</cx:pt>
          <cx:pt idx="18587">1850</cx:pt>
          <cx:pt idx="18588">1600</cx:pt>
          <cx:pt idx="18589">1750</cx:pt>
          <cx:pt idx="18590">1300</cx:pt>
          <cx:pt idx="18591">1450</cx:pt>
          <cx:pt idx="18592">1300</cx:pt>
          <cx:pt idx="18593">2350</cx:pt>
          <cx:pt idx="18594">1750</cx:pt>
          <cx:pt idx="18595">1850</cx:pt>
          <cx:pt idx="18596">1850</cx:pt>
          <cx:pt idx="18597">1950</cx:pt>
          <cx:pt idx="18598">1850</cx:pt>
          <cx:pt idx="18599">1750</cx:pt>
          <cx:pt idx="18600">2250</cx:pt>
          <cx:pt idx="18601">1750</cx:pt>
          <cx:pt idx="18602">2350</cx:pt>
          <cx:pt idx="18603">1650</cx:pt>
          <cx:pt idx="18604">2250</cx:pt>
          <cx:pt idx="18605">1500</cx:pt>
          <cx:pt idx="18606">1650</cx:pt>
          <cx:pt idx="18607">1500</cx:pt>
          <cx:pt idx="18608">1650</cx:pt>
          <cx:pt idx="18609">1650</cx:pt>
          <cx:pt idx="18610">2250</cx:pt>
          <cx:pt idx="18611">1850</cx:pt>
          <cx:pt idx="18612">1600</cx:pt>
          <cx:pt idx="18613">1500</cx:pt>
          <cx:pt idx="18614">1500</cx:pt>
          <cx:pt idx="18615">1450</cx:pt>
          <cx:pt idx="18616">1450</cx:pt>
          <cx:pt idx="18617">2500</cx:pt>
          <cx:pt idx="18618">2500</cx:pt>
          <cx:pt idx="18619">2350</cx:pt>
          <cx:pt idx="18620">2350</cx:pt>
          <cx:pt idx="18621">2350</cx:pt>
          <cx:pt idx="18622">2100</cx:pt>
          <cx:pt idx="18623">2500</cx:pt>
          <cx:pt idx="18624">2350</cx:pt>
          <cx:pt idx="18625">1650</cx:pt>
          <cx:pt idx="18626">3500</cx:pt>
          <cx:pt idx="18627">2100</cx:pt>
          <cx:pt idx="18628">1750</cx:pt>
          <cx:pt idx="18629">1600</cx:pt>
          <cx:pt idx="18630">1900</cx:pt>
          <cx:pt idx="18631">2100</cx:pt>
          <cx:pt idx="18632">1750</cx:pt>
          <cx:pt idx="18633">1600</cx:pt>
          <cx:pt idx="18634">1900</cx:pt>
          <cx:pt idx="18635">2000</cx:pt>
          <cx:pt idx="18636">2000</cx:pt>
          <cx:pt idx="18637">1750</cx:pt>
          <cx:pt idx="18638">2250</cx:pt>
          <cx:pt idx="18639">2250</cx:pt>
          <cx:pt idx="18640">1650</cx:pt>
          <cx:pt idx="18641">2100</cx:pt>
          <cx:pt idx="18642">2100</cx:pt>
          <cx:pt idx="18643">1850</cx:pt>
          <cx:pt idx="18644">2250</cx:pt>
          <cx:pt idx="18645">1650</cx:pt>
          <cx:pt idx="18646">2100</cx:pt>
          <cx:pt idx="18647">1500</cx:pt>
          <cx:pt idx="18648">1750</cx:pt>
          <cx:pt idx="18649">1450</cx:pt>
          <cx:pt idx="18650">1500</cx:pt>
          <cx:pt idx="18651">1750</cx:pt>
          <cx:pt idx="18652">1300</cx:pt>
          <cx:pt idx="18653">1350</cx:pt>
          <cx:pt idx="18654">1200</cx:pt>
          <cx:pt idx="18655">1300</cx:pt>
          <cx:pt idx="18656">1300</cx:pt>
          <cx:pt idx="18657">1350</cx:pt>
          <cx:pt idx="18658">1200</cx:pt>
          <cx:pt idx="18659">1300</cx:pt>
          <cx:pt idx="18660">1300</cx:pt>
          <cx:pt idx="18661">1350</cx:pt>
          <cx:pt idx="18662">1300</cx:pt>
          <cx:pt idx="18663">1650</cx:pt>
          <cx:pt idx="18664">1650</cx:pt>
          <cx:pt idx="18665">1600</cx:pt>
          <cx:pt idx="18666">1650</cx:pt>
          <cx:pt idx="18667">1650</cx:pt>
          <cx:pt idx="18668">1650</cx:pt>
          <cx:pt idx="18669">1650</cx:pt>
          <cx:pt idx="18670">1650</cx:pt>
          <cx:pt idx="18671">1350</cx:pt>
          <cx:pt idx="18672">1350</cx:pt>
          <cx:pt idx="18673">1200</cx:pt>
          <cx:pt idx="18674">1300</cx:pt>
          <cx:pt idx="18675">1350</cx:pt>
          <cx:pt idx="18676">1350</cx:pt>
          <cx:pt idx="18677">1250</cx:pt>
          <cx:pt idx="18678">1350</cx:pt>
          <cx:pt idx="18679">1950</cx:pt>
          <cx:pt idx="18680">1950</cx:pt>
          <cx:pt idx="18681">2050</cx:pt>
          <cx:pt idx="18682">1950</cx:pt>
          <cx:pt idx="18683">1250</cx:pt>
          <cx:pt idx="18684">1050</cx:pt>
          <cx:pt idx="18685">1500</cx:pt>
          <cx:pt idx="18686">1650</cx:pt>
          <cx:pt idx="18687">1450</cx:pt>
          <cx:pt idx="18688">1650</cx:pt>
          <cx:pt idx="18689">1600</cx:pt>
          <cx:pt idx="18690">1650</cx:pt>
          <cx:pt idx="18691">1500</cx:pt>
          <cx:pt idx="18692">1650</cx:pt>
          <cx:pt idx="18693">1650</cx:pt>
          <cx:pt idx="18694">1650</cx:pt>
          <cx:pt idx="18695">1650</cx:pt>
          <cx:pt idx="18696">1650</cx:pt>
          <cx:pt idx="18697">1850</cx:pt>
          <cx:pt idx="18698">2050</cx:pt>
          <cx:pt idx="18699">1950</cx:pt>
          <cx:pt idx="18700">1950</cx:pt>
          <cx:pt idx="18701">2200</cx:pt>
          <cx:pt idx="18702">2050</cx:pt>
          <cx:pt idx="18703">2200</cx:pt>
          <cx:pt idx="18704">1600</cx:pt>
          <cx:pt idx="18705">1500</cx:pt>
          <cx:pt idx="18706">1750</cx:pt>
          <cx:pt idx="18707">1450</cx:pt>
          <cx:pt idx="18708">1650</cx:pt>
          <cx:pt idx="18709">1400</cx:pt>
          <cx:pt idx="18710">1500</cx:pt>
          <cx:pt idx="18711">1750</cx:pt>
          <cx:pt idx="18712">1450</cx:pt>
          <cx:pt idx="18713">1650</cx:pt>
          <cx:pt idx="18714">1500</cx:pt>
          <cx:pt idx="18715">1850</cx:pt>
          <cx:pt idx="18716">1350</cx:pt>
          <cx:pt idx="18717">1850</cx:pt>
          <cx:pt idx="18718">1300</cx:pt>
          <cx:pt idx="18719">1850</cx:pt>
          <cx:pt idx="18720">1350</cx:pt>
          <cx:pt idx="18721">1250</cx:pt>
          <cx:pt idx="18722">1150</cx:pt>
          <cx:pt idx="18723">1150</cx:pt>
          <cx:pt idx="18724">1100</cx:pt>
          <cx:pt idx="18725">2700</cx:pt>
          <cx:pt idx="18726">1450</cx:pt>
          <cx:pt idx="18727">1500</cx:pt>
          <cx:pt idx="18728">1500</cx:pt>
          <cx:pt idx="18729">1650</cx:pt>
          <cx:pt idx="18730">1650</cx:pt>
          <cx:pt idx="18731">1500</cx:pt>
          <cx:pt idx="18732">1500</cx:pt>
          <cx:pt idx="18733">1600</cx:pt>
          <cx:pt idx="18734">1650</cx:pt>
          <cx:pt idx="18735">1850</cx:pt>
          <cx:pt idx="18736">1750</cx:pt>
          <cx:pt idx="18737">1950</cx:pt>
          <cx:pt idx="18738">2050</cx:pt>
          <cx:pt idx="18739">1650</cx:pt>
          <cx:pt idx="18740">1850</cx:pt>
          <cx:pt idx="18741">1950</cx:pt>
          <cx:pt idx="18742">2200</cx:pt>
          <cx:pt idx="18743">2050</cx:pt>
          <cx:pt idx="18744">2200</cx:pt>
          <cx:pt idx="18745">2200</cx:pt>
          <cx:pt idx="18746">2350</cx:pt>
          <cx:pt idx="18747">2200</cx:pt>
          <cx:pt idx="18748">2350</cx:pt>
          <cx:pt idx="18749">2500</cx:pt>
          <cx:pt idx="18750">2350</cx:pt>
          <cx:pt idx="18751">1600</cx:pt>
          <cx:pt idx="18752">1450</cx:pt>
          <cx:pt idx="18753">2350</cx:pt>
          <cx:pt idx="18754">2500</cx:pt>
          <cx:pt idx="18755">1900</cx:pt>
          <cx:pt idx="18756">1150</cx:pt>
          <cx:pt idx="18757">1600</cx:pt>
          <cx:pt idx="18758">1750</cx:pt>
          <cx:pt idx="18759">1000</cx:pt>
          <cx:pt idx="18760">1450</cx:pt>
          <cx:pt idx="18761">1900</cx:pt>
          <cx:pt idx="18762">1600</cx:pt>
          <cx:pt idx="18763">1750</cx:pt>
          <cx:pt idx="18764">1450</cx:pt>
          <cx:pt idx="18765">1650</cx:pt>
          <cx:pt idx="18766">1900</cx:pt>
          <cx:pt idx="18767">1150</cx:pt>
          <cx:pt idx="18768">1600</cx:pt>
          <cx:pt idx="18769">1850</cx:pt>
          <cx:pt idx="18770">1750</cx:pt>
          <cx:pt idx="18771">1000</cx:pt>
          <cx:pt idx="18772">1450</cx:pt>
          <cx:pt idx="18773">1750</cx:pt>
          <cx:pt idx="18774">1900</cx:pt>
          <cx:pt idx="18775">1150</cx:pt>
          <cx:pt idx="18776">1600</cx:pt>
          <cx:pt idx="18777">1750</cx:pt>
          <cx:pt idx="18778">1000</cx:pt>
          <cx:pt idx="18779">1450</cx:pt>
          <cx:pt idx="18780">2000</cx:pt>
          <cx:pt idx="18781">2250</cx:pt>
          <cx:pt idx="18782">1750</cx:pt>
          <cx:pt idx="18783">2000</cx:pt>
          <cx:pt idx="18784">2350</cx:pt>
          <cx:pt idx="18785">2000</cx:pt>
          <cx:pt idx="18786">2250</cx:pt>
          <cx:pt idx="18787">1750</cx:pt>
          <cx:pt idx="18788">2000</cx:pt>
          <cx:pt idx="18789">2350</cx:pt>
          <cx:pt idx="18790">2250</cx:pt>
          <cx:pt idx="18791">2250</cx:pt>
          <cx:pt idx="18792">2100</cx:pt>
          <cx:pt idx="18793">2100</cx:pt>
          <cx:pt idx="18794">2100</cx:pt>
          <cx:pt idx="18795">2000</cx:pt>
          <cx:pt idx="18796">2000</cx:pt>
          <cx:pt idx="18797">2100</cx:pt>
          <cx:pt idx="18798">2100</cx:pt>
          <cx:pt idx="18799">2000</cx:pt>
          <cx:pt idx="18800">2000</cx:pt>
          <cx:pt idx="18801">1900</cx:pt>
          <cx:pt idx="18802">2250</cx:pt>
          <cx:pt idx="18803">2350</cx:pt>
          <cx:pt idx="18804">2250</cx:pt>
          <cx:pt idx="18805">2000</cx:pt>
          <cx:pt idx="18806">2250</cx:pt>
          <cx:pt idx="18807">2350</cx:pt>
          <cx:pt idx="18808">2100</cx:pt>
          <cx:pt idx="18809">2100</cx:pt>
          <cx:pt idx="18810">2000</cx:pt>
          <cx:pt idx="18811">2000</cx:pt>
          <cx:pt idx="18812">1900</cx:pt>
          <cx:pt idx="18813">2100</cx:pt>
          <cx:pt idx="18814">2100</cx:pt>
          <cx:pt idx="18815">2350</cx:pt>
          <cx:pt idx="18816">1500</cx:pt>
          <cx:pt idx="18817">1450</cx:pt>
          <cx:pt idx="18818">1750</cx:pt>
          <cx:pt idx="18819">2500</cx:pt>
          <cx:pt idx="18820">2350</cx:pt>
          <cx:pt idx="18821">2350</cx:pt>
          <cx:pt idx="18822">2000</cx:pt>
          <cx:pt idx="18823">2250</cx:pt>
          <cx:pt idx="18824">1850</cx:pt>
          <cx:pt idx="18825">2100</cx:pt>
          <cx:pt idx="18826">2350</cx:pt>
          <cx:pt idx="18827">1900</cx:pt>
          <cx:pt idx="18828">2250</cx:pt>
          <cx:pt idx="18829">2100</cx:pt>
          <cx:pt idx="18830">2350</cx:pt>
          <cx:pt idx="18831">1900</cx:pt>
          <cx:pt idx="18832">2250</cx:pt>
          <cx:pt idx="18833">2350</cx:pt>
          <cx:pt idx="18834">2350</cx:pt>
          <cx:pt idx="18835">2350</cx:pt>
          <cx:pt idx="18836">2350</cx:pt>
          <cx:pt idx="18837">2350</cx:pt>
          <cx:pt idx="18838">2350</cx:pt>
          <cx:pt idx="18839">2350</cx:pt>
          <cx:pt idx="18840">2350</cx:pt>
          <cx:pt idx="18841">2650</cx:pt>
          <cx:pt idx="18842">2650</cx:pt>
          <cx:pt idx="18843">2350</cx:pt>
          <cx:pt idx="18844">2350</cx:pt>
          <cx:pt idx="18845">2350</cx:pt>
          <cx:pt idx="18846">2350</cx:pt>
          <cx:pt idx="18847">2800</cx:pt>
          <cx:pt idx="18848">1850</cx:pt>
          <cx:pt idx="18849">2000</cx:pt>
          <cx:pt idx="18850">2000</cx:pt>
          <cx:pt idx="18851">1900</cx:pt>
          <cx:pt idx="18852">2000</cx:pt>
          <cx:pt idx="18853">3500</cx:pt>
          <cx:pt idx="18854">3500</cx:pt>
          <cx:pt idx="18855">3500</cx:pt>
          <cx:pt idx="18856">3500</cx:pt>
          <cx:pt idx="18857">3500</cx:pt>
          <cx:pt idx="18858">2100</cx:pt>
          <cx:pt idx="18859">2000</cx:pt>
          <cx:pt idx="18860">2250</cx:pt>
          <cx:pt idx="18861">2100</cx:pt>
          <cx:pt idx="18862">2100</cx:pt>
          <cx:pt idx="18863">2000</cx:pt>
          <cx:pt idx="18864">2100</cx:pt>
          <cx:pt idx="18865">2000</cx:pt>
          <cx:pt idx="18866">2250</cx:pt>
          <cx:pt idx="18867">2100</cx:pt>
          <cx:pt idx="18868">2250</cx:pt>
          <cx:pt idx="18869">2100</cx:pt>
          <cx:pt idx="18870">2100</cx:pt>
          <cx:pt idx="18871">2000</cx:pt>
          <cx:pt idx="18872">2250</cx:pt>
          <cx:pt idx="18873">2100</cx:pt>
          <cx:pt idx="18874">2100</cx:pt>
          <cx:pt idx="18875">2000</cx:pt>
          <cx:pt idx="18876">2350</cx:pt>
          <cx:pt idx="18877">2100</cx:pt>
          <cx:pt idx="18878">2100</cx:pt>
          <cx:pt idx="18879">2000</cx:pt>
          <cx:pt idx="18880">2250</cx:pt>
          <cx:pt idx="18881">2100</cx:pt>
          <cx:pt idx="18882">2250</cx:pt>
          <cx:pt idx="18883">2000</cx:pt>
          <cx:pt idx="18884">2650</cx:pt>
          <cx:pt idx="18885">2350</cx:pt>
          <cx:pt idx="18886">2650</cx:pt>
          <cx:pt idx="18887">2650</cx:pt>
          <cx:pt idx="18888">2650</cx:pt>
          <cx:pt idx="18889">2350</cx:pt>
          <cx:pt idx="18890">2350</cx:pt>
          <cx:pt idx="18891">3000</cx:pt>
          <cx:pt idx="18892">2350</cx:pt>
          <cx:pt idx="18893">2350</cx:pt>
          <cx:pt idx="18894">2500</cx:pt>
          <cx:pt idx="18895">2500</cx:pt>
          <cx:pt idx="18896">2800</cx:pt>
          <cx:pt idx="18897">2650</cx:pt>
          <cx:pt idx="18898">2650</cx:pt>
          <cx:pt idx="18899">3000</cx:pt>
          <cx:pt idx="18900">2650</cx:pt>
          <cx:pt idx="18901">2650</cx:pt>
          <cx:pt idx="18902">2100</cx:pt>
          <cx:pt idx="18903">2000</cx:pt>
          <cx:pt idx="18904">2250</cx:pt>
          <cx:pt idx="18905">2100</cx:pt>
          <cx:pt idx="18906">2100</cx:pt>
          <cx:pt idx="18907">2000</cx:pt>
          <cx:pt idx="18908">2800</cx:pt>
          <cx:pt idx="18909">1650</cx:pt>
          <cx:pt idx="18910">1750</cx:pt>
          <cx:pt idx="18911">1750</cx:pt>
          <cx:pt idx="18912">2100</cx:pt>
          <cx:pt idx="18913">1650</cx:pt>
          <cx:pt idx="18914">2100</cx:pt>
          <cx:pt idx="18915">1950</cx:pt>
          <cx:pt idx="18916">2350</cx:pt>
          <cx:pt idx="18917">2350</cx:pt>
          <cx:pt idx="18918">2350</cx:pt>
          <cx:pt idx="18919">2050</cx:pt>
          <cx:pt idx="18920">2050</cx:pt>
          <cx:pt idx="18921">2350</cx:pt>
          <cx:pt idx="18922">2350</cx:pt>
          <cx:pt idx="18923">2050</cx:pt>
          <cx:pt idx="18924">2200</cx:pt>
          <cx:pt idx="18925">2350</cx:pt>
          <cx:pt idx="18926">2500</cx:pt>
          <cx:pt idx="18927">1650</cx:pt>
          <cx:pt idx="18928">2250</cx:pt>
          <cx:pt idx="18929">1650</cx:pt>
          <cx:pt idx="18930">2100</cx:pt>
          <cx:pt idx="18931">1500</cx:pt>
          <cx:pt idx="18932">1450</cx:pt>
          <cx:pt idx="18933">1650</cx:pt>
          <cx:pt idx="18934">1450</cx:pt>
          <cx:pt idx="18935">1500</cx:pt>
          <cx:pt idx="18936">1500</cx:pt>
          <cx:pt idx="18937">2250</cx:pt>
          <cx:pt idx="18938">2100</cx:pt>
          <cx:pt idx="18939">2500</cx:pt>
          <cx:pt idx="18940">2500</cx:pt>
          <cx:pt idx="18941">2700</cx:pt>
          <cx:pt idx="18942">1600</cx:pt>
          <cx:pt idx="18943">1650</cx:pt>
          <cx:pt idx="18944">1750</cx:pt>
          <cx:pt idx="18945">1650</cx:pt>
          <cx:pt idx="18946">1650</cx:pt>
          <cx:pt idx="18947">1250</cx:pt>
          <cx:pt idx="18948">1600</cx:pt>
          <cx:pt idx="18949">1650</cx:pt>
          <cx:pt idx="18950">1300</cx:pt>
          <cx:pt idx="18951">1150</cx:pt>
          <cx:pt idx="18952">1150</cx:pt>
          <cx:pt idx="18953">2050</cx:pt>
          <cx:pt idx="18954">2200</cx:pt>
          <cx:pt idx="18955">1850</cx:pt>
          <cx:pt idx="18956">1600</cx:pt>
          <cx:pt idx="18957">2350</cx:pt>
          <cx:pt idx="18958">2500</cx:pt>
          <cx:pt idx="18959">2050</cx:pt>
          <cx:pt idx="18960">2200</cx:pt>
          <cx:pt idx="18961">2350</cx:pt>
          <cx:pt idx="18962">2200</cx:pt>
          <cx:pt idx="18963">2200</cx:pt>
          <cx:pt idx="18964">2350</cx:pt>
          <cx:pt idx="18965">2500</cx:pt>
          <cx:pt idx="18966">2500</cx:pt>
          <cx:pt idx="18967">2500</cx:pt>
          <cx:pt idx="18968">2500</cx:pt>
          <cx:pt idx="18969">2500</cx:pt>
          <cx:pt idx="18970">2700</cx:pt>
          <cx:pt idx="18971">2350</cx:pt>
          <cx:pt idx="18972">2500</cx:pt>
          <cx:pt idx="18973">2500</cx:pt>
          <cx:pt idx="18974">2500</cx:pt>
          <cx:pt idx="18975">1600</cx:pt>
          <cx:pt idx="18976">1650</cx:pt>
          <cx:pt idx="18977">1600</cx:pt>
          <cx:pt idx="18978">1650</cx:pt>
          <cx:pt idx="18979">1650</cx:pt>
          <cx:pt idx="18980">1650</cx:pt>
          <cx:pt idx="18981">1650</cx:pt>
          <cx:pt idx="18982">1650</cx:pt>
          <cx:pt idx="18983">1950</cx:pt>
          <cx:pt idx="18984">2050</cx:pt>
          <cx:pt idx="18985">2050</cx:pt>
          <cx:pt idx="18986">1650</cx:pt>
          <cx:pt idx="18987">1650</cx:pt>
          <cx:pt idx="18988">2350</cx:pt>
          <cx:pt idx="18989">2350</cx:pt>
          <cx:pt idx="18990">2500</cx:pt>
          <cx:pt idx="18991">1750</cx:pt>
          <cx:pt idx="18992">1850</cx:pt>
          <cx:pt idx="18993">1750</cx:pt>
          <cx:pt idx="18994">1750</cx:pt>
          <cx:pt idx="18995">1850</cx:pt>
          <cx:pt idx="18996">1750</cx:pt>
          <cx:pt idx="18997">1750</cx:pt>
          <cx:pt idx="18998">1750</cx:pt>
          <cx:pt idx="18999">1650</cx:pt>
          <cx:pt idx="19000">1750</cx:pt>
          <cx:pt idx="19001">1500</cx:pt>
          <cx:pt idx="19002">1650</cx:pt>
          <cx:pt idx="19003">1650</cx:pt>
          <cx:pt idx="19004">1650</cx:pt>
          <cx:pt idx="19005">1750</cx:pt>
          <cx:pt idx="19006">1650</cx:pt>
          <cx:pt idx="19007">1750</cx:pt>
          <cx:pt idx="19008">1850</cx:pt>
          <cx:pt idx="19009">1950</cx:pt>
          <cx:pt idx="19010">1950</cx:pt>
          <cx:pt idx="19011">1950</cx:pt>
          <cx:pt idx="19012">2050</cx:pt>
          <cx:pt idx="19013">1400</cx:pt>
          <cx:pt idx="19014">1500</cx:pt>
          <cx:pt idx="19015">1350</cx:pt>
          <cx:pt idx="19016">1400</cx:pt>
          <cx:pt idx="19017">1750</cx:pt>
          <cx:pt idx="19018">1650</cx:pt>
          <cx:pt idx="19019">1600</cx:pt>
          <cx:pt idx="19020">1500</cx:pt>
          <cx:pt idx="19021">1600</cx:pt>
          <cx:pt idx="19022">1500</cx:pt>
          <cx:pt idx="19023">1950</cx:pt>
          <cx:pt idx="19024">1850</cx:pt>
          <cx:pt idx="19025">1950</cx:pt>
          <cx:pt idx="19026">1950</cx:pt>
          <cx:pt idx="19027">1950</cx:pt>
          <cx:pt idx="19028">2050</cx:pt>
          <cx:pt idx="19029">1950</cx:pt>
          <cx:pt idx="19030">2200</cx:pt>
          <cx:pt idx="19031">2500</cx:pt>
          <cx:pt idx="19032">2700</cx:pt>
          <cx:pt idx="19033">1750</cx:pt>
          <cx:pt idx="19034">2200</cx:pt>
          <cx:pt idx="19035">2350</cx:pt>
          <cx:pt idx="19036">2500</cx:pt>
          <cx:pt idx="19037">2500</cx:pt>
          <cx:pt idx="19038">2700</cx:pt>
          <cx:pt idx="19039">2350</cx:pt>
          <cx:pt idx="19040">2350</cx:pt>
          <cx:pt idx="19041">2500</cx:pt>
          <cx:pt idx="19042">2700</cx:pt>
          <cx:pt idx="19043">2700</cx:pt>
          <cx:pt idx="19044">2700</cx:pt>
          <cx:pt idx="19045">1650</cx:pt>
          <cx:pt idx="19046">1850</cx:pt>
          <cx:pt idx="19047">1850</cx:pt>
          <cx:pt idx="19048">1750</cx:pt>
          <cx:pt idx="19049">1450</cx:pt>
          <cx:pt idx="19050">1350</cx:pt>
          <cx:pt idx="19051">2200</cx:pt>
          <cx:pt idx="19052">2500</cx:pt>
          <cx:pt idx="19053">2700</cx:pt>
          <cx:pt idx="19054">2350</cx:pt>
          <cx:pt idx="19055">2500</cx:pt>
          <cx:pt idx="19056">2700</cx:pt>
          <cx:pt idx="19057">2700</cx:pt>
          <cx:pt idx="19058">2700</cx:pt>
          <cx:pt idx="19059">2500</cx:pt>
          <cx:pt idx="19060">2500</cx:pt>
          <cx:pt idx="19061">2700</cx:pt>
          <cx:pt idx="19062">2500</cx:pt>
          <cx:pt idx="19063">2500</cx:pt>
          <cx:pt idx="19064">2700</cx:pt>
          <cx:pt idx="19065">2600</cx:pt>
          <cx:pt idx="19066">2500</cx:pt>
          <cx:pt idx="19067">2500</cx:pt>
          <cx:pt idx="19068">2900</cx:pt>
          <cx:pt idx="19069">2700</cx:pt>
          <cx:pt idx="19070">2600</cx:pt>
          <cx:pt idx="19071">1750</cx:pt>
          <cx:pt idx="19072">1650</cx:pt>
          <cx:pt idx="19073">1750</cx:pt>
          <cx:pt idx="19074">1500</cx:pt>
          <cx:pt idx="19075">1650</cx:pt>
          <cx:pt idx="19076">1650</cx:pt>
          <cx:pt idx="19077">1650</cx:pt>
          <cx:pt idx="19078">1750</cx:pt>
          <cx:pt idx="19079">3250</cx:pt>
          <cx:pt idx="19080">3250</cx:pt>
          <cx:pt idx="19081">3850</cx:pt>
          <cx:pt idx="19082">3850</cx:pt>
          <cx:pt idx="19083">3850</cx:pt>
          <cx:pt idx="19084">3850</cx:pt>
          <cx:pt idx="19085">4700</cx:pt>
          <cx:pt idx="19086">1950</cx:pt>
          <cx:pt idx="19087">1950</cx:pt>
          <cx:pt idx="19088">2050</cx:pt>
          <cx:pt idx="19089">2500</cx:pt>
          <cx:pt idx="19090">2350</cx:pt>
          <cx:pt idx="19091">2700</cx:pt>
          <cx:pt idx="19092">2500</cx:pt>
          <cx:pt idx="19093">2200</cx:pt>
          <cx:pt idx="19094">2350</cx:pt>
          <cx:pt idx="19095">2600</cx:pt>
          <cx:pt idx="19096">2500</cx:pt>
          <cx:pt idx="19097">2500</cx:pt>
          <cx:pt idx="19098">1950</cx:pt>
          <cx:pt idx="19099">1500</cx:pt>
          <cx:pt idx="19100">1950</cx:pt>
          <cx:pt idx="19101">1650</cx:pt>
          <cx:pt idx="19102">1350</cx:pt>
          <cx:pt idx="19103">1400</cx:pt>
          <cx:pt idx="19104">1350</cx:pt>
          <cx:pt idx="19105">2200</cx:pt>
          <cx:pt idx="19106">2500</cx:pt>
          <cx:pt idx="19107">2500</cx:pt>
          <cx:pt idx="19108">2700</cx:pt>
          <cx:pt idx="19109">2350</cx:pt>
          <cx:pt idx="19110">2050</cx:pt>
          <cx:pt idx="19111">2350</cx:pt>
          <cx:pt idx="19112">2350</cx:pt>
          <cx:pt idx="19113">2050</cx:pt>
          <cx:pt idx="19114">1950</cx:pt>
          <cx:pt idx="19115">2050</cx:pt>
          <cx:pt idx="19116">2350</cx:pt>
          <cx:pt idx="19117">2200</cx:pt>
          <cx:pt idx="19118">2350</cx:pt>
          <cx:pt idx="19119">2200</cx:pt>
          <cx:pt idx="19120">2050</cx:pt>
          <cx:pt idx="19121">2350</cx:pt>
          <cx:pt idx="19122">2200</cx:pt>
          <cx:pt idx="19123">2050</cx:pt>
          <cx:pt idx="19124">2050</cx:pt>
          <cx:pt idx="19125">2350</cx:pt>
          <cx:pt idx="19126">2350</cx:pt>
          <cx:pt idx="19127">2400</cx:pt>
          <cx:pt idx="19128">3200</cx:pt>
          <cx:pt idx="19129">2900</cx:pt>
          <cx:pt idx="19130">3200</cx:pt>
          <cx:pt idx="19131">2900</cx:pt>
          <cx:pt idx="19132">2200</cx:pt>
          <cx:pt idx="19133">2200</cx:pt>
          <cx:pt idx="19134">2350</cx:pt>
          <cx:pt idx="19135">3250</cx:pt>
          <cx:pt idx="19136">2200</cx:pt>
          <cx:pt idx="19137">2350</cx:pt>
          <cx:pt idx="19138">2350</cx:pt>
          <cx:pt idx="19139">2350</cx:pt>
          <cx:pt idx="19140">2500</cx:pt>
          <cx:pt idx="19141">2350</cx:pt>
          <cx:pt idx="19142">2500</cx:pt>
          <cx:pt idx="19143">1400</cx:pt>
          <cx:pt idx="19144">1450</cx:pt>
          <cx:pt idx="19145">1250</cx:pt>
          <cx:pt idx="19146">1400</cx:pt>
          <cx:pt idx="19147">1400</cx:pt>
          <cx:pt idx="19148">1450</cx:pt>
          <cx:pt idx="19149">1250</cx:pt>
          <cx:pt idx="19150">1400</cx:pt>
          <cx:pt idx="19151">1750</cx:pt>
          <cx:pt idx="19152">1950</cx:pt>
          <cx:pt idx="19153">1750</cx:pt>
          <cx:pt idx="19154">1950</cx:pt>
          <cx:pt idx="19155">2350</cx:pt>
          <cx:pt idx="19156">2050</cx:pt>
          <cx:pt idx="19157">1150</cx:pt>
          <cx:pt idx="19158">1850</cx:pt>
          <cx:pt idx="19159">1750</cx:pt>
          <cx:pt idx="19160">2050</cx:pt>
          <cx:pt idx="19161">2050</cx:pt>
          <cx:pt idx="19162">1500</cx:pt>
          <cx:pt idx="19163">1650</cx:pt>
          <cx:pt idx="19164">2050</cx:pt>
          <cx:pt idx="19165">1950</cx:pt>
          <cx:pt idx="19166">2350</cx:pt>
          <cx:pt idx="19167">2350</cx:pt>
          <cx:pt idx="19168">2200</cx:pt>
          <cx:pt idx="19169">2200</cx:pt>
          <cx:pt idx="19170">1750</cx:pt>
          <cx:pt idx="19171">1850</cx:pt>
          <cx:pt idx="19172">1850</cx:pt>
          <cx:pt idx="19173">1850</cx:pt>
          <cx:pt idx="19174">1850</cx:pt>
          <cx:pt idx="19175">1850</cx:pt>
          <cx:pt idx="19176">1950</cx:pt>
          <cx:pt idx="19177">1950</cx:pt>
          <cx:pt idx="19178">2050</cx:pt>
          <cx:pt idx="19179">2200</cx:pt>
          <cx:pt idx="19180">2350</cx:pt>
          <cx:pt idx="19181">2500</cx:pt>
          <cx:pt idx="19182">2050</cx:pt>
          <cx:pt idx="19183">2050</cx:pt>
          <cx:pt idx="19184">2350</cx:pt>
          <cx:pt idx="19185">2350</cx:pt>
          <cx:pt idx="19186">2500</cx:pt>
          <cx:pt idx="19187">2500</cx:pt>
          <cx:pt idx="19188">2700</cx:pt>
          <cx:pt idx="19189">2350</cx:pt>
          <cx:pt idx="19190">2350</cx:pt>
          <cx:pt idx="19191">2500</cx:pt>
          <cx:pt idx="19192">2050</cx:pt>
          <cx:pt idx="19193">2200</cx:pt>
          <cx:pt idx="19194">2350</cx:pt>
          <cx:pt idx="19195">2200</cx:pt>
          <cx:pt idx="19196">2200</cx:pt>
          <cx:pt idx="19197">2350</cx:pt>
          <cx:pt idx="19198">2500</cx:pt>
          <cx:pt idx="19199">2500</cx:pt>
          <cx:pt idx="19200">3200</cx:pt>
          <cx:pt idx="19201">2500</cx:pt>
          <cx:pt idx="19202">2500</cx:pt>
          <cx:pt idx="19203">2050</cx:pt>
          <cx:pt idx="19204">2200</cx:pt>
          <cx:pt idx="19205">1850</cx:pt>
          <cx:pt idx="19206">1600</cx:pt>
          <cx:pt idx="19207">2350</cx:pt>
          <cx:pt idx="19208">2500</cx:pt>
          <cx:pt idx="19209">2350</cx:pt>
          <cx:pt idx="19210">2500</cx:pt>
          <cx:pt idx="19211">2500</cx:pt>
          <cx:pt idx="19212">2700</cx:pt>
          <cx:pt idx="19213">2900</cx:pt>
          <cx:pt idx="19214">2500</cx:pt>
          <cx:pt idx="19215">2700</cx:pt>
          <cx:pt idx="19216">2900</cx:pt>
          <cx:pt idx="19217">1500</cx:pt>
          <cx:pt idx="19218">1500</cx:pt>
          <cx:pt idx="19219">1650</cx:pt>
          <cx:pt idx="19220">1400</cx:pt>
          <cx:pt idx="19221">1450</cx:pt>
          <cx:pt idx="19222">1200</cx:pt>
          <cx:pt idx="19223">1200</cx:pt>
          <cx:pt idx="19224">1150</cx:pt>
          <cx:pt idx="19225">1150</cx:pt>
          <cx:pt idx="19226">1100</cx:pt>
          <cx:pt idx="19227">1100</cx:pt>
          <cx:pt idx="19228">1050</cx:pt>
          <cx:pt idx="19229">1650</cx:pt>
          <cx:pt idx="19230">1650</cx:pt>
          <cx:pt idx="19231">1650</cx:pt>
          <cx:pt idx="19232">750</cx:pt>
          <cx:pt idx="19233">750</cx:pt>
          <cx:pt idx="19234">650</cx:pt>
          <cx:pt idx="19235">1950</cx:pt>
          <cx:pt idx="19236">2050</cx:pt>
          <cx:pt idx="19237">2050</cx:pt>
          <cx:pt idx="19238">2200</cx:pt>
          <cx:pt idx="19239">2050</cx:pt>
          <cx:pt idx="19240">2000</cx:pt>
          <cx:pt idx="19241">1900</cx:pt>
          <cx:pt idx="19242">2100</cx:pt>
          <cx:pt idx="19243">1400</cx:pt>
          <cx:pt idx="19244">1400</cx:pt>
          <cx:pt idx="19245">1250</cx:pt>
          <cx:pt idx="19246">1300</cx:pt>
          <cx:pt idx="19247">1400</cx:pt>
          <cx:pt idx="19248">1400</cx:pt>
          <cx:pt idx="19249">1750</cx:pt>
          <cx:pt idx="19250">1750</cx:pt>
          <cx:pt idx="19251">1650</cx:pt>
          <cx:pt idx="19252">1950</cx:pt>
          <cx:pt idx="19253">1650</cx:pt>
          <cx:pt idx="19254">1750</cx:pt>
          <cx:pt idx="19255">1600</cx:pt>
          <cx:pt idx="19256">1650</cx:pt>
          <cx:pt idx="19257">1600</cx:pt>
          <cx:pt idx="19258">1450</cx:pt>
          <cx:pt idx="19259">1750</cx:pt>
          <cx:pt idx="19260">1500</cx:pt>
          <cx:pt idx="19261">1450</cx:pt>
          <cx:pt idx="19262">1750</cx:pt>
          <cx:pt idx="19263">2350</cx:pt>
          <cx:pt idx="19264">2350</cx:pt>
          <cx:pt idx="19265">2350</cx:pt>
          <cx:pt idx="19266">2050</cx:pt>
          <cx:pt idx="19267">1850</cx:pt>
          <cx:pt idx="19268">1600</cx:pt>
          <cx:pt idx="19269">2500</cx:pt>
          <cx:pt idx="19270">2050</cx:pt>
          <cx:pt idx="19271">2050</cx:pt>
          <cx:pt idx="19272">1950</cx:pt>
          <cx:pt idx="19273">2050</cx:pt>
          <cx:pt idx="19274">2200</cx:pt>
          <cx:pt idx="19275">2050</cx:pt>
          <cx:pt idx="19276">2050</cx:pt>
          <cx:pt idx="19277">2200</cx:pt>
          <cx:pt idx="19278">1950</cx:pt>
          <cx:pt idx="19279">2200</cx:pt>
          <cx:pt idx="19280">2200</cx:pt>
          <cx:pt idx="19281">2350</cx:pt>
          <cx:pt idx="19282">2350</cx:pt>
          <cx:pt idx="19283">2350</cx:pt>
          <cx:pt idx="19284">2350</cx:pt>
          <cx:pt idx="19285">2350</cx:pt>
          <cx:pt idx="19286">2350</cx:pt>
          <cx:pt idx="19287">2350</cx:pt>
          <cx:pt idx="19288">2650</cx:pt>
          <cx:pt idx="19289">2350</cx:pt>
          <cx:pt idx="19290">2350</cx:pt>
          <cx:pt idx="19291">2650</cx:pt>
          <cx:pt idx="19292">2350</cx:pt>
          <cx:pt idx="19293">2350</cx:pt>
          <cx:pt idx="19294">2500</cx:pt>
          <cx:pt idx="19295">2500</cx:pt>
          <cx:pt idx="19296">2200</cx:pt>
          <cx:pt idx="19297">1950</cx:pt>
          <cx:pt idx="19298">2350</cx:pt>
          <cx:pt idx="19299">2050</cx:pt>
          <cx:pt idx="19300">2200</cx:pt>
          <cx:pt idx="19301">2350</cx:pt>
          <cx:pt idx="19302">2200</cx:pt>
          <cx:pt idx="19303">2350</cx:pt>
          <cx:pt idx="19304">2350</cx:pt>
          <cx:pt idx="19305">2350</cx:pt>
          <cx:pt idx="19306">2050</cx:pt>
          <cx:pt idx="19307">2350</cx:pt>
          <cx:pt idx="19308">1750</cx:pt>
          <cx:pt idx="19309">1850</cx:pt>
          <cx:pt idx="19310">1650</cx:pt>
          <cx:pt idx="19311">1650</cx:pt>
          <cx:pt idx="19312">1400</cx:pt>
          <cx:pt idx="19313">1350</cx:pt>
          <cx:pt idx="19314">1500</cx:pt>
          <cx:pt idx="19315">1450</cx:pt>
          <cx:pt idx="19316">1950</cx:pt>
          <cx:pt idx="19317">2050</cx:pt>
          <cx:pt idx="19318">1850</cx:pt>
          <cx:pt idx="19319">1950</cx:pt>
          <cx:pt idx="19320">1950</cx:pt>
          <cx:pt idx="19321">2050</cx:pt>
          <cx:pt idx="19322">1850</cx:pt>
          <cx:pt idx="19323">1950</cx:pt>
          <cx:pt idx="19324">3850</cx:pt>
          <cx:pt idx="19325">3250</cx:pt>
          <cx:pt idx="19326">3250</cx:pt>
          <cx:pt idx="19327">3500</cx:pt>
          <cx:pt idx="19328">1750</cx:pt>
          <cx:pt idx="19329">2350</cx:pt>
          <cx:pt idx="19330">2350</cx:pt>
          <cx:pt idx="19331">2350</cx:pt>
          <cx:pt idx="19332">2250</cx:pt>
          <cx:pt idx="19333">2700</cx:pt>
          <cx:pt idx="19334">1950</cx:pt>
          <cx:pt idx="19335">1950</cx:pt>
          <cx:pt idx="19336">2350</cx:pt>
          <cx:pt idx="19337">2350</cx:pt>
          <cx:pt idx="19338">2500</cx:pt>
          <cx:pt idx="19339">2250</cx:pt>
          <cx:pt idx="19340">2500</cx:pt>
          <cx:pt idx="19341">2250</cx:pt>
          <cx:pt idx="19342">3500</cx:pt>
          <cx:pt idx="19343">3500</cx:pt>
          <cx:pt idx="19344">1950</cx:pt>
          <cx:pt idx="19345">2250</cx:pt>
          <cx:pt idx="19346">1600</cx:pt>
          <cx:pt idx="19347">2100</cx:pt>
          <cx:pt idx="19348">1400</cx:pt>
          <cx:pt idx="19349">2000</cx:pt>
          <cx:pt idx="19350">1750</cx:pt>
          <cx:pt idx="19351">1500</cx:pt>
          <cx:pt idx="19352">1850</cx:pt>
          <cx:pt idx="19353">1650</cx:pt>
          <cx:pt idx="19354">2050</cx:pt>
          <cx:pt idx="19355">2050</cx:pt>
          <cx:pt idx="19356">2050</cx:pt>
          <cx:pt idx="19357">2350</cx:pt>
          <cx:pt idx="19358">2200</cx:pt>
          <cx:pt idx="19359">2050</cx:pt>
          <cx:pt idx="19360">1950</cx:pt>
          <cx:pt idx="19361">2350</cx:pt>
          <cx:pt idx="19362">2200</cx:pt>
          <cx:pt idx="19363">2100</cx:pt>
          <cx:pt idx="19364">2100</cx:pt>
          <cx:pt idx="19365">1950</cx:pt>
          <cx:pt idx="19366">1900</cx:pt>
          <cx:pt idx="19367">1850</cx:pt>
          <cx:pt idx="19368">1900</cx:pt>
          <cx:pt idx="19369">1350</cx:pt>
          <cx:pt idx="19370">1450</cx:pt>
          <cx:pt idx="19371">1250</cx:pt>
          <cx:pt idx="19372">1450</cx:pt>
          <cx:pt idx="19373">1950</cx:pt>
          <cx:pt idx="19374">1500</cx:pt>
          <cx:pt idx="19375">1950</cx:pt>
          <cx:pt idx="19376">1650</cx:pt>
          <cx:pt idx="19377">2100</cx:pt>
          <cx:pt idx="19378">2250</cx:pt>
          <cx:pt idx="19379">2250</cx:pt>
          <cx:pt idx="19380">2500</cx:pt>
          <cx:pt idx="19381">2500</cx:pt>
          <cx:pt idx="19382">2650</cx:pt>
          <cx:pt idx="19383">2000</cx:pt>
          <cx:pt idx="19384">2100</cx:pt>
          <cx:pt idx="19385">2250</cx:pt>
          <cx:pt idx="19386">2350</cx:pt>
          <cx:pt idx="19387">2350</cx:pt>
          <cx:pt idx="19388">2000</cx:pt>
          <cx:pt idx="19389">2100</cx:pt>
          <cx:pt idx="19390">2100</cx:pt>
          <cx:pt idx="19391">2100</cx:pt>
          <cx:pt idx="19392">2250</cx:pt>
          <cx:pt idx="19393">2350</cx:pt>
          <cx:pt idx="19394">2350</cx:pt>
          <cx:pt idx="19395">2500</cx:pt>
          <cx:pt idx="19396">2650</cx:pt>
          <cx:pt idx="19397">3000</cx:pt>
          <cx:pt idx="19398">2350</cx:pt>
          <cx:pt idx="19399">2500</cx:pt>
          <cx:pt idx="19400">2500</cx:pt>
          <cx:pt idx="19401">2650</cx:pt>
          <cx:pt idx="19402">2500</cx:pt>
          <cx:pt idx="19403">3000</cx:pt>
          <cx:pt idx="19404">1850</cx:pt>
          <cx:pt idx="19405">2000</cx:pt>
          <cx:pt idx="19406">2000</cx:pt>
          <cx:pt idx="19407">2250</cx:pt>
          <cx:pt idx="19408">1650</cx:pt>
          <cx:pt idx="19409">1450</cx:pt>
          <cx:pt idx="19410">1650</cx:pt>
          <cx:pt idx="19411">1950</cx:pt>
          <cx:pt idx="19412">2350</cx:pt>
          <cx:pt idx="19413">2050</cx:pt>
          <cx:pt idx="19414">2350</cx:pt>
          <cx:pt idx="19415">2350</cx:pt>
          <cx:pt idx="19416">1750</cx:pt>
          <cx:pt idx="19417">1850</cx:pt>
          <cx:pt idx="19418">1850</cx:pt>
          <cx:pt idx="19419">1850</cx:pt>
          <cx:pt idx="19420">1850</cx:pt>
          <cx:pt idx="19421">1850</cx:pt>
          <cx:pt idx="19422">2050</cx:pt>
          <cx:pt idx="19423">2350</cx:pt>
          <cx:pt idx="19424">1750</cx:pt>
          <cx:pt idx="19425">2100</cx:pt>
          <cx:pt idx="19426">1650</cx:pt>
          <cx:pt idx="19427">1500</cx:pt>
          <cx:pt idx="19428">2000</cx:pt>
          <cx:pt idx="19429">1650</cx:pt>
          <cx:pt idx="19430">2250</cx:pt>
          <cx:pt idx="19431">1500</cx:pt>
          <cx:pt idx="19432">2100</cx:pt>
          <cx:pt idx="19433">1650</cx:pt>
          <cx:pt idx="19434">2100</cx:pt>
          <cx:pt idx="19435">1300</cx:pt>
          <cx:pt idx="19436">1400</cx:pt>
          <cx:pt idx="19437">1150</cx:pt>
          <cx:pt idx="19438">1250</cx:pt>
          <cx:pt idx="19439">3000</cx:pt>
          <cx:pt idx="19440">3000</cx:pt>
          <cx:pt idx="19441">1950</cx:pt>
          <cx:pt idx="19442">2050</cx:pt>
          <cx:pt idx="19443">2050</cx:pt>
          <cx:pt idx="19444">2200</cx:pt>
          <cx:pt idx="19445">1850</cx:pt>
          <cx:pt idx="19446">1950</cx:pt>
          <cx:pt idx="19447">1750</cx:pt>
          <cx:pt idx="19448">2050</cx:pt>
          <cx:pt idx="19449">1650</cx:pt>
          <cx:pt idx="19450">1500</cx:pt>
          <cx:pt idx="19451">1850</cx:pt>
          <cx:pt idx="19452">1650</cx:pt>
          <cx:pt idx="19453">2200</cx:pt>
          <cx:pt idx="19454">2800</cx:pt>
          <cx:pt idx="19455">2200</cx:pt>
          <cx:pt idx="19456">2800</cx:pt>
          <cx:pt idx="19457">2350</cx:pt>
          <cx:pt idx="19458">2800</cx:pt>
          <cx:pt idx="19459">2200</cx:pt>
          <cx:pt idx="19460">2800</cx:pt>
          <cx:pt idx="19461">1750</cx:pt>
          <cx:pt idx="19462">1600</cx:pt>
          <cx:pt idx="19463">2200</cx:pt>
          <cx:pt idx="19464">2200</cx:pt>
          <cx:pt idx="19465">2200</cx:pt>
          <cx:pt idx="19466">2350</cx:pt>
          <cx:pt idx="19467">2350</cx:pt>
          <cx:pt idx="19468">2050</cx:pt>
          <cx:pt idx="19469">1350</cx:pt>
          <cx:pt idx="19470">1500</cx:pt>
          <cx:pt idx="19471">1350</cx:pt>
          <cx:pt idx="19472">1450</cx:pt>
          <cx:pt idx="19473">1850</cx:pt>
          <cx:pt idx="19474">2200</cx:pt>
          <cx:pt idx="19475">2200</cx:pt>
          <cx:pt idx="19476">2350</cx:pt>
          <cx:pt idx="19477">2200</cx:pt>
          <cx:pt idx="19478">1600</cx:pt>
          <cx:pt idx="19479">1600</cx:pt>
          <cx:pt idx="19480">1500</cx:pt>
          <cx:pt idx="19481">1750</cx:pt>
          <cx:pt idx="19482">2350</cx:pt>
          <cx:pt idx="19483">2350</cx:pt>
          <cx:pt idx="19484">2350</cx:pt>
          <cx:pt idx="19485">1750</cx:pt>
          <cx:pt idx="19486">1750</cx:pt>
          <cx:pt idx="19487">1450</cx:pt>
          <cx:pt idx="19488">1350</cx:pt>
          <cx:pt idx="19489">2500</cx:pt>
          <cx:pt idx="19490">1850</cx:pt>
          <cx:pt idx="19491">1750</cx:pt>
          <cx:pt idx="19492">1750</cx:pt>
          <cx:pt idx="19493">2100</cx:pt>
          <cx:pt idx="19494">1650</cx:pt>
          <cx:pt idx="19495">2250</cx:pt>
          <cx:pt idx="19496">1650</cx:pt>
          <cx:pt idx="19497">2100</cx:pt>
          <cx:pt idx="19498">1600</cx:pt>
          <cx:pt idx="19499">1600</cx:pt>
          <cx:pt idx="19500">1500</cx:pt>
          <cx:pt idx="19501">1650</cx:pt>
          <cx:pt idx="19502">1650</cx:pt>
          <cx:pt idx="19503">2100</cx:pt>
          <cx:pt idx="19504">1750</cx:pt>
          <cx:pt idx="19505">1500</cx:pt>
          <cx:pt idx="19506">1450</cx:pt>
          <cx:pt idx="19507">1650</cx:pt>
          <cx:pt idx="19508">1500</cx:pt>
          <cx:pt idx="19509">1500</cx:pt>
          <cx:pt idx="19510">2500</cx:pt>
          <cx:pt idx="19511">2500</cx:pt>
          <cx:pt idx="19512">2350</cx:pt>
          <cx:pt idx="19513">2350</cx:pt>
          <cx:pt idx="19514">2650</cx:pt>
          <cx:pt idx="19515">2650</cx:pt>
          <cx:pt idx="19516">2350</cx:pt>
          <cx:pt idx="19517">2100</cx:pt>
          <cx:pt idx="19518">2350</cx:pt>
          <cx:pt idx="19519">2350</cx:pt>
          <cx:pt idx="19520">3500</cx:pt>
          <cx:pt idx="19521">3250</cx:pt>
          <cx:pt idx="19522">3250</cx:pt>
          <cx:pt idx="19523">2350</cx:pt>
          <cx:pt idx="19524">2350</cx:pt>
          <cx:pt idx="19525">2000</cx:pt>
          <cx:pt idx="19526">1650</cx:pt>
          <cx:pt idx="19527">1900</cx:pt>
          <cx:pt idx="19528">1600</cx:pt>
          <cx:pt idx="19529">1650</cx:pt>
          <cx:pt idx="19530">2000</cx:pt>
          <cx:pt idx="19531">1900</cx:pt>
          <cx:pt idx="19532">1600</cx:pt>
          <cx:pt idx="19533">1900</cx:pt>
          <cx:pt idx="19534">1900</cx:pt>
          <cx:pt idx="19535">1650</cx:pt>
          <cx:pt idx="19536">2250</cx:pt>
          <cx:pt idx="19537">2250</cx:pt>
          <cx:pt idx="19538">1600</cx:pt>
          <cx:pt idx="19539">2000</cx:pt>
          <cx:pt idx="19540">1750</cx:pt>
          <cx:pt idx="19541">2250</cx:pt>
          <cx:pt idx="19542">2250</cx:pt>
          <cx:pt idx="19543">1650</cx:pt>
          <cx:pt idx="19544">2100</cx:pt>
          <cx:pt idx="19545">1450</cx:pt>
          <cx:pt idx="19546">1400</cx:pt>
          <cx:pt idx="19547">1750</cx:pt>
          <cx:pt idx="19548">1450</cx:pt>
          <cx:pt idx="19549">1450</cx:pt>
          <cx:pt idx="19550">1750</cx:pt>
          <cx:pt idx="19551">1350</cx:pt>
          <cx:pt idx="19552">1350</cx:pt>
          <cx:pt idx="19553">1200</cx:pt>
          <cx:pt idx="19554">1300</cx:pt>
          <cx:pt idx="19555">1300</cx:pt>
          <cx:pt idx="19556">1350</cx:pt>
          <cx:pt idx="19557">1200</cx:pt>
          <cx:pt idx="19558">1300</cx:pt>
          <cx:pt idx="19559">1350</cx:pt>
          <cx:pt idx="19560">1350</cx:pt>
          <cx:pt idx="19561">1300</cx:pt>
          <cx:pt idx="19562">1650</cx:pt>
          <cx:pt idx="19563">1650</cx:pt>
          <cx:pt idx="19564">1500</cx:pt>
          <cx:pt idx="19565">1600</cx:pt>
          <cx:pt idx="19566">1600</cx:pt>
          <cx:pt idx="19567">1650</cx:pt>
          <cx:pt idx="19568">1500</cx:pt>
          <cx:pt idx="19569">1600</cx:pt>
          <cx:pt idx="19570">1650</cx:pt>
          <cx:pt idx="19571">1650</cx:pt>
          <cx:pt idx="19572">1650</cx:pt>
          <cx:pt idx="19573">2100</cx:pt>
          <cx:pt idx="19574">1650</cx:pt>
          <cx:pt idx="19575">1350</cx:pt>
          <cx:pt idx="19576">1350</cx:pt>
          <cx:pt idx="19577">1200</cx:pt>
          <cx:pt idx="19578">1300</cx:pt>
          <cx:pt idx="19579">1350</cx:pt>
          <cx:pt idx="19580">1350</cx:pt>
          <cx:pt idx="19581">1950</cx:pt>
          <cx:pt idx="19582">1950</cx:pt>
          <cx:pt idx="19583">2050</cx:pt>
          <cx:pt idx="19584">1950</cx:pt>
          <cx:pt idx="19585">2050</cx:pt>
          <cx:pt idx="19586">2050</cx:pt>
          <cx:pt idx="19587">2200</cx:pt>
          <cx:pt idx="19588">2050</cx:pt>
          <cx:pt idx="19589">1250</cx:pt>
          <cx:pt idx="19590">1050</cx:pt>
          <cx:pt idx="19591">1500</cx:pt>
          <cx:pt idx="19592">1650</cx:pt>
          <cx:pt idx="19593">1500</cx:pt>
          <cx:pt idx="19594">1650</cx:pt>
          <cx:pt idx="19595">1600</cx:pt>
          <cx:pt idx="19596">1650</cx:pt>
          <cx:pt idx="19597">1500</cx:pt>
          <cx:pt idx="19598">1650</cx:pt>
          <cx:pt idx="19599">1650</cx:pt>
          <cx:pt idx="19600">1650</cx:pt>
          <cx:pt idx="19601">1650</cx:pt>
          <cx:pt idx="19602">1650</cx:pt>
          <cx:pt idx="19603">2050</cx:pt>
          <cx:pt idx="19604">2200</cx:pt>
          <cx:pt idx="19605">1650</cx:pt>
          <cx:pt idx="19606">1450</cx:pt>
          <cx:pt idx="19607">1750</cx:pt>
          <cx:pt idx="19608">1450</cx:pt>
          <cx:pt idx="19609">1750</cx:pt>
          <cx:pt idx="19610">1400</cx:pt>
          <cx:pt idx="19611">1450</cx:pt>
          <cx:pt idx="19612">1750</cx:pt>
          <cx:pt idx="19613">1450</cx:pt>
          <cx:pt idx="19614">1750</cx:pt>
          <cx:pt idx="19615">1600</cx:pt>
          <cx:pt idx="19616">1850</cx:pt>
          <cx:pt idx="19617">1850</cx:pt>
          <cx:pt idx="19618">1250</cx:pt>
          <cx:pt idx="19619">1300</cx:pt>
          <cx:pt idx="19620">1850</cx:pt>
          <cx:pt idx="19621">1300</cx:pt>
          <cx:pt idx="19622">1150</cx:pt>
          <cx:pt idx="19623">1150</cx:pt>
          <cx:pt idx="19624">1150</cx:pt>
          <cx:pt idx="19625">1100</cx:pt>
          <cx:pt idx="19626">1600</cx:pt>
          <cx:pt idx="19627">1950</cx:pt>
          <cx:pt idx="19628">1850</cx:pt>
          <cx:pt idx="19629">1950</cx:pt>
          <cx:pt idx="19630">2700</cx:pt>
          <cx:pt idx="19631">1450</cx:pt>
          <cx:pt idx="19632">850</cx:pt>
          <cx:pt idx="19633">1500</cx:pt>
          <cx:pt idx="19634">1450</cx:pt>
          <cx:pt idx="19635">1600</cx:pt>
          <cx:pt idx="19636">1600</cx:pt>
          <cx:pt idx="19637">2500</cx:pt>
          <cx:pt idx="19638">2500</cx:pt>
          <cx:pt idx="19639">1850</cx:pt>
          <cx:pt idx="19640">1750</cx:pt>
          <cx:pt idx="19641">1950</cx:pt>
          <cx:pt idx="19642">2050</cx:pt>
          <cx:pt idx="19643">1650</cx:pt>
          <cx:pt idx="19644">1950</cx:pt>
          <cx:pt idx="19645">1950</cx:pt>
          <cx:pt idx="19646">2200</cx:pt>
          <cx:pt idx="19647">1950</cx:pt>
          <cx:pt idx="19648">2050</cx:pt>
          <cx:pt idx="19649">2200</cx:pt>
          <cx:pt idx="19650">2350</cx:pt>
          <cx:pt idx="19651">2200</cx:pt>
          <cx:pt idx="19652">2350</cx:pt>
          <cx:pt idx="19653">2500</cx:pt>
          <cx:pt idx="19654">2350</cx:pt>
          <cx:pt idx="19655">1600</cx:pt>
          <cx:pt idx="19656">1450</cx:pt>
          <cx:pt idx="19657">2200</cx:pt>
          <cx:pt idx="19658">2200</cx:pt>
          <cx:pt idx="19659">1900</cx:pt>
          <cx:pt idx="19660">1150</cx:pt>
          <cx:pt idx="19661">1600</cx:pt>
          <cx:pt idx="19662">1750</cx:pt>
          <cx:pt idx="19663">1000</cx:pt>
          <cx:pt idx="19664">1450</cx:pt>
          <cx:pt idx="19665">1900</cx:pt>
          <cx:pt idx="19666">1750</cx:pt>
          <cx:pt idx="19667">1650</cx:pt>
          <cx:pt idx="19668">1900</cx:pt>
          <cx:pt idx="19669">1150</cx:pt>
          <cx:pt idx="19670">1600</cx:pt>
          <cx:pt idx="19671">1850</cx:pt>
          <cx:pt idx="19672">1750</cx:pt>
          <cx:pt idx="19673">1000</cx:pt>
          <cx:pt idx="19674">1450</cx:pt>
          <cx:pt idx="19675">1750</cx:pt>
          <cx:pt idx="19676">1600</cx:pt>
          <cx:pt idx="19677">1850</cx:pt>
          <cx:pt idx="19678">1450</cx:pt>
          <cx:pt idx="19679">1750</cx:pt>
          <cx:pt idx="19680">1900</cx:pt>
          <cx:pt idx="19681">1150</cx:pt>
          <cx:pt idx="19682">1600</cx:pt>
          <cx:pt idx="19683">1750</cx:pt>
          <cx:pt idx="19684">1000</cx:pt>
          <cx:pt idx="19685">1450</cx:pt>
          <cx:pt idx="19686">2000</cx:pt>
          <cx:pt idx="19687">2250</cx:pt>
          <cx:pt idx="19688">1850</cx:pt>
          <cx:pt idx="19689">2000</cx:pt>
          <cx:pt idx="19690">2350</cx:pt>
          <cx:pt idx="19691">2000</cx:pt>
          <cx:pt idx="19692">2250</cx:pt>
          <cx:pt idx="19693">1850</cx:pt>
          <cx:pt idx="19694">2000</cx:pt>
          <cx:pt idx="19695">2350</cx:pt>
          <cx:pt idx="19696">2100</cx:pt>
          <cx:pt idx="19697">2100</cx:pt>
          <cx:pt idx="19698">2000</cx:pt>
          <cx:pt idx="19699">2100</cx:pt>
          <cx:pt idx="19700">2000</cx:pt>
          <cx:pt idx="19701">2000</cx:pt>
          <cx:pt idx="19702">1850</cx:pt>
          <cx:pt idx="19703">2100</cx:pt>
          <cx:pt idx="19704">2000</cx:pt>
          <cx:pt idx="19705">2000</cx:pt>
          <cx:pt idx="19706">2000</cx:pt>
          <cx:pt idx="19707">2000</cx:pt>
          <cx:pt idx="19708">2000</cx:pt>
          <cx:pt idx="19709">2250</cx:pt>
          <cx:pt idx="19710">2100</cx:pt>
          <cx:pt idx="19711">1850</cx:pt>
          <cx:pt idx="19712">2250</cx:pt>
          <cx:pt idx="19713">2100</cx:pt>
          <cx:pt idx="19714">2100</cx:pt>
          <cx:pt idx="19715">2000</cx:pt>
          <cx:pt idx="19716">2100</cx:pt>
          <cx:pt idx="19717">2000</cx:pt>
          <cx:pt idx="19718">2000</cx:pt>
          <cx:pt idx="19719">2350</cx:pt>
          <cx:pt idx="19720">2000</cx:pt>
          <cx:pt idx="19721">2000</cx:pt>
          <cx:pt idx="19722">2350</cx:pt>
          <cx:pt idx="19723">2500</cx:pt>
          <cx:pt idx="19724">2350</cx:pt>
          <cx:pt idx="19725">2350</cx:pt>
          <cx:pt idx="19726">1450</cx:pt>
          <cx:pt idx="19727">1350</cx:pt>
          <cx:pt idx="19728">1750</cx:pt>
          <cx:pt idx="19729">3250</cx:pt>
          <cx:pt idx="19730">2000</cx:pt>
          <cx:pt idx="19731">2250</cx:pt>
          <cx:pt idx="19732">1850</cx:pt>
          <cx:pt idx="19733">2100</cx:pt>
          <cx:pt idx="19734">2350</cx:pt>
          <cx:pt idx="19735">2000</cx:pt>
          <cx:pt idx="19736">2350</cx:pt>
          <cx:pt idx="19737">2100</cx:pt>
          <cx:pt idx="19738">2350</cx:pt>
          <cx:pt idx="19739">2000</cx:pt>
          <cx:pt idx="19740">2350</cx:pt>
          <cx:pt idx="19741">2250</cx:pt>
          <cx:pt idx="19742">2350</cx:pt>
          <cx:pt idx="19743">2350</cx:pt>
          <cx:pt idx="19744">2350</cx:pt>
          <cx:pt idx="19745">2350</cx:pt>
          <cx:pt idx="19746">2350</cx:pt>
          <cx:pt idx="19747">2350</cx:pt>
          <cx:pt idx="19748">2350</cx:pt>
          <cx:pt idx="19749">2650</cx:pt>
          <cx:pt idx="19750">2650</cx:pt>
          <cx:pt idx="19751">2350</cx:pt>
          <cx:pt idx="19752">2350</cx:pt>
          <cx:pt idx="19753">2350</cx:pt>
          <cx:pt idx="19754">2350</cx:pt>
          <cx:pt idx="19755">2800</cx:pt>
          <cx:pt idx="19756">2800</cx:pt>
          <cx:pt idx="19757">1850</cx:pt>
          <cx:pt idx="19758">2000</cx:pt>
          <cx:pt idx="19759">2000</cx:pt>
          <cx:pt idx="19760">1850</cx:pt>
          <cx:pt idx="19761">2000</cx:pt>
          <cx:pt idx="19762">3850</cx:pt>
          <cx:pt idx="19763">2100</cx:pt>
          <cx:pt idx="19764">2000</cx:pt>
          <cx:pt idx="19765">2250</cx:pt>
          <cx:pt idx="19766">2250</cx:pt>
          <cx:pt idx="19767">2100</cx:pt>
          <cx:pt idx="19768">2000</cx:pt>
          <cx:pt idx="19769">2100</cx:pt>
          <cx:pt idx="19770">2000</cx:pt>
          <cx:pt idx="19771">2250</cx:pt>
          <cx:pt idx="19772">2100</cx:pt>
          <cx:pt idx="19773">2250</cx:pt>
          <cx:pt idx="19774">2100</cx:pt>
          <cx:pt idx="19775">2100</cx:pt>
          <cx:pt idx="19776">1900</cx:pt>
          <cx:pt idx="19777">2250</cx:pt>
          <cx:pt idx="19778">2100</cx:pt>
          <cx:pt idx="19779">2100</cx:pt>
          <cx:pt idx="19780">1900</cx:pt>
          <cx:pt idx="19781">2350</cx:pt>
          <cx:pt idx="19782">2100</cx:pt>
          <cx:pt idx="19783">2100</cx:pt>
          <cx:pt idx="19784">2000</cx:pt>
          <cx:pt idx="19785">2250</cx:pt>
          <cx:pt idx="19786">2250</cx:pt>
          <cx:pt idx="19787">2250</cx:pt>
          <cx:pt idx="19788">1900</cx:pt>
          <cx:pt idx="19789">2650</cx:pt>
          <cx:pt idx="19790">2350</cx:pt>
          <cx:pt idx="19791">2650</cx:pt>
          <cx:pt idx="19792">2650</cx:pt>
          <cx:pt idx="19793">2250</cx:pt>
          <cx:pt idx="19794">2250</cx:pt>
          <cx:pt idx="19795">2500</cx:pt>
          <cx:pt idx="19796">2650</cx:pt>
          <cx:pt idx="19797">2800</cx:pt>
          <cx:pt idx="19798">2650</cx:pt>
          <cx:pt idx="19799">3000</cx:pt>
          <cx:pt idx="19800">2650</cx:pt>
          <cx:pt idx="19801">3250</cx:pt>
          <cx:pt idx="19802">2100</cx:pt>
          <cx:pt idx="19803">2000</cx:pt>
          <cx:pt idx="19804">2100</cx:pt>
          <cx:pt idx="19805">2250</cx:pt>
          <cx:pt idx="19806">2100</cx:pt>
          <cx:pt idx="19807">2000</cx:pt>
          <cx:pt idx="19808">2800</cx:pt>
          <cx:pt idx="19809">1650</cx:pt>
          <cx:pt idx="19810">1650</cx:pt>
          <cx:pt idx="19811">2250</cx:pt>
          <cx:pt idx="19812">1650</cx:pt>
          <cx:pt idx="19813">2250</cx:pt>
          <cx:pt idx="19814">1750</cx:pt>
          <cx:pt idx="19815">1950</cx:pt>
          <cx:pt idx="19816">1750</cx:pt>
          <cx:pt idx="19817">1850</cx:pt>
          <cx:pt idx="19818">1850</cx:pt>
          <cx:pt idx="19819">2500</cx:pt>
          <cx:pt idx="19820">2900</cx:pt>
          <cx:pt idx="19821">2900</cx:pt>
          <cx:pt idx="19822">2350</cx:pt>
          <cx:pt idx="19823">1850</cx:pt>
          <cx:pt idx="19824">2050</cx:pt>
          <cx:pt idx="19825">2200</cx:pt>
          <cx:pt idx="19826">2350</cx:pt>
          <cx:pt idx="19827">2350</cx:pt>
          <cx:pt idx="19828">2500</cx:pt>
          <cx:pt idx="19829">2700</cx:pt>
          <cx:pt idx="19830">2050</cx:pt>
          <cx:pt idx="19831">2200</cx:pt>
          <cx:pt idx="19832">2350</cx:pt>
          <cx:pt idx="19833">2500</cx:pt>
          <cx:pt idx="19834">1650</cx:pt>
          <cx:pt idx="19835">2250</cx:pt>
          <cx:pt idx="19836">1650</cx:pt>
          <cx:pt idx="19837">2100</cx:pt>
          <cx:pt idx="19838">1450</cx:pt>
          <cx:pt idx="19839">1450</cx:pt>
          <cx:pt idx="19840">1650</cx:pt>
          <cx:pt idx="19841">1400</cx:pt>
          <cx:pt idx="19842">1450</cx:pt>
          <cx:pt idx="19843">1500</cx:pt>
          <cx:pt idx="19844">1500</cx:pt>
          <cx:pt idx="19845">2250</cx:pt>
          <cx:pt idx="19846">2100</cx:pt>
          <cx:pt idx="19847">2500</cx:pt>
          <cx:pt idx="19848">2350</cx:pt>
          <cx:pt idx="19849">2500</cx:pt>
          <cx:pt idx="19850">1750</cx:pt>
          <cx:pt idx="19851">1600</cx:pt>
          <cx:pt idx="19852">1750</cx:pt>
          <cx:pt idx="19853">1650</cx:pt>
          <cx:pt idx="19854">1600</cx:pt>
          <cx:pt idx="19855">1750</cx:pt>
          <cx:pt idx="19856">1300</cx:pt>
          <cx:pt idx="19857">1150</cx:pt>
          <cx:pt idx="19858">1150</cx:pt>
          <cx:pt idx="19859">2050</cx:pt>
          <cx:pt idx="19860">2200</cx:pt>
          <cx:pt idx="19861">1850</cx:pt>
          <cx:pt idx="19862">1600</cx:pt>
          <cx:pt idx="19863">2350</cx:pt>
          <cx:pt idx="19864">2500</cx:pt>
          <cx:pt idx="19865">2350</cx:pt>
          <cx:pt idx="19866">2200</cx:pt>
          <cx:pt idx="19867">2350</cx:pt>
          <cx:pt idx="19868">2350</cx:pt>
          <cx:pt idx="19869">2200</cx:pt>
          <cx:pt idx="19870">2200</cx:pt>
          <cx:pt idx="19871">2500</cx:pt>
          <cx:pt idx="19872">2350</cx:pt>
          <cx:pt idx="19873">2500</cx:pt>
          <cx:pt idx="19874">2500</cx:pt>
          <cx:pt idx="19875">2500</cx:pt>
          <cx:pt idx="19876">2500</cx:pt>
          <cx:pt idx="19877">3200</cx:pt>
          <cx:pt idx="19878">3200</cx:pt>
          <cx:pt idx="19879">2500</cx:pt>
          <cx:pt idx="19880">2500</cx:pt>
          <cx:pt idx="19881">2700</cx:pt>
          <cx:pt idx="19882">2500</cx:pt>
          <cx:pt idx="19883">2350</cx:pt>
          <cx:pt idx="19884">2500</cx:pt>
          <cx:pt idx="19885">2500</cx:pt>
          <cx:pt idx="19886">2500</cx:pt>
          <cx:pt idx="19887">2500</cx:pt>
          <cx:pt idx="19888">2500</cx:pt>
          <cx:pt idx="19889">1600</cx:pt>
          <cx:pt idx="19890">1600</cx:pt>
          <cx:pt idx="19891">1600</cx:pt>
          <cx:pt idx="19892">1600</cx:pt>
          <cx:pt idx="19893">1650</cx:pt>
          <cx:pt idx="19894">1650</cx:pt>
          <cx:pt idx="19895">1650</cx:pt>
          <cx:pt idx="19896">1650</cx:pt>
          <cx:pt idx="19897">1950</cx:pt>
          <cx:pt idx="19898">2050</cx:pt>
          <cx:pt idx="19899">2050</cx:pt>
          <cx:pt idx="19900">1650</cx:pt>
          <cx:pt idx="19901">1650</cx:pt>
          <cx:pt idx="19902">2200</cx:pt>
          <cx:pt idx="19903">2200</cx:pt>
          <cx:pt idx="19904">2200</cx:pt>
          <cx:pt idx="19905">2350</cx:pt>
          <cx:pt idx="19906">2350</cx:pt>
          <cx:pt idx="19907">2350</cx:pt>
          <cx:pt idx="19908">2500</cx:pt>
          <cx:pt idx="19909">1950</cx:pt>
          <cx:pt idx="19910">1750</cx:pt>
          <cx:pt idx="19911">1850</cx:pt>
          <cx:pt idx="19912">1650</cx:pt>
          <cx:pt idx="19913">1850</cx:pt>
          <cx:pt idx="19914">1950</cx:pt>
          <cx:pt idx="19915">1750</cx:pt>
          <cx:pt idx="19916">1600</cx:pt>
          <cx:pt idx="19917">1750</cx:pt>
          <cx:pt idx="19918">1750</cx:pt>
          <cx:pt idx="19919">1650</cx:pt>
          <cx:pt idx="19920">1750</cx:pt>
          <cx:pt idx="19921">1750</cx:pt>
          <cx:pt idx="19922">1600</cx:pt>
          <cx:pt idx="19923">1650</cx:pt>
          <cx:pt idx="19924">1650</cx:pt>
          <cx:pt idx="19925">1650</cx:pt>
          <cx:pt idx="19926">1600</cx:pt>
          <cx:pt idx="19927">1650</cx:pt>
          <cx:pt idx="19928">1750</cx:pt>
          <cx:pt idx="19929">1600</cx:pt>
          <cx:pt idx="19930">1750</cx:pt>
          <cx:pt idx="19931">1750</cx:pt>
          <cx:pt idx="19932">1850</cx:pt>
          <cx:pt idx="19933">1750</cx:pt>
          <cx:pt idx="19934">1950</cx:pt>
          <cx:pt idx="19935">1950</cx:pt>
          <cx:pt idx="19936">1950</cx:pt>
          <cx:pt idx="19937">2050</cx:pt>
          <cx:pt idx="19938">1500</cx:pt>
          <cx:pt idx="19939">1400</cx:pt>
          <cx:pt idx="19940">1400</cx:pt>
          <cx:pt idx="19941">1350</cx:pt>
          <cx:pt idx="19942">1750</cx:pt>
          <cx:pt idx="19943">1650</cx:pt>
          <cx:pt idx="19944">1600</cx:pt>
          <cx:pt idx="19945">1500</cx:pt>
          <cx:pt idx="19946">1600</cx:pt>
          <cx:pt idx="19947">1500</cx:pt>
          <cx:pt idx="19948">1950</cx:pt>
          <cx:pt idx="19949">1850</cx:pt>
          <cx:pt idx="19950">1750</cx:pt>
          <cx:pt idx="19951">1950</cx:pt>
          <cx:pt idx="19952">1950</cx:pt>
          <cx:pt idx="19953">2050</cx:pt>
          <cx:pt idx="19954">1950</cx:pt>
          <cx:pt idx="19955">2050</cx:pt>
          <cx:pt idx="19956">2350</cx:pt>
          <cx:pt idx="19957">2700</cx:pt>
          <cx:pt idx="19958">1850</cx:pt>
          <cx:pt idx="19959">2200</cx:pt>
          <cx:pt idx="19960">2350</cx:pt>
          <cx:pt idx="19961">2500</cx:pt>
          <cx:pt idx="19962">2500</cx:pt>
          <cx:pt idx="19963">2900</cx:pt>
          <cx:pt idx="19964">2350</cx:pt>
          <cx:pt idx="19965">2500</cx:pt>
          <cx:pt idx="19966">2350</cx:pt>
          <cx:pt idx="19967">2700</cx:pt>
          <cx:pt idx="19968">2500</cx:pt>
          <cx:pt idx="19969">2500</cx:pt>
          <cx:pt idx="19970">2900</cx:pt>
          <cx:pt idx="19971">2500</cx:pt>
          <cx:pt idx="19972">1650</cx:pt>
          <cx:pt idx="19973">1850</cx:pt>
          <cx:pt idx="19974">1650</cx:pt>
          <cx:pt idx="19975">1850</cx:pt>
          <cx:pt idx="19976">1450</cx:pt>
          <cx:pt idx="19977">1300</cx:pt>
          <cx:pt idx="19978">2350</cx:pt>
          <cx:pt idx="19979">2350</cx:pt>
          <cx:pt idx="19980">2900</cx:pt>
          <cx:pt idx="19981">2200</cx:pt>
          <cx:pt idx="19982">2500</cx:pt>
          <cx:pt idx="19983">2700</cx:pt>
          <cx:pt idx="19984">2900</cx:pt>
          <cx:pt idx="19985">2500</cx:pt>
          <cx:pt idx="19986">2500</cx:pt>
          <cx:pt idx="19987">2700</cx:pt>
          <cx:pt idx="19988">2900</cx:pt>
          <cx:pt idx="19989">2500</cx:pt>
          <cx:pt idx="19990">2700</cx:pt>
          <cx:pt idx="19991">2900</cx:pt>
          <cx:pt idx="19992">2400</cx:pt>
          <cx:pt idx="19993">2500</cx:pt>
          <cx:pt idx="19994">2900</cx:pt>
          <cx:pt idx="19995">2400</cx:pt>
          <cx:pt idx="19996">1750</cx:pt>
          <cx:pt idx="19997">1750</cx:pt>
          <cx:pt idx="19998">1650</cx:pt>
          <cx:pt idx="19999">1750</cx:pt>
          <cx:pt idx="20000">1750</cx:pt>
          <cx:pt idx="20001">1600</cx:pt>
          <cx:pt idx="20002">1650</cx:pt>
          <cx:pt idx="20003">1650</cx:pt>
          <cx:pt idx="20004">1650</cx:pt>
          <cx:pt idx="20005">1600</cx:pt>
          <cx:pt idx="20006">1650</cx:pt>
          <cx:pt idx="20007">1750</cx:pt>
          <cx:pt idx="20008">3250</cx:pt>
          <cx:pt idx="20009">3250</cx:pt>
          <cx:pt idx="20010">3850</cx:pt>
          <cx:pt idx="20011">3850</cx:pt>
          <cx:pt idx="20012">3850</cx:pt>
          <cx:pt idx="20013">3850</cx:pt>
          <cx:pt idx="20014">3850</cx:pt>
          <cx:pt idx="20015">3850</cx:pt>
          <cx:pt idx="20016">1950</cx:pt>
          <cx:pt idx="20017">1950</cx:pt>
          <cx:pt idx="20018">2200</cx:pt>
          <cx:pt idx="20019">2500</cx:pt>
          <cx:pt idx="20020">2500</cx:pt>
          <cx:pt idx="20021">2700</cx:pt>
          <cx:pt idx="20022">2200</cx:pt>
          <cx:pt idx="20023">2500</cx:pt>
          <cx:pt idx="20024">2350</cx:pt>
          <cx:pt idx="20025">2500</cx:pt>
          <cx:pt idx="20026">2700</cx:pt>
          <cx:pt idx="20027">1850</cx:pt>
          <cx:pt idx="20028">1600</cx:pt>
          <cx:pt idx="20029">1950</cx:pt>
          <cx:pt idx="20030">1650</cx:pt>
          <cx:pt idx="20031">1350</cx:pt>
          <cx:pt idx="20032">1400</cx:pt>
          <cx:pt idx="20033">1350</cx:pt>
          <cx:pt idx="20034">2200</cx:pt>
          <cx:pt idx="20035">2700</cx:pt>
          <cx:pt idx="20036">2500</cx:pt>
          <cx:pt idx="20037">2700</cx:pt>
          <cx:pt idx="20038">2200</cx:pt>
          <cx:pt idx="20039">2350</cx:pt>
          <cx:pt idx="20040">2050</cx:pt>
          <cx:pt idx="20041">2200</cx:pt>
          <cx:pt idx="20042">2350</cx:pt>
          <cx:pt idx="20043">2500</cx:pt>
          <cx:pt idx="20044">2200</cx:pt>
          <cx:pt idx="20045">2200</cx:pt>
          <cx:pt idx="20046">2050</cx:pt>
          <cx:pt idx="20047">2050</cx:pt>
          <cx:pt idx="20048">2350</cx:pt>
          <cx:pt idx="20049">2350</cx:pt>
          <cx:pt idx="20050">2200</cx:pt>
          <cx:pt idx="20051">2050</cx:pt>
          <cx:pt idx="20052">2350</cx:pt>
          <cx:pt idx="20053">2200</cx:pt>
          <cx:pt idx="20054">2600</cx:pt>
          <cx:pt idx="20055">3200</cx:pt>
          <cx:pt idx="20056">2900</cx:pt>
          <cx:pt idx="20057">3200</cx:pt>
          <cx:pt idx="20058">2900</cx:pt>
          <cx:pt idx="20059">2200</cx:pt>
          <cx:pt idx="20060">3500</cx:pt>
          <cx:pt idx="20061">2200</cx:pt>
          <cx:pt idx="20062">2350</cx:pt>
          <cx:pt idx="20063">2050</cx:pt>
          <cx:pt idx="20064">2350</cx:pt>
          <cx:pt idx="20065">2500</cx:pt>
          <cx:pt idx="20066">2350</cx:pt>
          <cx:pt idx="20067">2500</cx:pt>
          <cx:pt idx="20068">2350</cx:pt>
          <cx:pt idx="20069">2500</cx:pt>
          <cx:pt idx="20070">1400</cx:pt>
          <cx:pt idx="20071">1400</cx:pt>
          <cx:pt idx="20072">1250</cx:pt>
          <cx:pt idx="20073">1400</cx:pt>
          <cx:pt idx="20074">2100</cx:pt>
          <cx:pt idx="20075">1400</cx:pt>
          <cx:pt idx="20076">1400</cx:pt>
          <cx:pt idx="20077">1250</cx:pt>
          <cx:pt idx="20078">1400</cx:pt>
          <cx:pt idx="20079">1750</cx:pt>
          <cx:pt idx="20080">1950</cx:pt>
          <cx:pt idx="20081">1650</cx:pt>
          <cx:pt idx="20082">1850</cx:pt>
          <cx:pt idx="20083">2050</cx:pt>
          <cx:pt idx="20084">1750</cx:pt>
          <cx:pt idx="20085">2050</cx:pt>
          <cx:pt idx="20086">2050</cx:pt>
          <cx:pt idx="20087">1500</cx:pt>
          <cx:pt idx="20088">1950</cx:pt>
          <cx:pt idx="20089">2050</cx:pt>
          <cx:pt idx="20090">2350</cx:pt>
          <cx:pt idx="20091">2200</cx:pt>
          <cx:pt idx="20092">2050</cx:pt>
          <cx:pt idx="20093">2350</cx:pt>
          <cx:pt idx="20094">1650</cx:pt>
          <cx:pt idx="20095">1750</cx:pt>
          <cx:pt idx="20096">1650</cx:pt>
          <cx:pt idx="20097">1750</cx:pt>
          <cx:pt idx="20098">1850</cx:pt>
          <cx:pt idx="20099">1850</cx:pt>
          <cx:pt idx="20100">2500</cx:pt>
          <cx:pt idx="20101">1950</cx:pt>
          <cx:pt idx="20102">1950</cx:pt>
          <cx:pt idx="20103">2200</cx:pt>
          <cx:pt idx="20104">2200</cx:pt>
          <cx:pt idx="20105">2200</cx:pt>
          <cx:pt idx="20106">2350</cx:pt>
          <cx:pt idx="20107">2050</cx:pt>
          <cx:pt idx="20108">2200</cx:pt>
          <cx:pt idx="20109">2350</cx:pt>
          <cx:pt idx="20110">2500</cx:pt>
          <cx:pt idx="20111">2050</cx:pt>
          <cx:pt idx="20112">2200</cx:pt>
          <cx:pt idx="20113">2350</cx:pt>
          <cx:pt idx="20114">2350</cx:pt>
          <cx:pt idx="20115">2350</cx:pt>
          <cx:pt idx="20116">2350</cx:pt>
          <cx:pt idx="20117">2500</cx:pt>
          <cx:pt idx="20118">2500</cx:pt>
          <cx:pt idx="20119">2350</cx:pt>
          <cx:pt idx="20120">2500</cx:pt>
          <cx:pt idx="20121">2350</cx:pt>
          <cx:pt idx="20122">2200</cx:pt>
          <cx:pt idx="20123">2350</cx:pt>
          <cx:pt idx="20124">2350</cx:pt>
          <cx:pt idx="20125">2200</cx:pt>
          <cx:pt idx="20126">2200</cx:pt>
          <cx:pt idx="20127">2500</cx:pt>
          <cx:pt idx="20128">2350</cx:pt>
          <cx:pt idx="20129">2500</cx:pt>
          <cx:pt idx="20130">2500</cx:pt>
          <cx:pt idx="20131">2500</cx:pt>
          <cx:pt idx="20132">2500</cx:pt>
          <cx:pt idx="20133">2900</cx:pt>
          <cx:pt idx="20134">2050</cx:pt>
          <cx:pt idx="20135">2200</cx:pt>
          <cx:pt idx="20136">1850</cx:pt>
          <cx:pt idx="20137">1600</cx:pt>
          <cx:pt idx="20138">2350</cx:pt>
          <cx:pt idx="20139">2500</cx:pt>
          <cx:pt idx="20140">2350</cx:pt>
          <cx:pt idx="20141">2500</cx:pt>
          <cx:pt idx="20142">2500</cx:pt>
          <cx:pt idx="20143">2500</cx:pt>
          <cx:pt idx="20144">2700</cx:pt>
          <cx:pt idx="20145">2500</cx:pt>
          <cx:pt idx="20146">2900</cx:pt>
          <cx:pt idx="20147">2900</cx:pt>
          <cx:pt idx="20148">2500</cx:pt>
          <cx:pt idx="20149">2500</cx:pt>
          <cx:pt idx="20150">2700</cx:pt>
          <cx:pt idx="20151">2500</cx:pt>
          <cx:pt idx="20152">1500</cx:pt>
          <cx:pt idx="20153">1500</cx:pt>
          <cx:pt idx="20154">1650</cx:pt>
          <cx:pt idx="20155">1400</cx:pt>
          <cx:pt idx="20156">1450</cx:pt>
          <cx:pt idx="20157">1150</cx:pt>
          <cx:pt idx="20158">1200</cx:pt>
          <cx:pt idx="20159">1150</cx:pt>
          <cx:pt idx="20160">1150</cx:pt>
          <cx:pt idx="20161">1400</cx:pt>
          <cx:pt idx="20162">1100</cx:pt>
          <cx:pt idx="20163">1100</cx:pt>
          <cx:pt idx="20164">1050</cx:pt>
          <cx:pt idx="20165">1500</cx:pt>
          <cx:pt idx="20166">1650</cx:pt>
          <cx:pt idx="20167">1650</cx:pt>
          <cx:pt idx="20168">750</cx:pt>
          <cx:pt idx="20169">650</cx:pt>
          <cx:pt idx="20170">1850</cx:pt>
          <cx:pt idx="20171">2050</cx:pt>
          <cx:pt idx="20172">2050</cx:pt>
          <cx:pt idx="20173">2200</cx:pt>
          <cx:pt idx="20174">2050</cx:pt>
          <cx:pt idx="20175">2100</cx:pt>
          <cx:pt idx="20176">1400</cx:pt>
          <cx:pt idx="20177">1400</cx:pt>
          <cx:pt idx="20178">1250</cx:pt>
          <cx:pt idx="20179">1300</cx:pt>
          <cx:pt idx="20180">1400</cx:pt>
          <cx:pt idx="20181">1400</cx:pt>
          <cx:pt idx="20182">1750</cx:pt>
          <cx:pt idx="20183">1850</cx:pt>
          <cx:pt idx="20184">1750</cx:pt>
          <cx:pt idx="20185">1950</cx:pt>
          <cx:pt idx="20186">1600</cx:pt>
          <cx:pt idx="20187">1750</cx:pt>
          <cx:pt idx="20188">1500</cx:pt>
          <cx:pt idx="20189">1750</cx:pt>
          <cx:pt idx="20190">1500</cx:pt>
          <cx:pt idx="20191">1750</cx:pt>
          <cx:pt idx="20192">1500</cx:pt>
          <cx:pt idx="20193">1850</cx:pt>
          <cx:pt idx="20194">1850</cx:pt>
          <cx:pt idx="20195">1500</cx:pt>
          <cx:pt idx="20196">1450</cx:pt>
          <cx:pt idx="20197">1750</cx:pt>
          <cx:pt idx="20198">2350</cx:pt>
          <cx:pt idx="20199">2350</cx:pt>
          <cx:pt idx="20200">2350</cx:pt>
          <cx:pt idx="20201">2200</cx:pt>
          <cx:pt idx="20202">2200</cx:pt>
          <cx:pt idx="20203">1850</cx:pt>
          <cx:pt idx="20204">1600</cx:pt>
          <cx:pt idx="20205">2050</cx:pt>
          <cx:pt idx="20206">2050</cx:pt>
          <cx:pt idx="20207">2050</cx:pt>
          <cx:pt idx="20208">1950</cx:pt>
          <cx:pt idx="20209">2200</cx:pt>
          <cx:pt idx="20210">2050</cx:pt>
          <cx:pt idx="20211">2050</cx:pt>
          <cx:pt idx="20212">2050</cx:pt>
          <cx:pt idx="20213">1950</cx:pt>
          <cx:pt idx="20214">2200</cx:pt>
          <cx:pt idx="20215">2050</cx:pt>
          <cx:pt idx="20216">2350</cx:pt>
          <cx:pt idx="20217">2350</cx:pt>
          <cx:pt idx="20218">2350</cx:pt>
          <cx:pt idx="20219">2350</cx:pt>
          <cx:pt idx="20220">2350</cx:pt>
          <cx:pt idx="20221">2650</cx:pt>
          <cx:pt idx="20222">2350</cx:pt>
          <cx:pt idx="20223">2250</cx:pt>
          <cx:pt idx="20224">2250</cx:pt>
          <cx:pt idx="20225">2100</cx:pt>
          <cx:pt idx="20226">2250</cx:pt>
          <cx:pt idx="20227">2350</cx:pt>
          <cx:pt idx="20228">2350</cx:pt>
          <cx:pt idx="20229">2650</cx:pt>
          <cx:pt idx="20230">2350</cx:pt>
          <cx:pt idx="20231">2350</cx:pt>
          <cx:pt idx="20232">2500</cx:pt>
          <cx:pt idx="20233">2500</cx:pt>
          <cx:pt idx="20234">2200</cx:pt>
          <cx:pt idx="20235">2350</cx:pt>
          <cx:pt idx="20236">2350</cx:pt>
          <cx:pt idx="20237">2500</cx:pt>
          <cx:pt idx="20238">2200</cx:pt>
          <cx:pt idx="20239">2050</cx:pt>
          <cx:pt idx="20240">2200</cx:pt>
          <cx:pt idx="20241">2050</cx:pt>
          <cx:pt idx="20242">2200</cx:pt>
          <cx:pt idx="20243">2500</cx:pt>
          <cx:pt idx="20244">2050</cx:pt>
          <cx:pt idx="20245">2350</cx:pt>
          <cx:pt idx="20246">1750</cx:pt>
          <cx:pt idx="20247">1950</cx:pt>
          <cx:pt idx="20248">1650</cx:pt>
          <cx:pt idx="20249">1850</cx:pt>
          <cx:pt idx="20250">1450</cx:pt>
          <cx:pt idx="20251">1350</cx:pt>
          <cx:pt idx="20252">2200</cx:pt>
          <cx:pt idx="20253">1600</cx:pt>
          <cx:pt idx="20254">1450</cx:pt>
          <cx:pt idx="20255">1950</cx:pt>
          <cx:pt idx="20256">1850</cx:pt>
          <cx:pt idx="20257">1950</cx:pt>
          <cx:pt idx="20258">1850</cx:pt>
          <cx:pt idx="20259">4250</cx:pt>
          <cx:pt idx="20260">4250</cx:pt>
          <cx:pt idx="20261">3250</cx:pt>
          <cx:pt idx="20262">2500</cx:pt>
          <cx:pt idx="20263">3500</cx:pt>
          <cx:pt idx="20264">1650</cx:pt>
          <cx:pt idx="20265">2250</cx:pt>
          <cx:pt idx="20266">2350</cx:pt>
          <cx:pt idx="20267">2350</cx:pt>
          <cx:pt idx="20268">2250</cx:pt>
          <cx:pt idx="20269">2250</cx:pt>
          <cx:pt idx="20270">2700</cx:pt>
          <cx:pt idx="20271">1950</cx:pt>
          <cx:pt idx="20272">1950</cx:pt>
          <cx:pt idx="20273">2350</cx:pt>
          <cx:pt idx="20274">3250</cx:pt>
          <cx:pt idx="20275">2350</cx:pt>
          <cx:pt idx="20276">2350</cx:pt>
          <cx:pt idx="20277">2500</cx:pt>
          <cx:pt idx="20278">2250</cx:pt>
          <cx:pt idx="20279">2500</cx:pt>
          <cx:pt idx="20280">2250</cx:pt>
          <cx:pt idx="20281">3250</cx:pt>
          <cx:pt idx="20282">3500</cx:pt>
          <cx:pt idx="20283">2050</cx:pt>
          <cx:pt idx="20284">2650</cx:pt>
          <cx:pt idx="20285">3500</cx:pt>
          <cx:pt idx="20286">3500</cx:pt>
          <cx:pt idx="20287">3500</cx:pt>
          <cx:pt idx="20288">3500</cx:pt>
          <cx:pt idx="20289">1600</cx:pt>
          <cx:pt idx="20290">2100</cx:pt>
          <cx:pt idx="20291">1400</cx:pt>
          <cx:pt idx="20292">2000</cx:pt>
          <cx:pt idx="20293">1750</cx:pt>
          <cx:pt idx="20294">1500</cx:pt>
          <cx:pt idx="20295">2050</cx:pt>
          <cx:pt idx="20296">1950</cx:pt>
          <cx:pt idx="20297">2200</cx:pt>
          <cx:pt idx="20298">2050</cx:pt>
          <cx:pt idx="20299">2050</cx:pt>
          <cx:pt idx="20300">2050</cx:pt>
          <cx:pt idx="20301">2050</cx:pt>
          <cx:pt idx="20302">2350</cx:pt>
          <cx:pt idx="20303">2350</cx:pt>
          <cx:pt idx="20304">2100</cx:pt>
          <cx:pt idx="20305">2100</cx:pt>
          <cx:pt idx="20306">1950</cx:pt>
          <cx:pt idx="20307">1900</cx:pt>
          <cx:pt idx="20308">1850</cx:pt>
          <cx:pt idx="20309">1900</cx:pt>
          <cx:pt idx="20310">1450</cx:pt>
          <cx:pt idx="20311">1450</cx:pt>
          <cx:pt idx="20312">1450</cx:pt>
          <cx:pt idx="20313">1850</cx:pt>
          <cx:pt idx="20314">1600</cx:pt>
          <cx:pt idx="20315">1950</cx:pt>
          <cx:pt idx="20316">1650</cx:pt>
          <cx:pt idx="20317">2000</cx:pt>
          <cx:pt idx="20318">2100</cx:pt>
          <cx:pt idx="20319">2100</cx:pt>
          <cx:pt idx="20320">2350</cx:pt>
          <cx:pt idx="20321">2500</cx:pt>
          <cx:pt idx="20322">2250</cx:pt>
          <cx:pt idx="20323">2250</cx:pt>
          <cx:pt idx="20324">2500</cx:pt>
          <cx:pt idx="20325">2500</cx:pt>
          <cx:pt idx="20326">2650</cx:pt>
          <cx:pt idx="20327">2100</cx:pt>
          <cx:pt idx="20328">2100</cx:pt>
          <cx:pt idx="20329">2350</cx:pt>
          <cx:pt idx="20330">2350</cx:pt>
          <cx:pt idx="20331">2350</cx:pt>
          <cx:pt idx="20332">2500</cx:pt>
          <cx:pt idx="20333">2000</cx:pt>
          <cx:pt idx="20334">2100</cx:pt>
          <cx:pt idx="20335">2100</cx:pt>
          <cx:pt idx="20336">2100</cx:pt>
          <cx:pt idx="20337">2350</cx:pt>
          <cx:pt idx="20338">2350</cx:pt>
          <cx:pt idx="20339">2350</cx:pt>
          <cx:pt idx="20340">3500</cx:pt>
          <cx:pt idx="20341">2800</cx:pt>
          <cx:pt idx="20342">3000</cx:pt>
          <cx:pt idx="20343">3000</cx:pt>
          <cx:pt idx="20344">2350</cx:pt>
          <cx:pt idx="20345">2500</cx:pt>
          <cx:pt idx="20346">2500</cx:pt>
          <cx:pt idx="20347">2650</cx:pt>
          <cx:pt idx="20348">2500</cx:pt>
          <cx:pt idx="20349">3000</cx:pt>
          <cx:pt idx="20350">1850</cx:pt>
          <cx:pt idx="20351">2000</cx:pt>
          <cx:pt idx="20352">2350</cx:pt>
          <cx:pt idx="20353">2100</cx:pt>
          <cx:pt idx="20354">2350</cx:pt>
          <cx:pt idx="20355">1650</cx:pt>
          <cx:pt idx="20356">1450</cx:pt>
          <cx:pt idx="20357">1650</cx:pt>
          <cx:pt idx="20358">1950</cx:pt>
          <cx:pt idx="20359">2200</cx:pt>
          <cx:pt idx="20360">2350</cx:pt>
          <cx:pt idx="20361">2200</cx:pt>
          <cx:pt idx="20362">2350</cx:pt>
          <cx:pt idx="20363">2500</cx:pt>
          <cx:pt idx="20364">2350</cx:pt>
          <cx:pt idx="20365">1650</cx:pt>
          <cx:pt idx="20366">1750</cx:pt>
          <cx:pt idx="20367">1650</cx:pt>
          <cx:pt idx="20368">1750</cx:pt>
          <cx:pt idx="20369">1850</cx:pt>
          <cx:pt idx="20370">1850</cx:pt>
          <cx:pt idx="20371">2050</cx:pt>
          <cx:pt idx="20372">1700</cx:pt>
          <cx:pt idx="20373">2350</cx:pt>
          <cx:pt idx="20374">1750</cx:pt>
          <cx:pt idx="20375">2100</cx:pt>
          <cx:pt idx="20376">1650</cx:pt>
          <cx:pt idx="20377">1500</cx:pt>
          <cx:pt idx="20378">2000</cx:pt>
          <cx:pt idx="20379">1750</cx:pt>
          <cx:pt idx="20380">2100</cx:pt>
          <cx:pt idx="20381">1600</cx:pt>
          <cx:pt idx="20382">2000</cx:pt>
          <cx:pt idx="20383">2000</cx:pt>
          <cx:pt idx="20384">1650</cx:pt>
          <cx:pt idx="20385">2100</cx:pt>
          <cx:pt idx="20386">1500</cx:pt>
          <cx:pt idx="20387">1500</cx:pt>
          <cx:pt idx="20388">1350</cx:pt>
          <cx:pt idx="20389">1400</cx:pt>
          <cx:pt idx="20390">1300</cx:pt>
          <cx:pt idx="20391">1400</cx:pt>
          <cx:pt idx="20392">1150</cx:pt>
          <cx:pt idx="20393">1250</cx:pt>
          <cx:pt idx="20394">3000</cx:pt>
          <cx:pt idx="20395">2800</cx:pt>
          <cx:pt idx="20396">1950</cx:pt>
          <cx:pt idx="20397">2050</cx:pt>
          <cx:pt idx="20398">2050</cx:pt>
          <cx:pt idx="20399">2350</cx:pt>
          <cx:pt idx="20400">1950</cx:pt>
          <cx:pt idx="20401">1950</cx:pt>
          <cx:pt idx="20402">1750</cx:pt>
          <cx:pt idx="20403">2050</cx:pt>
          <cx:pt idx="20404">2500</cx:pt>
          <cx:pt idx="20405">2500</cx:pt>
          <cx:pt idx="20406">1500</cx:pt>
          <cx:pt idx="20407">1850</cx:pt>
          <cx:pt idx="20408">1500</cx:pt>
          <cx:pt idx="20409">1650</cx:pt>
          <cx:pt idx="20410">1850</cx:pt>
          <cx:pt idx="20411">1650</cx:pt>
          <cx:pt idx="20412">2200</cx:pt>
          <cx:pt idx="20413">2800</cx:pt>
          <cx:pt idx="20414">2200</cx:pt>
          <cx:pt idx="20415">2800</cx:pt>
          <cx:pt idx="20416">2350</cx:pt>
          <cx:pt idx="20417">2800</cx:pt>
          <cx:pt idx="20418">2200</cx:pt>
          <cx:pt idx="20419">2800</cx:pt>
          <cx:pt idx="20420">1750</cx:pt>
          <cx:pt idx="20421">1650</cx:pt>
          <cx:pt idx="20422">2200</cx:pt>
          <cx:pt idx="20423">2200</cx:pt>
          <cx:pt idx="20424">2200</cx:pt>
          <cx:pt idx="20425">2350</cx:pt>
          <cx:pt idx="20426">2200</cx:pt>
          <cx:pt idx="20427">2050</cx:pt>
          <cx:pt idx="20428">1600</cx:pt>
          <cx:pt idx="20429">1350</cx:pt>
          <cx:pt idx="20430">1500</cx:pt>
          <cx:pt idx="20431">1300</cx:pt>
          <cx:pt idx="20432">1600</cx:pt>
          <cx:pt idx="20433">1850</cx:pt>
          <cx:pt idx="20434">2200</cx:pt>
          <cx:pt idx="20435">2800</cx:pt>
          <cx:pt idx="20436">2200</cx:pt>
          <cx:pt idx="20437">2800</cx:pt>
          <cx:pt idx="20438">2350</cx:pt>
          <cx:pt idx="20439">2800</cx:pt>
          <cx:pt idx="20440">2200</cx:pt>
          <cx:pt idx="20441">2800</cx:pt>
          <cx:pt idx="20442">1450</cx:pt>
          <cx:pt idx="20443">1650</cx:pt>
          <cx:pt idx="20444">1400</cx:pt>
          <cx:pt idx="20445">1850</cx:pt>
          <cx:pt idx="20446">1850</cx:pt>
          <cx:pt idx="20447">2200</cx:pt>
          <cx:pt idx="20448">2200</cx:pt>
          <cx:pt idx="20449">1650</cx:pt>
          <cx:pt idx="20450">1750</cx:pt>
          <cx:pt idx="20451">1950</cx:pt>
          <cx:pt idx="20452">1950</cx:pt>
          <cx:pt idx="20453">1750</cx:pt>
          <cx:pt idx="20454">2250</cx:pt>
          <cx:pt idx="20455">1650</cx:pt>
          <cx:pt idx="20456">1650</cx:pt>
          <cx:pt idx="20457">2250</cx:pt>
          <cx:pt idx="20458">1650</cx:pt>
          <cx:pt idx="20459">2100</cx:pt>
          <cx:pt idx="20460">1450</cx:pt>
          <cx:pt idx="20461">1650</cx:pt>
          <cx:pt idx="20462">1400</cx:pt>
          <cx:pt idx="20463">2250</cx:pt>
          <cx:pt idx="20464">1650</cx:pt>
          <cx:pt idx="20465">1750</cx:pt>
          <cx:pt idx="20466">1950</cx:pt>
          <cx:pt idx="20467">1750</cx:pt>
          <cx:pt idx="20468">1450</cx:pt>
          <cx:pt idx="20469">1450</cx:pt>
          <cx:pt idx="20470">1650</cx:pt>
          <cx:pt idx="20471">1400</cx:pt>
          <cx:pt idx="20472">1450</cx:pt>
          <cx:pt idx="20473">1500</cx:pt>
          <cx:pt idx="20474">2250</cx:pt>
          <cx:pt idx="20475">2250</cx:pt>
          <cx:pt idx="20476">2500</cx:pt>
          <cx:pt idx="20477">2350</cx:pt>
          <cx:pt idx="20478">2500</cx:pt>
          <cx:pt idx="20479">2350</cx:pt>
          <cx:pt idx="20480">2250</cx:pt>
          <cx:pt idx="20481">2250</cx:pt>
          <cx:pt idx="20482">2650</cx:pt>
          <cx:pt idx="20483">2250</cx:pt>
          <cx:pt idx="20484">2250</cx:pt>
          <cx:pt idx="20485">2650</cx:pt>
          <cx:pt idx="20486">2650</cx:pt>
          <cx:pt idx="20487">2350</cx:pt>
          <cx:pt idx="20488">2100</cx:pt>
          <cx:pt idx="20489">2350</cx:pt>
          <cx:pt idx="20490">2350</cx:pt>
          <cx:pt idx="20491">3250</cx:pt>
          <cx:pt idx="20492">3250</cx:pt>
          <cx:pt idx="20493">2350</cx:pt>
          <cx:pt idx="20494">2350</cx:pt>
          <cx:pt idx="20495">2000</cx:pt>
          <cx:pt idx="20496">1750</cx:pt>
          <cx:pt idx="20497">2000</cx:pt>
          <cx:pt idx="20498">1750</cx:pt>
          <cx:pt idx="20499">2100</cx:pt>
          <cx:pt idx="20500">2100</cx:pt>
          <cx:pt idx="20501">2000</cx:pt>
          <cx:pt idx="20502">1650</cx:pt>
          <cx:pt idx="20503">2250</cx:pt>
          <cx:pt idx="20504">1600</cx:pt>
          <cx:pt idx="20505">1900</cx:pt>
          <cx:pt idx="20506">2100</cx:pt>
          <cx:pt idx="20507">1750</cx:pt>
          <cx:pt idx="20508">2250</cx:pt>
          <cx:pt idx="20509">1900</cx:pt>
          <cx:pt idx="20510">1600</cx:pt>
          <cx:pt idx="20511">1450</cx:pt>
          <cx:pt idx="20512">1400</cx:pt>
          <cx:pt idx="20513">1650</cx:pt>
          <cx:pt idx="20514">1450</cx:pt>
          <cx:pt idx="20515">1450</cx:pt>
          <cx:pt idx="20516">1650</cx:pt>
          <cx:pt idx="20517">1350</cx:pt>
          <cx:pt idx="20518">1350</cx:pt>
          <cx:pt idx="20519">1300</cx:pt>
          <cx:pt idx="20520">1200</cx:pt>
          <cx:pt idx="20521">1300</cx:pt>
          <cx:pt idx="20522">1350</cx:pt>
          <cx:pt idx="20523">1300</cx:pt>
          <cx:pt idx="20524">1200</cx:pt>
          <cx:pt idx="20525">1650</cx:pt>
          <cx:pt idx="20526">1850</cx:pt>
          <cx:pt idx="20527">1600</cx:pt>
          <cx:pt idx="20528">1600</cx:pt>
          <cx:pt idx="20529">1650</cx:pt>
          <cx:pt idx="20530">1650</cx:pt>
          <cx:pt idx="20531">1650</cx:pt>
          <cx:pt idx="20532">2100</cx:pt>
          <cx:pt idx="20533">1650</cx:pt>
          <cx:pt idx="20534">2000</cx:pt>
          <cx:pt idx="20535">1650</cx:pt>
          <cx:pt idx="20536">2100</cx:pt>
          <cx:pt idx="20537">1650</cx:pt>
          <cx:pt idx="20538">2000</cx:pt>
          <cx:pt idx="20539">1650</cx:pt>
          <cx:pt idx="20540">1650</cx:pt>
          <cx:pt idx="20541">2100</cx:pt>
          <cx:pt idx="20542">1650</cx:pt>
          <cx:pt idx="20543">2100</cx:pt>
          <cx:pt idx="20544">1650</cx:pt>
          <cx:pt idx="20545">1400</cx:pt>
          <cx:pt idx="20546">1350</cx:pt>
          <cx:pt idx="20547">1400</cx:pt>
          <cx:pt idx="20548">1400</cx:pt>
          <cx:pt idx="20549">1350</cx:pt>
          <cx:pt idx="20550">1350</cx:pt>
          <cx:pt idx="20551">1300</cx:pt>
          <cx:pt idx="20552">1400</cx:pt>
          <cx:pt idx="20553">1350</cx:pt>
          <cx:pt idx="20554">1350</cx:pt>
          <cx:pt idx="20555">1950</cx:pt>
          <cx:pt idx="20556">1950</cx:pt>
          <cx:pt idx="20557">2050</cx:pt>
          <cx:pt idx="20558">1950</cx:pt>
          <cx:pt idx="20559">2050</cx:pt>
          <cx:pt idx="20560">2050</cx:pt>
          <cx:pt idx="20561">2200</cx:pt>
          <cx:pt idx="20562">2050</cx:pt>
          <cx:pt idx="20563">1650</cx:pt>
          <cx:pt idx="20564">1600</cx:pt>
          <cx:pt idx="20565">1650</cx:pt>
          <cx:pt idx="20566">1650</cx:pt>
          <cx:pt idx="20567">1650</cx:pt>
          <cx:pt idx="20568">1650</cx:pt>
          <cx:pt idx="20569">1650</cx:pt>
          <cx:pt idx="20570">1650</cx:pt>
          <cx:pt idx="20571">2200</cx:pt>
          <cx:pt idx="20572">2200</cx:pt>
          <cx:pt idx="20573">1600</cx:pt>
          <cx:pt idx="20574">1450</cx:pt>
          <cx:pt idx="20575">1650</cx:pt>
          <cx:pt idx="20576">1450</cx:pt>
          <cx:pt idx="20577">1450</cx:pt>
          <cx:pt idx="20578">1750</cx:pt>
          <cx:pt idx="20579">1450</cx:pt>
          <cx:pt idx="20580">1750</cx:pt>
          <cx:pt idx="20581">1500</cx:pt>
          <cx:pt idx="20582">1850</cx:pt>
          <cx:pt idx="20583">1850</cx:pt>
          <cx:pt idx="20584">1250</cx:pt>
          <cx:pt idx="20585">1300</cx:pt>
          <cx:pt idx="20586">1850</cx:pt>
          <cx:pt idx="20587">1300</cx:pt>
          <cx:pt idx="20588">1150</cx:pt>
          <cx:pt idx="20589">1150</cx:pt>
          <cx:pt idx="20590">1150</cx:pt>
          <cx:pt idx="20591">1100</cx:pt>
          <cx:pt idx="20592">1600</cx:pt>
          <cx:pt idx="20593">1950</cx:pt>
          <cx:pt idx="20594">1850</cx:pt>
          <cx:pt idx="20595">1950</cx:pt>
          <cx:pt idx="20596">2700</cx:pt>
          <cx:pt idx="20597">1450</cx:pt>
          <cx:pt idx="20598">850</cx:pt>
          <cx:pt idx="20599">1500</cx:pt>
          <cx:pt idx="20600">1450</cx:pt>
          <cx:pt idx="20601">1600</cx:pt>
          <cx:pt idx="20602">1600</cx:pt>
          <cx:pt idx="20603">2500</cx:pt>
          <cx:pt idx="20604">2500</cx:pt>
          <cx:pt idx="20605">1850</cx:pt>
          <cx:pt idx="20606">1650</cx:pt>
          <cx:pt idx="20607">1950</cx:pt>
          <cx:pt idx="20608">2200</cx:pt>
          <cx:pt idx="20609">1600</cx:pt>
          <cx:pt idx="20610">1950</cx:pt>
          <cx:pt idx="20611">1950</cx:pt>
          <cx:pt idx="20612">2200</cx:pt>
          <cx:pt idx="20613">2050</cx:pt>
          <cx:pt idx="20614">2200</cx:pt>
          <cx:pt idx="20615">2200</cx:pt>
          <cx:pt idx="20616">2350</cx:pt>
          <cx:pt idx="20617">2200</cx:pt>
          <cx:pt idx="20618">2350</cx:pt>
          <cx:pt idx="20619">2500</cx:pt>
          <cx:pt idx="20620">2350</cx:pt>
          <cx:pt idx="20621">1500</cx:pt>
          <cx:pt idx="20622">1450</cx:pt>
          <cx:pt idx="20623">2200</cx:pt>
          <cx:pt idx="20624">2200</cx:pt>
          <cx:pt idx="20625">1150</cx:pt>
          <cx:pt idx="20626">1500</cx:pt>
          <cx:pt idx="20627">1000</cx:pt>
          <cx:pt idx="20628">1450</cx:pt>
          <cx:pt idx="20629">1900</cx:pt>
          <cx:pt idx="20630">1750</cx:pt>
          <cx:pt idx="20631">1650</cx:pt>
          <cx:pt idx="20632">1850</cx:pt>
          <cx:pt idx="20633">1600</cx:pt>
          <cx:pt idx="20634">1900</cx:pt>
          <cx:pt idx="20635">1150</cx:pt>
          <cx:pt idx="20636">1500</cx:pt>
          <cx:pt idx="20637">1850</cx:pt>
          <cx:pt idx="20638">1600</cx:pt>
          <cx:pt idx="20639">1750</cx:pt>
          <cx:pt idx="20640">1000</cx:pt>
          <cx:pt idx="20641">1450</cx:pt>
          <cx:pt idx="20642">1750</cx:pt>
          <cx:pt idx="20643">1600</cx:pt>
          <cx:pt idx="20644">1900</cx:pt>
          <cx:pt idx="20645">1150</cx:pt>
          <cx:pt idx="20646">1600</cx:pt>
          <cx:pt idx="20647">1850</cx:pt>
          <cx:pt idx="20648">1750</cx:pt>
          <cx:pt idx="20649">1000</cx:pt>
          <cx:pt idx="20650">1450</cx:pt>
          <cx:pt idx="20651">1750</cx:pt>
          <cx:pt idx="20652">1850</cx:pt>
          <cx:pt idx="20653">1150</cx:pt>
          <cx:pt idx="20654">1500</cx:pt>
          <cx:pt idx="20655">1750</cx:pt>
          <cx:pt idx="20656">1000</cx:pt>
          <cx:pt idx="20657">1450</cx:pt>
          <cx:pt idx="20658">1850</cx:pt>
          <cx:pt idx="20659">1900</cx:pt>
          <cx:pt idx="20660">2100</cx:pt>
          <cx:pt idx="20661">1850</cx:pt>
          <cx:pt idx="20662">2000</cx:pt>
          <cx:pt idx="20663">2250</cx:pt>
          <cx:pt idx="20664">2350</cx:pt>
          <cx:pt idx="20665">1900</cx:pt>
          <cx:pt idx="20666">2100</cx:pt>
          <cx:pt idx="20667">1850</cx:pt>
          <cx:pt idx="20668">2000</cx:pt>
          <cx:pt idx="20669">2250</cx:pt>
          <cx:pt idx="20670">2350</cx:pt>
          <cx:pt idx="20671">2100</cx:pt>
          <cx:pt idx="20672">2000</cx:pt>
          <cx:pt idx="20673">2000</cx:pt>
          <cx:pt idx="20674">2000</cx:pt>
          <cx:pt idx="20675">2100</cx:pt>
          <cx:pt idx="20676">1900</cx:pt>
          <cx:pt idx="20677">2100</cx:pt>
          <cx:pt idx="20678">2000</cx:pt>
          <cx:pt idx="20679">2000</cx:pt>
          <cx:pt idx="20680">2000</cx:pt>
          <cx:pt idx="20681">2100</cx:pt>
          <cx:pt idx="20682">2000</cx:pt>
          <cx:pt idx="20683">2250</cx:pt>
          <cx:pt idx="20684">2250</cx:pt>
          <cx:pt idx="20685">1900</cx:pt>
          <cx:pt idx="20686">2100</cx:pt>
          <cx:pt idx="20687">2100</cx:pt>
          <cx:pt idx="20688">2000</cx:pt>
          <cx:pt idx="20689">2000</cx:pt>
          <cx:pt idx="20690">2000</cx:pt>
          <cx:pt idx="20691">2000</cx:pt>
          <cx:pt idx="20692">2100</cx:pt>
          <cx:pt idx="20693">2000</cx:pt>
          <cx:pt idx="20694">2100</cx:pt>
          <cx:pt idx="20695">2000</cx:pt>
          <cx:pt idx="20696">2350</cx:pt>
          <cx:pt idx="20697">2500</cx:pt>
          <cx:pt idx="20698">2350</cx:pt>
          <cx:pt idx="20699">2350</cx:pt>
          <cx:pt idx="20700">1400</cx:pt>
          <cx:pt idx="20701">1350</cx:pt>
          <cx:pt idx="20702">1750</cx:pt>
          <cx:pt idx="20703">3500</cx:pt>
          <cx:pt idx="20704">3850</cx:pt>
          <cx:pt idx="20705">3850</cx:pt>
          <cx:pt idx="20706">3850</cx:pt>
          <cx:pt idx="20707">3250</cx:pt>
          <cx:pt idx="20708">3500</cx:pt>
          <cx:pt idx="20709">3500</cx:pt>
          <cx:pt idx="20710">3500</cx:pt>
          <cx:pt idx="20711">3250</cx:pt>
          <cx:pt idx="20712">1850</cx:pt>
          <cx:pt idx="20713">2000</cx:pt>
          <cx:pt idx="20714">1850</cx:pt>
          <cx:pt idx="20715">2000</cx:pt>
          <cx:pt idx="20716">2250</cx:pt>
          <cx:pt idx="20717">2000</cx:pt>
          <cx:pt idx="20718">2350</cx:pt>
          <cx:pt idx="20719">1850</cx:pt>
          <cx:pt idx="20720">2000</cx:pt>
          <cx:pt idx="20721">2000</cx:pt>
          <cx:pt idx="20722">2250</cx:pt>
          <cx:pt idx="20723">2000</cx:pt>
          <cx:pt idx="20724">2350</cx:pt>
          <cx:pt idx="20725">2000</cx:pt>
          <cx:pt idx="20726">2250</cx:pt>
          <cx:pt idx="20727">2250</cx:pt>
          <cx:pt idx="20728">2250</cx:pt>
          <cx:pt idx="20729">2350</cx:pt>
          <cx:pt idx="20730">2250</cx:pt>
          <cx:pt idx="20731">2350</cx:pt>
          <cx:pt idx="20732">2350</cx:pt>
          <cx:pt idx="20733">2500</cx:pt>
          <cx:pt idx="20734">2500</cx:pt>
          <cx:pt idx="20735">2650</cx:pt>
          <cx:pt idx="20736">2800</cx:pt>
          <cx:pt idx="20737">2650</cx:pt>
          <cx:pt idx="20738">2000</cx:pt>
          <cx:pt idx="20739">2000</cx:pt>
          <cx:pt idx="20740">2000</cx:pt>
          <cx:pt idx="20741">2000</cx:pt>
          <cx:pt idx="20742">3850</cx:pt>
          <cx:pt idx="20743">3850</cx:pt>
          <cx:pt idx="20744">3500</cx:pt>
          <cx:pt idx="20745">3500</cx:pt>
          <cx:pt idx="20746">3500</cx:pt>
          <cx:pt idx="20747">2000</cx:pt>
          <cx:pt idx="20748">2000</cx:pt>
          <cx:pt idx="20749">2100</cx:pt>
          <cx:pt idx="20750">2250</cx:pt>
          <cx:pt idx="20751">2000</cx:pt>
          <cx:pt idx="20752">2000</cx:pt>
          <cx:pt idx="20753">2000</cx:pt>
          <cx:pt idx="20754">2000</cx:pt>
          <cx:pt idx="20755">2100</cx:pt>
          <cx:pt idx="20756">2100</cx:pt>
          <cx:pt idx="20757">2100</cx:pt>
          <cx:pt idx="20758">2100</cx:pt>
          <cx:pt idx="20759">2100</cx:pt>
          <cx:pt idx="20760">1900</cx:pt>
          <cx:pt idx="20761">2100</cx:pt>
          <cx:pt idx="20762">2100</cx:pt>
          <cx:pt idx="20763">2100</cx:pt>
          <cx:pt idx="20764">1900</cx:pt>
          <cx:pt idx="20765">2000</cx:pt>
          <cx:pt idx="20766">2250</cx:pt>
          <cx:pt idx="20767">2100</cx:pt>
          <cx:pt idx="20768">2000</cx:pt>
          <cx:pt idx="20769">2000</cx:pt>
          <cx:pt idx="20770">2000</cx:pt>
          <cx:pt idx="20771">2100</cx:pt>
          <cx:pt idx="20772">2250</cx:pt>
          <cx:pt idx="20773">2100</cx:pt>
          <cx:pt idx="20774">1900</cx:pt>
          <cx:pt idx="20775">2500</cx:pt>
          <cx:pt idx="20776">2350</cx:pt>
          <cx:pt idx="20777">2650</cx:pt>
          <cx:pt idx="20778">2500</cx:pt>
          <cx:pt idx="20779">2250</cx:pt>
          <cx:pt idx="20780">2250</cx:pt>
          <cx:pt idx="20781">2650</cx:pt>
          <cx:pt idx="20782">2500</cx:pt>
          <cx:pt idx="20783">2500</cx:pt>
          <cx:pt idx="20784">2650</cx:pt>
          <cx:pt idx="20785">2500</cx:pt>
          <cx:pt idx="20786">2800</cx:pt>
          <cx:pt idx="20787">2650</cx:pt>
          <cx:pt idx="20788">3000</cx:pt>
          <cx:pt idx="20789">2650</cx:pt>
          <cx:pt idx="20790">3000</cx:pt>
          <cx:pt idx="20791">2000</cx:pt>
          <cx:pt idx="20792">2100</cx:pt>
          <cx:pt idx="20793">2000</cx:pt>
          <cx:pt idx="20794">2000</cx:pt>
          <cx:pt idx="20795">2000</cx:pt>
          <cx:pt idx="20796">2000</cx:pt>
          <cx:pt idx="20797">2800</cx:pt>
          <cx:pt idx="20798">2800</cx:pt>
          <cx:pt idx="20799">1650</cx:pt>
          <cx:pt idx="20800">1650</cx:pt>
          <cx:pt idx="20801">2250</cx:pt>
          <cx:pt idx="20802">1650</cx:pt>
          <cx:pt idx="20803">2250</cx:pt>
          <cx:pt idx="20804">1750</cx:pt>
          <cx:pt idx="20805">1950</cx:pt>
          <cx:pt idx="20806">1750</cx:pt>
          <cx:pt idx="20807">2250</cx:pt>
          <cx:pt idx="20808">2250</cx:pt>
          <cx:pt idx="20809">1850</cx:pt>
          <cx:pt idx="20810">2500</cx:pt>
          <cx:pt idx="20811">2700</cx:pt>
          <cx:pt idx="20812">2700</cx:pt>
          <cx:pt idx="20813">2700</cx:pt>
          <cx:pt idx="20814">2500</cx:pt>
          <cx:pt idx="20815">2350</cx:pt>
          <cx:pt idx="20816">1850</cx:pt>
          <cx:pt idx="20817">2050</cx:pt>
          <cx:pt idx="20818">2350</cx:pt>
          <cx:pt idx="20819">2200</cx:pt>
          <cx:pt idx="20820">2350</cx:pt>
          <cx:pt idx="20821">2500</cx:pt>
          <cx:pt idx="20822">2500</cx:pt>
          <cx:pt idx="20823">2500</cx:pt>
          <cx:pt idx="20824">2500</cx:pt>
          <cx:pt idx="20825">2700</cx:pt>
          <cx:pt idx="20826">2500</cx:pt>
          <cx:pt idx="20827">2700</cx:pt>
          <cx:pt idx="20828">2500</cx:pt>
          <cx:pt idx="20829">2050</cx:pt>
          <cx:pt idx="20830">2200</cx:pt>
          <cx:pt idx="20831">2350</cx:pt>
          <cx:pt idx="20832">2350</cx:pt>
          <cx:pt idx="20833">1400</cx:pt>
          <cx:pt idx="20834">1400</cx:pt>
          <cx:pt idx="20835">1450</cx:pt>
          <cx:pt idx="20836">2250</cx:pt>
          <cx:pt idx="20837">2100</cx:pt>
          <cx:pt idx="20838">2700</cx:pt>
          <cx:pt idx="20839">2350</cx:pt>
          <cx:pt idx="20840">2500</cx:pt>
          <cx:pt idx="20841">1600</cx:pt>
          <cx:pt idx="20842">1750</cx:pt>
          <cx:pt idx="20843">1750</cx:pt>
          <cx:pt idx="20844">1650</cx:pt>
          <cx:pt idx="20845">1600</cx:pt>
          <cx:pt idx="20846">1750</cx:pt>
          <cx:pt idx="20847">1850</cx:pt>
          <cx:pt idx="20848">1950</cx:pt>
          <cx:pt idx="20849">1600</cx:pt>
          <cx:pt idx="20850">2050</cx:pt>
          <cx:pt idx="20851">2350</cx:pt>
          <cx:pt idx="20852">2500</cx:pt>
          <cx:pt idx="20853">2200</cx:pt>
          <cx:pt idx="20854">2350</cx:pt>
          <cx:pt idx="20855">2350</cx:pt>
          <cx:pt idx="20856">2350</cx:pt>
          <cx:pt idx="20857">2200</cx:pt>
          <cx:pt idx="20858">2200</cx:pt>
          <cx:pt idx="20859">2500</cx:pt>
          <cx:pt idx="20860">2500</cx:pt>
          <cx:pt idx="20861">2500</cx:pt>
          <cx:pt idx="20862">2500</cx:pt>
          <cx:pt idx="20863">2500</cx:pt>
          <cx:pt idx="20864">2500</cx:pt>
          <cx:pt idx="20865">3500</cx:pt>
          <cx:pt idx="20866">2700</cx:pt>
          <cx:pt idx="20867">2350</cx:pt>
          <cx:pt idx="20868">2500</cx:pt>
          <cx:pt idx="20869">2500</cx:pt>
          <cx:pt idx="20870">2700</cx:pt>
          <cx:pt idx="20871">2500</cx:pt>
          <cx:pt idx="20872">2700</cx:pt>
          <cx:pt idx="20873">2500</cx:pt>
          <cx:pt idx="20874">2500</cx:pt>
          <cx:pt idx="20875">2500</cx:pt>
          <cx:pt idx="20876">2350</cx:pt>
          <cx:pt idx="20877">2500</cx:pt>
          <cx:pt idx="20878">2700</cx:pt>
          <cx:pt idx="20879">2500</cx:pt>
          <cx:pt idx="20880">2700</cx:pt>
          <cx:pt idx="20881">2500</cx:pt>
          <cx:pt idx="20882">1600</cx:pt>
          <cx:pt idx="20883">1600</cx:pt>
          <cx:pt idx="20884">1600</cx:pt>
          <cx:pt idx="20885">1950</cx:pt>
          <cx:pt idx="20886">1600</cx:pt>
          <cx:pt idx="20887">1650</cx:pt>
          <cx:pt idx="20888">1650</cx:pt>
          <cx:pt idx="20889">1650</cx:pt>
          <cx:pt idx="20890">2050</cx:pt>
          <cx:pt idx="20891">1650</cx:pt>
          <cx:pt idx="20892">1950</cx:pt>
          <cx:pt idx="20893">2050</cx:pt>
          <cx:pt idx="20894">2050</cx:pt>
          <cx:pt idx="20895">1650</cx:pt>
          <cx:pt idx="20896">1650</cx:pt>
          <cx:pt idx="20897">2200</cx:pt>
          <cx:pt idx="20898">2350</cx:pt>
          <cx:pt idx="20899">2200</cx:pt>
          <cx:pt idx="20900">2350</cx:pt>
          <cx:pt idx="20901">2350</cx:pt>
          <cx:pt idx="20902">2500</cx:pt>
          <cx:pt idx="20903">2350</cx:pt>
          <cx:pt idx="20904">2500</cx:pt>
          <cx:pt idx="20905">2700</cx:pt>
          <cx:pt idx="20906">2350</cx:pt>
          <cx:pt idx="20907">2500</cx:pt>
          <cx:pt idx="20908">2500</cx:pt>
          <cx:pt idx="20909">1950</cx:pt>
          <cx:pt idx="20910">1750</cx:pt>
          <cx:pt idx="20911">1850</cx:pt>
          <cx:pt idx="20912">1600</cx:pt>
          <cx:pt idx="20913">1750</cx:pt>
          <cx:pt idx="20914">2250</cx:pt>
          <cx:pt idx="20915">1750</cx:pt>
          <cx:pt idx="20916">2000</cx:pt>
          <cx:pt idx="20917">1600</cx:pt>
          <cx:pt idx="20918">1750</cx:pt>
          <cx:pt idx="20919">1650</cx:pt>
          <cx:pt idx="20920">1650</cx:pt>
          <cx:pt idx="20921">1750</cx:pt>
          <cx:pt idx="20922">1450</cx:pt>
          <cx:pt idx="20923">1450</cx:pt>
          <cx:pt idx="20924">1650</cx:pt>
          <cx:pt idx="20925">1650</cx:pt>
          <cx:pt idx="20926">1600</cx:pt>
          <cx:pt idx="20927">1650</cx:pt>
          <cx:pt idx="20928">1650</cx:pt>
          <cx:pt idx="20929">1650</cx:pt>
          <cx:pt idx="20930">1600</cx:pt>
          <cx:pt idx="20931">1650</cx:pt>
          <cx:pt idx="20932">1650</cx:pt>
          <cx:pt idx="20933">1750</cx:pt>
          <cx:pt idx="20934">1650</cx:pt>
          <cx:pt idx="20935">1850</cx:pt>
          <cx:pt idx="20936">1750</cx:pt>
          <cx:pt idx="20937">1850</cx:pt>
          <cx:pt idx="20938">2050</cx:pt>
          <cx:pt idx="20939">1500</cx:pt>
          <cx:pt idx="20940">1450</cx:pt>
          <cx:pt idx="20941">1750</cx:pt>
          <cx:pt idx="20942">1600</cx:pt>
          <cx:pt idx="20943">1750</cx:pt>
          <cx:pt idx="20944">1600</cx:pt>
          <cx:pt idx="20945">1650</cx:pt>
          <cx:pt idx="20946">1850</cx:pt>
          <cx:pt idx="20947">1750</cx:pt>
          <cx:pt idx="20948">2050</cx:pt>
          <cx:pt idx="20949">2050</cx:pt>
          <cx:pt idx="20950">2500</cx:pt>
          <cx:pt idx="20951">2200</cx:pt>
          <cx:pt idx="20952">2200</cx:pt>
          <cx:pt idx="20953">2350</cx:pt>
          <cx:pt idx="20954">2500</cx:pt>
          <cx:pt idx="20955">2700</cx:pt>
          <cx:pt idx="20956">2500</cx:pt>
          <cx:pt idx="20957">2350</cx:pt>
          <cx:pt idx="20958">2350</cx:pt>
          <cx:pt idx="20959">2700</cx:pt>
          <cx:pt idx="20960">2350</cx:pt>
          <cx:pt idx="20961">2700</cx:pt>
          <cx:pt idx="20962">2500</cx:pt>
          <cx:pt idx="20963">1850</cx:pt>
          <cx:pt idx="20964">1600</cx:pt>
          <cx:pt idx="20965">1750</cx:pt>
          <cx:pt idx="20966">1400</cx:pt>
          <cx:pt idx="20967">1250</cx:pt>
          <cx:pt idx="20968">1900</cx:pt>
          <cx:pt idx="20969">2200</cx:pt>
          <cx:pt idx="20970">2700</cx:pt>
          <cx:pt idx="20971">2350</cx:pt>
          <cx:pt idx="20972">2500</cx:pt>
          <cx:pt idx="20973">2200</cx:pt>
          <cx:pt idx="20974">2350</cx:pt>
          <cx:pt idx="20975">2700</cx:pt>
          <cx:pt idx="20976">2500</cx:pt>
          <cx:pt idx="20977">2700</cx:pt>
          <cx:pt idx="20978">2500</cx:pt>
          <cx:pt idx="20979">2500</cx:pt>
          <cx:pt idx="20980">2500</cx:pt>
          <cx:pt idx="20981">2500</cx:pt>
          <cx:pt idx="20982">2700</cx:pt>
          <cx:pt idx="20983">2500</cx:pt>
          <cx:pt idx="20984">2700</cx:pt>
          <cx:pt idx="20985">2400</cx:pt>
          <cx:pt idx="20986">1750</cx:pt>
          <cx:pt idx="20987">1650</cx:pt>
          <cx:pt idx="20988">1650</cx:pt>
          <cx:pt idx="20989">1750</cx:pt>
          <cx:pt idx="20990">1450</cx:pt>
          <cx:pt idx="20991">1450</cx:pt>
          <cx:pt idx="20992">1650</cx:pt>
          <cx:pt idx="20993">1650</cx:pt>
          <cx:pt idx="20994">1600</cx:pt>
          <cx:pt idx="20995">1650</cx:pt>
          <cx:pt idx="20996">1650</cx:pt>
          <cx:pt idx="20997">1750</cx:pt>
          <cx:pt idx="20998">3000</cx:pt>
          <cx:pt idx="20999">3850</cx:pt>
          <cx:pt idx="21000">3500</cx:pt>
          <cx:pt idx="21001">3850</cx:pt>
          <cx:pt idx="21002">3850</cx:pt>
          <cx:pt idx="21003">3850</cx:pt>
          <cx:pt idx="21004">3850</cx:pt>
          <cx:pt idx="21005">3850</cx:pt>
          <cx:pt idx="21006">5300</cx:pt>
          <cx:pt idx="21007">1950</cx:pt>
          <cx:pt idx="21008">2200</cx:pt>
          <cx:pt idx="21009">2200</cx:pt>
          <cx:pt idx="21010">2500</cx:pt>
          <cx:pt idx="21011">2500</cx:pt>
          <cx:pt idx="21012">2500</cx:pt>
          <cx:pt idx="21013">2350</cx:pt>
          <cx:pt idx="21014">2200</cx:pt>
          <cx:pt idx="21015">2700</cx:pt>
          <cx:pt idx="21016">2500</cx:pt>
          <cx:pt idx="21017">2500</cx:pt>
          <cx:pt idx="21018">2700</cx:pt>
          <cx:pt idx="21019">1850</cx:pt>
          <cx:pt idx="21020">1600</cx:pt>
          <cx:pt idx="21021">1950</cx:pt>
          <cx:pt idx="21022">1650</cx:pt>
          <cx:pt idx="21023">1400</cx:pt>
          <cx:pt idx="21024">1400</cx:pt>
          <cx:pt idx="21025">2500</cx:pt>
          <cx:pt idx="21026">2500</cx:pt>
          <cx:pt idx="21027">2500</cx:pt>
          <cx:pt idx="21028">2500</cx:pt>
          <cx:pt idx="21029">2350</cx:pt>
          <cx:pt idx="21030">2200</cx:pt>
          <cx:pt idx="21031">2350</cx:pt>
          <cx:pt idx="21032">2200</cx:pt>
          <cx:pt idx="21033">2200</cx:pt>
          <cx:pt idx="21034">2050</cx:pt>
          <cx:pt idx="21035">2350</cx:pt>
          <cx:pt idx="21036">2350</cx:pt>
          <cx:pt idx="21037">2200</cx:pt>
          <cx:pt idx="21038">2050</cx:pt>
          <cx:pt idx="21039">2350</cx:pt>
          <cx:pt idx="21040">2200</cx:pt>
          <cx:pt idx="21041">2400</cx:pt>
          <cx:pt idx="21042">2700</cx:pt>
          <cx:pt idx="21043">2350</cx:pt>
          <cx:pt idx="21044">2900</cx:pt>
          <cx:pt idx="21045">2350</cx:pt>
          <cx:pt idx="21046">2200</cx:pt>
          <cx:pt idx="21047">2200</cx:pt>
          <cx:pt idx="21048">2350</cx:pt>
          <cx:pt idx="21049">3250</cx:pt>
          <cx:pt idx="21050">2200</cx:pt>
          <cx:pt idx="21051">2350</cx:pt>
          <cx:pt idx="21052">2350</cx:pt>
          <cx:pt idx="21053">2350</cx:pt>
          <cx:pt idx="21054">2500</cx:pt>
          <cx:pt idx="21055">2200</cx:pt>
          <cx:pt idx="21056">2500</cx:pt>
          <cx:pt idx="21057">1350</cx:pt>
          <cx:pt idx="21058">1450</cx:pt>
          <cx:pt idx="21059">1500</cx:pt>
          <cx:pt idx="21060">1300</cx:pt>
          <cx:pt idx="21061">1450</cx:pt>
          <cx:pt idx="21062">1400</cx:pt>
          <cx:pt idx="21063">1750</cx:pt>
          <cx:pt idx="21064">1350</cx:pt>
          <cx:pt idx="21065">1450</cx:pt>
          <cx:pt idx="21066">1500</cx:pt>
          <cx:pt idx="21067">1300</cx:pt>
          <cx:pt idx="21068">1450</cx:pt>
          <cx:pt idx="21069">1400</cx:pt>
          <cx:pt idx="21070">1750</cx:pt>
          <cx:pt idx="21071">1950</cx:pt>
          <cx:pt idx="21072">1950</cx:pt>
          <cx:pt idx="21073">1650</cx:pt>
          <cx:pt idx="21074">1850</cx:pt>
          <cx:pt idx="21075">1950</cx:pt>
          <cx:pt idx="21076">2500</cx:pt>
          <cx:pt idx="21077">2050</cx:pt>
          <cx:pt idx="21078">1600</cx:pt>
          <cx:pt idx="21079">2050</cx:pt>
          <cx:pt idx="21080">2200</cx:pt>
          <cx:pt idx="21081">1500</cx:pt>
          <cx:pt idx="21082">1950</cx:pt>
          <cx:pt idx="21083">2050</cx:pt>
          <cx:pt idx="21084">2200</cx:pt>
          <cx:pt idx="21085">2350</cx:pt>
          <cx:pt idx="21086">2050</cx:pt>
          <cx:pt idx="21087">2350</cx:pt>
          <cx:pt idx="21088">1650</cx:pt>
          <cx:pt idx="21089">1650</cx:pt>
          <cx:pt idx="21090">1750</cx:pt>
          <cx:pt idx="21091">1850</cx:pt>
          <cx:pt idx="21092">1850</cx:pt>
          <cx:pt idx="21093">1850</cx:pt>
          <cx:pt idx="21094">2350</cx:pt>
          <cx:pt idx="21095">2350</cx:pt>
          <cx:pt idx="21096">1950</cx:pt>
          <cx:pt idx="21097">1950</cx:pt>
          <cx:pt idx="21098">2200</cx:pt>
          <cx:pt idx="21099">2350</cx:pt>
          <cx:pt idx="21100">2200</cx:pt>
          <cx:pt idx="21101">2350</cx:pt>
          <cx:pt idx="21102">2350</cx:pt>
          <cx:pt idx="21103">2500</cx:pt>
          <cx:pt idx="21104">2050</cx:pt>
          <cx:pt idx="21105">2200</cx:pt>
          <cx:pt idx="21106">2350</cx:pt>
          <cx:pt idx="21107">2350</cx:pt>
          <cx:pt idx="21108">2050</cx:pt>
          <cx:pt idx="21109">2200</cx:pt>
          <cx:pt idx="21110">2350</cx:pt>
          <cx:pt idx="21111">2350</cx:pt>
          <cx:pt idx="21112">2500</cx:pt>
          <cx:pt idx="21113">2500</cx:pt>
          <cx:pt idx="21114">2350</cx:pt>
          <cx:pt idx="21115">2500</cx:pt>
          <cx:pt idx="21116">2700</cx:pt>
          <cx:pt idx="21117">2700</cx:pt>
          <cx:pt idx="21118">2350</cx:pt>
          <cx:pt idx="21119">2350</cx:pt>
          <cx:pt idx="21120">2350</cx:pt>
          <cx:pt idx="21121">2500</cx:pt>
          <cx:pt idx="21122">2500</cx:pt>
          <cx:pt idx="21123">2200</cx:pt>
          <cx:pt idx="21124">2350</cx:pt>
          <cx:pt idx="21125">2350</cx:pt>
          <cx:pt idx="21126">2350</cx:pt>
          <cx:pt idx="21127">2200</cx:pt>
          <cx:pt idx="21128">2200</cx:pt>
          <cx:pt idx="21129">2350</cx:pt>
          <cx:pt idx="21130">2500</cx:pt>
          <cx:pt idx="21131">2500</cx:pt>
          <cx:pt idx="21132">2500</cx:pt>
          <cx:pt idx="21133">2500</cx:pt>
          <cx:pt idx="21134">2500</cx:pt>
          <cx:pt idx="21135">2700</cx:pt>
          <cx:pt idx="21136">1850</cx:pt>
          <cx:pt idx="21137">2050</cx:pt>
          <cx:pt idx="21138">1600</cx:pt>
          <cx:pt idx="21139">2050</cx:pt>
          <cx:pt idx="21140">2350</cx:pt>
          <cx:pt idx="21141">2500</cx:pt>
          <cx:pt idx="21142">2500</cx:pt>
          <cx:pt idx="21143">2500</cx:pt>
          <cx:pt idx="21144">2350</cx:pt>
          <cx:pt idx="21145">2500</cx:pt>
          <cx:pt idx="21146">2700</cx:pt>
          <cx:pt idx="21147">2500</cx:pt>
          <cx:pt idx="21148">2700</cx:pt>
          <cx:pt idx="21149">2700</cx:pt>
          <cx:pt idx="21150">2500</cx:pt>
          <cx:pt idx="21151">2500</cx:pt>
          <cx:pt idx="21152">2500</cx:pt>
          <cx:pt idx="21153">2700</cx:pt>
          <cx:pt idx="21154">2500</cx:pt>
          <cx:pt idx="21155">2700</cx:pt>
          <cx:pt idx="21156">2700</cx:pt>
          <cx:pt idx="21157">2500</cx:pt>
          <cx:pt idx="21158">1400</cx:pt>
          <cx:pt idx="21159">1600</cx:pt>
          <cx:pt idx="21160">1350</cx:pt>
          <cx:pt idx="21161">1650</cx:pt>
          <cx:pt idx="21162">1100</cx:pt>
          <cx:pt idx="21163">1200</cx:pt>
          <cx:pt idx="21164">1200</cx:pt>
          <cx:pt idx="21165">1150</cx:pt>
          <cx:pt idx="21166">1050</cx:pt>
          <cx:pt idx="21167">1150</cx:pt>
          <cx:pt idx="21168">1400</cx:pt>
          <cx:pt idx="21169">1100</cx:pt>
          <cx:pt idx="21170">850</cx:pt>
          <cx:pt idx="21171">850</cx:pt>
          <cx:pt idx="21172">850</cx:pt>
          <cx:pt idx="21173">850</cx:pt>
          <cx:pt idx="21174">1600</cx:pt>
          <cx:pt idx="21175">1650</cx:pt>
          <cx:pt idx="21176">1650</cx:pt>
          <cx:pt idx="21177">1650</cx:pt>
          <cx:pt idx="21178">1650</cx:pt>
          <cx:pt idx="21179">1750</cx:pt>
          <cx:pt idx="21180">1750</cx:pt>
          <cx:pt idx="21181">750</cx:pt>
          <cx:pt idx="21182">650</cx:pt>
          <cx:pt idx="21183">1850</cx:pt>
          <cx:pt idx="21184">2050</cx:pt>
          <cx:pt idx="21185">2100</cx:pt>
          <cx:pt idx="21186">1350</cx:pt>
          <cx:pt idx="21187">1350</cx:pt>
          <cx:pt idx="21188">1250</cx:pt>
          <cx:pt idx="21189">1300</cx:pt>
          <cx:pt idx="21190">1400</cx:pt>
          <cx:pt idx="21191">1400</cx:pt>
          <cx:pt idx="21192">1400</cx:pt>
          <cx:pt idx="21193">1400</cx:pt>
          <cx:pt idx="21194">1750</cx:pt>
          <cx:pt idx="21195">1750</cx:pt>
          <cx:pt idx="21196">2050</cx:pt>
          <cx:pt idx="21197">1750</cx:pt>
          <cx:pt idx="21198">1950</cx:pt>
          <cx:pt idx="21199">2050</cx:pt>
          <cx:pt idx="21200">1600</cx:pt>
          <cx:pt idx="21201">1750</cx:pt>
          <cx:pt idx="21202">1500</cx:pt>
          <cx:pt idx="21203">1750</cx:pt>
          <cx:pt idx="21204">1500</cx:pt>
          <cx:pt idx="21205">1750</cx:pt>
          <cx:pt idx="21206">1500</cx:pt>
          <cx:pt idx="21207">1750</cx:pt>
          <cx:pt idx="21208">1600</cx:pt>
          <cx:pt idx="21209">1850</cx:pt>
          <cx:pt idx="21210">1950</cx:pt>
          <cx:pt idx="21211">2050</cx:pt>
          <cx:pt idx="21212">2050</cx:pt>
          <cx:pt idx="21213">2800</cx:pt>
          <cx:pt idx="21214">1850</cx:pt>
          <cx:pt idx="21215">2250</cx:pt>
          <cx:pt idx="21216">2100</cx:pt>
          <cx:pt idx="21217">1750</cx:pt>
          <cx:pt idx="21218">2350</cx:pt>
          <cx:pt idx="21219">2350</cx:pt>
          <cx:pt idx="21220">2200</cx:pt>
          <cx:pt idx="21221">2350</cx:pt>
          <cx:pt idx="21222">2200</cx:pt>
          <cx:pt idx="21223">2350</cx:pt>
          <cx:pt idx="21224">2350</cx:pt>
          <cx:pt idx="21225">2500</cx:pt>
          <cx:pt idx="21226">2200</cx:pt>
          <cx:pt idx="21227">2200</cx:pt>
          <cx:pt idx="21228">1950</cx:pt>
          <cx:pt idx="21229">2050</cx:pt>
          <cx:pt idx="21230">1850</cx:pt>
          <cx:pt idx="21231">2050</cx:pt>
          <cx:pt idx="21232">2050</cx:pt>
          <cx:pt idx="21233">1950</cx:pt>
          <cx:pt idx="21234">2050</cx:pt>
          <cx:pt idx="21235">1850</cx:pt>
          <cx:pt idx="21236">2050</cx:pt>
          <cx:pt idx="21237">2250</cx:pt>
          <cx:pt idx="21238">2250</cx:pt>
          <cx:pt idx="21239">2350</cx:pt>
          <cx:pt idx="21240">2500</cx:pt>
          <cx:pt idx="21241">2650</cx:pt>
          <cx:pt idx="21242">2350</cx:pt>
          <cx:pt idx="21243">2250</cx:pt>
          <cx:pt idx="21244">2250</cx:pt>
          <cx:pt idx="21245">2100</cx:pt>
          <cx:pt idx="21246">2250</cx:pt>
          <cx:pt idx="21247">2350</cx:pt>
          <cx:pt idx="21248">2350</cx:pt>
          <cx:pt idx="21249">2650</cx:pt>
          <cx:pt idx="21250">2250</cx:pt>
          <cx:pt idx="21251">2250</cx:pt>
          <cx:pt idx="21252">2500</cx:pt>
          <cx:pt idx="21253">2500</cx:pt>
          <cx:pt idx="21254">2200</cx:pt>
          <cx:pt idx="21255">2200</cx:pt>
          <cx:pt idx="21256">2200</cx:pt>
          <cx:pt idx="21257">2200</cx:pt>
          <cx:pt idx="21258">2050</cx:pt>
          <cx:pt idx="21259">1850</cx:pt>
          <cx:pt idx="21260">2050</cx:pt>
          <cx:pt idx="21261">2050</cx:pt>
          <cx:pt idx="21262">1850</cx:pt>
          <cx:pt idx="21263">2050</cx:pt>
          <cx:pt idx="21264">2050</cx:pt>
          <cx:pt idx="21265">2200</cx:pt>
          <cx:pt idx="21266">2050</cx:pt>
          <cx:pt idx="21267">2200</cx:pt>
          <cx:pt idx="21268">1600</cx:pt>
          <cx:pt idx="21269">1650</cx:pt>
          <cx:pt idx="21270">1500</cx:pt>
          <cx:pt idx="21271">1650</cx:pt>
          <cx:pt idx="21272">1400</cx:pt>
          <cx:pt idx="21273">1350</cx:pt>
          <cx:pt idx="21274">2200</cx:pt>
          <cx:pt idx="21275">2350</cx:pt>
          <cx:pt idx="21276">2350</cx:pt>
          <cx:pt idx="21277">1600</cx:pt>
          <cx:pt idx="21278">1450</cx:pt>
          <cx:pt idx="21279">4250</cx:pt>
          <cx:pt idx="21280">4250</cx:pt>
          <cx:pt idx="21281">3500</cx:pt>
          <cx:pt idx="21282">2050</cx:pt>
          <cx:pt idx="21283">2050</cx:pt>
          <cx:pt idx="21284">3250</cx:pt>
          <cx:pt idx="21285">1650</cx:pt>
          <cx:pt idx="21286">2250</cx:pt>
          <cx:pt idx="21287">2350</cx:pt>
          <cx:pt idx="21288">2350</cx:pt>
          <cx:pt idx="21289">2350</cx:pt>
          <cx:pt idx="21290">2350</cx:pt>
          <cx:pt idx="21291">2250</cx:pt>
          <cx:pt idx="21292">2700</cx:pt>
          <cx:pt idx="21293">1950</cx:pt>
          <cx:pt idx="21294">1950</cx:pt>
          <cx:pt idx="21295">2350</cx:pt>
          <cx:pt idx="21296">2500</cx:pt>
          <cx:pt idx="21297">2500</cx:pt>
          <cx:pt idx="21298">3250</cx:pt>
          <cx:pt idx="21299">2100</cx:pt>
          <cx:pt idx="21300">2000</cx:pt>
          <cx:pt idx="21301">2350</cx:pt>
          <cx:pt idx="21302">2350</cx:pt>
          <cx:pt idx="21303">3250</cx:pt>
          <cx:pt idx="21304">1950</cx:pt>
          <cx:pt idx="21305">1750</cx:pt>
          <cx:pt idx="21306">2650</cx:pt>
          <cx:pt idx="21307">3500</cx:pt>
          <cx:pt idx="21308">3500</cx:pt>
          <cx:pt idx="21309">3500</cx:pt>
          <cx:pt idx="21310">3500</cx:pt>
          <cx:pt idx="21311">1600</cx:pt>
          <cx:pt idx="21312">1750</cx:pt>
          <cx:pt idx="21313">1450</cx:pt>
          <cx:pt idx="21314">1750</cx:pt>
          <cx:pt idx="21315">1600</cx:pt>
          <cx:pt idx="21316">1500</cx:pt>
          <cx:pt idx="21317">2050</cx:pt>
          <cx:pt idx="21318">1950</cx:pt>
          <cx:pt idx="21319">2050</cx:pt>
          <cx:pt idx="21320">2200</cx:pt>
          <cx:pt idx="21321">2050</cx:pt>
          <cx:pt idx="21322">2200</cx:pt>
          <cx:pt idx="21323">2050</cx:pt>
          <cx:pt idx="21324">2350</cx:pt>
          <cx:pt idx="21325">2350</cx:pt>
          <cx:pt idx="21326">1950</cx:pt>
          <cx:pt idx="21327">1900</cx:pt>
          <cx:pt idx="21328">1850</cx:pt>
          <cx:pt idx="21329">1900</cx:pt>
          <cx:pt idx="21330">1450</cx:pt>
          <cx:pt idx="21331">1450</cx:pt>
          <cx:pt idx="21332">1850</cx:pt>
          <cx:pt idx="21333">1450</cx:pt>
          <cx:pt idx="21334">1850</cx:pt>
          <cx:pt idx="21335">1600</cx:pt>
          <cx:pt idx="21336">1950</cx:pt>
          <cx:pt idx="21337">1650</cx:pt>
          <cx:pt idx="21338">1850</cx:pt>
          <cx:pt idx="21339">1750</cx:pt>
          <cx:pt idx="21340">1900</cx:pt>
          <cx:pt idx="21341">1900</cx:pt>
          <cx:pt idx="21342">2250</cx:pt>
          <cx:pt idx="21343">2350</cx:pt>
          <cx:pt idx="21344">2250</cx:pt>
          <cx:pt idx="21345">2350</cx:pt>
          <cx:pt idx="21346">2250</cx:pt>
          <cx:pt idx="21347">2250</cx:pt>
          <cx:pt idx="21348">2500</cx:pt>
          <cx:pt idx="21349">2100</cx:pt>
          <cx:pt idx="21350">2350</cx:pt>
          <cx:pt idx="21351">2100</cx:pt>
          <cx:pt idx="21352">2350</cx:pt>
          <cx:pt idx="21353">2250</cx:pt>
          <cx:pt idx="21354">2250</cx:pt>
          <cx:pt idx="21355">2250</cx:pt>
          <cx:pt idx="21356">2350</cx:pt>
          <cx:pt idx="21357">2650</cx:pt>
          <cx:pt idx="21358">2800</cx:pt>
          <cx:pt idx="21359">3000</cx:pt>
          <cx:pt idx="21360">2100</cx:pt>
          <cx:pt idx="21361">2100</cx:pt>
          <cx:pt idx="21362">2350</cx:pt>
          <cx:pt idx="21363">2500</cx:pt>
          <cx:pt idx="21364">2650</cx:pt>
          <cx:pt idx="21365">2100</cx:pt>
          <cx:pt idx="21366">2100</cx:pt>
          <cx:pt idx="21367">2100</cx:pt>
          <cx:pt idx="21368">2500</cx:pt>
          <cx:pt idx="21369">2800</cx:pt>
          <cx:pt idx="21370">3500</cx:pt>
          <cx:pt idx="21371">3250</cx:pt>
          <cx:pt idx="21372">2800</cx:pt>
          <cx:pt idx="21373">2800</cx:pt>
          <cx:pt idx="21374">3000</cx:pt>
          <cx:pt idx="21375">3000</cx:pt>
          <cx:pt idx="21376">2350</cx:pt>
          <cx:pt idx="21377">2500</cx:pt>
          <cx:pt idx="21378">2650</cx:pt>
          <cx:pt idx="21379">2650</cx:pt>
          <cx:pt idx="21380">2800</cx:pt>
          <cx:pt idx="21381">3000</cx:pt>
          <cx:pt idx="21382">2650</cx:pt>
          <cx:pt idx="21383">3000</cx:pt>
          <cx:pt idx="21384">1900</cx:pt>
          <cx:pt idx="21385">2100</cx:pt>
          <cx:pt idx="21386">2500</cx:pt>
          <cx:pt idx="21387">2100</cx:pt>
          <cx:pt idx="21388">2350</cx:pt>
          <cx:pt idx="21389">1950</cx:pt>
          <cx:pt idx="21390">2500</cx:pt>
          <cx:pt idx="21391">2350</cx:pt>
          <cx:pt idx="21392">2200</cx:pt>
          <cx:pt idx="21393">2350</cx:pt>
          <cx:pt idx="21394">2200</cx:pt>
          <cx:pt idx="21395">1650</cx:pt>
          <cx:pt idx="21396">1650</cx:pt>
          <cx:pt idx="21397">1750</cx:pt>
          <cx:pt idx="21398">1850</cx:pt>
          <cx:pt idx="21399">1850</cx:pt>
          <cx:pt idx="21400">1850</cx:pt>
          <cx:pt idx="21401">1700</cx:pt>
          <cx:pt idx="21402">1500</cx:pt>
          <cx:pt idx="21403">1700</cx:pt>
          <cx:pt idx="21404">2350</cx:pt>
          <cx:pt idx="21405">1650</cx:pt>
          <cx:pt idx="21406">1650</cx:pt>
          <cx:pt idx="21407">2000</cx:pt>
          <cx:pt idx="21408">1650</cx:pt>
          <cx:pt idx="21409">1650</cx:pt>
          <cx:pt idx="21410">1500</cx:pt>
          <cx:pt idx="21411">1450</cx:pt>
          <cx:pt idx="21412">2000</cx:pt>
          <cx:pt idx="21413">1750</cx:pt>
          <cx:pt idx="21414">1750</cx:pt>
          <cx:pt idx="21415">2100</cx:pt>
          <cx:pt idx="21416">1500</cx:pt>
          <cx:pt idx="21417">1500</cx:pt>
          <cx:pt idx="21418">2000</cx:pt>
          <cx:pt idx="21419">1650</cx:pt>
          <cx:pt idx="21420">1650</cx:pt>
          <cx:pt idx="21421">2000</cx:pt>
          <cx:pt idx="21422">1500</cx:pt>
          <cx:pt idx="21423">1450</cx:pt>
          <cx:pt idx="21424">1350</cx:pt>
          <cx:pt idx="21425">1350</cx:pt>
          <cx:pt idx="21426">2250</cx:pt>
          <cx:pt idx="21427">2800</cx:pt>
          <cx:pt idx="21428">2800</cx:pt>
          <cx:pt idx="21429">1950</cx:pt>
          <cx:pt idx="21430">2050</cx:pt>
          <cx:pt idx="21431">2050</cx:pt>
          <cx:pt idx="21432">2350</cx:pt>
          <cx:pt idx="21433">1950</cx:pt>
          <cx:pt idx="21434">1650</cx:pt>
          <cx:pt idx="21435">1750</cx:pt>
          <cx:pt idx="21436">2500</cx:pt>
          <cx:pt idx="21437">2250</cx:pt>
          <cx:pt idx="21438">2100</cx:pt>
          <cx:pt idx="21439">1500</cx:pt>
          <cx:pt idx="21440">1850</cx:pt>
          <cx:pt idx="21441">1500</cx:pt>
          <cx:pt idx="21442">1650</cx:pt>
          <cx:pt idx="21443">1850</cx:pt>
          <cx:pt idx="21444">1650</cx:pt>
          <cx:pt idx="21445">2800</cx:pt>
          <cx:pt idx="21446">2200</cx:pt>
          <cx:pt idx="21447">2800</cx:pt>
          <cx:pt idx="21448">2050</cx:pt>
          <cx:pt idx="21449">2800</cx:pt>
          <cx:pt idx="21450">2200</cx:pt>
          <cx:pt idx="21451">3000</cx:pt>
          <cx:pt idx="21452">2050</cx:pt>
          <cx:pt idx="21453">1750</cx:pt>
          <cx:pt idx="21454">1650</cx:pt>
          <cx:pt idx="21455">1750</cx:pt>
          <cx:pt idx="21456">1750</cx:pt>
          <cx:pt idx="21457">2200</cx:pt>
          <cx:pt idx="21458">2200</cx:pt>
          <cx:pt idx="21459">2350</cx:pt>
          <cx:pt idx="21460">2200</cx:pt>
          <cx:pt idx="21461">1300</cx:pt>
          <cx:pt idx="21462">1600</cx:pt>
          <cx:pt idx="21463">1250</cx:pt>
          <cx:pt idx="21464">1500</cx:pt>
          <cx:pt idx="21465">1500</cx:pt>
          <cx:pt idx="21466">1850</cx:pt>
          <cx:pt idx="21467">2800</cx:pt>
          <cx:pt idx="21468">2200</cx:pt>
          <cx:pt idx="21469">2800</cx:pt>
          <cx:pt idx="21470">2050</cx:pt>
          <cx:pt idx="21471">2800</cx:pt>
          <cx:pt idx="21472">2200</cx:pt>
          <cx:pt idx="21473">2800</cx:pt>
          <cx:pt idx="21474">2200</cx:pt>
          <cx:pt idx="21475">1400</cx:pt>
          <cx:pt idx="21476">1650</cx:pt>
          <cx:pt idx="21477">1400</cx:pt>
          <cx:pt idx="21478">1950</cx:pt>
          <cx:pt idx="21479">2200</cx:pt>
          <cx:pt idx="21480">2350</cx:pt>
          <cx:pt idx="21481">1750</cx:pt>
          <cx:pt idx="21482">1950</cx:pt>
          <cx:pt idx="21483">1950</cx:pt>
          <cx:pt idx="21484">1750</cx:pt>
          <cx:pt idx="21485">2250</cx:pt>
          <cx:pt idx="21486">1650</cx:pt>
          <cx:pt idx="21487">1400</cx:pt>
          <cx:pt idx="21488">1650</cx:pt>
          <cx:pt idx="21489">1400</cx:pt>
          <cx:pt idx="21490">1650</cx:pt>
          <cx:pt idx="21491">2250</cx:pt>
          <cx:pt idx="21492">1750</cx:pt>
          <cx:pt idx="21493">1950</cx:pt>
          <cx:pt idx="21494">1750</cx:pt>
          <cx:pt idx="21495">1400</cx:pt>
          <cx:pt idx="21496">1400</cx:pt>
          <cx:pt idx="21497">1300</cx:pt>
          <cx:pt idx="21498">1700</cx:pt>
          <cx:pt idx="21499">1250</cx:pt>
          <cx:pt idx="21500">1750</cx:pt>
          <cx:pt idx="21501">1400</cx:pt>
          <cx:pt idx="21502">2250</cx:pt>
          <cx:pt idx="21503">2000</cx:pt>
          <cx:pt idx="21504">2350</cx:pt>
          <cx:pt idx="21505">2250</cx:pt>
          <cx:pt idx="21506">2250</cx:pt>
          <cx:pt idx="21507">2250</cx:pt>
          <cx:pt idx="21508">2250</cx:pt>
          <cx:pt idx="21509">2250</cx:pt>
          <cx:pt idx="21510">2250</cx:pt>
          <cx:pt idx="21511">2250</cx:pt>
          <cx:pt idx="21512">2250</cx:pt>
          <cx:pt idx="21513">2250</cx:pt>
          <cx:pt idx="21514">2500</cx:pt>
          <cx:pt idx="21515">2350</cx:pt>
          <cx:pt idx="21516">2500</cx:pt>
          <cx:pt idx="21517">2350</cx:pt>
          <cx:pt idx="21518">2500</cx:pt>
          <cx:pt idx="21519">2350</cx:pt>
          <cx:pt idx="21520">2500</cx:pt>
          <cx:pt idx="21521">2350</cx:pt>
          <cx:pt idx="21522">3000</cx:pt>
          <cx:pt idx="21523">3000</cx:pt>
          <cx:pt idx="21524">2250</cx:pt>
          <cx:pt idx="21525">2250</cx:pt>
          <cx:pt idx="21526">2250</cx:pt>
          <cx:pt idx="21527">2250</cx:pt>
          <cx:pt idx="21528">2650</cx:pt>
          <cx:pt idx="21529">2650</cx:pt>
          <cx:pt idx="21530">2650</cx:pt>
          <cx:pt idx="21531">2650</cx:pt>
          <cx:pt idx="21532">2650</cx:pt>
          <cx:pt idx="21533">2500</cx:pt>
          <cx:pt idx="21534">2350</cx:pt>
          <cx:pt idx="21535">2000</cx:pt>
          <cx:pt idx="21536">1850</cx:pt>
          <cx:pt idx="21537">1500</cx:pt>
          <cx:pt idx="21538">2000</cx:pt>
          <cx:pt idx="21539">1500</cx:pt>
          <cx:pt idx="21540">1900</cx:pt>
          <cx:pt idx="21541">1650</cx:pt>
          <cx:pt idx="21542">2000</cx:pt>
          <cx:pt idx="21543">2250</cx:pt>
          <cx:pt idx="21544">1600</cx:pt>
          <cx:pt idx="21545">1900</cx:pt>
          <cx:pt idx="21546">1750</cx:pt>
          <cx:pt idx="21547">2100</cx:pt>
          <cx:pt idx="21548">2250</cx:pt>
          <cx:pt idx="21549">1600</cx:pt>
          <cx:pt idx="21550">1900</cx:pt>
          <cx:pt idx="21551">1450</cx:pt>
          <cx:pt idx="21552">1450</cx:pt>
          <cx:pt idx="21553">1400</cx:pt>
          <cx:pt idx="21554">1450</cx:pt>
          <cx:pt idx="21555">1450</cx:pt>
          <cx:pt idx="21556">1650</cx:pt>
          <cx:pt idx="21557">1450</cx:pt>
          <cx:pt idx="21558">1450</cx:pt>
          <cx:pt idx="21559">1650</cx:pt>
          <cx:pt idx="21560">1650</cx:pt>
          <cx:pt idx="21561">1850</cx:pt>
          <cx:pt idx="21562">1600</cx:pt>
          <cx:pt idx="21563">1750</cx:pt>
          <cx:pt idx="21564">1600</cx:pt>
          <cx:pt idx="21565">1750</cx:pt>
          <cx:pt idx="21566">1750</cx:pt>
          <cx:pt idx="21567">1650</cx:pt>
          <cx:pt idx="21568">1650</cx:pt>
          <cx:pt idx="21569">2100</cx:pt>
          <cx:pt idx="21570">1650</cx:pt>
          <cx:pt idx="21571">2100</cx:pt>
          <cx:pt idx="21572">1650</cx:pt>
          <cx:pt idx="21573">2100</cx:pt>
          <cx:pt idx="21574">1650</cx:pt>
          <cx:pt idx="21575">2100</cx:pt>
          <cx:pt idx="21576">1650</cx:pt>
          <cx:pt idx="21577">1650</cx:pt>
          <cx:pt idx="21578">1650</cx:pt>
          <cx:pt idx="21579">2250</cx:pt>
          <cx:pt idx="21580">1650</cx:pt>
          <cx:pt idx="21581">1750</cx:pt>
          <cx:pt idx="21582">1600</cx:pt>
          <cx:pt idx="21583">2250</cx:pt>
          <cx:pt idx="21584">1650</cx:pt>
          <cx:pt idx="21585">1400</cx:pt>
          <cx:pt idx="21586">1400</cx:pt>
          <cx:pt idx="21587">1500</cx:pt>
          <cx:pt idx="21588">1400</cx:pt>
          <cx:pt idx="21589">1400</cx:pt>
          <cx:pt idx="21590">1500</cx:pt>
          <cx:pt idx="21591">1950</cx:pt>
          <cx:pt idx="21592">1950</cx:pt>
          <cx:pt idx="21593">2050</cx:pt>
          <cx:pt idx="21594">1950</cx:pt>
          <cx:pt idx="21595">2050</cx:pt>
          <cx:pt idx="21596">2050</cx:pt>
          <cx:pt idx="21597">2200</cx:pt>
          <cx:pt idx="21598">2050</cx:pt>
          <cx:pt idx="21599">1650</cx:pt>
          <cx:pt idx="21600">1600</cx:pt>
          <cx:pt idx="21601">1650</cx:pt>
          <cx:pt idx="21602">1650</cx:pt>
          <cx:pt idx="21603">1650</cx:pt>
          <cx:pt idx="21604">1650</cx:pt>
          <cx:pt idx="21605">1650</cx:pt>
          <cx:pt idx="21606">1650</cx:pt>
          <cx:pt idx="21607">1950</cx:pt>
          <cx:pt idx="21608">2200</cx:pt>
          <cx:pt idx="21609">2050</cx:pt>
          <cx:pt idx="21610">2350</cx:pt>
          <cx:pt idx="21611">1600</cx:pt>
          <cx:pt idx="21612">1450</cx:pt>
          <cx:pt idx="21613">1650</cx:pt>
          <cx:pt idx="21614">1650</cx:pt>
          <cx:pt idx="21615">1450</cx:pt>
          <cx:pt idx="21616">1450</cx:pt>
          <cx:pt idx="21617">1750</cx:pt>
          <cx:pt idx="21618">1450</cx:pt>
          <cx:pt idx="21619">1500</cx:pt>
          <cx:pt idx="21620">1850</cx:pt>
          <cx:pt idx="21621">1850</cx:pt>
          <cx:pt idx="21622">1250</cx:pt>
          <cx:pt idx="21623">1350</cx:pt>
          <cx:pt idx="21624">1850</cx:pt>
          <cx:pt idx="21625">1250</cx:pt>
          <cx:pt idx="21626">1150</cx:pt>
          <cx:pt idx="21627">1150</cx:pt>
          <cx:pt idx="21628">1050</cx:pt>
          <cx:pt idx="21629">1600</cx:pt>
          <cx:pt idx="21630">1950</cx:pt>
          <cx:pt idx="21631">1850</cx:pt>
          <cx:pt idx="21632">1950</cx:pt>
          <cx:pt idx="21633">2700</cx:pt>
          <cx:pt idx="21634">1300</cx:pt>
          <cx:pt idx="21635">1700</cx:pt>
          <cx:pt idx="21636">1250</cx:pt>
          <cx:pt idx="21637">1750</cx:pt>
          <cx:pt idx="21638">1400</cx:pt>
          <cx:pt idx="21639">1400</cx:pt>
          <cx:pt idx="21640">1400</cx:pt>
          <cx:pt idx="21641">850</cx:pt>
          <cx:pt idx="21642">1500</cx:pt>
          <cx:pt idx="21643">1450</cx:pt>
          <cx:pt idx="21644">1600</cx:pt>
          <cx:pt idx="21645">1600</cx:pt>
          <cx:pt idx="21646">2500</cx:pt>
          <cx:pt idx="21647">2500</cx:pt>
          <cx:pt idx="21648">1850</cx:pt>
          <cx:pt idx="21649">1650</cx:pt>
          <cx:pt idx="21650">1950</cx:pt>
          <cx:pt idx="21651">2200</cx:pt>
          <cx:pt idx="21652">1600</cx:pt>
          <cx:pt idx="21653">1850</cx:pt>
          <cx:pt idx="21654">1950</cx:pt>
          <cx:pt idx="21655">2200</cx:pt>
          <cx:pt idx="21656">2050</cx:pt>
          <cx:pt idx="21657">2200</cx:pt>
          <cx:pt idx="21658">2200</cx:pt>
          <cx:pt idx="21659">2350</cx:pt>
          <cx:pt idx="21660">2200</cx:pt>
          <cx:pt idx="21661">2350</cx:pt>
          <cx:pt idx="21662">2500</cx:pt>
          <cx:pt idx="21663">2200</cx:pt>
          <cx:pt idx="21664">2650</cx:pt>
          <cx:pt idx="21665">2650</cx:pt>
          <cx:pt idx="21666">1150</cx:pt>
          <cx:pt idx="21667">1500</cx:pt>
          <cx:pt idx="21668">1000</cx:pt>
          <cx:pt idx="21669">1450</cx:pt>
          <cx:pt idx="21670">1900</cx:pt>
          <cx:pt idx="21671">1750</cx:pt>
          <cx:pt idx="21672">1900</cx:pt>
          <cx:pt idx="21673">1850</cx:pt>
          <cx:pt idx="21674">1900</cx:pt>
          <cx:pt idx="21675">1900</cx:pt>
          <cx:pt idx="21676">1150</cx:pt>
          <cx:pt idx="21677">1500</cx:pt>
          <cx:pt idx="21678">1000</cx:pt>
          <cx:pt idx="21679">1450</cx:pt>
          <cx:pt idx="21680">1750</cx:pt>
          <cx:pt idx="21681">1900</cx:pt>
          <cx:pt idx="21682">1900</cx:pt>
          <cx:pt idx="21683">1150</cx:pt>
          <cx:pt idx="21684">1600</cx:pt>
          <cx:pt idx="21685">1000</cx:pt>
          <cx:pt idx="21686">1500</cx:pt>
          <cx:pt idx="21687">1750</cx:pt>
          <cx:pt idx="21688">1150</cx:pt>
          <cx:pt idx="21689">1500</cx:pt>
          <cx:pt idx="21690">1850</cx:pt>
          <cx:pt idx="21691">1000</cx:pt>
          <cx:pt idx="21692">1450</cx:pt>
          <cx:pt idx="21693">1750</cx:pt>
          <cx:pt idx="21694">1850</cx:pt>
          <cx:pt idx="21695">1600</cx:pt>
          <cx:pt idx="21696">1900</cx:pt>
          <cx:pt idx="21697">1500</cx:pt>
          <cx:pt idx="21698">1750</cx:pt>
          <cx:pt idx="21699">1900</cx:pt>
          <cx:pt idx="21700">2100</cx:pt>
          <cx:pt idx="21701">1850</cx:pt>
          <cx:pt idx="21702">2100</cx:pt>
          <cx:pt idx="21703">2250</cx:pt>
          <cx:pt idx="21704">2350</cx:pt>
          <cx:pt idx="21705">2350</cx:pt>
          <cx:pt idx="21706">1900</cx:pt>
          <cx:pt idx="21707">2100</cx:pt>
          <cx:pt idx="21708">1850</cx:pt>
          <cx:pt idx="21709">2100</cx:pt>
          <cx:pt idx="21710">2250</cx:pt>
          <cx:pt idx="21711">2350</cx:pt>
          <cx:pt idx="21712">2350</cx:pt>
          <cx:pt idx="21713">2100</cx:pt>
          <cx:pt idx="21714">2100</cx:pt>
          <cx:pt idx="21715">2100</cx:pt>
          <cx:pt idx="21716">1900</cx:pt>
          <cx:pt idx="21717">2250</cx:pt>
          <cx:pt idx="21718">2000</cx:pt>
          <cx:pt idx="21719">1850</cx:pt>
          <cx:pt idx="21720">2000</cx:pt>
          <cx:pt idx="21721">2000</cx:pt>
          <cx:pt idx="21722">1900</cx:pt>
          <cx:pt idx="21723">2250</cx:pt>
          <cx:pt idx="21724">2100</cx:pt>
          <cx:pt idx="21725">1900</cx:pt>
          <cx:pt idx="21726">2250</cx:pt>
          <cx:pt idx="21727">2100</cx:pt>
          <cx:pt idx="21728">1900</cx:pt>
          <cx:pt idx="21729">2100</cx:pt>
          <cx:pt idx="21730">2100</cx:pt>
          <cx:pt idx="21731">1900</cx:pt>
          <cx:pt idx="21732">2250</cx:pt>
          <cx:pt idx="21733">2650</cx:pt>
          <cx:pt idx="21734">2350</cx:pt>
          <cx:pt idx="21735">2350</cx:pt>
          <cx:pt idx="21736">2350</cx:pt>
          <cx:pt idx="21737">2500</cx:pt>
          <cx:pt idx="21738">2350</cx:pt>
          <cx:pt idx="21739">2350</cx:pt>
          <cx:pt idx="21740">1400</cx:pt>
          <cx:pt idx="21741">1350</cx:pt>
          <cx:pt idx="21742">1750</cx:pt>
          <cx:pt idx="21743">2000</cx:pt>
          <cx:pt idx="21744">2000</cx:pt>
          <cx:pt idx="21745">1850</cx:pt>
          <cx:pt idx="21746">1900</cx:pt>
          <cx:pt idx="21747">3250</cx:pt>
          <cx:pt idx="21748">1850</cx:pt>
          <cx:pt idx="21749">2000</cx:pt>
          <cx:pt idx="21750">1850</cx:pt>
          <cx:pt idx="21751">2000</cx:pt>
          <cx:pt idx="21752">2250</cx:pt>
          <cx:pt idx="21753">1900</cx:pt>
          <cx:pt idx="21754">2250</cx:pt>
          <cx:pt idx="21755">1850</cx:pt>
          <cx:pt idx="21756">2000</cx:pt>
          <cx:pt idx="21757">2250</cx:pt>
          <cx:pt idx="21758">2000</cx:pt>
          <cx:pt idx="21759">2250</cx:pt>
          <cx:pt idx="21760">1900</cx:pt>
          <cx:pt idx="21761">2250</cx:pt>
          <cx:pt idx="21762">2000</cx:pt>
          <cx:pt idx="21763">2250</cx:pt>
          <cx:pt idx="21764">2250</cx:pt>
          <cx:pt idx="21765">2250</cx:pt>
          <cx:pt idx="21766">2350</cx:pt>
          <cx:pt idx="21767">2250</cx:pt>
          <cx:pt idx="21768">2350</cx:pt>
          <cx:pt idx="21769">2500</cx:pt>
          <cx:pt idx="21770">2650</cx:pt>
          <cx:pt idx="21771">2500</cx:pt>
          <cx:pt idx="21772">2350</cx:pt>
          <cx:pt idx="21773">2650</cx:pt>
          <cx:pt idx="21774">2350</cx:pt>
          <cx:pt idx="21775">2650</cx:pt>
          <cx:pt idx="21776">2350</cx:pt>
          <cx:pt idx="21777">2650</cx:pt>
          <cx:pt idx="21778">2000</cx:pt>
          <cx:pt idx="21779">1900</cx:pt>
          <cx:pt idx="21780">2000</cx:pt>
          <cx:pt idx="21781">2000</cx:pt>
          <cx:pt idx="21782">2000</cx:pt>
          <cx:pt idx="21783">2000</cx:pt>
          <cx:pt idx="21784">3850</cx:pt>
          <cx:pt idx="21785">3850</cx:pt>
          <cx:pt idx="21786">3500</cx:pt>
          <cx:pt idx="21787">2100</cx:pt>
          <cx:pt idx="21788">1900</cx:pt>
          <cx:pt idx="21789">2000</cx:pt>
          <cx:pt idx="21790">2250</cx:pt>
          <cx:pt idx="21791">2000</cx:pt>
          <cx:pt idx="21792">2100</cx:pt>
          <cx:pt idx="21793">2100</cx:pt>
          <cx:pt idx="21794">1900</cx:pt>
          <cx:pt idx="21795">2000</cx:pt>
          <cx:pt idx="21796">2100</cx:pt>
          <cx:pt idx="21797">1900</cx:pt>
          <cx:pt idx="21798">2000</cx:pt>
          <cx:pt idx="21799">2100</cx:pt>
          <cx:pt idx="21800">2100</cx:pt>
          <cx:pt idx="21801">2100</cx:pt>
          <cx:pt idx="21802">2100</cx:pt>
          <cx:pt idx="21803">2100</cx:pt>
          <cx:pt idx="21804">2000</cx:pt>
          <cx:pt idx="21805">2000</cx:pt>
          <cx:pt idx="21806">2250</cx:pt>
          <cx:pt idx="21807">2100</cx:pt>
          <cx:pt idx="21808">2100</cx:pt>
          <cx:pt idx="21809">2100</cx:pt>
          <cx:pt idx="21810">2000</cx:pt>
          <cx:pt idx="21811">2000</cx:pt>
          <cx:pt idx="21812">2250</cx:pt>
          <cx:pt idx="21813">2000</cx:pt>
          <cx:pt idx="21814">2100</cx:pt>
          <cx:pt idx="21815">1900</cx:pt>
          <cx:pt idx="21816">2100</cx:pt>
          <cx:pt idx="21817">2000</cx:pt>
          <cx:pt idx="21818">2100</cx:pt>
          <cx:pt idx="21819">2000</cx:pt>
          <cx:pt idx="21820">2250</cx:pt>
          <cx:pt idx="21821">2500</cx:pt>
          <cx:pt idx="21822">2350</cx:pt>
          <cx:pt idx="21823">2250</cx:pt>
          <cx:pt idx="21824">2500</cx:pt>
          <cx:pt idx="21825">2350</cx:pt>
          <cx:pt idx="21826">2250</cx:pt>
          <cx:pt idx="21827">2650</cx:pt>
          <cx:pt idx="21828">2650</cx:pt>
          <cx:pt idx="21829">2250</cx:pt>
          <cx:pt idx="21830">2250</cx:pt>
          <cx:pt idx="21831">2650</cx:pt>
          <cx:pt idx="21832">2650</cx:pt>
          <cx:pt idx="21833">2500</cx:pt>
          <cx:pt idx="21834">2500</cx:pt>
          <cx:pt idx="21835">2650</cx:pt>
          <cx:pt idx="21836">2500</cx:pt>
          <cx:pt idx="21837">2500</cx:pt>
          <cx:pt idx="21838">2500</cx:pt>
          <cx:pt idx="21839">2350</cx:pt>
          <cx:pt idx="21840">2350</cx:pt>
          <cx:pt idx="21841">2650</cx:pt>
          <cx:pt idx="21842">2650</cx:pt>
          <cx:pt idx="21843">2650</cx:pt>
          <cx:pt idx="21844">2650</cx:pt>
          <cx:pt idx="21845">2000</cx:pt>
          <cx:pt idx="21846">2100</cx:pt>
          <cx:pt idx="21847">2000</cx:pt>
          <cx:pt idx="21848">2000</cx:pt>
          <cx:pt idx="21849">2000</cx:pt>
          <cx:pt idx="21850">2000</cx:pt>
          <cx:pt idx="21851">1650</cx:pt>
          <cx:pt idx="21852">1650</cx:pt>
          <cx:pt idx="21853">1650</cx:pt>
          <cx:pt idx="21854">2100</cx:pt>
          <cx:pt idx="21855">2200</cx:pt>
          <cx:pt idx="21856">2200</cx:pt>
          <cx:pt idx="21857">2200</cx:pt>
          <cx:pt idx="21858">2350</cx:pt>
          <cx:pt idx="21859">1650</cx:pt>
          <cx:pt idx="21860">2100</cx:pt>
          <cx:pt idx="21861">1950</cx:pt>
          <cx:pt idx="21862">1850</cx:pt>
          <cx:pt idx="21863">1750</cx:pt>
          <cx:pt idx="21864">2350</cx:pt>
          <cx:pt idx="21865">2250</cx:pt>
          <cx:pt idx="21866">1850</cx:pt>
          <cx:pt idx="21867">2250</cx:pt>
          <cx:pt idx="21868">2500</cx:pt>
          <cx:pt idx="21869">1850</cx:pt>
          <cx:pt idx="21870">1850</cx:pt>
          <cx:pt idx="21871">2500</cx:pt>
          <cx:pt idx="21872">2700</cx:pt>
          <cx:pt idx="21873">2700</cx:pt>
          <cx:pt idx="21874">2700</cx:pt>
          <cx:pt idx="21875">2350</cx:pt>
          <cx:pt idx="21876">2200</cx:pt>
          <cx:pt idx="21877">1850</cx:pt>
          <cx:pt idx="21878">1850</cx:pt>
          <cx:pt idx="21879">2500</cx:pt>
          <cx:pt idx="21880">2650</cx:pt>
          <cx:pt idx="21881">2500</cx:pt>
          <cx:pt idx="21882">2800</cx:pt>
          <cx:pt idx="21883">2350</cx:pt>
          <cx:pt idx="21884">2200</cx:pt>
          <cx:pt idx="21885">2350</cx:pt>
          <cx:pt idx="21886">2200</cx:pt>
          <cx:pt idx="21887">2350</cx:pt>
          <cx:pt idx="21888">2500</cx:pt>
          <cx:pt idx="21889">2500</cx:pt>
          <cx:pt idx="21890">2350</cx:pt>
          <cx:pt idx="21891">2500</cx:pt>
          <cx:pt idx="21892">2500</cx:pt>
          <cx:pt idx="21893">2500</cx:pt>
          <cx:pt idx="21894">2500</cx:pt>
          <cx:pt idx="21895">1350</cx:pt>
          <cx:pt idx="21896">1300</cx:pt>
          <cx:pt idx="21897">2200</cx:pt>
          <cx:pt idx="21898">2200</cx:pt>
          <cx:pt idx="21899">2350</cx:pt>
          <cx:pt idx="21900">2350</cx:pt>
          <cx:pt idx="21901">1400</cx:pt>
          <cx:pt idx="21902">1300</cx:pt>
          <cx:pt idx="21903">1450</cx:pt>
          <cx:pt idx="21904">1400</cx:pt>
          <cx:pt idx="21905">1950</cx:pt>
          <cx:pt idx="21906">1950</cx:pt>
          <cx:pt idx="21907">1650</cx:pt>
          <cx:pt idx="21908">1850</cx:pt>
          <cx:pt idx="21909">1950</cx:pt>
          <cx:pt idx="21910">1950</cx:pt>
          <cx:pt idx="21911">1850</cx:pt>
          <cx:pt idx="21912">1950</cx:pt>
          <cx:pt idx="21913">1950</cx:pt>
          <cx:pt idx="21914">1950</cx:pt>
          <cx:pt idx="21915">1750</cx:pt>
          <cx:pt idx="21916">1950</cx:pt>
          <cx:pt idx="21917">2050</cx:pt>
          <cx:pt idx="21918">1850</cx:pt>
          <cx:pt idx="21919">2250</cx:pt>
          <cx:pt idx="21920">2100</cx:pt>
          <cx:pt idx="21921">1750</cx:pt>
          <cx:pt idx="21922">2500</cx:pt>
          <cx:pt idx="21923">2350</cx:pt>
          <cx:pt idx="21924">2350</cx:pt>
          <cx:pt idx="21925">2900</cx:pt>
          <cx:pt idx="21926">2600</cx:pt>
          <cx:pt idx="21927">2900</cx:pt>
          <cx:pt idx="21928">2600</cx:pt>
          <cx:pt idx="21929">1600</cx:pt>
          <cx:pt idx="21930">1650</cx:pt>
          <cx:pt idx="21931">2100</cx:pt>
          <cx:pt idx="21932">1750</cx:pt>
          <cx:pt idx="21933">1400</cx:pt>
          <cx:pt idx="21934">1500</cx:pt>
          <cx:pt idx="21935">1600</cx:pt>
          <cx:pt idx="21936">1600</cx:pt>
          <cx:pt idx="21937">1650</cx:pt>
          <cx:pt idx="21938">2100</cx:pt>
          <cx:pt idx="21939">1600</cx:pt>
          <cx:pt idx="21940">1600</cx:pt>
          <cx:pt idx="21941">2350</cx:pt>
          <cx:pt idx="21942">2050</cx:pt>
          <cx:pt idx="21943">2200</cx:pt>
          <cx:pt idx="21944">2200</cx:pt>
          <cx:pt idx="21945">2200</cx:pt>
          <cx:pt idx="21946">2200</cx:pt>
          <cx:pt idx="21947">2500</cx:pt>
          <cx:pt idx="21948">2350</cx:pt>
          <cx:pt idx="21949">2200</cx:pt>
          <cx:pt idx="21950">2200</cx:pt>
          <cx:pt idx="21951">2350</cx:pt>
          <cx:pt idx="21952">2350</cx:pt>
          <cx:pt idx="21953">2350</cx:pt>
          <cx:pt idx="21954">2500</cx:pt>
          <cx:pt idx="21955">2350</cx:pt>
          <cx:pt idx="21956">2500</cx:pt>
          <cx:pt idx="21957">2700</cx:pt>
          <cx:pt idx="21958">3100</cx:pt>
          <cx:pt idx="21959">2200</cx:pt>
          <cx:pt idx="21960">2350</cx:pt>
          <cx:pt idx="21961">2500</cx:pt>
          <cx:pt idx="21962">2500</cx:pt>
          <cx:pt idx="21963">2500</cx:pt>
          <cx:pt idx="21964">2500</cx:pt>
          <cx:pt idx="21965">2500</cx:pt>
          <cx:pt idx="21966">2350</cx:pt>
          <cx:pt idx="21967">2500</cx:pt>
          <cx:pt idx="21968">2350</cx:pt>
          <cx:pt idx="21969">2350</cx:pt>
          <cx:pt idx="21970">2500</cx:pt>
          <cx:pt idx="21971">2500</cx:pt>
          <cx:pt idx="21972">2500</cx:pt>
          <cx:pt idx="21973">2500</cx:pt>
          <cx:pt idx="21974">1950</cx:pt>
          <cx:pt idx="21975">1950</cx:pt>
          <cx:pt idx="21976">1950</cx:pt>
          <cx:pt idx="21977">1950</cx:pt>
          <cx:pt idx="21978">1950</cx:pt>
          <cx:pt idx="21979">2200</cx:pt>
          <cx:pt idx="21980">2200</cx:pt>
          <cx:pt idx="21981">2350</cx:pt>
          <cx:pt idx="21982">2200</cx:pt>
          <cx:pt idx="21983">2200</cx:pt>
          <cx:pt idx="21984">2350</cx:pt>
          <cx:pt idx="21985">2350</cx:pt>
          <cx:pt idx="21986">2350</cx:pt>
          <cx:pt idx="21987">2500</cx:pt>
          <cx:pt idx="21988">2350</cx:pt>
          <cx:pt idx="21989">2350</cx:pt>
          <cx:pt idx="21990">2500</cx:pt>
          <cx:pt idx="21991">1950</cx:pt>
          <cx:pt idx="21992">1750</cx:pt>
          <cx:pt idx="21993">1850</cx:pt>
          <cx:pt idx="21994">1600</cx:pt>
          <cx:pt idx="21995">1750</cx:pt>
          <cx:pt idx="21996">2000</cx:pt>
          <cx:pt idx="21997">2350</cx:pt>
          <cx:pt idx="21998">2050</cx:pt>
          <cx:pt idx="21999">2050</cx:pt>
          <cx:pt idx="22000">2250</cx:pt>
          <cx:pt idx="22001">1650</cx:pt>
          <cx:pt idx="22002">2000</cx:pt>
          <cx:pt idx="22003">1600</cx:pt>
          <cx:pt idx="22004">2000</cx:pt>
          <cx:pt idx="22005">1650</cx:pt>
          <cx:pt idx="22006">2000</cx:pt>
          <cx:pt idx="22007">1450</cx:pt>
          <cx:pt idx="22008">2000</cx:pt>
          <cx:pt idx="22009">1600</cx:pt>
          <cx:pt idx="22010">1650</cx:pt>
          <cx:pt idx="22011">1650</cx:pt>
          <cx:pt idx="22012">1600</cx:pt>
          <cx:pt idx="22013">1650</cx:pt>
          <cx:pt idx="22014">1650</cx:pt>
          <cx:pt idx="22015">1750</cx:pt>
          <cx:pt idx="22016">1750</cx:pt>
          <cx:pt idx="22017">1850</cx:pt>
          <cx:pt idx="22018">1950</cx:pt>
          <cx:pt idx="22019">2050</cx:pt>
          <cx:pt idx="22020">1350</cx:pt>
          <cx:pt idx="22021">1300</cx:pt>
          <cx:pt idx="22022">1600</cx:pt>
          <cx:pt idx="22023">1600</cx:pt>
          <cx:pt idx="22024">1750</cx:pt>
          <cx:pt idx="22025">1750</cx:pt>
          <cx:pt idx="22026">1850</cx:pt>
          <cx:pt idx="22027">1950</cx:pt>
          <cx:pt idx="22028">2050</cx:pt>
          <cx:pt idx="22029">2050</cx:pt>
          <cx:pt idx="22030">2350</cx:pt>
          <cx:pt idx="22031">2050</cx:pt>
          <cx:pt idx="22032">2350</cx:pt>
          <cx:pt idx="22033">2350</cx:pt>
          <cx:pt idx="22034">2500</cx:pt>
          <cx:pt idx="22035">2200</cx:pt>
          <cx:pt idx="22036">2350</cx:pt>
          <cx:pt idx="22037">2200</cx:pt>
          <cx:pt idx="22038">2500</cx:pt>
          <cx:pt idx="22039">2500</cx:pt>
          <cx:pt idx="22040">2500</cx:pt>
          <cx:pt idx="22041">2700</cx:pt>
          <cx:pt idx="22042">1600</cx:pt>
          <cx:pt idx="22043">1750</cx:pt>
          <cx:pt idx="22044">1850</cx:pt>
          <cx:pt idx="22045">1400</cx:pt>
          <cx:pt idx="22046">1250</cx:pt>
          <cx:pt idx="22047">1900</cx:pt>
          <cx:pt idx="22048">2200</cx:pt>
          <cx:pt idx="22049">2500</cx:pt>
          <cx:pt idx="22050">2500</cx:pt>
          <cx:pt idx="22051">2900</cx:pt>
          <cx:pt idx="22052">2200</cx:pt>
          <cx:pt idx="22053">2500</cx:pt>
          <cx:pt idx="22054">4250</cx:pt>
          <cx:pt idx="22055">2500</cx:pt>
          <cx:pt idx="22056">2500</cx:pt>
          <cx:pt idx="22057">2900</cx:pt>
          <cx:pt idx="22058">2500</cx:pt>
          <cx:pt idx="22059">2000</cx:pt>
          <cx:pt idx="22060">1650</cx:pt>
          <cx:pt idx="22061">2000</cx:pt>
          <cx:pt idx="22062">1450</cx:pt>
          <cx:pt idx="22063">2000</cx:pt>
          <cx:pt idx="22064">1600</cx:pt>
          <cx:pt idx="22065">1650</cx:pt>
          <cx:pt idx="22066">1650</cx:pt>
          <cx:pt idx="22067">1750</cx:pt>
          <cx:pt idx="22068">3250</cx:pt>
          <cx:pt idx="22069">3500</cx:pt>
          <cx:pt idx="22070">3850</cx:pt>
          <cx:pt idx="22071">3850</cx:pt>
          <cx:pt idx="22072">3850</cx:pt>
          <cx:pt idx="22073">3850</cx:pt>
          <cx:pt idx="22074">1950</cx:pt>
          <cx:pt idx="22075">2200</cx:pt>
          <cx:pt idx="22076">2200</cx:pt>
          <cx:pt idx="22077">2350</cx:pt>
          <cx:pt idx="22078">2500</cx:pt>
          <cx:pt idx="22079">2350</cx:pt>
          <cx:pt idx="22080">2500</cx:pt>
          <cx:pt idx="22081">2350</cx:pt>
          <cx:pt idx="22082">1850</cx:pt>
          <cx:pt idx="22083">1600</cx:pt>
          <cx:pt idx="22084">1950</cx:pt>
          <cx:pt idx="22085">2350</cx:pt>
          <cx:pt idx="22086">2500</cx:pt>
          <cx:pt idx="22087">2500</cx:pt>
          <cx:pt idx="22088">2700</cx:pt>
          <cx:pt idx="22089">2350</cx:pt>
          <cx:pt idx="22090">2200</cx:pt>
          <cx:pt idx="22091">2200</cx:pt>
          <cx:pt idx="22092">2350</cx:pt>
          <cx:pt idx="22093">2200</cx:pt>
          <cx:pt idx="22094">2200</cx:pt>
          <cx:pt idx="22095">2200</cx:pt>
          <cx:pt idx="22096">2200</cx:pt>
          <cx:pt idx="22097">2400</cx:pt>
          <cx:pt idx="22098">2900</cx:pt>
          <cx:pt idx="22099">2350</cx:pt>
          <cx:pt idx="22100">2900</cx:pt>
          <cx:pt idx="22101">2350</cx:pt>
          <cx:pt idx="22102">2200</cx:pt>
          <cx:pt idx="22103">2350</cx:pt>
          <cx:pt idx="22104">2350</cx:pt>
          <cx:pt idx="22105">3250</cx:pt>
          <cx:pt idx="22106">2200</cx:pt>
          <cx:pt idx="22107">2350</cx:pt>
          <cx:pt idx="22108">2500</cx:pt>
          <cx:pt idx="22109">2700</cx:pt>
          <cx:pt idx="22110">2500</cx:pt>
          <cx:pt idx="22111">2350</cx:pt>
          <cx:pt idx="22112">1400</cx:pt>
          <cx:pt idx="22113">1450</cx:pt>
          <cx:pt idx="22114">1450</cx:pt>
          <cx:pt idx="22115">1300</cx:pt>
          <cx:pt idx="22116">1400</cx:pt>
          <cx:pt idx="22117">1400</cx:pt>
          <cx:pt idx="22118">2000</cx:pt>
          <cx:pt idx="22119">1450</cx:pt>
          <cx:pt idx="22120">1450</cx:pt>
          <cx:pt idx="22121">1350</cx:pt>
          <cx:pt idx="22122">1400</cx:pt>
          <cx:pt idx="22123">1400</cx:pt>
          <cx:pt idx="22124">1950</cx:pt>
          <cx:pt idx="22125">2050</cx:pt>
          <cx:pt idx="22126">2050</cx:pt>
          <cx:pt idx="22127">1750</cx:pt>
          <cx:pt idx="22128">1750</cx:pt>
          <cx:pt idx="22129">1950</cx:pt>
          <cx:pt idx="22130">2050</cx:pt>
          <cx:pt idx="22131">1650</cx:pt>
          <cx:pt idx="22132">1650</cx:pt>
          <cx:pt idx="22133">1950</cx:pt>
          <cx:pt idx="22134">1950</cx:pt>
          <cx:pt idx="22135">2050</cx:pt>
          <cx:pt idx="22136">1650</cx:pt>
          <cx:pt idx="22137">1950</cx:pt>
          <cx:pt idx="22138">2050</cx:pt>
          <cx:pt idx="22139">2050</cx:pt>
          <cx:pt idx="22140">1500</cx:pt>
          <cx:pt idx="22141">1950</cx:pt>
          <cx:pt idx="22142">2050</cx:pt>
          <cx:pt idx="22143">2200</cx:pt>
          <cx:pt idx="22144">2350</cx:pt>
          <cx:pt idx="22145">2050</cx:pt>
          <cx:pt idx="22146">2350</cx:pt>
          <cx:pt idx="22147">1750</cx:pt>
          <cx:pt idx="22148">1750</cx:pt>
          <cx:pt idx="22149">1750</cx:pt>
          <cx:pt idx="22150">1750</cx:pt>
          <cx:pt idx="22151">1850</cx:pt>
          <cx:pt idx="22152">1850</cx:pt>
          <cx:pt idx="22153">2350</cx:pt>
          <cx:pt idx="22154">2350</cx:pt>
          <cx:pt idx="22155">1950</cx:pt>
          <cx:pt idx="22156">1950</cx:pt>
          <cx:pt idx="22157">1650</cx:pt>
          <cx:pt idx="22158">1850</cx:pt>
          <cx:pt idx="22159">1950</cx:pt>
          <cx:pt idx="22160">1950</cx:pt>
          <cx:pt idx="22161">1850</cx:pt>
          <cx:pt idx="22162">1950</cx:pt>
          <cx:pt idx="22163">1950</cx:pt>
          <cx:pt idx="22164">1950</cx:pt>
          <cx:pt idx="22165">1750</cx:pt>
          <cx:pt idx="22166">1950</cx:pt>
          <cx:pt idx="22167">2050</cx:pt>
          <cx:pt idx="22168">1850</cx:pt>
          <cx:pt idx="22169">2200</cx:pt>
          <cx:pt idx="22170">2200</cx:pt>
          <cx:pt idx="22171">2350</cx:pt>
          <cx:pt idx="22172">2200</cx:pt>
          <cx:pt idx="22173">2350</cx:pt>
          <cx:pt idx="22174">2350</cx:pt>
          <cx:pt idx="22175">2200</cx:pt>
          <cx:pt idx="22176">2350</cx:pt>
          <cx:pt idx="22177">2200</cx:pt>
          <cx:pt idx="22178">2200</cx:pt>
          <cx:pt idx="22179">2350</cx:pt>
          <cx:pt idx="22180">2350</cx:pt>
          <cx:pt idx="22181">2500</cx:pt>
          <cx:pt idx="22182">2500</cx:pt>
          <cx:pt idx="22183">2900</cx:pt>
          <cx:pt idx="22184">2350</cx:pt>
          <cx:pt idx="22185">2350</cx:pt>
          <cx:pt idx="22186">2500</cx:pt>
          <cx:pt idx="22187">2500</cx:pt>
          <cx:pt idx="22188">2350</cx:pt>
          <cx:pt idx="22189">2350</cx:pt>
          <cx:pt idx="22190">2350</cx:pt>
          <cx:pt idx="22191">2350</cx:pt>
          <cx:pt idx="22192">2500</cx:pt>
          <cx:pt idx="22193">2600</cx:pt>
          <cx:pt idx="22194">2900</cx:pt>
          <cx:pt idx="22195">2600</cx:pt>
          <cx:pt idx="22196">2050</cx:pt>
          <cx:pt idx="22197">2200</cx:pt>
          <cx:pt idx="22198">2200</cx:pt>
          <cx:pt idx="22199">2200</cx:pt>
          <cx:pt idx="22200">2200</cx:pt>
          <cx:pt idx="22201">2500</cx:pt>
          <cx:pt idx="22202">2350</cx:pt>
          <cx:pt idx="22203">2200</cx:pt>
          <cx:pt idx="22204">2200</cx:pt>
          <cx:pt idx="22205">2500</cx:pt>
          <cx:pt idx="22206">2350</cx:pt>
          <cx:pt idx="22207">2350</cx:pt>
          <cx:pt idx="22208">2500</cx:pt>
          <cx:pt idx="22209">2500</cx:pt>
          <cx:pt idx="22210">2500</cx:pt>
          <cx:pt idx="22211">2700</cx:pt>
          <cx:pt idx="22212">2350</cx:pt>
          <cx:pt idx="22213">2350</cx:pt>
          <cx:pt idx="22214">2500</cx:pt>
          <cx:pt idx="22215">2350</cx:pt>
          <cx:pt idx="22216">2350</cx:pt>
          <cx:pt idx="22217">2500</cx:pt>
          <cx:pt idx="22218">2500</cx:pt>
          <cx:pt idx="22219">2500</cx:pt>
          <cx:pt idx="22220">2700</cx:pt>
          <cx:pt idx="22221">2500</cx:pt>
          <cx:pt idx="22222">2350</cx:pt>
          <cx:pt idx="22223">2500</cx:pt>
          <cx:pt idx="22224">2500</cx:pt>
          <cx:pt idx="22225">2500</cx:pt>
          <cx:pt idx="22226">2500</cx:pt>
          <cx:pt idx="22227">2700</cx:pt>
          <cx:pt idx="22228">2500</cx:pt>
          <cx:pt idx="22229">1450</cx:pt>
          <cx:pt idx="22230">1600</cx:pt>
          <cx:pt idx="22231">1350</cx:pt>
          <cx:pt idx="22232">1650</cx:pt>
          <cx:pt idx="22233">1100</cx:pt>
          <cx:pt idx="22234">1200</cx:pt>
          <cx:pt idx="22235">1150</cx:pt>
          <cx:pt idx="22236">1150</cx:pt>
          <cx:pt idx="22237">1150</cx:pt>
          <cx:pt idx="22238">1050</cx:pt>
          <cx:pt idx="22239">1400</cx:pt>
          <cx:pt idx="22240">1100</cx:pt>
          <cx:pt idx="22241">850</cx:pt>
          <cx:pt idx="22242">850</cx:pt>
          <cx:pt idx="22243">850</cx:pt>
          <cx:pt idx="22244">850</cx:pt>
          <cx:pt idx="22245">1600</cx:pt>
          <cx:pt idx="22246">1650</cx:pt>
          <cx:pt idx="22247">1650</cx:pt>
          <cx:pt idx="22248">1650</cx:pt>
          <cx:pt idx="22249">1650</cx:pt>
          <cx:pt idx="22250">1750</cx:pt>
          <cx:pt idx="22251">1750</cx:pt>
          <cx:pt idx="22252">750</cx:pt>
          <cx:pt idx="22253">650</cx:pt>
          <cx:pt idx="22254">1850</cx:pt>
          <cx:pt idx="22255">2050</cx:pt>
          <cx:pt idx="22256">2100</cx:pt>
          <cx:pt idx="22257">1350</cx:pt>
          <cx:pt idx="22258">1350</cx:pt>
          <cx:pt idx="22259">1250</cx:pt>
          <cx:pt idx="22260">1300</cx:pt>
          <cx:pt idx="22261">1450</cx:pt>
          <cx:pt idx="22262">1350</cx:pt>
          <cx:pt idx="22263">1350</cx:pt>
          <cx:pt idx="22264">1750</cx:pt>
          <cx:pt idx="22265">1750</cx:pt>
          <cx:pt idx="22266">2050</cx:pt>
          <cx:pt idx="22267">1750</cx:pt>
          <cx:pt idx="22268">1950</cx:pt>
          <cx:pt idx="22269">2050</cx:pt>
          <cx:pt idx="22270">1600</cx:pt>
          <cx:pt idx="22271">1750</cx:pt>
          <cx:pt idx="22272">1500</cx:pt>
          <cx:pt idx="22273">1750</cx:pt>
          <cx:pt idx="22274">1600</cx:pt>
          <cx:pt idx="22275">1750</cx:pt>
          <cx:pt idx="22276">1500</cx:pt>
          <cx:pt idx="22277">1750</cx:pt>
          <cx:pt idx="22278">1850</cx:pt>
          <cx:pt idx="22279">1950</cx:pt>
          <cx:pt idx="22280">2050</cx:pt>
          <cx:pt idx="22281">2050</cx:pt>
          <cx:pt idx="22282">2800</cx:pt>
          <cx:pt idx="22283">1950</cx:pt>
          <cx:pt idx="22284">1850</cx:pt>
          <cx:pt idx="22285">2250</cx:pt>
          <cx:pt idx="22286">1750</cx:pt>
          <cx:pt idx="22287">2100</cx:pt>
          <cx:pt idx="22288">1750</cx:pt>
          <cx:pt idx="22289">2350</cx:pt>
          <cx:pt idx="22290">2350</cx:pt>
          <cx:pt idx="22291">2500</cx:pt>
          <cx:pt idx="22292">2500</cx:pt>
          <cx:pt idx="22293">2350</cx:pt>
          <cx:pt idx="22294">2200</cx:pt>
          <cx:pt idx="22295">2200</cx:pt>
          <cx:pt idx="22296">2500</cx:pt>
          <cx:pt idx="22297">2200</cx:pt>
          <cx:pt idx="22298">2200</cx:pt>
          <cx:pt idx="22299">1950</cx:pt>
          <cx:pt idx="22300">2050</cx:pt>
          <cx:pt idx="22301">1950</cx:pt>
          <cx:pt idx="22302">1950</cx:pt>
          <cx:pt idx="22303">2050</cx:pt>
          <cx:pt idx="22304">2050</cx:pt>
          <cx:pt idx="22305">2050</cx:pt>
          <cx:pt idx="22306">2050</cx:pt>
          <cx:pt idx="22307">2250</cx:pt>
          <cx:pt idx="22308">2250</cx:pt>
          <cx:pt idx="22309">2250</cx:pt>
          <cx:pt idx="22310">2350</cx:pt>
          <cx:pt idx="22311">2250</cx:pt>
          <cx:pt idx="22312">2250</cx:pt>
          <cx:pt idx="22313">2350</cx:pt>
          <cx:pt idx="22314">2250</cx:pt>
          <cx:pt idx="22315">2350</cx:pt>
          <cx:pt idx="22316">2250</cx:pt>
          <cx:pt idx="22317">2250</cx:pt>
          <cx:pt idx="22318">2500</cx:pt>
          <cx:pt idx="22319">2500</cx:pt>
          <cx:pt idx="22320">2200</cx:pt>
          <cx:pt idx="22321">2200</cx:pt>
          <cx:pt idx="22322">2200</cx:pt>
          <cx:pt idx="22323">2350</cx:pt>
          <cx:pt idx="22324">2050</cx:pt>
          <cx:pt idx="22325">1850</cx:pt>
          <cx:pt idx="22326">2050</cx:pt>
          <cx:pt idx="22327">2050</cx:pt>
          <cx:pt idx="22328">1850</cx:pt>
          <cx:pt idx="22329">2200</cx:pt>
          <cx:pt idx="22330">2050</cx:pt>
          <cx:pt idx="22331">2200</cx:pt>
          <cx:pt idx="22332">2050</cx:pt>
          <cx:pt idx="22333">2200</cx:pt>
          <cx:pt idx="22334">1950</cx:pt>
          <cx:pt idx="22335">1600</cx:pt>
          <cx:pt idx="22336">1650</cx:pt>
          <cx:pt idx="22337">1500</cx:pt>
          <cx:pt idx="22338">1650</cx:pt>
          <cx:pt idx="22339">1400</cx:pt>
          <cx:pt idx="22340">1450</cx:pt>
          <cx:pt idx="22341">1350</cx:pt>
          <cx:pt idx="22342">1400</cx:pt>
          <cx:pt idx="22343">2200</cx:pt>
          <cx:pt idx="22344">2200</cx:pt>
          <cx:pt idx="22345">2200</cx:pt>
          <cx:pt idx="22346">2350</cx:pt>
          <cx:pt idx="22347">2350</cx:pt>
          <cx:pt idx="22348">1600</cx:pt>
          <cx:pt idx="22349">1450</cx:pt>
          <cx:pt idx="22350">1400</cx:pt>
          <cx:pt idx="22351">1400</cx:pt>
          <cx:pt idx="22352">3850</cx:pt>
          <cx:pt idx="22353">4250</cx:pt>
          <cx:pt idx="22354">3850</cx:pt>
          <cx:pt idx="22355">4250</cx:pt>
          <cx:pt idx="22356">3500</cx:pt>
          <cx:pt idx="22357">2050</cx:pt>
          <cx:pt idx="22358">3500</cx:pt>
          <cx:pt idx="22359">1650</cx:pt>
          <cx:pt idx="22360">2250</cx:pt>
          <cx:pt idx="22361">2350</cx:pt>
          <cx:pt idx="22362">2350</cx:pt>
          <cx:pt idx="22363">2350</cx:pt>
          <cx:pt idx="22364">2350</cx:pt>
          <cx:pt idx="22365">2350</cx:pt>
          <cx:pt idx="22366">2700</cx:pt>
          <cx:pt idx="22367">1750</cx:pt>
          <cx:pt idx="22368">1750</cx:pt>
          <cx:pt idx="22369">1850</cx:pt>
          <cx:pt idx="22370">1850</cx:pt>
          <cx:pt idx="22371">2350</cx:pt>
          <cx:pt idx="22372">3000</cx:pt>
          <cx:pt idx="22373">3250</cx:pt>
          <cx:pt idx="22374">2000</cx:pt>
          <cx:pt idx="22375">2350</cx:pt>
          <cx:pt idx="22376">2100</cx:pt>
          <cx:pt idx="22377">2350</cx:pt>
          <cx:pt idx="22378">3250</cx:pt>
          <cx:pt idx="22379">1950</cx:pt>
          <cx:pt idx="22380">2650</cx:pt>
          <cx:pt idx="22381">3500</cx:pt>
          <cx:pt idx="22382">3500</cx:pt>
          <cx:pt idx="22383">3500</cx:pt>
          <cx:pt idx="22384">3500</cx:pt>
          <cx:pt idx="22385">3250</cx:pt>
          <cx:pt idx="22386">3250</cx:pt>
          <cx:pt idx="22387">1350</cx:pt>
          <cx:pt idx="22388">1350</cx:pt>
          <cx:pt idx="22389">1500</cx:pt>
          <cx:pt idx="22390">1300</cx:pt>
          <cx:pt idx="22391">1400</cx:pt>
          <cx:pt idx="22392">1600</cx:pt>
          <cx:pt idx="22393">1850</cx:pt>
          <cx:pt idx="22394">1450</cx:pt>
          <cx:pt idx="22395">1750</cx:pt>
          <cx:pt idx="22396">1850</cx:pt>
          <cx:pt idx="22397">1750</cx:pt>
          <cx:pt idx="22398">1650</cx:pt>
          <cx:pt idx="22399">1500</cx:pt>
          <cx:pt idx="22400">1950</cx:pt>
          <cx:pt idx="22401">1950</cx:pt>
          <cx:pt idx="22402">2050</cx:pt>
          <cx:pt idx="22403">2050</cx:pt>
          <cx:pt idx="22404">2350</cx:pt>
          <cx:pt idx="22405">2350</cx:pt>
          <cx:pt idx="22406">1950</cx:pt>
          <cx:pt idx="22407">1900</cx:pt>
          <cx:pt idx="22408">1850</cx:pt>
          <cx:pt idx="22409">1900</cx:pt>
          <cx:pt idx="22410">2100</cx:pt>
          <cx:pt idx="22411">2350</cx:pt>
          <cx:pt idx="22412">2350</cx:pt>
          <cx:pt idx="22413">1850</cx:pt>
          <cx:pt idx="22414">1600</cx:pt>
          <cx:pt idx="22415">1950</cx:pt>
          <cx:pt idx="22416">1650</cx:pt>
          <cx:pt idx="22417">1850</cx:pt>
          <cx:pt idx="22418">1850</cx:pt>
          <cx:pt idx="22419">1850</cx:pt>
          <cx:pt idx="22420">1850</cx:pt>
          <cx:pt idx="22421">2250</cx:pt>
          <cx:pt idx="22422">2250</cx:pt>
          <cx:pt idx="22423">2250</cx:pt>
          <cx:pt idx="22424">2350</cx:pt>
          <cx:pt idx="22425">2250</cx:pt>
          <cx:pt idx="22426">2250</cx:pt>
          <cx:pt idx="22427">2100</cx:pt>
          <cx:pt idx="22428">2100</cx:pt>
          <cx:pt idx="22429">2650</cx:pt>
          <cx:pt idx="22430">2250</cx:pt>
          <cx:pt idx="22431">2100</cx:pt>
          <cx:pt idx="22432">2100</cx:pt>
          <cx:pt idx="22433">2100</cx:pt>
          <cx:pt idx="22434">2100</cx:pt>
          <cx:pt idx="22435">2250</cx:pt>
          <cx:pt idx="22436">2100</cx:pt>
          <cx:pt idx="22437">2500</cx:pt>
          <cx:pt idx="22438">2800</cx:pt>
          <cx:pt idx="22439">3000</cx:pt>
          <cx:pt idx="22440">2100</cx:pt>
          <cx:pt idx="22441">2100</cx:pt>
          <cx:pt idx="22442">2500</cx:pt>
          <cx:pt idx="22443">2500</cx:pt>
          <cx:pt idx="22444">2650</cx:pt>
          <cx:pt idx="22445">2650</cx:pt>
          <cx:pt idx="22446">2100</cx:pt>
          <cx:pt idx="22447">2100</cx:pt>
          <cx:pt idx="22448">2250</cx:pt>
          <cx:pt idx="22449">2350</cx:pt>
          <cx:pt idx="22450">2500</cx:pt>
          <cx:pt idx="22451">2500</cx:pt>
          <cx:pt idx="22452">2650</cx:pt>
          <cx:pt idx="22453">2650</cx:pt>
          <cx:pt idx="22454">2800</cx:pt>
          <cx:pt idx="22455">3500</cx:pt>
          <cx:pt idx="22456">3250</cx:pt>
          <cx:pt idx="22457">2800</cx:pt>
          <cx:pt idx="22458">3000</cx:pt>
          <cx:pt idx="22459">2250</cx:pt>
          <cx:pt idx="22460">2500</cx:pt>
          <cx:pt idx="22461">2500</cx:pt>
          <cx:pt idx="22462">2650</cx:pt>
          <cx:pt idx="22463">2800</cx:pt>
          <cx:pt idx="22464">3250</cx:pt>
          <cx:pt idx="22465">2500</cx:pt>
          <cx:pt idx="22466">2800</cx:pt>
          <cx:pt idx="22467">3000</cx:pt>
          <cx:pt idx="22468">1900</cx:pt>
          <cx:pt idx="22469">2000</cx:pt>
          <cx:pt idx="22470">2500</cx:pt>
          <cx:pt idx="22471">2100</cx:pt>
          <cx:pt idx="22472">2250</cx:pt>
          <cx:pt idx="22473">1950</cx:pt>
          <cx:pt idx="22474">2500</cx:pt>
          <cx:pt idx="22475">2050</cx:pt>
          <cx:pt idx="22476">2350</cx:pt>
          <cx:pt idx="22477">2200</cx:pt>
          <cx:pt idx="22478">2200</cx:pt>
          <cx:pt idx="22479">2350</cx:pt>
          <cx:pt idx="22480">2350</cx:pt>
          <cx:pt idx="22481">2350</cx:pt>
          <cx:pt idx="22482">1750</cx:pt>
          <cx:pt idx="22483">1750</cx:pt>
          <cx:pt idx="22484">1750</cx:pt>
          <cx:pt idx="22485">1750</cx:pt>
          <cx:pt idx="22486">1850</cx:pt>
          <cx:pt idx="22487">1850</cx:pt>
          <cx:pt idx="22488">1700</cx:pt>
          <cx:pt idx="22489">1500</cx:pt>
          <cx:pt idx="22490">1700</cx:pt>
          <cx:pt idx="22491">2350</cx:pt>
          <cx:pt idx="22492">2350</cx:pt>
          <cx:pt idx="22493">1650</cx:pt>
          <cx:pt idx="22494">2000</cx:pt>
          <cx:pt idx="22495">2000</cx:pt>
          <cx:pt idx="22496">1650</cx:pt>
          <cx:pt idx="22497">1500</cx:pt>
          <cx:pt idx="22498">2000</cx:pt>
          <cx:pt idx="22499">2000</cx:pt>
          <cx:pt idx="22500">1750</cx:pt>
          <cx:pt idx="22501">2000</cx:pt>
          <cx:pt idx="22502">2000</cx:pt>
          <cx:pt idx="22503">1500</cx:pt>
          <cx:pt idx="22504">2000</cx:pt>
          <cx:pt idx="22505">2000</cx:pt>
          <cx:pt idx="22506">2500</cx:pt>
          <cx:pt idx="22507">2350</cx:pt>
          <cx:pt idx="22508">2250</cx:pt>
          <cx:pt idx="22509">1500</cx:pt>
          <cx:pt idx="22510">1450</cx:pt>
          <cx:pt idx="22511">1600</cx:pt>
          <cx:pt idx="22512">1300</cx:pt>
          <cx:pt idx="22513">1500</cx:pt>
          <cx:pt idx="22514">2250</cx:pt>
          <cx:pt idx="22515">1600</cx:pt>
          <cx:pt idx="22516">2800</cx:pt>
          <cx:pt idx="22517">2050</cx:pt>
          <cx:pt idx="22518">2350</cx:pt>
          <cx:pt idx="22519">2050</cx:pt>
          <cx:pt idx="22520">1650</cx:pt>
          <cx:pt idx="22521">1750</cx:pt>
          <cx:pt idx="22522">2250</cx:pt>
          <cx:pt idx="22523">2100</cx:pt>
          <cx:pt idx="22524">2250</cx:pt>
          <cx:pt idx="22525">2100</cx:pt>
          <cx:pt idx="22526">1500</cx:pt>
          <cx:pt idx="22527">1750</cx:pt>
          <cx:pt idx="22528">1500</cx:pt>
          <cx:pt idx="22529">1650</cx:pt>
          <cx:pt idx="22530">1850</cx:pt>
          <cx:pt idx="22531">1600</cx:pt>
          <cx:pt idx="22532">2800</cx:pt>
          <cx:pt idx="22533">2050</cx:pt>
          <cx:pt idx="22534">2800</cx:pt>
          <cx:pt idx="22535">2050</cx:pt>
          <cx:pt idx="22536">2800</cx:pt>
          <cx:pt idx="22537">2200</cx:pt>
          <cx:pt idx="22538">2800</cx:pt>
          <cx:pt idx="22539">2050</cx:pt>
          <cx:pt idx="22540">1650</cx:pt>
          <cx:pt idx="22541">1650</cx:pt>
          <cx:pt idx="22542">1650</cx:pt>
          <cx:pt idx="22543">1750</cx:pt>
          <cx:pt idx="22544">1750</cx:pt>
          <cx:pt idx="22545">2200</cx:pt>
          <cx:pt idx="22546">2350</cx:pt>
          <cx:pt idx="22547">2500</cx:pt>
          <cx:pt idx="22548">2500</cx:pt>
          <cx:pt idx="22549">1850</cx:pt>
          <cx:pt idx="22550">1950</cx:pt>
          <cx:pt idx="22551">1300</cx:pt>
          <cx:pt idx="22552">1600</cx:pt>
          <cx:pt idx="22553">1300</cx:pt>
          <cx:pt idx="22554">1500</cx:pt>
          <cx:pt idx="22555">2500</cx:pt>
          <cx:pt idx="22556">2500</cx:pt>
          <cx:pt idx="22557">1850</cx:pt>
          <cx:pt idx="22558">2800</cx:pt>
          <cx:pt idx="22559">2050</cx:pt>
          <cx:pt idx="22560">2050</cx:pt>
          <cx:pt idx="22561">2800</cx:pt>
          <cx:pt idx="22562">2200</cx:pt>
          <cx:pt idx="22563">2200</cx:pt>
          <cx:pt idx="22564">1400</cx:pt>
          <cx:pt idx="22565">1650</cx:pt>
          <cx:pt idx="22566">1300</cx:pt>
          <cx:pt idx="22567">2200</cx:pt>
          <cx:pt idx="22568">2200</cx:pt>
          <cx:pt idx="22569">1750</cx:pt>
          <cx:pt idx="22570">1950</cx:pt>
          <cx:pt idx="22571">1950</cx:pt>
          <cx:pt idx="22572">1750</cx:pt>
          <cx:pt idx="22573">1650</cx:pt>
          <cx:pt idx="22574">2100</cx:pt>
          <cx:pt idx="22575">1950</cx:pt>
          <cx:pt idx="22576">1400</cx:pt>
          <cx:pt idx="22577">1650</cx:pt>
          <cx:pt idx="22578">1300</cx:pt>
          <cx:pt idx="22579">1650</cx:pt>
          <cx:pt idx="22580">2250</cx:pt>
          <cx:pt idx="22581">2100</cx:pt>
          <cx:pt idx="22582">2500</cx:pt>
          <cx:pt idx="22583">2250</cx:pt>
          <cx:pt idx="22584">1950</cx:pt>
          <cx:pt idx="22585">1750</cx:pt>
          <cx:pt idx="22586">1400</cx:pt>
          <cx:pt idx="22587">1300</cx:pt>
          <cx:pt idx="22588">1300</cx:pt>
          <cx:pt idx="22589">1250</cx:pt>
          <cx:pt idx="22590">1700</cx:pt>
          <cx:pt idx="22591">1400</cx:pt>
          <cx:pt idx="22592">2250</cx:pt>
          <cx:pt idx="22593">2000</cx:pt>
          <cx:pt idx="22594">2350</cx:pt>
          <cx:pt idx="22595">2250</cx:pt>
          <cx:pt idx="22596">2650</cx:pt>
          <cx:pt idx="22597">2250</cx:pt>
          <cx:pt idx="22598">2250</cx:pt>
          <cx:pt idx="22599">2250</cx:pt>
          <cx:pt idx="22600">2250</cx:pt>
          <cx:pt idx="22601">2250</cx:pt>
          <cx:pt idx="22602">2250</cx:pt>
          <cx:pt idx="22603">2500</cx:pt>
          <cx:pt idx="22604">2350</cx:pt>
          <cx:pt idx="22605">2350</cx:pt>
          <cx:pt idx="22606">2500</cx:pt>
          <cx:pt idx="22607">2350</cx:pt>
          <cx:pt idx="22608">2350</cx:pt>
          <cx:pt idx="22609">2500</cx:pt>
          <cx:pt idx="22610">2350</cx:pt>
          <cx:pt idx="22611">2350</cx:pt>
          <cx:pt idx="22612">3850</cx:pt>
          <cx:pt idx="22613">2800</cx:pt>
          <cx:pt idx="22614">3000</cx:pt>
          <cx:pt idx="22615">3000</cx:pt>
          <cx:pt idx="22616">2250</cx:pt>
          <cx:pt idx="22617">2250</cx:pt>
          <cx:pt idx="22618">2250</cx:pt>
          <cx:pt idx="22619">2650</cx:pt>
          <cx:pt idx="22620">2650</cx:pt>
          <cx:pt idx="22621">2650</cx:pt>
          <cx:pt idx="22622">2800</cx:pt>
          <cx:pt idx="22623">2650</cx:pt>
          <cx:pt idx="22624">2800</cx:pt>
          <cx:pt idx="22625">2650</cx:pt>
          <cx:pt idx="22626">2650</cx:pt>
          <cx:pt idx="22627">2650</cx:pt>
          <cx:pt idx="22628">3250</cx:pt>
          <cx:pt idx="22629">2350</cx:pt>
          <cx:pt idx="22630">2100</cx:pt>
          <cx:pt idx="22631">1900</cx:pt>
          <cx:pt idx="22632">1900</cx:pt>
          <cx:pt idx="22633">1600</cx:pt>
          <cx:pt idx="22634">2000</cx:pt>
          <cx:pt idx="22635">1450</cx:pt>
          <cx:pt idx="22636">1900</cx:pt>
          <cx:pt idx="22637">2000</cx:pt>
          <cx:pt idx="22638">1750</cx:pt>
          <cx:pt idx="22639">2100</cx:pt>
          <cx:pt idx="22640">1650</cx:pt>
          <cx:pt idx="22641">2000</cx:pt>
          <cx:pt idx="22642">1750</cx:pt>
          <cx:pt idx="22643">2100</cx:pt>
          <cx:pt idx="22644">1750</cx:pt>
          <cx:pt idx="22645">1650</cx:pt>
          <cx:pt idx="22646">2000</cx:pt>
          <cx:pt idx="22647">1600</cx:pt>
          <cx:pt idx="22648">1450</cx:pt>
          <cx:pt idx="22649">1450</cx:pt>
          <cx:pt idx="22650">1850</cx:pt>
          <cx:pt idx="22651">1350</cx:pt>
          <cx:pt idx="22652">1400</cx:pt>
          <cx:pt idx="22653">1650</cx:pt>
          <cx:pt idx="22654">1400</cx:pt>
          <cx:pt idx="22655">1650</cx:pt>
          <cx:pt idx="22656">1650</cx:pt>
          <cx:pt idx="22657">1850</cx:pt>
          <cx:pt idx="22658">1600</cx:pt>
          <cx:pt idx="22659">1750</cx:pt>
          <cx:pt idx="22660">1500</cx:pt>
          <cx:pt idx="22661">1150</cx:pt>
          <cx:pt idx="22662">1150</cx:pt>
          <cx:pt idx="22663">1250</cx:pt>
          <cx:pt idx="22664">1200</cx:pt>
          <cx:pt idx="22665">2350</cx:pt>
          <cx:pt idx="22666">1650</cx:pt>
          <cx:pt idx="22667">2350</cx:pt>
          <cx:pt idx="22668">1650</cx:pt>
          <cx:pt idx="22669">2250</cx:pt>
          <cx:pt idx="22670">1650</cx:pt>
          <cx:pt idx="22671">2350</cx:pt>
          <cx:pt idx="22672">1650</cx:pt>
          <cx:pt idx="22673">2250</cx:pt>
          <cx:pt idx="22674">1600</cx:pt>
          <cx:pt idx="22675">2100</cx:pt>
          <cx:pt idx="22676">1650</cx:pt>
          <cx:pt idx="22677">2350</cx:pt>
          <cx:pt idx="22678">2250</cx:pt>
          <cx:pt idx="22679">1600</cx:pt>
          <cx:pt idx="22680">2100</cx:pt>
          <cx:pt idx="22681">1650</cx:pt>
          <cx:pt idx="22682">1650</cx:pt>
          <cx:pt idx="22683">1650</cx:pt>
          <cx:pt idx="22684">2250</cx:pt>
          <cx:pt idx="22685">1650</cx:pt>
          <cx:pt idx="22686">1750</cx:pt>
          <cx:pt idx="22687">1650</cx:pt>
          <cx:pt idx="22688">2250</cx:pt>
          <cx:pt idx="22689">1650</cx:pt>
          <cx:pt idx="22690">1450</cx:pt>
          <cx:pt idx="22691">1450</cx:pt>
          <cx:pt idx="22692">1500</cx:pt>
          <cx:pt idx="22693">1450</cx:pt>
          <cx:pt idx="22694">1450</cx:pt>
          <cx:pt idx="22695">1500</cx:pt>
          <cx:pt idx="22696">1600</cx:pt>
          <cx:pt idx="22697">1600</cx:pt>
          <cx:pt idx="22698">1950</cx:pt>
          <cx:pt idx="22699">1950</cx:pt>
          <cx:pt idx="22700">1950</cx:pt>
          <cx:pt idx="22701">1950</cx:pt>
          <cx:pt idx="22702">1950</cx:pt>
          <cx:pt idx="22703">2050</cx:pt>
          <cx:pt idx="22704">2050</cx:pt>
          <cx:pt idx="22705">2050</cx:pt>
          <cx:pt idx="22706">1350</cx:pt>
          <cx:pt idx="22707">1300</cx:pt>
          <cx:pt idx="22708">1750</cx:pt>
          <cx:pt idx="22709">1950</cx:pt>
          <cx:pt idx="22710">1950</cx:pt>
          <cx:pt idx="22711">1950</cx:pt>
          <cx:pt idx="22712">1950</cx:pt>
          <cx:pt idx="22713">1950</cx:pt>
          <cx:pt idx="22714">2200</cx:pt>
          <cx:pt idx="22715">2050</cx:pt>
          <cx:pt idx="22716">2350</cx:pt>
          <cx:pt idx="22717">1600</cx:pt>
          <cx:pt idx="22718">1450</cx:pt>
          <cx:pt idx="22719">1650</cx:pt>
          <cx:pt idx="22720">1650</cx:pt>
          <cx:pt idx="22721">1450</cx:pt>
          <cx:pt idx="22722">1650</cx:pt>
          <cx:pt idx="22723">1450</cx:pt>
          <cx:pt idx="22724">1450</cx:pt>
          <cx:pt idx="22725">1650</cx:pt>
          <cx:pt idx="22726">1750</cx:pt>
          <cx:pt idx="22727">1250</cx:pt>
          <cx:pt idx="22728">1350</cx:pt>
          <cx:pt idx="22729">1700</cx:pt>
          <cx:pt idx="22730">1250</cx:pt>
          <cx:pt idx="22731">1150</cx:pt>
          <cx:pt idx="22732">1150</cx:pt>
          <cx:pt idx="22733">1050</cx:pt>
          <cx:pt idx="22734">1600</cx:pt>
          <cx:pt idx="22735">1850</cx:pt>
          <cx:pt idx="22736">1750</cx:pt>
          <cx:pt idx="22737">1850</cx:pt>
          <cx:pt idx="22738">2700</cx:pt>
          <cx:pt idx="22739">1300</cx:pt>
          <cx:pt idx="22740">1250</cx:pt>
          <cx:pt idx="22741">1750</cx:pt>
          <cx:pt idx="22742">1400</cx:pt>
          <cx:pt idx="22743">1400</cx:pt>
          <cx:pt idx="22744">1350</cx:pt>
          <cx:pt idx="22745">750</cx:pt>
          <cx:pt idx="22746">1500</cx:pt>
          <cx:pt idx="22747">1500</cx:pt>
          <cx:pt idx="22748">1600</cx:pt>
          <cx:pt idx="22749">1650</cx:pt>
          <cx:pt idx="22750">2500</cx:pt>
          <cx:pt idx="22751">2500</cx:pt>
          <cx:pt idx="22752">1750</cx:pt>
          <cx:pt idx="22753">1950</cx:pt>
          <cx:pt idx="22754">1650</cx:pt>
          <cx:pt idx="22755">1950</cx:pt>
          <cx:pt idx="22756">2200</cx:pt>
          <cx:pt idx="22757">1600</cx:pt>
          <cx:pt idx="22758">1850</cx:pt>
          <cx:pt idx="22759">1950</cx:pt>
          <cx:pt idx="22760">2200</cx:pt>
          <cx:pt idx="22761">2050</cx:pt>
          <cx:pt idx="22762">2200</cx:pt>
          <cx:pt idx="22763">2200</cx:pt>
          <cx:pt idx="22764">2500</cx:pt>
          <cx:pt idx="22765">2200</cx:pt>
          <cx:pt idx="22766">2350</cx:pt>
          <cx:pt idx="22767">2500</cx:pt>
          <cx:pt idx="22768">2200</cx:pt>
          <cx:pt idx="22769">1200</cx:pt>
          <cx:pt idx="22770">1450</cx:pt>
          <cx:pt idx="22771">1050</cx:pt>
          <cx:pt idx="22772">1450</cx:pt>
          <cx:pt idx="22773">1900</cx:pt>
          <cx:pt idx="22774">1750</cx:pt>
          <cx:pt idx="22775">1900</cx:pt>
          <cx:pt idx="22776">1900</cx:pt>
          <cx:pt idx="22777">1200</cx:pt>
          <cx:pt idx="22778">1450</cx:pt>
          <cx:pt idx="22779">1750</cx:pt>
          <cx:pt idx="22780">1050</cx:pt>
          <cx:pt idx="22781">1450</cx:pt>
          <cx:pt idx="22782">1900</cx:pt>
          <cx:pt idx="22783">1900</cx:pt>
          <cx:pt idx="22784">1900</cx:pt>
          <cx:pt idx="22785">1200</cx:pt>
          <cx:pt idx="22786">1500</cx:pt>
          <cx:pt idx="22787">1750</cx:pt>
          <cx:pt idx="22788">1100</cx:pt>
          <cx:pt idx="22789">1450</cx:pt>
          <cx:pt idx="22790">1150</cx:pt>
          <cx:pt idx="22791">1850</cx:pt>
          <cx:pt idx="22792">1450</cx:pt>
          <cx:pt idx="22793">1750</cx:pt>
          <cx:pt idx="22794">1050</cx:pt>
          <cx:pt idx="22795">1450</cx:pt>
          <cx:pt idx="22796">1850</cx:pt>
          <cx:pt idx="22797">1900</cx:pt>
          <cx:pt idx="22798">1600</cx:pt>
          <cx:pt idx="22799">1750</cx:pt>
          <cx:pt idx="22800">1450</cx:pt>
          <cx:pt idx="22801">1900</cx:pt>
          <cx:pt idx="22802">2100</cx:pt>
          <cx:pt idx="22803">1450</cx:pt>
          <cx:pt idx="22804">1850</cx:pt>
          <cx:pt idx="22805">2100</cx:pt>
          <cx:pt idx="22806">2000</cx:pt>
          <cx:pt idx="22807">2250</cx:pt>
          <cx:pt idx="22808">2350</cx:pt>
          <cx:pt idx="22809">1900</cx:pt>
          <cx:pt idx="22810">2350</cx:pt>
          <cx:pt idx="22811">1900</cx:pt>
          <cx:pt idx="22812">2100</cx:pt>
          <cx:pt idx="22813">1450</cx:pt>
          <cx:pt idx="22814">1850</cx:pt>
          <cx:pt idx="22815">2100</cx:pt>
          <cx:pt idx="22816">2000</cx:pt>
          <cx:pt idx="22817">2250</cx:pt>
          <cx:pt idx="22818">2350</cx:pt>
          <cx:pt idx="22819">1900</cx:pt>
          <cx:pt idx="22820">2350</cx:pt>
          <cx:pt idx="22821">3250</cx:pt>
          <cx:pt idx="22822">2650</cx:pt>
          <cx:pt idx="22823">2250</cx:pt>
          <cx:pt idx="22824">2800</cx:pt>
          <cx:pt idx="22825">3000</cx:pt>
          <cx:pt idx="22826">2150</cx:pt>
          <cx:pt idx="22827">2250</cx:pt>
          <cx:pt idx="22828">2250</cx:pt>
          <cx:pt idx="22829">2100</cx:pt>
          <cx:pt idx="22830">1900</cx:pt>
          <cx:pt idx="22831">1850</cx:pt>
          <cx:pt idx="22832">1900</cx:pt>
          <cx:pt idx="22833">2100</cx:pt>
          <cx:pt idx="22834">2000</cx:pt>
          <cx:pt idx="22835">1900</cx:pt>
          <cx:pt idx="22836">1900</cx:pt>
          <cx:pt idx="22837">2000</cx:pt>
          <cx:pt idx="22838">1900</cx:pt>
          <cx:pt idx="22839">2250</cx:pt>
          <cx:pt idx="22840">2250</cx:pt>
          <cx:pt idx="22841">2100</cx:pt>
          <cx:pt idx="22842">2250</cx:pt>
          <cx:pt idx="22843">2100</cx:pt>
          <cx:pt idx="22844">2000</cx:pt>
          <cx:pt idx="22845">1900</cx:pt>
          <cx:pt idx="22846">2100</cx:pt>
          <cx:pt idx="22847">2250</cx:pt>
          <cx:pt idx="22848">1900</cx:pt>
          <cx:pt idx="22849">2000</cx:pt>
          <cx:pt idx="22850">2100</cx:pt>
          <cx:pt idx="22851">1900</cx:pt>
          <cx:pt idx="22852">2250</cx:pt>
          <cx:pt idx="22853">2250</cx:pt>
          <cx:pt idx="22854">2250</cx:pt>
          <cx:pt idx="22855">2650</cx:pt>
          <cx:pt idx="22856">2350</cx:pt>
          <cx:pt idx="22857">2250</cx:pt>
          <cx:pt idx="22858">2500</cx:pt>
          <cx:pt idx="22859">2350</cx:pt>
          <cx:pt idx="22860">2350</cx:pt>
          <cx:pt idx="22861">2250</cx:pt>
          <cx:pt idx="22862">1400</cx:pt>
          <cx:pt idx="22863">1350</cx:pt>
          <cx:pt idx="22864">1850</cx:pt>
          <cx:pt idx="22865">2000</cx:pt>
          <cx:pt idx="22866">2000</cx:pt>
          <cx:pt idx="22867">1850</cx:pt>
          <cx:pt idx="22868">1900</cx:pt>
          <cx:pt idx="22869">3250</cx:pt>
          <cx:pt idx="22870">3500</cx:pt>
          <cx:pt idx="22871">3250</cx:pt>
          <cx:pt idx="22872">3500</cx:pt>
          <cx:pt idx="22873">3500</cx:pt>
          <cx:pt idx="22874">1850</cx:pt>
          <cx:pt idx="22875">1900</cx:pt>
          <cx:pt idx="22876">1750</cx:pt>
          <cx:pt idx="22877">1850</cx:pt>
          <cx:pt idx="22878">1750</cx:pt>
          <cx:pt idx="22879">2000</cx:pt>
          <cx:pt idx="22880">2250</cx:pt>
          <cx:pt idx="22881">1900</cx:pt>
          <cx:pt idx="22882">2250</cx:pt>
          <cx:pt idx="22883">1900</cx:pt>
          <cx:pt idx="22884">2250</cx:pt>
          <cx:pt idx="22885">1850</cx:pt>
          <cx:pt idx="22886">1850</cx:pt>
          <cx:pt idx="22887">2000</cx:pt>
          <cx:pt idx="22888">2250</cx:pt>
          <cx:pt idx="22889">2000</cx:pt>
          <cx:pt idx="22890">2250</cx:pt>
          <cx:pt idx="22891">1900</cx:pt>
          <cx:pt idx="22892">2250</cx:pt>
          <cx:pt idx="22893">1900</cx:pt>
          <cx:pt idx="22894">2250</cx:pt>
          <cx:pt idx="22895">1850</cx:pt>
          <cx:pt idx="22896">2250</cx:pt>
          <cx:pt idx="22897">2350</cx:pt>
          <cx:pt idx="22898">2350</cx:pt>
          <cx:pt idx="22899">2800</cx:pt>
          <cx:pt idx="22900">2500</cx:pt>
          <cx:pt idx="22901">2650</cx:pt>
          <cx:pt idx="22902">2500</cx:pt>
          <cx:pt idx="22903">2650</cx:pt>
          <cx:pt idx="22904">2650</cx:pt>
          <cx:pt idx="22905">2650</cx:pt>
          <cx:pt idx="22906">2650</cx:pt>
          <cx:pt idx="22907">2650</cx:pt>
          <cx:pt idx="22908">2650</cx:pt>
          <cx:pt idx="22909">2000</cx:pt>
          <cx:pt idx="22910">2100</cx:pt>
          <cx:pt idx="22911">2000</cx:pt>
          <cx:pt idx="22912">2000</cx:pt>
          <cx:pt idx="22913">2250</cx:pt>
          <cx:pt idx="22914">2000</cx:pt>
          <cx:pt idx="22915">3850</cx:pt>
          <cx:pt idx="22916">3850</cx:pt>
          <cx:pt idx="22917">3500</cx:pt>
          <cx:pt idx="22918">2100</cx:pt>
          <cx:pt idx="22919">2000</cx:pt>
          <cx:pt idx="22920">2250</cx:pt>
          <cx:pt idx="22921">2100</cx:pt>
          <cx:pt idx="22922">2100</cx:pt>
          <cx:pt idx="22923">1900</cx:pt>
          <cx:pt idx="22924">2000</cx:pt>
          <cx:pt idx="22925">2100</cx:pt>
          <cx:pt idx="22926">2000</cx:pt>
          <cx:pt idx="22927">2100</cx:pt>
          <cx:pt idx="22928">2100</cx:pt>
          <cx:pt idx="22929">2100</cx:pt>
          <cx:pt idx="22930">2100</cx:pt>
          <cx:pt idx="22931">2100</cx:pt>
          <cx:pt idx="22932">2000</cx:pt>
          <cx:pt idx="22933">2000</cx:pt>
          <cx:pt idx="22934">2250</cx:pt>
          <cx:pt idx="22935">2100</cx:pt>
          <cx:pt idx="22936">2100</cx:pt>
          <cx:pt idx="22937">2100</cx:pt>
          <cx:pt idx="22938">2000</cx:pt>
          <cx:pt idx="22939">2000</cx:pt>
          <cx:pt idx="22940">2250</cx:pt>
          <cx:pt idx="22941">2000</cx:pt>
          <cx:pt idx="22942">2100</cx:pt>
          <cx:pt idx="22943">2100</cx:pt>
          <cx:pt idx="22944">2000</cx:pt>
          <cx:pt idx="22945">2100</cx:pt>
          <cx:pt idx="22946">2000</cx:pt>
          <cx:pt idx="22947">2250</cx:pt>
          <cx:pt idx="22948">2500</cx:pt>
          <cx:pt idx="22949">2350</cx:pt>
          <cx:pt idx="22950">2250</cx:pt>
          <cx:pt idx="22951">2500</cx:pt>
          <cx:pt idx="22952">2350</cx:pt>
          <cx:pt idx="22953">2250</cx:pt>
          <cx:pt idx="22954">2650</cx:pt>
          <cx:pt idx="22955">2650</cx:pt>
          <cx:pt idx="22956">2250</cx:pt>
          <cx:pt idx="22957">2250</cx:pt>
          <cx:pt idx="22958">2650</cx:pt>
          <cx:pt idx="22959">2650</cx:pt>
          <cx:pt idx="22960">2500</cx:pt>
          <cx:pt idx="22961">2500</cx:pt>
          <cx:pt idx="22962">2650</cx:pt>
          <cx:pt idx="22963">2500</cx:pt>
          <cx:pt idx="22964">2500</cx:pt>
          <cx:pt idx="22965">2500</cx:pt>
          <cx:pt idx="22966">2350</cx:pt>
          <cx:pt idx="22967">2350</cx:pt>
          <cx:pt idx="22968">2650</cx:pt>
          <cx:pt idx="22969">2650</cx:pt>
          <cx:pt idx="22970">2650</cx:pt>
          <cx:pt idx="22971">2650</cx:pt>
          <cx:pt idx="22972">2000</cx:pt>
          <cx:pt idx="22973">2100</cx:pt>
          <cx:pt idx="22974">2000</cx:pt>
          <cx:pt idx="22975">2000</cx:pt>
          <cx:pt idx="22976">2000</cx:pt>
          <cx:pt idx="22977">1650</cx:pt>
          <cx:pt idx="22978">1750</cx:pt>
          <cx:pt idx="22979">1650</cx:pt>
          <cx:pt idx="22980">1650</cx:pt>
          <cx:pt idx="22981">2100</cx:pt>
          <cx:pt idx="22982">1650</cx:pt>
          <cx:pt idx="22983">2200</cx:pt>
          <cx:pt idx="22984">2200</cx:pt>
          <cx:pt idx="22985">2200</cx:pt>
          <cx:pt idx="22986">2350</cx:pt>
          <cx:pt idx="22987">1950</cx:pt>
          <cx:pt idx="22988">1950</cx:pt>
          <cx:pt idx="22989">1850</cx:pt>
          <cx:pt idx="22990">1850</cx:pt>
          <cx:pt idx="22991">2050</cx:pt>
          <cx:pt idx="22992">1950</cx:pt>
          <cx:pt idx="22993">2350</cx:pt>
          <cx:pt idx="22994">1850</cx:pt>
          <cx:pt idx="22995">1850</cx:pt>
          <cx:pt idx="22996">1850</cx:pt>
          <cx:pt idx="22997">1950</cx:pt>
          <cx:pt idx="22998">2650</cx:pt>
          <cx:pt idx="22999">1950</cx:pt>
          <cx:pt idx="23000">1850</cx:pt>
          <cx:pt idx="23001">2350</cx:pt>
          <cx:pt idx="23002">3000</cx:pt>
          <cx:pt idx="23003">3250</cx:pt>
          <cx:pt idx="23004">3250</cx:pt>
          <cx:pt idx="23005">3250</cx:pt>
          <cx:pt idx="23006">2350</cx:pt>
          <cx:pt idx="23007">2200</cx:pt>
          <cx:pt idx="23008">2050</cx:pt>
          <cx:pt idx="23009">2650</cx:pt>
          <cx:pt idx="23010">2050</cx:pt>
          <cx:pt idx="23011">2800</cx:pt>
          <cx:pt idx="23012">1950</cx:pt>
          <cx:pt idx="23013">2350</cx:pt>
          <cx:pt idx="23014">2500</cx:pt>
          <cx:pt idx="23015">2350</cx:pt>
          <cx:pt idx="23016">2050</cx:pt>
          <cx:pt idx="23017">2200</cx:pt>
          <cx:pt idx="23018">2200</cx:pt>
          <cx:pt idx="23019">2350</cx:pt>
          <cx:pt idx="23020">2500</cx:pt>
          <cx:pt idx="23021">2500</cx:pt>
          <cx:pt idx="23022">2350</cx:pt>
          <cx:pt idx="23023">2500</cx:pt>
          <cx:pt idx="23024">1350</cx:pt>
          <cx:pt idx="23025">1300</cx:pt>
          <cx:pt idx="23026">1350</cx:pt>
          <cx:pt idx="23027">1300</cx:pt>
          <cx:pt idx="23028">2050</cx:pt>
          <cx:pt idx="23029">2200</cx:pt>
          <cx:pt idx="23030">2350</cx:pt>
          <cx:pt idx="23031">2350</cx:pt>
          <cx:pt idx="23032">1400</cx:pt>
          <cx:pt idx="23033">1350</cx:pt>
          <cx:pt idx="23034">1400</cx:pt>
          <cx:pt idx="23035">1450</cx:pt>
          <cx:pt idx="23036">1850</cx:pt>
          <cx:pt idx="23037">1400</cx:pt>
          <cx:pt idx="23038">1950</cx:pt>
          <cx:pt idx="23039">1950</cx:pt>
          <cx:pt idx="23040">1650</cx:pt>
          <cx:pt idx="23041">1850</cx:pt>
          <cx:pt idx="23042">2050</cx:pt>
          <cx:pt idx="23043">1950</cx:pt>
          <cx:pt idx="23044">1850</cx:pt>
          <cx:pt idx="23045">1850</cx:pt>
          <cx:pt idx="23046">1950</cx:pt>
          <cx:pt idx="23047">1950</cx:pt>
          <cx:pt idx="23048">1650</cx:pt>
          <cx:pt idx="23049">2050</cx:pt>
          <cx:pt idx="23050">1950</cx:pt>
          <cx:pt idx="23051">1850</cx:pt>
          <cx:pt idx="23052">2250</cx:pt>
          <cx:pt idx="23053">2250</cx:pt>
          <cx:pt idx="23054">1650</cx:pt>
          <cx:pt idx="23055">1850</cx:pt>
          <cx:pt idx="23056">1850</cx:pt>
          <cx:pt idx="23057">2500</cx:pt>
          <cx:pt idx="23058">2350</cx:pt>
          <cx:pt idx="23059">2500</cx:pt>
          <cx:pt idx="23060">1600</cx:pt>
          <cx:pt idx="23061">2100</cx:pt>
          <cx:pt idx="23062">1650</cx:pt>
          <cx:pt idx="23063">1650</cx:pt>
          <cx:pt idx="23064">1400</cx:pt>
          <cx:pt idx="23065">1500</cx:pt>
          <cx:pt idx="23066">1500</cx:pt>
          <cx:pt idx="23067">1600</cx:pt>
          <cx:pt idx="23068">2100</cx:pt>
          <cx:pt idx="23069">1650</cx:pt>
          <cx:pt idx="23070">1600</cx:pt>
          <cx:pt idx="23071">1600</cx:pt>
          <cx:pt idx="23072">1600</cx:pt>
          <cx:pt idx="23073">1600</cx:pt>
          <cx:pt idx="23074">1650</cx:pt>
          <cx:pt idx="23075">1650</cx:pt>
          <cx:pt idx="23076">2050</cx:pt>
          <cx:pt idx="23077">2200</cx:pt>
          <cx:pt idx="23078">2200</cx:pt>
          <cx:pt idx="23079">2050</cx:pt>
          <cx:pt idx="23080">2200</cx:pt>
          <cx:pt idx="23081">2800</cx:pt>
          <cx:pt idx="23082">2200</cx:pt>
          <cx:pt idx="23083">2200</cx:pt>
          <cx:pt idx="23084">2200</cx:pt>
          <cx:pt idx="23085">2500</cx:pt>
          <cx:pt idx="23086">2350</cx:pt>
          <cx:pt idx="23087">2350</cx:pt>
          <cx:pt idx="23088">2350</cx:pt>
          <cx:pt idx="23089">2350</cx:pt>
          <cx:pt idx="23090">2350</cx:pt>
          <cx:pt idx="23091">2700</cx:pt>
          <cx:pt idx="23092">3200</cx:pt>
          <cx:pt idx="23093">3450</cx:pt>
          <cx:pt idx="23094">3450</cx:pt>
          <cx:pt idx="23095">2800</cx:pt>
          <cx:pt idx="23096">3000</cx:pt>
          <cx:pt idx="23097">2350</cx:pt>
          <cx:pt idx="23098">2350</cx:pt>
          <cx:pt idx="23099">2500</cx:pt>
          <cx:pt idx="23100">2500</cx:pt>
          <cx:pt idx="23101">2200</cx:pt>
          <cx:pt idx="23102">2350</cx:pt>
          <cx:pt idx="23103">2350</cx:pt>
          <cx:pt idx="23104">2200</cx:pt>
          <cx:pt idx="23105">2350</cx:pt>
          <cx:pt idx="23106">2500</cx:pt>
          <cx:pt idx="23107">2350</cx:pt>
          <cx:pt idx="23108">2500</cx:pt>
          <cx:pt idx="23109">2200</cx:pt>
          <cx:pt idx="23110">2200</cx:pt>
          <cx:pt idx="23111">2350</cx:pt>
          <cx:pt idx="23112">2350</cx:pt>
          <cx:pt idx="23113">2500</cx:pt>
          <cx:pt idx="23114">2350</cx:pt>
          <cx:pt idx="23115">2050</cx:pt>
          <cx:pt idx="23116">1950</cx:pt>
          <cx:pt idx="23117">2500</cx:pt>
          <cx:pt idx="23118">2500</cx:pt>
          <cx:pt idx="23119">2500</cx:pt>
          <cx:pt idx="23120">2200</cx:pt>
          <cx:pt idx="23121">2350</cx:pt>
          <cx:pt idx="23122">2500</cx:pt>
          <cx:pt idx="23123">1850</cx:pt>
          <cx:pt idx="23124">1950</cx:pt>
          <cx:pt idx="23125">1950</cx:pt>
          <cx:pt idx="23126">1650</cx:pt>
          <cx:pt idx="23127">1750</cx:pt>
          <cx:pt idx="23128">1950</cx:pt>
          <cx:pt idx="23129">2800</cx:pt>
          <cx:pt idx="23130">2000</cx:pt>
          <cx:pt idx="23131">2350</cx:pt>
          <cx:pt idx="23132">2350</cx:pt>
          <cx:pt idx="23133">2000</cx:pt>
          <cx:pt idx="23134">2350</cx:pt>
          <cx:pt idx="23135">2350</cx:pt>
          <cx:pt idx="23136">2050</cx:pt>
          <cx:pt idx="23137">1950</cx:pt>
          <cx:pt idx="23138">2050</cx:pt>
          <cx:pt idx="23139">2250</cx:pt>
          <cx:pt idx="23140">1650</cx:pt>
          <cx:pt idx="23141">2000</cx:pt>
          <cx:pt idx="23142">1600</cx:pt>
          <cx:pt idx="23143">2250</cx:pt>
          <cx:pt idx="23144">1650</cx:pt>
          <cx:pt idx="23145">2000</cx:pt>
          <cx:pt idx="23146">1600</cx:pt>
          <cx:pt idx="23147">2000</cx:pt>
          <cx:pt idx="23148">1650</cx:pt>
          <cx:pt idx="23149">2000</cx:pt>
          <cx:pt idx="23150">1450</cx:pt>
          <cx:pt idx="23151">2000</cx:pt>
          <cx:pt idx="23152">1600</cx:pt>
          <cx:pt idx="23153">1650</cx:pt>
          <cx:pt idx="23154">1650</cx:pt>
          <cx:pt idx="23155">1600</cx:pt>
          <cx:pt idx="23156">1650</cx:pt>
          <cx:pt idx="23157">1650</cx:pt>
          <cx:pt idx="23158">1850</cx:pt>
          <cx:pt idx="23159">1950</cx:pt>
          <cx:pt idx="23160">1850</cx:pt>
          <cx:pt idx="23161">1750</cx:pt>
          <cx:pt idx="23162">1750</cx:pt>
          <cx:pt idx="23163">1950</cx:pt>
          <cx:pt idx="23164">1850</cx:pt>
          <cx:pt idx="23165">2050</cx:pt>
          <cx:pt idx="23166">2350</cx:pt>
          <cx:pt idx="23167">2200</cx:pt>
          <cx:pt idx="23168">2350</cx:pt>
          <cx:pt idx="23169">2350</cx:pt>
          <cx:pt idx="23170">2350</cx:pt>
          <cx:pt idx="23171">2200</cx:pt>
          <cx:pt idx="23172">2350</cx:pt>
          <cx:pt idx="23173">2200</cx:pt>
          <cx:pt idx="23174">2500</cx:pt>
          <cx:pt idx="23175">2500</cx:pt>
          <cx:pt idx="23176">2500</cx:pt>
          <cx:pt idx="23177">2500</cx:pt>
          <cx:pt idx="23178">1650</cx:pt>
          <cx:pt idx="23179">1750</cx:pt>
          <cx:pt idx="23180">1950</cx:pt>
          <cx:pt idx="23181">1950</cx:pt>
          <cx:pt idx="23182">1950</cx:pt>
          <cx:pt idx="23183">1400</cx:pt>
          <cx:pt idx="23184">1250</cx:pt>
          <cx:pt idx="23185">1900</cx:pt>
          <cx:pt idx="23186">2200</cx:pt>
          <cx:pt idx="23187">4700</cx:pt>
          <cx:pt idx="23188">2500</cx:pt>
          <cx:pt idx="23189">2500</cx:pt>
          <cx:pt idx="23190">2900</cx:pt>
          <cx:pt idx="23191">2200</cx:pt>
          <cx:pt idx="23192">4250</cx:pt>
          <cx:pt idx="23193">2500</cx:pt>
          <cx:pt idx="23194">2500</cx:pt>
          <cx:pt idx="23195">2700</cx:pt>
          <cx:pt idx="23196">2900</cx:pt>
          <cx:pt idx="23197">2500</cx:pt>
          <cx:pt idx="23198">2000</cx:pt>
          <cx:pt idx="23199">1650</cx:pt>
          <cx:pt idx="23200">2000</cx:pt>
          <cx:pt idx="23201">1450</cx:pt>
          <cx:pt idx="23202">2000</cx:pt>
          <cx:pt idx="23203">1600</cx:pt>
          <cx:pt idx="23204">1650</cx:pt>
          <cx:pt idx="23205">1650</cx:pt>
          <cx:pt idx="23206">3250</cx:pt>
          <cx:pt idx="23207">3850</cx:pt>
          <cx:pt idx="23208">3850</cx:pt>
          <cx:pt idx="23209">3850</cx:pt>
          <cx:pt idx="23210">3850</cx:pt>
          <cx:pt idx="23211">3850</cx:pt>
          <cx:pt idx="23212">3500</cx:pt>
          <cx:pt idx="23213">3500</cx:pt>
          <cx:pt idx="23214">3500</cx:pt>
          <cx:pt idx="23215">1850</cx:pt>
          <cx:pt idx="23216">2200</cx:pt>
          <cx:pt idx="23217">2350</cx:pt>
          <cx:pt idx="23218">2700</cx:pt>
          <cx:pt idx="23219">2350</cx:pt>
          <cx:pt idx="23220">2500</cx:pt>
          <cx:pt idx="23221">2350</cx:pt>
          <cx:pt idx="23222">1650</cx:pt>
          <cx:pt idx="23223">1850</cx:pt>
          <cx:pt idx="23224">1450</cx:pt>
          <cx:pt idx="23225">1950</cx:pt>
          <cx:pt idx="23226">2050</cx:pt>
          <cx:pt idx="23227">1650</cx:pt>
          <cx:pt idx="23228">1200</cx:pt>
          <cx:pt idx="23229">1300</cx:pt>
          <cx:pt idx="23230">2500</cx:pt>
          <cx:pt idx="23231">2500</cx:pt>
          <cx:pt idx="23232">2200</cx:pt>
          <cx:pt idx="23233">2350</cx:pt>
          <cx:pt idx="23234">2350</cx:pt>
          <cx:pt idx="23235">2350</cx:pt>
          <cx:pt idx="23236">2500</cx:pt>
          <cx:pt idx="23237">2350</cx:pt>
          <cx:pt idx="23238">2350</cx:pt>
          <cx:pt idx="23239">2350</cx:pt>
          <cx:pt idx="23240">2350</cx:pt>
          <cx:pt idx="23241">2350</cx:pt>
          <cx:pt idx="23242">2350</cx:pt>
          <cx:pt idx="23243">2350</cx:pt>
          <cx:pt idx="23244">2500</cx:pt>
          <cx:pt idx="23245">2500</cx:pt>
          <cx:pt idx="23246">1850</cx:pt>
          <cx:pt idx="23247">1750</cx:pt>
          <cx:pt idx="23248">1650</cx:pt>
          <cx:pt idx="23249">1400</cx:pt>
          <cx:pt idx="23250">1350</cx:pt>
          <cx:pt idx="23251">1500</cx:pt>
          <cx:pt idx="23252">1400</cx:pt>
          <cx:pt idx="23253">1350</cx:pt>
          <cx:pt idx="23254">1950</cx:pt>
          <cx:pt idx="23255">1950</cx:pt>
          <cx:pt idx="23256">1950</cx:pt>
          <cx:pt idx="23257">1950</cx:pt>
          <cx:pt idx="23258">1850</cx:pt>
          <cx:pt idx="23259">1750</cx:pt>
          <cx:pt idx="23260">3000</cx:pt>
          <cx:pt idx="23261">1850</cx:pt>
          <cx:pt idx="23262">1950</cx:pt>
          <cx:pt idx="23263">1750</cx:pt>
          <cx:pt idx="23264">1950</cx:pt>
          <cx:pt idx="23265">1650</cx:pt>
          <cx:pt idx="23266">1950</cx:pt>
          <cx:pt idx="23267">2050</cx:pt>
          <cx:pt idx="23268">1500</cx:pt>
          <cx:pt idx="23269">1950</cx:pt>
          <cx:pt idx="23270">1950</cx:pt>
          <cx:pt idx="23271">2200</cx:pt>
          <cx:pt idx="23272">2200</cx:pt>
          <cx:pt idx="23273">2050</cx:pt>
          <cx:pt idx="23274">2350</cx:pt>
          <cx:pt idx="23275">1750</cx:pt>
          <cx:pt idx="23276">1750</cx:pt>
          <cx:pt idx="23277">1750</cx:pt>
          <cx:pt idx="23278">1850</cx:pt>
          <cx:pt idx="23279">1850</cx:pt>
          <cx:pt idx="23280">1850</cx:pt>
          <cx:pt idx="23281">2350</cx:pt>
          <cx:pt idx="23282">2350</cx:pt>
          <cx:pt idx="23283">1950</cx:pt>
          <cx:pt idx="23284">1950</cx:pt>
          <cx:pt idx="23285">1650</cx:pt>
          <cx:pt idx="23286">1850</cx:pt>
          <cx:pt idx="23287">2050</cx:pt>
          <cx:pt idx="23288">1950</cx:pt>
          <cx:pt idx="23289">1850</cx:pt>
          <cx:pt idx="23290">1850</cx:pt>
          <cx:pt idx="23291">1950</cx:pt>
          <cx:pt idx="23292">1950</cx:pt>
          <cx:pt idx="23293">1650</cx:pt>
          <cx:pt idx="23294">2050</cx:pt>
          <cx:pt idx="23295">1950</cx:pt>
          <cx:pt idx="23296">1850</cx:pt>
          <cx:pt idx="23297">2200</cx:pt>
          <cx:pt idx="23298">2200</cx:pt>
          <cx:pt idx="23299">2200</cx:pt>
          <cx:pt idx="23300">2350</cx:pt>
          <cx:pt idx="23301">2350</cx:pt>
          <cx:pt idx="23302">2350</cx:pt>
          <cx:pt idx="23303">2500</cx:pt>
          <cx:pt idx="23304">2350</cx:pt>
          <cx:pt idx="23305">2350</cx:pt>
          <cx:pt idx="23306">2200</cx:pt>
          <cx:pt idx="23307">2500</cx:pt>
          <cx:pt idx="23308">2350</cx:pt>
          <cx:pt idx="23309">2050</cx:pt>
          <cx:pt idx="23310">2200</cx:pt>
          <cx:pt idx="23311">2200</cx:pt>
          <cx:pt idx="23312">2350</cx:pt>
          <cx:pt idx="23313">2500</cx:pt>
          <cx:pt idx="23314">2500</cx:pt>
          <cx:pt idx="23315">2500</cx:pt>
          <cx:pt idx="23316">2500</cx:pt>
          <cx:pt idx="23317">2500</cx:pt>
          <cx:pt idx="23318">2500</cx:pt>
          <cx:pt idx="23319">2200</cx:pt>
          <cx:pt idx="23320">2350</cx:pt>
          <cx:pt idx="23321">2350</cx:pt>
          <cx:pt idx="23322">2500</cx:pt>
          <cx:pt idx="23323">2500</cx:pt>
          <cx:pt idx="23324">2050</cx:pt>
          <cx:pt idx="23325">2200</cx:pt>
          <cx:pt idx="23326">2200</cx:pt>
          <cx:pt idx="23327">2050</cx:pt>
          <cx:pt idx="23328">2200</cx:pt>
          <cx:pt idx="23329">2800</cx:pt>
          <cx:pt idx="23330">2200</cx:pt>
          <cx:pt idx="23331">2200</cx:pt>
          <cx:pt idx="23332">2200</cx:pt>
          <cx:pt idx="23333">2350</cx:pt>
          <cx:pt idx="23334">2200</cx:pt>
          <cx:pt idx="23335">2350</cx:pt>
          <cx:pt idx="23336">2350</cx:pt>
          <cx:pt idx="23337">2350</cx:pt>
          <cx:pt idx="23338">2350</cx:pt>
          <cx:pt idx="23339">2700</cx:pt>
          <cx:pt idx="23340">3200</cx:pt>
          <cx:pt idx="23341">3450</cx:pt>
          <cx:pt idx="23342">3450</cx:pt>
          <cx:pt idx="23343">2200</cx:pt>
          <cx:pt idx="23344">2350</cx:pt>
          <cx:pt idx="23345">2350</cx:pt>
          <cx:pt idx="23346">2200</cx:pt>
          <cx:pt idx="23347">2350</cx:pt>
          <cx:pt idx="23348">2500</cx:pt>
          <cx:pt idx="23349">2350</cx:pt>
          <cx:pt idx="23350">3250</cx:pt>
          <cx:pt idx="23351">2500</cx:pt>
          <cx:pt idx="23352">2350</cx:pt>
          <cx:pt idx="23353">2500</cx:pt>
          <cx:pt idx="23354">3250</cx:pt>
          <cx:pt idx="23355">2500</cx:pt>
          <cx:pt idx="23356">1450</cx:pt>
          <cx:pt idx="23357">1600</cx:pt>
          <cx:pt idx="23358">1350</cx:pt>
          <cx:pt idx="23359">1650</cx:pt>
          <cx:pt idx="23360">1250</cx:pt>
          <cx:pt idx="23361">1100</cx:pt>
          <cx:pt idx="23362">1200</cx:pt>
          <cx:pt idx="23363">1150</cx:pt>
          <cx:pt idx="23364">1150</cx:pt>
          <cx:pt idx="23365">1050</cx:pt>
          <cx:pt idx="23366">1150</cx:pt>
          <cx:pt idx="23367">1400</cx:pt>
          <cx:pt idx="23368">1100</cx:pt>
          <cx:pt idx="23369">850</cx:pt>
          <cx:pt idx="23370">850</cx:pt>
          <cx:pt idx="23371">850</cx:pt>
          <cx:pt idx="23372">850</cx:pt>
          <cx:pt idx="23373">1500</cx:pt>
          <cx:pt idx="23374">1600</cx:pt>
          <cx:pt idx="23375">1650</cx:pt>
          <cx:pt idx="23376">1650</cx:pt>
          <cx:pt idx="23377">1650</cx:pt>
          <cx:pt idx="23378">1750</cx:pt>
          <cx:pt idx="23379">1750</cx:pt>
          <cx:pt idx="23380">750</cx:pt>
          <cx:pt idx="23381">650</cx:pt>
          <cx:pt idx="23382">1750</cx:pt>
          <cx:pt idx="23383">1850</cx:pt>
          <cx:pt idx="23384">2050</cx:pt>
          <cx:pt idx="23385">2100</cx:pt>
          <cx:pt idx="23386">1350</cx:pt>
          <cx:pt idx="23387">1350</cx:pt>
          <cx:pt idx="23388">1250</cx:pt>
          <cx:pt idx="23389">1300</cx:pt>
          <cx:pt idx="23390">1450</cx:pt>
          <cx:pt idx="23391">1350</cx:pt>
          <cx:pt idx="23392">1750</cx:pt>
          <cx:pt idx="23393">1850</cx:pt>
          <cx:pt idx="23394">1950</cx:pt>
          <cx:pt idx="23395">1750</cx:pt>
          <cx:pt idx="23396">1950</cx:pt>
          <cx:pt idx="23397">2050</cx:pt>
          <cx:pt idx="23398">1600</cx:pt>
          <cx:pt idx="23399">1750</cx:pt>
          <cx:pt idx="23400">1500</cx:pt>
          <cx:pt idx="23401">1750</cx:pt>
          <cx:pt idx="23402">1600</cx:pt>
          <cx:pt idx="23403">1850</cx:pt>
          <cx:pt idx="23404">1500</cx:pt>
          <cx:pt idx="23405">1750</cx:pt>
          <cx:pt idx="23406">1850</cx:pt>
          <cx:pt idx="23407">1600</cx:pt>
          <cx:pt idx="23408">1750</cx:pt>
          <cx:pt idx="23409">1600</cx:pt>
          <cx:pt idx="23410">1850</cx:pt>
          <cx:pt idx="23411">1650</cx:pt>
          <cx:pt idx="23412">1850</cx:pt>
          <cx:pt idx="23413">2050</cx:pt>
          <cx:pt idx="23414">1950</cx:pt>
          <cx:pt idx="23415">2800</cx:pt>
          <cx:pt idx="23416">1950</cx:pt>
          <cx:pt idx="23417">1850</cx:pt>
          <cx:pt idx="23418">2250</cx:pt>
          <cx:pt idx="23419">2100</cx:pt>
          <cx:pt idx="23420">2350</cx:pt>
          <cx:pt idx="23421">2500</cx:pt>
          <cx:pt idx="23422">2500</cx:pt>
          <cx:pt idx="23423">2200</cx:pt>
          <cx:pt idx="23424">2200</cx:pt>
          <cx:pt idx="23425">2350</cx:pt>
          <cx:pt idx="23426">2350</cx:pt>
          <cx:pt idx="23427">2200</cx:pt>
          <cx:pt idx="23428">2350</cx:pt>
          <cx:pt idx="23429">2250</cx:pt>
          <cx:pt idx="23430">2250</cx:pt>
          <cx:pt idx="23431">2250</cx:pt>
          <cx:pt idx="23432">2350</cx:pt>
          <cx:pt idx="23433">2350</cx:pt>
          <cx:pt idx="23434">2250</cx:pt>
          <cx:pt idx="23435">2250</cx:pt>
          <cx:pt idx="23436">2350</cx:pt>
          <cx:pt idx="23437">2100</cx:pt>
          <cx:pt idx="23438">2250</cx:pt>
          <cx:pt idx="23439">2250</cx:pt>
          <cx:pt idx="23440">2350</cx:pt>
          <cx:pt idx="23441">2100</cx:pt>
          <cx:pt idx="23442">2250</cx:pt>
          <cx:pt idx="23443">2250</cx:pt>
          <cx:pt idx="23444">2250</cx:pt>
          <cx:pt idx="23445">2350</cx:pt>
          <cx:pt idx="23446">2250</cx:pt>
          <cx:pt idx="23447">2250</cx:pt>
          <cx:pt idx="23448">2500</cx:pt>
          <cx:pt idx="23449">2500</cx:pt>
          <cx:pt idx="23450">2050</cx:pt>
          <cx:pt idx="23451">2350</cx:pt>
          <cx:pt idx="23452">2500</cx:pt>
          <cx:pt idx="23453">2050</cx:pt>
          <cx:pt idx="23454">2500</cx:pt>
          <cx:pt idx="23455">2350</cx:pt>
          <cx:pt idx="23456">2050</cx:pt>
          <cx:pt idx="23457">1750</cx:pt>
          <cx:pt idx="23458">2050</cx:pt>
          <cx:pt idx="23459">2050</cx:pt>
          <cx:pt idx="23460">1850</cx:pt>
          <cx:pt idx="23461">1750</cx:pt>
          <cx:pt idx="23462">2050</cx:pt>
          <cx:pt idx="23463">2500</cx:pt>
          <cx:pt idx="23464">2050</cx:pt>
          <cx:pt idx="23465">2350</cx:pt>
          <cx:pt idx="23466">1950</cx:pt>
          <cx:pt idx="23467">1600</cx:pt>
          <cx:pt idx="23468">1650</cx:pt>
          <cx:pt idx="23469">1500</cx:pt>
          <cx:pt idx="23470">1650</cx:pt>
          <cx:pt idx="23471">1450</cx:pt>
          <cx:pt idx="23472">1400</cx:pt>
          <cx:pt idx="23473">2050</cx:pt>
          <cx:pt idx="23474">2200</cx:pt>
          <cx:pt idx="23475">2200</cx:pt>
          <cx:pt idx="23476">2350</cx:pt>
          <cx:pt idx="23477">2200</cx:pt>
          <cx:pt idx="23478">1400</cx:pt>
          <cx:pt idx="23479">1400</cx:pt>
          <cx:pt idx="23480">1600</cx:pt>
          <cx:pt idx="23481">1750</cx:pt>
          <cx:pt idx="23482">1600</cx:pt>
          <cx:pt idx="23483">1850</cx:pt>
          <cx:pt idx="23484">1650</cx:pt>
          <cx:pt idx="23485">3850</cx:pt>
          <cx:pt idx="23486">4250</cx:pt>
          <cx:pt idx="23487">3850</cx:pt>
          <cx:pt idx="23488">4250</cx:pt>
          <cx:pt idx="23489">2050</cx:pt>
          <cx:pt idx="23490">2500</cx:pt>
          <cx:pt idx="23491">2500</cx:pt>
          <cx:pt idx="23492">3500</cx:pt>
          <cx:pt idx="23493">1650</cx:pt>
          <cx:pt idx="23494">2250</cx:pt>
          <cx:pt idx="23495">2350</cx:pt>
          <cx:pt idx="23496">2350</cx:pt>
          <cx:pt idx="23497">2350</cx:pt>
          <cx:pt idx="23498">2350</cx:pt>
          <cx:pt idx="23499">2350</cx:pt>
          <cx:pt idx="23500">2700</cx:pt>
          <cx:pt idx="23501">1850</cx:pt>
          <cx:pt idx="23502">1750</cx:pt>
          <cx:pt idx="23503">1950</cx:pt>
          <cx:pt idx="23504">1850</cx:pt>
          <cx:pt idx="23505">2350</cx:pt>
          <cx:pt idx="23506">3250</cx:pt>
          <cx:pt idx="23507">3250</cx:pt>
          <cx:pt idx="23508">2100</cx:pt>
          <cx:pt idx="23509">2350</cx:pt>
          <cx:pt idx="23510">2100</cx:pt>
          <cx:pt idx="23511">2350</cx:pt>
          <cx:pt idx="23512">3250</cx:pt>
          <cx:pt idx="23513">1850</cx:pt>
          <cx:pt idx="23514">1900</cx:pt>
          <cx:pt idx="23515">3500</cx:pt>
          <cx:pt idx="23516">3500</cx:pt>
          <cx:pt idx="23517">3500</cx:pt>
          <cx:pt idx="23518">3500</cx:pt>
          <cx:pt idx="23519">3500</cx:pt>
          <cx:pt idx="23520">3250</cx:pt>
          <cx:pt idx="23521">3250</cx:pt>
          <cx:pt idx="23522">1350</cx:pt>
          <cx:pt idx="23523">1500</cx:pt>
          <cx:pt idx="23524">1300</cx:pt>
          <cx:pt idx="23525">1400</cx:pt>
          <cx:pt idx="23526">1600</cx:pt>
          <cx:pt idx="23527">1750</cx:pt>
          <cx:pt idx="23528">1500</cx:pt>
          <cx:pt idx="23529">1750</cx:pt>
          <cx:pt idx="23530">1750</cx:pt>
          <cx:pt idx="23531">1750</cx:pt>
          <cx:pt idx="23532">1650</cx:pt>
          <cx:pt idx="23533">1500</cx:pt>
          <cx:pt idx="23534">1950</cx:pt>
          <cx:pt idx="23535">1950</cx:pt>
          <cx:pt idx="23536">2050</cx:pt>
          <cx:pt idx="23537">1950</cx:pt>
          <cx:pt idx="23538">2200</cx:pt>
          <cx:pt idx="23539">2350</cx:pt>
          <cx:pt idx="23540">1850</cx:pt>
          <cx:pt idx="23541">1900</cx:pt>
          <cx:pt idx="23542">1850</cx:pt>
          <cx:pt idx="23543">1900</cx:pt>
          <cx:pt idx="23544">2100</cx:pt>
          <cx:pt idx="23545">2350</cx:pt>
          <cx:pt idx="23546">2350</cx:pt>
          <cx:pt idx="23547">1650</cx:pt>
          <cx:pt idx="23548">1850</cx:pt>
          <cx:pt idx="23549">1450</cx:pt>
          <cx:pt idx="23550">1950</cx:pt>
          <cx:pt idx="23551">2050</cx:pt>
          <cx:pt idx="23552">1650</cx:pt>
          <cx:pt idx="23553">1750</cx:pt>
          <cx:pt idx="23554">1850</cx:pt>
          <cx:pt idx="23555">1750</cx:pt>
          <cx:pt idx="23556">1850</cx:pt>
          <cx:pt idx="23557">2250</cx:pt>
          <cx:pt idx="23558">2250</cx:pt>
          <cx:pt idx="23559">2100</cx:pt>
          <cx:pt idx="23560">2100</cx:pt>
          <cx:pt idx="23561">2250</cx:pt>
          <cx:pt idx="23562">2100</cx:pt>
          <cx:pt idx="23563">2100</cx:pt>
          <cx:pt idx="23564">2350</cx:pt>
          <cx:pt idx="23565">2250</cx:pt>
          <cx:pt idx="23566">2650</cx:pt>
          <cx:pt idx="23567">2500</cx:pt>
          <cx:pt idx="23568">2800</cx:pt>
          <cx:pt idx="23569">3000</cx:pt>
          <cx:pt idx="23570">3250</cx:pt>
          <cx:pt idx="23571">2000</cx:pt>
          <cx:pt idx="23572">2100</cx:pt>
          <cx:pt idx="23573">2350</cx:pt>
          <cx:pt idx="23574">2350</cx:pt>
          <cx:pt idx="23575">2500</cx:pt>
          <cx:pt idx="23576">2650</cx:pt>
          <cx:pt idx="23577">2100</cx:pt>
          <cx:pt idx="23578">2100</cx:pt>
          <cx:pt idx="23579">2250</cx:pt>
          <cx:pt idx="23580">2250</cx:pt>
          <cx:pt idx="23581">1450</cx:pt>
          <cx:pt idx="23582">2350</cx:pt>
          <cx:pt idx="23583">2650</cx:pt>
          <cx:pt idx="23584">2650</cx:pt>
          <cx:pt idx="23585">2800</cx:pt>
          <cx:pt idx="23586">2800</cx:pt>
          <cx:pt idx="23587">3500</cx:pt>
          <cx:pt idx="23588">3500</cx:pt>
          <cx:pt idx="23589">2800</cx:pt>
          <cx:pt idx="23590">3000</cx:pt>
          <cx:pt idx="23591">2250</cx:pt>
          <cx:pt idx="23592">2500</cx:pt>
          <cx:pt idx="23593">2500</cx:pt>
          <cx:pt idx="23594">2650</cx:pt>
          <cx:pt idx="23595">2800</cx:pt>
          <cx:pt idx="23596">3250</cx:pt>
          <cx:pt idx="23597">2500</cx:pt>
          <cx:pt idx="23598">3000</cx:pt>
          <cx:pt idx="23599">3000</cx:pt>
          <cx:pt idx="23600">3250</cx:pt>
          <cx:pt idx="23601">2250</cx:pt>
          <cx:pt idx="23602">2250</cx:pt>
          <cx:pt idx="23603">2650</cx:pt>
          <cx:pt idx="23604">3250</cx:pt>
          <cx:pt idx="23605">1850</cx:pt>
          <cx:pt idx="23606">1650</cx:pt>
          <cx:pt idx="23607">1850</cx:pt>
          <cx:pt idx="23608">1850</cx:pt>
          <cx:pt idx="23609">1950</cx:pt>
          <cx:pt idx="23610">1850</cx:pt>
          <cx:pt idx="23611">1750</cx:pt>
          <cx:pt idx="23612">1650</cx:pt>
          <cx:pt idx="23613">1950</cx:pt>
          <cx:pt idx="23614">2350</cx:pt>
          <cx:pt idx="23615">2200</cx:pt>
          <cx:pt idx="23616">2350</cx:pt>
          <cx:pt idx="23617">2500</cx:pt>
          <cx:pt idx="23618">2500</cx:pt>
          <cx:pt idx="23619">2350</cx:pt>
          <cx:pt idx="23620">2500</cx:pt>
          <cx:pt idx="23621">1750</cx:pt>
          <cx:pt idx="23622">1750</cx:pt>
          <cx:pt idx="23623">1750</cx:pt>
          <cx:pt idx="23624">1850</cx:pt>
          <cx:pt idx="23625">1850</cx:pt>
          <cx:pt idx="23626">1850</cx:pt>
          <cx:pt idx="23627">1650</cx:pt>
          <cx:pt idx="23628">1500</cx:pt>
          <cx:pt idx="23629">1700</cx:pt>
          <cx:pt idx="23630">1550</cx:pt>
          <cx:pt idx="23631">1750</cx:pt>
          <cx:pt idx="23632">1750</cx:pt>
          <cx:pt idx="23633">1750</cx:pt>
          <cx:pt idx="23634">1750</cx:pt>
          <cx:pt idx="23635">2350</cx:pt>
          <cx:pt idx="23636">1650</cx:pt>
          <cx:pt idx="23637">2000</cx:pt>
          <cx:pt idx="23638">2000</cx:pt>
          <cx:pt idx="23639">1650</cx:pt>
          <cx:pt idx="23640">1500</cx:pt>
          <cx:pt idx="23641">2000</cx:pt>
          <cx:pt idx="23642">2000</cx:pt>
          <cx:pt idx="23643">1750</cx:pt>
          <cx:pt idx="23644">2000</cx:pt>
          <cx:pt idx="23645">2100</cx:pt>
          <cx:pt idx="23646">1500</cx:pt>
          <cx:pt idx="23647">2000</cx:pt>
          <cx:pt idx="23648">2000</cx:pt>
          <cx:pt idx="23649">2350</cx:pt>
          <cx:pt idx="23650">2500</cx:pt>
          <cx:pt idx="23651">2250</cx:pt>
          <cx:pt idx="23652">1500</cx:pt>
          <cx:pt idx="23653">1450</cx:pt>
          <cx:pt idx="23654">1600</cx:pt>
          <cx:pt idx="23655">1350</cx:pt>
          <cx:pt idx="23656">1500</cx:pt>
          <cx:pt idx="23657">2250</cx:pt>
          <cx:pt idx="23658">2250</cx:pt>
          <cx:pt idx="23659">1600</cx:pt>
          <cx:pt idx="23660">2800</cx:pt>
          <cx:pt idx="23661">1650</cx:pt>
          <cx:pt idx="23662">1600</cx:pt>
          <cx:pt idx="23663">1750</cx:pt>
          <cx:pt idx="23664">1650</cx:pt>
          <cx:pt idx="23665">2250</cx:pt>
          <cx:pt idx="23666">2100</cx:pt>
          <cx:pt idx="23667">2100</cx:pt>
          <cx:pt idx="23668">2250</cx:pt>
          <cx:pt idx="23669">2100</cx:pt>
          <cx:pt idx="23670">1650</cx:pt>
          <cx:pt idx="23671">1500</cx:pt>
          <cx:pt idx="23672">1450</cx:pt>
          <cx:pt idx="23673">1650</cx:pt>
          <cx:pt idx="23674">1650</cx:pt>
          <cx:pt idx="23675">2500</cx:pt>
          <cx:pt idx="23676">2500</cx:pt>
          <cx:pt idx="23677">1850</cx:pt>
          <cx:pt idx="23678">1650</cx:pt>
          <cx:pt idx="23679">2200</cx:pt>
          <cx:pt idx="23680">2050</cx:pt>
          <cx:pt idx="23681">2200</cx:pt>
          <cx:pt idx="23682">2050</cx:pt>
          <cx:pt idx="23683">1650</cx:pt>
          <cx:pt idx="23684">1650</cx:pt>
          <cx:pt idx="23685">1750</cx:pt>
          <cx:pt idx="23686">1750</cx:pt>
          <cx:pt idx="23687">2050</cx:pt>
          <cx:pt idx="23688">2200</cx:pt>
          <cx:pt idx="23689">1850</cx:pt>
          <cx:pt idx="23690">1850</cx:pt>
          <cx:pt idx="23691">1300</cx:pt>
          <cx:pt idx="23692">1600</cx:pt>
          <cx:pt idx="23693">1300</cx:pt>
          <cx:pt idx="23694">1500</cx:pt>
          <cx:pt idx="23695">2500</cx:pt>
          <cx:pt idx="23696">2500</cx:pt>
          <cx:pt idx="23697">2500</cx:pt>
          <cx:pt idx="23698">2500</cx:pt>
          <cx:pt idx="23699">2200</cx:pt>
          <cx:pt idx="23700">2050</cx:pt>
          <cx:pt idx="23701">2200</cx:pt>
          <cx:pt idx="23702">2050</cx:pt>
          <cx:pt idx="23703">1950</cx:pt>
          <cx:pt idx="23704">1850</cx:pt>
          <cx:pt idx="23705">1650</cx:pt>
          <cx:pt idx="23706">1950</cx:pt>
          <cx:pt idx="23707">1650</cx:pt>
          <cx:pt idx="23708">1500</cx:pt>
          <cx:pt idx="23709">1400</cx:pt>
          <cx:pt idx="23710">1650</cx:pt>
          <cx:pt idx="23711">2250</cx:pt>
          <cx:pt idx="23712">1850</cx:pt>
          <cx:pt idx="23713">2100</cx:pt>
          <cx:pt idx="23714">1650</cx:pt>
          <cx:pt idx="23715">2650</cx:pt>
          <cx:pt idx="23716">2350</cx:pt>
          <cx:pt idx="23717">2050</cx:pt>
          <cx:pt idx="23718">1950</cx:pt>
          <cx:pt idx="23719">1850</cx:pt>
          <cx:pt idx="23720">1400</cx:pt>
          <cx:pt idx="23721">1350</cx:pt>
          <cx:pt idx="23722">1300</cx:pt>
          <cx:pt idx="23723">1200</cx:pt>
          <cx:pt idx="23724">1700</cx:pt>
          <cx:pt idx="23725">1400</cx:pt>
          <cx:pt idx="23726">1350</cx:pt>
          <cx:pt idx="23727">1300</cx:pt>
          <cx:pt idx="23728">1350</cx:pt>
          <cx:pt idx="23729">1300</cx:pt>
          <cx:pt idx="23730">2250</cx:pt>
          <cx:pt idx="23731">2000</cx:pt>
          <cx:pt idx="23732">2000</cx:pt>
          <cx:pt idx="23733">2250</cx:pt>
          <cx:pt idx="23734">2100</cx:pt>
          <cx:pt idx="23735">2650</cx:pt>
          <cx:pt idx="23736">2250</cx:pt>
          <cx:pt idx="23737">2250</cx:pt>
          <cx:pt idx="23738">2250</cx:pt>
          <cx:pt idx="23739">2250</cx:pt>
          <cx:pt idx="23740">2250</cx:pt>
          <cx:pt idx="23741">2250</cx:pt>
          <cx:pt idx="23742">2250</cx:pt>
          <cx:pt idx="23743">2250</cx:pt>
          <cx:pt idx="23744">2250</cx:pt>
          <cx:pt idx="23745">2250</cx:pt>
          <cx:pt idx="23746">2250</cx:pt>
          <cx:pt idx="23747">2250</cx:pt>
          <cx:pt idx="23748">2250</cx:pt>
          <cx:pt idx="23749">2250</cx:pt>
          <cx:pt idx="23750">2250</cx:pt>
          <cx:pt idx="23751">2250</cx:pt>
          <cx:pt idx="23752">2350</cx:pt>
          <cx:pt idx="23753">2350</cx:pt>
          <cx:pt idx="23754">2350</cx:pt>
          <cx:pt idx="23755">2350</cx:pt>
          <cx:pt idx="23756">2350</cx:pt>
          <cx:pt idx="23757">2350</cx:pt>
          <cx:pt idx="23758">2350</cx:pt>
          <cx:pt idx="23759">2350</cx:pt>
          <cx:pt idx="23760">2500</cx:pt>
          <cx:pt idx="23761">2350</cx:pt>
          <cx:pt idx="23762">2500</cx:pt>
          <cx:pt idx="23763">2350</cx:pt>
          <cx:pt idx="23764">3850</cx:pt>
          <cx:pt idx="23765">2800</cx:pt>
          <cx:pt idx="23766">2800</cx:pt>
          <cx:pt idx="23767">3000</cx:pt>
          <cx:pt idx="23768">3000</cx:pt>
          <cx:pt idx="23769">2250</cx:pt>
          <cx:pt idx="23770">2250</cx:pt>
          <cx:pt idx="23771">2250</cx:pt>
          <cx:pt idx="23772">2250</cx:pt>
          <cx:pt idx="23773">2650</cx:pt>
          <cx:pt idx="23774">2800</cx:pt>
          <cx:pt idx="23775">2650</cx:pt>
          <cx:pt idx="23776">2800</cx:pt>
          <cx:pt idx="23777">2650</cx:pt>
          <cx:pt idx="23778">2650</cx:pt>
          <cx:pt idx="23779">2650</cx:pt>
          <cx:pt idx="23780">2650</cx:pt>
          <cx:pt idx="23781">2650</cx:pt>
          <cx:pt idx="23782">2650</cx:pt>
          <cx:pt idx="23783">2650</cx:pt>
          <cx:pt idx="23784">2800</cx:pt>
          <cx:pt idx="23785">2650</cx:pt>
          <cx:pt idx="23786">3250</cx:pt>
          <cx:pt idx="23787">2250</cx:pt>
          <cx:pt idx="23788">1500</cx:pt>
          <cx:pt idx="23789">2100</cx:pt>
          <cx:pt idx="23790">1600</cx:pt>
          <cx:pt idx="23791">2250</cx:pt>
          <cx:pt idx="23792">1900</cx:pt>
          <cx:pt idx="23793">1900</cx:pt>
          <cx:pt idx="23794">1600</cx:pt>
          <cx:pt idx="23795">1850</cx:pt>
          <cx:pt idx="23796">1600</cx:pt>
          <cx:pt idx="23797">2100</cx:pt>
          <cx:pt idx="23798">2000</cx:pt>
          <cx:pt idx="23799">2100</cx:pt>
          <cx:pt idx="23800">2000</cx:pt>
          <cx:pt idx="23801">2200</cx:pt>
          <cx:pt idx="23802">2350</cx:pt>
          <cx:pt idx="23803">1450</cx:pt>
          <cx:pt idx="23804">1850</cx:pt>
          <cx:pt idx="23805">1350</cx:pt>
          <cx:pt idx="23806">1650</cx:pt>
          <cx:pt idx="23807">1650</cx:pt>
          <cx:pt idx="23808">2050</cx:pt>
          <cx:pt idx="23809">1950</cx:pt>
          <cx:pt idx="23810">1650</cx:pt>
          <cx:pt idx="23811">1850</cx:pt>
          <cx:pt idx="23812">1600</cx:pt>
          <cx:pt idx="23813">1650</cx:pt>
          <cx:pt idx="23814">1750</cx:pt>
          <cx:pt idx="23815">1500</cx:pt>
          <cx:pt idx="23816">1500</cx:pt>
          <cx:pt idx="23817">1600</cx:pt>
          <cx:pt idx="23818">1150</cx:pt>
          <cx:pt idx="23819">1150</cx:pt>
          <cx:pt idx="23820">1200</cx:pt>
          <cx:pt idx="23821">1250</cx:pt>
          <cx:pt idx="23822">2350</cx:pt>
          <cx:pt idx="23823">2350</cx:pt>
          <cx:pt idx="23824">2350</cx:pt>
          <cx:pt idx="23825">2350</cx:pt>
          <cx:pt idx="23826">1650</cx:pt>
          <cx:pt idx="23827">2250</cx:pt>
          <cx:pt idx="23828">1650</cx:pt>
          <cx:pt idx="23829">2250</cx:pt>
          <cx:pt idx="23830">1600</cx:pt>
          <cx:pt idx="23831">2250</cx:pt>
          <cx:pt idx="23832">1500</cx:pt>
          <cx:pt idx="23833">2100</cx:pt>
          <cx:pt idx="23834">1600</cx:pt>
          <cx:pt idx="23835">2100</cx:pt>
          <cx:pt idx="23836">1500</cx:pt>
          <cx:pt idx="23837">2350</cx:pt>
          <cx:pt idx="23838">2100</cx:pt>
          <cx:pt idx="23839">1600</cx:pt>
          <cx:pt idx="23840">2100</cx:pt>
          <cx:pt idx="23841">1500</cx:pt>
          <cx:pt idx="23842">1500</cx:pt>
          <cx:pt idx="23843">2250</cx:pt>
          <cx:pt idx="23844">2250</cx:pt>
          <cx:pt idx="23845">1500</cx:pt>
          <cx:pt idx="23846">1500</cx:pt>
          <cx:pt idx="23847">2250</cx:pt>
          <cx:pt idx="23848">2250</cx:pt>
          <cx:pt idx="23849">1500</cx:pt>
          <cx:pt idx="23850">2100</cx:pt>
          <cx:pt idx="23851">1600</cx:pt>
          <cx:pt idx="23852">2250</cx:pt>
          <cx:pt idx="23853">2100</cx:pt>
          <cx:pt idx="23854">2250</cx:pt>
          <cx:pt idx="23855">1600</cx:pt>
          <cx:pt idx="23856">1450</cx:pt>
          <cx:pt idx="23857">1450</cx:pt>
          <cx:pt idx="23858">1500</cx:pt>
          <cx:pt idx="23859">1450</cx:pt>
          <cx:pt idx="23860">1450</cx:pt>
          <cx:pt idx="23861">1500</cx:pt>
          <cx:pt idx="23862">1600</cx:pt>
          <cx:pt idx="23863">1600</cx:pt>
          <cx:pt idx="23864">1650</cx:pt>
          <cx:pt idx="23865">1650</cx:pt>
          <cx:pt idx="23866">1950</cx:pt>
          <cx:pt idx="23867">1950</cx:pt>
          <cx:pt idx="23868">1950</cx:pt>
          <cx:pt idx="23869">1950</cx:pt>
          <cx:pt idx="23870">1950</cx:pt>
          <cx:pt idx="23871">2050</cx:pt>
          <cx:pt idx="23872">2050</cx:pt>
          <cx:pt idx="23873">2050</cx:pt>
          <cx:pt idx="23874">1600</cx:pt>
          <cx:pt idx="23875">1600</cx:pt>
          <cx:pt idx="23876">1350</cx:pt>
          <cx:pt idx="23877">1300</cx:pt>
          <cx:pt idx="23878">1350</cx:pt>
          <cx:pt idx="23879">1300</cx:pt>
          <cx:pt idx="23880">1650</cx:pt>
          <cx:pt idx="23881">1950</cx:pt>
          <cx:pt idx="23882">2200</cx:pt>
          <cx:pt idx="23883">2050</cx:pt>
          <cx:pt idx="23884">2200</cx:pt>
          <cx:pt idx="23885">1600</cx:pt>
          <cx:pt idx="23886">1400</cx:pt>
          <cx:pt idx="23887">1650</cx:pt>
          <cx:pt idx="23888">1650</cx:pt>
          <cx:pt idx="23889">1450</cx:pt>
          <cx:pt idx="23890">1650</cx:pt>
          <cx:pt idx="23891">1450</cx:pt>
          <cx:pt idx="23892">1450</cx:pt>
          <cx:pt idx="23893">1650</cx:pt>
          <cx:pt idx="23894">1750</cx:pt>
          <cx:pt idx="23895">1250</cx:pt>
          <cx:pt idx="23896">1350</cx:pt>
          <cx:pt idx="23897">1700</cx:pt>
          <cx:pt idx="23898">1200</cx:pt>
          <cx:pt idx="23899">1150</cx:pt>
          <cx:pt idx="23900">1700</cx:pt>
          <cx:pt idx="23901">1150</cx:pt>
          <cx:pt idx="23902">1050</cx:pt>
          <cx:pt idx="23903">1600</cx:pt>
          <cx:pt idx="23904">1850</cx:pt>
          <cx:pt idx="23905">1650</cx:pt>
          <cx:pt idx="23906">1850</cx:pt>
          <cx:pt idx="23907">2700</cx:pt>
          <cx:pt idx="23908">1300</cx:pt>
          <cx:pt idx="23909">1200</cx:pt>
          <cx:pt idx="23910">1700</cx:pt>
          <cx:pt idx="23911">1400</cx:pt>
          <cx:pt idx="23912">1400</cx:pt>
          <cx:pt idx="23913">1350</cx:pt>
          <cx:pt idx="23914">750</cx:pt>
          <cx:pt idx="23915">1500</cx:pt>
          <cx:pt idx="23916">1500</cx:pt>
          <cx:pt idx="23917">1600</cx:pt>
          <cx:pt idx="23918">1650</cx:pt>
          <cx:pt idx="23919">2350</cx:pt>
          <cx:pt idx="23920">2350</cx:pt>
          <cx:pt idx="23921">1850</cx:pt>
          <cx:pt idx="23922">1950</cx:pt>
          <cx:pt idx="23923">1650</cx:pt>
          <cx:pt idx="23924">1950</cx:pt>
          <cx:pt idx="23925">1750</cx:pt>
          <cx:pt idx="23926">2200</cx:pt>
          <cx:pt idx="23927">2050</cx:pt>
          <cx:pt idx="23928">1950</cx:pt>
          <cx:pt idx="23929">2200</cx:pt>
          <cx:pt idx="23930">1950</cx:pt>
          <cx:pt idx="23931">2350</cx:pt>
          <cx:pt idx="23932">2200</cx:pt>
          <cx:pt idx="23933">2350</cx:pt>
          <cx:pt idx="23934">1200</cx:pt>
          <cx:pt idx="23935">1450</cx:pt>
          <cx:pt idx="23936">1100</cx:pt>
          <cx:pt idx="23937">1450</cx:pt>
          <cx:pt idx="23938">1900</cx:pt>
          <cx:pt idx="23939">1750</cx:pt>
          <cx:pt idx="23940">1900</cx:pt>
          <cx:pt idx="23941">1900</cx:pt>
          <cx:pt idx="23942">1200</cx:pt>
          <cx:pt idx="23943">1600</cx:pt>
          <cx:pt idx="23944">1150</cx:pt>
          <cx:pt idx="23945">1450</cx:pt>
          <cx:pt idx="23946">1750</cx:pt>
          <cx:pt idx="23947">1100</cx:pt>
          <cx:pt idx="23948">1450</cx:pt>
          <cx:pt idx="23949">1600</cx:pt>
          <cx:pt idx="23950">1150</cx:pt>
          <cx:pt idx="23951">1900</cx:pt>
          <cx:pt idx="23952">1900</cx:pt>
          <cx:pt idx="23953">1200</cx:pt>
          <cx:pt idx="23954">1500</cx:pt>
          <cx:pt idx="23955">1750</cx:pt>
          <cx:pt idx="23956">1150</cx:pt>
          <cx:pt idx="23957">1450</cx:pt>
          <cx:pt idx="23958">1900</cx:pt>
          <cx:pt idx="23959">1150</cx:pt>
          <cx:pt idx="23960">1500</cx:pt>
          <cx:pt idx="23961">1750</cx:pt>
          <cx:pt idx="23962">1100</cx:pt>
          <cx:pt idx="23963">1450</cx:pt>
          <cx:pt idx="23964">1900</cx:pt>
          <cx:pt idx="23965">1600</cx:pt>
          <cx:pt idx="23966">1750</cx:pt>
          <cx:pt idx="23967">1450</cx:pt>
          <cx:pt idx="23968">1900</cx:pt>
          <cx:pt idx="23969">1450</cx:pt>
          <cx:pt idx="23970">2100</cx:pt>
          <cx:pt idx="23971">1850</cx:pt>
          <cx:pt idx="23972">2100</cx:pt>
          <cx:pt idx="23973">2000</cx:pt>
          <cx:pt idx="23974">2250</cx:pt>
          <cx:pt idx="23975">1900</cx:pt>
          <cx:pt idx="23976">1900</cx:pt>
          <cx:pt idx="23977">1450</cx:pt>
          <cx:pt idx="23978">2100</cx:pt>
          <cx:pt idx="23979">1850</cx:pt>
          <cx:pt idx="23980">2100</cx:pt>
          <cx:pt idx="23981">2000</cx:pt>
          <cx:pt idx="23982">2250</cx:pt>
          <cx:pt idx="23983">1900</cx:pt>
          <cx:pt idx="23984">3250</cx:pt>
          <cx:pt idx="23985">2650</cx:pt>
          <cx:pt idx="23986">2650</cx:pt>
          <cx:pt idx="23987">3000</cx:pt>
          <cx:pt idx="23988">2100</cx:pt>
          <cx:pt idx="23989">2100</cx:pt>
          <cx:pt idx="23990">1900</cx:pt>
          <cx:pt idx="23991">1900</cx:pt>
          <cx:pt idx="23992">1900</cx:pt>
          <cx:pt idx="23993">1900</cx:pt>
          <cx:pt idx="23994">2100</cx:pt>
          <cx:pt idx="23995">2000</cx:pt>
          <cx:pt idx="23996">1900</cx:pt>
          <cx:pt idx="23997">1900</cx:pt>
          <cx:pt idx="23998">1900</cx:pt>
          <cx:pt idx="23999">2000</cx:pt>
          <cx:pt idx="24000">2350</cx:pt>
          <cx:pt idx="24001">2250</cx:pt>
          <cx:pt idx="24002">2100</cx:pt>
          <cx:pt idx="24003">2250</cx:pt>
          <cx:pt idx="24004">1900</cx:pt>
          <cx:pt idx="24005">2100</cx:pt>
          <cx:pt idx="24006">2100</cx:pt>
          <cx:pt idx="24007">1900</cx:pt>
          <cx:pt idx="24008">1900</cx:pt>
          <cx:pt idx="24009">1900</cx:pt>
          <cx:pt idx="24010">1900</cx:pt>
          <cx:pt idx="24011">2100</cx:pt>
          <cx:pt idx="24012">2100</cx:pt>
          <cx:pt idx="24013">1900</cx:pt>
          <cx:pt idx="24014">2000</cx:pt>
          <cx:pt idx="24015">1900</cx:pt>
          <cx:pt idx="24016">2100</cx:pt>
          <cx:pt idx="24017">2350</cx:pt>
          <cx:pt idx="24018">2250</cx:pt>
          <cx:pt idx="24019">2250</cx:pt>
          <cx:pt idx="24020">2650</cx:pt>
          <cx:pt idx="24021">2500</cx:pt>
          <cx:pt idx="24022">2800</cx:pt>
          <cx:pt idx="24023">2350</cx:pt>
          <cx:pt idx="24024">2500</cx:pt>
          <cx:pt idx="24025">2250</cx:pt>
          <cx:pt idx="24026">1400</cx:pt>
          <cx:pt idx="24027">1350</cx:pt>
          <cx:pt idx="24028">1850</cx:pt>
          <cx:pt idx="24029">2000</cx:pt>
          <cx:pt idx="24030">2000</cx:pt>
          <cx:pt idx="24031">1850</cx:pt>
          <cx:pt idx="24032">1900</cx:pt>
          <cx:pt idx="24033">3250</cx:pt>
          <cx:pt idx="24034">3500</cx:pt>
          <cx:pt idx="24035">3250</cx:pt>
          <cx:pt idx="24036">3500</cx:pt>
          <cx:pt idx="24037">3500</cx:pt>
          <cx:pt idx="24038">3000</cx:pt>
          <cx:pt idx="24039">1700</cx:pt>
          <cx:pt idx="24040">1750</cx:pt>
          <cx:pt idx="24041">2000</cx:pt>
          <cx:pt idx="24042">1750</cx:pt>
          <cx:pt idx="24043">2000</cx:pt>
          <cx:pt idx="24044">1750</cx:pt>
          <cx:pt idx="24045">1900</cx:pt>
          <cx:pt idx="24046">2100</cx:pt>
          <cx:pt idx="24047">1850</cx:pt>
          <cx:pt idx="24048">2250</cx:pt>
          <cx:pt idx="24049">1850</cx:pt>
          <cx:pt idx="24050">2350</cx:pt>
          <cx:pt idx="24051">1900</cx:pt>
          <cx:pt idx="24052">2100</cx:pt>
          <cx:pt idx="24053">1850</cx:pt>
          <cx:pt idx="24054">2250</cx:pt>
          <cx:pt idx="24055">2000</cx:pt>
          <cx:pt idx="24056">2250</cx:pt>
          <cx:pt idx="24057">2100</cx:pt>
          <cx:pt idx="24058">2350</cx:pt>
          <cx:pt idx="24059">2350</cx:pt>
          <cx:pt idx="24060">2350</cx:pt>
          <cx:pt idx="24061">2800</cx:pt>
          <cx:pt idx="24062">2650</cx:pt>
          <cx:pt idx="24063">2650</cx:pt>
          <cx:pt idx="24064">2650</cx:pt>
          <cx:pt idx="24065">2650</cx:pt>
          <cx:pt idx="24066">2650</cx:pt>
          <cx:pt idx="24067">2650</cx:pt>
          <cx:pt idx="24068">2000</cx:pt>
          <cx:pt idx="24069">2100</cx:pt>
          <cx:pt idx="24070">2000</cx:pt>
          <cx:pt idx="24071">2000</cx:pt>
          <cx:pt idx="24072">2250</cx:pt>
          <cx:pt idx="24073">2000</cx:pt>
          <cx:pt idx="24074">3850</cx:pt>
          <cx:pt idx="24075">3850</cx:pt>
          <cx:pt idx="24076">3500</cx:pt>
          <cx:pt idx="24077">3250</cx:pt>
          <cx:pt idx="24078">2100</cx:pt>
          <cx:pt idx="24079">2000</cx:pt>
          <cx:pt idx="24080">2250</cx:pt>
          <cx:pt idx="24081">2100</cx:pt>
          <cx:pt idx="24082">2000</cx:pt>
          <cx:pt idx="24083">2000</cx:pt>
          <cx:pt idx="24084">2100</cx:pt>
          <cx:pt idx="24085">2100</cx:pt>
          <cx:pt idx="24086">2100</cx:pt>
          <cx:pt idx="24087">2100</cx:pt>
          <cx:pt idx="24088">2100</cx:pt>
          <cx:pt idx="24089">2000</cx:pt>
          <cx:pt idx="24090">2250</cx:pt>
          <cx:pt idx="24091">2100</cx:pt>
          <cx:pt idx="24092">2000</cx:pt>
          <cx:pt idx="24093">2100</cx:pt>
          <cx:pt idx="24094">2000</cx:pt>
          <cx:pt idx="24095">2100</cx:pt>
          <cx:pt idx="24096">2100</cx:pt>
          <cx:pt idx="24097">2000</cx:pt>
          <cx:pt idx="24098">2000</cx:pt>
          <cx:pt idx="24099">2100</cx:pt>
          <cx:pt idx="24100">2100</cx:pt>
          <cx:pt idx="24101">2000</cx:pt>
          <cx:pt idx="24102">2100</cx:pt>
          <cx:pt idx="24103">2000</cx:pt>
          <cx:pt idx="24104">2100</cx:pt>
          <cx:pt idx="24105">2100</cx:pt>
          <cx:pt idx="24106">2100</cx:pt>
          <cx:pt idx="24107">2100</cx:pt>
          <cx:pt idx="24108">2350</cx:pt>
          <cx:pt idx="24109">2650</cx:pt>
          <cx:pt idx="24110">2650</cx:pt>
          <cx:pt idx="24111">2350</cx:pt>
          <cx:pt idx="24112">2650</cx:pt>
          <cx:pt idx="24113">2650</cx:pt>
          <cx:pt idx="24114">2350</cx:pt>
          <cx:pt idx="24115">2800</cx:pt>
          <cx:pt idx="24116">2800</cx:pt>
          <cx:pt idx="24117">2350</cx:pt>
          <cx:pt idx="24118">2350</cx:pt>
          <cx:pt idx="24119">2650</cx:pt>
          <cx:pt idx="24120">2650</cx:pt>
          <cx:pt idx="24121">2500</cx:pt>
          <cx:pt idx="24122">2500</cx:pt>
          <cx:pt idx="24123">2650</cx:pt>
          <cx:pt idx="24124">2500</cx:pt>
          <cx:pt idx="24125">3250</cx:pt>
          <cx:pt idx="24126">3250</cx:pt>
          <cx:pt idx="24127">2500</cx:pt>
          <cx:pt idx="24128">2350</cx:pt>
          <cx:pt idx="24129">2650</cx:pt>
          <cx:pt idx="24130">2650</cx:pt>
          <cx:pt idx="24131">2650</cx:pt>
          <cx:pt idx="24132">2650</cx:pt>
          <cx:pt idx="24133">2000</cx:pt>
          <cx:pt idx="24134">2000</cx:pt>
          <cx:pt idx="24135">2000</cx:pt>
          <cx:pt idx="24136">2000</cx:pt>
          <cx:pt idx="24137">2000</cx:pt>
          <cx:pt idx="24138">2000</cx:pt>
          <cx:pt idx="24139">2500</cx:pt>
          <cx:pt idx="24140">2500</cx:pt>
          <cx:pt idx="24141">4250</cx:pt>
          <cx:pt idx="24142">1750</cx:pt>
          <cx:pt idx="24143">1650</cx:pt>
          <cx:pt idx="24144">1750</cx:pt>
          <cx:pt idx="24145">1950</cx:pt>
          <cx:pt idx="24146">2200</cx:pt>
          <cx:pt idx="24147">2050</cx:pt>
          <cx:pt idx="24148">2200</cx:pt>
          <cx:pt idx="24149">2200</cx:pt>
          <cx:pt idx="24150">1950</cx:pt>
          <cx:pt idx="24151">1850</cx:pt>
          <cx:pt idx="24152">1850</cx:pt>
          <cx:pt idx="24153">1850</cx:pt>
          <cx:pt idx="24154">2050</cx:pt>
          <cx:pt idx="24155">1850</cx:pt>
          <cx:pt idx="24156">1850</cx:pt>
          <cx:pt idx="24157">2500</cx:pt>
          <cx:pt idx="24158">1850</cx:pt>
          <cx:pt idx="24159">1850</cx:pt>
          <cx:pt idx="24160">1850</cx:pt>
          <cx:pt idx="24161">1950</cx:pt>
          <cx:pt idx="24162">2500</cx:pt>
          <cx:pt idx="24163">1950</cx:pt>
          <cx:pt idx="24164">1950</cx:pt>
          <cx:pt idx="24165">3000</cx:pt>
          <cx:pt idx="24166">3250</cx:pt>
          <cx:pt idx="24167">3250</cx:pt>
          <cx:pt idx="24168">3250</cx:pt>
          <cx:pt idx="24169">2500</cx:pt>
          <cx:pt idx="24170">2500</cx:pt>
          <cx:pt idx="24171">2050</cx:pt>
          <cx:pt idx="24172">2650</cx:pt>
          <cx:pt idx="24173">2200</cx:pt>
          <cx:pt idx="24174">2800</cx:pt>
          <cx:pt idx="24175">1850</cx:pt>
          <cx:pt idx="24176">2350</cx:pt>
          <cx:pt idx="24177">1950</cx:pt>
          <cx:pt idx="24178">2500</cx:pt>
          <cx:pt idx="24179">3000</cx:pt>
          <cx:pt idx="24180">2350</cx:pt>
          <cx:pt idx="24181">2200</cx:pt>
          <cx:pt idx="24182">2500</cx:pt>
          <cx:pt idx="24183">2500</cx:pt>
          <cx:pt idx="24184">1400</cx:pt>
          <cx:pt idx="24185">1350</cx:pt>
          <cx:pt idx="24186">1450</cx:pt>
          <cx:pt idx="24187">1750</cx:pt>
          <cx:pt idx="24188">1850</cx:pt>
          <cx:pt idx="24189">1400</cx:pt>
          <cx:pt idx="24190">1700</cx:pt>
          <cx:pt idx="24191">1950</cx:pt>
          <cx:pt idx="24192">1850</cx:pt>
          <cx:pt idx="24193">1650</cx:pt>
          <cx:pt idx="24194">1850</cx:pt>
          <cx:pt idx="24195">2050</cx:pt>
          <cx:pt idx="24196">1950</cx:pt>
          <cx:pt idx="24197">1950</cx:pt>
          <cx:pt idx="24198">1850</cx:pt>
          <cx:pt idx="24199">2050</cx:pt>
          <cx:pt idx="24200">2050</cx:pt>
          <cx:pt idx="24201">2050</cx:pt>
          <cx:pt idx="24202">1850</cx:pt>
          <cx:pt idx="24203">1650</cx:pt>
          <cx:pt idx="24204">2050</cx:pt>
          <cx:pt idx="24205">2050</cx:pt>
          <cx:pt idx="24206">1950</cx:pt>
          <cx:pt idx="24207">2250</cx:pt>
          <cx:pt idx="24208">2250</cx:pt>
          <cx:pt idx="24209">2350</cx:pt>
          <cx:pt idx="24210">1750</cx:pt>
          <cx:pt idx="24211">1950</cx:pt>
          <cx:pt idx="24212">1850</cx:pt>
          <cx:pt idx="24213">2500</cx:pt>
          <cx:pt idx="24214">2350</cx:pt>
          <cx:pt idx="24215">2500</cx:pt>
          <cx:pt idx="24216">1500</cx:pt>
          <cx:pt idx="24217">1500</cx:pt>
          <cx:pt idx="24218">1500</cx:pt>
          <cx:pt idx="24219">1600</cx:pt>
          <cx:pt idx="24220">1750</cx:pt>
          <cx:pt idx="24221">2250</cx:pt>
          <cx:pt idx="24222">1600</cx:pt>
          <cx:pt idx="24223">1850</cx:pt>
          <cx:pt idx="24224">1850</cx:pt>
          <cx:pt idx="24225">1450</cx:pt>
          <cx:pt idx="24226">1500</cx:pt>
          <cx:pt idx="24227">1850</cx:pt>
          <cx:pt idx="24228">1600</cx:pt>
          <cx:pt idx="24229">1650</cx:pt>
          <cx:pt idx="24230">2250</cx:pt>
          <cx:pt idx="24231">1600</cx:pt>
          <cx:pt idx="24232">1600</cx:pt>
          <cx:pt idx="24233">1500</cx:pt>
          <cx:pt idx="24234">1600</cx:pt>
          <cx:pt idx="24235">1500</cx:pt>
          <cx:pt idx="24236">1600</cx:pt>
          <cx:pt idx="24237">1600</cx:pt>
          <cx:pt idx="24238">2050</cx:pt>
          <cx:pt idx="24239">2200</cx:pt>
          <cx:pt idx="24240">2200</cx:pt>
          <cx:pt idx="24241">2050</cx:pt>
          <cx:pt idx="24242">2200</cx:pt>
          <cx:pt idx="24243">2800</cx:pt>
          <cx:pt idx="24244">2200</cx:pt>
          <cx:pt idx="24245">2200</cx:pt>
          <cx:pt idx="24246">2200</cx:pt>
          <cx:pt idx="24247">2350</cx:pt>
          <cx:pt idx="24248">2350</cx:pt>
          <cx:pt idx="24249">2350</cx:pt>
          <cx:pt idx="24250">3000</cx:pt>
          <cx:pt idx="24251">2350</cx:pt>
          <cx:pt idx="24252">2350</cx:pt>
          <cx:pt idx="24253">2350</cx:pt>
          <cx:pt idx="24254">2800</cx:pt>
          <cx:pt idx="24255">3000</cx:pt>
          <cx:pt idx="24256">2500</cx:pt>
          <cx:pt idx="24257">2350</cx:pt>
          <cx:pt idx="24258">2500</cx:pt>
          <cx:pt idx="24259">2700</cx:pt>
          <cx:pt idx="24260">2350</cx:pt>
          <cx:pt idx="24261">2200</cx:pt>
          <cx:pt idx="24262">2350</cx:pt>
          <cx:pt idx="24263">2200</cx:pt>
          <cx:pt idx="24264">2350</cx:pt>
          <cx:pt idx="24265">2500</cx:pt>
          <cx:pt idx="24266">2200</cx:pt>
          <cx:pt idx="24267">2200</cx:pt>
          <cx:pt idx="24268">2800</cx:pt>
          <cx:pt idx="24269">2200</cx:pt>
          <cx:pt idx="24270">2200</cx:pt>
          <cx:pt idx="24271">3000</cx:pt>
          <cx:pt idx="24272">2350</cx:pt>
          <cx:pt idx="24273">2200</cx:pt>
          <cx:pt idx="24274">2200</cx:pt>
          <cx:pt idx="24275">2350</cx:pt>
          <cx:pt idx="24276">2050</cx:pt>
          <cx:pt idx="24277">1850</cx:pt>
          <cx:pt idx="24278">1850</cx:pt>
          <cx:pt idx="24279">2500</cx:pt>
          <cx:pt idx="24280">2500</cx:pt>
          <cx:pt idx="24281">2500</cx:pt>
          <cx:pt idx="24282">2350</cx:pt>
          <cx:pt idx="24283">2200</cx:pt>
          <cx:pt idx="24284">2500</cx:pt>
          <cx:pt idx="24285">1650</cx:pt>
          <cx:pt idx="24286">1750</cx:pt>
          <cx:pt idx="24287">1750</cx:pt>
          <cx:pt idx="24288">1950</cx:pt>
          <cx:pt idx="24289">1950</cx:pt>
          <cx:pt idx="24290">1950</cx:pt>
          <cx:pt idx="24291">2800</cx:pt>
          <cx:pt idx="24292">2000</cx:pt>
          <cx:pt idx="24293">2350</cx:pt>
          <cx:pt idx="24294">2350</cx:pt>
          <cx:pt idx="24295">2000</cx:pt>
          <cx:pt idx="24296">2350</cx:pt>
          <cx:pt idx="24297">2350</cx:pt>
          <cx:pt idx="24298">2050</cx:pt>
          <cx:pt idx="24299">1950</cx:pt>
          <cx:pt idx="24300">2050</cx:pt>
          <cx:pt idx="24301">2250</cx:pt>
          <cx:pt idx="24302">1650</cx:pt>
          <cx:pt idx="24303">2000</cx:pt>
          <cx:pt idx="24304">1600</cx:pt>
          <cx:pt idx="24305">2250</cx:pt>
          <cx:pt idx="24306">1650</cx:pt>
          <cx:pt idx="24307">2000</cx:pt>
          <cx:pt idx="24308">1600</cx:pt>
          <cx:pt idx="24309">1600</cx:pt>
          <cx:pt idx="24310">1650</cx:pt>
          <cx:pt idx="24311">1650</cx:pt>
          <cx:pt idx="24312">1600</cx:pt>
          <cx:pt idx="24313">1650</cx:pt>
          <cx:pt idx="24314">1650</cx:pt>
          <cx:pt idx="24315">1850</cx:pt>
          <cx:pt idx="24316">1950</cx:pt>
          <cx:pt idx="24317">1750</cx:pt>
          <cx:pt idx="24318">1950</cx:pt>
          <cx:pt idx="24319">1750</cx:pt>
          <cx:pt idx="24320">1650</cx:pt>
          <cx:pt idx="24321">1750</cx:pt>
          <cx:pt idx="24322">1950</cx:pt>
          <cx:pt idx="24323">2800</cx:pt>
          <cx:pt idx="24324">2050</cx:pt>
          <cx:pt idx="24325">2350</cx:pt>
          <cx:pt idx="24326">2200</cx:pt>
          <cx:pt idx="24327">2350</cx:pt>
          <cx:pt idx="24328">2350</cx:pt>
          <cx:pt idx="24329">2350</cx:pt>
          <cx:pt idx="24330">2200</cx:pt>
          <cx:pt idx="24331">2350</cx:pt>
          <cx:pt idx="24332">2200</cx:pt>
          <cx:pt idx="24333">2500</cx:pt>
          <cx:pt idx="24334">2350</cx:pt>
          <cx:pt idx="24335">2900</cx:pt>
          <cx:pt idx="24336">2500</cx:pt>
          <cx:pt idx="24337">2350</cx:pt>
          <cx:pt idx="24338">2900</cx:pt>
          <cx:pt idx="24339">1650</cx:pt>
          <cx:pt idx="24340">1750</cx:pt>
          <cx:pt idx="24341">1750</cx:pt>
          <cx:pt idx="24342">1950</cx:pt>
          <cx:pt idx="24343">2800</cx:pt>
          <cx:pt idx="24344">1950</cx:pt>
          <cx:pt idx="24345">1950</cx:pt>
          <cx:pt idx="24346">1950</cx:pt>
          <cx:pt idx="24347">2200</cx:pt>
          <cx:pt idx="24348">4700</cx:pt>
          <cx:pt idx="24349">2500</cx:pt>
          <cx:pt idx="24350">2350</cx:pt>
          <cx:pt idx="24351">2900</cx:pt>
          <cx:pt idx="24352">2200</cx:pt>
          <cx:pt idx="24353">2500</cx:pt>
          <cx:pt idx="24354">4250</cx:pt>
          <cx:pt idx="24355">2500</cx:pt>
          <cx:pt idx="24356">2500</cx:pt>
          <cx:pt idx="24357">2900</cx:pt>
          <cx:pt idx="24358">2500</cx:pt>
          <cx:pt idx="24359">1600</cx:pt>
          <cx:pt idx="24360">1650</cx:pt>
          <cx:pt idx="24361">1650</cx:pt>
          <cx:pt idx="24362">3250</cx:pt>
          <cx:pt idx="24363">3850</cx:pt>
          <cx:pt idx="24364">3500</cx:pt>
          <cx:pt idx="24365">3850</cx:pt>
          <cx:pt idx="24366">3850</cx:pt>
          <cx:pt idx="24367">3250</cx:pt>
          <cx:pt idx="24368">3250</cx:pt>
          <cx:pt idx="24369">1950</cx:pt>
          <cx:pt idx="24370">1950</cx:pt>
          <cx:pt idx="24371">2050</cx:pt>
          <cx:pt idx="24372">2350</cx:pt>
          <cx:pt idx="24373">2700</cx:pt>
          <cx:pt idx="24374">2350</cx:pt>
          <cx:pt idx="24375">2500</cx:pt>
          <cx:pt idx="24376">1750</cx:pt>
          <cx:pt idx="24377">1850</cx:pt>
          <cx:pt idx="24378">1650</cx:pt>
          <cx:pt idx="24379">1650</cx:pt>
          <cx:pt idx="24380">1750</cx:pt>
          <cx:pt idx="24381">1500</cx:pt>
          <cx:pt idx="24382">1300</cx:pt>
          <cx:pt idx="24383">1200</cx:pt>
          <cx:pt idx="24384">2500</cx:pt>
          <cx:pt idx="24385">2500</cx:pt>
          <cx:pt idx="24386">2200</cx:pt>
          <cx:pt idx="24387">2350</cx:pt>
          <cx:pt idx="24388">2350</cx:pt>
          <cx:pt idx="24389">2350</cx:pt>
          <cx:pt idx="24390">2200</cx:pt>
          <cx:pt idx="24391">2350</cx:pt>
          <cx:pt idx="24392">2350</cx:pt>
          <cx:pt idx="24393">2200</cx:pt>
          <cx:pt idx="24394">2500</cx:pt>
          <cx:pt idx="24395">2350</cx:pt>
          <cx:pt idx="24396">2500</cx:pt>
          <cx:pt idx="24397">2500</cx:pt>
          <cx:pt idx="24398">1850</cx:pt>
          <cx:pt idx="24399">1750</cx:pt>
          <cx:pt idx="24400">1650</cx:pt>
          <cx:pt idx="24401">1400</cx:pt>
          <cx:pt idx="24402">1350</cx:pt>
          <cx:pt idx="24403">1500</cx:pt>
          <cx:pt idx="24404">1400</cx:pt>
          <cx:pt idx="24405">1350</cx:pt>
          <cx:pt idx="24406">1950</cx:pt>
          <cx:pt idx="24407">2050</cx:pt>
          <cx:pt idx="24408">1950</cx:pt>
          <cx:pt idx="24409">2050</cx:pt>
          <cx:pt idx="24410">1850</cx:pt>
          <cx:pt idx="24411">1750</cx:pt>
          <cx:pt idx="24412">1450</cx:pt>
          <cx:pt idx="24413">1650</cx:pt>
          <cx:pt idx="24414">1500</cx:pt>
          <cx:pt idx="24415">3000</cx:pt>
          <cx:pt idx="24416">1850</cx:pt>
          <cx:pt idx="24417">1950</cx:pt>
          <cx:pt idx="24418">1750</cx:pt>
          <cx:pt idx="24419">1950</cx:pt>
          <cx:pt idx="24420">1650</cx:pt>
          <cx:pt idx="24421">2050</cx:pt>
          <cx:pt idx="24422">2050</cx:pt>
          <cx:pt idx="24423">1500</cx:pt>
          <cx:pt idx="24424">1950</cx:pt>
          <cx:pt idx="24425">1950</cx:pt>
          <cx:pt idx="24426">2200</cx:pt>
          <cx:pt idx="24427">2350</cx:pt>
          <cx:pt idx="24428">2050</cx:pt>
          <cx:pt idx="24429">2200</cx:pt>
          <cx:pt idx="24430">1750</cx:pt>
          <cx:pt idx="24431">1750</cx:pt>
          <cx:pt idx="24432">1950</cx:pt>
          <cx:pt idx="24433">1850</cx:pt>
          <cx:pt idx="24434">1750</cx:pt>
          <cx:pt idx="24435">1850</cx:pt>
          <cx:pt idx="24436">2050</cx:pt>
          <cx:pt idx="24437">1950</cx:pt>
          <cx:pt idx="24438">1950</cx:pt>
          <cx:pt idx="24439">1850</cx:pt>
          <cx:pt idx="24440">2050</cx:pt>
          <cx:pt idx="24441">2050</cx:pt>
          <cx:pt idx="24442">2050</cx:pt>
          <cx:pt idx="24443">1850</cx:pt>
          <cx:pt idx="24444">1650</cx:pt>
          <cx:pt idx="24445">2050</cx:pt>
          <cx:pt idx="24446">2050</cx:pt>
          <cx:pt idx="24447">1950</cx:pt>
          <cx:pt idx="24448">2200</cx:pt>
          <cx:pt idx="24449">2050</cx:pt>
          <cx:pt idx="24450">2200</cx:pt>
          <cx:pt idx="24451">2200</cx:pt>
          <cx:pt idx="24452">2350</cx:pt>
          <cx:pt idx="24453">2200</cx:pt>
          <cx:pt idx="24454">2350</cx:pt>
          <cx:pt idx="24455">2350</cx:pt>
          <cx:pt idx="24456">2350</cx:pt>
          <cx:pt idx="24457">2350</cx:pt>
          <cx:pt idx="24458">2500</cx:pt>
          <cx:pt idx="24459">2500</cx:pt>
          <cx:pt idx="24460">2500</cx:pt>
          <cx:pt idx="24461">2500</cx:pt>
          <cx:pt idx="24462">2350</cx:pt>
          <cx:pt idx="24463">2350</cx:pt>
          <cx:pt idx="24464">2350</cx:pt>
          <cx:pt idx="24465">2500</cx:pt>
          <cx:pt idx="24466">2500</cx:pt>
          <cx:pt idx="24467">2050</cx:pt>
          <cx:pt idx="24468">2200</cx:pt>
          <cx:pt idx="24469">2050</cx:pt>
          <cx:pt idx="24470">2050</cx:pt>
          <cx:pt idx="24471">2200</cx:pt>
          <cx:pt idx="24472">2800</cx:pt>
          <cx:pt idx="24473">2200</cx:pt>
          <cx:pt idx="24474">2200</cx:pt>
          <cx:pt idx="24475">2200</cx:pt>
          <cx:pt idx="24476">2350</cx:pt>
          <cx:pt idx="24477">2350</cx:pt>
          <cx:pt idx="24478">2350</cx:pt>
          <cx:pt idx="24479">3000</cx:pt>
          <cx:pt idx="24480">2350</cx:pt>
          <cx:pt idx="24481">2350</cx:pt>
          <cx:pt idx="24482">2350</cx:pt>
          <cx:pt idx="24483">3250</cx:pt>
          <cx:pt idx="24484">2200</cx:pt>
          <cx:pt idx="24485">2350</cx:pt>
          <cx:pt idx="24486">2200</cx:pt>
          <cx:pt idx="24487">2350</cx:pt>
          <cx:pt idx="24488">2500</cx:pt>
          <cx:pt idx="24489">2700</cx:pt>
          <cx:pt idx="24490">2500</cx:pt>
          <cx:pt idx="24491">2500</cx:pt>
          <cx:pt idx="24492">2700</cx:pt>
          <cx:pt idx="24493">1400</cx:pt>
          <cx:pt idx="24494">1650</cx:pt>
          <cx:pt idx="24495">1350</cx:pt>
          <cx:pt idx="24496">1650</cx:pt>
          <cx:pt idx="24497">1400</cx:pt>
          <cx:pt idx="24498">1150</cx:pt>
          <cx:pt idx="24499">1200</cx:pt>
          <cx:pt idx="24500">1850</cx:pt>
          <cx:pt idx="24501">1100</cx:pt>
          <cx:pt idx="24502">850</cx:pt>
          <cx:pt idx="24503">1500</cx:pt>
          <cx:pt idx="24504">1600</cx:pt>
          <cx:pt idx="24505">1650</cx:pt>
          <cx:pt idx="24506">1650</cx:pt>
          <cx:pt idx="24507">1650</cx:pt>
          <cx:pt idx="24508">1750</cx:pt>
          <cx:pt idx="24509">1750</cx:pt>
          <cx:pt idx="24510">750</cx:pt>
          <cx:pt idx="24511">650</cx:pt>
          <cx:pt idx="24512">1850</cx:pt>
          <cx:pt idx="24513">1750</cx:pt>
          <cx:pt idx="24514">1950</cx:pt>
          <cx:pt idx="24515">2050</cx:pt>
          <cx:pt idx="24516">2050</cx:pt>
          <cx:pt idx="24517">2100</cx:pt>
          <cx:pt idx="24518">2200</cx:pt>
          <cx:pt idx="24519">2200</cx:pt>
          <cx:pt idx="24520">1250</cx:pt>
          <cx:pt idx="24521">1200</cx:pt>
          <cx:pt idx="24522">1750</cx:pt>
          <cx:pt idx="24523">1450</cx:pt>
          <cx:pt idx="24524">1450</cx:pt>
          <cx:pt idx="24525">1350</cx:pt>
          <cx:pt idx="24526">1750</cx:pt>
          <cx:pt idx="24527">1850</cx:pt>
          <cx:pt idx="24528">1950</cx:pt>
          <cx:pt idx="24529">1750</cx:pt>
          <cx:pt idx="24530">1950</cx:pt>
          <cx:pt idx="24531">2050</cx:pt>
          <cx:pt idx="24532">1450</cx:pt>
          <cx:pt idx="24533">1650</cx:pt>
          <cx:pt idx="24534">1400</cx:pt>
          <cx:pt idx="24535">1600</cx:pt>
          <cx:pt idx="24536">1850</cx:pt>
          <cx:pt idx="24537">1500</cx:pt>
          <cx:pt idx="24538">1750</cx:pt>
          <cx:pt idx="24539">1850</cx:pt>
          <cx:pt idx="24540">1600</cx:pt>
          <cx:pt idx="24541">1750</cx:pt>
          <cx:pt idx="24542">1600</cx:pt>
          <cx:pt idx="24543">1850</cx:pt>
          <cx:pt idx="24544">1650</cx:pt>
          <cx:pt idx="24545">2050</cx:pt>
          <cx:pt idx="24546">1950</cx:pt>
          <cx:pt idx="24547">2800</cx:pt>
          <cx:pt idx="24548">1950</cx:pt>
          <cx:pt idx="24549">1850</cx:pt>
          <cx:pt idx="24550">2250</cx:pt>
          <cx:pt idx="24551">2100</cx:pt>
          <cx:pt idx="24552">1950</cx:pt>
          <cx:pt idx="24553">1950</cx:pt>
          <cx:pt idx="24554">2350</cx:pt>
          <cx:pt idx="24555">2350</cx:pt>
          <cx:pt idx="24556">2350</cx:pt>
          <cx:pt idx="24557">2500</cx:pt>
          <cx:pt idx="24558">2500</cx:pt>
          <cx:pt idx="24559">2200</cx:pt>
          <cx:pt idx="24560">2200</cx:pt>
          <cx:pt idx="24561">2350</cx:pt>
          <cx:pt idx="24562">2200</cx:pt>
          <cx:pt idx="24563">2200</cx:pt>
          <cx:pt idx="24564">2350</cx:pt>
          <cx:pt idx="24565">2050</cx:pt>
          <cx:pt idx="24566">1650</cx:pt>
          <cx:pt idx="24567">2050</cx:pt>
          <cx:pt idx="24568">2100</cx:pt>
          <cx:pt idx="24569">2250</cx:pt>
          <cx:pt idx="24570">2500</cx:pt>
          <cx:pt idx="24571">2350</cx:pt>
          <cx:pt idx="24572">2250</cx:pt>
          <cx:pt idx="24573">2350</cx:pt>
          <cx:pt idx="24574">2250</cx:pt>
          <cx:pt idx="24575">2500</cx:pt>
          <cx:pt idx="24576">2250</cx:pt>
          <cx:pt idx="24577">2250</cx:pt>
          <cx:pt idx="24578">2250</cx:pt>
          <cx:pt idx="24579">2350</cx:pt>
          <cx:pt idx="24580">2250</cx:pt>
          <cx:pt idx="24581">2250</cx:pt>
          <cx:pt idx="24582">2500</cx:pt>
          <cx:pt idx="24583">2500</cx:pt>
          <cx:pt idx="24584">2200</cx:pt>
          <cx:pt idx="24585">2350</cx:pt>
          <cx:pt idx="24586">2350</cx:pt>
          <cx:pt idx="24587">2200</cx:pt>
          <cx:pt idx="24588">2350</cx:pt>
          <cx:pt idx="24589">2500</cx:pt>
          <cx:pt idx="24590">2050</cx:pt>
          <cx:pt idx="24591">2350</cx:pt>
          <cx:pt idx="24592">2350</cx:pt>
          <cx:pt idx="24593">2050</cx:pt>
          <cx:pt idx="24594">2350</cx:pt>
          <cx:pt idx="24595">2350</cx:pt>
          <cx:pt idx="24596">3500</cx:pt>
          <cx:pt idx="24597">2050</cx:pt>
          <cx:pt idx="24598">2050</cx:pt>
          <cx:pt idx="24599">2050</cx:pt>
          <cx:pt idx="24600">1850</cx:pt>
          <cx:pt idx="24601">2050</cx:pt>
          <cx:pt idx="24602">2500</cx:pt>
          <cx:pt idx="24603">2050</cx:pt>
          <cx:pt idx="24604">2350</cx:pt>
          <cx:pt idx="24605">1950</cx:pt>
          <cx:pt idx="24606">1600</cx:pt>
          <cx:pt idx="24607">1650</cx:pt>
          <cx:pt idx="24608">1500</cx:pt>
          <cx:pt idx="24609">1400</cx:pt>
          <cx:pt idx="24610">1500</cx:pt>
          <cx:pt idx="24611">1400</cx:pt>
          <cx:pt idx="24612">1200</cx:pt>
          <cx:pt idx="24613">1200</cx:pt>
          <cx:pt idx="24614">1950</cx:pt>
          <cx:pt idx="24615">2200</cx:pt>
          <cx:pt idx="24616">2200</cx:pt>
          <cx:pt idx="24617">2350</cx:pt>
          <cx:pt idx="24618">2200</cx:pt>
          <cx:pt idx="24619">1400</cx:pt>
          <cx:pt idx="24620">1400</cx:pt>
          <cx:pt idx="24621">1600</cx:pt>
          <cx:pt idx="24622">1750</cx:pt>
          <cx:pt idx="24623">1600</cx:pt>
          <cx:pt idx="24624">1850</cx:pt>
          <cx:pt idx="24625">1650</cx:pt>
          <cx:pt idx="24626">3250</cx:pt>
          <cx:pt idx="24627">3500</cx:pt>
          <cx:pt idx="24628">3500</cx:pt>
          <cx:pt idx="24629">3500</cx:pt>
          <cx:pt idx="24630">3850</cx:pt>
          <cx:pt idx="24631">4250</cx:pt>
          <cx:pt idx="24632">2500</cx:pt>
          <cx:pt idx="24633">2500</cx:pt>
          <cx:pt idx="24634">2500</cx:pt>
          <cx:pt idx="24635">2500</cx:pt>
          <cx:pt idx="24636">2500</cx:pt>
          <cx:pt idx="24637">2500</cx:pt>
          <cx:pt idx="24638">2000</cx:pt>
          <cx:pt idx="24639">2000</cx:pt>
          <cx:pt idx="24640">1900</cx:pt>
          <cx:pt idx="24641">2250</cx:pt>
          <cx:pt idx="24642">2800</cx:pt>
          <cx:pt idx="24643">1750</cx:pt>
          <cx:pt idx="24644">2000</cx:pt>
          <cx:pt idx="24645">1900</cx:pt>
          <cx:pt idx="24646">2000</cx:pt>
          <cx:pt idx="24647">2250</cx:pt>
          <cx:pt idx="24648">2700</cx:pt>
          <cx:pt idx="24649">2250</cx:pt>
          <cx:pt idx="24650">2100</cx:pt>
          <cx:pt idx="24651">2350</cx:pt>
          <cx:pt idx="24652">2250</cx:pt>
          <cx:pt idx="24653">1300</cx:pt>
          <cx:pt idx="24654">1350</cx:pt>
          <cx:pt idx="24655">2250</cx:pt>
          <cx:pt idx="24656">2350</cx:pt>
          <cx:pt idx="24657">2350</cx:pt>
          <cx:pt idx="24658">2500</cx:pt>
          <cx:pt idx="24659">2350</cx:pt>
          <cx:pt idx="24660">3250</cx:pt>
          <cx:pt idx="24661">1950</cx:pt>
          <cx:pt idx="24662">1950</cx:pt>
          <cx:pt idx="24663">1750</cx:pt>
          <cx:pt idx="24664">1900</cx:pt>
          <cx:pt idx="24665">3250</cx:pt>
          <cx:pt idx="24666">3000</cx:pt>
          <cx:pt idx="24667">3250</cx:pt>
          <cx:pt idx="24668">3250</cx:pt>
          <cx:pt idx="24669">3250</cx:pt>
          <cx:pt idx="24670">3500</cx:pt>
          <cx:pt idx="24671">1350</cx:pt>
          <cx:pt idx="24672">1450</cx:pt>
          <cx:pt idx="24673">1300</cx:pt>
          <cx:pt idx="24674">1400</cx:pt>
          <cx:pt idx="24675">1650</cx:pt>
          <cx:pt idx="24676">1600</cx:pt>
          <cx:pt idx="24677">2250</cx:pt>
          <cx:pt idx="24678">1500</cx:pt>
          <cx:pt idx="24679">1750</cx:pt>
          <cx:pt idx="24680">1450</cx:pt>
          <cx:pt idx="24681">1750</cx:pt>
          <cx:pt idx="24682">1750</cx:pt>
          <cx:pt idx="24683">1750</cx:pt>
          <cx:pt idx="24684">1650</cx:pt>
          <cx:pt idx="24685">1500</cx:pt>
          <cx:pt idx="24686">2050</cx:pt>
          <cx:pt idx="24687">1950</cx:pt>
          <cx:pt idx="24688">2050</cx:pt>
          <cx:pt idx="24689">1950</cx:pt>
          <cx:pt idx="24690">2350</cx:pt>
          <cx:pt idx="24691">2200</cx:pt>
          <cx:pt idx="24692">1950</cx:pt>
          <cx:pt idx="24693">1850</cx:pt>
          <cx:pt idx="24694">1750</cx:pt>
          <cx:pt idx="24695">1750</cx:pt>
          <cx:pt idx="24696">2250</cx:pt>
          <cx:pt idx="24697">2350</cx:pt>
          <cx:pt idx="24698">1650</cx:pt>
          <cx:pt idx="24699">1750</cx:pt>
          <cx:pt idx="24700">1500</cx:pt>
          <cx:pt idx="24701">1750</cx:pt>
          <cx:pt idx="24702">1850</cx:pt>
          <cx:pt idx="24703">1650</cx:pt>
          <cx:pt idx="24704">1300</cx:pt>
          <cx:pt idx="24705">1900</cx:pt>
          <cx:pt idx="24706">2000</cx:pt>
          <cx:pt idx="24707">2000</cx:pt>
          <cx:pt idx="24708">2100</cx:pt>
          <cx:pt idx="24709">2000</cx:pt>
          <cx:pt idx="24710">2000</cx:pt>
          <cx:pt idx="24711">2250</cx:pt>
          <cx:pt idx="24712">2500</cx:pt>
          <cx:pt idx="24713">2500</cx:pt>
          <cx:pt idx="24714">2650</cx:pt>
          <cx:pt idx="24715">3000</cx:pt>
          <cx:pt idx="24716">3000</cx:pt>
          <cx:pt idx="24717">2100</cx:pt>
          <cx:pt idx="24718">2250</cx:pt>
          <cx:pt idx="24719">2350</cx:pt>
          <cx:pt idx="24720">2350</cx:pt>
          <cx:pt idx="24721">2500</cx:pt>
          <cx:pt idx="24722">2650</cx:pt>
          <cx:pt idx="24723">2800</cx:pt>
          <cx:pt idx="24724">1450</cx:pt>
          <cx:pt idx="24725">2100</cx:pt>
          <cx:pt idx="24726">2250</cx:pt>
          <cx:pt idx="24727">2250</cx:pt>
          <cx:pt idx="24728">2350</cx:pt>
          <cx:pt idx="24729">2350</cx:pt>
          <cx:pt idx="24730">2650</cx:pt>
          <cx:pt idx="24731">2650</cx:pt>
          <cx:pt idx="24732">2650</cx:pt>
          <cx:pt idx="24733">2800</cx:pt>
          <cx:pt idx="24734">3500</cx:pt>
          <cx:pt idx="24735">3500</cx:pt>
          <cx:pt idx="24736">2650</cx:pt>
          <cx:pt idx="24737">3000</cx:pt>
          <cx:pt idx="24738">2650</cx:pt>
          <cx:pt idx="24739">3000</cx:pt>
          <cx:pt idx="24740">2350</cx:pt>
          <cx:pt idx="24741">2250</cx:pt>
          <cx:pt idx="24742">2500</cx:pt>
          <cx:pt idx="24743">2500</cx:pt>
          <cx:pt idx="24744">2650</cx:pt>
          <cx:pt idx="24745">2650</cx:pt>
          <cx:pt idx="24746">3250</cx:pt>
          <cx:pt idx="24747">3000</cx:pt>
          <cx:pt idx="24748">2500</cx:pt>
          <cx:pt idx="24749">2800</cx:pt>
          <cx:pt idx="24750">3000</cx:pt>
          <cx:pt idx="24751">3000</cx:pt>
          <cx:pt idx="24752">2000</cx:pt>
          <cx:pt idx="24753">2100</cx:pt>
          <cx:pt idx="24754">2250</cx:pt>
          <cx:pt idx="24755">2250</cx:pt>
          <cx:pt idx="24756">2650</cx:pt>
          <cx:pt idx="24757">3250</cx:pt>
          <cx:pt idx="24758">1950</cx:pt>
          <cx:pt idx="24759">1950</cx:pt>
          <cx:pt idx="24760">1750</cx:pt>
          <cx:pt idx="24761">1850</cx:pt>
          <cx:pt idx="24762">1650</cx:pt>
          <cx:pt idx="24763">1750</cx:pt>
          <cx:pt idx="24764">1300</cx:pt>
          <cx:pt idx="24765">1450</cx:pt>
          <cx:pt idx="24766">1650</cx:pt>
          <cx:pt idx="24767">1500</cx:pt>
          <cx:pt idx="24768">1850</cx:pt>
          <cx:pt idx="24769">1750</cx:pt>
          <cx:pt idx="24770">1650</cx:pt>
          <cx:pt idx="24771">2050</cx:pt>
          <cx:pt idx="24772">2200</cx:pt>
          <cx:pt idx="24773">2350</cx:pt>
          <cx:pt idx="24774">2350</cx:pt>
          <cx:pt idx="24775">2350</cx:pt>
          <cx:pt idx="24776">1650</cx:pt>
          <cx:pt idx="24777">1500</cx:pt>
          <cx:pt idx="24778">1700</cx:pt>
          <cx:pt idx="24779">1550</cx:pt>
          <cx:pt idx="24780">1750</cx:pt>
          <cx:pt idx="24781">1750</cx:pt>
          <cx:pt idx="24782">1750</cx:pt>
          <cx:pt idx="24783">1750</cx:pt>
          <cx:pt idx="24784">1900</cx:pt>
          <cx:pt idx="24785">1600</cx:pt>
          <cx:pt idx="24786">2100</cx:pt>
          <cx:pt idx="24787">1500</cx:pt>
          <cx:pt idx="24788">2250</cx:pt>
          <cx:pt idx="24789">2350</cx:pt>
          <cx:pt idx="24790">2500</cx:pt>
          <cx:pt idx="24791">2250</cx:pt>
          <cx:pt idx="24792">1500</cx:pt>
          <cx:pt idx="24793">1400</cx:pt>
          <cx:pt idx="24794">1600</cx:pt>
          <cx:pt idx="24795">1350</cx:pt>
          <cx:pt idx="24796">1500</cx:pt>
          <cx:pt idx="24797">2250</cx:pt>
          <cx:pt idx="24798">2350</cx:pt>
          <cx:pt idx="24799">1600</cx:pt>
          <cx:pt idx="24800">2800</cx:pt>
          <cx:pt idx="24801">1650</cx:pt>
          <cx:pt idx="24802">1600</cx:pt>
          <cx:pt idx="24803">1750</cx:pt>
          <cx:pt idx="24804">1650</cx:pt>
          <cx:pt idx="24805">2050</cx:pt>
          <cx:pt idx="24806">2350</cx:pt>
          <cx:pt idx="24807">2200</cx:pt>
          <cx:pt idx="24808">2350</cx:pt>
          <cx:pt idx="24809">2350</cx:pt>
          <cx:pt idx="24810">2350</cx:pt>
          <cx:pt idx="24811">2200</cx:pt>
          <cx:pt idx="24812">2350</cx:pt>
          <cx:pt idx="24813">2250</cx:pt>
          <cx:pt idx="24814">2250</cx:pt>
          <cx:pt idx="24815">2250</cx:pt>
          <cx:pt idx="24816">2250</cx:pt>
          <cx:pt idx="24817">1650</cx:pt>
          <cx:pt idx="24818">1500</cx:pt>
          <cx:pt idx="24819">1450</cx:pt>
          <cx:pt idx="24820">1650</cx:pt>
          <cx:pt idx="24821">1650</cx:pt>
          <cx:pt idx="24822">2500</cx:pt>
          <cx:pt idx="24823">2500</cx:pt>
          <cx:pt idx="24824">1850</cx:pt>
          <cx:pt idx="24825">1650</cx:pt>
          <cx:pt idx="24826">2200</cx:pt>
          <cx:pt idx="24827">2050</cx:pt>
          <cx:pt idx="24828">2200</cx:pt>
          <cx:pt idx="24829">2050</cx:pt>
          <cx:pt idx="24830">1650</cx:pt>
          <cx:pt idx="24831">1650</cx:pt>
          <cx:pt idx="24832">1850</cx:pt>
          <cx:pt idx="24833">1750</cx:pt>
          <cx:pt idx="24834">2050</cx:pt>
          <cx:pt idx="24835">2200</cx:pt>
          <cx:pt idx="24836">1850</cx:pt>
          <cx:pt idx="24837">1850</cx:pt>
          <cx:pt idx="24838">1300</cx:pt>
          <cx:pt idx="24839">1600</cx:pt>
          <cx:pt idx="24840">1300</cx:pt>
          <cx:pt idx="24841">1500</cx:pt>
          <cx:pt idx="24842">2500</cx:pt>
          <cx:pt idx="24843">2500</cx:pt>
          <cx:pt idx="24844">2500</cx:pt>
          <cx:pt idx="24845">2500</cx:pt>
          <cx:pt idx="24846">2200</cx:pt>
          <cx:pt idx="24847">2050</cx:pt>
          <cx:pt idx="24848">2200</cx:pt>
          <cx:pt idx="24849">2050</cx:pt>
          <cx:pt idx="24850">1650</cx:pt>
          <cx:pt idx="24851">1850</cx:pt>
          <cx:pt idx="24852">1450</cx:pt>
          <cx:pt idx="24853">1500</cx:pt>
          <cx:pt idx="24854">1850</cx:pt>
          <cx:pt idx="24855">1750</cx:pt>
          <cx:pt idx="24856">1850</cx:pt>
          <cx:pt idx="24857">2100</cx:pt>
          <cx:pt idx="24858">2250</cx:pt>
          <cx:pt idx="24859">2100</cx:pt>
          <cx:pt idx="24860">1650</cx:pt>
          <cx:pt idx="24861">2650</cx:pt>
          <cx:pt idx="24862">2350</cx:pt>
          <cx:pt idx="24863">2050</cx:pt>
          <cx:pt idx="24864">1850</cx:pt>
          <cx:pt idx="24865">1850</cx:pt>
          <cx:pt idx="24866">2000</cx:pt>
          <cx:pt idx="24867">2000</cx:pt>
          <cx:pt idx="24868">1950</cx:pt>
          <cx:pt idx="24869">1850</cx:pt>
          <cx:pt idx="24870">1300</cx:pt>
          <cx:pt idx="24871">1200</cx:pt>
          <cx:pt idx="24872">1700</cx:pt>
          <cx:pt idx="24873">1400</cx:pt>
          <cx:pt idx="24874">1400</cx:pt>
          <cx:pt idx="24875">1350</cx:pt>
          <cx:pt idx="24876">2250</cx:pt>
          <cx:pt idx="24877">2000</cx:pt>
          <cx:pt idx="24878">2000</cx:pt>
          <cx:pt idx="24879">2250</cx:pt>
          <cx:pt idx="24880">2100</cx:pt>
          <cx:pt idx="24881">2250</cx:pt>
          <cx:pt idx="24882">2250</cx:pt>
          <cx:pt idx="24883">2250</cx:pt>
          <cx:pt idx="24884">2250</cx:pt>
          <cx:pt idx="24885">2250</cx:pt>
          <cx:pt idx="24886">2250</cx:pt>
          <cx:pt idx="24887">2250</cx:pt>
          <cx:pt idx="24888">2250</cx:pt>
          <cx:pt idx="24889">2250</cx:pt>
          <cx:pt idx="24890">2250</cx:pt>
          <cx:pt idx="24891">2250</cx:pt>
          <cx:pt idx="24892">2250</cx:pt>
          <cx:pt idx="24893">2250</cx:pt>
          <cx:pt idx="24894">2350</cx:pt>
          <cx:pt idx="24895">2250</cx:pt>
          <cx:pt idx="24896">2350</cx:pt>
          <cx:pt idx="24897">2800</cx:pt>
          <cx:pt idx="24898">2800</cx:pt>
          <cx:pt idx="24899">3000</cx:pt>
          <cx:pt idx="24900">3000</cx:pt>
          <cx:pt idx="24901">2000</cx:pt>
          <cx:pt idx="24902">2000</cx:pt>
          <cx:pt idx="24903">3250</cx:pt>
          <cx:pt idx="24904">3500</cx:pt>
          <cx:pt idx="24905">3500</cx:pt>
          <cx:pt idx="24906">3500</cx:pt>
          <cx:pt idx="24907">3500</cx:pt>
          <cx:pt idx="24908">3500</cx:pt>
          <cx:pt idx="24909">3500</cx:pt>
          <cx:pt idx="24910">3500</cx:pt>
          <cx:pt idx="24911">2650</cx:pt>
          <cx:pt idx="24912">2100</cx:pt>
          <cx:pt idx="24913">1600</cx:pt>
          <cx:pt idx="24914">2000</cx:pt>
          <cx:pt idx="24915">1600</cx:pt>
          <cx:pt idx="24916">2100</cx:pt>
          <cx:pt idx="24917">2250</cx:pt>
          <cx:pt idx="24918">2000</cx:pt>
          <cx:pt idx="24919">2250</cx:pt>
          <cx:pt idx="24920">1850</cx:pt>
          <cx:pt idx="24921">2250</cx:pt>
          <cx:pt idx="24922">1850</cx:pt>
          <cx:pt idx="24923">2250</cx:pt>
          <cx:pt idx="24924">1850</cx:pt>
          <cx:pt idx="24925">2250</cx:pt>
          <cx:pt idx="24926">1850</cx:pt>
          <cx:pt idx="24927">2250</cx:pt>
          <cx:pt idx="24928">2100</cx:pt>
          <cx:pt idx="24929">1900</cx:pt>
          <cx:pt idx="24930">2100</cx:pt>
          <cx:pt idx="24931">1900</cx:pt>
          <cx:pt idx="24932">2200</cx:pt>
          <cx:pt idx="24933">2200</cx:pt>
          <cx:pt idx="24934">1450</cx:pt>
          <cx:pt idx="24935">1750</cx:pt>
          <cx:pt idx="24936">1850</cx:pt>
          <cx:pt idx="24937">1350</cx:pt>
          <cx:pt idx="24938">1700</cx:pt>
          <cx:pt idx="24939">2050</cx:pt>
          <cx:pt idx="24940">1850</cx:pt>
          <cx:pt idx="24941">1850</cx:pt>
          <cx:pt idx="24942">1850</cx:pt>
          <cx:pt idx="24943">1650</cx:pt>
          <cx:pt idx="24944">1750</cx:pt>
          <cx:pt idx="24945">1500</cx:pt>
          <cx:pt idx="24946">1500</cx:pt>
          <cx:pt idx="24947">1600</cx:pt>
          <cx:pt idx="24948">1150</cx:pt>
          <cx:pt idx="24949">1150</cx:pt>
          <cx:pt idx="24950">1250</cx:pt>
          <cx:pt idx="24951">1250</cx:pt>
          <cx:pt idx="24952">2350</cx:pt>
          <cx:pt idx="24953">2350</cx:pt>
          <cx:pt idx="24954">2350</cx:pt>
          <cx:pt idx="24955">2350</cx:pt>
          <cx:pt idx="24956">2350</cx:pt>
          <cx:pt idx="24957">1650</cx:pt>
          <cx:pt idx="24958">2250</cx:pt>
          <cx:pt idx="24959">1600</cx:pt>
          <cx:pt idx="24960">2100</cx:pt>
          <cx:pt idx="24961">1600</cx:pt>
          <cx:pt idx="24962">2100</cx:pt>
          <cx:pt idx="24963">1600</cx:pt>
          <cx:pt idx="24964">2100</cx:pt>
          <cx:pt idx="24965">1600</cx:pt>
          <cx:pt idx="24966">2100</cx:pt>
          <cx:pt idx="24967">1600</cx:pt>
          <cx:pt idx="24968">2350</cx:pt>
          <cx:pt idx="24969">2100</cx:pt>
          <cx:pt idx="24970">1600</cx:pt>
          <cx:pt idx="24971">2100</cx:pt>
          <cx:pt idx="24972">1600</cx:pt>
          <cx:pt idx="24973">1500</cx:pt>
          <cx:pt idx="24974">2250</cx:pt>
          <cx:pt idx="24975">2100</cx:pt>
          <cx:pt idx="24976">1600</cx:pt>
          <cx:pt idx="24977">1500</cx:pt>
          <cx:pt idx="24978">2250</cx:pt>
          <cx:pt idx="24979">2100</cx:pt>
          <cx:pt idx="24980">1600</cx:pt>
          <cx:pt idx="24981">1600</cx:pt>
          <cx:pt idx="24982">2100</cx:pt>
          <cx:pt idx="24983">1600</cx:pt>
          <cx:pt idx="24984">2250</cx:pt>
          <cx:pt idx="24985">2100</cx:pt>
          <cx:pt idx="24986">2250</cx:pt>
          <cx:pt idx="24987">1600</cx:pt>
          <cx:pt idx="24988">1450</cx:pt>
          <cx:pt idx="24989">1450</cx:pt>
          <cx:pt idx="24990">1500</cx:pt>
          <cx:pt idx="24991">1450</cx:pt>
          <cx:pt idx="24992">1450</cx:pt>
          <cx:pt idx="24993">1500</cx:pt>
          <cx:pt idx="24994">1600</cx:pt>
          <cx:pt idx="24995">1500</cx:pt>
          <cx:pt idx="24996">1600</cx:pt>
          <cx:pt idx="24997">1600</cx:pt>
          <cx:pt idx="24998">1850</cx:pt>
          <cx:pt idx="24999">1950</cx:pt>
          <cx:pt idx="25000">1850</cx:pt>
          <cx:pt idx="25001">1950</cx:pt>
          <cx:pt idx="25002">1950</cx:pt>
          <cx:pt idx="25003">2050</cx:pt>
          <cx:pt idx="25004">2050</cx:pt>
          <cx:pt idx="25005">2050</cx:pt>
          <cx:pt idx="25006">1600</cx:pt>
          <cx:pt idx="25007">1500</cx:pt>
          <cx:pt idx="25008">1400</cx:pt>
          <cx:pt idx="25009">1350</cx:pt>
          <cx:pt idx="25010">1750</cx:pt>
          <cx:pt idx="25011">1950</cx:pt>
          <cx:pt idx="25012">2200</cx:pt>
          <cx:pt idx="25013">2050</cx:pt>
          <cx:pt idx="25014">2200</cx:pt>
          <cx:pt idx="25015">1500</cx:pt>
          <cx:pt idx="25016">1400</cx:pt>
          <cx:pt idx="25017">1650</cx:pt>
          <cx:pt idx="25018">1650</cx:pt>
          <cx:pt idx="25019">1450</cx:pt>
          <cx:pt idx="25020">1450</cx:pt>
          <cx:pt idx="25021">1650</cx:pt>
          <cx:pt idx="25022">1450</cx:pt>
          <cx:pt idx="25023">1650</cx:pt>
          <cx:pt idx="25024">1200</cx:pt>
          <cx:pt idx="25025">1150</cx:pt>
          <cx:pt idx="25026">1700</cx:pt>
          <cx:pt idx="25027">1600</cx:pt>
          <cx:pt idx="25028">1850</cx:pt>
          <cx:pt idx="25029">1750</cx:pt>
          <cx:pt idx="25030">1850</cx:pt>
          <cx:pt idx="25031">1300</cx:pt>
          <cx:pt idx="25032">1350</cx:pt>
          <cx:pt idx="25033">2700</cx:pt>
          <cx:pt idx="25034">1300</cx:pt>
          <cx:pt idx="25035">1200</cx:pt>
          <cx:pt idx="25036">1700</cx:pt>
          <cx:pt idx="25037">1400</cx:pt>
          <cx:pt idx="25038">750</cx:pt>
          <cx:pt idx="25039">1450</cx:pt>
          <cx:pt idx="25040">1600</cx:pt>
          <cx:pt idx="25041">1600</cx:pt>
          <cx:pt idx="25042">1650</cx:pt>
          <cx:pt idx="25043">2350</cx:pt>
          <cx:pt idx="25044">2500</cx:pt>
          <cx:pt idx="25045">1850</cx:pt>
          <cx:pt idx="25046">2050</cx:pt>
          <cx:pt idx="25047">1650</cx:pt>
          <cx:pt idx="25048">1950</cx:pt>
          <cx:pt idx="25049">1750</cx:pt>
          <cx:pt idx="25050">2200</cx:pt>
          <cx:pt idx="25051">2050</cx:pt>
          <cx:pt idx="25052">1950</cx:pt>
          <cx:pt idx="25053">2200</cx:pt>
          <cx:pt idx="25054">1950</cx:pt>
          <cx:pt idx="25055">2350</cx:pt>
          <cx:pt idx="25056">2200</cx:pt>
          <cx:pt idx="25057">2350</cx:pt>
          <cx:pt idx="25058">1200</cx:pt>
          <cx:pt idx="25059">1450</cx:pt>
          <cx:pt idx="25060">1150</cx:pt>
          <cx:pt idx="25061">1450</cx:pt>
          <cx:pt idx="25062">1900</cx:pt>
          <cx:pt idx="25063">1700</cx:pt>
          <cx:pt idx="25064">1750</cx:pt>
          <cx:pt idx="25065">1750</cx:pt>
          <cx:pt idx="25066">1150</cx:pt>
          <cx:pt idx="25067">1700</cx:pt>
          <cx:pt idx="25068">1600</cx:pt>
          <cx:pt idx="25069">1150</cx:pt>
          <cx:pt idx="25070">1600</cx:pt>
          <cx:pt idx="25071">1750</cx:pt>
          <cx:pt idx="25072">1150</cx:pt>
          <cx:pt idx="25073">1500</cx:pt>
          <cx:pt idx="25074">1150</cx:pt>
          <cx:pt idx="25075">1500</cx:pt>
          <cx:pt idx="25076">1600</cx:pt>
          <cx:pt idx="25077">1600</cx:pt>
          <cx:pt idx="25078">1900</cx:pt>
          <cx:pt idx="25079">2100</cx:pt>
          <cx:pt idx="25080">1750</cx:pt>
          <cx:pt idx="25081">2250</cx:pt>
          <cx:pt idx="25082">3250</cx:pt>
          <cx:pt idx="25083">2650</cx:pt>
          <cx:pt idx="25084">1600</cx:pt>
          <cx:pt idx="25085">1600</cx:pt>
          <cx:pt idx="25086">2650</cx:pt>
          <cx:pt idx="25087">3000</cx:pt>
          <cx:pt idx="25088">2250</cx:pt>
          <cx:pt idx="25089">2000</cx:pt>
          <cx:pt idx="25090">2000</cx:pt>
          <cx:pt idx="25091">2100</cx:pt>
          <cx:pt idx="25092">2000</cx:pt>
          <cx:pt idx="25093">1900</cx:pt>
          <cx:pt idx="25094">1900</cx:pt>
          <cx:pt idx="25095">1900</cx:pt>
          <cx:pt idx="25096">1850</cx:pt>
          <cx:pt idx="25097">2100</cx:pt>
          <cx:pt idx="25098">2100</cx:pt>
          <cx:pt idx="25099">2000</cx:pt>
          <cx:pt idx="25100">1900</cx:pt>
          <cx:pt idx="25101">1900</cx:pt>
          <cx:pt idx="25102">1900</cx:pt>
          <cx:pt idx="25103">1900</cx:pt>
          <cx:pt idx="25104">2000</cx:pt>
          <cx:pt idx="25105">2350</cx:pt>
          <cx:pt idx="25106">2250</cx:pt>
          <cx:pt idx="25107">2100</cx:pt>
          <cx:pt idx="25108">1900</cx:pt>
          <cx:pt idx="25109">2100</cx:pt>
          <cx:pt idx="25110">2100</cx:pt>
          <cx:pt idx="25111">1900</cx:pt>
          <cx:pt idx="25112">1900</cx:pt>
          <cx:pt idx="25113">1900</cx:pt>
          <cx:pt idx="25114">1850</cx:pt>
          <cx:pt idx="25115">2100</cx:pt>
          <cx:pt idx="25116">2100</cx:pt>
          <cx:pt idx="25117">2000</cx:pt>
          <cx:pt idx="25118">2000</cx:pt>
          <cx:pt idx="25119">2000</cx:pt>
          <cx:pt idx="25120">1900</cx:pt>
          <cx:pt idx="25121">2100</cx:pt>
          <cx:pt idx="25122">2350</cx:pt>
          <cx:pt idx="25123">2250</cx:pt>
          <cx:pt idx="25124">2250</cx:pt>
          <cx:pt idx="25125">2500</cx:pt>
          <cx:pt idx="25126">2800</cx:pt>
          <cx:pt idx="25127">2350</cx:pt>
          <cx:pt idx="25128">2500</cx:pt>
          <cx:pt idx="25129">2250</cx:pt>
          <cx:pt idx="25130">2250</cx:pt>
          <cx:pt idx="25131">2000</cx:pt>
          <cx:pt idx="25132">2100</cx:pt>
          <cx:pt idx="25133">2000</cx:pt>
          <cx:pt idx="25134">1850</cx:pt>
          <cx:pt idx="25135">1900</cx:pt>
          <cx:pt idx="25136">3250</cx:pt>
          <cx:pt idx="25137">3500</cx:pt>
          <cx:pt idx="25138">3250</cx:pt>
          <cx:pt idx="25139">3500</cx:pt>
          <cx:pt idx="25140">2800</cx:pt>
          <cx:pt idx="25141">2800</cx:pt>
          <cx:pt idx="25142">1700</cx:pt>
          <cx:pt idx="25143">1750</cx:pt>
          <cx:pt idx="25144">2000</cx:pt>
          <cx:pt idx="25145">1750</cx:pt>
          <cx:pt idx="25146">2000</cx:pt>
          <cx:pt idx="25147">1750</cx:pt>
          <cx:pt idx="25148">1900</cx:pt>
          <cx:pt idx="25149">2100</cx:pt>
          <cx:pt idx="25150">1850</cx:pt>
          <cx:pt idx="25151">2250</cx:pt>
          <cx:pt idx="25152">1750</cx:pt>
          <cx:pt idx="25153">1900</cx:pt>
          <cx:pt idx="25154">2100</cx:pt>
          <cx:pt idx="25155">1900</cx:pt>
          <cx:pt idx="25156">2100</cx:pt>
          <cx:pt idx="25157">1850</cx:pt>
          <cx:pt idx="25158">2250</cx:pt>
          <cx:pt idx="25159">2000</cx:pt>
          <cx:pt idx="25160">2100</cx:pt>
          <cx:pt idx="25161">2100</cx:pt>
          <cx:pt idx="25162">2350</cx:pt>
          <cx:pt idx="25163">2350</cx:pt>
          <cx:pt idx="25164">2350</cx:pt>
          <cx:pt idx="25165">2800</cx:pt>
          <cx:pt idx="25166">3000</cx:pt>
          <cx:pt idx="25167">2650</cx:pt>
          <cx:pt idx="25168">2800</cx:pt>
          <cx:pt idx="25169">2650</cx:pt>
          <cx:pt idx="25170">2800</cx:pt>
          <cx:pt idx="25171">2650</cx:pt>
          <cx:pt idx="25172">2800</cx:pt>
          <cx:pt idx="25173">2650</cx:pt>
          <cx:pt idx="25174">2800</cx:pt>
          <cx:pt idx="25175">2650</cx:pt>
          <cx:pt idx="25176">2800</cx:pt>
          <cx:pt idx="25177">3850</cx:pt>
          <cx:pt idx="25178">3850</cx:pt>
          <cx:pt idx="25179">3850</cx:pt>
          <cx:pt idx="25180">3250</cx:pt>
          <cx:pt idx="25181">3250</cx:pt>
          <cx:pt idx="25182">3250</cx:pt>
          <cx:pt idx="25183">1900</cx:pt>
          <cx:pt idx="25184">2000</cx:pt>
          <cx:pt idx="25185">2000</cx:pt>
          <cx:pt idx="25186">2000</cx:pt>
          <cx:pt idx="25187">2100</cx:pt>
          <cx:pt idx="25188">2100</cx:pt>
          <cx:pt idx="25189">1900</cx:pt>
          <cx:pt idx="25190">2000</cx:pt>
          <cx:pt idx="25191">2000</cx:pt>
          <cx:pt idx="25192">2000</cx:pt>
          <cx:pt idx="25193">2100</cx:pt>
          <cx:pt idx="25194">2100</cx:pt>
          <cx:pt idx="25195">2100</cx:pt>
          <cx:pt idx="25196">2100</cx:pt>
          <cx:pt idx="25197">2000</cx:pt>
          <cx:pt idx="25198">2100</cx:pt>
          <cx:pt idx="25199">2000</cx:pt>
          <cx:pt idx="25200">2100</cx:pt>
          <cx:pt idx="25201">2000</cx:pt>
          <cx:pt idx="25202">2100</cx:pt>
          <cx:pt idx="25203">2100</cx:pt>
          <cx:pt idx="25204">2100</cx:pt>
          <cx:pt idx="25205">1900</cx:pt>
          <cx:pt idx="25206">2000</cx:pt>
          <cx:pt idx="25207">2100</cx:pt>
          <cx:pt idx="25208">2100</cx:pt>
          <cx:pt idx="25209">1900</cx:pt>
          <cx:pt idx="25210">2100</cx:pt>
          <cx:pt idx="25211">2000</cx:pt>
          <cx:pt idx="25212">2100</cx:pt>
          <cx:pt idx="25213">2100</cx:pt>
          <cx:pt idx="25214">2100</cx:pt>
          <cx:pt idx="25215">2100</cx:pt>
          <cx:pt idx="25216">2350</cx:pt>
          <cx:pt idx="25217">2650</cx:pt>
          <cx:pt idx="25218">2350</cx:pt>
          <cx:pt idx="25219">2350</cx:pt>
          <cx:pt idx="25220">2650</cx:pt>
          <cx:pt idx="25221">2350</cx:pt>
          <cx:pt idx="25222">2800</cx:pt>
          <cx:pt idx="25223">2350</cx:pt>
          <cx:pt idx="25224">2650</cx:pt>
          <cx:pt idx="25225">2350</cx:pt>
          <cx:pt idx="25226">2350</cx:pt>
          <cx:pt idx="25227">2800</cx:pt>
          <cx:pt idx="25228">3250</cx:pt>
          <cx:pt idx="25229">3250</cx:pt>
          <cx:pt idx="25230">3250</cx:pt>
          <cx:pt idx="25231">3250</cx:pt>
          <cx:pt idx="25232">3250</cx:pt>
          <cx:pt idx="25233">3250</cx:pt>
          <cx:pt idx="25234">2100</cx:pt>
          <cx:pt idx="25235">2250</cx:pt>
          <cx:pt idx="25236">2100</cx:pt>
          <cx:pt idx="25237">2250</cx:pt>
          <cx:pt idx="25238">2350</cx:pt>
          <cx:pt idx="25239">2650</cx:pt>
          <cx:pt idx="25240">1900</cx:pt>
          <cx:pt idx="25241">2000</cx:pt>
          <cx:pt idx="25242">1900</cx:pt>
          <cx:pt idx="25243">2000</cx:pt>
          <cx:pt idx="25244">1900</cx:pt>
          <cx:pt idx="25245">2000</cx:pt>
          <cx:pt idx="25246">2500</cx:pt>
          <cx:pt idx="25247">2500</cx:pt>
          <cx:pt idx="25248">2650</cx:pt>
          <cx:pt idx="25249">1750</cx:pt>
          <cx:pt idx="25250">1650</cx:pt>
          <cx:pt idx="25251">1750</cx:pt>
          <cx:pt idx="25252">1950</cx:pt>
          <cx:pt idx="25253">2200</cx:pt>
          <cx:pt idx="25254">2050</cx:pt>
          <cx:pt idx="25255">2200</cx:pt>
          <cx:pt idx="25256">2200</cx:pt>
          <cx:pt idx="25257">1950</cx:pt>
          <cx:pt idx="25258">1850</cx:pt>
          <cx:pt idx="25259">1850</cx:pt>
          <cx:pt idx="25260">1850</cx:pt>
          <cx:pt idx="25261">1850</cx:pt>
          <cx:pt idx="25262">1850</cx:pt>
          <cx:pt idx="25263">1850</cx:pt>
          <cx:pt idx="25264">1950</cx:pt>
          <cx:pt idx="25265">2650</cx:pt>
          <cx:pt idx="25266">1950</cx:pt>
          <cx:pt idx="25267">1950</cx:pt>
          <cx:pt idx="25268">3000</cx:pt>
          <cx:pt idx="25269">3000</cx:pt>
          <cx:pt idx="25270">2350</cx:pt>
          <cx:pt idx="25271">2350</cx:pt>
          <cx:pt idx="25272">2050</cx:pt>
          <cx:pt idx="25273">2650</cx:pt>
          <cx:pt idx="25274">2050</cx:pt>
          <cx:pt idx="25275">2650</cx:pt>
          <cx:pt idx="25276">2650</cx:pt>
          <cx:pt idx="25277">1850</cx:pt>
          <cx:pt idx="25278">2350</cx:pt>
          <cx:pt idx="25279">1950</cx:pt>
          <cx:pt idx="25280">2800</cx:pt>
          <cx:pt idx="25281">2350</cx:pt>
          <cx:pt idx="25282">2650</cx:pt>
          <cx:pt idx="25283">2200</cx:pt>
          <cx:pt idx="25284">2200</cx:pt>
          <cx:pt idx="25285">2350</cx:pt>
          <cx:pt idx="25286">2200</cx:pt>
          <cx:pt idx="25287">2500</cx:pt>
          <cx:pt idx="25288">1350</cx:pt>
          <cx:pt idx="25289">1300</cx:pt>
          <cx:pt idx="25290">1350</cx:pt>
          <cx:pt idx="25291">1300</cx:pt>
          <cx:pt idx="25292">1750</cx:pt>
          <cx:pt idx="25293">1450</cx:pt>
          <cx:pt idx="25294">1700</cx:pt>
          <cx:pt idx="25295">1400</cx:pt>
          <cx:pt idx="25296">1850</cx:pt>
          <cx:pt idx="25297">1950</cx:pt>
          <cx:pt idx="25298">1950</cx:pt>
          <cx:pt idx="25299">1750</cx:pt>
          <cx:pt idx="25300">2050</cx:pt>
          <cx:pt idx="25301">2050</cx:pt>
          <cx:pt idx="25302">1950</cx:pt>
          <cx:pt idx="25303">2200</cx:pt>
          <cx:pt idx="25304">2350</cx:pt>
          <cx:pt idx="25305">1950</cx:pt>
          <cx:pt idx="25306">1950</cx:pt>
          <cx:pt idx="25307">1750</cx:pt>
          <cx:pt idx="25308">2050</cx:pt>
          <cx:pt idx="25309">2250</cx:pt>
          <cx:pt idx="25310">2350</cx:pt>
          <cx:pt idx="25311">2250</cx:pt>
          <cx:pt idx="25312">1850</cx:pt>
          <cx:pt idx="25313">1750</cx:pt>
          <cx:pt idx="25314">2500</cx:pt>
          <cx:pt idx="25315">2500</cx:pt>
          <cx:pt idx="25316">2350</cx:pt>
          <cx:pt idx="25317">2500</cx:pt>
          <cx:pt idx="25318">1500</cx:pt>
          <cx:pt idx="25319">1850</cx:pt>
          <cx:pt idx="25320">1600</cx:pt>
          <cx:pt idx="25321">1900</cx:pt>
          <cx:pt idx="25322">1500</cx:pt>
          <cx:pt idx="25323">1500</cx:pt>
          <cx:pt idx="25324">1500</cx:pt>
          <cx:pt idx="25325">1500</cx:pt>
          <cx:pt idx="25326">1600</cx:pt>
          <cx:pt idx="25327">1650</cx:pt>
          <cx:pt idx="25328">2250</cx:pt>
          <cx:pt idx="25329">1600</cx:pt>
          <cx:pt idx="25330">1850</cx:pt>
          <cx:pt idx="25331">1400</cx:pt>
          <cx:pt idx="25332">1500</cx:pt>
          <cx:pt idx="25333">1950</cx:pt>
          <cx:pt idx="25334">1650</cx:pt>
          <cx:pt idx="25335">1600</cx:pt>
          <cx:pt idx="25336">2250</cx:pt>
          <cx:pt idx="25337">1600</cx:pt>
          <cx:pt idx="25338">1600</cx:pt>
          <cx:pt idx="25339">1500</cx:pt>
          <cx:pt idx="25340">1600</cx:pt>
          <cx:pt idx="25341">1500</cx:pt>
          <cx:pt idx="25342">1600</cx:pt>
          <cx:pt idx="25343">1600</cx:pt>
          <cx:pt idx="25344">2050</cx:pt>
          <cx:pt idx="25345">2200</cx:pt>
          <cx:pt idx="25346">2050</cx:pt>
          <cx:pt idx="25347">2350</cx:pt>
          <cx:pt idx="25348">2200</cx:pt>
          <cx:pt idx="25349">2050</cx:pt>
          <cx:pt idx="25350">2200</cx:pt>
          <cx:pt idx="25351">2200</cx:pt>
          <cx:pt idx="25352">2050</cx:pt>
          <cx:pt idx="25353">2200</cx:pt>
          <cx:pt idx="25354">2800</cx:pt>
          <cx:pt idx="25355">2200</cx:pt>
          <cx:pt idx="25356">2050</cx:pt>
          <cx:pt idx="25357">2350</cx:pt>
          <cx:pt idx="25358">2350</cx:pt>
          <cx:pt idx="25359">2350</cx:pt>
          <cx:pt idx="25360">3000</cx:pt>
          <cx:pt idx="25361">2350</cx:pt>
          <cx:pt idx="25362">2200</cx:pt>
          <cx:pt idx="25363">2200</cx:pt>
          <cx:pt idx="25364">2350</cx:pt>
          <cx:pt idx="25365">2200</cx:pt>
          <cx:pt idx="25366">2350</cx:pt>
          <cx:pt idx="25367">2200</cx:pt>
          <cx:pt idx="25368">2200</cx:pt>
          <cx:pt idx="25369">2200</cx:pt>
          <cx:pt idx="25370">2350</cx:pt>
          <cx:pt idx="25371">2200</cx:pt>
          <cx:pt idx="25372">2500</cx:pt>
          <cx:pt idx="25373">2050</cx:pt>
          <cx:pt idx="25374">2200</cx:pt>
          <cx:pt idx="25375">2200</cx:pt>
          <cx:pt idx="25376">2200</cx:pt>
          <cx:pt idx="25377">2200</cx:pt>
          <cx:pt idx="25378">2800</cx:pt>
          <cx:pt idx="25379">2050</cx:pt>
          <cx:pt idx="25380">2200</cx:pt>
          <cx:pt idx="25381">2200</cx:pt>
          <cx:pt idx="25382">3000</cx:pt>
          <cx:pt idx="25383">2200</cx:pt>
          <cx:pt idx="25384">1850</cx:pt>
          <cx:pt idx="25385">1850</cx:pt>
          <cx:pt idx="25386">2500</cx:pt>
          <cx:pt idx="25387">2500</cx:pt>
          <cx:pt idx="25388">2500</cx:pt>
          <cx:pt idx="25389">2500</cx:pt>
          <cx:pt idx="25390">2350</cx:pt>
          <cx:pt idx="25391">2350</cx:pt>
          <cx:pt idx="25392">2200</cx:pt>
          <cx:pt idx="25393">2500</cx:pt>
          <cx:pt idx="25394">2350</cx:pt>
          <cx:pt idx="25395">1950</cx:pt>
          <cx:pt idx="25396">1950</cx:pt>
          <cx:pt idx="25397">1650</cx:pt>
          <cx:pt idx="25398">1750</cx:pt>
          <cx:pt idx="25399">1950</cx:pt>
          <cx:pt idx="25400">2800</cx:pt>
          <cx:pt idx="25401">2350</cx:pt>
          <cx:pt idx="25402">2500</cx:pt>
          <cx:pt idx="25403">2350</cx:pt>
          <cx:pt idx="25404">2500</cx:pt>
          <cx:pt idx="25405">2000</cx:pt>
          <cx:pt idx="25406">2350</cx:pt>
          <cx:pt idx="25407">2000</cx:pt>
          <cx:pt idx="25408">2350</cx:pt>
          <cx:pt idx="25409">1950</cx:pt>
          <cx:pt idx="25410">2050</cx:pt>
          <cx:pt idx="25411">2050</cx:pt>
          <cx:pt idx="25412">2250</cx:pt>
          <cx:pt idx="25413">1650</cx:pt>
          <cx:pt idx="25414">2000</cx:pt>
          <cx:pt idx="25415">1600</cx:pt>
          <cx:pt idx="25416">2250</cx:pt>
          <cx:pt idx="25417">1650</cx:pt>
          <cx:pt idx="25418">2000</cx:pt>
          <cx:pt idx="25419">1600</cx:pt>
          <cx:pt idx="25420">1450</cx:pt>
          <cx:pt idx="25421">1600</cx:pt>
          <cx:pt idx="25422">1850</cx:pt>
          <cx:pt idx="25423">1850</cx:pt>
          <cx:pt idx="25424">1950</cx:pt>
          <cx:pt idx="25425">1600</cx:pt>
          <cx:pt idx="25426">1450</cx:pt>
          <cx:pt idx="25427">1500</cx:pt>
          <cx:pt idx="25428">1350</cx:pt>
          <cx:pt idx="25429">1400</cx:pt>
          <cx:pt idx="25430">1750</cx:pt>
          <cx:pt idx="25431">1750</cx:pt>
          <cx:pt idx="25432">1950</cx:pt>
          <cx:pt idx="25433">1650</cx:pt>
          <cx:pt idx="25434">1750</cx:pt>
          <cx:pt idx="25435">1950</cx:pt>
          <cx:pt idx="25436">2800</cx:pt>
          <cx:pt idx="25437">1950</cx:pt>
          <cx:pt idx="25438">1950</cx:pt>
          <cx:pt idx="25439">2050</cx:pt>
          <cx:pt idx="25440">2350</cx:pt>
          <cx:pt idx="25441">2200</cx:pt>
          <cx:pt idx="25442">2350</cx:pt>
          <cx:pt idx="25443">2350</cx:pt>
          <cx:pt idx="25444">2350</cx:pt>
          <cx:pt idx="25445">2200</cx:pt>
          <cx:pt idx="25446">2350</cx:pt>
          <cx:pt idx="25447">2200</cx:pt>
          <cx:pt idx="25448">2350</cx:pt>
          <cx:pt idx="25449">2500</cx:pt>
          <cx:pt idx="25450">2350</cx:pt>
          <cx:pt idx="25451">2500</cx:pt>
          <cx:pt idx="25452">1650</cx:pt>
          <cx:pt idx="25453">1750</cx:pt>
          <cx:pt idx="25454">1950</cx:pt>
          <cx:pt idx="25455">2800</cx:pt>
          <cx:pt idx="25456">1950</cx:pt>
          <cx:pt idx="25457">1950</cx:pt>
          <cx:pt idx="25458">1950</cx:pt>
          <cx:pt idx="25459">1950</cx:pt>
          <cx:pt idx="25460">1850</cx:pt>
          <cx:pt idx="25461">1950</cx:pt>
          <cx:pt idx="25462">2050</cx:pt>
          <cx:pt idx="25463">1950</cx:pt>
          <cx:pt idx="25464">2200</cx:pt>
          <cx:pt idx="25465">2350</cx:pt>
          <cx:pt idx="25466">2500</cx:pt>
          <cx:pt idx="25467">2200</cx:pt>
          <cx:pt idx="25468">2500</cx:pt>
          <cx:pt idx="25469">2500</cx:pt>
          <cx:pt idx="25470">2500</cx:pt>
          <cx:pt idx="25471">2500</cx:pt>
          <cx:pt idx="25472">3500</cx:pt>
          <cx:pt idx="25473">3850</cx:pt>
          <cx:pt idx="25474">3850</cx:pt>
          <cx:pt idx="25475">3500</cx:pt>
          <cx:pt idx="25476">3250</cx:pt>
          <cx:pt idx="25477">3250</cx:pt>
          <cx:pt idx="25478">1950</cx:pt>
          <cx:pt idx="25479">1950</cx:pt>
          <cx:pt idx="25480">1950</cx:pt>
          <cx:pt idx="25481">1850</cx:pt>
          <cx:pt idx="25482">1750</cx:pt>
          <cx:pt idx="25483">1850</cx:pt>
          <cx:pt idx="25484">1600</cx:pt>
          <cx:pt idx="25485">1650</cx:pt>
          <cx:pt idx="25486">1750</cx:pt>
          <cx:pt idx="25487">1500</cx:pt>
          <cx:pt idx="25488">1300</cx:pt>
          <cx:pt idx="25489">1150</cx:pt>
          <cx:pt idx="25490">2350</cx:pt>
          <cx:pt idx="25491">2200</cx:pt>
          <cx:pt idx="25492">2200</cx:pt>
          <cx:pt idx="25493">2350</cx:pt>
          <cx:pt idx="25494">2350</cx:pt>
          <cx:pt idx="25495">2350</cx:pt>
          <cx:pt idx="25496">2200</cx:pt>
          <cx:pt idx="25497">2350</cx:pt>
          <cx:pt idx="25498">2350</cx:pt>
          <cx:pt idx="25499">2200</cx:pt>
          <cx:pt idx="25500">2350</cx:pt>
          <cx:pt idx="25501">2350</cx:pt>
          <cx:pt idx="25502">2200</cx:pt>
          <cx:pt idx="25503">2350</cx:pt>
          <cx:pt idx="25504">2350</cx:pt>
          <cx:pt idx="25505">2500</cx:pt>
          <cx:pt idx="25506">2500</cx:pt>
          <cx:pt idx="25507">2350</cx:pt>
          <cx:pt idx="25508">2350</cx:pt>
          <cx:pt idx="25509">1850</cx:pt>
          <cx:pt idx="25510">1650</cx:pt>
          <cx:pt idx="25511">1350</cx:pt>
          <cx:pt idx="25512">1300</cx:pt>
          <cx:pt idx="25513">1500</cx:pt>
          <cx:pt idx="25514">1350</cx:pt>
          <cx:pt idx="25515">1300</cx:pt>
          <cx:pt idx="25516">1950</cx:pt>
          <cx:pt idx="25517">2050</cx:pt>
          <cx:pt idx="25518">1950</cx:pt>
          <cx:pt idx="25519">2050</cx:pt>
          <cx:pt idx="25520">1850</cx:pt>
          <cx:pt idx="25521">1750</cx:pt>
          <cx:pt idx="25522">1500</cx:pt>
          <cx:pt idx="25523">1650</cx:pt>
          <cx:pt idx="25524">1500</cx:pt>
          <cx:pt idx="25525">1850</cx:pt>
          <cx:pt idx="25526">1850</cx:pt>
          <cx:pt idx="25527">1950</cx:pt>
          <cx:pt idx="25528">1750</cx:pt>
          <cx:pt idx="25529">1950</cx:pt>
          <cx:pt idx="25530">2650</cx:pt>
          <cx:pt idx="25531">1650</cx:pt>
          <cx:pt idx="25532">2050</cx:pt>
          <cx:pt idx="25533">2050</cx:pt>
          <cx:pt idx="25534">1500</cx:pt>
          <cx:pt idx="25535">1950</cx:pt>
          <cx:pt idx="25536">2050</cx:pt>
          <cx:pt idx="25537">2200</cx:pt>
          <cx:pt idx="25538">2350</cx:pt>
          <cx:pt idx="25539">2050</cx:pt>
          <cx:pt idx="25540">2200</cx:pt>
          <cx:pt idx="25541">1750</cx:pt>
          <cx:pt idx="25542">1950</cx:pt>
          <cx:pt idx="25543">1850</cx:pt>
          <cx:pt idx="25544">1950</cx:pt>
          <cx:pt idx="25545">1950</cx:pt>
          <cx:pt idx="25546">1750</cx:pt>
          <cx:pt idx="25547">2050</cx:pt>
          <cx:pt idx="25548">2050</cx:pt>
          <cx:pt idx="25549">1950</cx:pt>
          <cx:pt idx="25550">2200</cx:pt>
          <cx:pt idx="25551">2350</cx:pt>
          <cx:pt idx="25552">1950</cx:pt>
          <cx:pt idx="25553">1950</cx:pt>
          <cx:pt idx="25554">1750</cx:pt>
          <cx:pt idx="25555">2050</cx:pt>
          <cx:pt idx="25556">2200</cx:pt>
          <cx:pt idx="25557">2050</cx:pt>
          <cx:pt idx="25558">2200</cx:pt>
          <cx:pt idx="25559">2200</cx:pt>
          <cx:pt idx="25560">2200</cx:pt>
          <cx:pt idx="25561">2500</cx:pt>
          <cx:pt idx="25562">2500</cx:pt>
          <cx:pt idx="25563">2500</cx:pt>
          <cx:pt idx="25564">2500</cx:pt>
          <cx:pt idx="25565">2500</cx:pt>
          <cx:pt idx="25566">2500</cx:pt>
          <cx:pt idx="25567">2350</cx:pt>
          <cx:pt idx="25568">2350</cx:pt>
          <cx:pt idx="25569">2200</cx:pt>
          <cx:pt idx="25570">2500</cx:pt>
          <cx:pt idx="25571">2500</cx:pt>
          <cx:pt idx="25572">2500</cx:pt>
          <cx:pt idx="25573">2350</cx:pt>
          <cx:pt idx="25574">2050</cx:pt>
          <cx:pt idx="25575">2200</cx:pt>
          <cx:pt idx="25576">2050</cx:pt>
          <cx:pt idx="25577">2350</cx:pt>
          <cx:pt idx="25578">2200</cx:pt>
          <cx:pt idx="25579">2800</cx:pt>
          <cx:pt idx="25580">2050</cx:pt>
          <cx:pt idx="25581">2200</cx:pt>
          <cx:pt idx="25582">2200</cx:pt>
          <cx:pt idx="25583">2050</cx:pt>
          <cx:pt idx="25584">2200</cx:pt>
          <cx:pt idx="25585">2800</cx:pt>
          <cx:pt idx="25586">2200</cx:pt>
          <cx:pt idx="25587">2050</cx:pt>
          <cx:pt idx="25588">2350</cx:pt>
          <cx:pt idx="25589">2350</cx:pt>
          <cx:pt idx="25590">2350</cx:pt>
          <cx:pt idx="25591">3000</cx:pt>
          <cx:pt idx="25592">2350</cx:pt>
          <cx:pt idx="25593">2350</cx:pt>
          <cx:pt idx="25594">3000</cx:pt>
          <cx:pt idx="25595">2200</cx:pt>
          <cx:pt idx="25596">2350</cx:pt>
          <cx:pt idx="25597">2200</cx:pt>
          <cx:pt idx="25598">2350</cx:pt>
          <cx:pt idx="25599">2200</cx:pt>
          <cx:pt idx="25600">3000</cx:pt>
          <cx:pt idx="25601">2050</cx:pt>
          <cx:pt idx="25602">2200</cx:pt>
          <cx:pt idx="25603">2200</cx:pt>
          <cx:pt idx="25604">2200</cx:pt>
          <cx:pt idx="25605">3000</cx:pt>
          <cx:pt idx="25606">2200</cx:pt>
          <cx:pt idx="25607">2200</cx:pt>
          <cx:pt idx="25608">2350</cx:pt>
          <cx:pt idx="25609">2200</cx:pt>
          <cx:pt idx="25610">2500</cx:pt>
          <cx:pt idx="25611">1400</cx:pt>
          <cx:pt idx="25612">1650</cx:pt>
          <cx:pt idx="25613">1350</cx:pt>
          <cx:pt idx="25614">1650</cx:pt>
          <cx:pt idx="25615">1300</cx:pt>
          <cx:pt idx="25616">1200</cx:pt>
          <cx:pt idx="25617">1200</cx:pt>
          <cx:pt idx="25618">1850</cx:pt>
          <cx:pt idx="25619">1100</cx:pt>
          <cx:pt idx="25620">850</cx:pt>
          <cx:pt idx="25621">1500</cx:pt>
          <cx:pt idx="25622">1600</cx:pt>
          <cx:pt idx="25623">1600</cx:pt>
          <cx:pt idx="25624">1750</cx:pt>
          <cx:pt idx="25625">1650</cx:pt>
          <cx:pt idx="25626">1750</cx:pt>
          <cx:pt idx="25627">1200</cx:pt>
          <cx:pt idx="25628">1150</cx:pt>
          <cx:pt idx="25629">1150</cx:pt>
          <cx:pt idx="25630">1950</cx:pt>
          <cx:pt idx="25631">1850</cx:pt>
          <cx:pt idx="25632">1950</cx:pt>
          <cx:pt idx="25633">2050</cx:pt>
          <cx:pt idx="25634">2050</cx:pt>
          <cx:pt idx="25635">2100</cx:pt>
          <cx:pt idx="25636">2350</cx:pt>
          <cx:pt idx="25637">2350</cx:pt>
          <cx:pt idx="25638">1250</cx:pt>
          <cx:pt idx="25639">1200</cx:pt>
          <cx:pt idx="25640">1750</cx:pt>
          <cx:pt idx="25641">1250</cx:pt>
          <cx:pt idx="25642">1300</cx:pt>
          <cx:pt idx="25643">1950</cx:pt>
          <cx:pt idx="25644">1650</cx:pt>
          <cx:pt idx="25645">1850</cx:pt>
          <cx:pt idx="25646">1750</cx:pt>
          <cx:pt idx="25647">1750</cx:pt>
          <cx:pt idx="25648">1850</cx:pt>
          <cx:pt idx="25649">1850</cx:pt>
          <cx:pt idx="25650">1850</cx:pt>
          <cx:pt idx="25651">1450</cx:pt>
          <cx:pt idx="25652">1650</cx:pt>
          <cx:pt idx="25653">1400</cx:pt>
          <cx:pt idx="25654">1600</cx:pt>
          <cx:pt idx="25655">1850</cx:pt>
          <cx:pt idx="25656">1500</cx:pt>
          <cx:pt idx="25657">1750</cx:pt>
          <cx:pt idx="25658">1850</cx:pt>
          <cx:pt idx="25659">1600</cx:pt>
          <cx:pt idx="25660">1750</cx:pt>
          <cx:pt idx="25661">1600</cx:pt>
          <cx:pt idx="25662">1850</cx:pt>
          <cx:pt idx="25663">1650</cx:pt>
          <cx:pt idx="25664">1950</cx:pt>
          <cx:pt idx="25665">1950</cx:pt>
          <cx:pt idx="25666">2500</cx:pt>
          <cx:pt idx="25667">2350</cx:pt>
          <cx:pt idx="25668">2800</cx:pt>
          <cx:pt idx="25669">2100</cx:pt>
          <cx:pt idx="25670">2100</cx:pt>
          <cx:pt idx="25671">2250</cx:pt>
          <cx:pt idx="25672">2100</cx:pt>
          <cx:pt idx="25673">2250</cx:pt>
          <cx:pt idx="25674">2250</cx:pt>
          <cx:pt idx="25675">2350</cx:pt>
          <cx:pt idx="25676">2350</cx:pt>
          <cx:pt idx="25677">3000</cx:pt>
          <cx:pt idx="25678">3000</cx:pt>
          <cx:pt idx="25679">2200</cx:pt>
          <cx:pt idx="25680">2200</cx:pt>
          <cx:pt idx="25681">2200</cx:pt>
          <cx:pt idx="25682">1950</cx:pt>
          <cx:pt idx="25683">1750</cx:pt>
          <cx:pt idx="25684">1950</cx:pt>
          <cx:pt idx="25685">2050</cx:pt>
          <cx:pt idx="25686">1950</cx:pt>
          <cx:pt idx="25687">2100</cx:pt>
          <cx:pt idx="25688">2250</cx:pt>
          <cx:pt idx="25689">2500</cx:pt>
          <cx:pt idx="25690">2350</cx:pt>
          <cx:pt idx="25691">2250</cx:pt>
          <cx:pt idx="25692">2350</cx:pt>
          <cx:pt idx="25693">2350</cx:pt>
          <cx:pt idx="25694">2250</cx:pt>
          <cx:pt idx="25695">2250</cx:pt>
          <cx:pt idx="25696">2350</cx:pt>
          <cx:pt idx="25697">2250</cx:pt>
          <cx:pt idx="25698">2250</cx:pt>
          <cx:pt idx="25699">2350</cx:pt>
          <cx:pt idx="25700">2350</cx:pt>
          <cx:pt idx="25701">2200</cx:pt>
          <cx:pt idx="25702">2350</cx:pt>
          <cx:pt idx="25703">2350</cx:pt>
          <cx:pt idx="25704">2350</cx:pt>
          <cx:pt idx="25705">2500</cx:pt>
          <cx:pt idx="25706">2350</cx:pt>
          <cx:pt idx="25707">1500</cx:pt>
          <cx:pt idx="25708">1450</cx:pt>
          <cx:pt idx="25709">1600</cx:pt>
          <cx:pt idx="25710">1450</cx:pt>
          <cx:pt idx="25711">2050</cx:pt>
          <cx:pt idx="25712">2350</cx:pt>
          <cx:pt idx="25713">2350</cx:pt>
          <cx:pt idx="25714">1950</cx:pt>
          <cx:pt idx="25715">2050</cx:pt>
          <cx:pt idx="25716">2350</cx:pt>
          <cx:pt idx="25717">3500</cx:pt>
          <cx:pt idx="25718">2350</cx:pt>
          <cx:pt idx="25719">2050</cx:pt>
          <cx:pt idx="25720">2050</cx:pt>
          <cx:pt idx="25721">2050</cx:pt>
          <cx:pt idx="25722">2050</cx:pt>
          <cx:pt idx="25723">2050</cx:pt>
          <cx:pt idx="25724">1450</cx:pt>
          <cx:pt idx="25725">1500</cx:pt>
          <cx:pt idx="25726">1600</cx:pt>
          <cx:pt idx="25727">1750</cx:pt>
          <cx:pt idx="25728">1450</cx:pt>
          <cx:pt idx="25729">2050</cx:pt>
          <cx:pt idx="25730">1950</cx:pt>
          <cx:pt idx="25731">2200</cx:pt>
          <cx:pt idx="25732">2200</cx:pt>
          <cx:pt idx="25733">1850</cx:pt>
          <cx:pt idx="25734">1400</cx:pt>
          <cx:pt idx="25735">1500</cx:pt>
          <cx:pt idx="25736">1400</cx:pt>
          <cx:pt idx="25737">1200</cx:pt>
          <cx:pt idx="25738">1200</cx:pt>
          <cx:pt idx="25739">1600</cx:pt>
          <cx:pt idx="25740">1750</cx:pt>
          <cx:pt idx="25741">1950</cx:pt>
          <cx:pt idx="25742">2050</cx:pt>
          <cx:pt idx="25743">1950</cx:pt>
          <cx:pt idx="25744">2050</cx:pt>
          <cx:pt idx="25745">2050</cx:pt>
          <cx:pt idx="25746">1350</cx:pt>
          <cx:pt idx="25747">1350</cx:pt>
          <cx:pt idx="25748">1650</cx:pt>
          <cx:pt idx="25749">1750</cx:pt>
          <cx:pt idx="25750">1600</cx:pt>
          <cx:pt idx="25751">1850</cx:pt>
          <cx:pt idx="25752">1650</cx:pt>
          <cx:pt idx="25753">3250</cx:pt>
          <cx:pt idx="25754">3250</cx:pt>
          <cx:pt idx="25755">3000</cx:pt>
          <cx:pt idx="25756">3250</cx:pt>
          <cx:pt idx="25757">3500</cx:pt>
          <cx:pt idx="25758">3500</cx:pt>
          <cx:pt idx="25759">3850</cx:pt>
          <cx:pt idx="25760">4250</cx:pt>
          <cx:pt idx="25761">2500</cx:pt>
          <cx:pt idx="25762">2500</cx:pt>
          <cx:pt idx="25763">2500</cx:pt>
          <cx:pt idx="25764">2500</cx:pt>
          <cx:pt idx="25765">2500</cx:pt>
          <cx:pt idx="25766">2350</cx:pt>
          <cx:pt idx="25767">1900</cx:pt>
          <cx:pt idx="25768">1900</cx:pt>
          <cx:pt idx="25769">2100</cx:pt>
          <cx:pt idx="25770">2250</cx:pt>
          <cx:pt idx="25771">1850</cx:pt>
          <cx:pt idx="25772">2800</cx:pt>
          <cx:pt idx="25773">1750</cx:pt>
          <cx:pt idx="25774">2000</cx:pt>
          <cx:pt idx="25775">1900</cx:pt>
          <cx:pt idx="25776">2000</cx:pt>
          <cx:pt idx="25777">2100</cx:pt>
          <cx:pt idx="25778">2250</cx:pt>
          <cx:pt idx="25779">3250</cx:pt>
          <cx:pt idx="25780">2100</cx:pt>
          <cx:pt idx="25781">2100</cx:pt>
          <cx:pt idx="25782">2250</cx:pt>
          <cx:pt idx="25783">2250</cx:pt>
          <cx:pt idx="25784">1650</cx:pt>
          <cx:pt idx="25785">1650</cx:pt>
          <cx:pt idx="25786">2250</cx:pt>
          <cx:pt idx="25787">2500</cx:pt>
          <cx:pt idx="25788">2500</cx:pt>
          <cx:pt idx="25789">1950</cx:pt>
          <cx:pt idx="25790">1850</cx:pt>
          <cx:pt idx="25791">1850</cx:pt>
          <cx:pt idx="25792">1750</cx:pt>
          <cx:pt idx="25793">2500</cx:pt>
          <cx:pt idx="25794">1950</cx:pt>
          <cx:pt idx="25795">1950</cx:pt>
          <cx:pt idx="25796">1500</cx:pt>
          <cx:pt idx="25797">1600</cx:pt>
          <cx:pt idx="25798">3250</cx:pt>
          <cx:pt idx="25799">3000</cx:pt>
          <cx:pt idx="25800">3500</cx:pt>
          <cx:pt idx="25801">3500</cx:pt>
          <cx:pt idx="25802">3500</cx:pt>
          <cx:pt idx="25803">3500</cx:pt>
          <cx:pt idx="25804">1350</cx:pt>
          <cx:pt idx="25805">1450</cx:pt>
          <cx:pt idx="25806">1300</cx:pt>
          <cx:pt idx="25807">1400</cx:pt>
          <cx:pt idx="25808">2000</cx:pt>
          <cx:pt idx="25809">1650</cx:pt>
          <cx:pt idx="25810">1600</cx:pt>
          <cx:pt idx="25811">2250</cx:pt>
          <cx:pt idx="25812">1500</cx:pt>
          <cx:pt idx="25813">1750</cx:pt>
          <cx:pt idx="25814">1450</cx:pt>
          <cx:pt idx="25815">1750</cx:pt>
          <cx:pt idx="25816">1750</cx:pt>
          <cx:pt idx="25817">1750</cx:pt>
          <cx:pt idx="25818">1650</cx:pt>
          <cx:pt idx="25819">1500</cx:pt>
          <cx:pt idx="25820">2050</cx:pt>
          <cx:pt idx="25821">1950</cx:pt>
          <cx:pt idx="25822">2050</cx:pt>
          <cx:pt idx="25823">2350</cx:pt>
          <cx:pt idx="25824">2200</cx:pt>
          <cx:pt idx="25825">2250</cx:pt>
          <cx:pt idx="25826">2350</cx:pt>
          <cx:pt idx="25827">1950</cx:pt>
          <cx:pt idx="25828">2050</cx:pt>
          <cx:pt idx="25829">1850</cx:pt>
          <cx:pt idx="25830">1750</cx:pt>
          <cx:pt idx="25831">1750</cx:pt>
          <cx:pt idx="25832">2250</cx:pt>
          <cx:pt idx="25833">2350</cx:pt>
          <cx:pt idx="25834">2250</cx:pt>
          <cx:pt idx="25835">2250</cx:pt>
          <cx:pt idx="25836">1900</cx:pt>
          <cx:pt idx="25837">2100</cx:pt>
          <cx:pt idx="25838">2000</cx:pt>
          <cx:pt idx="25839">2100</cx:pt>
          <cx:pt idx="25840">2250</cx:pt>
          <cx:pt idx="25841">2650</cx:pt>
          <cx:pt idx="25842">3000</cx:pt>
          <cx:pt idx="25843">2100</cx:pt>
          <cx:pt idx="25844">2100</cx:pt>
          <cx:pt idx="25845">2500</cx:pt>
          <cx:pt idx="25846">2500</cx:pt>
          <cx:pt idx="25847">3000</cx:pt>
          <cx:pt idx="25848">2650</cx:pt>
          <cx:pt idx="25849">3000</cx:pt>
          <cx:pt idx="25850">1500</cx:pt>
          <cx:pt idx="25851">2250</cx:pt>
          <cx:pt idx="25852">2250</cx:pt>
          <cx:pt idx="25853">2350</cx:pt>
          <cx:pt idx="25854">2650</cx:pt>
          <cx:pt idx="25855">2650</cx:pt>
          <cx:pt idx="25856">2800</cx:pt>
          <cx:pt idx="25857">3000</cx:pt>
          <cx:pt idx="25858">3250</cx:pt>
          <cx:pt idx="25859">3500</cx:pt>
          <cx:pt idx="25860">1950</cx:pt>
          <cx:pt idx="25861">2800</cx:pt>
          <cx:pt idx="25862">1850</cx:pt>
          <cx:pt idx="25863">2500</cx:pt>
          <cx:pt idx="25864">3000</cx:pt>
          <cx:pt idx="25865">3500</cx:pt>
          <cx:pt idx="25866">1850</cx:pt>
          <cx:pt idx="25867">2650</cx:pt>
          <cx:pt idx="25868">3000</cx:pt>
          <cx:pt idx="25869">3500</cx:pt>
          <cx:pt idx="25870">2500</cx:pt>
          <cx:pt idx="25871">2650</cx:pt>
          <cx:pt idx="25872">3250</cx:pt>
          <cx:pt idx="25873">3000</cx:pt>
          <cx:pt idx="25874">3000</cx:pt>
          <cx:pt idx="25875">2650</cx:pt>
          <cx:pt idx="25876">3000</cx:pt>
          <cx:pt idx="25877">3000</cx:pt>
          <cx:pt idx="25878">2100</cx:pt>
          <cx:pt idx="25879">2100</cx:pt>
          <cx:pt idx="25880">2250</cx:pt>
          <cx:pt idx="25881">2250</cx:pt>
          <cx:pt idx="25882">2650</cx:pt>
          <cx:pt idx="25883">3250</cx:pt>
          <cx:pt idx="25884">1950</cx:pt>
          <cx:pt idx="25885">1950</cx:pt>
          <cx:pt idx="25886">1750</cx:pt>
          <cx:pt idx="25887">1850</cx:pt>
          <cx:pt idx="25888">1650</cx:pt>
          <cx:pt idx="25889">1750</cx:pt>
          <cx:pt idx="25890">1300</cx:pt>
          <cx:pt idx="25891">1500</cx:pt>
          <cx:pt idx="25892">1650</cx:pt>
          <cx:pt idx="25893">1500</cx:pt>
          <cx:pt idx="25894">1850</cx:pt>
          <cx:pt idx="25895">1850</cx:pt>
          <cx:pt idx="25896">1650</cx:pt>
          <cx:pt idx="25897">2050</cx:pt>
          <cx:pt idx="25898">2350</cx:pt>
          <cx:pt idx="25899">2200</cx:pt>
          <cx:pt idx="25900">2350</cx:pt>
          <cx:pt idx="25901">2350</cx:pt>
          <cx:pt idx="25902">1450</cx:pt>
          <cx:pt idx="25903">1350</cx:pt>
          <cx:pt idx="25904">1700</cx:pt>
          <cx:pt idx="25905">1650</cx:pt>
          <cx:pt idx="25906">1650</cx:pt>
          <cx:pt idx="25907">1500</cx:pt>
          <cx:pt idx="25908">1850</cx:pt>
          <cx:pt idx="25909">1750</cx:pt>
          <cx:pt idx="25910">1600</cx:pt>
          <cx:pt idx="25911">2100</cx:pt>
          <cx:pt idx="25912">1500</cx:pt>
          <cx:pt idx="25913">2250</cx:pt>
          <cx:pt idx="25914">1600</cx:pt>
          <cx:pt idx="25915">2250</cx:pt>
          <cx:pt idx="25916">1600</cx:pt>
          <cx:pt idx="25917">2350</cx:pt>
          <cx:pt idx="25918">2350</cx:pt>
          <cx:pt idx="25919">2500</cx:pt>
          <cx:pt idx="25920">1500</cx:pt>
          <cx:pt idx="25921">2250</cx:pt>
          <cx:pt idx="25922">1400</cx:pt>
          <cx:pt idx="25923">1350</cx:pt>
          <cx:pt idx="25924">1750</cx:pt>
          <cx:pt idx="25925">1850</cx:pt>
          <cx:pt idx="25926">2050</cx:pt>
          <cx:pt idx="25927">2350</cx:pt>
          <cx:pt idx="25928">2200</cx:pt>
          <cx:pt idx="25929">2350</cx:pt>
          <cx:pt idx="25930">2350</cx:pt>
          <cx:pt idx="25931">2350</cx:pt>
          <cx:pt idx="25932">2200</cx:pt>
          <cx:pt idx="25933">2350</cx:pt>
          <cx:pt idx="25934">2100</cx:pt>
          <cx:pt idx="25935">2100</cx:pt>
          <cx:pt idx="25936">2250</cx:pt>
          <cx:pt idx="25937">2100</cx:pt>
          <cx:pt idx="25938">1350</cx:pt>
          <cx:pt idx="25939">1900</cx:pt>
          <cx:pt idx="25940">1350</cx:pt>
          <cx:pt idx="25941">1900</cx:pt>
          <cx:pt idx="25942">1050</cx:pt>
          <cx:pt idx="25943">2500</cx:pt>
          <cx:pt idx="25944">2500</cx:pt>
          <cx:pt idx="25945">2500</cx:pt>
          <cx:pt idx="25946">2500</cx:pt>
          <cx:pt idx="25947">1850</cx:pt>
          <cx:pt idx="25948">1650</cx:pt>
          <cx:pt idx="25949">2050</cx:pt>
          <cx:pt idx="25950">2050</cx:pt>
          <cx:pt idx="25951">2200</cx:pt>
          <cx:pt idx="25952">2050</cx:pt>
          <cx:pt idx="25953">2000</cx:pt>
          <cx:pt idx="25954">2250</cx:pt>
          <cx:pt idx="25955">2100</cx:pt>
          <cx:pt idx="25956">2500</cx:pt>
          <cx:pt idx="25957">2650</cx:pt>
          <cx:pt idx="25958">2250</cx:pt>
          <cx:pt idx="25959">1250</cx:pt>
          <cx:pt idx="25960">1350</cx:pt>
          <cx:pt idx="25961">1300</cx:pt>
          <cx:pt idx="25962">1750</cx:pt>
          <cx:pt idx="25963">2500</cx:pt>
          <cx:pt idx="25964">2500</cx:pt>
          <cx:pt idx="25965">2500</cx:pt>
          <cx:pt idx="25966">2500</cx:pt>
          <cx:pt idx="25967">1250</cx:pt>
          <cx:pt idx="25968">1300</cx:pt>
          <cx:pt idx="25969">1250</cx:pt>
          <cx:pt idx="25970">2050</cx:pt>
          <cx:pt idx="25971">2050</cx:pt>
          <cx:pt idx="25972">2200</cx:pt>
          <cx:pt idx="25973">2050</cx:pt>
          <cx:pt idx="25974">1750</cx:pt>
          <cx:pt idx="25975">1450</cx:pt>
          <cx:pt idx="25976">1700</cx:pt>
          <cx:pt idx="25977">1400</cx:pt>
          <cx:pt idx="25978">1650</cx:pt>
          <cx:pt idx="25979">1650</cx:pt>
          <cx:pt idx="25980">1450</cx:pt>
          <cx:pt idx="25981">1650</cx:pt>
          <cx:pt idx="25982">1850</cx:pt>
          <cx:pt idx="25983">1950</cx:pt>
          <cx:pt idx="25984">2100</cx:pt>
          <cx:pt idx="25985">2250</cx:pt>
          <cx:pt idx="25986">2100</cx:pt>
          <cx:pt idx="25987">1650</cx:pt>
          <cx:pt idx="25988">2000</cx:pt>
          <cx:pt idx="25989">2000</cx:pt>
          <cx:pt idx="25990">1900</cx:pt>
          <cx:pt idx="25991">2000</cx:pt>
          <cx:pt idx="25992">1850</cx:pt>
          <cx:pt idx="25993">1750</cx:pt>
          <cx:pt idx="25994">1300</cx:pt>
          <cx:pt idx="25995">1200</cx:pt>
          <cx:pt idx="25996">2350</cx:pt>
          <cx:pt idx="25997">2350</cx:pt>
          <cx:pt idx="25998">2000</cx:pt>
          <cx:pt idx="25999">1850</cx:pt>
          <cx:pt idx="26000">1900</cx:pt>
          <cx:pt idx="26001">2000</cx:pt>
          <cx:pt idx="26002">2000</cx:pt>
          <cx:pt idx="26003">2100</cx:pt>
          <cx:pt idx="26004">2250</cx:pt>
          <cx:pt idx="26005">2100</cx:pt>
          <cx:pt idx="26006">2250</cx:pt>
          <cx:pt idx="26007">2100</cx:pt>
          <cx:pt idx="26008">2250</cx:pt>
          <cx:pt idx="26009">2100</cx:pt>
          <cx:pt idx="26010">2250</cx:pt>
          <cx:pt idx="26011">2250</cx:pt>
          <cx:pt idx="26012">2250</cx:pt>
          <cx:pt idx="26013">2250</cx:pt>
          <cx:pt idx="26014">2250</cx:pt>
          <cx:pt idx="26015">2250</cx:pt>
          <cx:pt idx="26016">2350</cx:pt>
          <cx:pt idx="26017">2250</cx:pt>
          <cx:pt idx="26018">2350</cx:pt>
          <cx:pt idx="26019">2250</cx:pt>
          <cx:pt idx="26020">2350</cx:pt>
          <cx:pt idx="26021">2250</cx:pt>
          <cx:pt idx="26022">2250</cx:pt>
          <cx:pt idx="26023">2650</cx:pt>
          <cx:pt idx="26024">2650</cx:pt>
          <cx:pt idx="26025">2800</cx:pt>
          <cx:pt idx="26026">3000</cx:pt>
          <cx:pt idx="26027">2000</cx:pt>
          <cx:pt idx="26028">1850</cx:pt>
          <cx:pt idx="26029">1900</cx:pt>
          <cx:pt idx="26030">2000</cx:pt>
          <cx:pt idx="26031">2000</cx:pt>
          <cx:pt idx="26032">2350</cx:pt>
          <cx:pt idx="26033">2350</cx:pt>
          <cx:pt idx="26034">3000</cx:pt>
          <cx:pt idx="26035">3000</cx:pt>
          <cx:pt idx="26036">3500</cx:pt>
          <cx:pt idx="26037">3500</cx:pt>
          <cx:pt idx="26038">3500</cx:pt>
          <cx:pt idx="26039">3500</cx:pt>
          <cx:pt idx="26040">3500</cx:pt>
          <cx:pt idx="26041">3500</cx:pt>
          <cx:pt idx="26042">2650</cx:pt>
          <cx:pt idx="26043">2500</cx:pt>
          <cx:pt idx="26044">2000</cx:pt>
          <cx:pt idx="26045">1950</cx:pt>
          <cx:pt idx="26046">2000</cx:pt>
          <cx:pt idx="26047">1850</cx:pt>
          <cx:pt idx="26048">1900</cx:pt>
          <cx:pt idx="26049">1950</cx:pt>
          <cx:pt idx="26050">1900</cx:pt>
          <cx:pt idx="26051">1850</cx:pt>
          <cx:pt idx="26052">2000</cx:pt>
          <cx:pt idx="26053">1950</cx:pt>
          <cx:pt idx="26054">1900</cx:pt>
          <cx:pt idx="26055">1850</cx:pt>
          <cx:pt idx="26056">2100</cx:pt>
          <cx:pt idx="26057">2000</cx:pt>
          <cx:pt idx="26058">2100</cx:pt>
          <cx:pt idx="26059">2000</cx:pt>
          <cx:pt idx="26060">2200</cx:pt>
          <cx:pt idx="26061">2200</cx:pt>
          <cx:pt idx="26062">1650</cx:pt>
          <cx:pt idx="26063">1650</cx:pt>
          <cx:pt idx="26064">1300</cx:pt>
          <cx:pt idx="26065">1750</cx:pt>
          <cx:pt idx="26066">1450</cx:pt>
          <cx:pt idx="26067">1700</cx:pt>
          <cx:pt idx="26068">1350</cx:pt>
          <cx:pt idx="26069">1850</cx:pt>
          <cx:pt idx="26070">1950</cx:pt>
          <cx:pt idx="26071">1850</cx:pt>
          <cx:pt idx="26072">1850</cx:pt>
          <cx:pt idx="26073">1850</cx:pt>
          <cx:pt idx="26074">2000</cx:pt>
          <cx:pt idx="26075">2000</cx:pt>
          <cx:pt idx="26076">1900</cx:pt>
          <cx:pt idx="26077">2000</cx:pt>
          <cx:pt idx="26078">1850</cx:pt>
          <cx:pt idx="26079">1650</cx:pt>
          <cx:pt idx="26080">1750</cx:pt>
          <cx:pt idx="26081">1600</cx:pt>
          <cx:pt idx="26082">1350</cx:pt>
          <cx:pt idx="26083">1450</cx:pt>
          <cx:pt idx="26084">1500</cx:pt>
          <cx:pt idx="26085">2350</cx:pt>
          <cx:pt idx="26086">2350</cx:pt>
          <cx:pt idx="26087">2350</cx:pt>
          <cx:pt idx="26088">2350</cx:pt>
          <cx:pt idx="26089">2350</cx:pt>
          <cx:pt idx="26090">2100</cx:pt>
          <cx:pt idx="26091">1600</cx:pt>
          <cx:pt idx="26092">2000</cx:pt>
          <cx:pt idx="26093">1600</cx:pt>
          <cx:pt idx="26094">2100</cx:pt>
          <cx:pt idx="26095">1600</cx:pt>
          <cx:pt idx="26096">2000</cx:pt>
          <cx:pt idx="26097">1600</cx:pt>
          <cx:pt idx="26098">2250</cx:pt>
          <cx:pt idx="26099">2100</cx:pt>
          <cx:pt idx="26100">1600</cx:pt>
          <cx:pt idx="26101">2000</cx:pt>
          <cx:pt idx="26102">1600</cx:pt>
          <cx:pt idx="26103">1500</cx:pt>
          <cx:pt idx="26104">2100</cx:pt>
          <cx:pt idx="26105">1600</cx:pt>
          <cx:pt idx="26106">2000</cx:pt>
          <cx:pt idx="26107">2100</cx:pt>
          <cx:pt idx="26108">1500</cx:pt>
          <cx:pt idx="26109">2100</cx:pt>
          <cx:pt idx="26110">1600</cx:pt>
          <cx:pt idx="26111">2000</cx:pt>
          <cx:pt idx="26112">1600</cx:pt>
          <cx:pt idx="26113">2100</cx:pt>
          <cx:pt idx="26114">1600</cx:pt>
          <cx:pt idx="26115">2100</cx:pt>
          <cx:pt idx="26116">2100</cx:pt>
          <cx:pt idx="26117">1600</cx:pt>
          <cx:pt idx="26118">2000</cx:pt>
          <cx:pt idx="26119">1450</cx:pt>
          <cx:pt idx="26120">1450</cx:pt>
          <cx:pt idx="26121">1500</cx:pt>
          <cx:pt idx="26122">1600</cx:pt>
          <cx:pt idx="26123">1500</cx:pt>
          <cx:pt idx="26124">1600</cx:pt>
          <cx:pt idx="26125">1600</cx:pt>
          <cx:pt idx="26126">1850</cx:pt>
          <cx:pt idx="26127">1950</cx:pt>
          <cx:pt idx="26128">1850</cx:pt>
          <cx:pt idx="26129">1950</cx:pt>
          <cx:pt idx="26130">1600</cx:pt>
          <cx:pt idx="26131">1500</cx:pt>
          <cx:pt idx="26132">1400</cx:pt>
          <cx:pt idx="26133">1450</cx:pt>
          <cx:pt idx="26134">1450</cx:pt>
          <cx:pt idx="26135">1500</cx:pt>
          <cx:pt idx="26136">1950</cx:pt>
          <cx:pt idx="26137">1950</cx:pt>
          <cx:pt idx="26138">1950</cx:pt>
          <cx:pt idx="26139">2050</cx:pt>
          <cx:pt idx="26140">2050</cx:pt>
          <cx:pt idx="26141">2200</cx:pt>
          <cx:pt idx="26142">1500</cx:pt>
          <cx:pt idx="26143">1500</cx:pt>
          <cx:pt idx="26144">1450</cx:pt>
          <cx:pt idx="26145">1400</cx:pt>
          <cx:pt idx="26146">1050</cx:pt>
          <cx:pt idx="26147">1400</cx:pt>
          <cx:pt idx="26148">1650</cx:pt>
          <cx:pt idx="26149">1400</cx:pt>
          <cx:pt idx="26150">1650</cx:pt>
          <cx:pt idx="26151">1200</cx:pt>
          <cx:pt idx="26152">1150</cx:pt>
          <cx:pt idx="26153">2350</cx:pt>
          <cx:pt idx="26154">2500</cx:pt>
          <cx:pt idx="26155">2650</cx:pt>
          <cx:pt idx="26156">1600</cx:pt>
          <cx:pt idx="26157">1850</cx:pt>
          <cx:pt idx="26158">1750</cx:pt>
          <cx:pt idx="26159">1850</cx:pt>
          <cx:pt idx="26160">1350</cx:pt>
          <cx:pt idx="26161">1350</cx:pt>
          <cx:pt idx="26162">2700</cx:pt>
          <cx:pt idx="26163">1300</cx:pt>
          <cx:pt idx="26164">1200</cx:pt>
          <cx:pt idx="26165">750</cx:pt>
          <cx:pt idx="26166">1500</cx:pt>
          <cx:pt idx="26167">1600</cx:pt>
          <cx:pt idx="26168">1600</cx:pt>
          <cx:pt idx="26169">1650</cx:pt>
          <cx:pt idx="26170">2350</cx:pt>
          <cx:pt idx="26171">2350</cx:pt>
          <cx:pt idx="26172">1850</cx:pt>
          <cx:pt idx="26173">1950</cx:pt>
          <cx:pt idx="26174">1650</cx:pt>
          <cx:pt idx="26175">1950</cx:pt>
          <cx:pt idx="26176">1600</cx:pt>
          <cx:pt idx="26177">2050</cx:pt>
          <cx:pt idx="26178">2050</cx:pt>
          <cx:pt idx="26179">1850</cx:pt>
          <cx:pt idx="26180">2200</cx:pt>
          <cx:pt idx="26181">2050</cx:pt>
          <cx:pt idx="26182">2350</cx:pt>
          <cx:pt idx="26183">2200</cx:pt>
          <cx:pt idx="26184">2350</cx:pt>
          <cx:pt idx="26185">2500</cx:pt>
          <cx:pt idx="26186">1150</cx:pt>
          <cx:pt idx="26187">1100</cx:pt>
          <cx:pt idx="26188">1850</cx:pt>
          <cx:pt idx="26189">1900</cx:pt>
          <cx:pt idx="26190">1750</cx:pt>
          <cx:pt idx="26191">1700</cx:pt>
          <cx:pt idx="26192">1750</cx:pt>
          <cx:pt idx="26193">1700</cx:pt>
          <cx:pt idx="26194">1600</cx:pt>
          <cx:pt idx="26195">1600</cx:pt>
          <cx:pt idx="26196">1750</cx:pt>
          <cx:pt idx="26197">1500</cx:pt>
          <cx:pt idx="26198">1500</cx:pt>
          <cx:pt idx="26199">1600</cx:pt>
          <cx:pt idx="26200">1600</cx:pt>
          <cx:pt idx="26201">1900</cx:pt>
          <cx:pt idx="26202">2100</cx:pt>
          <cx:pt idx="26203">1750</cx:pt>
          <cx:pt idx="26204">2250</cx:pt>
          <cx:pt idx="26205">1850</cx:pt>
          <cx:pt idx="26206">2100</cx:pt>
          <cx:pt idx="26207">1750</cx:pt>
          <cx:pt idx="26208">2250</cx:pt>
          <cx:pt idx="26209">1600</cx:pt>
          <cx:pt idx="26210">1600</cx:pt>
          <cx:pt idx="26211">2650</cx:pt>
          <cx:pt idx="26212">3000</cx:pt>
          <cx:pt idx="26213">2250</cx:pt>
          <cx:pt idx="26214">2000</cx:pt>
          <cx:pt idx="26215">2000</cx:pt>
          <cx:pt idx="26216">2000</cx:pt>
          <cx:pt idx="26217">2000</cx:pt>
          <cx:pt idx="26218">1850</cx:pt>
          <cx:pt idx="26219">1900</cx:pt>
          <cx:pt idx="26220">1900</cx:pt>
          <cx:pt idx="26221">1900</cx:pt>
          <cx:pt idx="26222">2000</cx:pt>
          <cx:pt idx="26223">2100</cx:pt>
          <cx:pt idx="26224">2000</cx:pt>
          <cx:pt idx="26225">1900</cx:pt>
          <cx:pt idx="26226">1900</cx:pt>
          <cx:pt idx="26227">2000</cx:pt>
          <cx:pt idx="26228">2350</cx:pt>
          <cx:pt idx="26229">2250</cx:pt>
          <cx:pt idx="26230">2250</cx:pt>
          <cx:pt idx="26231">2350</cx:pt>
          <cx:pt idx="26232">2250</cx:pt>
          <cx:pt idx="26233">2000</cx:pt>
          <cx:pt idx="26234">2100</cx:pt>
          <cx:pt idx="26235">1850</cx:pt>
          <cx:pt idx="26236">1900</cx:pt>
          <cx:pt idx="26237">1900</cx:pt>
          <cx:pt idx="26238">1900</cx:pt>
          <cx:pt idx="26239">2000</cx:pt>
          <cx:pt idx="26240">2100</cx:pt>
          <cx:pt idx="26241">2000</cx:pt>
          <cx:pt idx="26242">2000</cx:pt>
          <cx:pt idx="26243">2000</cx:pt>
          <cx:pt idx="26244">1900</cx:pt>
          <cx:pt idx="26245">2100</cx:pt>
          <cx:pt idx="26246">2350</cx:pt>
          <cx:pt idx="26247">2250</cx:pt>
          <cx:pt idx="26248">2250</cx:pt>
          <cx:pt idx="26249">2500</cx:pt>
          <cx:pt idx="26250">2500</cx:pt>
          <cx:pt idx="26251">2800</cx:pt>
          <cx:pt idx="26252">2350</cx:pt>
          <cx:pt idx="26253">2500</cx:pt>
          <cx:pt idx="26254">2500</cx:pt>
          <cx:pt idx="26255">2250</cx:pt>
          <cx:pt idx="26256">2250</cx:pt>
          <cx:pt idx="26257">2000</cx:pt>
          <cx:pt idx="26258">2100</cx:pt>
          <cx:pt idx="26259">2000</cx:pt>
          <cx:pt idx="26260">1850</cx:pt>
          <cx:pt idx="26261">1900</cx:pt>
          <cx:pt idx="26262">3250</cx:pt>
          <cx:pt idx="26263">3500</cx:pt>
          <cx:pt idx="26264">3250</cx:pt>
          <cx:pt idx="26265">3500</cx:pt>
          <cx:pt idx="26266">2800</cx:pt>
          <cx:pt idx="26267">2800</cx:pt>
          <cx:pt idx="26268">1700</cx:pt>
          <cx:pt idx="26269">1750</cx:pt>
          <cx:pt idx="26270">2000</cx:pt>
          <cx:pt idx="26271">1750</cx:pt>
          <cx:pt idx="26272">2000</cx:pt>
          <cx:pt idx="26273">1750</cx:pt>
          <cx:pt idx="26274">1900</cx:pt>
          <cx:pt idx="26275">2100</cx:pt>
          <cx:pt idx="26276">1850</cx:pt>
          <cx:pt idx="26277">2250</cx:pt>
          <cx:pt idx="26278">1750</cx:pt>
          <cx:pt idx="26279">1900</cx:pt>
          <cx:pt idx="26280">2100</cx:pt>
          <cx:pt idx="26281">1900</cx:pt>
          <cx:pt idx="26282">2100</cx:pt>
          <cx:pt idx="26283">1850</cx:pt>
          <cx:pt idx="26284">2250</cx:pt>
          <cx:pt idx="26285">2000</cx:pt>
          <cx:pt idx="26286">2100</cx:pt>
          <cx:pt idx="26287">2000</cx:pt>
          <cx:pt idx="26288">2100</cx:pt>
          <cx:pt idx="26289">2100</cx:pt>
          <cx:pt idx="26290">2350</cx:pt>
          <cx:pt idx="26291">2350</cx:pt>
          <cx:pt idx="26292">2350</cx:pt>
          <cx:pt idx="26293">2800</cx:pt>
          <cx:pt idx="26294">2650</cx:pt>
          <cx:pt idx="26295">3000</cx:pt>
          <cx:pt idx="26296">2800</cx:pt>
          <cx:pt idx="26297">2800</cx:pt>
          <cx:pt idx="26298">2800</cx:pt>
          <cx:pt idx="26299">3000</cx:pt>
          <cx:pt idx="26300">2650</cx:pt>
          <cx:pt idx="26301">2800</cx:pt>
          <cx:pt idx="26302">2650</cx:pt>
          <cx:pt idx="26303">2800</cx:pt>
          <cx:pt idx="26304">2650</cx:pt>
          <cx:pt idx="26305">2800</cx:pt>
          <cx:pt idx="26306">2250</cx:pt>
          <cx:pt idx="26307">2650</cx:pt>
          <cx:pt idx="26308">2650</cx:pt>
          <cx:pt idx="26309">2800</cx:pt>
          <cx:pt idx="26310">1650</cx:pt>
          <cx:pt idx="26311">2100</cx:pt>
          <cx:pt idx="26312">2250</cx:pt>
          <cx:pt idx="26313">1700</cx:pt>
          <cx:pt idx="26314">2100</cx:pt>
          <cx:pt idx="26315">2250</cx:pt>
          <cx:pt idx="26316">3850</cx:pt>
          <cx:pt idx="26317">3850</cx:pt>
          <cx:pt idx="26318">3850</cx:pt>
          <cx:pt idx="26319">3500</cx:pt>
          <cx:pt idx="26320">3250</cx:pt>
          <cx:pt idx="26321">3500</cx:pt>
          <cx:pt idx="26322">1900</cx:pt>
          <cx:pt idx="26323">2000</cx:pt>
          <cx:pt idx="26324">2000</cx:pt>
          <cx:pt idx="26325">2000</cx:pt>
          <cx:pt idx="26326">2000</cx:pt>
          <cx:pt idx="26327">2100</cx:pt>
          <cx:pt idx="26328">2100</cx:pt>
          <cx:pt idx="26329">2100</cx:pt>
          <cx:pt idx="26330">1900</cx:pt>
          <cx:pt idx="26331">2000</cx:pt>
          <cx:pt idx="26332">2000</cx:pt>
          <cx:pt idx="26333">2100</cx:pt>
          <cx:pt idx="26334">2100</cx:pt>
          <cx:pt idx="26335">2100</cx:pt>
          <cx:pt idx="26336">1900</cx:pt>
          <cx:pt idx="26337">2000</cx:pt>
          <cx:pt idx="26338">2000</cx:pt>
          <cx:pt idx="26339">2100</cx:pt>
          <cx:pt idx="26340">2100</cx:pt>
          <cx:pt idx="26341">2100</cx:pt>
          <cx:pt idx="26342">2100</cx:pt>
          <cx:pt idx="26343">2100</cx:pt>
          <cx:pt idx="26344">2100</cx:pt>
          <cx:pt idx="26345">2100</cx:pt>
          <cx:pt idx="26346">2100</cx:pt>
          <cx:pt idx="26347">2100</cx:pt>
          <cx:pt idx="26348">2100</cx:pt>
          <cx:pt idx="26349">2250</cx:pt>
          <cx:pt idx="26350">2100</cx:pt>
          <cx:pt idx="26351">2100</cx:pt>
          <cx:pt idx="26352">2100</cx:pt>
          <cx:pt idx="26353">2250</cx:pt>
          <cx:pt idx="26354">2000</cx:pt>
          <cx:pt idx="26355">2000</cx:pt>
          <cx:pt idx="26356">2100</cx:pt>
          <cx:pt idx="26357">2100</cx:pt>
          <cx:pt idx="26358">2100</cx:pt>
          <cx:pt idx="26359">2100</cx:pt>
          <cx:pt idx="26360">2100</cx:pt>
          <cx:pt idx="26361">2250</cx:pt>
          <cx:pt idx="26362">2250</cx:pt>
          <cx:pt idx="26363">2350</cx:pt>
          <cx:pt idx="26364">2350</cx:pt>
          <cx:pt idx="26365">2350</cx:pt>
          <cx:pt idx="26366">2350</cx:pt>
          <cx:pt idx="26367">2350</cx:pt>
          <cx:pt idx="26368">2350</cx:pt>
          <cx:pt idx="26369">2650</cx:pt>
          <cx:pt idx="26370">2350</cx:pt>
          <cx:pt idx="26371">2350</cx:pt>
          <cx:pt idx="26372">2800</cx:pt>
          <cx:pt idx="26373">2650</cx:pt>
          <cx:pt idx="26374">2650</cx:pt>
          <cx:pt idx="26375">2650</cx:pt>
          <cx:pt idx="26376">2650</cx:pt>
          <cx:pt idx="26377">2650</cx:pt>
          <cx:pt idx="26378">2650</cx:pt>
          <cx:pt idx="26379">3250</cx:pt>
          <cx:pt idx="26380">3250</cx:pt>
          <cx:pt idx="26381">3250</cx:pt>
          <cx:pt idx="26382">3250</cx:pt>
          <cx:pt idx="26383">3250</cx:pt>
          <cx:pt idx="26384">3250</cx:pt>
          <cx:pt idx="26385">2100</cx:pt>
          <cx:pt idx="26386">2250</cx:pt>
          <cx:pt idx="26387">2350</cx:pt>
          <cx:pt idx="26388">2650</cx:pt>
          <cx:pt idx="26389">2500</cx:pt>
          <cx:pt idx="26390">2800</cx:pt>
          <cx:pt idx="26391">1900</cx:pt>
          <cx:pt idx="26392">2000</cx:pt>
          <cx:pt idx="26393">1900</cx:pt>
          <cx:pt idx="26394">2000</cx:pt>
          <cx:pt idx="26395">1900</cx:pt>
          <cx:pt idx="26396">2000</cx:pt>
          <cx:pt idx="26397">2350</cx:pt>
          <cx:pt idx="26398">2350</cx:pt>
          <cx:pt idx="26399">2650</cx:pt>
          <cx:pt idx="26400">4250</cx:pt>
          <cx:pt idx="26401">1950</cx:pt>
          <cx:pt idx="26402">1850</cx:pt>
          <cx:pt idx="26403">2250</cx:pt>
          <cx:pt idx="26404">1750</cx:pt>
          <cx:pt idx="26405">1650</cx:pt>
          <cx:pt idx="26406">1850</cx:pt>
          <cx:pt idx="26407">1950</cx:pt>
          <cx:pt idx="26408">1950</cx:pt>
          <cx:pt idx="26409">1850</cx:pt>
          <cx:pt idx="26410">1750</cx:pt>
          <cx:pt idx="26411">1650</cx:pt>
          <cx:pt idx="26412">1850</cx:pt>
          <cx:pt idx="26413">1850</cx:pt>
          <cx:pt idx="26414">1750</cx:pt>
          <cx:pt idx="26415">1750</cx:pt>
          <cx:pt idx="26416">1950</cx:pt>
          <cx:pt idx="26417">1950</cx:pt>
          <cx:pt idx="26418">3000</cx:pt>
          <cx:pt idx="26419">3000</cx:pt>
          <cx:pt idx="26420">3000</cx:pt>
          <cx:pt idx="26421">2350</cx:pt>
          <cx:pt idx="26422">2350</cx:pt>
          <cx:pt idx="26423">2050</cx:pt>
          <cx:pt idx="26424">2650</cx:pt>
          <cx:pt idx="26425">2050</cx:pt>
          <cx:pt idx="26426">2800</cx:pt>
          <cx:pt idx="26427">1750</cx:pt>
          <cx:pt idx="26428">2350</cx:pt>
          <cx:pt idx="26429">1750</cx:pt>
          <cx:pt idx="26430">2650</cx:pt>
          <cx:pt idx="26431">2800</cx:pt>
          <cx:pt idx="26432">2350</cx:pt>
          <cx:pt idx="26433">2650</cx:pt>
          <cx:pt idx="26434">2200</cx:pt>
          <cx:pt idx="26435">2500</cx:pt>
          <cx:pt idx="26436">2200</cx:pt>
          <cx:pt idx="26437">2500</cx:pt>
          <cx:pt idx="26438">2200</cx:pt>
          <cx:pt idx="26439">1350</cx:pt>
          <cx:pt idx="26440">1300</cx:pt>
          <cx:pt idx="26441">1350</cx:pt>
          <cx:pt idx="26442">1300</cx:pt>
          <cx:pt idx="26443">1400</cx:pt>
          <cx:pt idx="26444">1600</cx:pt>
          <cx:pt idx="26445">1350</cx:pt>
          <cx:pt idx="26446">1700</cx:pt>
          <cx:pt idx="26447">1650</cx:pt>
          <cx:pt idx="26448">1300</cx:pt>
          <cx:pt idx="26449">1700</cx:pt>
          <cx:pt idx="26450">1200</cx:pt>
          <cx:pt idx="26451">1750</cx:pt>
          <cx:pt idx="26452">1950</cx:pt>
          <cx:pt idx="26453">1750</cx:pt>
          <cx:pt idx="26454">1850</cx:pt>
          <cx:pt idx="26455">2050</cx:pt>
          <cx:pt idx="26456">1950</cx:pt>
          <cx:pt idx="26457">2350</cx:pt>
          <cx:pt idx="26458">2050</cx:pt>
          <cx:pt idx="26459">1750</cx:pt>
          <cx:pt idx="26460">1950</cx:pt>
          <cx:pt idx="26461">1750</cx:pt>
          <cx:pt idx="26462">2050</cx:pt>
          <cx:pt idx="26463">2350</cx:pt>
          <cx:pt idx="26464">2250</cx:pt>
          <cx:pt idx="26465">2350</cx:pt>
          <cx:pt idx="26466">1850</cx:pt>
          <cx:pt idx="26467">1850</cx:pt>
          <cx:pt idx="26468">1850</cx:pt>
          <cx:pt idx="26469">1850</cx:pt>
          <cx:pt idx="26470">2500</cx:pt>
          <cx:pt idx="26471">2500</cx:pt>
          <cx:pt idx="26472">2500</cx:pt>
          <cx:pt idx="26473">2500</cx:pt>
          <cx:pt idx="26474">1400</cx:pt>
          <cx:pt idx="26475">1750</cx:pt>
          <cx:pt idx="26476">1600</cx:pt>
          <cx:pt idx="26477">1450</cx:pt>
          <cx:pt idx="26478">1850</cx:pt>
          <cx:pt idx="26479">1450</cx:pt>
          <cx:pt idx="26480">1400</cx:pt>
          <cx:pt idx="26481">1750</cx:pt>
          <cx:pt idx="26482">1450</cx:pt>
          <cx:pt idx="26483">1850</cx:pt>
          <cx:pt idx="26484">2250</cx:pt>
          <cx:pt idx="26485">1600</cx:pt>
          <cx:pt idx="26486">1600</cx:pt>
          <cx:pt idx="26487">1650</cx:pt>
          <cx:pt idx="26488">1750</cx:pt>
          <cx:pt idx="26489">1400</cx:pt>
          <cx:pt idx="26490">1400</cx:pt>
          <cx:pt idx="26491">1600</cx:pt>
          <cx:pt idx="26492">1300</cx:pt>
          <cx:pt idx="26493">2050</cx:pt>
          <cx:pt idx="26494">2200</cx:pt>
          <cx:pt idx="26495">2050</cx:pt>
          <cx:pt idx="26496">2350</cx:pt>
          <cx:pt idx="26497">2050</cx:pt>
          <cx:pt idx="26498">2350</cx:pt>
          <cx:pt idx="26499">2200</cx:pt>
          <cx:pt idx="26500">2200</cx:pt>
          <cx:pt idx="26501">2500</cx:pt>
          <cx:pt idx="26502">2200</cx:pt>
          <cx:pt idx="26503">2200</cx:pt>
          <cx:pt idx="26504">2500</cx:pt>
          <cx:pt idx="26505">2200</cx:pt>
          <cx:pt idx="26506">2500</cx:pt>
          <cx:pt idx="26507">2200</cx:pt>
          <cx:pt idx="26508">2200</cx:pt>
          <cx:pt idx="26509">2200</cx:pt>
          <cx:pt idx="26510">2200</cx:pt>
          <cx:pt idx="26511">3000</cx:pt>
          <cx:pt idx="26512">2200</cx:pt>
          <cx:pt idx="26513">1650</cx:pt>
          <cx:pt idx="26514">1750</cx:pt>
          <cx:pt idx="26515">2200</cx:pt>
          <cx:pt idx="26516">2050</cx:pt>
          <cx:pt idx="26517">3000</cx:pt>
          <cx:pt idx="26518">2200</cx:pt>
          <cx:pt idx="26519">2200</cx:pt>
          <cx:pt idx="26520">3250</cx:pt>
          <cx:pt idx="26521">1850</cx:pt>
          <cx:pt idx="26522">1850</cx:pt>
          <cx:pt idx="26523">2500</cx:pt>
          <cx:pt idx="26524">2500</cx:pt>
          <cx:pt idx="26525">2500</cx:pt>
          <cx:pt idx="26526">2500</cx:pt>
          <cx:pt idx="26527">2050</cx:pt>
          <cx:pt idx="26528">2350</cx:pt>
          <cx:pt idx="26529">2350</cx:pt>
          <cx:pt idx="26530">2350</cx:pt>
          <cx:pt idx="26531">2350</cx:pt>
          <cx:pt idx="26532">1950</cx:pt>
          <cx:pt idx="26533">1950</cx:pt>
          <cx:pt idx="26534">1650</cx:pt>
          <cx:pt idx="26535">1750</cx:pt>
          <cx:pt idx="26536">1750</cx:pt>
          <cx:pt idx="26537">1950</cx:pt>
          <cx:pt idx="26538">2800</cx:pt>
          <cx:pt idx="26539">2350</cx:pt>
          <cx:pt idx="26540">2350</cx:pt>
          <cx:pt idx="26541">2350</cx:pt>
          <cx:pt idx="26542">2350</cx:pt>
          <cx:pt idx="26543">2350</cx:pt>
          <cx:pt idx="26544">2350</cx:pt>
          <cx:pt idx="26545">2000</cx:pt>
          <cx:pt idx="26546">2350</cx:pt>
          <cx:pt idx="26547">2000</cx:pt>
          <cx:pt idx="26548">2350</cx:pt>
          <cx:pt idx="26549">2050</cx:pt>
          <cx:pt idx="26550">1950</cx:pt>
          <cx:pt idx="26551">2050</cx:pt>
          <cx:pt idx="26552">2000</cx:pt>
          <cx:pt idx="26553">1650</cx:pt>
          <cx:pt idx="26554">1900</cx:pt>
          <cx:pt idx="26555">1500</cx:pt>
          <cx:pt idx="26556">2000</cx:pt>
          <cx:pt idx="26557">1650</cx:pt>
          <cx:pt idx="26558">1900</cx:pt>
          <cx:pt idx="26559">1500</cx:pt>
          <cx:pt idx="26560">1450</cx:pt>
          <cx:pt idx="26561">1600</cx:pt>
          <cx:pt idx="26562">1600</cx:pt>
          <cx:pt idx="26563">1850</cx:pt>
          <cx:pt idx="26564">1950</cx:pt>
          <cx:pt idx="26565">1500</cx:pt>
          <cx:pt idx="26566">1650</cx:pt>
          <cx:pt idx="26567">1650</cx:pt>
          <cx:pt idx="26568">1850</cx:pt>
          <cx:pt idx="26569">1850</cx:pt>
          <cx:pt idx="26570">1850</cx:pt>
          <cx:pt idx="26571">1950</cx:pt>
          <cx:pt idx="26572">1950</cx:pt>
          <cx:pt idx="26573">1450</cx:pt>
          <cx:pt idx="26574">1600</cx:pt>
          <cx:pt idx="26575">1600</cx:pt>
          <cx:pt idx="26576">1850</cx:pt>
          <cx:pt idx="26577">1950</cx:pt>
          <cx:pt idx="26578">1450</cx:pt>
          <cx:pt idx="26579">1500</cx:pt>
          <cx:pt idx="26580">1350</cx:pt>
          <cx:pt idx="26581">1400</cx:pt>
          <cx:pt idx="26582">1600</cx:pt>
          <cx:pt idx="26583">1600</cx:pt>
          <cx:pt idx="26584">1850</cx:pt>
          <cx:pt idx="26585">1850</cx:pt>
          <cx:pt idx="26586">1950</cx:pt>
          <cx:pt idx="26587">1950</cx:pt>
          <cx:pt idx="26588">2800</cx:pt>
          <cx:pt idx="26589">1650</cx:pt>
          <cx:pt idx="26590">1750</cx:pt>
          <cx:pt idx="26591">1750</cx:pt>
          <cx:pt idx="26592">1950</cx:pt>
          <cx:pt idx="26593">2800</cx:pt>
          <cx:pt idx="26594">1950</cx:pt>
          <cx:pt idx="26595">1950</cx:pt>
          <cx:pt idx="26596">2050</cx:pt>
          <cx:pt idx="26597">2350</cx:pt>
          <cx:pt idx="26598">2350</cx:pt>
          <cx:pt idx="26599">1950</cx:pt>
          <cx:pt idx="26600">2350</cx:pt>
          <cx:pt idx="26601">2350</cx:pt>
          <cx:pt idx="26602">2350</cx:pt>
          <cx:pt idx="26603">2200</cx:pt>
          <cx:pt idx="26604">2200</cx:pt>
          <cx:pt idx="26605">2350</cx:pt>
          <cx:pt idx="26606">2350</cx:pt>
          <cx:pt idx="26607">2350</cx:pt>
          <cx:pt idx="26608">2350</cx:pt>
          <cx:pt idx="26609">2350</cx:pt>
          <cx:pt idx="26610">2350</cx:pt>
          <cx:pt idx="26611">1650</cx:pt>
          <cx:pt idx="26612">1750</cx:pt>
          <cx:pt idx="26613">1750</cx:pt>
          <cx:pt idx="26614">1950</cx:pt>
          <cx:pt idx="26615">2800</cx:pt>
          <cx:pt idx="26616">1950</cx:pt>
          <cx:pt idx="26617">1950</cx:pt>
          <cx:pt idx="26618">1950</cx:pt>
          <cx:pt idx="26619">1950</cx:pt>
          <cx:pt idx="26620">1850</cx:pt>
          <cx:pt idx="26621">2050</cx:pt>
          <cx:pt idx="26622">2050</cx:pt>
          <cx:pt idx="26623">1950</cx:pt>
          <cx:pt idx="26624">2200</cx:pt>
          <cx:pt idx="26625">2350</cx:pt>
          <cx:pt idx="26626">2350</cx:pt>
          <cx:pt idx="26627">2350</cx:pt>
          <cx:pt idx="26628">2050</cx:pt>
          <cx:pt idx="26629">2500</cx:pt>
          <cx:pt idx="26630">2500</cx:pt>
          <cx:pt idx="26631">2500</cx:pt>
          <cx:pt idx="26632">2350</cx:pt>
          <cx:pt idx="26633">2350</cx:pt>
          <cx:pt idx="26634">2500</cx:pt>
          <cx:pt idx="26635">2500</cx:pt>
          <cx:pt idx="26636">2650</cx:pt>
          <cx:pt idx="26637">2650</cx:pt>
          <cx:pt idx="26638">3500</cx:pt>
          <cx:pt idx="26639">3500</cx:pt>
          <cx:pt idx="26640">3850</cx:pt>
          <cx:pt idx="26641">3500</cx:pt>
          <cx:pt idx="26642">3250</cx:pt>
          <cx:pt idx="26643">3250</cx:pt>
          <cx:pt idx="26644">1950</cx:pt>
          <cx:pt idx="26645">1950</cx:pt>
          <cx:pt idx="26646">1850</cx:pt>
          <cx:pt idx="26647">1650</cx:pt>
          <cx:pt idx="26648">1850</cx:pt>
          <cx:pt idx="26649">1600</cx:pt>
          <cx:pt idx="26650">1750</cx:pt>
          <cx:pt idx="26651">1450</cx:pt>
          <cx:pt idx="26652">1250</cx:pt>
          <cx:pt idx="26653">1100</cx:pt>
          <cx:pt idx="26654">2500</cx:pt>
          <cx:pt idx="26655">2200</cx:pt>
          <cx:pt idx="26656">2200</cx:pt>
          <cx:pt idx="26657">2350</cx:pt>
          <cx:pt idx="26658">2350</cx:pt>
          <cx:pt idx="26659">2200</cx:pt>
          <cx:pt idx="26660">2200</cx:pt>
          <cx:pt idx="26661">2350</cx:pt>
          <cx:pt idx="26662">2350</cx:pt>
          <cx:pt idx="26663">2200</cx:pt>
          <cx:pt idx="26664">2200</cx:pt>
          <cx:pt idx="26665">2500</cx:pt>
          <cx:pt idx="26666">2200</cx:pt>
          <cx:pt idx="26667">2350</cx:pt>
          <cx:pt idx="26668">2500</cx:pt>
          <cx:pt idx="26669">2500</cx:pt>
          <cx:pt idx="26670">2350</cx:pt>
          <cx:pt idx="26671">2350</cx:pt>
          <cx:pt idx="26672">2350</cx:pt>
          <cx:pt idx="26673">1250</cx:pt>
          <cx:pt idx="26674">1250</cx:pt>
          <cx:pt idx="26675">1500</cx:pt>
          <cx:pt idx="26676">1650</cx:pt>
          <cx:pt idx="26677">1500</cx:pt>
          <cx:pt idx="26678">1750</cx:pt>
          <cx:pt idx="26679">1850</cx:pt>
          <cx:pt idx="26680">1950</cx:pt>
          <cx:pt idx="26681">1750</cx:pt>
          <cx:pt idx="26682">1950</cx:pt>
          <cx:pt idx="26683">2650</cx:pt>
          <cx:pt idx="26684">1650</cx:pt>
          <cx:pt idx="26685">2050</cx:pt>
          <cx:pt idx="26686">2050</cx:pt>
          <cx:pt idx="26687">2050</cx:pt>
          <cx:pt idx="26688">1500</cx:pt>
          <cx:pt idx="26689">1950</cx:pt>
          <cx:pt idx="26690">2200</cx:pt>
          <cx:pt idx="26691">2350</cx:pt>
          <cx:pt idx="26692">2050</cx:pt>
          <cx:pt idx="26693">2200</cx:pt>
          <cx:pt idx="26694">1850</cx:pt>
          <cx:pt idx="26695">1600</cx:pt>
          <cx:pt idx="26696">1950</cx:pt>
          <cx:pt idx="26697">1850</cx:pt>
          <cx:pt idx="26698">1950</cx:pt>
          <cx:pt idx="26699">1850</cx:pt>
          <cx:pt idx="26700">1750</cx:pt>
          <cx:pt idx="26701">1950</cx:pt>
          <cx:pt idx="26702">1750</cx:pt>
          <cx:pt idx="26703">1850</cx:pt>
          <cx:pt idx="26704">2050</cx:pt>
          <cx:pt idx="26705">1950</cx:pt>
          <cx:pt idx="26706">2350</cx:pt>
          <cx:pt idx="26707">2050</cx:pt>
          <cx:pt idx="26708">1750</cx:pt>
          <cx:pt idx="26709">1950</cx:pt>
          <cx:pt idx="26710">1750</cx:pt>
          <cx:pt idx="26711">2050</cx:pt>
          <cx:pt idx="26712">2200</cx:pt>
          <cx:pt idx="26713">2050</cx:pt>
          <cx:pt idx="26714">2200</cx:pt>
          <cx:pt idx="26715">2200</cx:pt>
          <cx:pt idx="26716">2500</cx:pt>
          <cx:pt idx="26717">2500</cx:pt>
          <cx:pt idx="26718">2500</cx:pt>
          <cx:pt idx="26719">2500</cx:pt>
          <cx:pt idx="26720">2500</cx:pt>
          <cx:pt idx="26721">2500</cx:pt>
          <cx:pt idx="26722">2050</cx:pt>
          <cx:pt idx="26723">2350</cx:pt>
          <cx:pt idx="26724">2350</cx:pt>
          <cx:pt idx="26725">2500</cx:pt>
          <cx:pt idx="26726">2500</cx:pt>
          <cx:pt idx="26727">2350</cx:pt>
          <cx:pt idx="26728">2350</cx:pt>
          <cx:pt idx="26729">2050</cx:pt>
          <cx:pt idx="26730">2200</cx:pt>
          <cx:pt idx="26731">2050</cx:pt>
          <cx:pt idx="26732">2350</cx:pt>
          <cx:pt idx="26733">2050</cx:pt>
          <cx:pt idx="26734">2800</cx:pt>
          <cx:pt idx="26735">2350</cx:pt>
          <cx:pt idx="26736">2200</cx:pt>
          <cx:pt idx="26737">2200</cx:pt>
          <cx:pt idx="26738">2500</cx:pt>
          <cx:pt idx="26739">2200</cx:pt>
          <cx:pt idx="26740">3000</cx:pt>
          <cx:pt idx="26741">2200</cx:pt>
          <cx:pt idx="26742">2200</cx:pt>
          <cx:pt idx="26743">2200</cx:pt>
          <cx:pt idx="26744">3000</cx:pt>
          <cx:pt idx="26745">2200</cx:pt>
          <cx:pt idx="26746">1650</cx:pt>
          <cx:pt idx="26747">1750</cx:pt>
          <cx:pt idx="26748">3000</cx:pt>
          <cx:pt idx="26749">2200</cx:pt>
          <cx:pt idx="26750">2500</cx:pt>
          <cx:pt idx="26751">2200</cx:pt>
          <cx:pt idx="26752">3000</cx:pt>
          <cx:pt idx="26753">2500</cx:pt>
          <cx:pt idx="26754">2200</cx:pt>
          <cx:pt idx="26755">1450</cx:pt>
          <cx:pt idx="26756">1600</cx:pt>
          <cx:pt idx="26757">1400</cx:pt>
          <cx:pt idx="26758">1450</cx:pt>
          <cx:pt idx="26759">1600</cx:pt>
          <cx:pt idx="26760">1400</cx:pt>
          <cx:pt idx="26761">1750</cx:pt>
          <cx:pt idx="26762">1200</cx:pt>
          <cx:pt idx="26763">1200</cx:pt>
          <cx:pt idx="26764">1750</cx:pt>
          <cx:pt idx="26765">1100</cx:pt>
          <cx:pt idx="26766">850</cx:pt>
          <cx:pt idx="26767">1500</cx:pt>
          <cx:pt idx="26768">1600</cx:pt>
          <cx:pt idx="26769">1600</cx:pt>
          <cx:pt idx="26770">1750</cx:pt>
          <cx:pt idx="26771">1650</cx:pt>
          <cx:pt idx="26772">1750</cx:pt>
          <cx:pt idx="26773">1200</cx:pt>
          <cx:pt idx="26774">1150</cx:pt>
          <cx:pt idx="26775">1150</cx:pt>
          <cx:pt idx="26776">1950</cx:pt>
          <cx:pt idx="26777">1750</cx:pt>
          <cx:pt idx="26778">1950</cx:pt>
          <cx:pt idx="26779">2050</cx:pt>
          <cx:pt idx="26780">2050</cx:pt>
          <cx:pt idx="26781">2000</cx:pt>
          <cx:pt idx="26782">2350</cx:pt>
          <cx:pt idx="26783">2500</cx:pt>
          <cx:pt idx="26784">2350</cx:pt>
          <cx:pt idx="26785">1250</cx:pt>
          <cx:pt idx="26786">1200</cx:pt>
          <cx:pt idx="26787">1650</cx:pt>
          <cx:pt idx="26788">1750</cx:pt>
          <cx:pt idx="26789">1250</cx:pt>
          <cx:pt idx="26790">1300</cx:pt>
          <cx:pt idx="26791">1950</cx:pt>
          <cx:pt idx="26792">1750</cx:pt>
          <cx:pt idx="26793">1750</cx:pt>
          <cx:pt idx="26794">1750</cx:pt>
          <cx:pt idx="26795">1850</cx:pt>
          <cx:pt idx="26796">1850</cx:pt>
          <cx:pt idx="26797">1850</cx:pt>
          <cx:pt idx="26798">1450</cx:pt>
          <cx:pt idx="26799">1600</cx:pt>
          <cx:pt idx="26800">1400</cx:pt>
          <cx:pt idx="26801">1600</cx:pt>
          <cx:pt idx="26802">1750</cx:pt>
          <cx:pt idx="26803">1500</cx:pt>
          <cx:pt idx="26804">1750</cx:pt>
          <cx:pt idx="26805">1850</cx:pt>
          <cx:pt idx="26806">1600</cx:pt>
          <cx:pt idx="26807">1750</cx:pt>
          <cx:pt idx="26808">1600</cx:pt>
          <cx:pt idx="26809">1850</cx:pt>
          <cx:pt idx="26810">1650</cx:pt>
          <cx:pt idx="26811">1950</cx:pt>
          <cx:pt idx="26812">1950</cx:pt>
          <cx:pt idx="26813">2250</cx:pt>
          <cx:pt idx="26814">2250</cx:pt>
          <cx:pt idx="26815">2500</cx:pt>
          <cx:pt idx="26816">2350</cx:pt>
          <cx:pt idx="26817">3000</cx:pt>
          <cx:pt idx="26818">2100</cx:pt>
          <cx:pt idx="26819">2100</cx:pt>
          <cx:pt idx="26820">2250</cx:pt>
          <cx:pt idx="26821">2100</cx:pt>
          <cx:pt idx="26822">2100</cx:pt>
          <cx:pt idx="26823">2250</cx:pt>
          <cx:pt idx="26824">2350</cx:pt>
          <cx:pt idx="26825">2350</cx:pt>
          <cx:pt idx="26826">2650</cx:pt>
          <cx:pt idx="26827">3000</cx:pt>
          <cx:pt idx="26828">3000</cx:pt>
          <cx:pt idx="26829">2200</cx:pt>
          <cx:pt idx="26830">2200</cx:pt>
          <cx:pt idx="26831">1750</cx:pt>
          <cx:pt idx="26832">1750</cx:pt>
          <cx:pt idx="26833">1950</cx:pt>
          <cx:pt idx="26834">2050</cx:pt>
          <cx:pt idx="26835">1950</cx:pt>
          <cx:pt idx="26836">2100</cx:pt>
          <cx:pt idx="26837">2250</cx:pt>
          <cx:pt idx="26838">2500</cx:pt>
          <cx:pt idx="26839">2350</cx:pt>
          <cx:pt idx="26840">2250</cx:pt>
          <cx:pt idx="26841">2350</cx:pt>
          <cx:pt idx="26842">2350</cx:pt>
          <cx:pt idx="26843">2250</cx:pt>
          <cx:pt idx="26844">2250</cx:pt>
          <cx:pt idx="26845">2350</cx:pt>
          <cx:pt idx="26846">2250</cx:pt>
          <cx:pt idx="26847">2250</cx:pt>
          <cx:pt idx="26848">2350</cx:pt>
          <cx:pt idx="26849">2350</cx:pt>
          <cx:pt idx="26850">2350</cx:pt>
          <cx:pt idx="26851">2350</cx:pt>
          <cx:pt idx="26852">2200</cx:pt>
          <cx:pt idx="26853">2500</cx:pt>
          <cx:pt idx="26854">2500</cx:pt>
          <cx:pt idx="26855">2200</cx:pt>
          <cx:pt idx="26856">1450</cx:pt>
          <cx:pt idx="26857">1500</cx:pt>
          <cx:pt idx="26858">1400</cx:pt>
          <cx:pt idx="26859">1600</cx:pt>
          <cx:pt idx="26860">1450</cx:pt>
          <cx:pt idx="26861">1950</cx:pt>
          <cx:pt idx="26862">2350</cx:pt>
          <cx:pt idx="26863">2350</cx:pt>
          <cx:pt idx="26864">2050</cx:pt>
          <cx:pt idx="26865">2050</cx:pt>
          <cx:pt idx="26866">2350</cx:pt>
          <cx:pt idx="26867">3500</cx:pt>
          <cx:pt idx="26868">2350</cx:pt>
          <cx:pt idx="26869">2050</cx:pt>
          <cx:pt idx="26870">1950</cx:pt>
          <cx:pt idx="26871">1850</cx:pt>
          <cx:pt idx="26872">2050</cx:pt>
          <cx:pt idx="26873">1950</cx:pt>
          <cx:pt idx="26874">1450</cx:pt>
          <cx:pt idx="26875">1500</cx:pt>
          <cx:pt idx="26876">1400</cx:pt>
          <cx:pt idx="26877">1600</cx:pt>
          <cx:pt idx="26878">1650</cx:pt>
          <cx:pt idx="26879">1450</cx:pt>
          <cx:pt idx="26880">2050</cx:pt>
          <cx:pt idx="26881">1950</cx:pt>
          <cx:pt idx="26882">2050</cx:pt>
          <cx:pt idx="26883">2200</cx:pt>
          <cx:pt idx="26884">1850</cx:pt>
          <cx:pt idx="26885">1400</cx:pt>
          <cx:pt idx="26886">1500</cx:pt>
          <cx:pt idx="26887">1400</cx:pt>
          <cx:pt idx="26888">1200</cx:pt>
          <cx:pt idx="26889">1200</cx:pt>
          <cx:pt idx="26890">1600</cx:pt>
          <cx:pt idx="26891">1650</cx:pt>
          <cx:pt idx="26892">1950</cx:pt>
          <cx:pt idx="26893">1950</cx:pt>
          <cx:pt idx="26894">2050</cx:pt>
          <cx:pt idx="26895">2050</cx:pt>
          <cx:pt idx="26896">2050</cx:pt>
          <cx:pt idx="26897">1300</cx:pt>
          <cx:pt idx="26898">1350</cx:pt>
          <cx:pt idx="26899">1650</cx:pt>
          <cx:pt idx="26900">1750</cx:pt>
          <cx:pt idx="26901">1600</cx:pt>
          <cx:pt idx="26902">1850</cx:pt>
          <cx:pt idx="26903">1650</cx:pt>
          <cx:pt idx="26904">3250</cx:pt>
          <cx:pt idx="26905">3250</cx:pt>
          <cx:pt idx="26906">3500</cx:pt>
          <cx:pt idx="26907">3500</cx:pt>
          <cx:pt idx="26908">3850</cx:pt>
          <cx:pt idx="26909">4250</cx:pt>
          <cx:pt idx="26910">3850</cx:pt>
          <cx:pt idx="26911">3850</cx:pt>
          <cx:pt idx="26912">4250</cx:pt>
          <cx:pt idx="26913">2050</cx:pt>
          <cx:pt idx="26914">2500</cx:pt>
          <cx:pt idx="26915">2500</cx:pt>
          <cx:pt idx="26916">2500</cx:pt>
          <cx:pt idx="26917">2500</cx:pt>
          <cx:pt idx="26918">2350</cx:pt>
          <cx:pt idx="26919">1900</cx:pt>
          <cx:pt idx="26920">1900</cx:pt>
          <cx:pt idx="26921">2100</cx:pt>
          <cx:pt idx="26922">1850</cx:pt>
          <cx:pt idx="26923">2100</cx:pt>
          <cx:pt idx="26924">2800</cx:pt>
          <cx:pt idx="26925">1750</cx:pt>
          <cx:pt idx="26926">2000</cx:pt>
          <cx:pt idx="26927">1900</cx:pt>
          <cx:pt idx="26928">2100</cx:pt>
          <cx:pt idx="26929">2350</cx:pt>
          <cx:pt idx="26930">2250</cx:pt>
          <cx:pt idx="26931">2250</cx:pt>
          <cx:pt idx="26932">2000</cx:pt>
          <cx:pt idx="26933">3000</cx:pt>
          <cx:pt idx="26934">2100</cx:pt>
          <cx:pt idx="26935">2100</cx:pt>
          <cx:pt idx="26936">2250</cx:pt>
          <cx:pt idx="26937">2250</cx:pt>
          <cx:pt idx="26938">1700</cx:pt>
          <cx:pt idx="26939">1700</cx:pt>
          <cx:pt idx="26940">2250</cx:pt>
          <cx:pt idx="26941">2500</cx:pt>
          <cx:pt idx="26942">2500</cx:pt>
          <cx:pt idx="26943">1950</cx:pt>
          <cx:pt idx="26944">1850</cx:pt>
          <cx:pt idx="26945">1850</cx:pt>
          <cx:pt idx="26946">1600</cx:pt>
          <cx:pt idx="26947">2500</cx:pt>
          <cx:pt idx="26948">1950</cx:pt>
          <cx:pt idx="26949">1950</cx:pt>
          <cx:pt idx="26950">1500</cx:pt>
          <cx:pt idx="26951">1600</cx:pt>
          <cx:pt idx="26952">2800</cx:pt>
          <cx:pt idx="26953">3000</cx:pt>
          <cx:pt idx="26954">3500</cx:pt>
          <cx:pt idx="26955">3500</cx:pt>
          <cx:pt idx="26956">3500</cx:pt>
          <cx:pt idx="26957">3500</cx:pt>
          <cx:pt idx="26958">1350</cx:pt>
          <cx:pt idx="26959">1450</cx:pt>
          <cx:pt idx="26960">1300</cx:pt>
          <cx:pt idx="26961">1400</cx:pt>
          <cx:pt idx="26962">1500</cx:pt>
          <cx:pt idx="26963">1450</cx:pt>
          <cx:pt idx="26964">1450</cx:pt>
          <cx:pt idx="26965">1750</cx:pt>
          <cx:pt idx="26966">1450</cx:pt>
          <cx:pt idx="26967">1750</cx:pt>
          <cx:pt idx="26968">1650</cx:pt>
          <cx:pt idx="26969">1500</cx:pt>
          <cx:pt idx="26970">2050</cx:pt>
          <cx:pt idx="26971">1950</cx:pt>
          <cx:pt idx="26972">2050</cx:pt>
          <cx:pt idx="26973">2350</cx:pt>
          <cx:pt idx="26974">2200</cx:pt>
          <cx:pt idx="26975">2250</cx:pt>
          <cx:pt idx="26976">2350</cx:pt>
          <cx:pt idx="26977">1950</cx:pt>
          <cx:pt idx="26978">2050</cx:pt>
          <cx:pt idx="26979">1850</cx:pt>
          <cx:pt idx="26980">1750</cx:pt>
          <cx:pt idx="26981">1750</cx:pt>
          <cx:pt idx="26982">2250</cx:pt>
          <cx:pt idx="26983">2350</cx:pt>
          <cx:pt idx="26984">2100</cx:pt>
          <cx:pt idx="26985">1650</cx:pt>
          <cx:pt idx="26986">1850</cx:pt>
          <cx:pt idx="26987">1600</cx:pt>
          <cx:pt idx="26988">1750</cx:pt>
          <cx:pt idx="26989">1450</cx:pt>
          <cx:pt idx="26990">1100</cx:pt>
          <cx:pt idx="26991">1250</cx:pt>
          <cx:pt idx="26992">2000</cx:pt>
          <cx:pt idx="26993">2000</cx:pt>
          <cx:pt idx="26994">2100</cx:pt>
          <cx:pt idx="26995">2100</cx:pt>
          <cx:pt idx="26996">2800</cx:pt>
          <cx:pt idx="26997">2500</cx:pt>
          <cx:pt idx="26998">3250</cx:pt>
          <cx:pt idx="26999">3000</cx:pt>
          <cx:pt idx="27000">3250</cx:pt>
          <cx:pt idx="27001">2100</cx:pt>
          <cx:pt idx="27002">2100</cx:pt>
          <cx:pt idx="27003">2500</cx:pt>
          <cx:pt idx="27004">2500</cx:pt>
          <cx:pt idx="27005">3000</cx:pt>
          <cx:pt idx="27006">3000</cx:pt>
          <cx:pt idx="27007">2650</cx:pt>
          <cx:pt idx="27008">3000</cx:pt>
          <cx:pt idx="27009">1500</cx:pt>
          <cx:pt idx="27010">2250</cx:pt>
          <cx:pt idx="27011">2350</cx:pt>
          <cx:pt idx="27012">2350</cx:pt>
          <cx:pt idx="27013">2500</cx:pt>
          <cx:pt idx="27014">2650</cx:pt>
          <cx:pt idx="27015">2800</cx:pt>
          <cx:pt idx="27016">3000</cx:pt>
          <cx:pt idx="27017">3250</cx:pt>
          <cx:pt idx="27018">3500</cx:pt>
          <cx:pt idx="27019">1950</cx:pt>
          <cx:pt idx="27020">2800</cx:pt>
          <cx:pt idx="27021">3000</cx:pt>
          <cx:pt idx="27022">1850</cx:pt>
          <cx:pt idx="27023">2500</cx:pt>
          <cx:pt idx="27024">2800</cx:pt>
          <cx:pt idx="27025">3500</cx:pt>
          <cx:pt idx="27026">1850</cx:pt>
          <cx:pt idx="27027">2500</cx:pt>
          <cx:pt idx="27028">2650</cx:pt>
          <cx:pt idx="27029">2650</cx:pt>
          <cx:pt idx="27030">2650</cx:pt>
          <cx:pt idx="27031">3250</cx:pt>
          <cx:pt idx="27032">3250</cx:pt>
          <cx:pt idx="27033">3250</cx:pt>
          <cx:pt idx="27034">3000</cx:pt>
          <cx:pt idx="27035">2650</cx:pt>
          <cx:pt idx="27036">3000</cx:pt>
          <cx:pt idx="27037">3000</cx:pt>
          <cx:pt idx="27038">2100</cx:pt>
          <cx:pt idx="27039">2100</cx:pt>
          <cx:pt idx="27040">2250</cx:pt>
          <cx:pt idx="27041">2250</cx:pt>
          <cx:pt idx="27042">2650</cx:pt>
          <cx:pt idx="27043">3250</cx:pt>
          <cx:pt idx="27044">1950</cx:pt>
          <cx:pt idx="27045">1650</cx:pt>
          <cx:pt idx="27046">1850</cx:pt>
          <cx:pt idx="27047">1600</cx:pt>
          <cx:pt idx="27048">1750</cx:pt>
          <cx:pt idx="27049">1250</cx:pt>
          <cx:pt idx="27050">1100</cx:pt>
          <cx:pt idx="27051">1500</cx:pt>
          <cx:pt idx="27052">1650</cx:pt>
          <cx:pt idx="27053">1500</cx:pt>
          <cx:pt idx="27054">1750</cx:pt>
          <cx:pt idx="27055">2200</cx:pt>
          <cx:pt idx="27056">2200</cx:pt>
          <cx:pt idx="27057">2350</cx:pt>
          <cx:pt idx="27058">2350</cx:pt>
          <cx:pt idx="27059">1850</cx:pt>
          <cx:pt idx="27060">1600</cx:pt>
          <cx:pt idx="27061">1450</cx:pt>
          <cx:pt idx="27062">1300</cx:pt>
          <cx:pt idx="27063">1550</cx:pt>
          <cx:pt idx="27064">1450</cx:pt>
          <cx:pt idx="27065">1450</cx:pt>
          <cx:pt idx="27066">1300</cx:pt>
          <cx:pt idx="27067">1700</cx:pt>
          <cx:pt idx="27068">1650</cx:pt>
          <cx:pt idx="27069">1550</cx:pt>
          <cx:pt idx="27070">1450</cx:pt>
          <cx:pt idx="27071">1850</cx:pt>
          <cx:pt idx="27072">1750</cx:pt>
          <cx:pt idx="27073">650</cx:pt>
          <cx:pt idx="27074">1600</cx:pt>
          <cx:pt idx="27075">2100</cx:pt>
          <cx:pt idx="27076">1500</cx:pt>
          <cx:pt idx="27077">2250</cx:pt>
          <cx:pt idx="27078">1600</cx:pt>
          <cx:pt idx="27079">2250</cx:pt>
          <cx:pt idx="27080">1600</cx:pt>
          <cx:pt idx="27081">2250</cx:pt>
          <cx:pt idx="27082">2350</cx:pt>
          <cx:pt idx="27083">2500</cx:pt>
          <cx:pt idx="27084">1500</cx:pt>
          <cx:pt idx="27085">2100</cx:pt>
          <cx:pt idx="27086">1450</cx:pt>
          <cx:pt idx="27087">1450</cx:pt>
          <cx:pt idx="27088">2250</cx:pt>
          <cx:pt idx="27089">2350</cx:pt>
          <cx:pt idx="27090">1750</cx:pt>
          <cx:pt idx="27091">1600</cx:pt>
          <cx:pt idx="27092">1750</cx:pt>
          <cx:pt idx="27093">1600</cx:pt>
          <cx:pt idx="27094">2050</cx:pt>
          <cx:pt idx="27095">2350</cx:pt>
          <cx:pt idx="27096">2350</cx:pt>
          <cx:pt idx="27097">1950</cx:pt>
          <cx:pt idx="27098">2350</cx:pt>
          <cx:pt idx="27099">2350</cx:pt>
          <cx:pt idx="27100">2350</cx:pt>
          <cx:pt idx="27101">2100</cx:pt>
          <cx:pt idx="27102">2100</cx:pt>
          <cx:pt idx="27103">2250</cx:pt>
          <cx:pt idx="27104">2100</cx:pt>
          <cx:pt idx="27105">1350</cx:pt>
          <cx:pt idx="27106">1900</cx:pt>
          <cx:pt idx="27107">1350</cx:pt>
          <cx:pt idx="27108">1900</cx:pt>
          <cx:pt idx="27109">1350</cx:pt>
          <cx:pt idx="27110">1900</cx:pt>
          <cx:pt idx="27111">1350</cx:pt>
          <cx:pt idx="27112">1900</cx:pt>
          <cx:pt idx="27113">1050</cx:pt>
          <cx:pt idx="27114">2500</cx:pt>
          <cx:pt idx="27115">2500</cx:pt>
          <cx:pt idx="27116">2500</cx:pt>
          <cx:pt idx="27117">2500</cx:pt>
          <cx:pt idx="27118">1850</cx:pt>
          <cx:pt idx="27119">2050</cx:pt>
          <cx:pt idx="27120">1650</cx:pt>
          <cx:pt idx="27121">2050</cx:pt>
          <cx:pt idx="27122">2200</cx:pt>
          <cx:pt idx="27123">2050</cx:pt>
          <cx:pt idx="27124">2000</cx:pt>
          <cx:pt idx="27125">2800</cx:pt>
          <cx:pt idx="27126">2500</cx:pt>
          <cx:pt idx="27127">3000</cx:pt>
          <cx:pt idx="27128">2650</cx:pt>
          <cx:pt idx="27129">2250</cx:pt>
          <cx:pt idx="27130">1500</cx:pt>
          <cx:pt idx="27131">1450</cx:pt>
          <cx:pt idx="27132">1250</cx:pt>
          <cx:pt idx="27133">1350</cx:pt>
          <cx:pt idx="27134">1300</cx:pt>
          <cx:pt idx="27135">1750</cx:pt>
          <cx:pt idx="27136">2500</cx:pt>
          <cx:pt idx="27137">2500</cx:pt>
          <cx:pt idx="27138">2500</cx:pt>
          <cx:pt idx="27139">2500</cx:pt>
          <cx:pt idx="27140">1200</cx:pt>
          <cx:pt idx="27141">1300</cx:pt>
          <cx:pt idx="27142">1250</cx:pt>
          <cx:pt idx="27143">2050</cx:pt>
          <cx:pt idx="27144">2050</cx:pt>
          <cx:pt idx="27145">2200</cx:pt>
          <cx:pt idx="27146">2050</cx:pt>
          <cx:pt idx="27147">1200</cx:pt>
          <cx:pt idx="27148">1350</cx:pt>
          <cx:pt idx="27149">1700</cx:pt>
          <cx:pt idx="27150">1650</cx:pt>
          <cx:pt idx="27151">1300</cx:pt>
          <cx:pt idx="27152">1750</cx:pt>
          <cx:pt idx="27153">1950</cx:pt>
          <cx:pt idx="27154">1750</cx:pt>
          <cx:pt idx="27155">1400</cx:pt>
          <cx:pt idx="27156">1600</cx:pt>
          <cx:pt idx="27157">1750</cx:pt>
          <cx:pt idx="27158">2350</cx:pt>
          <cx:pt idx="27159">2250</cx:pt>
          <cx:pt idx="27160">1650</cx:pt>
          <cx:pt idx="27161">2000</cx:pt>
          <cx:pt idx="27162">2000</cx:pt>
          <cx:pt idx="27163">1900</cx:pt>
          <cx:pt idx="27164">2000</cx:pt>
          <cx:pt idx="27165">1850</cx:pt>
          <cx:pt idx="27166">1850</cx:pt>
          <cx:pt idx="27167">1850</cx:pt>
          <cx:pt idx="27168">1850</cx:pt>
          <cx:pt idx="27169">1300</cx:pt>
          <cx:pt idx="27170">1200</cx:pt>
          <cx:pt idx="27171">2250</cx:pt>
          <cx:pt idx="27172">2350</cx:pt>
          <cx:pt idx="27173">2350</cx:pt>
          <cx:pt idx="27174">2350</cx:pt>
          <cx:pt idx="27175">2350</cx:pt>
          <cx:pt idx="27176">2350</cx:pt>
          <cx:pt idx="27177">2350</cx:pt>
          <cx:pt idx="27178">2000</cx:pt>
          <cx:pt idx="27179">1850</cx:pt>
          <cx:pt idx="27180">1900</cx:pt>
          <cx:pt idx="27181">2000</cx:pt>
          <cx:pt idx="27182">2000</cx:pt>
          <cx:pt idx="27183">2100</cx:pt>
          <cx:pt idx="27184">2000</cx:pt>
          <cx:pt idx="27185">2100</cx:pt>
          <cx:pt idx="27186">2000</cx:pt>
          <cx:pt idx="27187">2100</cx:pt>
          <cx:pt idx="27188">2100</cx:pt>
          <cx:pt idx="27189">2100</cx:pt>
          <cx:pt idx="27190">2100</cx:pt>
          <cx:pt idx="27191">2250</cx:pt>
          <cx:pt idx="27192">2100</cx:pt>
          <cx:pt idx="27193">2250</cx:pt>
          <cx:pt idx="27194">2100</cx:pt>
          <cx:pt idx="27195">2250</cx:pt>
          <cx:pt idx="27196">2250</cx:pt>
          <cx:pt idx="27197">2250</cx:pt>
          <cx:pt idx="27198">2250</cx:pt>
          <cx:pt idx="27199">2250</cx:pt>
          <cx:pt idx="27200">2250</cx:pt>
          <cx:pt idx="27201">2250</cx:pt>
          <cx:pt idx="27202">2100</cx:pt>
          <cx:pt idx="27203">2650</cx:pt>
          <cx:pt idx="27204">2650</cx:pt>
          <cx:pt idx="27205">2800</cx:pt>
          <cx:pt idx="27206">3250</cx:pt>
          <cx:pt idx="27207">2800</cx:pt>
          <cx:pt idx="27208">3000</cx:pt>
          <cx:pt idx="27209">2000</cx:pt>
          <cx:pt idx="27210">1850</cx:pt>
          <cx:pt idx="27211">1900</cx:pt>
          <cx:pt idx="27212">2000</cx:pt>
          <cx:pt idx="27213">2000</cx:pt>
          <cx:pt idx="27214">3000</cx:pt>
          <cx:pt idx="27215">3000</cx:pt>
          <cx:pt idx="27216">3000</cx:pt>
          <cx:pt idx="27217">3250</cx:pt>
          <cx:pt idx="27218">3250</cx:pt>
          <cx:pt idx="27219">3250</cx:pt>
          <cx:pt idx="27220">3250</cx:pt>
          <cx:pt idx="27221">3250</cx:pt>
          <cx:pt idx="27222">3250</cx:pt>
          <cx:pt idx="27223">2650</cx:pt>
          <cx:pt idx="27224">2500</cx:pt>
          <cx:pt idx="27225">2350</cx:pt>
          <cx:pt idx="27226">2250</cx:pt>
          <cx:pt idx="27227">2350</cx:pt>
          <cx:pt idx="27228">2250</cx:pt>
          <cx:pt idx="27229">2100</cx:pt>
          <cx:pt idx="27230">2350</cx:pt>
          <cx:pt idx="27231">1900</cx:pt>
          <cx:pt idx="27232">2250</cx:pt>
          <cx:pt idx="27233">2000</cx:pt>
          <cx:pt idx="27234">2350</cx:pt>
          <cx:pt idx="27235">1850</cx:pt>
          <cx:pt idx="27236">2250</cx:pt>
          <cx:pt idx="27237">2100</cx:pt>
          <cx:pt idx="27238">2350</cx:pt>
          <cx:pt idx="27239">1850</cx:pt>
          <cx:pt idx="27240">2250</cx:pt>
          <cx:pt idx="27241">2100</cx:pt>
          <cx:pt idx="27242">2000</cx:pt>
          <cx:pt idx="27243">2100</cx:pt>
          <cx:pt idx="27244">2000</cx:pt>
          <cx:pt idx="27245">2200</cx:pt>
          <cx:pt idx="27246">2200</cx:pt>
          <cx:pt idx="27247">3250</cx:pt>
          <cx:pt idx="27248">3250</cx:pt>
          <cx:pt idx="27249">3000</cx:pt>
          <cx:pt idx="27250">3000</cx:pt>
          <cx:pt idx="27251">3250</cx:pt>
          <cx:pt idx="27252">1300</cx:pt>
          <cx:pt idx="27253">1300</cx:pt>
          <cx:pt idx="27254">1300</cx:pt>
          <cx:pt idx="27255">1300</cx:pt>
          <cx:pt idx="27256">1750</cx:pt>
          <cx:pt idx="27257">1400</cx:pt>
          <cx:pt idx="27258">1600</cx:pt>
          <cx:pt idx="27259">1300</cx:pt>
          <cx:pt idx="27260">1950</cx:pt>
          <cx:pt idx="27261">1850</cx:pt>
          <cx:pt idx="27262">2000</cx:pt>
          <cx:pt idx="27263">2000</cx:pt>
          <cx:pt idx="27264">1900</cx:pt>
          <cx:pt idx="27265">2000</cx:pt>
          <cx:pt idx="27266">1950</cx:pt>
          <cx:pt idx="27267">2050</cx:pt>
          <cx:pt idx="27268">1950</cx:pt>
          <cx:pt idx="27269">1850</cx:pt>
          <cx:pt idx="27270">1600</cx:pt>
          <cx:pt idx="27271">1850</cx:pt>
          <cx:pt idx="27272">1250</cx:pt>
          <cx:pt idx="27273">1450</cx:pt>
          <cx:pt idx="27274">1500</cx:pt>
          <cx:pt idx="27275">1450</cx:pt>
          <cx:pt idx="27276">1450</cx:pt>
          <cx:pt idx="27277">1250</cx:pt>
          <cx:pt idx="27278">1200</cx:pt>
          <cx:pt idx="27279">2500</cx:pt>
          <cx:pt idx="27280">1200</cx:pt>
          <cx:pt idx="27281">1200</cx:pt>
          <cx:pt idx="27282">2100</cx:pt>
          <cx:pt idx="27283">1600</cx:pt>
          <cx:pt idx="27284">2000</cx:pt>
          <cx:pt idx="27285">1600</cx:pt>
          <cx:pt idx="27286">1900</cx:pt>
          <cx:pt idx="27287">1600</cx:pt>
          <cx:pt idx="27288">2000</cx:pt>
          <cx:pt idx="27289">1600</cx:pt>
          <cx:pt idx="27290">1900</cx:pt>
          <cx:pt idx="27291">1600</cx:pt>
          <cx:pt idx="27292">2000</cx:pt>
          <cx:pt idx="27293">1600</cx:pt>
          <cx:pt idx="27294">2250</cx:pt>
          <cx:pt idx="27295">1600</cx:pt>
          <cx:pt idx="27296">2100</cx:pt>
          <cx:pt idx="27297">2100</cx:pt>
          <cx:pt idx="27298">2000</cx:pt>
          <cx:pt idx="27299">1600</cx:pt>
          <cx:pt idx="27300">2100</cx:pt>
          <cx:pt idx="27301">1600</cx:pt>
          <cx:pt idx="27302">2100</cx:pt>
          <cx:pt idx="27303">2100</cx:pt>
          <cx:pt idx="27304">2100</cx:pt>
          <cx:pt idx="27305">1600</cx:pt>
          <cx:pt idx="27306">1950</cx:pt>
          <cx:pt idx="27307">1600</cx:pt>
          <cx:pt idx="27308">1500</cx:pt>
          <cx:pt idx="27309">1600</cx:pt>
          <cx:pt idx="27310">1600</cx:pt>
          <cx:pt idx="27311">1850</cx:pt>
          <cx:pt idx="27312">1950</cx:pt>
          <cx:pt idx="27313">1850</cx:pt>
          <cx:pt idx="27314">1950</cx:pt>
          <cx:pt idx="27315">1600</cx:pt>
          <cx:pt idx="27316">1500</cx:pt>
          <cx:pt idx="27317">1400</cx:pt>
          <cx:pt idx="27318">1400</cx:pt>
          <cx:pt idx="27319">1450</cx:pt>
          <cx:pt idx="27320">1500</cx:pt>
          <cx:pt idx="27321">1350</cx:pt>
          <cx:pt idx="27322">1400</cx:pt>
          <cx:pt idx="27323">1950</cx:pt>
          <cx:pt idx="27324">1950</cx:pt>
          <cx:pt idx="27325">3250</cx:pt>
          <cx:pt idx="27326">3250</cx:pt>
          <cx:pt idx="27327">3250</cx:pt>
          <cx:pt idx="27328">3250</cx:pt>
          <cx:pt idx="27329">3250</cx:pt>
          <cx:pt idx="27330">3250</cx:pt>
          <cx:pt idx="27331">1950</cx:pt>
          <cx:pt idx="27332">2050</cx:pt>
          <cx:pt idx="27333">2050</cx:pt>
          <cx:pt idx="27334">2350</cx:pt>
          <cx:pt idx="27335">1600</cx:pt>
          <cx:pt idx="27336">1600</cx:pt>
          <cx:pt idx="27337">1400</cx:pt>
          <cx:pt idx="27338">1400</cx:pt>
          <cx:pt idx="27339">1050</cx:pt>
          <cx:pt idx="27340">1400</cx:pt>
          <cx:pt idx="27341">1650</cx:pt>
          <cx:pt idx="27342">1400</cx:pt>
          <cx:pt idx="27343">1650</cx:pt>
          <cx:pt idx="27344">1200</cx:pt>
          <cx:pt idx="27345">1150</cx:pt>
          <cx:pt idx="27346">2350</cx:pt>
          <cx:pt idx="27347">2500</cx:pt>
          <cx:pt idx="27348">2650</cx:pt>
          <cx:pt idx="27349">1750</cx:pt>
          <cx:pt idx="27350">1850</cx:pt>
          <cx:pt idx="27351">1350</cx:pt>
          <cx:pt idx="27352">2350</cx:pt>
          <cx:pt idx="27353">1300</cx:pt>
          <cx:pt idx="27354">1200</cx:pt>
          <cx:pt idx="27355">750</cx:pt>
          <cx:pt idx="27356">1450</cx:pt>
          <cx:pt idx="27357">1600</cx:pt>
          <cx:pt idx="27358">1600</cx:pt>
          <cx:pt idx="27359">1650</cx:pt>
          <cx:pt idx="27360">2350</cx:pt>
          <cx:pt idx="27361">2350</cx:pt>
          <cx:pt idx="27362">2500</cx:pt>
          <cx:pt idx="27363">2350</cx:pt>
          <cx:pt idx="27364">1850</cx:pt>
          <cx:pt idx="27365">1950</cx:pt>
          <cx:pt idx="27366">1650</cx:pt>
          <cx:pt idx="27367">1950</cx:pt>
          <cx:pt idx="27368">1600</cx:pt>
          <cx:pt idx="27369">2050</cx:pt>
          <cx:pt idx="27370">1950</cx:pt>
          <cx:pt idx="27371">1850</cx:pt>
          <cx:pt idx="27372">2200</cx:pt>
          <cx:pt idx="27373">2050</cx:pt>
          <cx:pt idx="27374">2350</cx:pt>
          <cx:pt idx="27375">2200</cx:pt>
          <cx:pt idx="27376">2350</cx:pt>
          <cx:pt idx="27377">2500</cx:pt>
          <cx:pt idx="27378">1150</cx:pt>
          <cx:pt idx="27379">1100</cx:pt>
          <cx:pt idx="27380">1750</cx:pt>
          <cx:pt idx="27381">1900</cx:pt>
          <cx:pt idx="27382">1750</cx:pt>
          <cx:pt idx="27383">1700</cx:pt>
          <cx:pt idx="27384">1750</cx:pt>
          <cx:pt idx="27385">1700</cx:pt>
          <cx:pt idx="27386">1450</cx:pt>
          <cx:pt idx="27387">1450</cx:pt>
          <cx:pt idx="27388">1750</cx:pt>
          <cx:pt idx="27389">1450</cx:pt>
          <cx:pt idx="27390">1450</cx:pt>
          <cx:pt idx="27391">1500</cx:pt>
          <cx:pt idx="27392">1500</cx:pt>
          <cx:pt idx="27393">1500</cx:pt>
          <cx:pt idx="27394">1500</cx:pt>
          <cx:pt idx="27395">1900</cx:pt>
          <cx:pt idx="27396">2100</cx:pt>
          <cx:pt idx="27397">1750</cx:pt>
          <cx:pt idx="27398">2250</cx:pt>
          <cx:pt idx="27399">1850</cx:pt>
          <cx:pt idx="27400">1750</cx:pt>
          <cx:pt idx="27401">2250</cx:pt>
          <cx:pt idx="27402">2100</cx:pt>
          <cx:pt idx="27403">1450</cx:pt>
          <cx:pt idx="27404">1450</cx:pt>
          <cx:pt idx="27405">2650</cx:pt>
          <cx:pt idx="27406">3000</cx:pt>
          <cx:pt idx="27407">2250</cx:pt>
          <cx:pt idx="27408">1850</cx:pt>
          <cx:pt idx="27409">1900</cx:pt>
          <cx:pt idx="27410">1850</cx:pt>
          <cx:pt idx="27411">1850</cx:pt>
          <cx:pt idx="27412">2000</cx:pt>
          <cx:pt idx="27413">2000</cx:pt>
          <cx:pt idx="27414">2000</cx:pt>
          <cx:pt idx="27415">2100</cx:pt>
          <cx:pt idx="27416">1850</cx:pt>
          <cx:pt idx="27417">1900</cx:pt>
          <cx:pt idx="27418">1850</cx:pt>
          <cx:pt idx="27419">1850</cx:pt>
          <cx:pt idx="27420">2000</cx:pt>
          <cx:pt idx="27421">2000</cx:pt>
          <cx:pt idx="27422">2000</cx:pt>
          <cx:pt idx="27423">1900</cx:pt>
          <cx:pt idx="27424">1900</cx:pt>
          <cx:pt idx="27425">2000</cx:pt>
          <cx:pt idx="27426">2350</cx:pt>
          <cx:pt idx="27427">2250</cx:pt>
          <cx:pt idx="27428">2350</cx:pt>
          <cx:pt idx="27429">2250</cx:pt>
          <cx:pt idx="27430">2000</cx:pt>
          <cx:pt idx="27431">2100</cx:pt>
          <cx:pt idx="27432">1850</cx:pt>
          <cx:pt idx="27433">1900</cx:pt>
          <cx:pt idx="27434">1850</cx:pt>
          <cx:pt idx="27435">1850</cx:pt>
          <cx:pt idx="27436">2250</cx:pt>
          <cx:pt idx="27437">2500</cx:pt>
          <cx:pt idx="27438">2650</cx:pt>
          <cx:pt idx="27439">2800</cx:pt>
          <cx:pt idx="27440">2650</cx:pt>
          <cx:pt idx="27441">2500</cx:pt>
          <cx:pt idx="27442">2250</cx:pt>
          <cx:pt idx="27443">2350</cx:pt>
          <cx:pt idx="27444">2000</cx:pt>
          <cx:pt idx="27445">2100</cx:pt>
          <cx:pt idx="27446">1700</cx:pt>
          <cx:pt idx="27447">1850</cx:pt>
          <cx:pt idx="27448">3250</cx:pt>
          <cx:pt idx="27449">3000</cx:pt>
          <cx:pt idx="27450">3250</cx:pt>
          <cx:pt idx="27451">3000</cx:pt>
          <cx:pt idx="27452">3250</cx:pt>
          <cx:pt idx="27453">2800</cx:pt>
          <cx:pt idx="27454">3000</cx:pt>
          <cx:pt idx="27455">1750</cx:pt>
          <cx:pt idx="27456">1750</cx:pt>
          <cx:pt idx="27457">1750</cx:pt>
          <cx:pt idx="27458">2000</cx:pt>
          <cx:pt idx="27459">1700</cx:pt>
          <cx:pt idx="27460">1850</cx:pt>
          <cx:pt idx="27461">1700</cx:pt>
          <cx:pt idx="27462">1850</cx:pt>
          <cx:pt idx="27463">2100</cx:pt>
          <cx:pt idx="27464">2100</cx:pt>
          <cx:pt idx="27465">1850</cx:pt>
          <cx:pt idx="27466">1700</cx:pt>
          <cx:pt idx="27467">2100</cx:pt>
          <cx:pt idx="27468">2100</cx:pt>
          <cx:pt idx="27469">2000</cx:pt>
          <cx:pt idx="27470">2000</cx:pt>
          <cx:pt idx="27471">2350</cx:pt>
          <cx:pt idx="27472">2000</cx:pt>
          <cx:pt idx="27473">2350</cx:pt>
          <cx:pt idx="27474">2350</cx:pt>
          <cx:pt idx="27475">2800</cx:pt>
          <cx:pt idx="27476">2100</cx:pt>
          <cx:pt idx="27477">2800</cx:pt>
          <cx:pt idx="27478">2650</cx:pt>
          <cx:pt idx="27479">2800</cx:pt>
          <cx:pt idx="27480">2800</cx:pt>
          <cx:pt idx="27481">2650</cx:pt>
          <cx:pt idx="27482">2800</cx:pt>
          <cx:pt idx="27483">2250</cx:pt>
          <cx:pt idx="27484">2500</cx:pt>
          <cx:pt idx="27485">2650</cx:pt>
          <cx:pt idx="27486">2800</cx:pt>
          <cx:pt idx="27487">1650</cx:pt>
          <cx:pt idx="27488">1750</cx:pt>
          <cx:pt idx="27489">2100</cx:pt>
          <cx:pt idx="27490">2100</cx:pt>
          <cx:pt idx="27491">1700</cx:pt>
          <cx:pt idx="27492">1750</cx:pt>
          <cx:pt idx="27493">2100</cx:pt>
          <cx:pt idx="27494">2100</cx:pt>
          <cx:pt idx="27495">3850</cx:pt>
          <cx:pt idx="27496">3850</cx:pt>
          <cx:pt idx="27497">3850</cx:pt>
          <cx:pt idx="27498">3850</cx:pt>
          <cx:pt idx="27499">3500</cx:pt>
          <cx:pt idx="27500">3250</cx:pt>
          <cx:pt idx="27501">3500</cx:pt>
          <cx:pt idx="27502">1900</cx:pt>
          <cx:pt idx="27503">2000</cx:pt>
          <cx:pt idx="27504">2000</cx:pt>
          <cx:pt idx="27505">2000</cx:pt>
          <cx:pt idx="27506">2100</cx:pt>
          <cx:pt idx="27507">2100</cx:pt>
          <cx:pt idx="27508">2100</cx:pt>
          <cx:pt idx="27509">2100</cx:pt>
          <cx:pt idx="27510">1900</cx:pt>
          <cx:pt idx="27511">2000</cx:pt>
          <cx:pt idx="27512">2000</cx:pt>
          <cx:pt idx="27513">2100</cx:pt>
          <cx:pt idx="27514">2100</cx:pt>
          <cx:pt idx="27515">2100</cx:pt>
          <cx:pt idx="27516">1900</cx:pt>
          <cx:pt idx="27517">2000</cx:pt>
          <cx:pt idx="27518">2000</cx:pt>
          <cx:pt idx="27519">2100</cx:pt>
          <cx:pt idx="27520">2100</cx:pt>
          <cx:pt idx="27521">2100</cx:pt>
          <cx:pt idx="27522">2100</cx:pt>
          <cx:pt idx="27523">2100</cx:pt>
          <cx:pt idx="27524">2100</cx:pt>
          <cx:pt idx="27525">2100</cx:pt>
          <cx:pt idx="27526">2100</cx:pt>
          <cx:pt idx="27527">2100</cx:pt>
          <cx:pt idx="27528">2100</cx:pt>
          <cx:pt idx="27529">2250</cx:pt>
          <cx:pt idx="27530">1450</cx:pt>
          <cx:pt idx="27531">2100</cx:pt>
          <cx:pt idx="27532">2100</cx:pt>
          <cx:pt idx="27533">2100</cx:pt>
          <cx:pt idx="27534">2250</cx:pt>
          <cx:pt idx="27535">2000</cx:pt>
          <cx:pt idx="27536">2000</cx:pt>
          <cx:pt idx="27537">2100</cx:pt>
          <cx:pt idx="27538">2100</cx:pt>
          <cx:pt idx="27539">2100</cx:pt>
          <cx:pt idx="27540">2100</cx:pt>
          <cx:pt idx="27541">2250</cx:pt>
          <cx:pt idx="27542">2350</cx:pt>
          <cx:pt idx="27543">2100</cx:pt>
          <cx:pt idx="27544">2250</cx:pt>
          <cx:pt idx="27545">2350</cx:pt>
          <cx:pt idx="27546">2350</cx:pt>
          <cx:pt idx="27547">2350</cx:pt>
          <cx:pt idx="27548">2350</cx:pt>
          <cx:pt idx="27549">2350</cx:pt>
          <cx:pt idx="27550">2650</cx:pt>
          <cx:pt idx="27551">2500</cx:pt>
          <cx:pt idx="27552">2500</cx:pt>
          <cx:pt idx="27553">2650</cx:pt>
          <cx:pt idx="27554">2650</cx:pt>
          <cx:pt idx="27555">2650</cx:pt>
          <cx:pt idx="27556">2650</cx:pt>
          <cx:pt idx="27557">2650</cx:pt>
          <cx:pt idx="27558">2650</cx:pt>
          <cx:pt idx="27559">3250</cx:pt>
          <cx:pt idx="27560">3250</cx:pt>
          <cx:pt idx="27561">3250</cx:pt>
          <cx:pt idx="27562">3250</cx:pt>
          <cx:pt idx="27563">3250</cx:pt>
          <cx:pt idx="27564">3250</cx:pt>
          <cx:pt idx="27565">2100</cx:pt>
          <cx:pt idx="27566">2250</cx:pt>
          <cx:pt idx="27567">2350</cx:pt>
          <cx:pt idx="27568">1750</cx:pt>
          <cx:pt idx="27569">2650</cx:pt>
          <cx:pt idx="27570">2500</cx:pt>
          <cx:pt idx="27571">2800</cx:pt>
          <cx:pt idx="27572">1900</cx:pt>
          <cx:pt idx="27573">1900</cx:pt>
          <cx:pt idx="27574">2100</cx:pt>
          <cx:pt idx="27575">2100</cx:pt>
          <cx:pt idx="27576">1950</cx:pt>
          <cx:pt idx="27577">1850</cx:pt>
          <cx:pt idx="27578">1650</cx:pt>
          <cx:pt idx="27579">1850</cx:pt>
          <cx:pt idx="27580">1750</cx:pt>
          <cx:pt idx="27581">1950</cx:pt>
          <cx:pt idx="27582">1650</cx:pt>
          <cx:pt idx="27583">1750</cx:pt>
          <cx:pt idx="27584">1650</cx:pt>
          <cx:pt idx="27585">1850</cx:pt>
          <cx:pt idx="27586">1850</cx:pt>
          <cx:pt idx="27587">1750</cx:pt>
          <cx:pt idx="27588">1750</cx:pt>
          <cx:pt idx="27589">1950</cx:pt>
          <cx:pt idx="27590">1950</cx:pt>
          <cx:pt idx="27591">2350</cx:pt>
          <cx:pt idx="27592">2500</cx:pt>
          <cx:pt idx="27593">2350</cx:pt>
          <cx:pt idx="27594">1750</cx:pt>
          <cx:pt idx="27595">2500</cx:pt>
          <cx:pt idx="27596">2500</cx:pt>
          <cx:pt idx="27597">1950</cx:pt>
          <cx:pt idx="27598">2650</cx:pt>
          <cx:pt idx="27599">2050</cx:pt>
          <cx:pt idx="27600">2800</cx:pt>
          <cx:pt idx="27601">2350</cx:pt>
          <cx:pt idx="27602">1750</cx:pt>
          <cx:pt idx="27603">1750</cx:pt>
          <cx:pt idx="27604">2500</cx:pt>
          <cx:pt idx="27605">2800</cx:pt>
          <cx:pt idx="27606">2350</cx:pt>
          <cx:pt idx="27607">2500</cx:pt>
          <cx:pt idx="27608">2200</cx:pt>
          <cx:pt idx="27609">2200</cx:pt>
          <cx:pt idx="27610">2200</cx:pt>
          <cx:pt idx="27611">1250</cx:pt>
          <cx:pt idx="27612">1150</cx:pt>
          <cx:pt idx="27613">1250</cx:pt>
          <cx:pt idx="27614">1150</cx:pt>
          <cx:pt idx="27615">1300</cx:pt>
          <cx:pt idx="27616">1400</cx:pt>
          <cx:pt idx="27617">1200</cx:pt>
          <cx:pt idx="27618">1150</cx:pt>
          <cx:pt idx="27619">1750</cx:pt>
          <cx:pt idx="27620">1850</cx:pt>
          <cx:pt idx="27621">2050</cx:pt>
          <cx:pt idx="27622">1750</cx:pt>
          <cx:pt idx="27623">1750</cx:pt>
          <cx:pt idx="27624">1850</cx:pt>
          <cx:pt idx="27625">2200</cx:pt>
          <cx:pt idx="27626">1750</cx:pt>
          <cx:pt idx="27627">2050</cx:pt>
          <cx:pt idx="27628">1950</cx:pt>
          <cx:pt idx="27629">1750</cx:pt>
          <cx:pt idx="27630">1850</cx:pt>
          <cx:pt idx="27631">2050</cx:pt>
          <cx:pt idx="27632">1750</cx:pt>
          <cx:pt idx="27633">1950</cx:pt>
          <cx:pt idx="27634">2200</cx:pt>
          <cx:pt idx="27635">2350</cx:pt>
          <cx:pt idx="27636">2250</cx:pt>
          <cx:pt idx="27637">2350</cx:pt>
          <cx:pt idx="27638">2650</cx:pt>
          <cx:pt idx="27639">1850</cx:pt>
          <cx:pt idx="27640">1750</cx:pt>
          <cx:pt idx="27641">1850</cx:pt>
          <cx:pt idx="27642">1750</cx:pt>
          <cx:pt idx="27643">2500</cx:pt>
          <cx:pt idx="27644">2500</cx:pt>
          <cx:pt idx="27645">2500</cx:pt>
          <cx:pt idx="27646">2500</cx:pt>
          <cx:pt idx="27647">1500</cx:pt>
          <cx:pt idx="27648">1400</cx:pt>
          <cx:pt idx="27649">1450</cx:pt>
          <cx:pt idx="27650">1450</cx:pt>
          <cx:pt idx="27651">1350</cx:pt>
          <cx:pt idx="27652">1450</cx:pt>
          <cx:pt idx="27653">1500</cx:pt>
          <cx:pt idx="27654">1400</cx:pt>
          <cx:pt idx="27655">1450</cx:pt>
          <cx:pt idx="27656">1450</cx:pt>
          <cx:pt idx="27657">1350</cx:pt>
          <cx:pt idx="27658">1450</cx:pt>
          <cx:pt idx="27659">1600</cx:pt>
          <cx:pt idx="27660">1850</cx:pt>
          <cx:pt idx="27661">1500</cx:pt>
          <cx:pt idx="27662">1650</cx:pt>
          <cx:pt idx="27663">1350</cx:pt>
          <cx:pt idx="27664">1750</cx:pt>
          <cx:pt idx="27665">1400</cx:pt>
          <cx:pt idx="27666">1600</cx:pt>
          <cx:pt idx="27667">1500</cx:pt>
          <cx:pt idx="27668">1200</cx:pt>
          <cx:pt idx="27669">1650</cx:pt>
          <cx:pt idx="27670">1750</cx:pt>
          <cx:pt idx="27671">2200</cx:pt>
          <cx:pt idx="27672">2200</cx:pt>
          <cx:pt idx="27673">2050</cx:pt>
          <cx:pt idx="27674">2200</cx:pt>
          <cx:pt idx="27675">2200</cx:pt>
          <cx:pt idx="27676">2200</cx:pt>
          <cx:pt idx="27677">2200</cx:pt>
          <cx:pt idx="27678">2350</cx:pt>
          <cx:pt idx="27679">2050</cx:pt>
          <cx:pt idx="27680">2200</cx:pt>
          <cx:pt idx="27681">2200</cx:pt>
          <cx:pt idx="27682">2350</cx:pt>
          <cx:pt idx="27683">2350</cx:pt>
          <cx:pt idx="27684">2200</cx:pt>
          <cx:pt idx="27685">2350</cx:pt>
          <cx:pt idx="27686">2200</cx:pt>
          <cx:pt idx="27687">2500</cx:pt>
          <cx:pt idx="27688">2200</cx:pt>
          <cx:pt idx="27689">2200</cx:pt>
          <cx:pt idx="27690">2200</cx:pt>
          <cx:pt idx="27691">2200</cx:pt>
          <cx:pt idx="27692">2200</cx:pt>
          <cx:pt idx="27693">2200</cx:pt>
          <cx:pt idx="27694">2350</cx:pt>
          <cx:pt idx="27695">2200</cx:pt>
          <cx:pt idx="27696">2500</cx:pt>
          <cx:pt idx="27697">2050</cx:pt>
          <cx:pt idx="27698">1650</cx:pt>
          <cx:pt idx="27699">1750</cx:pt>
          <cx:pt idx="27700">2200</cx:pt>
          <cx:pt idx="27701">2500</cx:pt>
          <cx:pt idx="27702">2050</cx:pt>
          <cx:pt idx="27703">2200</cx:pt>
          <cx:pt idx="27704">2200</cx:pt>
          <cx:pt idx="27705">2700</cx:pt>
          <cx:pt idx="27706">1850</cx:pt>
          <cx:pt idx="27707">1850</cx:pt>
          <cx:pt idx="27708">2350</cx:pt>
          <cx:pt idx="27709">2050</cx:pt>
          <cx:pt idx="27710">2350</cx:pt>
          <cx:pt idx="27711">2500</cx:pt>
          <cx:pt idx="27712">2500</cx:pt>
          <cx:pt idx="27713">2350</cx:pt>
          <cx:pt idx="27714">2350</cx:pt>
          <cx:pt idx="27715">2500</cx:pt>
          <cx:pt idx="27716">2500</cx:pt>
          <cx:pt idx="27717">1950</cx:pt>
          <cx:pt idx="27718">1850</cx:pt>
          <cx:pt idx="27719">1750</cx:pt>
          <cx:pt idx="27720">1650</cx:pt>
          <cx:pt idx="27721">2350</cx:pt>
          <cx:pt idx="27722">1850</cx:pt>
          <cx:pt idx="27723">2200</cx:pt>
          <cx:pt idx="27724">2350</cx:pt>
          <cx:pt idx="27725">2350</cx:pt>
          <cx:pt idx="27726">2350</cx:pt>
          <cx:pt idx="27727">1650</cx:pt>
          <cx:pt idx="27728">1650</cx:pt>
          <cx:pt idx="27729">1650</cx:pt>
          <cx:pt idx="27730">1500</cx:pt>
          <cx:pt idx="27731">1450</cx:pt>
          <cx:pt idx="27732">1600</cx:pt>
          <cx:pt idx="27733">1750</cx:pt>
          <cx:pt idx="27734">1500</cx:pt>
          <cx:pt idx="27735">1650</cx:pt>
          <cx:pt idx="27736">1750</cx:pt>
          <cx:pt idx="27737">1850</cx:pt>
          <cx:pt idx="27738">1950</cx:pt>
          <cx:pt idx="27739">1750</cx:pt>
          <cx:pt idx="27740">1450</cx:pt>
          <cx:pt idx="27741">1600</cx:pt>
          <cx:pt idx="27742">1750</cx:pt>
          <cx:pt idx="27743">1450</cx:pt>
          <cx:pt idx="27744">1500</cx:pt>
          <cx:pt idx="27745">1300</cx:pt>
          <cx:pt idx="27746">1400</cx:pt>
          <cx:pt idx="27747">1900</cx:pt>
          <cx:pt idx="27748">1850</cx:pt>
          <cx:pt idx="27749">1950</cx:pt>
          <cx:pt idx="27750">1750</cx:pt>
          <cx:pt idx="27751">1750</cx:pt>
          <cx:pt idx="27752">2350</cx:pt>
          <cx:pt idx="27753">1850</cx:pt>
          <cx:pt idx="27754">1750</cx:pt>
          <cx:pt idx="27755">1850</cx:pt>
          <cx:pt idx="27756">2200</cx:pt>
          <cx:pt idx="27757">1750</cx:pt>
          <cx:pt idx="27758">1650</cx:pt>
          <cx:pt idx="27759">2350</cx:pt>
          <cx:pt idx="27760">1850</cx:pt>
          <cx:pt idx="27761">1850</cx:pt>
          <cx:pt idx="27762">1950</cx:pt>
          <cx:pt idx="27763">1850</cx:pt>
          <cx:pt idx="27764">2050</cx:pt>
          <cx:pt idx="27765">2350</cx:pt>
          <cx:pt idx="27766">1950</cx:pt>
          <cx:pt idx="27767">2350</cx:pt>
          <cx:pt idx="27768">2350</cx:pt>
          <cx:pt idx="27769">2200</cx:pt>
          <cx:pt idx="27770">2200</cx:pt>
          <cx:pt idx="27771">2200</cx:pt>
          <cx:pt idx="27772">2350</cx:pt>
          <cx:pt idx="27773">2350</cx:pt>
          <cx:pt idx="27774">2350</cx:pt>
          <cx:pt idx="27775">1650</cx:pt>
          <cx:pt idx="27776">1650</cx:pt>
          <cx:pt idx="27777">1950</cx:pt>
          <cx:pt idx="27778">2050</cx:pt>
          <cx:pt idx="27779">1950</cx:pt>
          <cx:pt idx="27780">1950</cx:pt>
          <cx:pt idx="27781">2050</cx:pt>
          <cx:pt idx="27782">2050</cx:pt>
          <cx:pt idx="27783">2200</cx:pt>
          <cx:pt idx="27784">2200</cx:pt>
          <cx:pt idx="27785">2350</cx:pt>
          <cx:pt idx="27786">2350</cx:pt>
          <cx:pt idx="27787">2350</cx:pt>
          <cx:pt idx="27788">2650</cx:pt>
          <cx:pt idx="27789">2650</cx:pt>
          <cx:pt idx="27790">3500</cx:pt>
          <cx:pt idx="27791">3500</cx:pt>
          <cx:pt idx="27792">3850</cx:pt>
          <cx:pt idx="27793">3500</cx:pt>
          <cx:pt idx="27794">2800</cx:pt>
          <cx:pt idx="27795">3250</cx:pt>
          <cx:pt idx="27796">3250</cx:pt>
          <cx:pt idx="27797">1850</cx:pt>
          <cx:pt idx="27798">1950</cx:pt>
          <cx:pt idx="27799">1850</cx:pt>
          <cx:pt idx="27800">1650</cx:pt>
          <cx:pt idx="27801">1750</cx:pt>
          <cx:pt idx="27802">1500</cx:pt>
          <cx:pt idx="27803">1650</cx:pt>
          <cx:pt idx="27804">1450</cx:pt>
          <cx:pt idx="27805">1250</cx:pt>
          <cx:pt idx="27806">1100</cx:pt>
          <cx:pt idx="27807">2200</cx:pt>
          <cx:pt idx="27808">2200</cx:pt>
          <cx:pt idx="27809">2050</cx:pt>
          <cx:pt idx="27810">2350</cx:pt>
          <cx:pt idx="27811">2200</cx:pt>
          <cx:pt idx="27812">2200</cx:pt>
          <cx:pt idx="27813">2050</cx:pt>
          <cx:pt idx="27814">2350</cx:pt>
          <cx:pt idx="27815">2200</cx:pt>
          <cx:pt idx="27816">2200</cx:pt>
          <cx:pt idx="27817">2050</cx:pt>
          <cx:pt idx="27818">2200</cx:pt>
          <cx:pt idx="27819">2350</cx:pt>
          <cx:pt idx="27820">2200</cx:pt>
          <cx:pt idx="27821">2350</cx:pt>
          <cx:pt idx="27822">2050</cx:pt>
          <cx:pt idx="27823">1950</cx:pt>
          <cx:pt idx="27824">1850</cx:pt>
          <cx:pt idx="27825">1300</cx:pt>
          <cx:pt idx="27826">1250</cx:pt>
          <cx:pt idx="27827">1750</cx:pt>
          <cx:pt idx="27828">1500</cx:pt>
          <cx:pt idx="27829">1650</cx:pt>
          <cx:pt idx="27830">1500</cx:pt>
          <cx:pt idx="27831">1850</cx:pt>
          <cx:pt idx="27832">1950</cx:pt>
          <cx:pt idx="27833">1750</cx:pt>
          <cx:pt idx="27834">1950</cx:pt>
          <cx:pt idx="27835">2650</cx:pt>
          <cx:pt idx="27836">1650</cx:pt>
          <cx:pt idx="27837">1950</cx:pt>
          <cx:pt idx="27838">1500</cx:pt>
          <cx:pt idx="27839">2050</cx:pt>
          <cx:pt idx="27840">2350</cx:pt>
          <cx:pt idx="27841">2200</cx:pt>
          <cx:pt idx="27842">1850</cx:pt>
          <cx:pt idx="27843">1650</cx:pt>
          <cx:pt idx="27844">1950</cx:pt>
          <cx:pt idx="27845">1850</cx:pt>
          <cx:pt idx="27846">1850</cx:pt>
          <cx:pt idx="27847">1850</cx:pt>
          <cx:pt idx="27848">1750</cx:pt>
          <cx:pt idx="27849">1850</cx:pt>
          <cx:pt idx="27850">2050</cx:pt>
          <cx:pt idx="27851">1750</cx:pt>
          <cx:pt idx="27852">1750</cx:pt>
          <cx:pt idx="27853">1950</cx:pt>
          <cx:pt idx="27854">2200</cx:pt>
          <cx:pt idx="27855">1750</cx:pt>
          <cx:pt idx="27856">2050</cx:pt>
          <cx:pt idx="27857">1950</cx:pt>
          <cx:pt idx="27858">1750</cx:pt>
          <cx:pt idx="27859">1850</cx:pt>
          <cx:pt idx="27860">2050</cx:pt>
          <cx:pt idx="27861">1750</cx:pt>
          <cx:pt idx="27862">1950</cx:pt>
          <cx:pt idx="27863">2200</cx:pt>
          <cx:pt idx="27864">2200</cx:pt>
          <cx:pt idx="27865">2050</cx:pt>
          <cx:pt idx="27866">2200</cx:pt>
          <cx:pt idx="27867">2200</cx:pt>
          <cx:pt idx="27868">2350</cx:pt>
          <cx:pt idx="27869">2500</cx:pt>
          <cx:pt idx="27870">2350</cx:pt>
          <cx:pt idx="27871">2050</cx:pt>
          <cx:pt idx="27872">2350</cx:pt>
          <cx:pt idx="27873">2500</cx:pt>
          <cx:pt idx="27874">2500</cx:pt>
          <cx:pt idx="27875">2500</cx:pt>
          <cx:pt idx="27876">2500</cx:pt>
          <cx:pt idx="27877">2350</cx:pt>
          <cx:pt idx="27878">2500</cx:pt>
          <cx:pt idx="27879">2500</cx:pt>
          <cx:pt idx="27880">2500</cx:pt>
          <cx:pt idx="27881">1650</cx:pt>
          <cx:pt idx="27882">1750</cx:pt>
          <cx:pt idx="27883">2200</cx:pt>
          <cx:pt idx="27884">2200</cx:pt>
          <cx:pt idx="27885">2050</cx:pt>
          <cx:pt idx="27886">2200</cx:pt>
          <cx:pt idx="27887">2200</cx:pt>
          <cx:pt idx="27888">2200</cx:pt>
          <cx:pt idx="27889">2200</cx:pt>
          <cx:pt idx="27890">2350</cx:pt>
          <cx:pt idx="27891">2050</cx:pt>
          <cx:pt idx="27892">2200</cx:pt>
          <cx:pt idx="27893">2200</cx:pt>
          <cx:pt idx="27894">2350</cx:pt>
          <cx:pt idx="27895">2350</cx:pt>
          <cx:pt idx="27896">2200</cx:pt>
          <cx:pt idx="27897">2350</cx:pt>
          <cx:pt idx="27898">2200</cx:pt>
          <cx:pt idx="27899">2500</cx:pt>
          <cx:pt idx="27900">2500</cx:pt>
          <cx:pt idx="27901">2200</cx:pt>
          <cx:pt idx="27902">2200</cx:pt>
          <cx:pt idx="27903">2200</cx:pt>
          <cx:pt idx="27904">2350</cx:pt>
          <cx:pt idx="27905">2200</cx:pt>
          <cx:pt idx="27906">2500</cx:pt>
          <cx:pt idx="27907">1650</cx:pt>
          <cx:pt idx="27908">1750</cx:pt>
          <cx:pt idx="27909">2050</cx:pt>
          <cx:pt idx="27910">2500</cx:pt>
          <cx:pt idx="27911">2200</cx:pt>
          <cx:pt idx="27912">2200</cx:pt>
          <cx:pt idx="27913">2200</cx:pt>
          <cx:pt idx="27914">2350</cx:pt>
          <cx:pt idx="27915">1450</cx:pt>
          <cx:pt idx="27916">1600</cx:pt>
          <cx:pt idx="27917">1400</cx:pt>
          <cx:pt idx="27918">1450</cx:pt>
          <cx:pt idx="27919">1600</cx:pt>
          <cx:pt idx="27920">1400</cx:pt>
          <cx:pt idx="27921">1750</cx:pt>
          <cx:pt idx="27922">1200</cx:pt>
          <cx:pt idx="27923">1200</cx:pt>
          <cx:pt idx="27924">1750</cx:pt>
          <cx:pt idx="27925">1100</cx:pt>
          <cx:pt idx="27926">850</cx:pt>
          <cx:pt idx="27927">1500</cx:pt>
          <cx:pt idx="27928">1600</cx:pt>
          <cx:pt idx="27929">1600</cx:pt>
          <cx:pt idx="27930">1750</cx:pt>
          <cx:pt idx="27931">1650</cx:pt>
          <cx:pt idx="27932">1750</cx:pt>
          <cx:pt idx="27933">1150</cx:pt>
          <cx:pt idx="27934">1150</cx:pt>
          <cx:pt idx="27935">1200</cx:pt>
          <cx:pt idx="27936">1950</cx:pt>
          <cx:pt idx="27937">1750</cx:pt>
          <cx:pt idx="27938">1850</cx:pt>
          <cx:pt idx="27939">1950</cx:pt>
          <cx:pt idx="27940">2050</cx:pt>
          <cx:pt idx="27941">2000</cx:pt>
          <cx:pt idx="27942">2200</cx:pt>
          <cx:pt idx="27943">2500</cx:pt>
          <cx:pt idx="27944">2200</cx:pt>
          <cx:pt idx="27945">2200</cx:pt>
          <cx:pt idx="27946">2500</cx:pt>
          <cx:pt idx="27947">2200</cx:pt>
          <cx:pt idx="27948">1200</cx:pt>
          <cx:pt idx="27949">1200</cx:pt>
          <cx:pt idx="27950">1750</cx:pt>
          <cx:pt idx="27951">1650</cx:pt>
          <cx:pt idx="27952">1250</cx:pt>
          <cx:pt idx="27953">1300</cx:pt>
          <cx:pt idx="27954">1350</cx:pt>
          <cx:pt idx="27955">1350</cx:pt>
          <cx:pt idx="27956">1950</cx:pt>
          <cx:pt idx="27957">1650</cx:pt>
          <cx:pt idx="27958">2250</cx:pt>
          <cx:pt idx="27959">1750</cx:pt>
          <cx:pt idx="27960">1750</cx:pt>
          <cx:pt idx="27961">1750</cx:pt>
          <cx:pt idx="27962">1850</cx:pt>
          <cx:pt idx="27963">1850</cx:pt>
          <cx:pt idx="27964">1850</cx:pt>
          <cx:pt idx="27965">1600</cx:pt>
          <cx:pt idx="27966">1400</cx:pt>
          <cx:pt idx="27967">1400</cx:pt>
          <cx:pt idx="27968">1750</cx:pt>
          <cx:pt idx="27969">1600</cx:pt>
          <cx:pt idx="27970">1600</cx:pt>
          <cx:pt idx="27971">1750</cx:pt>
          <cx:pt idx="27972">1650</cx:pt>
          <cx:pt idx="27973">1950</cx:pt>
          <cx:pt idx="27974">1950</cx:pt>
          <cx:pt idx="27975">2250</cx:pt>
          <cx:pt idx="27976">2250</cx:pt>
          <cx:pt idx="27977">2350</cx:pt>
          <cx:pt idx="27978">2250</cx:pt>
          <cx:pt idx="27979">2650</cx:pt>
          <cx:pt idx="27980">2000</cx:pt>
          <cx:pt idx="27981">2100</cx:pt>
          <cx:pt idx="27982">2100</cx:pt>
          <cx:pt idx="27983">2250</cx:pt>
          <cx:pt idx="27984">2000</cx:pt>
          <cx:pt idx="27985">2100</cx:pt>
          <cx:pt idx="27986">2100</cx:pt>
          <cx:pt idx="27987">2100</cx:pt>
          <cx:pt idx="27988">2250</cx:pt>
          <cx:pt idx="27989">2350</cx:pt>
          <cx:pt idx="27990">2350</cx:pt>
          <cx:pt idx="27991">2650</cx:pt>
          <cx:pt idx="27992">3000</cx:pt>
          <cx:pt idx="27993">3000</cx:pt>
          <cx:pt idx="27994">2200</cx:pt>
          <cx:pt idx="27995">2350</cx:pt>
          <cx:pt idx="27996">2250</cx:pt>
          <cx:pt idx="27997">2250</cx:pt>
          <cx:pt idx="27998">2500</cx:pt>
          <cx:pt idx="27999">2250</cx:pt>
          <cx:pt idx="28000">2250</cx:pt>
          <cx:pt idx="28001">2350</cx:pt>
          <cx:pt idx="28002">2250</cx:pt>
          <cx:pt idx="28003">2250</cx:pt>
          <cx:pt idx="28004">2350</cx:pt>
          <cx:pt idx="28005">2350</cx:pt>
          <cx:pt idx="28006">2200</cx:pt>
          <cx:pt idx="28007">2200</cx:pt>
          <cx:pt idx="28008">2350</cx:pt>
          <cx:pt idx="28009">2350</cx:pt>
          <cx:pt idx="28010">2200</cx:pt>
          <cx:pt idx="28011">2350</cx:pt>
          <cx:pt idx="28012">2350</cx:pt>
          <cx:pt idx="28013">2350</cx:pt>
          <cx:pt idx="28014">1450</cx:pt>
          <cx:pt idx="28015">1500</cx:pt>
          <cx:pt idx="28016">1400</cx:pt>
          <cx:pt idx="28017">1400</cx:pt>
          <cx:pt idx="28018">1600</cx:pt>
          <cx:pt idx="28019">1400</cx:pt>
          <cx:pt idx="28020">1950</cx:pt>
          <cx:pt idx="28021">2200</cx:pt>
          <cx:pt idx="28022">2350</cx:pt>
          <cx:pt idx="28023">2350</cx:pt>
          <cx:pt idx="28024">2050</cx:pt>
          <cx:pt idx="28025">2350</cx:pt>
          <cx:pt idx="28026">2350</cx:pt>
          <cx:pt idx="28027">2350</cx:pt>
          <cx:pt idx="28028">3500</cx:pt>
          <cx:pt idx="28029">1950</cx:pt>
          <cx:pt idx="28030">2050</cx:pt>
          <cx:pt idx="28031">1450</cx:pt>
          <cx:pt idx="28032">1500</cx:pt>
          <cx:pt idx="28033">1400</cx:pt>
          <cx:pt idx="28034">1400</cx:pt>
          <cx:pt idx="28035">1650</cx:pt>
          <cx:pt idx="28036">1600</cx:pt>
          <cx:pt idx="28037">1400</cx:pt>
          <cx:pt idx="28038">2050</cx:pt>
          <cx:pt idx="28039">2050</cx:pt>
          <cx:pt idx="28040">2200</cx:pt>
          <cx:pt idx="28041">1850</cx:pt>
          <cx:pt idx="28042">1950</cx:pt>
          <cx:pt idx="28043">1950</cx:pt>
          <cx:pt idx="28044">1950</cx:pt>
          <cx:pt idx="28045">2050</cx:pt>
          <cx:pt idx="28046">1400</cx:pt>
          <cx:pt idx="28047">1500</cx:pt>
          <cx:pt idx="28048">1400</cx:pt>
          <cx:pt idx="28049">1150</cx:pt>
          <cx:pt idx="28050">1150</cx:pt>
          <cx:pt idx="28051">1600</cx:pt>
          <cx:pt idx="28052">1650</cx:pt>
          <cx:pt idx="28053">1950</cx:pt>
          <cx:pt idx="28054">2050</cx:pt>
          <cx:pt idx="28055">1950</cx:pt>
          <cx:pt idx="28056">2050</cx:pt>
          <cx:pt idx="28057">2050</cx:pt>
          <cx:pt idx="28058">1300</cx:pt>
          <cx:pt idx="28059">1350</cx:pt>
          <cx:pt idx="28060">1750</cx:pt>
          <cx:pt idx="28061">1600</cx:pt>
          <cx:pt idx="28062">1600</cx:pt>
          <cx:pt idx="28063">1750</cx:pt>
          <cx:pt idx="28064">1650</cx:pt>
          <cx:pt idx="28065">2650</cx:pt>
          <cx:pt idx="28066">2800</cx:pt>
          <cx:pt idx="28067">2650</cx:pt>
          <cx:pt idx="28068">3000</cx:pt>
          <cx:pt idx="28069">3850</cx:pt>
          <cx:pt idx="28070">4250</cx:pt>
          <cx:pt idx="28071">3850</cx:pt>
          <cx:pt idx="28072">4250</cx:pt>
          <cx:pt idx="28073">2050</cx:pt>
          <cx:pt idx="28074">3000</cx:pt>
          <cx:pt idx="28075">3000</cx:pt>
          <cx:pt idx="28076">3000</cx:pt>
          <cx:pt idx="28077">3000</cx:pt>
          <cx:pt idx="28078">2800</cx:pt>
          <cx:pt idx="28079">1900</cx:pt>
          <cx:pt idx="28080">1900</cx:pt>
          <cx:pt idx="28081">2100</cx:pt>
          <cx:pt idx="28082">1850</cx:pt>
          <cx:pt idx="28083">2100</cx:pt>
          <cx:pt idx="28084">2800</cx:pt>
          <cx:pt idx="28085">1750</cx:pt>
          <cx:pt idx="28086">2000</cx:pt>
          <cx:pt idx="28087">1900</cx:pt>
          <cx:pt idx="28088">2100</cx:pt>
          <cx:pt idx="28089">2350</cx:pt>
          <cx:pt idx="28090">2250</cx:pt>
          <cx:pt idx="28091">2350</cx:pt>
          <cx:pt idx="28092">2250</cx:pt>
          <cx:pt idx="28093">2350</cx:pt>
          <cx:pt idx="28094">2000</cx:pt>
          <cx:pt idx="28095">3000</cx:pt>
          <cx:pt idx="28096">2100</cx:pt>
          <cx:pt idx="28097">2100</cx:pt>
          <cx:pt idx="28098">2250</cx:pt>
          <cx:pt idx="28099">2250</cx:pt>
          <cx:pt idx="28100">2250</cx:pt>
          <cx:pt idx="28101">1850</cx:pt>
          <cx:pt idx="28102">1850</cx:pt>
          <cx:pt idx="28103">1950</cx:pt>
          <cx:pt idx="28104">1850</cx:pt>
          <cx:pt idx="28105">1850</cx:pt>
          <cx:pt idx="28106">1650</cx:pt>
          <cx:pt idx="28107">2200</cx:pt>
          <cx:pt idx="28108">1850</cx:pt>
          <cx:pt idx="28109">1850</cx:pt>
          <cx:pt idx="28110">1900</cx:pt>
          <cx:pt idx="28111">2800</cx:pt>
          <cx:pt idx="28112">3000</cx:pt>
          <cx:pt idx="28113">3500</cx:pt>
          <cx:pt idx="28114">3500</cx:pt>
          <cx:pt idx="28115">3500</cx:pt>
          <cx:pt idx="28116">3500</cx:pt>
          <cx:pt idx="28117">1400</cx:pt>
          <cx:pt idx="28118">1450</cx:pt>
          <cx:pt idx="28119">1400</cx:pt>
          <cx:pt idx="28120">1300</cx:pt>
          <cx:pt idx="28121">1500</cx:pt>
          <cx:pt idx="28122">1450</cx:pt>
          <cx:pt idx="28123">1450</cx:pt>
          <cx:pt idx="28124">1750</cx:pt>
          <cx:pt idx="28125">1500</cx:pt>
          <cx:pt idx="28126">1650</cx:pt>
          <cx:pt idx="28127">1500</cx:pt>
          <cx:pt idx="28128">2350</cx:pt>
          <cx:pt idx="28129">2200</cx:pt>
          <cx:pt idx="28130">2100</cx:pt>
          <cx:pt idx="28131">2350</cx:pt>
          <cx:pt idx="28132">1950</cx:pt>
          <cx:pt idx="28133">2050</cx:pt>
          <cx:pt idx="28134">1850</cx:pt>
          <cx:pt idx="28135">1750</cx:pt>
          <cx:pt idx="28136">1750</cx:pt>
          <cx:pt idx="28137">2250</cx:pt>
          <cx:pt idx="28138">2350</cx:pt>
          <cx:pt idx="28139">2100</cx:pt>
          <cx:pt idx="28140">1650</cx:pt>
          <cx:pt idx="28141">1750</cx:pt>
          <cx:pt idx="28142">1500</cx:pt>
          <cx:pt idx="28143">1650</cx:pt>
          <cx:pt idx="28144">1450</cx:pt>
          <cx:pt idx="28145">1100</cx:pt>
          <cx:pt idx="28146">1250</cx:pt>
          <cx:pt idx="28147">2000</cx:pt>
          <cx:pt idx="28148">2100</cx:pt>
          <cx:pt idx="28149">2100</cx:pt>
          <cx:pt idx="28150">2800</cx:pt>
          <cx:pt idx="28151">2500</cx:pt>
          <cx:pt idx="28152">3250</cx:pt>
          <cx:pt idx="28153">3000</cx:pt>
          <cx:pt idx="28154">3250</cx:pt>
          <cx:pt idx="28155">2100</cx:pt>
          <cx:pt idx="28156">2100</cx:pt>
          <cx:pt idx="28157">2500</cx:pt>
          <cx:pt idx="28158">2500</cx:pt>
          <cx:pt idx="28159">2650</cx:pt>
          <cx:pt idx="28160">3000</cx:pt>
          <cx:pt idx="28161">1500</cx:pt>
          <cx:pt idx="28162">2250</cx:pt>
          <cx:pt idx="28163">2350</cx:pt>
          <cx:pt idx="28164">2350</cx:pt>
          <cx:pt idx="28165">2500</cx:pt>
          <cx:pt idx="28166">2650</cx:pt>
          <cx:pt idx="28167">2800</cx:pt>
          <cx:pt idx="28168">2800</cx:pt>
          <cx:pt idx="28169">3500</cx:pt>
          <cx:pt idx="28170">2050</cx:pt>
          <cx:pt idx="28171">2800</cx:pt>
          <cx:pt idx="28172">3000</cx:pt>
          <cx:pt idx="28173">1950</cx:pt>
          <cx:pt idx="28174">2350</cx:pt>
          <cx:pt idx="28175">2500</cx:pt>
          <cx:pt idx="28176">2800</cx:pt>
          <cx:pt idx="28177">3500</cx:pt>
          <cx:pt idx="28178">1950</cx:pt>
          <cx:pt idx="28179">2650</cx:pt>
          <cx:pt idx="28180">2500</cx:pt>
          <cx:pt idx="28181">2500</cx:pt>
          <cx:pt idx="28182">3250</cx:pt>
          <cx:pt idx="28183">3250</cx:pt>
          <cx:pt idx="28184">3250</cx:pt>
          <cx:pt idx="28185">2650</cx:pt>
          <cx:pt idx="28186">3000</cx:pt>
          <cx:pt idx="28187">3000</cx:pt>
          <cx:pt idx="28188">3000</cx:pt>
          <cx:pt idx="28189">2000</cx:pt>
          <cx:pt idx="28190">2100</cx:pt>
          <cx:pt idx="28191">2000</cx:pt>
          <cx:pt idx="28192">2000</cx:pt>
          <cx:pt idx="28193">2500</cx:pt>
          <cx:pt idx="28194">3250</cx:pt>
          <cx:pt idx="28195">1850</cx:pt>
          <cx:pt idx="28196">1650</cx:pt>
          <cx:pt idx="28197">1750</cx:pt>
          <cx:pt idx="28198">1500</cx:pt>
          <cx:pt idx="28199">1650</cx:pt>
          <cx:pt idx="28200">1250</cx:pt>
          <cx:pt idx="28201">1100</cx:pt>
          <cx:pt idx="28202">1500</cx:pt>
          <cx:pt idx="28203">1650</cx:pt>
          <cx:pt idx="28204">1500</cx:pt>
          <cx:pt idx="28205">1750</cx:pt>
          <cx:pt idx="28206">2200</cx:pt>
          <cx:pt idx="28207">2050</cx:pt>
          <cx:pt idx="28208">2350</cx:pt>
          <cx:pt idx="28209">2200</cx:pt>
          <cx:pt idx="28210">1850</cx:pt>
          <cx:pt idx="28211">1650</cx:pt>
          <cx:pt idx="28212">1450</cx:pt>
          <cx:pt idx="28213">1300</cx:pt>
          <cx:pt idx="28214">1650</cx:pt>
          <cx:pt idx="28215">1450</cx:pt>
          <cx:pt idx="28216">1450</cx:pt>
          <cx:pt idx="28217">1300</cx:pt>
          <cx:pt idx="28218">1450</cx:pt>
          <cx:pt idx="28219">1300</cx:pt>
          <cx:pt idx="28220">1650</cx:pt>
          <cx:pt idx="28221">1450</cx:pt>
          <cx:pt idx="28222">1550</cx:pt>
          <cx:pt idx="28223">1450</cx:pt>
          <cx:pt idx="28224">1450</cx:pt>
          <cx:pt idx="28225">1450</cx:pt>
          <cx:pt idx="28226">1450</cx:pt>
          <cx:pt idx="28227">1600</cx:pt>
          <cx:pt idx="28228">2250</cx:pt>
          <cx:pt idx="28229">1500</cx:pt>
          <cx:pt idx="28230">2250</cx:pt>
          <cx:pt idx="28231">1600</cx:pt>
          <cx:pt idx="28232">2250</cx:pt>
          <cx:pt idx="28233">1600</cx:pt>
          <cx:pt idx="28234">2250</cx:pt>
          <cx:pt idx="28235">2350</cx:pt>
          <cx:pt idx="28236">2500</cx:pt>
          <cx:pt idx="28237">1500</cx:pt>
          <cx:pt idx="28238">2250</cx:pt>
          <cx:pt idx="28239">2100</cx:pt>
          <cx:pt idx="28240">1500</cx:pt>
          <cx:pt idx="28241">1450</cx:pt>
          <cx:pt idx="28242">1500</cx:pt>
          <cx:pt idx="28243">1400</cx:pt>
          <cx:pt idx="28244">2250</cx:pt>
          <cx:pt idx="28245">2350</cx:pt>
          <cx:pt idx="28246">2100</cx:pt>
          <cx:pt idx="28247">1500</cx:pt>
          <cx:pt idx="28248">1600</cx:pt>
          <cx:pt idx="28249">1750</cx:pt>
          <cx:pt idx="28250">1600</cx:pt>
          <cx:pt idx="28251">1850</cx:pt>
          <cx:pt idx="28252">1600</cx:pt>
          <cx:pt idx="28253">2050</cx:pt>
          <cx:pt idx="28254">2350</cx:pt>
          <cx:pt idx="28255">1950</cx:pt>
          <cx:pt idx="28256">2350</cx:pt>
          <cx:pt idx="28257">2350</cx:pt>
          <cx:pt idx="28258">2200</cx:pt>
          <cx:pt idx="28259">2250</cx:pt>
          <cx:pt idx="28260">2100</cx:pt>
          <cx:pt idx="28261">2000</cx:pt>
          <cx:pt idx="28262">2000</cx:pt>
          <cx:pt idx="28263">1350</cx:pt>
          <cx:pt idx="28264">1900</cx:pt>
          <cx:pt idx="28265">1350</cx:pt>
          <cx:pt idx="28266">2000</cx:pt>
          <cx:pt idx="28267">1350</cx:pt>
          <cx:pt idx="28268">1900</cx:pt>
          <cx:pt idx="28269">1350</cx:pt>
          <cx:pt idx="28270">2000</cx:pt>
          <cx:pt idx="28271">1050</cx:pt>
          <cx:pt idx="28272">2500</cx:pt>
          <cx:pt idx="28273">2500</cx:pt>
          <cx:pt idx="28274">2500</cx:pt>
          <cx:pt idx="28275">2500</cx:pt>
          <cx:pt idx="28276">1200</cx:pt>
          <cx:pt idx="28277">1350</cx:pt>
          <cx:pt idx="28278">1850</cx:pt>
          <cx:pt idx="28279">2050</cx:pt>
          <cx:pt idx="28280">1650</cx:pt>
          <cx:pt idx="28281">1950</cx:pt>
          <cx:pt idx="28282">2200</cx:pt>
          <cx:pt idx="28283">2050</cx:pt>
          <cx:pt idx="28284">2350</cx:pt>
          <cx:pt idx="28285">1900</cx:pt>
          <cx:pt idx="28286">2100</cx:pt>
          <cx:pt idx="28287">2100</cx:pt>
          <cx:pt idx="28288">2800</cx:pt>
          <cx:pt idx="28289">2500</cx:pt>
          <cx:pt idx="28290">3000</cx:pt>
          <cx:pt idx="28291">2650</cx:pt>
          <cx:pt idx="28292">2350</cx:pt>
          <cx:pt idx="28293">2250</cx:pt>
          <cx:pt idx="28294">1500</cx:pt>
          <cx:pt idx="28295">1450</cx:pt>
          <cx:pt idx="28296">1350</cx:pt>
          <cx:pt idx="28297">1250</cx:pt>
          <cx:pt idx="28298">1750</cx:pt>
          <cx:pt idx="28299">1300</cx:pt>
          <cx:pt idx="28300">1200</cx:pt>
          <cx:pt idx="28301">2500</cx:pt>
          <cx:pt idx="28302">2500</cx:pt>
          <cx:pt idx="28303">2500</cx:pt>
          <cx:pt idx="28304">2500</cx:pt>
          <cx:pt idx="28305">2350</cx:pt>
          <cx:pt idx="28306">2350</cx:pt>
          <cx:pt idx="28307">1200</cx:pt>
          <cx:pt idx="28308">1300</cx:pt>
          <cx:pt idx="28309">1250</cx:pt>
          <cx:pt idx="28310">1200</cx:pt>
          <cx:pt idx="28311">1250</cx:pt>
          <cx:pt idx="28312">1150</cx:pt>
          <cx:pt idx="28313">2050</cx:pt>
          <cx:pt idx="28314">1950</cx:pt>
          <cx:pt idx="28315">2050</cx:pt>
          <cx:pt idx="28316">2050</cx:pt>
          <cx:pt idx="28317">1250</cx:pt>
          <cx:pt idx="28318">1150</cx:pt>
          <cx:pt idx="28319">1250</cx:pt>
          <cx:pt idx="28320">1150</cx:pt>
          <cx:pt idx="28321">1300</cx:pt>
          <cx:pt idx="28322">1200</cx:pt>
          <cx:pt idx="28323">1350</cx:pt>
          <cx:pt idx="28324">1200</cx:pt>
          <cx:pt idx="28325">1150</cx:pt>
          <cx:pt idx="28326">1750</cx:pt>
          <cx:pt idx="28327">1950</cx:pt>
          <cx:pt idx="28328">1350</cx:pt>
          <cx:pt idx="28329">1750</cx:pt>
          <cx:pt idx="28330">1400</cx:pt>
          <cx:pt idx="28331">1600</cx:pt>
          <cx:pt idx="28332">1500</cx:pt>
          <cx:pt idx="28333">1750</cx:pt>
          <cx:pt idx="28334">1950</cx:pt>
          <cx:pt idx="28335">2350</cx:pt>
          <cx:pt idx="28336">2350</cx:pt>
          <cx:pt idx="28337">1650</cx:pt>
          <cx:pt idx="28338">1650</cx:pt>
          <cx:pt idx="28339">1650</cx:pt>
          <cx:pt idx="28340">1900</cx:pt>
          <cx:pt idx="28341">1850</cx:pt>
          <cx:pt idx="28342">1750</cx:pt>
          <cx:pt idx="28343">1850</cx:pt>
          <cx:pt idx="28344">1750</cx:pt>
          <cx:pt idx="28345">1450</cx:pt>
          <cx:pt idx="28346">1250</cx:pt>
          <cx:pt idx="28347">1450</cx:pt>
          <cx:pt idx="28348">1250</cx:pt>
          <cx:pt idx="28349">1600</cx:pt>
          <cx:pt idx="28350">2250</cx:pt>
          <cx:pt idx="28351">2350</cx:pt>
          <cx:pt idx="28352">2350</cx:pt>
          <cx:pt idx="28353">2350</cx:pt>
          <cx:pt idx="28354">2350</cx:pt>
          <cx:pt idx="28355">1750</cx:pt>
          <cx:pt idx="28356">1900</cx:pt>
          <cx:pt idx="28357">1850</cx:pt>
          <cx:pt idx="28358">1900</cx:pt>
          <cx:pt idx="28359">1900</cx:pt>
          <cx:pt idx="28360">2000</cx:pt>
          <cx:pt idx="28361">1900</cx:pt>
          <cx:pt idx="28362">2000</cx:pt>
          <cx:pt idx="28363">1900</cx:pt>
          <cx:pt idx="28364">2000</cx:pt>
          <cx:pt idx="28365">1900</cx:pt>
          <cx:pt idx="28366">2000</cx:pt>
          <cx:pt idx="28367">2000</cx:pt>
          <cx:pt idx="28368">2000</cx:pt>
          <cx:pt idx="28369">2000</cx:pt>
          <cx:pt idx="28370">2000</cx:pt>
          <cx:pt idx="28371">2000</cx:pt>
          <cx:pt idx="28372">2100</cx:pt>
          <cx:pt idx="28373">2000</cx:pt>
          <cx:pt idx="28374">2100</cx:pt>
          <cx:pt idx="28375">2000</cx:pt>
          <cx:pt idx="28376">2100</cx:pt>
          <cx:pt idx="28377">2000</cx:pt>
          <cx:pt idx="28378">2000</cx:pt>
          <cx:pt idx="28379">2650</cx:pt>
          <cx:pt idx="28380">2650</cx:pt>
          <cx:pt idx="28381">2800</cx:pt>
          <cx:pt idx="28382">3250</cx:pt>
          <cx:pt idx="28383">2800</cx:pt>
          <cx:pt idx="28384">3000</cx:pt>
          <cx:pt idx="28385">3000</cx:pt>
          <cx:pt idx="28386">1750</cx:pt>
          <cx:pt idx="28387">1900</cx:pt>
          <cx:pt idx="28388">1850</cx:pt>
          <cx:pt idx="28389">1900</cx:pt>
          <cx:pt idx="28390">3000</cx:pt>
          <cx:pt idx="28391">3000</cx:pt>
          <cx:pt idx="28392">3000</cx:pt>
          <cx:pt idx="28393">3000</cx:pt>
          <cx:pt idx="28394">2650</cx:pt>
          <cx:pt idx="28395">2500</cx:pt>
          <cx:pt idx="28396">1950</cx:pt>
          <cx:pt idx="28397">1650</cx:pt>
          <cx:pt idx="28398">1950</cx:pt>
          <cx:pt idx="28399">1650</cx:pt>
          <cx:pt idx="28400">1950</cx:pt>
          <cx:pt idx="28401">1650</cx:pt>
          <cx:pt idx="28402">1950</cx:pt>
          <cx:pt idx="28403">1650</cx:pt>
          <cx:pt idx="28404">1600</cx:pt>
          <cx:pt idx="28405">1950</cx:pt>
          <cx:pt idx="28406">1850</cx:pt>
          <cx:pt idx="28407">1600</cx:pt>
          <cx:pt idx="28408">1600</cx:pt>
          <cx:pt idx="28409">1950</cx:pt>
          <cx:pt idx="28410">1850</cx:pt>
          <cx:pt idx="28411">1500</cx:pt>
          <cx:pt idx="28412">1600</cx:pt>
          <cx:pt idx="28413">1950</cx:pt>
          <cx:pt idx="28414">1850</cx:pt>
          <cx:pt idx="28415">1500</cx:pt>
          <cx:pt idx="28416">1750</cx:pt>
          <cx:pt idx="28417">1650</cx:pt>
          <cx:pt idx="28418">1750</cx:pt>
          <cx:pt idx="28419">1650</cx:pt>
          <cx:pt idx="28420">2200</cx:pt>
          <cx:pt idx="28421">2700</cx:pt>
          <cx:pt idx="28422">2200</cx:pt>
          <cx:pt idx="28423">3000</cx:pt>
          <cx:pt idx="28424">1300</cx:pt>
          <cx:pt idx="28425">1300</cx:pt>
          <cx:pt idx="28426">1300</cx:pt>
          <cx:pt idx="28427">1300</cx:pt>
          <cx:pt idx="28428">1350</cx:pt>
          <cx:pt idx="28429">1750</cx:pt>
          <cx:pt idx="28430">1200</cx:pt>
          <cx:pt idx="28431">1850</cx:pt>
          <cx:pt idx="28432">1850</cx:pt>
          <cx:pt idx="28433">1650</cx:pt>
          <cx:pt idx="28434">1650</cx:pt>
          <cx:pt idx="28435">1650</cx:pt>
          <cx:pt idx="28436">1900</cx:pt>
          <cx:pt idx="28437">1950</cx:pt>
          <cx:pt idx="28438">1950</cx:pt>
          <cx:pt idx="28439">1950</cx:pt>
          <cx:pt idx="28440">1850</cx:pt>
          <cx:pt idx="28441">1600</cx:pt>
          <cx:pt idx="28442">1850</cx:pt>
          <cx:pt idx="28443">1250</cx:pt>
          <cx:pt idx="28444">1250</cx:pt>
          <cx:pt idx="28445">1450</cx:pt>
          <cx:pt idx="28446">1500</cx:pt>
          <cx:pt idx="28447">1450</cx:pt>
          <cx:pt idx="28448">1450</cx:pt>
          <cx:pt idx="28449">1250</cx:pt>
          <cx:pt idx="28450">1200</cx:pt>
          <cx:pt idx="28451">1200</cx:pt>
          <cx:pt idx="28452">1200</cx:pt>
          <cx:pt idx="28453">2350</cx:pt>
          <cx:pt idx="28454">2000</cx:pt>
          <cx:pt idx="28455">1600</cx:pt>
          <cx:pt idx="28456">1600</cx:pt>
          <cx:pt idx="28457">2000</cx:pt>
          <cx:pt idx="28458">1600</cx:pt>
          <cx:pt idx="28459">1600</cx:pt>
          <cx:pt idx="28460">2000</cx:pt>
          <cx:pt idx="28461">2000</cx:pt>
          <cx:pt idx="28462">1600</cx:pt>
          <cx:pt idx="28463">2000</cx:pt>
          <cx:pt idx="28464">1600</cx:pt>
          <cx:pt idx="28465">2250</cx:pt>
          <cx:pt idx="28466">1600</cx:pt>
          <cx:pt idx="28467">2100</cx:pt>
          <cx:pt idx="28468">2100</cx:pt>
          <cx:pt idx="28469">2000</cx:pt>
          <cx:pt idx="28470">1600</cx:pt>
          <cx:pt idx="28471">2100</cx:pt>
          <cx:pt idx="28472">1600</cx:pt>
          <cx:pt idx="28473">2100</cx:pt>
          <cx:pt idx="28474">2100</cx:pt>
          <cx:pt idx="28475">2100</cx:pt>
          <cx:pt idx="28476">1600</cx:pt>
          <cx:pt idx="28477">1950</cx:pt>
          <cx:pt idx="28478">1850</cx:pt>
          <cx:pt idx="28479">2050</cx:pt>
          <cx:pt idx="28480">1650</cx:pt>
          <cx:pt idx="28481">2200</cx:pt>
          <cx:pt idx="28482">1650</cx:pt>
          <cx:pt idx="28483">1750</cx:pt>
          <cx:pt idx="28484">1600</cx:pt>
          <cx:pt idx="28485">1750</cx:pt>
          <cx:pt idx="28486">1850</cx:pt>
          <cx:pt idx="28487">1650</cx:pt>
          <cx:pt idx="28488">1400</cx:pt>
          <cx:pt idx="28489">1450</cx:pt>
          <cx:pt idx="28490">1450</cx:pt>
          <cx:pt idx="28491">1500</cx:pt>
          <cx:pt idx="28492">1350</cx:pt>
          <cx:pt idx="28493">1400</cx:pt>
          <cx:pt idx="28494">1400</cx:pt>
          <cx:pt idx="28495">1450</cx:pt>
          <cx:pt idx="28496">1950</cx:pt>
          <cx:pt idx="28497">1850</cx:pt>
          <cx:pt idx="28498">1950</cx:pt>
          <cx:pt idx="28499">2050</cx:pt>
          <cx:pt idx="28500">2050</cx:pt>
          <cx:pt idx="28501">2350</cx:pt>
          <cx:pt idx="28502">1500</cx:pt>
          <cx:pt idx="28503">1500</cx:pt>
          <cx:pt idx="28504">1400</cx:pt>
          <cx:pt idx="28505">1400</cx:pt>
          <cx:pt idx="28506">1050</cx:pt>
          <cx:pt idx="28507">1400</cx:pt>
          <cx:pt idx="28508">1150</cx:pt>
          <cx:pt idx="28509">1400</cx:pt>
          <cx:pt idx="28510">1150</cx:pt>
          <cx:pt idx="28511">2350</cx:pt>
          <cx:pt idx="28512">2500</cx:pt>
          <cx:pt idx="28513">2650</cx:pt>
          <cx:pt idx="28514">1750</cx:pt>
          <cx:pt idx="28515">1600</cx:pt>
          <cx:pt idx="28516">1850</cx:pt>
          <cx:pt idx="28517">1350</cx:pt>
          <cx:pt idx="28518">2350</cx:pt>
          <cx:pt idx="28519">1450</cx:pt>
          <cx:pt idx="28520">1250</cx:pt>
          <cx:pt idx="28521">1450</cx:pt>
          <cx:pt idx="28522">1250</cx:pt>
          <cx:pt idx="28523">1600</cx:pt>
          <cx:pt idx="28524">750</cx:pt>
          <cx:pt idx="28525">1450</cx:pt>
          <cx:pt idx="28526">1600</cx:pt>
          <cx:pt idx="28527">1450</cx:pt>
          <cx:pt idx="28528">1650</cx:pt>
          <cx:pt idx="28529">2350</cx:pt>
          <cx:pt idx="28530">2350</cx:pt>
          <cx:pt idx="28531">2500</cx:pt>
          <cx:pt idx="28532">2350</cx:pt>
          <cx:pt idx="28533">2500</cx:pt>
          <cx:pt idx="28534">1850</cx:pt>
          <cx:pt idx="28535">1950</cx:pt>
          <cx:pt idx="28536">1650</cx:pt>
          <cx:pt idx="28537">1950</cx:pt>
          <cx:pt idx="28538">1600</cx:pt>
          <cx:pt idx="28539">2050</cx:pt>
          <cx:pt idx="28540">1950</cx:pt>
          <cx:pt idx="28541">1850</cx:pt>
          <cx:pt idx="28542">2200</cx:pt>
          <cx:pt idx="28543">2200</cx:pt>
          <cx:pt idx="28544">2350</cx:pt>
          <cx:pt idx="28545">2200</cx:pt>
          <cx:pt idx="28546">2350</cx:pt>
          <cx:pt idx="28547">2500</cx:pt>
          <cx:pt idx="28548">2350</cx:pt>
          <cx:pt idx="28549">1600</cx:pt>
          <cx:pt idx="28550">1450</cx:pt>
          <cx:pt idx="28551">1650</cx:pt>
          <cx:pt idx="28552">1500</cx:pt>
          <cx:pt idx="28553">1150</cx:pt>
          <cx:pt idx="28554">1100</cx:pt>
          <cx:pt idx="28555">1850</cx:pt>
          <cx:pt idx="28556">2000</cx:pt>
          <cx:pt idx="28557">1700</cx:pt>
          <cx:pt idx="28558">2100</cx:pt>
          <cx:pt idx="28559">1700</cx:pt>
          <cx:pt idx="28560">1700</cx:pt>
          <cx:pt idx="28561">1700</cx:pt>
          <cx:pt idx="28562">1700</cx:pt>
          <cx:pt idx="28563">1450</cx:pt>
          <cx:pt idx="28564">1700</cx:pt>
          <cx:pt idx="28565">1450</cx:pt>
          <cx:pt idx="28566">1700</cx:pt>
          <cx:pt idx="28567">1450</cx:pt>
          <cx:pt idx="28568">1700</cx:pt>
          <cx:pt idx="28569">1450</cx:pt>
          <cx:pt idx="28570">1700</cx:pt>
          <cx:pt idx="28571">1500</cx:pt>
          <cx:pt idx="28572">1500</cx:pt>
          <cx:pt idx="28573">1500</cx:pt>
          <cx:pt idx="28574">1500</cx:pt>
          <cx:pt idx="28575">1850</cx:pt>
          <cx:pt idx="28576">1900</cx:pt>
          <cx:pt idx="28577">1450</cx:pt>
          <cx:pt idx="28578">1450</cx:pt>
          <cx:pt idx="28579">1950</cx:pt>
          <cx:pt idx="28580">1750</cx:pt>
          <cx:pt idx="28581">2000</cx:pt>
          <cx:pt idx="28582">2000</cx:pt>
          <cx:pt idx="28583">2100</cx:pt>
          <cx:pt idx="28584">2800</cx:pt>
          <cx:pt idx="28585">2650</cx:pt>
          <cx:pt idx="28586">1500</cx:pt>
          <cx:pt idx="28587">1500</cx:pt>
          <cx:pt idx="28588">1500</cx:pt>
          <cx:pt idx="28589">1500</cx:pt>
          <cx:pt idx="28590">1650</cx:pt>
          <cx:pt idx="28591">1650</cx:pt>
          <cx:pt idx="28592">1650</cx:pt>
          <cx:pt idx="28593">1750</cx:pt>
          <cx:pt idx="28594">1500</cx:pt>
          <cx:pt idx="28595">1450</cx:pt>
          <cx:pt idx="28596">1500</cx:pt>
          <cx:pt idx="28597">1500</cx:pt>
          <cx:pt idx="28598">1650</cx:pt>
          <cx:pt idx="28599">1650</cx:pt>
          <cx:pt idx="28600">1650</cx:pt>
          <cx:pt idx="28601">1500</cx:pt>
          <cx:pt idx="28602">1600</cx:pt>
          <cx:pt idx="28603">1950</cx:pt>
          <cx:pt idx="28604">1950</cx:pt>
          <cx:pt idx="28605">1750</cx:pt>
          <cx:pt idx="28606">1650</cx:pt>
          <cx:pt idx="28607">1750</cx:pt>
          <cx:pt idx="28608">1500</cx:pt>
          <cx:pt idx="28609">1450</cx:pt>
          <cx:pt idx="28610">1500</cx:pt>
          <cx:pt idx="28611">1500</cx:pt>
          <cx:pt idx="28612">1750</cx:pt>
          <cx:pt idx="28613">1950</cx:pt>
          <cx:pt idx="28614">1950</cx:pt>
          <cx:pt idx="28615">1950</cx:pt>
          <cx:pt idx="28616">2200</cx:pt>
          <cx:pt idx="28617">2350</cx:pt>
          <cx:pt idx="28618">2050</cx:pt>
          <cx:pt idx="28619">2350</cx:pt>
          <cx:pt idx="28620">2000</cx:pt>
          <cx:pt idx="28621">2250</cx:pt>
          <cx:pt idx="28622">2350</cx:pt>
          <cx:pt idx="28623">2000</cx:pt>
          <cx:pt idx="28624">2100</cx:pt>
          <cx:pt idx="28625">2100</cx:pt>
          <cx:pt idx="28626">1700</cx:pt>
          <cx:pt idx="28627">2000</cx:pt>
          <cx:pt idx="28628">1850</cx:pt>
          <cx:pt idx="28629">2250</cx:pt>
          <cx:pt idx="28630">2800</cx:pt>
          <cx:pt idx="28631">3250</cx:pt>
          <cx:pt idx="28632">3000</cx:pt>
          <cx:pt idx="28633">3250</cx:pt>
          <cx:pt idx="28634">2800</cx:pt>
          <cx:pt idx="28635">2650</cx:pt>
          <cx:pt idx="28636">3000</cx:pt>
          <cx:pt idx="28637">1750</cx:pt>
          <cx:pt idx="28638">1750</cx:pt>
          <cx:pt idx="28639">1750</cx:pt>
          <cx:pt idx="28640">1650</cx:pt>
          <cx:pt idx="28641">1850</cx:pt>
          <cx:pt idx="28642">1850</cx:pt>
          <cx:pt idx="28643">1700</cx:pt>
          <cx:pt idx="28644">1650</cx:pt>
          <cx:pt idx="28645">1850</cx:pt>
          <cx:pt idx="28646">1850</cx:pt>
          <cx:pt idx="28647">2000</cx:pt>
          <cx:pt idx="28648">1700</cx:pt>
          <cx:pt idx="28649">1900</cx:pt>
          <cx:pt idx="28650">2000</cx:pt>
          <cx:pt idx="28651">2350</cx:pt>
          <cx:pt idx="28652">2000</cx:pt>
          <cx:pt idx="28653">2350</cx:pt>
          <cx:pt idx="28654">2350</cx:pt>
          <cx:pt idx="28655">2100</cx:pt>
          <cx:pt idx="28656">2800</cx:pt>
          <cx:pt idx="28657">2650</cx:pt>
          <cx:pt idx="28658">2650</cx:pt>
          <cx:pt idx="28659">2800</cx:pt>
          <cx:pt idx="28660">2800</cx:pt>
          <cx:pt idx="28661">2800</cx:pt>
          <cx:pt idx="28662">2000</cx:pt>
          <cx:pt idx="28663">2000</cx:pt>
          <cx:pt idx="28664">2250</cx:pt>
          <cx:pt idx="28665">2500</cx:pt>
          <cx:pt idx="28666">2100</cx:pt>
          <cx:pt idx="28667">2650</cx:pt>
          <cx:pt idx="28668">1750</cx:pt>
          <cx:pt idx="28669">1750</cx:pt>
          <cx:pt idx="28670">3850</cx:pt>
          <cx:pt idx="28671">3850</cx:pt>
          <cx:pt idx="28672">3500</cx:pt>
          <cx:pt idx="28673">3250</cx:pt>
          <cx:pt idx="28674">3500</cx:pt>
          <cx:pt idx="28675">3000</cx:pt>
          <cx:pt idx="28676">2000</cx:pt>
          <cx:pt idx="28677">1900</cx:pt>
          <cx:pt idx="28678">1900</cx:pt>
          <cx:pt idx="28679">1900</cx:pt>
          <cx:pt idx="28680">2100</cx:pt>
          <cx:pt idx="28681">2100</cx:pt>
          <cx:pt idx="28682">2100</cx:pt>
          <cx:pt idx="28683">2100</cx:pt>
          <cx:pt idx="28684">1900</cx:pt>
          <cx:pt idx="28685">1900</cx:pt>
          <cx:pt idx="28686">2000</cx:pt>
          <cx:pt idx="28687">2100</cx:pt>
          <cx:pt idx="28688">2100</cx:pt>
          <cx:pt idx="28689">2100</cx:pt>
          <cx:pt idx="28690">1900</cx:pt>
          <cx:pt idx="28691">1900</cx:pt>
          <cx:pt idx="28692">2000</cx:pt>
          <cx:pt idx="28693">2100</cx:pt>
          <cx:pt idx="28694">2100</cx:pt>
          <cx:pt idx="28695">2100</cx:pt>
          <cx:pt idx="28696">2100</cx:pt>
          <cx:pt idx="28697">2100</cx:pt>
          <cx:pt idx="28698">2100</cx:pt>
          <cx:pt idx="28699">2100</cx:pt>
          <cx:pt idx="28700">2100</cx:pt>
          <cx:pt idx="28701">2100</cx:pt>
          <cx:pt idx="28702">2100</cx:pt>
          <cx:pt idx="28703">2250</cx:pt>
          <cx:pt idx="28704">1450</cx:pt>
          <cx:pt idx="28705">2100</cx:pt>
          <cx:pt idx="28706">2100</cx:pt>
          <cx:pt idx="28707">2100</cx:pt>
          <cx:pt idx="28708">2250</cx:pt>
          <cx:pt idx="28709">2000</cx:pt>
          <cx:pt idx="28710">1900</cx:pt>
          <cx:pt idx="28711">2100</cx:pt>
          <cx:pt idx="28712">2100</cx:pt>
          <cx:pt idx="28713">2100</cx:pt>
          <cx:pt idx="28714">2100</cx:pt>
          <cx:pt idx="28715">1900</cx:pt>
          <cx:pt idx="28716">2250</cx:pt>
          <cx:pt idx="28717">2350</cx:pt>
          <cx:pt idx="28718">2100</cx:pt>
          <cx:pt idx="28719">2250</cx:pt>
          <cx:pt idx="28720">2350</cx:pt>
          <cx:pt idx="28721">2350</cx:pt>
          <cx:pt idx="28722">2350</cx:pt>
          <cx:pt idx="28723">2350</cx:pt>
          <cx:pt idx="28724">2350</cx:pt>
          <cx:pt idx="28725">2350</cx:pt>
          <cx:pt idx="28726">2350</cx:pt>
          <cx:pt idx="28727">2650</cx:pt>
          <cx:pt idx="28728">2500</cx:pt>
          <cx:pt idx="28729">2650</cx:pt>
          <cx:pt idx="28730">2500</cx:pt>
          <cx:pt idx="28731">2650</cx:pt>
          <cx:pt idx="28732">2800</cx:pt>
          <cx:pt idx="28733">2350</cx:pt>
          <cx:pt idx="28734">2650</cx:pt>
          <cx:pt idx="28735">2650</cx:pt>
          <cx:pt idx="28736">2650</cx:pt>
          <cx:pt idx="28737">2650</cx:pt>
          <cx:pt idx="28738">2650</cx:pt>
          <cx:pt idx="28739">2650</cx:pt>
          <cx:pt idx="28740">3250</cx:pt>
          <cx:pt idx="28741">3250</cx:pt>
          <cx:pt idx="28742">3250</cx:pt>
          <cx:pt idx="28743">3250</cx:pt>
          <cx:pt idx="28744">3250</cx:pt>
          <cx:pt idx="28745">3250</cx:pt>
          <cx:pt idx="28746">2100</cx:pt>
          <cx:pt idx="28747">2250</cx:pt>
          <cx:pt idx="28748">2350</cx:pt>
          <cx:pt idx="28749">1750</cx:pt>
          <cx:pt idx="28750">2650</cx:pt>
          <cx:pt idx="28751">3000</cx:pt>
          <cx:pt idx="28752">2500</cx:pt>
          <cx:pt idx="28753">2800</cx:pt>
          <cx:pt idx="28754">3000</cx:pt>
          <cx:pt idx="28755">1900</cx:pt>
          <cx:pt idx="28756">1900</cx:pt>
          <cx:pt idx="28757">2100</cx:pt>
          <cx:pt idx="28758">2100</cx:pt>
          <cx:pt idx="28759">4250</cx:pt>
          <cx:pt idx="28760">1950</cx:pt>
          <cx:pt idx="28761">1850</cx:pt>
          <cx:pt idx="28762">1750</cx:pt>
          <cx:pt idx="28763">1650</cx:pt>
          <cx:pt idx="28764">1500</cx:pt>
          <cx:pt idx="28765">1850</cx:pt>
          <cx:pt idx="28766">1950</cx:pt>
          <cx:pt idx="28767">1750</cx:pt>
          <cx:pt idx="28768">1750</cx:pt>
          <cx:pt idx="28769">1650</cx:pt>
          <cx:pt idx="28770">1600</cx:pt>
          <cx:pt idx="28771">1850</cx:pt>
          <cx:pt idx="28772">1850</cx:pt>
          <cx:pt idx="28773">1650</cx:pt>
          <cx:pt idx="28774">1650</cx:pt>
          <cx:pt idx="28775">1650</cx:pt>
          <cx:pt idx="28776">1600</cx:pt>
          <cx:pt idx="28777">1650</cx:pt>
          <cx:pt idx="28778">1650</cx:pt>
          <cx:pt idx="28779">3000</cx:pt>
          <cx:pt idx="28780">2650</cx:pt>
          <cx:pt idx="28781">1950</cx:pt>
          <cx:pt idx="28782">1950</cx:pt>
          <cx:pt idx="28783">2200</cx:pt>
          <cx:pt idx="28784">2350</cx:pt>
          <cx:pt idx="28785">2200</cx:pt>
          <cx:pt idx="28786">1600</cx:pt>
          <cx:pt idx="28787">2500</cx:pt>
          <cx:pt idx="28788">2500</cx:pt>
          <cx:pt idx="28789">1650</cx:pt>
          <cx:pt idx="28790">1850</cx:pt>
          <cx:pt idx="28791">2350</cx:pt>
          <cx:pt idx="28792">1650</cx:pt>
          <cx:pt idx="28793">1950</cx:pt>
          <cx:pt idx="28794">1650</cx:pt>
          <cx:pt idx="28795">2050</cx:pt>
          <cx:pt idx="28796">2050</cx:pt>
          <cx:pt idx="28797">2500</cx:pt>
          <cx:pt idx="28798">1250</cx:pt>
          <cx:pt idx="28799">1150</cx:pt>
          <cx:pt idx="28800">1250</cx:pt>
          <cx:pt idx="28801">1150</cx:pt>
          <cx:pt idx="28802">1600</cx:pt>
          <cx:pt idx="28803">1850</cx:pt>
          <cx:pt idx="28804">1650</cx:pt>
          <cx:pt idx="28805">1850</cx:pt>
          <cx:pt idx="28806">1300</cx:pt>
          <cx:pt idx="28807">1200</cx:pt>
          <cx:pt idx="28808">1300</cx:pt>
          <cx:pt idx="28809">1200</cx:pt>
          <cx:pt idx="28810">1400</cx:pt>
          <cx:pt idx="28811">1150</cx:pt>
          <cx:pt idx="28812">1150</cx:pt>
          <cx:pt idx="28813">1650</cx:pt>
          <cx:pt idx="28814">1850</cx:pt>
          <cx:pt idx="28815">2050</cx:pt>
          <cx:pt idx="28816">1650</cx:pt>
          <cx:pt idx="28817">1750</cx:pt>
          <cx:pt idx="28818">1850</cx:pt>
          <cx:pt idx="28819">2200</cx:pt>
          <cx:pt idx="28820">1750</cx:pt>
          <cx:pt idx="28821">2050</cx:pt>
          <cx:pt idx="28822">1950</cx:pt>
          <cx:pt idx="28823">1650</cx:pt>
          <cx:pt idx="28824">1850</cx:pt>
          <cx:pt idx="28825">2050</cx:pt>
          <cx:pt idx="28826">1650</cx:pt>
          <cx:pt idx="28827">1950</cx:pt>
          <cx:pt idx="28828">2200</cx:pt>
          <cx:pt idx="28829">1950</cx:pt>
          <cx:pt idx="28830">2350</cx:pt>
          <cx:pt idx="28831">1850</cx:pt>
          <cx:pt idx="28832">2650</cx:pt>
          <cx:pt idx="28833">1500</cx:pt>
          <cx:pt idx="28834">1750</cx:pt>
          <cx:pt idx="28835">1350</cx:pt>
          <cx:pt idx="28836">1750</cx:pt>
          <cx:pt idx="28837">2050</cx:pt>
          <cx:pt idx="28838">2350</cx:pt>
          <cx:pt idx="28839">2500</cx:pt>
          <cx:pt idx="28840">2500</cx:pt>
          <cx:pt idx="28841">2500</cx:pt>
          <cx:pt idx="28842">2500</cx:pt>
          <cx:pt idx="28843">2500</cx:pt>
          <cx:pt idx="28844">1500</cx:pt>
          <cx:pt idx="28845">1450</cx:pt>
          <cx:pt idx="28846">1400</cx:pt>
          <cx:pt idx="28847">1400</cx:pt>
          <cx:pt idx="28848">1350</cx:pt>
          <cx:pt idx="28849">1400</cx:pt>
          <cx:pt idx="28850">1400</cx:pt>
          <cx:pt idx="28851">1400</cx:pt>
          <cx:pt idx="28852">1350</cx:pt>
          <cx:pt idx="28853">1400</cx:pt>
          <cx:pt idx="28854">1600</cx:pt>
          <cx:pt idx="28855">1650</cx:pt>
          <cx:pt idx="28856">1600</cx:pt>
          <cx:pt idx="28857">1350</cx:pt>
          <cx:pt idx="28858">1750</cx:pt>
          <cx:pt idx="28859">1600</cx:pt>
          <cx:pt idx="28860">1400</cx:pt>
          <cx:pt idx="28861">1350</cx:pt>
          <cx:pt idx="28862">1500</cx:pt>
          <cx:pt idx="28863">1400</cx:pt>
          <cx:pt idx="28864">1200</cx:pt>
          <cx:pt idx="28865">1600</cx:pt>
          <cx:pt idx="28866">1650</cx:pt>
          <cx:pt idx="28867">2050</cx:pt>
          <cx:pt idx="28868">2200</cx:pt>
          <cx:pt idx="28869">2050</cx:pt>
          <cx:pt idx="28870">2350</cx:pt>
          <cx:pt idx="28871">1950</cx:pt>
          <cx:pt idx="28872">2350</cx:pt>
          <cx:pt idx="28873">2350</cx:pt>
          <cx:pt idx="28874">2050</cx:pt>
          <cx:pt idx="28875">2500</cx:pt>
          <cx:pt idx="28876">2050</cx:pt>
          <cx:pt idx="28877">2500</cx:pt>
          <cx:pt idx="28878">2050</cx:pt>
          <cx:pt idx="28879">2050</cx:pt>
          <cx:pt idx="28880">1600</cx:pt>
          <cx:pt idx="28881">1650</cx:pt>
          <cx:pt idx="28882">1850</cx:pt>
          <cx:pt idx="28883">1850</cx:pt>
          <cx:pt idx="28884">1950</cx:pt>
          <cx:pt idx="28885">1850</cx:pt>
          <cx:pt idx="28886">1650</cx:pt>
          <cx:pt idx="28887">1750</cx:pt>
          <cx:pt idx="28888">1850</cx:pt>
          <cx:pt idx="28889">2800</cx:pt>
          <cx:pt idx="28890">1650</cx:pt>
          <cx:pt idx="28891">1450</cx:pt>
          <cx:pt idx="28892">1750</cx:pt>
          <cx:pt idx="28893">1500</cx:pt>
          <cx:pt idx="28894">1750</cx:pt>
          <cx:pt idx="28895">1650</cx:pt>
          <cx:pt idx="28896">1600</cx:pt>
          <cx:pt idx="28897">1750</cx:pt>
          <cx:pt idx="28898">1950</cx:pt>
          <cx:pt idx="28899">1850</cx:pt>
          <cx:pt idx="28900">1450</cx:pt>
          <cx:pt idx="28901">1750</cx:pt>
          <cx:pt idx="28902">1600</cx:pt>
          <cx:pt idx="28903">1400</cx:pt>
          <cx:pt idx="28904">1500</cx:pt>
          <cx:pt idx="28905">1350</cx:pt>
          <cx:pt idx="28906">1400</cx:pt>
          <cx:pt idx="28907">1850</cx:pt>
          <cx:pt idx="28908">1750</cx:pt>
          <cx:pt idx="28909">2800</cx:pt>
          <cx:pt idx="28910">2650</cx:pt>
          <cx:pt idx="28911">1950</cx:pt>
          <cx:pt idx="28912">1650</cx:pt>
          <cx:pt idx="28913">1750</cx:pt>
          <cx:pt idx="28914">1850</cx:pt>
          <cx:pt idx="28915">2800</cx:pt>
          <cx:pt idx="28916">1950</cx:pt>
          <cx:pt idx="28917">1850</cx:pt>
          <cx:pt idx="28918">2050</cx:pt>
          <cx:pt idx="28919">2350</cx:pt>
          <cx:pt idx="28920">2350</cx:pt>
          <cx:pt idx="28921">2350</cx:pt>
          <cx:pt idx="28922">1750</cx:pt>
          <cx:pt idx="28923">1950</cx:pt>
          <cx:pt idx="28924">1850</cx:pt>
          <cx:pt idx="28925">1650</cx:pt>
          <cx:pt idx="28926">1850</cx:pt>
          <cx:pt idx="28927">1950</cx:pt>
          <cx:pt idx="28928">1950</cx:pt>
          <cx:pt idx="28929">1950</cx:pt>
          <cx:pt idx="28930">2050</cx:pt>
          <cx:pt idx="28931">2050</cx:pt>
          <cx:pt idx="28932">2200</cx:pt>
          <cx:pt idx="28933">2200</cx:pt>
          <cx:pt idx="28934">2350</cx:pt>
          <cx:pt idx="28935">2350</cx:pt>
          <cx:pt idx="28936">2350</cx:pt>
          <cx:pt idx="28937">2650</cx:pt>
          <cx:pt idx="28938">2650</cx:pt>
          <cx:pt idx="28939">3000</cx:pt>
          <cx:pt idx="28940">3500</cx:pt>
          <cx:pt idx="28941">3500</cx:pt>
          <cx:pt idx="28942">3850</cx:pt>
          <cx:pt idx="28943">3500</cx:pt>
          <cx:pt idx="28944">2800</cx:pt>
          <cx:pt idx="28945">1850</cx:pt>
          <cx:pt idx="28946">1850</cx:pt>
          <cx:pt idx="28947">1750</cx:pt>
          <cx:pt idx="28948">1600</cx:pt>
          <cx:pt idx="28949">1750</cx:pt>
          <cx:pt idx="28950">1500</cx:pt>
          <cx:pt idx="28951">1450</cx:pt>
          <cx:pt idx="28952">1650</cx:pt>
          <cx:pt idx="28953">1200</cx:pt>
          <cx:pt idx="28954">1100</cx:pt>
          <cx:pt idx="28955">2200</cx:pt>
          <cx:pt idx="28956">2500</cx:pt>
          <cx:pt idx="28957">2200</cx:pt>
          <cx:pt idx="28958">2050</cx:pt>
          <cx:pt idx="28959">2350</cx:pt>
          <cx:pt idx="28960">2200</cx:pt>
          <cx:pt idx="28961">2200</cx:pt>
          <cx:pt idx="28962">2050</cx:pt>
          <cx:pt idx="28963">2350</cx:pt>
          <cx:pt idx="28964">2200</cx:pt>
          <cx:pt idx="28965">2200</cx:pt>
          <cx:pt idx="28966">2050</cx:pt>
          <cx:pt idx="28967">2200</cx:pt>
          <cx:pt idx="28968">2200</cx:pt>
          <cx:pt idx="28969">2200</cx:pt>
          <cx:pt idx="28970">2350</cx:pt>
          <cx:pt idx="28971">1950</cx:pt>
          <cx:pt idx="28972">1950</cx:pt>
          <cx:pt idx="28973">1750</cx:pt>
          <cx:pt idx="28974">1250</cx:pt>
          <cx:pt idx="28975">1250</cx:pt>
          <cx:pt idx="28976">1850</cx:pt>
          <cx:pt idx="28977">1650</cx:pt>
          <cx:pt idx="28978">1650</cx:pt>
          <cx:pt idx="28979">1400</cx:pt>
          <cx:pt idx="28980">1450</cx:pt>
          <cx:pt idx="28981">1600</cx:pt>
          <cx:pt idx="28982">900</cx:pt>
          <cx:pt idx="28983">1300</cx:pt>
          <cx:pt idx="28984">1400</cx:pt>
          <cx:pt idx="28985">1850</cx:pt>
          <cx:pt idx="28986">1850</cx:pt>
          <cx:pt idx="28987">1650</cx:pt>
          <cx:pt idx="28988">1850</cx:pt>
          <cx:pt idx="28989">2500</cx:pt>
          <cx:pt idx="28990">1650</cx:pt>
          <cx:pt idx="28991">1950</cx:pt>
          <cx:pt idx="28992">2050</cx:pt>
          <cx:pt idx="28993">1450</cx:pt>
          <cx:pt idx="28994">2350</cx:pt>
          <cx:pt idx="28995">2050</cx:pt>
          <cx:pt idx="28996">1750</cx:pt>
          <cx:pt idx="28997">1750</cx:pt>
          <cx:pt idx="28998">1650</cx:pt>
          <cx:pt idx="28999">1600</cx:pt>
          <cx:pt idx="29000">1500</cx:pt>
          <cx:pt idx="29001">1850</cx:pt>
          <cx:pt idx="29002">1850</cx:pt>
          <cx:pt idx="29003">1650</cx:pt>
          <cx:pt idx="29004">1850</cx:pt>
          <cx:pt idx="29005">2050</cx:pt>
          <cx:pt idx="29006">1650</cx:pt>
          <cx:pt idx="29007">1750</cx:pt>
          <cx:pt idx="29008">1850</cx:pt>
          <cx:pt idx="29009">2200</cx:pt>
          <cx:pt idx="29010">1750</cx:pt>
          <cx:pt idx="29011">2050</cx:pt>
          <cx:pt idx="29012">1950</cx:pt>
          <cx:pt idx="29013">1650</cx:pt>
          <cx:pt idx="29014">1850</cx:pt>
          <cx:pt idx="29015">2050</cx:pt>
          <cx:pt idx="29016">1650</cx:pt>
          <cx:pt idx="29017">1950</cx:pt>
          <cx:pt idx="29018">2200</cx:pt>
          <cx:pt idx="29019">2500</cx:pt>
          <cx:pt idx="29020">2500</cx:pt>
          <cx:pt idx="29021">2050</cx:pt>
          <cx:pt idx="29022">2350</cx:pt>
          <cx:pt idx="29023">2500</cx:pt>
          <cx:pt idx="29024">2500</cx:pt>
          <cx:pt idx="29025">2500</cx:pt>
          <cx:pt idx="29026">1600</cx:pt>
          <cx:pt idx="29027">1650</cx:pt>
          <cx:pt idx="29028">2050</cx:pt>
          <cx:pt idx="29029">2200</cx:pt>
          <cx:pt idx="29030">2050</cx:pt>
          <cx:pt idx="29031">2350</cx:pt>
          <cx:pt idx="29032">1950</cx:pt>
          <cx:pt idx="29033">2350</cx:pt>
          <cx:pt idx="29034">2350</cx:pt>
          <cx:pt idx="29035">2050</cx:pt>
          <cx:pt idx="29036">2500</cx:pt>
          <cx:pt idx="29037">2500</cx:pt>
          <cx:pt idx="29038">1500</cx:pt>
          <cx:pt idx="29039">1750</cx:pt>
          <cx:pt idx="29040">1350</cx:pt>
          <cx:pt idx="29041">1750</cx:pt>
          <cx:pt idx="29042">2050</cx:pt>
          <cx:pt idx="29043">2200</cx:pt>
          <cx:pt idx="29044">2050</cx:pt>
          <cx:pt idx="29045">1600</cx:pt>
          <cx:pt idx="29046">1650</cx:pt>
          <cx:pt idx="29047">2350</cx:pt>
          <cx:pt idx="29048">2050</cx:pt>
          <cx:pt idx="29049">2200</cx:pt>
          <cx:pt idx="29050">2500</cx:pt>
          <cx:pt idx="29051">1400</cx:pt>
          <cx:pt idx="29052">1500</cx:pt>
          <cx:pt idx="29053">1400</cx:pt>
          <cx:pt idx="29054">1400</cx:pt>
          <cx:pt idx="29055">1600</cx:pt>
          <cx:pt idx="29056">1400</cx:pt>
          <cx:pt idx="29057">1750</cx:pt>
          <cx:pt idx="29058">1650</cx:pt>
          <cx:pt idx="29059">1750</cx:pt>
          <cx:pt idx="29060">1200</cx:pt>
          <cx:pt idx="29061">1200</cx:pt>
          <cx:pt idx="29062">1750</cx:pt>
          <cx:pt idx="29063">1100</cx:pt>
          <cx:pt idx="29064">850</cx:pt>
          <cx:pt idx="29065">1450</cx:pt>
          <cx:pt idx="29066">1500</cx:pt>
          <cx:pt idx="29067">1600</cx:pt>
          <cx:pt idx="29068">1750</cx:pt>
          <cx:pt idx="29069">1650</cx:pt>
          <cx:pt idx="29070">1750</cx:pt>
          <cx:pt idx="29071">1150</cx:pt>
          <cx:pt idx="29072">1150</cx:pt>
          <cx:pt idx="29073">1200</cx:pt>
          <cx:pt idx="29074">850</cx:pt>
          <cx:pt idx="29075">850</cx:pt>
          <cx:pt idx="29076">1950</cx:pt>
          <cx:pt idx="29077">1750</cx:pt>
          <cx:pt idx="29078">1850</cx:pt>
          <cx:pt idx="29079">1950</cx:pt>
          <cx:pt idx="29080">2050</cx:pt>
          <cx:pt idx="29081">2200</cx:pt>
          <cx:pt idx="29082">2350</cx:pt>
          <cx:pt idx="29083">2500</cx:pt>
          <cx:pt idx="29084">2200</cx:pt>
          <cx:pt idx="29085">2350</cx:pt>
          <cx:pt idx="29086">2500</cx:pt>
          <cx:pt idx="29087">1150</cx:pt>
          <cx:pt idx="29088">1150</cx:pt>
          <cx:pt idx="29089">1150</cx:pt>
          <cx:pt idx="29090">1650</cx:pt>
          <cx:pt idx="29091">1750</cx:pt>
          <cx:pt idx="29092">1200</cx:pt>
          <cx:pt idx="29093">1200</cx:pt>
          <cx:pt idx="29094">1200</cx:pt>
          <cx:pt idx="29095">1350</cx:pt>
          <cx:pt idx="29096">1350</cx:pt>
          <cx:pt idx="29097">1850</cx:pt>
          <cx:pt idx="29098">2250</cx:pt>
          <cx:pt idx="29099">1650</cx:pt>
          <cx:pt idx="29100">1500</cx:pt>
          <cx:pt idx="29101">1650</cx:pt>
          <cx:pt idx="29102">1450</cx:pt>
          <cx:pt idx="29103">1750</cx:pt>
          <cx:pt idx="29104">1500</cx:pt>
          <cx:pt idx="29105">1500</cx:pt>
          <cx:pt idx="29106">1600</cx:pt>
          <cx:pt idx="29107">1500</cx:pt>
          <cx:pt idx="29108">1600</cx:pt>
          <cx:pt idx="29109">1400</cx:pt>
          <cx:pt idx="29110">1600</cx:pt>
          <cx:pt idx="29111">1400</cx:pt>
          <cx:pt idx="29112">1350</cx:pt>
          <cx:pt idx="29113">1400</cx:pt>
          <cx:pt idx="29114">1450</cx:pt>
          <cx:pt idx="29115">1450</cx:pt>
          <cx:pt idx="29116">1850</cx:pt>
          <cx:pt idx="29117">1950</cx:pt>
          <cx:pt idx="29118">2250</cx:pt>
          <cx:pt idx="29119">2250</cx:pt>
          <cx:pt idx="29120">2350</cx:pt>
          <cx:pt idx="29121">2250</cx:pt>
          <cx:pt idx="29122">2650</cx:pt>
          <cx:pt idx="29123">1900</cx:pt>
          <cx:pt idx="29124">2100</cx:pt>
          <cx:pt idx="29125">2100</cx:pt>
          <cx:pt idx="29126">2250</cx:pt>
          <cx:pt idx="29127">1900</cx:pt>
          <cx:pt idx="29128">2100</cx:pt>
          <cx:pt idx="29129">2100</cx:pt>
          <cx:pt idx="29130">2100</cx:pt>
          <cx:pt idx="29131">2250</cx:pt>
          <cx:pt idx="29132">2350</cx:pt>
          <cx:pt idx="29133">2350</cx:pt>
          <cx:pt idx="29134">2650</cx:pt>
          <cx:pt idx="29135">3000</cx:pt>
          <cx:pt idx="29136">3000</cx:pt>
          <cx:pt idx="29137">2250</cx:pt>
          <cx:pt idx="29138">2250</cx:pt>
          <cx:pt idx="29139">2500</cx:pt>
          <cx:pt idx="29140">2250</cx:pt>
          <cx:pt idx="29141">2500</cx:pt>
          <cx:pt idx="29142">2350</cx:pt>
          <cx:pt idx="29143">2250</cx:pt>
          <cx:pt idx="29144">2500</cx:pt>
          <cx:pt idx="29145">2350</cx:pt>
          <cx:pt idx="29146">2200</cx:pt>
          <cx:pt idx="29147">2200</cx:pt>
          <cx:pt idx="29148">2350</cx:pt>
          <cx:pt idx="29149">2200</cx:pt>
          <cx:pt idx="29150">1400</cx:pt>
          <cx:pt idx="29151">1500</cx:pt>
          <cx:pt idx="29152">1400</cx:pt>
          <cx:pt idx="29153">1400</cx:pt>
          <cx:pt idx="29154">1600</cx:pt>
          <cx:pt idx="29155">1400</cx:pt>
          <cx:pt idx="29156">1950</cx:pt>
          <cx:pt idx="29157">2200</cx:pt>
          <cx:pt idx="29158">2050</cx:pt>
          <cx:pt idx="29159">2350</cx:pt>
          <cx:pt idx="29160">3250</cx:pt>
          <cx:pt idx="29161">1950</cx:pt>
          <cx:pt idx="29162">2050</cx:pt>
          <cx:pt idx="29163">1400</cx:pt>
          <cx:pt idx="29164">1500</cx:pt>
          <cx:pt idx="29165">1400</cx:pt>
          <cx:pt idx="29166">1400</cx:pt>
          <cx:pt idx="29167">1600</cx:pt>
          <cx:pt idx="29168">1650</cx:pt>
          <cx:pt idx="29169">1400</cx:pt>
          <cx:pt idx="29170">2050</cx:pt>
          <cx:pt idx="29171">2050</cx:pt>
          <cx:pt idx="29172">2050</cx:pt>
          <cx:pt idx="29173">1950</cx:pt>
          <cx:pt idx="29174">1950</cx:pt>
          <cx:pt idx="29175">1950</cx:pt>
          <cx:pt idx="29176">2050</cx:pt>
          <cx:pt idx="29177">1250</cx:pt>
          <cx:pt idx="29178">1150</cx:pt>
          <cx:pt idx="29179">1350</cx:pt>
          <cx:pt idx="29180">1250</cx:pt>
          <cx:pt idx="29181">1350</cx:pt>
          <cx:pt idx="29182">1500</cx:pt>
          <cx:pt idx="29183">1400</cx:pt>
          <cx:pt idx="29184">1400</cx:pt>
          <cx:pt idx="29185">1150</cx:pt>
          <cx:pt idx="29186">1150</cx:pt>
          <cx:pt idx="29187">1600</cx:pt>
          <cx:pt idx="29188">1650</cx:pt>
          <cx:pt idx="29189">1850</cx:pt>
          <cx:pt idx="29190">1250</cx:pt>
          <cx:pt idx="29191">1350</cx:pt>
          <cx:pt idx="29192">1250</cx:pt>
          <cx:pt idx="29193">1350</cx:pt>
          <cx:pt idx="29194">1750</cx:pt>
          <cx:pt idx="29195">1600</cx:pt>
          <cx:pt idx="29196">1600</cx:pt>
          <cx:pt idx="29197">1750</cx:pt>
          <cx:pt idx="29198">1650</cx:pt>
          <cx:pt idx="29199">2650</cx:pt>
          <cx:pt idx="29200">2800</cx:pt>
          <cx:pt idx="29201">2650</cx:pt>
          <cx:pt idx="29202">3000</cx:pt>
          <cx:pt idx="29203">3850</cx:pt>
          <cx:pt idx="29204">4250</cx:pt>
          <cx:pt idx="29205">3850</cx:pt>
          <cx:pt idx="29206">3850</cx:pt>
          <cx:pt idx="29207">4250</cx:pt>
          <cx:pt idx="29208">2050</cx:pt>
          <cx:pt idx="29209">3000</cx:pt>
          <cx:pt idx="29210">3000</cx:pt>
          <cx:pt idx="29211">3000</cx:pt>
          <cx:pt idx="29212">3000</cx:pt>
          <cx:pt idx="29213">2800</cx:pt>
          <cx:pt idx="29214">1900</cx:pt>
          <cx:pt idx="29215">1900</cx:pt>
          <cx:pt idx="29216">2100</cx:pt>
          <cx:pt idx="29217">1850</cx:pt>
          <cx:pt idx="29218">2100</cx:pt>
          <cx:pt idx="29219">2500</cx:pt>
          <cx:pt idx="29220">1000</cx:pt>
          <cx:pt idx="29221">1900</cx:pt>
          <cx:pt idx="29222">1750</cx:pt>
          <cx:pt idx="29223">2000</cx:pt>
          <cx:pt idx="29224">2100</cx:pt>
          <cx:pt idx="29225">2350</cx:pt>
          <cx:pt idx="29226">2250</cx:pt>
          <cx:pt idx="29227">2350</cx:pt>
          <cx:pt idx="29228">2250</cx:pt>
          <cx:pt idx="29229">2350</cx:pt>
          <cx:pt idx="29230">2000</cx:pt>
          <cx:pt idx="29231">3000</cx:pt>
          <cx:pt idx="29232">2000</cx:pt>
          <cx:pt idx="29233">2100</cx:pt>
          <cx:pt idx="29234">1400</cx:pt>
          <cx:pt idx="29235">1450</cx:pt>
          <cx:pt idx="29236">2250</cx:pt>
          <cx:pt idx="29237">1850</cx:pt>
          <cx:pt idx="29238">1750</cx:pt>
          <cx:pt idx="29239">1850</cx:pt>
          <cx:pt idx="29240">1950</cx:pt>
          <cx:pt idx="29241">1950</cx:pt>
          <cx:pt idx="29242">1850</cx:pt>
          <cx:pt idx="29243">1850</cx:pt>
          <cx:pt idx="29244">1750</cx:pt>
          <cx:pt idx="29245">1850</cx:pt>
          <cx:pt idx="29246">1650</cx:pt>
          <cx:pt idx="29247">2200</cx:pt>
          <cx:pt idx="29248">1850</cx:pt>
          <cx:pt idx="29249">1850</cx:pt>
          <cx:pt idx="29250">1900</cx:pt>
          <cx:pt idx="29251">2000</cx:pt>
          <cx:pt idx="29252">2800</cx:pt>
          <cx:pt idx="29253">2800</cx:pt>
          <cx:pt idx="29254">2800</cx:pt>
          <cx:pt idx="29255">3000</cx:pt>
          <cx:pt idx="29256">3000</cx:pt>
          <cx:pt idx="29257">3500</cx:pt>
          <cx:pt idx="29258">3500</cx:pt>
          <cx:pt idx="29259">3500</cx:pt>
          <cx:pt idx="29260">1300</cx:pt>
          <cx:pt idx="29261">1400</cx:pt>
          <cx:pt idx="29262">1250</cx:pt>
          <cx:pt idx="29263">1450</cx:pt>
          <cx:pt idx="29264">1500</cx:pt>
          <cx:pt idx="29265">1450</cx:pt>
          <cx:pt idx="29266">1450</cx:pt>
          <cx:pt idx="29267">1750</cx:pt>
          <cx:pt idx="29268">1500</cx:pt>
          <cx:pt idx="29269">1500</cx:pt>
          <cx:pt idx="29270">2000</cx:pt>
          <cx:pt idx="29271">2250</cx:pt>
          <cx:pt idx="29272">1950</cx:pt>
          <cx:pt idx="29273">2050</cx:pt>
          <cx:pt idx="29274">1850</cx:pt>
          <cx:pt idx="29275">1750</cx:pt>
          <cx:pt idx="29276">1750</cx:pt>
          <cx:pt idx="29277">2250</cx:pt>
          <cx:pt idx="29278">2350</cx:pt>
          <cx:pt idx="29279">2000</cx:pt>
          <cx:pt idx="29280">1500</cx:pt>
          <cx:pt idx="29281">1750</cx:pt>
          <cx:pt idx="29282">1500</cx:pt>
          <cx:pt idx="29283">1450</cx:pt>
          <cx:pt idx="29284">1650</cx:pt>
          <cx:pt idx="29285">1100</cx:pt>
          <cx:pt idx="29286">1200</cx:pt>
          <cx:pt idx="29287">2000</cx:pt>
          <cx:pt idx="29288">2000</cx:pt>
          <cx:pt idx="29289">2100</cx:pt>
          <cx:pt idx="29290">2100</cx:pt>
          <cx:pt idx="29291">2000</cx:pt>
          <cx:pt idx="29292">2100</cx:pt>
          <cx:pt idx="29293">2800</cx:pt>
          <cx:pt idx="29294">2500</cx:pt>
          <cx:pt idx="29295">3000</cx:pt>
          <cx:pt idx="29296">3000</cx:pt>
          <cx:pt idx="29297">3250</cx:pt>
          <cx:pt idx="29298">2650</cx:pt>
          <cx:pt idx="29299">3000</cx:pt>
          <cx:pt idx="29300">2000</cx:pt>
          <cx:pt idx="29301">2250</cx:pt>
          <cx:pt idx="29302">2100</cx:pt>
          <cx:pt idx="29303">2350</cx:pt>
          <cx:pt idx="29304">2350</cx:pt>
          <cx:pt idx="29305">2350</cx:pt>
          <cx:pt idx="29306">2800</cx:pt>
          <cx:pt idx="29307">3500</cx:pt>
          <cx:pt idx="29308">3250</cx:pt>
          <cx:pt idx="29309">2050</cx:pt>
          <cx:pt idx="29310">3000</cx:pt>
          <cx:pt idx="29311">3000</cx:pt>
          <cx:pt idx="29312">2350</cx:pt>
          <cx:pt idx="29313">2350</cx:pt>
          <cx:pt idx="29314">2350</cx:pt>
          <cx:pt idx="29315">2500</cx:pt>
          <cx:pt idx="29316">1850</cx:pt>
          <cx:pt idx="29317">1900</cx:pt>
          <cx:pt idx="29318">2800</cx:pt>
          <cx:pt idx="29319">3500</cx:pt>
          <cx:pt idx="29320">2650</cx:pt>
          <cx:pt idx="29321">1950</cx:pt>
          <cx:pt idx="29322">2000</cx:pt>
          <cx:pt idx="29323">2350</cx:pt>
          <cx:pt idx="29324">2500</cx:pt>
          <cx:pt idx="29325">3250</cx:pt>
          <cx:pt idx="29326">3000</cx:pt>
          <cx:pt idx="29327">3250</cx:pt>
          <cx:pt idx="29328">2000</cx:pt>
          <cx:pt idx="29329">2000</cx:pt>
          <cx:pt idx="29330">2100</cx:pt>
          <cx:pt idx="29331">2100</cx:pt>
          <cx:pt idx="29332">2500</cx:pt>
          <cx:pt idx="29333">1850</cx:pt>
          <cx:pt idx="29334">1600</cx:pt>
          <cx:pt idx="29335">1750</cx:pt>
          <cx:pt idx="29336">1500</cx:pt>
          <cx:pt idx="29337">1650</cx:pt>
          <cx:pt idx="29338">1200</cx:pt>
          <cx:pt idx="29339">1100</cx:pt>
          <cx:pt idx="29340">1400</cx:pt>
          <cx:pt idx="29341">1450</cx:pt>
          <cx:pt idx="29342">1650</cx:pt>
          <cx:pt idx="29343">1600</cx:pt>
          <cx:pt idx="29344">900</cx:pt>
          <cx:pt idx="29345">1300</cx:pt>
          <cx:pt idx="29346">1400</cx:pt>
          <cx:pt idx="29347">2200</cx:pt>
          <cx:pt idx="29348">2050</cx:pt>
          <cx:pt idx="29349">2350</cx:pt>
          <cx:pt idx="29350">2200</cx:pt>
          <cx:pt idx="29351">1500</cx:pt>
          <cx:pt idx="29352">1350</cx:pt>
          <cx:pt idx="29353">1550</cx:pt>
          <cx:pt idx="29354">1450</cx:pt>
          <cx:pt idx="29355">1500</cx:pt>
          <cx:pt idx="29356">1300</cx:pt>
          <cx:pt idx="29357">1500</cx:pt>
          <cx:pt idx="29358">1350</cx:pt>
          <cx:pt idx="29359">1550</cx:pt>
          <cx:pt idx="29360">1450</cx:pt>
          <cx:pt idx="29361">1550</cx:pt>
          <cx:pt idx="29362">1450</cx:pt>
          <cx:pt idx="29363">1500</cx:pt>
          <cx:pt idx="29364">1500</cx:pt>
          <cx:pt idx="29365">1500</cx:pt>
          <cx:pt idx="29366">1500</cx:pt>
          <cx:pt idx="29367">2250</cx:pt>
          <cx:pt idx="29368">1500</cx:pt>
          <cx:pt idx="29369">2250</cx:pt>
          <cx:pt idx="29370">1600</cx:pt>
          <cx:pt idx="29371">2250</cx:pt>
          <cx:pt idx="29372">2350</cx:pt>
          <cx:pt idx="29373">2500</cx:pt>
          <cx:pt idx="29374">1450</cx:pt>
          <cx:pt idx="29375">2100</cx:pt>
          <cx:pt idx="29376">1400</cx:pt>
          <cx:pt idx="29377">1350</cx:pt>
          <cx:pt idx="29378">1500</cx:pt>
          <cx:pt idx="29379">1400</cx:pt>
          <cx:pt idx="29380">2250</cx:pt>
          <cx:pt idx="29381">2350</cx:pt>
          <cx:pt idx="29382">2100</cx:pt>
          <cx:pt idx="29383">1500</cx:pt>
          <cx:pt idx="29384">1600</cx:pt>
          <cx:pt idx="29385">1450</cx:pt>
          <cx:pt idx="29386">2000</cx:pt>
          <cx:pt idx="29387">1600</cx:pt>
          <cx:pt idx="29388">2100</cx:pt>
          <cx:pt idx="29389">2050</cx:pt>
          <cx:pt idx="29390">1900</cx:pt>
          <cx:pt idx="29391">2000</cx:pt>
          <cx:pt idx="29392">2000</cx:pt>
          <cx:pt idx="29393">2100</cx:pt>
          <cx:pt idx="29394">1500</cx:pt>
          <cx:pt idx="29395">1300</cx:pt>
          <cx:pt idx="29396">1650</cx:pt>
          <cx:pt idx="29397">1350</cx:pt>
          <cx:pt idx="29398">1500</cx:pt>
          <cx:pt idx="29399">1350</cx:pt>
          <cx:pt idx="29400">1650</cx:pt>
          <cx:pt idx="29401">1050</cx:pt>
          <cx:pt idx="29402">2500</cx:pt>
          <cx:pt idx="29403">2350</cx:pt>
          <cx:pt idx="29404">2500</cx:pt>
          <cx:pt idx="29405">2500</cx:pt>
          <cx:pt idx="29406">1200</cx:pt>
          <cx:pt idx="29407">1300</cx:pt>
          <cx:pt idx="29408">1850</cx:pt>
          <cx:pt idx="29409">2050</cx:pt>
          <cx:pt idx="29410">1650</cx:pt>
          <cx:pt idx="29411">2050</cx:pt>
          <cx:pt idx="29412">2200</cx:pt>
          <cx:pt idx="29413">2050</cx:pt>
          <cx:pt idx="29414">2500</cx:pt>
          <cx:pt idx="29415">1900</cx:pt>
          <cx:pt idx="29416">2100</cx:pt>
          <cx:pt idx="29417">2100</cx:pt>
          <cx:pt idx="29418">2500</cx:pt>
          <cx:pt idx="29419">3000</cx:pt>
          <cx:pt idx="29420">2650</cx:pt>
          <cx:pt idx="29421">2350</cx:pt>
          <cx:pt idx="29422">1500</cx:pt>
          <cx:pt idx="29423">1450</cx:pt>
          <cx:pt idx="29424">1350</cx:pt>
          <cx:pt idx="29425">1200</cx:pt>
          <cx:pt idx="29426">1300</cx:pt>
          <cx:pt idx="29427">1750</cx:pt>
          <cx:pt idx="29428">2350</cx:pt>
          <cx:pt idx="29429">2350</cx:pt>
          <cx:pt idx="29430">2500</cx:pt>
          <cx:pt idx="29431">2500</cx:pt>
          <cx:pt idx="29432">1150</cx:pt>
          <cx:pt idx="29433">1250</cx:pt>
          <cx:pt idx="29434">1300</cx:pt>
          <cx:pt idx="29435">1200</cx:pt>
          <cx:pt idx="29436">1250</cx:pt>
          <cx:pt idx="29437">2050</cx:pt>
          <cx:pt idx="29438">1950</cx:pt>
          <cx:pt idx="29439">2050</cx:pt>
          <cx:pt idx="29440">2050</cx:pt>
          <cx:pt idx="29441">1250</cx:pt>
          <cx:pt idx="29442">1150</cx:pt>
          <cx:pt idx="29443">1250</cx:pt>
          <cx:pt idx="29444">1150</cx:pt>
          <cx:pt idx="29445">1300</cx:pt>
          <cx:pt idx="29446">1200</cx:pt>
          <cx:pt idx="29447">1350</cx:pt>
          <cx:pt idx="29448">1200</cx:pt>
          <cx:pt idx="29449">1150</cx:pt>
          <cx:pt idx="29450">1950</cx:pt>
          <cx:pt idx="29451">1350</cx:pt>
          <cx:pt idx="29452">1750</cx:pt>
          <cx:pt idx="29453">1400</cx:pt>
          <cx:pt idx="29454">1600</cx:pt>
          <cx:pt idx="29455">1350</cx:pt>
          <cx:pt idx="29456">1400</cx:pt>
          <cx:pt idx="29457">1500</cx:pt>
          <cx:pt idx="29458">1600</cx:pt>
          <cx:pt idx="29459">1650</cx:pt>
          <cx:pt idx="29460">1500</cx:pt>
          <cx:pt idx="29461">1600</cx:pt>
          <cx:pt idx="29462">1600</cx:pt>
          <cx:pt idx="29463">1450</cx:pt>
          <cx:pt idx="29464">1250</cx:pt>
          <cx:pt idx="29465">1250</cx:pt>
          <cx:pt idx="29466">1450</cx:pt>
          <cx:pt idx="29467">1900</cx:pt>
          <cx:pt idx="29468">2000</cx:pt>
          <cx:pt idx="29469">2000</cx:pt>
          <cx:pt idx="29470">2000</cx:pt>
          <cx:pt idx="29471">2000</cx:pt>
          <cx:pt idx="29472">2000</cx:pt>
          <cx:pt idx="29473">2000</cx:pt>
          <cx:pt idx="29474">2000</cx:pt>
          <cx:pt idx="29475">2000</cx:pt>
          <cx:pt idx="29476">2100</cx:pt>
          <cx:pt idx="29477">2000</cx:pt>
          <cx:pt idx="29478">2100</cx:pt>
          <cx:pt idx="29479">2000</cx:pt>
          <cx:pt idx="29480">2100</cx:pt>
          <cx:pt idx="29481">1900</cx:pt>
          <cx:pt idx="29482">2000</cx:pt>
          <cx:pt idx="29483">1900</cx:pt>
          <cx:pt idx="29484">2000</cx:pt>
          <cx:pt idx="29485">1900</cx:pt>
          <cx:pt idx="29486">2000</cx:pt>
          <cx:pt idx="29487">2650</cx:pt>
          <cx:pt idx="29488">2650</cx:pt>
          <cx:pt idx="29489">2250</cx:pt>
          <cx:pt idx="29490">2250</cx:pt>
          <cx:pt idx="29491">2250</cx:pt>
          <cx:pt idx="29492">2250</cx:pt>
          <cx:pt idx="29493">2250</cx:pt>
          <cx:pt idx="29494">2250</cx:pt>
          <cx:pt idx="29495">1750</cx:pt>
          <cx:pt idx="29496">1900</cx:pt>
          <cx:pt idx="29497">1850</cx:pt>
          <cx:pt idx="29498">1900</cx:pt>
          <cx:pt idx="29499">2650</cx:pt>
          <cx:pt idx="29500">2650</cx:pt>
          <cx:pt idx="29501">2800</cx:pt>
          <cx:pt idx="29502">3250</cx:pt>
          <cx:pt idx="29503">2800</cx:pt>
          <cx:pt idx="29504">3250</cx:pt>
          <cx:pt idx="29505">3000</cx:pt>
          <cx:pt idx="29506">3000</cx:pt>
          <cx:pt idx="29507">3000</cx:pt>
          <cx:pt idx="29508">1750</cx:pt>
          <cx:pt idx="29509">1900</cx:pt>
          <cx:pt idx="29510">1850</cx:pt>
          <cx:pt idx="29511">1900</cx:pt>
          <cx:pt idx="29512">2250</cx:pt>
          <cx:pt idx="29513">2250</cx:pt>
          <cx:pt idx="29514">2350</cx:pt>
          <cx:pt idx="29515">2800</cx:pt>
          <cx:pt idx="29516">3000</cx:pt>
          <cx:pt idx="29517">3000</cx:pt>
          <cx:pt idx="29518">3000</cx:pt>
          <cx:pt idx="29519">3000</cx:pt>
          <cx:pt idx="29520">2500</cx:pt>
          <cx:pt idx="29521">2350</cx:pt>
          <cx:pt idx="29522">1600</cx:pt>
          <cx:pt idx="29523">1500</cx:pt>
          <cx:pt idx="29524">1900</cx:pt>
          <cx:pt idx="29525">1650</cx:pt>
          <cx:pt idx="29526">1500</cx:pt>
          <cx:pt idx="29527">1600</cx:pt>
          <cx:pt idx="29528">1450</cx:pt>
          <cx:pt idx="29529">1600</cx:pt>
          <cx:pt idx="29530">1450</cx:pt>
          <cx:pt idx="29531">1600</cx:pt>
          <cx:pt idx="29532">1650</cx:pt>
          <cx:pt idx="29533">1500</cx:pt>
          <cx:pt idx="29534">2100</cx:pt>
          <cx:pt idx="29535">1350</cx:pt>
          <cx:pt idx="29536">1750</cx:pt>
          <cx:pt idx="29537">1350</cx:pt>
          <cx:pt idx="29538">1850</cx:pt>
          <cx:pt idx="29539">1850</cx:pt>
          <cx:pt idx="29540">1600</cx:pt>
          <cx:pt idx="29541">1650</cx:pt>
          <cx:pt idx="29542">1500</cx:pt>
          <cx:pt idx="29543">1600</cx:pt>
          <cx:pt idx="29544">1850</cx:pt>
          <cx:pt idx="29545">1850</cx:pt>
          <cx:pt idx="29546">1850</cx:pt>
          <cx:pt idx="29547">1850</cx:pt>
          <cx:pt idx="29548">1600</cx:pt>
          <cx:pt idx="29549">1850</cx:pt>
          <cx:pt idx="29550">1250</cx:pt>
          <cx:pt idx="29551">1450</cx:pt>
          <cx:pt idx="29552">1500</cx:pt>
          <cx:pt idx="29553">1450</cx:pt>
          <cx:pt idx="29554">1450</cx:pt>
          <cx:pt idx="29555">1200</cx:pt>
          <cx:pt idx="29556">1200</cx:pt>
          <cx:pt idx="29557">1200</cx:pt>
          <cx:pt idx="29558">1200</cx:pt>
          <cx:pt idx="29559">2500</cx:pt>
          <cx:pt idx="29560">1600</cx:pt>
          <cx:pt idx="29561">2000</cx:pt>
          <cx:pt idx="29562">1600</cx:pt>
          <cx:pt idx="29563">2000</cx:pt>
          <cx:pt idx="29564">1600</cx:pt>
          <cx:pt idx="29565">1600</cx:pt>
          <cx:pt idx="29566">2000</cx:pt>
          <cx:pt idx="29567">2000</cx:pt>
          <cx:pt idx="29568">1600</cx:pt>
          <cx:pt idx="29569">2000</cx:pt>
          <cx:pt idx="29570">1600</cx:pt>
          <cx:pt idx="29571">2250</cx:pt>
          <cx:pt idx="29572">1750</cx:pt>
          <cx:pt idx="29573">1350</cx:pt>
          <cx:pt idx="29574">1600</cx:pt>
          <cx:pt idx="29575">2000</cx:pt>
          <cx:pt idx="29576">1750</cx:pt>
          <cx:pt idx="29577">1450</cx:pt>
          <cx:pt idx="29578">1600</cx:pt>
          <cx:pt idx="29579">1950</cx:pt>
          <cx:pt idx="29580">1850</cx:pt>
          <cx:pt idx="29581">2050</cx:pt>
          <cx:pt idx="29582">1650</cx:pt>
          <cx:pt idx="29583">2200</cx:pt>
          <cx:pt idx="29584">1650</cx:pt>
          <cx:pt idx="29585">1750</cx:pt>
          <cx:pt idx="29586">1600</cx:pt>
          <cx:pt idx="29587">1750</cx:pt>
          <cx:pt idx="29588">1850</cx:pt>
          <cx:pt idx="29589">1650</cx:pt>
          <cx:pt idx="29590">1350</cx:pt>
          <cx:pt idx="29591">1450</cx:pt>
          <cx:pt idx="29592">1400</cx:pt>
          <cx:pt idx="29593">1350</cx:pt>
          <cx:pt idx="29594">1400</cx:pt>
          <cx:pt idx="29595">1400</cx:pt>
          <cx:pt idx="29596">1350</cx:pt>
          <cx:pt idx="29597">1150</cx:pt>
          <cx:pt idx="29598">1350</cx:pt>
          <cx:pt idx="29599">1400</cx:pt>
          <cx:pt idx="29600">1400</cx:pt>
          <cx:pt idx="29601">1400</cx:pt>
          <cx:pt idx="29602">1250</cx:pt>
          <cx:pt idx="29603">1350</cx:pt>
          <cx:pt idx="29604">1350</cx:pt>
          <cx:pt idx="29605">1350</cx:pt>
          <cx:pt idx="29606">1850</cx:pt>
          <cx:pt idx="29607">1750</cx:pt>
          <cx:pt idx="29608">1850</cx:pt>
          <cx:pt idx="29609">1850</cx:pt>
          <cx:pt idx="29610">1500</cx:pt>
          <cx:pt idx="29611">1350</cx:pt>
          <cx:pt idx="29612">1500</cx:pt>
          <cx:pt idx="29613">1350</cx:pt>
          <cx:pt idx="29614">1050</cx:pt>
          <cx:pt idx="29615">1400</cx:pt>
          <cx:pt idx="29616">1200</cx:pt>
          <cx:pt idx="29617">1150</cx:pt>
          <cx:pt idx="29618">1400</cx:pt>
          <cx:pt idx="29619">1850</cx:pt>
          <cx:pt idx="29620">2050</cx:pt>
          <cx:pt idx="29621">1950</cx:pt>
          <cx:pt idx="29622">1750</cx:pt>
          <cx:pt idx="29623">1600</cx:pt>
          <cx:pt idx="29624">1850</cx:pt>
          <cx:pt idx="29625">1350</cx:pt>
          <cx:pt idx="29626">2350</cx:pt>
          <cx:pt idx="29627">1600</cx:pt>
          <cx:pt idx="29628">1450</cx:pt>
          <cx:pt idx="29629">1250</cx:pt>
          <cx:pt idx="29630">1250</cx:pt>
          <cx:pt idx="29631">1450</cx:pt>
          <cx:pt idx="29632">700</cx:pt>
          <cx:pt idx="29633">1450</cx:pt>
          <cx:pt idx="29634">1600</cx:pt>
          <cx:pt idx="29635">1450</cx:pt>
          <cx:pt idx="29636">1650</cx:pt>
          <cx:pt idx="29637">2200</cx:pt>
          <cx:pt idx="29638">2350</cx:pt>
          <cx:pt idx="29639">2350</cx:pt>
          <cx:pt idx="29640">2350</cx:pt>
          <cx:pt idx="29641">2500</cx:pt>
          <cx:pt idx="29642">1850</cx:pt>
          <cx:pt idx="29643">1950</cx:pt>
          <cx:pt idx="29644">1650</cx:pt>
          <cx:pt idx="29645">1950</cx:pt>
          <cx:pt idx="29646">1600</cx:pt>
          <cx:pt idx="29647">2200</cx:pt>
          <cx:pt idx="29648">1950</cx:pt>
          <cx:pt idx="29649">1850</cx:pt>
          <cx:pt idx="29650">2350</cx:pt>
          <cx:pt idx="29651">2200</cx:pt>
          <cx:pt idx="29652">2050</cx:pt>
          <cx:pt idx="29653">2200</cx:pt>
          <cx:pt idx="29654">2200</cx:pt>
          <cx:pt idx="29655">2500</cx:pt>
          <cx:pt idx="29656">2350</cx:pt>
          <cx:pt idx="29657">1450</cx:pt>
          <cx:pt idx="29658">1600</cx:pt>
          <cx:pt idx="29659">1500</cx:pt>
          <cx:pt idx="29660">1650</cx:pt>
          <cx:pt idx="29661">1150</cx:pt>
          <cx:pt idx="29662">1100</cx:pt>
          <cx:pt idx="29663">1700</cx:pt>
          <cx:pt idx="29664">2000</cx:pt>
          <cx:pt idx="29665">1700</cx:pt>
          <cx:pt idx="29666">2100</cx:pt>
          <cx:pt idx="29667">1700</cx:pt>
          <cx:pt idx="29668">1700</cx:pt>
          <cx:pt idx="29669">1350</cx:pt>
          <cx:pt idx="29670">1400</cx:pt>
          <cx:pt idx="29671">1550</cx:pt>
          <cx:pt idx="29672">1700</cx:pt>
          <cx:pt idx="29673">1400</cx:pt>
          <cx:pt idx="29674">1550</cx:pt>
          <cx:pt idx="29675">1400</cx:pt>
          <cx:pt idx="29676">1700</cx:pt>
          <cx:pt idx="29677">1400</cx:pt>
          <cx:pt idx="29678">1400</cx:pt>
          <cx:pt idx="29679">1500</cx:pt>
          <cx:pt idx="29680">1500</cx:pt>
          <cx:pt idx="29681">1500</cx:pt>
          <cx:pt idx="29682">1700</cx:pt>
          <cx:pt idx="29683">1700</cx:pt>
          <cx:pt idx="29684">1750</cx:pt>
          <cx:pt idx="29685">1950</cx:pt>
          <cx:pt idx="29686">2000</cx:pt>
          <cx:pt idx="29687">2000</cx:pt>
          <cx:pt idx="29688">2100</cx:pt>
          <cx:pt idx="29689">2650</cx:pt>
          <cx:pt idx="29690">1450</cx:pt>
          <cx:pt idx="29691">1450</cx:pt>
          <cx:pt idx="29692">1450</cx:pt>
          <cx:pt idx="29693">1450</cx:pt>
          <cx:pt idx="29694">1600</cx:pt>
          <cx:pt idx="29695">1500</cx:pt>
          <cx:pt idx="29696">1600</cx:pt>
          <cx:pt idx="29697">1600</cx:pt>
          <cx:pt idx="29698">1450</cx:pt>
          <cx:pt idx="29699">1450</cx:pt>
          <cx:pt idx="29700">1450</cx:pt>
          <cx:pt idx="29701">1450</cx:pt>
          <cx:pt idx="29702">1950</cx:pt>
          <cx:pt idx="29703">1850</cx:pt>
          <cx:pt idx="29704">1650</cx:pt>
          <cx:pt idx="29705">1600</cx:pt>
          <cx:pt idx="29706">1600</cx:pt>
          <cx:pt idx="29707">1450</cx:pt>
          <cx:pt idx="29708">1450</cx:pt>
          <cx:pt idx="29709">1450</cx:pt>
          <cx:pt idx="29710">1650</cx:pt>
          <cx:pt idx="29711">1950</cx:pt>
          <cx:pt idx="29712">1950</cx:pt>
          <cx:pt idx="29713">1650</cx:pt>
          <cx:pt idx="29714">1950</cx:pt>
          <cx:pt idx="29715">1950</cx:pt>
          <cx:pt idx="29716">2350</cx:pt>
          <cx:pt idx="29717">2050</cx:pt>
          <cx:pt idx="29718">1950</cx:pt>
          <cx:pt idx="29719">2350</cx:pt>
          <cx:pt idx="29720">2000</cx:pt>
          <cx:pt idx="29721">2250</cx:pt>
          <cx:pt idx="29722">2100</cx:pt>
          <cx:pt idx="29723">2000</cx:pt>
          <cx:pt idx="29724">2100</cx:pt>
          <cx:pt idx="29725">2100</cx:pt>
          <cx:pt idx="29726">1700</cx:pt>
          <cx:pt idx="29727">1900</cx:pt>
          <cx:pt idx="29728">1750</cx:pt>
          <cx:pt idx="29729">1750</cx:pt>
          <cx:pt idx="29730">2250</cx:pt>
          <cx:pt idx="29731">2800</cx:pt>
          <cx:pt idx="29732">3250</cx:pt>
          <cx:pt idx="29733">3000</cx:pt>
          <cx:pt idx="29734">3250</cx:pt>
          <cx:pt idx="29735">2800</cx:pt>
          <cx:pt idx="29736">3250</cx:pt>
          <cx:pt idx="29737">2650</cx:pt>
          <cx:pt idx="29738">2800</cx:pt>
          <cx:pt idx="29739">2650</cx:pt>
          <cx:pt idx="29740">1750</cx:pt>
          <cx:pt idx="29741">1750</cx:pt>
          <cx:pt idx="29742">1750</cx:pt>
          <cx:pt idx="29743">1700</cx:pt>
          <cx:pt idx="29744">1750</cx:pt>
          <cx:pt idx="29745">1750</cx:pt>
          <cx:pt idx="29746">1700</cx:pt>
          <cx:pt idx="29747">1700</cx:pt>
          <cx:pt idx="29748">1750</cx:pt>
          <cx:pt idx="29749">1750</cx:pt>
          <cx:pt idx="29750">1700</cx:pt>
          <cx:pt idx="29751">1750</cx:pt>
          <cx:pt idx="29752">2000</cx:pt>
          <cx:pt idx="29753">2250</cx:pt>
          <cx:pt idx="29754">2000</cx:pt>
          <cx:pt idx="29755">2000</cx:pt>
          <cx:pt idx="29756">2000</cx:pt>
          <cx:pt idx="29757">2100</cx:pt>
          <cx:pt idx="29758">1900</cx:pt>
          <cx:pt idx="29759">2350</cx:pt>
          <cx:pt idx="29760">2800</cx:pt>
          <cx:pt idx="29761">2650</cx:pt>
          <cx:pt idx="29762">3000</cx:pt>
          <cx:pt idx="29763">3000</cx:pt>
          <cx:pt idx="29764">2800</cx:pt>
          <cx:pt idx="29765">2650</cx:pt>
          <cx:pt idx="29766">3000</cx:pt>
          <cx:pt idx="29767">3000</cx:pt>
          <cx:pt idx="29768">2000</cx:pt>
          <cx:pt idx="29769">2000</cx:pt>
          <cx:pt idx="29770">2250</cx:pt>
          <cx:pt idx="29771">2500</cx:pt>
          <cx:pt idx="29772">2100</cx:pt>
          <cx:pt idx="29773">2650</cx:pt>
          <cx:pt idx="29774">1650</cx:pt>
          <cx:pt idx="29775">1650</cx:pt>
          <cx:pt idx="29776">3250</cx:pt>
          <cx:pt idx="29777">3250</cx:pt>
          <cx:pt idx="29778">3000</cx:pt>
          <cx:pt idx="29779">3000</cx:pt>
          <cx:pt idx="29780">3250</cx:pt>
          <cx:pt idx="29781">2000</cx:pt>
          <cx:pt idx="29782">1900</cx:pt>
          <cx:pt idx="29783">1900</cx:pt>
          <cx:pt idx="29784">1900</cx:pt>
          <cx:pt idx="29785">2100</cx:pt>
          <cx:pt idx="29786">1850</cx:pt>
          <cx:pt idx="29787">2100</cx:pt>
          <cx:pt idx="29788">1900</cx:pt>
          <cx:pt idx="29789">1900</cx:pt>
          <cx:pt idx="29790">1900</cx:pt>
          <cx:pt idx="29791">2000</cx:pt>
          <cx:pt idx="29792">2100</cx:pt>
          <cx:pt idx="29793">2100</cx:pt>
          <cx:pt idx="29794">2100</cx:pt>
          <cx:pt idx="29795">1900</cx:pt>
          <cx:pt idx="29796">1900</cx:pt>
          <cx:pt idx="29797">2000</cx:pt>
          <cx:pt idx="29798">2100</cx:pt>
          <cx:pt idx="29799">2100</cx:pt>
          <cx:pt idx="29800">2100</cx:pt>
          <cx:pt idx="29801">2100</cx:pt>
          <cx:pt idx="29802">2100</cx:pt>
          <cx:pt idx="29803">1900</cx:pt>
          <cx:pt idx="29804">1900</cx:pt>
          <cx:pt idx="29805">1900</cx:pt>
          <cx:pt idx="29806">1900</cx:pt>
          <cx:pt idx="29807">2000</cx:pt>
          <cx:pt idx="29808">2000</cx:pt>
          <cx:pt idx="29809">1450</cx:pt>
          <cx:pt idx="29810">1900</cx:pt>
          <cx:pt idx="29811">1900</cx:pt>
          <cx:pt idx="29812">2000</cx:pt>
          <cx:pt idx="29813">2000</cx:pt>
          <cx:pt idx="29814">2250</cx:pt>
          <cx:pt idx="29815">2000</cx:pt>
          <cx:pt idx="29816">2250</cx:pt>
          <cx:pt idx="29817">2000</cx:pt>
          <cx:pt idx="29818">1700</cx:pt>
          <cx:pt idx="29819">1750</cx:pt>
          <cx:pt idx="29820">1900</cx:pt>
          <cx:pt idx="29821">1750</cx:pt>
          <cx:pt idx="29822">1850</cx:pt>
          <cx:pt idx="29823">2000</cx:pt>
          <cx:pt idx="29824">2100</cx:pt>
          <cx:pt idx="29825">2500</cx:pt>
          <cx:pt idx="29826">2350</cx:pt>
          <cx:pt idx="29827">2350</cx:pt>
          <cx:pt idx="29828">2350</cx:pt>
          <cx:pt idx="29829">2100</cx:pt>
          <cx:pt idx="29830">2100</cx:pt>
          <cx:pt idx="29831">2500</cx:pt>
          <cx:pt idx="29832">2650</cx:pt>
          <cx:pt idx="29833">2500</cx:pt>
          <cx:pt idx="29834">2650</cx:pt>
          <cx:pt idx="29835">2800</cx:pt>
          <cx:pt idx="29836">650</cx:pt>
          <cx:pt idx="29837">2100</cx:pt>
          <cx:pt idx="29838">2100</cx:pt>
          <cx:pt idx="29839">2350</cx:pt>
          <cx:pt idx="29840">2500</cx:pt>
          <cx:pt idx="29841">2650</cx:pt>
          <cx:pt idx="29842">2500</cx:pt>
          <cx:pt idx="29843">2650</cx:pt>
          <cx:pt idx="29844">2000</cx:pt>
          <cx:pt idx="29845">2650</cx:pt>
          <cx:pt idx="29846">2650</cx:pt>
          <cx:pt idx="29847">2650</cx:pt>
          <cx:pt idx="29848">2650</cx:pt>
          <cx:pt idx="29849">2650</cx:pt>
          <cx:pt idx="29850">2650</cx:pt>
          <cx:pt idx="29851">2000</cx:pt>
          <cx:pt idx="29852">2000</cx:pt>
          <cx:pt idx="29853">1750</cx:pt>
          <cx:pt idx="29854">2250</cx:pt>
          <cx:pt idx="29855">2650</cx:pt>
          <cx:pt idx="29856">3000</cx:pt>
          <cx:pt idx="29857">2250</cx:pt>
          <cx:pt idx="29858">2650</cx:pt>
          <cx:pt idx="29859">3000</cx:pt>
          <cx:pt idx="29860">1900</cx:pt>
          <cx:pt idx="29861">1900</cx:pt>
          <cx:pt idx="29862">2250</cx:pt>
          <cx:pt idx="29863">2000</cx:pt>
          <cx:pt idx="29864">2250</cx:pt>
          <cx:pt idx="29865">4250</cx:pt>
          <cx:pt idx="29866">1950</cx:pt>
          <cx:pt idx="29867">1850</cx:pt>
          <cx:pt idx="29868">1500</cx:pt>
          <cx:pt idx="29869">1750</cx:pt>
          <cx:pt idx="29870">1750</cx:pt>
          <cx:pt idx="29871">1650</cx:pt>
          <cx:pt idx="29872">1950</cx:pt>
          <cx:pt idx="29873">1500</cx:pt>
          <cx:pt idx="29874">1650</cx:pt>
          <cx:pt idx="29875">1450</cx:pt>
          <cx:pt idx="29876">1650</cx:pt>
          <cx:pt idx="29877">3000</cx:pt>
          <cx:pt idx="29878">1650</cx:pt>
          <cx:pt idx="29879">2650</cx:pt>
          <cx:pt idx="29880">1850</cx:pt>
          <cx:pt idx="29881">1850</cx:pt>
          <cx:pt idx="29882">1650</cx:pt>
          <cx:pt idx="29883">1650</cx:pt>
          <cx:pt idx="29884">1650</cx:pt>
          <cx:pt idx="29885">1650</cx:pt>
          <cx:pt idx="29886">3000</cx:pt>
          <cx:pt idx="29887">2650</cx:pt>
          <cx:pt idx="29888">1650</cx:pt>
          <cx:pt idx="29889">1650</cx:pt>
          <cx:pt idx="29890">1950</cx:pt>
          <cx:pt idx="29891">2200</cx:pt>
          <cx:pt idx="29892">2350</cx:pt>
          <cx:pt idx="29893">2200</cx:pt>
          <cx:pt idx="29894">2500</cx:pt>
          <cx:pt idx="29895">2500</cx:pt>
          <cx:pt idx="29896">1650</cx:pt>
          <cx:pt idx="29897">1650</cx:pt>
          <cx:pt idx="29898">2500</cx:pt>
          <cx:pt idx="29899">2500</cx:pt>
          <cx:pt idx="29900">1750</cx:pt>
          <cx:pt idx="29901">1850</cx:pt>
          <cx:pt idx="29902">2350</cx:pt>
          <cx:pt idx="29903">1650</cx:pt>
          <cx:pt idx="29904">1650</cx:pt>
          <cx:pt idx="29905">2050</cx:pt>
          <cx:pt idx="29906">2050</cx:pt>
          <cx:pt idx="29907">1250</cx:pt>
          <cx:pt idx="29908">1200</cx:pt>
          <cx:pt idx="29909">1250</cx:pt>
          <cx:pt idx="29910">1200</cx:pt>
          <cx:pt idx="29911">1600</cx:pt>
          <cx:pt idx="29912">1850</cx:pt>
          <cx:pt idx="29913">1600</cx:pt>
          <cx:pt idx="29914">1850</cx:pt>
          <cx:pt idx="29915">1750</cx:pt>
          <cx:pt idx="29916">1650</cx:pt>
          <cx:pt idx="29917">1850</cx:pt>
          <cx:pt idx="29918">2200</cx:pt>
          <cx:pt idx="29919">1650</cx:pt>
          <cx:pt idx="29920">1750</cx:pt>
          <cx:pt idx="29921">1850</cx:pt>
          <cx:pt idx="29922">2200</cx:pt>
          <cx:pt idx="29923">1750</cx:pt>
          <cx:pt idx="29924">2050</cx:pt>
          <cx:pt idx="29925">1950</cx:pt>
          <cx:pt idx="29926">1650</cx:pt>
          <cx:pt idx="29927">1850</cx:pt>
          <cx:pt idx="29928">2200</cx:pt>
          <cx:pt idx="29929">1650</cx:pt>
          <cx:pt idx="29930">1950</cx:pt>
          <cx:pt idx="29931">2200</cx:pt>
          <cx:pt idx="29932">1950</cx:pt>
          <cx:pt idx="29933">2350</cx:pt>
          <cx:pt idx="29934">2650</cx:pt>
          <cx:pt idx="29935">1850</cx:pt>
          <cx:pt idx="29936">1350</cx:pt>
          <cx:pt idx="29937">1250</cx:pt>
          <cx:pt idx="29938">1200</cx:pt>
          <cx:pt idx="29939">1150</cx:pt>
          <cx:pt idx="29940">1100</cx:pt>
          <cx:pt idx="29941">1500</cx:pt>
          <cx:pt idx="29942">1850</cx:pt>
          <cx:pt idx="29943">1850</cx:pt>
          <cx:pt idx="29944">1350</cx:pt>
          <cx:pt idx="29945">1850</cx:pt>
          <cx:pt idx="29946">1750</cx:pt>
          <cx:pt idx="29947">2050</cx:pt>
          <cx:pt idx="29948">2350</cx:pt>
          <cx:pt idx="29949">2500</cx:pt>
          <cx:pt idx="29950">2500</cx:pt>
          <cx:pt idx="29951">2500</cx:pt>
          <cx:pt idx="29952">2500</cx:pt>
          <cx:pt idx="29953">2500</cx:pt>
          <cx:pt idx="29954">2900</cx:pt>
          <cx:pt idx="29955">2900</cx:pt>
          <cx:pt idx="29956">2700</cx:pt>
          <cx:pt idx="29957">2700</cx:pt>
          <cx:pt idx="29958">2900</cx:pt>
          <cx:pt idx="29959">2900</cx:pt>
          <cx:pt idx="29960">1450</cx:pt>
          <cx:pt idx="29961">1450</cx:pt>
          <cx:pt idx="29962">1350</cx:pt>
          <cx:pt idx="29963">1400</cx:pt>
          <cx:pt idx="29964">1450</cx:pt>
          <cx:pt idx="29965">1450</cx:pt>
          <cx:pt idx="29966">1350</cx:pt>
          <cx:pt idx="29967">1400</cx:pt>
          <cx:pt idx="29968">1650</cx:pt>
          <cx:pt idx="29969">1500</cx:pt>
          <cx:pt idx="29970">1350</cx:pt>
          <cx:pt idx="29971">1750</cx:pt>
          <cx:pt idx="29972">1350</cx:pt>
          <cx:pt idx="29973">1650</cx:pt>
          <cx:pt idx="29974">1650</cx:pt>
          <cx:pt idx="29975">2050</cx:pt>
          <cx:pt idx="29976">2200</cx:pt>
          <cx:pt idx="29977">2050</cx:pt>
          <cx:pt idx="29978">2500</cx:pt>
          <cx:pt idx="29979">1950</cx:pt>
          <cx:pt idx="29980">2200</cx:pt>
          <cx:pt idx="29981">2350</cx:pt>
          <cx:pt idx="29982">2050</cx:pt>
          <cx:pt idx="29983">2500</cx:pt>
          <cx:pt idx="29984">2050</cx:pt>
          <cx:pt idx="29985">2050</cx:pt>
          <cx:pt idx="29986">2900</cx:pt>
          <cx:pt idx="29987">2900</cx:pt>
          <cx:pt idx="29988">2050</cx:pt>
          <cx:pt idx="29989">2050</cx:pt>
          <cx:pt idx="29990">1650</cx:pt>
          <cx:pt idx="29991">1650</cx:pt>
          <cx:pt idx="29992">1850</cx:pt>
          <cx:pt idx="29993">1850</cx:pt>
          <cx:pt idx="29994">1150</cx:pt>
          <cx:pt idx="29995">1450</cx:pt>
          <cx:pt idx="29996">1500</cx:pt>
          <cx:pt idx="29997">1600</cx:pt>
          <cx:pt idx="29998">1650</cx:pt>
          <cx:pt idx="29999">2050</cx:pt>
          <cx:pt idx="30000">1650</cx:pt>
          <cx:pt idx="30001">1500</cx:pt>
          <cx:pt idx="30002">1600</cx:pt>
          <cx:pt idx="30003">1600</cx:pt>
          <cx:pt idx="30004">1950</cx:pt>
          <cx:pt idx="30005">1750</cx:pt>
          <cx:pt idx="30006">1450</cx:pt>
          <cx:pt idx="30007">1500</cx:pt>
          <cx:pt idx="30008">1600</cx:pt>
          <cx:pt idx="30009">1450</cx:pt>
          <cx:pt idx="30010">1450</cx:pt>
          <cx:pt idx="30011">1300</cx:pt>
          <cx:pt idx="30012">1400</cx:pt>
          <cx:pt idx="30013">1650</cx:pt>
          <cx:pt idx="30014">2050</cx:pt>
          <cx:pt idx="30015">2350</cx:pt>
          <cx:pt idx="30016">2650</cx:pt>
          <cx:pt idx="30017">2500</cx:pt>
          <cx:pt idx="30018">1650</cx:pt>
          <cx:pt idx="30019">2050</cx:pt>
          <cx:pt idx="30020">1650</cx:pt>
          <cx:pt idx="30021">1950</cx:pt>
          <cx:pt idx="30022">2050</cx:pt>
          <cx:pt idx="30023">2200</cx:pt>
          <cx:pt idx="30024">2350</cx:pt>
          <cx:pt idx="30025">2350</cx:pt>
          <cx:pt idx="30026">1850</cx:pt>
          <cx:pt idx="30027">2200</cx:pt>
          <cx:pt idx="30028">1950</cx:pt>
          <cx:pt idx="30029">2350</cx:pt>
          <cx:pt idx="30030">1750</cx:pt>
          <cx:pt idx="30031">1850</cx:pt>
          <cx:pt idx="30032">1600</cx:pt>
          <cx:pt idx="30033">1750</cx:pt>
          <cx:pt idx="30034">1950</cx:pt>
          <cx:pt idx="30035">1950</cx:pt>
          <cx:pt idx="30036">2050</cx:pt>
          <cx:pt idx="30037">2050</cx:pt>
          <cx:pt idx="30038">2200</cx:pt>
          <cx:pt idx="30039">2350</cx:pt>
          <cx:pt idx="30040">2400</cx:pt>
          <cx:pt idx="30041">2350</cx:pt>
          <cx:pt idx="30042">2600</cx:pt>
          <cx:pt idx="30043">3000</cx:pt>
          <cx:pt idx="30044">3500</cx:pt>
          <cx:pt idx="30045">3250</cx:pt>
          <cx:pt idx="30046">3500</cx:pt>
          <cx:pt idx="30047">3500</cx:pt>
          <cx:pt idx="30048">3850</cx:pt>
          <cx:pt idx="30049">3500</cx:pt>
          <cx:pt idx="30050">2800</cx:pt>
          <cx:pt idx="30051">2800</cx:pt>
          <cx:pt idx="30052">1850</cx:pt>
          <cx:pt idx="30053">2500</cx:pt>
          <cx:pt idx="30054">2350</cx:pt>
          <cx:pt idx="30055">2700</cx:pt>
          <cx:pt idx="30056">2500</cx:pt>
          <cx:pt idx="30057">2350</cx:pt>
          <cx:pt idx="30058">2500</cx:pt>
          <cx:pt idx="30059">2900</cx:pt>
          <cx:pt idx="30060">2700</cx:pt>
          <cx:pt idx="30061">3200</cx:pt>
          <cx:pt idx="30062">2700</cx:pt>
          <cx:pt idx="30063">1750</cx:pt>
          <cx:pt idx="30064">1850</cx:pt>
          <cx:pt idx="30065">1650</cx:pt>
          <cx:pt idx="30066">1650</cx:pt>
          <cx:pt idx="30067">1750</cx:pt>
          <cx:pt idx="30068">1650</cx:pt>
          <cx:pt idx="30069">1600</cx:pt>
          <cx:pt idx="30070">1750</cx:pt>
          <cx:pt idx="30071">1500</cx:pt>
          <cx:pt idx="30072">1400</cx:pt>
          <cx:pt idx="30073">1650</cx:pt>
          <cx:pt idx="30074">1200</cx:pt>
          <cx:pt idx="30075">1100</cx:pt>
          <cx:pt idx="30076">2200</cx:pt>
          <cx:pt idx="30077">2350</cx:pt>
          <cx:pt idx="30078">2700</cx:pt>
          <cx:pt idx="30079">1850</cx:pt>
          <cx:pt idx="30080">1850</cx:pt>
          <cx:pt idx="30081">1750</cx:pt>
          <cx:pt idx="30082">1750</cx:pt>
          <cx:pt idx="30083">2500</cx:pt>
          <cx:pt idx="30084">1950</cx:pt>
          <cx:pt idx="30085">1950</cx:pt>
          <cx:pt idx="30086">1850</cx:pt>
          <cx:pt idx="30087">2050</cx:pt>
          <cx:pt idx="30088">1850</cx:pt>
          <cx:pt idx="30089">2050</cx:pt>
          <cx:pt idx="30090">2050</cx:pt>
          <cx:pt idx="30091">2050</cx:pt>
          <cx:pt idx="30092">2700</cx:pt>
          <cx:pt idx="30093">2200</cx:pt>
          <cx:pt idx="30094">1950</cx:pt>
          <cx:pt idx="30095">1950</cx:pt>
          <cx:pt idx="30096">2200</cx:pt>
          <cx:pt idx="30097">2900</cx:pt>
          <cx:pt idx="30098">1100</cx:pt>
          <cx:pt idx="30099">1150</cx:pt>
          <cx:pt idx="30100">1050</cx:pt>
          <cx:pt idx="30101">1950</cx:pt>
          <cx:pt idx="30102">1950</cx:pt>
          <cx:pt idx="30103">1850</cx:pt>
          <cx:pt idx="30104">1250</cx:pt>
          <cx:pt idx="30105">1200</cx:pt>
          <cx:pt idx="30106">1850</cx:pt>
          <cx:pt idx="30107">1750</cx:pt>
          <cx:pt idx="30108">1450</cx:pt>
          <cx:pt idx="30109">1650</cx:pt>
          <cx:pt idx="30110">1350</cx:pt>
          <cx:pt idx="30111">1450</cx:pt>
          <cx:pt idx="30112">1500</cx:pt>
          <cx:pt idx="30113">900</cx:pt>
          <cx:pt idx="30114">1400</cx:pt>
          <cx:pt idx="30115">1500</cx:pt>
          <cx:pt idx="30116">1750</cx:pt>
          <cx:pt idx="30117">2500</cx:pt>
          <cx:pt idx="30118">1600</cx:pt>
          <cx:pt idx="30119">1750</cx:pt>
          <cx:pt idx="30120">1500</cx:pt>
          <cx:pt idx="30121">1750</cx:pt>
          <cx:pt idx="30122">2050</cx:pt>
          <cx:pt idx="30123">1450</cx:pt>
          <cx:pt idx="30124">1950</cx:pt>
          <cx:pt idx="30125">2200</cx:pt>
          <cx:pt idx="30126">2050</cx:pt>
          <cx:pt idx="30127">1750</cx:pt>
          <cx:pt idx="30128">1750</cx:pt>
          <cx:pt idx="30129">1650</cx:pt>
          <cx:pt idx="30130">1600</cx:pt>
          <cx:pt idx="30131">1600</cx:pt>
          <cx:pt idx="30132">1850</cx:pt>
          <cx:pt idx="30133">1850</cx:pt>
          <cx:pt idx="30134">1650</cx:pt>
          <cx:pt idx="30135">1850</cx:pt>
          <cx:pt idx="30136">2200</cx:pt>
          <cx:pt idx="30137">1650</cx:pt>
          <cx:pt idx="30138">1750</cx:pt>
          <cx:pt idx="30139">1850</cx:pt>
          <cx:pt idx="30140">2200</cx:pt>
          <cx:pt idx="30141">1750</cx:pt>
          <cx:pt idx="30142">2050</cx:pt>
          <cx:pt idx="30143">1950</cx:pt>
          <cx:pt idx="30144">1650</cx:pt>
          <cx:pt idx="30145">1850</cx:pt>
          <cx:pt idx="30146">2200</cx:pt>
          <cx:pt idx="30147">1650</cx:pt>
          <cx:pt idx="30148">1950</cx:pt>
          <cx:pt idx="30149">2200</cx:pt>
          <cx:pt idx="30150">2500</cx:pt>
          <cx:pt idx="30151">2500</cx:pt>
          <cx:pt idx="30152">2050</cx:pt>
          <cx:pt idx="30153">2350</cx:pt>
          <cx:pt idx="30154">2500</cx:pt>
          <cx:pt idx="30155">2700</cx:pt>
          <cx:pt idx="30156">2500</cx:pt>
          <cx:pt idx="30157">2500</cx:pt>
          <cx:pt idx="30158">2900</cx:pt>
          <cx:pt idx="30159">2700</cx:pt>
          <cx:pt idx="30160">2900</cx:pt>
          <cx:pt idx="30161">2900</cx:pt>
          <cx:pt idx="30162">2900</cx:pt>
          <cx:pt idx="30163">1650</cx:pt>
          <cx:pt idx="30164">1650</cx:pt>
          <cx:pt idx="30165">2050</cx:pt>
          <cx:pt idx="30166">2200</cx:pt>
          <cx:pt idx="30167">2050</cx:pt>
          <cx:pt idx="30168">2500</cx:pt>
          <cx:pt idx="30169">1950</cx:pt>
          <cx:pt idx="30170">2200</cx:pt>
          <cx:pt idx="30171">2350</cx:pt>
          <cx:pt idx="30172">2050</cx:pt>
          <cx:pt idx="30173">2500</cx:pt>
          <cx:pt idx="30174">2500</cx:pt>
          <cx:pt idx="30175">1500</cx:pt>
          <cx:pt idx="30176">1850</cx:pt>
          <cx:pt idx="30177">1850</cx:pt>
          <cx:pt idx="30178">1350</cx:pt>
          <cx:pt idx="30179">1850</cx:pt>
          <cx:pt idx="30180">1750</cx:pt>
          <cx:pt idx="30181">2050</cx:pt>
          <cx:pt idx="30182">2200</cx:pt>
          <cx:pt idx="30183">2050</cx:pt>
          <cx:pt idx="30184">1650</cx:pt>
          <cx:pt idx="30185">1650</cx:pt>
          <cx:pt idx="30186">2350</cx:pt>
          <cx:pt idx="30187">1650</cx:pt>
          <cx:pt idx="30188">2050</cx:pt>
          <cx:pt idx="30189">2200</cx:pt>
          <cx:pt idx="30190">2050</cx:pt>
          <cx:pt idx="30191">2500</cx:pt>
          <cx:pt idx="30192">2900</cx:pt>
          <cx:pt idx="30193">2900</cx:pt>
          <cx:pt idx="30194">1350</cx:pt>
          <cx:pt idx="30195">1500</cx:pt>
          <cx:pt idx="30196">1350</cx:pt>
          <cx:pt idx="30197">1500</cx:pt>
          <cx:pt idx="30198">1350</cx:pt>
          <cx:pt idx="30199">1350</cx:pt>
          <cx:pt idx="30200">1650</cx:pt>
          <cx:pt idx="30201">1650</cx:pt>
          <cx:pt idx="30202">1650</cx:pt>
          <cx:pt idx="30203">1200</cx:pt>
          <cx:pt idx="30204">1200</cx:pt>
          <cx:pt idx="30205">1750</cx:pt>
          <cx:pt idx="30206">1100</cx:pt>
          <cx:pt idx="30207">850</cx:pt>
          <cx:pt idx="30208">1450</cx:pt>
          <cx:pt idx="30209">1500</cx:pt>
          <cx:pt idx="30210">950</cx:pt>
          <cx:pt idx="30211">1050</cx:pt>
          <cx:pt idx="30212">1600</cx:pt>
          <cx:pt idx="30213">1650</cx:pt>
          <cx:pt idx="30214">1750</cx:pt>
          <cx:pt idx="30215">1150</cx:pt>
          <cx:pt idx="30216">1150</cx:pt>
          <cx:pt idx="30217">1200</cx:pt>
          <cx:pt idx="30218">850</cx:pt>
          <cx:pt idx="30219">850</cx:pt>
          <cx:pt idx="30220">1650</cx:pt>
          <cx:pt idx="30221">1600</cx:pt>
          <cx:pt idx="30222">1850</cx:pt>
          <cx:pt idx="30223">1950</cx:pt>
          <cx:pt idx="30224">2050</cx:pt>
          <cx:pt idx="30225">1150</cx:pt>
          <cx:pt idx="30226">1150</cx:pt>
          <cx:pt idx="30227">1200</cx:pt>
          <cx:pt idx="30228">1600</cx:pt>
          <cx:pt idx="30229">1600</cx:pt>
          <cx:pt idx="30230">1100</cx:pt>
          <cx:pt idx="30231">1100</cx:pt>
          <cx:pt idx="30232">1350</cx:pt>
          <cx:pt idx="30233">1350</cx:pt>
          <cx:pt idx="30234">1650</cx:pt>
          <cx:pt idx="30235">2350</cx:pt>
          <cx:pt idx="30236">1650</cx:pt>
          <cx:pt idx="30237">2100</cx:pt>
          <cx:pt idx="30238">1850</cx:pt>
          <cx:pt idx="30239">1750</cx:pt>
          <cx:pt idx="30240">1750</cx:pt>
          <cx:pt idx="30241">1750</cx:pt>
          <cx:pt idx="30242">1600</cx:pt>
          <cx:pt idx="30243">1500</cx:pt>
          <cx:pt idx="30244">1650</cx:pt>
          <cx:pt idx="30245">1600</cx:pt>
          <cx:pt idx="30246">1600</cx:pt>
          <cx:pt idx="30247">1350</cx:pt>
          <cx:pt idx="30248">1350</cx:pt>
          <cx:pt idx="30249">1300</cx:pt>
          <cx:pt idx="30250">950</cx:pt>
          <cx:pt idx="30251">1400</cx:pt>
          <cx:pt idx="30252">1400</cx:pt>
          <cx:pt idx="30253">1500</cx:pt>
          <cx:pt idx="30254">1500</cx:pt>
          <cx:pt idx="30255">1450</cx:pt>
          <cx:pt idx="30256">1600</cx:pt>
          <cx:pt idx="30257">1850</cx:pt>
          <cx:pt idx="30258">1950</cx:pt>
          <cx:pt idx="30259">2100</cx:pt>
          <cx:pt idx="30260">2250</cx:pt>
          <cx:pt idx="30261">2350</cx:pt>
          <cx:pt idx="30262">2250</cx:pt>
          <cx:pt idx="30263">2650</cx:pt>
          <cx:pt idx="30264">1850</cx:pt>
          <cx:pt idx="30265">1900</cx:pt>
          <cx:pt idx="30266">2100</cx:pt>
          <cx:pt idx="30267">2250</cx:pt>
          <cx:pt idx="30268">1900</cx:pt>
          <cx:pt idx="30269">2250</cx:pt>
          <cx:pt idx="30270">2100</cx:pt>
          <cx:pt idx="30271">2000</cx:pt>
          <cx:pt idx="30272">2100</cx:pt>
          <cx:pt idx="30273">2250</cx:pt>
          <cx:pt idx="30274">2350</cx:pt>
          <cx:pt idx="30275">2650</cx:pt>
          <cx:pt idx="30276">2650</cx:pt>
          <cx:pt idx="30277">2250</cx:pt>
          <cx:pt idx="30278">2500</cx:pt>
          <cx:pt idx="30279">2250</cx:pt>
          <cx:pt idx="30280">2500</cx:pt>
          <cx:pt idx="30281">2350</cx:pt>
          <cx:pt idx="30282">2500</cx:pt>
          <cx:pt idx="30283">2250</cx:pt>
          <cx:pt idx="30284">2500</cx:pt>
          <cx:pt idx="30285">2500</cx:pt>
          <cx:pt idx="30286">2350</cx:pt>
          <cx:pt idx="30287">1450</cx:pt>
          <cx:pt idx="30288">1500</cx:pt>
          <cx:pt idx="30289">1400</cx:pt>
          <cx:pt idx="30290">1400</cx:pt>
          <cx:pt idx="30291">1500</cx:pt>
          <cx:pt idx="30292">1650</cx:pt>
          <cx:pt idx="30293">1450</cx:pt>
          <cx:pt idx="30294">2200</cx:pt>
          <cx:pt idx="30295">1950</cx:pt>
          <cx:pt idx="30296">1950</cx:pt>
          <cx:pt idx="30297">2350</cx:pt>
          <cx:pt idx="30298">1950</cx:pt>
          <cx:pt idx="30299">1950</cx:pt>
          <cx:pt idx="30300">1950</cx:pt>
          <cx:pt idx="30301">2050</cx:pt>
          <cx:pt idx="30302">1450</cx:pt>
          <cx:pt idx="30303">1500</cx:pt>
          <cx:pt idx="30304">1400</cx:pt>
          <cx:pt idx="30305">1400</cx:pt>
          <cx:pt idx="30306">1650</cx:pt>
          <cx:pt idx="30307">1500</cx:pt>
          <cx:pt idx="30308">1450</cx:pt>
          <cx:pt idx="30309">2050</cx:pt>
          <cx:pt idx="30310">2050</cx:pt>
          <cx:pt idx="30311">1950</cx:pt>
          <cx:pt idx="30312">1950</cx:pt>
          <cx:pt idx="30313">1950</cx:pt>
          <cx:pt idx="30314">2050</cx:pt>
          <cx:pt idx="30315">1200</cx:pt>
          <cx:pt idx="30316">1350</cx:pt>
          <cx:pt idx="30317">1250</cx:pt>
          <cx:pt idx="30318">1350</cx:pt>
          <cx:pt idx="30319">1150</cx:pt>
          <cx:pt idx="30320">1250</cx:pt>
          <cx:pt idx="30321">1350</cx:pt>
          <cx:pt idx="30322">1300</cx:pt>
          <cx:pt idx="30323">1350</cx:pt>
          <cx:pt idx="30324">1300</cx:pt>
          <cx:pt idx="30325">1350</cx:pt>
          <cx:pt idx="30326">1300</cx:pt>
          <cx:pt idx="30327">950</cx:pt>
          <cx:pt idx="30328">1150</cx:pt>
          <cx:pt idx="30329">1150</cx:pt>
          <cx:pt idx="30330">1600</cx:pt>
          <cx:pt idx="30331">1650</cx:pt>
          <cx:pt idx="30332">1650</cx:pt>
          <cx:pt idx="30333">1450</cx:pt>
          <cx:pt idx="30334">1600</cx:pt>
          <cx:pt idx="30335">1600</cx:pt>
          <cx:pt idx="30336">1500</cx:pt>
          <cx:pt idx="30337">1750</cx:pt>
          <cx:pt idx="30338">1300</cx:pt>
          <cx:pt idx="30339">1350</cx:pt>
          <cx:pt idx="30340">1250</cx:pt>
          <cx:pt idx="30341">1350</cx:pt>
          <cx:pt idx="30342">1400</cx:pt>
          <cx:pt idx="30343">1450</cx:pt>
          <cx:pt idx="30344">1500</cx:pt>
          <cx:pt idx="30345">1500</cx:pt>
          <cx:pt idx="30346">1500</cx:pt>
          <cx:pt idx="30347">1600</cx:pt>
          <cx:pt idx="30348">2650</cx:pt>
          <cx:pt idx="30349">2800</cx:pt>
          <cx:pt idx="30350">2650</cx:pt>
          <cx:pt idx="30351">3000</cx:pt>
          <cx:pt idx="30352">1950</cx:pt>
          <cx:pt idx="30353">3000</cx:pt>
          <cx:pt idx="30354">3000</cx:pt>
          <cx:pt idx="30355">2800</cx:pt>
          <cx:pt idx="30356">3000</cx:pt>
          <cx:pt idx="30357">2800</cx:pt>
          <cx:pt idx="30358">850</cx:pt>
          <cx:pt idx="30359">1600</cx:pt>
          <cx:pt idx="30360">2000</cx:pt>
          <cx:pt idx="30361">2100</cx:pt>
          <cx:pt idx="30362">1850</cx:pt>
          <cx:pt idx="30363">2100</cx:pt>
          <cx:pt idx="30364">2500</cx:pt>
          <cx:pt idx="30365">1050</cx:pt>
          <cx:pt idx="30366">1900</cx:pt>
          <cx:pt idx="30367">1750</cx:pt>
          <cx:pt idx="30368">1900</cx:pt>
          <cx:pt idx="30369">2100</cx:pt>
          <cx:pt idx="30370">1900</cx:pt>
          <cx:pt idx="30371">2350</cx:pt>
          <cx:pt idx="30372">2250</cx:pt>
          <cx:pt idx="30373">2350</cx:pt>
          <cx:pt idx="30374">2250</cx:pt>
          <cx:pt idx="30375">2350</cx:pt>
          <cx:pt idx="30376">2100</cx:pt>
          <cx:pt idx="30377">3000</cx:pt>
          <cx:pt idx="30378">2000</cx:pt>
          <cx:pt idx="30379">2100</cx:pt>
          <cx:pt idx="30380">1450</cx:pt>
          <cx:pt idx="30381">1500</cx:pt>
          <cx:pt idx="30382">1750</cx:pt>
          <cx:pt idx="30383">1850</cx:pt>
          <cx:pt idx="30384">1850</cx:pt>
          <cx:pt idx="30385">1950</cx:pt>
          <cx:pt idx="30386">1950</cx:pt>
          <cx:pt idx="30387">1850</cx:pt>
          <cx:pt idx="30388">2200</cx:pt>
          <cx:pt idx="30389">1850</cx:pt>
          <cx:pt idx="30390">1650</cx:pt>
          <cx:pt idx="30391">1850</cx:pt>
          <cx:pt idx="30392">1650</cx:pt>
          <cx:pt idx="30393">900</cx:pt>
          <cx:pt idx="30394">2200</cx:pt>
          <cx:pt idx="30395">2350</cx:pt>
          <cx:pt idx="30396">2700</cx:pt>
          <cx:pt idx="30397">1850</cx:pt>
          <cx:pt idx="30398">1850</cx:pt>
          <cx:pt idx="30399">1900</cx:pt>
          <cx:pt idx="30400">1850</cx:pt>
          <cx:pt idx="30401">2000</cx:pt>
          <cx:pt idx="30402">2100</cx:pt>
          <cx:pt idx="30403">2000</cx:pt>
          <cx:pt idx="30404">1950</cx:pt>
          <cx:pt idx="30405">2800</cx:pt>
          <cx:pt idx="30406">2800</cx:pt>
          <cx:pt idx="30407">2800</cx:pt>
          <cx:pt idx="30408">2800</cx:pt>
          <cx:pt idx="30409">3000</cx:pt>
          <cx:pt idx="30410">3500</cx:pt>
          <cx:pt idx="30411">3500</cx:pt>
          <cx:pt idx="30412">3500</cx:pt>
          <cx:pt idx="30413">3500</cx:pt>
          <cx:pt idx="30414">1200</cx:pt>
          <cx:pt idx="30415">1150</cx:pt>
          <cx:pt idx="30416">1300</cx:pt>
          <cx:pt idx="30417">1400</cx:pt>
          <cx:pt idx="30418">1250</cx:pt>
          <cx:pt idx="30419">1500</cx:pt>
          <cx:pt idx="30420">1400</cx:pt>
          <cx:pt idx="30421">1650</cx:pt>
          <cx:pt idx="30422">1450</cx:pt>
          <cx:pt idx="30423">1500</cx:pt>
          <cx:pt idx="30424">2100</cx:pt>
          <cx:pt idx="30425">2250</cx:pt>
          <cx:pt idx="30426">1850</cx:pt>
          <cx:pt idx="30427">1850</cx:pt>
          <cx:pt idx="30428">1850</cx:pt>
          <cx:pt idx="30429">1750</cx:pt>
          <cx:pt idx="30430">1750</cx:pt>
          <cx:pt idx="30431">2250</cx:pt>
          <cx:pt idx="30432">2350</cx:pt>
          <cx:pt idx="30433">2000</cx:pt>
          <cx:pt idx="30434">1600</cx:pt>
          <cx:pt idx="30435">1750</cx:pt>
          <cx:pt idx="30436">1500</cx:pt>
          <cx:pt idx="30437">1400</cx:pt>
          <cx:pt idx="30438">1650</cx:pt>
          <cx:pt idx="30439">1100</cx:pt>
          <cx:pt idx="30440">1200</cx:pt>
          <cx:pt idx="30441">2000</cx:pt>
          <cx:pt idx="30442">2100</cx:pt>
          <cx:pt idx="30443">2000</cx:pt>
          <cx:pt idx="30444">2100</cx:pt>
          <cx:pt idx="30445">2100</cx:pt>
          <cx:pt idx="30446">2100</cx:pt>
          <cx:pt idx="30447">2800</cx:pt>
          <cx:pt idx="30448">2350</cx:pt>
          <cx:pt idx="30449">3000</cx:pt>
          <cx:pt idx="30450">2500</cx:pt>
          <cx:pt idx="30451">3000</cx:pt>
          <cx:pt idx="30452">2650</cx:pt>
          <cx:pt idx="30453">3000</cx:pt>
          <cx:pt idx="30454">2100</cx:pt>
          <cx:pt idx="30455">2250</cx:pt>
          <cx:pt idx="30456">2250</cx:pt>
          <cx:pt idx="30457">1500</cx:pt>
          <cx:pt idx="30458">2100</cx:pt>
          <cx:pt idx="30459">2100</cx:pt>
          <cx:pt idx="30460">2350</cx:pt>
          <cx:pt idx="30461">2350</cx:pt>
          <cx:pt idx="30462">2500</cx:pt>
          <cx:pt idx="30463">2350</cx:pt>
          <cx:pt idx="30464">2800</cx:pt>
          <cx:pt idx="30465">3500</cx:pt>
          <cx:pt idx="30466">3250</cx:pt>
          <cx:pt idx="30467">2050</cx:pt>
          <cx:pt idx="30468">2800</cx:pt>
          <cx:pt idx="30469">3000</cx:pt>
          <cx:pt idx="30470">2350</cx:pt>
          <cx:pt idx="30471">2350</cx:pt>
          <cx:pt idx="30472">2500</cx:pt>
          <cx:pt idx="30473">2500</cx:pt>
          <cx:pt idx="30474">1850</cx:pt>
          <cx:pt idx="30475">1900</cx:pt>
          <cx:pt idx="30476">2800</cx:pt>
          <cx:pt idx="30477">3500</cx:pt>
          <cx:pt idx="30478">2650</cx:pt>
          <cx:pt idx="30479">1950</cx:pt>
          <cx:pt idx="30480">2000</cx:pt>
          <cx:pt idx="30481">2350</cx:pt>
          <cx:pt idx="30482">2500</cx:pt>
          <cx:pt idx="30483">3000</cx:pt>
          <cx:pt idx="30484">2350</cx:pt>
          <cx:pt idx="30485">3000</cx:pt>
          <cx:pt idx="30486">2500</cx:pt>
          <cx:pt idx="30487">3000</cx:pt>
          <cx:pt idx="30488">3000</cx:pt>
          <cx:pt idx="30489">2000</cx:pt>
          <cx:pt idx="30490">2100</cx:pt>
          <cx:pt idx="30491">2000</cx:pt>
          <cx:pt idx="30492">2100</cx:pt>
          <cx:pt idx="30493">2650</cx:pt>
          <cx:pt idx="30494">1850</cx:pt>
          <cx:pt idx="30495">1600</cx:pt>
          <cx:pt idx="30496">1750</cx:pt>
          <cx:pt idx="30497">1500</cx:pt>
          <cx:pt idx="30498">1650</cx:pt>
          <cx:pt idx="30499">1200</cx:pt>
          <cx:pt idx="30500">1100</cx:pt>
          <cx:pt idx="30501">1750</cx:pt>
          <cx:pt idx="30502">1350</cx:pt>
          <cx:pt idx="30503">1450</cx:pt>
          <cx:pt idx="30504">1500</cx:pt>
          <cx:pt idx="30505">900</cx:pt>
          <cx:pt idx="30506">1400</cx:pt>
          <cx:pt idx="30507">1400</cx:pt>
          <cx:pt idx="30508">1400</cx:pt>
          <cx:pt idx="30509">1350</cx:pt>
          <cx:pt idx="30510">1300</cx:pt>
          <cx:pt idx="30511">1400</cx:pt>
          <cx:pt idx="30512">1400</cx:pt>
          <cx:pt idx="30513">1550</cx:pt>
          <cx:pt idx="30514">1400</cx:pt>
          <cx:pt idx="30515">1500</cx:pt>
          <cx:pt idx="30516">1400</cx:pt>
          <cx:pt idx="30517">1500</cx:pt>
          <cx:pt idx="30518">1400</cx:pt>
          <cx:pt idx="30519">1500</cx:pt>
          <cx:pt idx="30520">1400</cx:pt>
          <cx:pt idx="30521">1500</cx:pt>
          <cx:pt idx="30522">1500</cx:pt>
          <cx:pt idx="30523">1650</cx:pt>
          <cx:pt idx="30524">1550</cx:pt>
          <cx:pt idx="30525">1500</cx:pt>
          <cx:pt idx="30526">1500</cx:pt>
          <cx:pt idx="30527">1500</cx:pt>
          <cx:pt idx="30528">1500</cx:pt>
          <cx:pt idx="30529">2100</cx:pt>
          <cx:pt idx="30530">1500</cx:pt>
          <cx:pt idx="30531">1500</cx:pt>
          <cx:pt idx="30532">2250</cx:pt>
          <cx:pt idx="30533">2350</cx:pt>
          <cx:pt idx="30534">2500</cx:pt>
          <cx:pt idx="30535">1450</cx:pt>
          <cx:pt idx="30536">2100</cx:pt>
          <cx:pt idx="30537">1250</cx:pt>
          <cx:pt idx="30538">1350</cx:pt>
          <cx:pt idx="30539">1300</cx:pt>
          <cx:pt idx="30540">1400</cx:pt>
          <cx:pt idx="30541">2250</cx:pt>
          <cx:pt idx="30542">2250</cx:pt>
          <cx:pt idx="30543">2100</cx:pt>
          <cx:pt idx="30544">1300</cx:pt>
          <cx:pt idx="30545">1400</cx:pt>
          <cx:pt idx="30546">1300</cx:pt>
          <cx:pt idx="30547">1400</cx:pt>
          <cx:pt idx="30548">1400</cx:pt>
          <cx:pt idx="30549">1900</cx:pt>
          <cx:pt idx="30550">1450</cx:pt>
          <cx:pt idx="30551">2000</cx:pt>
          <cx:pt idx="30552">1300</cx:pt>
          <cx:pt idx="30553">1350</cx:pt>
          <cx:pt idx="30554">1350</cx:pt>
          <cx:pt idx="30555">1900</cx:pt>
          <cx:pt idx="30556">2000</cx:pt>
          <cx:pt idx="30557">2100</cx:pt>
          <cx:pt idx="30558">2100</cx:pt>
          <cx:pt idx="30559">1350</cx:pt>
          <cx:pt idx="30560">1600</cx:pt>
          <cx:pt idx="30561">1350</cx:pt>
          <cx:pt idx="30562">1500</cx:pt>
          <cx:pt idx="30563">1350</cx:pt>
          <cx:pt idx="30564">1650</cx:pt>
          <cx:pt idx="30565">1050</cx:pt>
          <cx:pt idx="30566">2350</cx:pt>
          <cx:pt idx="30567">2350</cx:pt>
          <cx:pt idx="30568">2500</cx:pt>
          <cx:pt idx="30569">2500</cx:pt>
          <cx:pt idx="30570">1250</cx:pt>
          <cx:pt idx="30571">1300</cx:pt>
          <cx:pt idx="30572">1850</cx:pt>
          <cx:pt idx="30573">2050</cx:pt>
          <cx:pt idx="30574">1650</cx:pt>
          <cx:pt idx="30575">2050</cx:pt>
          <cx:pt idx="30576">2200</cx:pt>
          <cx:pt idx="30577">2050</cx:pt>
          <cx:pt idx="30578">2500</cx:pt>
          <cx:pt idx="30579">1450</cx:pt>
          <cx:pt idx="30580">1550</cx:pt>
          <cx:pt idx="30581">1550</cx:pt>
          <cx:pt idx="30582">650</cx:pt>
          <cx:pt idx="30583">1900</cx:pt>
          <cx:pt idx="30584">1750</cx:pt>
          <cx:pt idx="30585">2250</cx:pt>
          <cx:pt idx="30586">1750</cx:pt>
          <cx:pt idx="30587">2500</cx:pt>
          <cx:pt idx="30588">2800</cx:pt>
          <cx:pt idx="30589">2650</cx:pt>
          <cx:pt idx="30590">1650</cx:pt>
          <cx:pt idx="30591">1450</cx:pt>
          <cx:pt idx="30592">1450</cx:pt>
          <cx:pt idx="30593">1200</cx:pt>
          <cx:pt idx="30594">1350</cx:pt>
          <cx:pt idx="30595">1350</cx:pt>
          <cx:pt idx="30596">1750</cx:pt>
          <cx:pt idx="30597">2350</cx:pt>
          <cx:pt idx="30598">2350</cx:pt>
          <cx:pt idx="30599">2500</cx:pt>
          <cx:pt idx="30600">2500</cx:pt>
          <cx:pt idx="30601">1150</cx:pt>
          <cx:pt idx="30602">1300</cx:pt>
          <cx:pt idx="30603">1250</cx:pt>
          <cx:pt idx="30604">1250</cx:pt>
          <cx:pt idx="30605">1250</cx:pt>
          <cx:pt idx="30606">1950</cx:pt>
          <cx:pt idx="30607">2050</cx:pt>
          <cx:pt idx="30608">2050</cx:pt>
          <cx:pt idx="30609">1900</cx:pt>
          <cx:pt idx="30610">2000</cx:pt>
          <cx:pt idx="30611">2000</cx:pt>
          <cx:pt idx="30612">2000</cx:pt>
          <cx:pt idx="30613">2000</cx:pt>
          <cx:pt idx="30614">2000</cx:pt>
          <cx:pt idx="30615">2000</cx:pt>
          <cx:pt idx="30616">2000</cx:pt>
          <cx:pt idx="30617">2000</cx:pt>
          <cx:pt idx="30618">2000</cx:pt>
          <cx:pt idx="30619">2000</cx:pt>
          <cx:pt idx="30620">2100</cx:pt>
          <cx:pt idx="30621">2000</cx:pt>
          <cx:pt idx="30622">2100</cx:pt>
          <cx:pt idx="30623">2000</cx:pt>
          <cx:pt idx="30624">2000</cx:pt>
          <cx:pt idx="30625">2000</cx:pt>
          <cx:pt idx="30626">2100</cx:pt>
          <cx:pt idx="30627">2000</cx:pt>
          <cx:pt idx="30628">2000</cx:pt>
          <cx:pt idx="30629">2250</cx:pt>
          <cx:pt idx="30630">2650</cx:pt>
          <cx:pt idx="30631">2650</cx:pt>
          <cx:pt idx="30632">2800</cx:pt>
          <cx:pt idx="30633">2000</cx:pt>
          <cx:pt idx="30634">2100</cx:pt>
          <cx:pt idx="30635">2000</cx:pt>
          <cx:pt idx="30636">2000</cx:pt>
          <cx:pt idx="30637">2000</cx:pt>
          <cx:pt idx="30638">2250</cx:pt>
          <cx:pt idx="30639">2250</cx:pt>
          <cx:pt idx="30640">2250</cx:pt>
          <cx:pt idx="30641">2250</cx:pt>
          <cx:pt idx="30642">2250</cx:pt>
          <cx:pt idx="30643">2250</cx:pt>
          <cx:pt idx="30644">1850</cx:pt>
          <cx:pt idx="30645">1900</cx:pt>
          <cx:pt idx="30646">1850</cx:pt>
          <cx:pt idx="30647">1900</cx:pt>
          <cx:pt idx="30648">1850</cx:pt>
          <cx:pt idx="30649">1900</cx:pt>
          <cx:pt idx="30650">2250</cx:pt>
          <cx:pt idx="30651">2350</cx:pt>
          <cx:pt idx="30652">2350</cx:pt>
          <cx:pt idx="30653">2000</cx:pt>
          <cx:pt idx="30654">2500</cx:pt>
          <cx:pt idx="30655">1850</cx:pt>
          <cx:pt idx="30656">1900</cx:pt>
          <cx:pt idx="30657">1850</cx:pt>
          <cx:pt idx="30658">1900</cx:pt>
          <cx:pt idx="30659">2000</cx:pt>
          <cx:pt idx="30660">2000</cx:pt>
          <cx:pt idx="30661">2250</cx:pt>
          <cx:pt idx="30662">2250</cx:pt>
          <cx:pt idx="30663">2350</cx:pt>
          <cx:pt idx="30664">2800</cx:pt>
          <cx:pt idx="30665">3000</cx:pt>
          <cx:pt idx="30666">3000</cx:pt>
          <cx:pt idx="30667">3000</cx:pt>
          <cx:pt idx="30668">3000</cx:pt>
          <cx:pt idx="30669">2650</cx:pt>
          <cx:pt idx="30670">1650</cx:pt>
          <cx:pt idx="30671">1500</cx:pt>
          <cx:pt idx="30672">1750</cx:pt>
          <cx:pt idx="30673">1500</cx:pt>
          <cx:pt idx="30674">1600</cx:pt>
          <cx:pt idx="30675">1450</cx:pt>
          <cx:pt idx="30676">1650</cx:pt>
          <cx:pt idx="30677">1450</cx:pt>
          <cx:pt idx="30678">1750</cx:pt>
          <cx:pt idx="30679">1500</cx:pt>
          <cx:pt idx="30680">1950</cx:pt>
          <cx:pt idx="30681">1850</cx:pt>
          <cx:pt idx="30682">1750</cx:pt>
          <cx:pt idx="30683">1650</cx:pt>
          <cx:pt idx="30684">1450</cx:pt>
          <cx:pt idx="30685">1750</cx:pt>
          <cx:pt idx="30686">950</cx:pt>
          <cx:pt idx="30687">1400</cx:pt>
          <cx:pt idx="30688">1400</cx:pt>
          <cx:pt idx="30689">1450</cx:pt>
          <cx:pt idx="30690">1450</cx:pt>
          <cx:pt idx="30691">1200</cx:pt>
          <cx:pt idx="30692">1200</cx:pt>
          <cx:pt idx="30693">1200</cx:pt>
          <cx:pt idx="30694">1200</cx:pt>
          <cx:pt idx="30695">750</cx:pt>
          <cx:pt idx="30696">750</cx:pt>
          <cx:pt idx="30697">2500</cx:pt>
          <cx:pt idx="30698">1500</cx:pt>
          <cx:pt idx="30699">2000</cx:pt>
          <cx:pt idx="30700">1500</cx:pt>
          <cx:pt idx="30701">1600</cx:pt>
          <cx:pt idx="30702">1600</cx:pt>
          <cx:pt idx="30703">2000</cx:pt>
          <cx:pt idx="30704">2250</cx:pt>
          <cx:pt idx="30705">1600</cx:pt>
          <cx:pt idx="30706">1600</cx:pt>
          <cx:pt idx="30707">2000</cx:pt>
          <cx:pt idx="30708">2250</cx:pt>
          <cx:pt idx="30709">1750</cx:pt>
          <cx:pt idx="30710">1400</cx:pt>
          <cx:pt idx="30711">1600</cx:pt>
          <cx:pt idx="30712">2000</cx:pt>
          <cx:pt idx="30713">1750</cx:pt>
          <cx:pt idx="30714">1450</cx:pt>
          <cx:pt idx="30715">1600</cx:pt>
          <cx:pt idx="30716">1950</cx:pt>
          <cx:pt idx="30717">1850</cx:pt>
          <cx:pt idx="30718">2050</cx:pt>
          <cx:pt idx="30719">1650</cx:pt>
          <cx:pt idx="30720">2200</cx:pt>
          <cx:pt idx="30721">1650</cx:pt>
          <cx:pt idx="30722">1600</cx:pt>
          <cx:pt idx="30723">1750</cx:pt>
          <cx:pt idx="30724">1400</cx:pt>
          <cx:pt idx="30725">1450</cx:pt>
          <cx:pt idx="30726">1400</cx:pt>
          <cx:pt idx="30727">1350</cx:pt>
          <cx:pt idx="30728">1450</cx:pt>
          <cx:pt idx="30729">1400</cx:pt>
          <cx:pt idx="30730">1250</cx:pt>
          <cx:pt idx="30731">1200</cx:pt>
          <cx:pt idx="30732">1400</cx:pt>
          <cx:pt idx="30733">1400</cx:pt>
          <cx:pt idx="30734">1400</cx:pt>
          <cx:pt idx="30735">1400</cx:pt>
          <cx:pt idx="30736">1250</cx:pt>
          <cx:pt idx="30737">1350</cx:pt>
          <cx:pt idx="30738">1400</cx:pt>
          <cx:pt idx="30739">1350</cx:pt>
          <cx:pt idx="30740">1850</cx:pt>
          <cx:pt idx="30741">1850</cx:pt>
          <cx:pt idx="30742">1850</cx:pt>
          <cx:pt idx="30743">1850</cx:pt>
          <cx:pt idx="30744">1500</cx:pt>
          <cx:pt idx="30745">1400</cx:pt>
          <cx:pt idx="30746">1500</cx:pt>
          <cx:pt idx="30747">1350</cx:pt>
          <cx:pt idx="30748">1050</cx:pt>
          <cx:pt idx="30749">1400</cx:pt>
          <cx:pt idx="30750">1200</cx:pt>
          <cx:pt idx="30751">1150</cx:pt>
          <cx:pt idx="30752">1450</cx:pt>
          <cx:pt idx="30753">1850</cx:pt>
          <cx:pt idx="30754">2050</cx:pt>
          <cx:pt idx="30755">1850</cx:pt>
          <cx:pt idx="30756">1750</cx:pt>
          <cx:pt idx="30757">1600</cx:pt>
          <cx:pt idx="30758">1850</cx:pt>
          <cx:pt idx="30759">1250</cx:pt>
          <cx:pt idx="30760">2350</cx:pt>
          <cx:pt idx="30761">1600</cx:pt>
          <cx:pt idx="30762">1450</cx:pt>
          <cx:pt idx="30763">1300</cx:pt>
          <cx:pt idx="30764">1200</cx:pt>
          <cx:pt idx="30765">1450</cx:pt>
          <cx:pt idx="30766">750</cx:pt>
          <cx:pt idx="30767">1450</cx:pt>
          <cx:pt idx="30768">1600</cx:pt>
          <cx:pt idx="30769">1500</cx:pt>
          <cx:pt idx="30770">1650</cx:pt>
          <cx:pt idx="30771">2200</cx:pt>
          <cx:pt idx="30772">2200</cx:pt>
          <cx:pt idx="30773">2350</cx:pt>
          <cx:pt idx="30774">2350</cx:pt>
          <cx:pt idx="30775">2500</cx:pt>
          <cx:pt idx="30776">1750</cx:pt>
          <cx:pt idx="30777">1650</cx:pt>
          <cx:pt idx="30778">1950</cx:pt>
          <cx:pt idx="30779">1650</cx:pt>
          <cx:pt idx="30780">1950</cx:pt>
          <cx:pt idx="30781">1600</cx:pt>
          <cx:pt idx="30782">2050</cx:pt>
          <cx:pt idx="30783">1850</cx:pt>
          <cx:pt idx="30784">1950</cx:pt>
          <cx:pt idx="30785">1850</cx:pt>
          <cx:pt idx="30786">2200</cx:pt>
          <cx:pt idx="30787">1950</cx:pt>
          <cx:pt idx="30788">2050</cx:pt>
          <cx:pt idx="30789">2200</cx:pt>
          <cx:pt idx="30790">2200</cx:pt>
          <cx:pt idx="30791">2500</cx:pt>
          <cx:pt idx="30792">2350</cx:pt>
          <cx:pt idx="30793">1500</cx:pt>
          <cx:pt idx="30794">1650</cx:pt>
          <cx:pt idx="30795">1600</cx:pt>
          <cx:pt idx="30796">1650</cx:pt>
          <cx:pt idx="30797">1150</cx:pt>
          <cx:pt idx="30798">1150</cx:pt>
          <cx:pt idx="30799">1700</cx:pt>
          <cx:pt idx="30800">1700</cx:pt>
          <cx:pt idx="30801">2100</cx:pt>
          <cx:pt idx="30802">1700</cx:pt>
          <cx:pt idx="30803">1700</cx:pt>
          <cx:pt idx="30804">1300</cx:pt>
          <cx:pt idx="30805">1350</cx:pt>
          <cx:pt idx="30806">1550</cx:pt>
          <cx:pt idx="30807">1700</cx:pt>
          <cx:pt idx="30808">1300</cx:pt>
          <cx:pt idx="30809">1400</cx:pt>
          <cx:pt idx="30810">1350</cx:pt>
          <cx:pt idx="30811">1250</cx:pt>
          <cx:pt idx="30812">1300</cx:pt>
          <cx:pt idx="30813">1350</cx:pt>
          <cx:pt idx="30814">1750</cx:pt>
          <cx:pt idx="30815">1900</cx:pt>
          <cx:pt idx="30816">2000</cx:pt>
          <cx:pt idx="30817">2000</cx:pt>
          <cx:pt idx="30818">2250</cx:pt>
          <cx:pt idx="30819">2000</cx:pt>
          <cx:pt idx="30820">1450</cx:pt>
          <cx:pt idx="30821">1450</cx:pt>
          <cx:pt idx="30822">1500</cx:pt>
          <cx:pt idx="30823">1500</cx:pt>
          <cx:pt idx="30824">1450</cx:pt>
          <cx:pt idx="30825">1650</cx:pt>
          <cx:pt idx="30826">1650</cx:pt>
          <cx:pt idx="30827">1600</cx:pt>
          <cx:pt idx="30828">1450</cx:pt>
          <cx:pt idx="30829">1850</cx:pt>
          <cx:pt idx="30830">1750</cx:pt>
          <cx:pt idx="30831">1650</cx:pt>
          <cx:pt idx="30832">1850</cx:pt>
          <cx:pt idx="30833">1750</cx:pt>
          <cx:pt idx="30834">1650</cx:pt>
          <cx:pt idx="30835">2200</cx:pt>
          <cx:pt idx="30836">1950</cx:pt>
          <cx:pt idx="30837">1950</cx:pt>
          <cx:pt idx="30838">2350</cx:pt>
          <cx:pt idx="30839">2400</cx:pt>
          <cx:pt idx="30840">2350</cx:pt>
          <cx:pt idx="30841">2000</cx:pt>
          <cx:pt idx="30842">2250</cx:pt>
          <cx:pt idx="30843">2100</cx:pt>
          <cx:pt idx="30844">1850</cx:pt>
          <cx:pt idx="30845">2000</cx:pt>
          <cx:pt idx="30846">2100</cx:pt>
          <cx:pt idx="30847">1700</cx:pt>
          <cx:pt idx="30848">1900</cx:pt>
          <cx:pt idx="30849">1750</cx:pt>
          <cx:pt idx="30850">1750</cx:pt>
          <cx:pt idx="30851">2250</cx:pt>
          <cx:pt idx="30852">2800</cx:pt>
          <cx:pt idx="30853">3250</cx:pt>
          <cx:pt idx="30854">3000</cx:pt>
          <cx:pt idx="30855">3250</cx:pt>
          <cx:pt idx="30856">2800</cx:pt>
          <cx:pt idx="30857">3250</cx:pt>
          <cx:pt idx="30858">2650</cx:pt>
          <cx:pt idx="30859">2650</cx:pt>
          <cx:pt idx="30860">2800</cx:pt>
          <cx:pt idx="30861">2650</cx:pt>
          <cx:pt idx="30862">2800</cx:pt>
          <cx:pt idx="30863">1750</cx:pt>
          <cx:pt idx="30864">1750</cx:pt>
          <cx:pt idx="30865">1750</cx:pt>
          <cx:pt idx="30866">1700</cx:pt>
          <cx:pt idx="30867">1750</cx:pt>
          <cx:pt idx="30868">1750</cx:pt>
          <cx:pt idx="30869">1700</cx:pt>
          <cx:pt idx="30870">1700</cx:pt>
          <cx:pt idx="30871">1750</cx:pt>
          <cx:pt idx="30872">1750</cx:pt>
          <cx:pt idx="30873">1700</cx:pt>
          <cx:pt idx="30874">1500</cx:pt>
          <cx:pt idx="30875">1900</cx:pt>
          <cx:pt idx="30876">1900</cx:pt>
          <cx:pt idx="30877">2000</cx:pt>
          <cx:pt idx="30878">2650</cx:pt>
          <cx:pt idx="30879">2000</cx:pt>
          <cx:pt idx="30880">2100</cx:pt>
          <cx:pt idx="30881">1900</cx:pt>
          <cx:pt idx="30882">2350</cx:pt>
          <cx:pt idx="30883">2800</cx:pt>
          <cx:pt idx="30884">2650</cx:pt>
          <cx:pt idx="30885">3000</cx:pt>
          <cx:pt idx="30886">3000</cx:pt>
          <cx:pt idx="30887">2800</cx:pt>
          <cx:pt idx="30888">2650</cx:pt>
          <cx:pt idx="30889">3000</cx:pt>
          <cx:pt idx="30890">3000</cx:pt>
          <cx:pt idx="30891">2000</cx:pt>
          <cx:pt idx="30892">2000</cx:pt>
          <cx:pt idx="30893">2250</cx:pt>
          <cx:pt idx="30894">2500</cx:pt>
          <cx:pt idx="30895">2100</cx:pt>
          <cx:pt idx="30896">1650</cx:pt>
          <cx:pt idx="30897">1650</cx:pt>
          <cx:pt idx="30898">2100</cx:pt>
          <cx:pt idx="30899">1050</cx:pt>
          <cx:pt idx="30900">1050</cx:pt>
          <cx:pt idx="30901">3000</cx:pt>
          <cx:pt idx="30902">3000</cx:pt>
          <cx:pt idx="30903">3000</cx:pt>
          <cx:pt idx="30904">3000</cx:pt>
          <cx:pt idx="30905">3000</cx:pt>
          <cx:pt idx="30906">3250</cx:pt>
          <cx:pt idx="30907">2000</cx:pt>
          <cx:pt idx="30908">1900</cx:pt>
          <cx:pt idx="30909">2000</cx:pt>
          <cx:pt idx="30910">1900</cx:pt>
          <cx:pt idx="30911">2100</cx:pt>
          <cx:pt idx="30912">1850</cx:pt>
          <cx:pt idx="30913">2100</cx:pt>
          <cx:pt idx="30914">1900</cx:pt>
          <cx:pt idx="30915">2000</cx:pt>
          <cx:pt idx="30916">2100</cx:pt>
          <cx:pt idx="30917">1650</cx:pt>
          <cx:pt idx="30918">1550</cx:pt>
          <cx:pt idx="30919">2000</cx:pt>
          <cx:pt idx="30920">1900</cx:pt>
          <cx:pt idx="30921">2100</cx:pt>
          <cx:pt idx="30922">2100</cx:pt>
          <cx:pt idx="30923">2000</cx:pt>
          <cx:pt idx="30924">2100</cx:pt>
          <cx:pt idx="30925">2100</cx:pt>
          <cx:pt idx="30926">2100</cx:pt>
          <cx:pt idx="30927">1900</cx:pt>
          <cx:pt idx="30928">1900</cx:pt>
          <cx:pt idx="30929">1650</cx:pt>
          <cx:pt idx="30930">1850</cx:pt>
          <cx:pt idx="30931">1900</cx:pt>
          <cx:pt idx="30932">1900</cx:pt>
          <cx:pt idx="30933">2000</cx:pt>
          <cx:pt idx="30934">1900</cx:pt>
          <cx:pt idx="30935">2250</cx:pt>
          <cx:pt idx="30936">2000</cx:pt>
          <cx:pt idx="30937">2250</cx:pt>
          <cx:pt idx="30938">2000</cx:pt>
          <cx:pt idx="30939">1550</cx:pt>
          <cx:pt idx="30940">1650</cx:pt>
          <cx:pt idx="30941">1850</cx:pt>
          <cx:pt idx="30942">1850</cx:pt>
          <cx:pt idx="30943">1900</cx:pt>
          <cx:pt idx="30944">1750</cx:pt>
          <cx:pt idx="30945">2000</cx:pt>
          <cx:pt idx="30946">2350</cx:pt>
          <cx:pt idx="30947">2500</cx:pt>
          <cx:pt idx="30948">2350</cx:pt>
          <cx:pt idx="30949">2500</cx:pt>
          <cx:pt idx="30950">2500</cx:pt>
          <cx:pt idx="30951">1850</cx:pt>
          <cx:pt idx="30952">1650</cx:pt>
          <cx:pt idx="30953">2350</cx:pt>
          <cx:pt idx="30954">2500</cx:pt>
          <cx:pt idx="30955">2500</cx:pt>
          <cx:pt idx="30956">2350</cx:pt>
          <cx:pt idx="30957">2500</cx:pt>
          <cx:pt idx="30958">2500</cx:pt>
          <cx:pt idx="30959">2100</cx:pt>
          <cx:pt idx="30960">2100</cx:pt>
          <cx:pt idx="30961">2500</cx:pt>
          <cx:pt idx="30962">2650</cx:pt>
          <cx:pt idx="30963">2500</cx:pt>
          <cx:pt idx="30964">2650</cx:pt>
          <cx:pt idx="30965">2800</cx:pt>
          <cx:pt idx="30966">1650</cx:pt>
          <cx:pt idx="30967">2100</cx:pt>
          <cx:pt idx="30968">2100</cx:pt>
          <cx:pt idx="30969">2500</cx:pt>
          <cx:pt idx="30970">2650</cx:pt>
          <cx:pt idx="30971">2500</cx:pt>
          <cx:pt idx="30972">2650</cx:pt>
          <cx:pt idx="30973">2650</cx:pt>
          <cx:pt idx="30974">2650</cx:pt>
          <cx:pt idx="30975">2650</cx:pt>
          <cx:pt idx="30976">2650</cx:pt>
          <cx:pt idx="30977">2650</cx:pt>
          <cx:pt idx="30978">2000</cx:pt>
          <cx:pt idx="30979">2000</cx:pt>
          <cx:pt idx="30980">1850</cx:pt>
          <cx:pt idx="30981">2250</cx:pt>
          <cx:pt idx="30982">2650</cx:pt>
          <cx:pt idx="30983">3000</cx:pt>
          <cx:pt idx="30984">2250</cx:pt>
          <cx:pt idx="30985">2650</cx:pt>
          <cx:pt idx="30986">3000</cx:pt>
          <cx:pt idx="30987">1650</cx:pt>
          <cx:pt idx="30988">1550</cx:pt>
          <cx:pt idx="30989">2250</cx:pt>
          <cx:pt idx="30990">2000</cx:pt>
          <cx:pt idx="30991">2250</cx:pt>
          <cx:pt idx="30992">4250</cx:pt>
          <cx:pt idx="30993">1950</cx:pt>
          <cx:pt idx="30994">1850</cx:pt>
          <cx:pt idx="30995">1650</cx:pt>
          <cx:pt idx="30996">1650</cx:pt>
          <cx:pt idx="30997">1750</cx:pt>
          <cx:pt idx="30998">1250</cx:pt>
          <cx:pt idx="30999">1600</cx:pt>
          <cx:pt idx="31000">1500</cx:pt>
          <cx:pt idx="31001">1500</cx:pt>
          <cx:pt idx="31002">1600</cx:pt>
          <cx:pt idx="31003">1600</cx:pt>
          <cx:pt idx="31004">1450</cx:pt>
          <cx:pt idx="31005">1600</cx:pt>
          <cx:pt idx="31006">1250</cx:pt>
          <cx:pt idx="31007">1450</cx:pt>
          <cx:pt idx="31008">1050</cx:pt>
          <cx:pt idx="31009">1650</cx:pt>
          <cx:pt idx="31010">3000</cx:pt>
          <cx:pt idx="31011">1650</cx:pt>
          <cx:pt idx="31012">2650</cx:pt>
          <cx:pt idx="31013">1850</cx:pt>
          <cx:pt idx="31014">1650</cx:pt>
          <cx:pt idx="31015">1650</cx:pt>
          <cx:pt idx="31016">1650</cx:pt>
          <cx:pt idx="31017">3000</cx:pt>
          <cx:pt idx="31018">1650</cx:pt>
          <cx:pt idx="31019">2650</cx:pt>
          <cx:pt idx="31020">1650</cx:pt>
          <cx:pt idx="31021">1650</cx:pt>
          <cx:pt idx="31022">2200</cx:pt>
          <cx:pt idx="31023">2350</cx:pt>
          <cx:pt idx="31024">2200</cx:pt>
          <cx:pt idx="31025">2500</cx:pt>
          <cx:pt idx="31026">2500</cx:pt>
          <cx:pt idx="31027">1650</cx:pt>
          <cx:pt idx="31028">1650</cx:pt>
          <cx:pt idx="31029">1850</cx:pt>
          <cx:pt idx="31030">1950</cx:pt>
          <cx:pt idx="31031">2050</cx:pt>
          <cx:pt idx="31032">2050</cx:pt>
          <cx:pt idx="31033">1600</cx:pt>
          <cx:pt idx="31034">1950</cx:pt>
          <cx:pt idx="31035">2500</cx:pt>
          <cx:pt idx="31036">1600</cx:pt>
          <cx:pt idx="31037">1850</cx:pt>
          <cx:pt idx="31038">1750</cx:pt>
          <cx:pt idx="31039">2650</cx:pt>
          <cx:pt idx="31040">1950</cx:pt>
          <cx:pt idx="31041">1500</cx:pt>
          <cx:pt idx="31042">1850</cx:pt>
          <cx:pt idx="31043">1650</cx:pt>
          <cx:pt idx="31044">2200</cx:pt>
          <cx:pt idx="31045">1850</cx:pt>
          <cx:pt idx="31046">1650</cx:pt>
          <cx:pt idx="31047">1750</cx:pt>
          <cx:pt idx="31048">2200</cx:pt>
          <cx:pt idx="31049">1850</cx:pt>
          <cx:pt idx="31050">1750</cx:pt>
          <cx:pt idx="31051">2050</cx:pt>
          <cx:pt idx="31052">1950</cx:pt>
          <cx:pt idx="31053">1650</cx:pt>
          <cx:pt idx="31054">2200</cx:pt>
          <cx:pt idx="31055">1850</cx:pt>
          <cx:pt idx="31056">1650</cx:pt>
          <cx:pt idx="31057">2200</cx:pt>
          <cx:pt idx="31058">1950</cx:pt>
          <cx:pt idx="31059">1950</cx:pt>
          <cx:pt idx="31060">1850</cx:pt>
          <cx:pt idx="31061">2500</cx:pt>
          <cx:pt idx="31062">2350</cx:pt>
          <cx:pt idx="31063">1150</cx:pt>
          <cx:pt idx="31064">1350</cx:pt>
          <cx:pt idx="31065">1150</cx:pt>
          <cx:pt idx="31066">1200</cx:pt>
          <cx:pt idx="31067">1150</cx:pt>
          <cx:pt idx="31068">1100</cx:pt>
          <cx:pt idx="31069">1500</cx:pt>
          <cx:pt idx="31070">1850</cx:pt>
          <cx:pt idx="31071">1850</cx:pt>
          <cx:pt idx="31072">1500</cx:pt>
          <cx:pt idx="31073">1750</cx:pt>
          <cx:pt idx="31074">1350</cx:pt>
          <cx:pt idx="31075">1750</cx:pt>
          <cx:pt idx="31076">1350</cx:pt>
          <cx:pt idx="31077">2350</cx:pt>
          <cx:pt idx="31078">2050</cx:pt>
          <cx:pt idx="31079">2500</cx:pt>
          <cx:pt idx="31080">2500</cx:pt>
          <cx:pt idx="31081">2500</cx:pt>
          <cx:pt idx="31082">2500</cx:pt>
          <cx:pt idx="31083">2500</cx:pt>
          <cx:pt idx="31084">2900</cx:pt>
          <cx:pt idx="31085">2900</cx:pt>
          <cx:pt idx="31086">2700</cx:pt>
          <cx:pt idx="31087">2700</cx:pt>
          <cx:pt idx="31088">2900</cx:pt>
          <cx:pt idx="31089">2700</cx:pt>
          <cx:pt idx="31090">2900</cx:pt>
          <cx:pt idx="31091">1600</cx:pt>
          <cx:pt idx="31092">1600</cx:pt>
          <cx:pt idx="31093">1350</cx:pt>
          <cx:pt idx="31094">1750</cx:pt>
          <cx:pt idx="31095">1350</cx:pt>
          <cx:pt idx="31096">1650</cx:pt>
          <cx:pt idx="31097">1650</cx:pt>
          <cx:pt idx="31098">2050</cx:pt>
          <cx:pt idx="31099">2200</cx:pt>
          <cx:pt idx="31100">2050</cx:pt>
          <cx:pt idx="31101">2500</cx:pt>
          <cx:pt idx="31102">1950</cx:pt>
          <cx:pt idx="31103">2200</cx:pt>
          <cx:pt idx="31104">2350</cx:pt>
          <cx:pt idx="31105">2050</cx:pt>
          <cx:pt idx="31106">2500</cx:pt>
          <cx:pt idx="31107">1250</cx:pt>
          <cx:pt idx="31108">1150</cx:pt>
          <cx:pt idx="31109">1200</cx:pt>
          <cx:pt idx="31110">1100</cx:pt>
          <cx:pt idx="31111">1250</cx:pt>
          <cx:pt idx="31112">1150</cx:pt>
          <cx:pt idx="31113">1200</cx:pt>
          <cx:pt idx="31114">1100</cx:pt>
          <cx:pt idx="31115">2050</cx:pt>
          <cx:pt idx="31116">2050</cx:pt>
          <cx:pt idx="31117">2900</cx:pt>
          <cx:pt idx="31118">2900</cx:pt>
          <cx:pt idx="31119">2050</cx:pt>
          <cx:pt idx="31120">2050</cx:pt>
          <cx:pt idx="31121">1650</cx:pt>
          <cx:pt idx="31122">1650</cx:pt>
          <cx:pt idx="31123">1850</cx:pt>
          <cx:pt idx="31124">1850</cx:pt>
          <cx:pt idx="31125">1150</cx:pt>
          <cx:pt idx="31126">1450</cx:pt>
          <cx:pt idx="31127">1500</cx:pt>
          <cx:pt idx="31128">1600</cx:pt>
          <cx:pt idx="31129">1650</cx:pt>
          <cx:pt idx="31130">2050</cx:pt>
          <cx:pt idx="31131">1500</cx:pt>
          <cx:pt idx="31132">1600</cx:pt>
          <cx:pt idx="31133">1600</cx:pt>
          <cx:pt idx="31134">2150</cx:pt>
          <cx:pt idx="31135">1650</cx:pt>
          <cx:pt idx="31136">2500</cx:pt>
          <cx:pt idx="31137">1750</cx:pt>
          <cx:pt idx="31138">900</cx:pt>
          <cx:pt idx="31139">1450</cx:pt>
          <cx:pt idx="31140">1500</cx:pt>
          <cx:pt idx="31141">1600</cx:pt>
          <cx:pt idx="31142">1450</cx:pt>
          <cx:pt idx="31143">1450</cx:pt>
          <cx:pt idx="31144">1300</cx:pt>
          <cx:pt idx="31145">1650</cx:pt>
          <cx:pt idx="31146">2050</cx:pt>
          <cx:pt idx="31147">2350</cx:pt>
          <cx:pt idx="31148">2500</cx:pt>
          <cx:pt idx="31149">2500</cx:pt>
          <cx:pt idx="31150">1650</cx:pt>
          <cx:pt idx="31151">2050</cx:pt>
          <cx:pt idx="31152">1500</cx:pt>
          <cx:pt idx="31153">2150</cx:pt>
          <cx:pt idx="31154">1650</cx:pt>
          <cx:pt idx="31155">2500</cx:pt>
          <cx:pt idx="31156">1850</cx:pt>
          <cx:pt idx="31157">2400</cx:pt>
          <cx:pt idx="31158">2600</cx:pt>
          <cx:pt idx="31159">1850</cx:pt>
          <cx:pt idx="31160">1750</cx:pt>
          <cx:pt idx="31161">1850</cx:pt>
          <cx:pt idx="31162">1600</cx:pt>
          <cx:pt idx="31163">1750</cx:pt>
          <cx:pt idx="31164">2200</cx:pt>
          <cx:pt idx="31165">2400</cx:pt>
          <cx:pt idx="31166">2200</cx:pt>
          <cx:pt idx="31167">2600</cx:pt>
          <cx:pt idx="31168">2200</cx:pt>
          <cx:pt idx="31169">3000</cx:pt>
          <cx:pt idx="31170">3000</cx:pt>
          <cx:pt idx="31171">3000</cx:pt>
          <cx:pt idx="31172">3000</cx:pt>
          <cx:pt idx="31173">2800</cx:pt>
          <cx:pt idx="31174">2800</cx:pt>
          <cx:pt idx="31175">3250</cx:pt>
          <cx:pt idx="31176">3250</cx:pt>
          <cx:pt idx="31177">1450</cx:pt>
          <cx:pt idx="31178">1300</cx:pt>
          <cx:pt idx="31179">1400</cx:pt>
          <cx:pt idx="31180">1450</cx:pt>
          <cx:pt idx="31181">2100</cx:pt>
          <cx:pt idx="31182">2350</cx:pt>
          <cx:pt idx="31183">2500</cx:pt>
          <cx:pt idx="31184">2500</cx:pt>
          <cx:pt idx="31185">2700</cx:pt>
          <cx:pt idx="31186">2350</cx:pt>
          <cx:pt idx="31187">2500</cx:pt>
          <cx:pt idx="31188">2900</cx:pt>
          <cx:pt idx="31189">2700</cx:pt>
          <cx:pt idx="31190">3200</cx:pt>
          <cx:pt idx="31191">2700</cx:pt>
          <cx:pt idx="31192">1850</cx:pt>
          <cx:pt idx="31193">1750</cx:pt>
          <cx:pt idx="31194">1600</cx:pt>
          <cx:pt idx="31195">1650</cx:pt>
          <cx:pt idx="31196">1450</cx:pt>
          <cx:pt idx="31197">1500</cx:pt>
          <cx:pt idx="31198">1750</cx:pt>
          <cx:pt idx="31199">1500</cx:pt>
          <cx:pt idx="31200">1400</cx:pt>
          <cx:pt idx="31201">1650</cx:pt>
          <cx:pt idx="31202">1200</cx:pt>
          <cx:pt idx="31203">1100</cx:pt>
          <cx:pt idx="31204">2200</cx:pt>
          <cx:pt idx="31205">2350</cx:pt>
          <cx:pt idx="31206">1850</cx:pt>
          <cx:pt idx="31207">1750</cx:pt>
          <cx:pt idx="31208">1500</cx:pt>
          <cx:pt idx="31209">2350</cx:pt>
          <cx:pt idx="31210">1950</cx:pt>
          <cx:pt idx="31211">1850</cx:pt>
          <cx:pt idx="31212">1850</cx:pt>
          <cx:pt idx="31213">2050</cx:pt>
          <cx:pt idx="31214">1850</cx:pt>
          <cx:pt idx="31215">2050</cx:pt>
          <cx:pt idx="31216">2700</cx:pt>
          <cx:pt idx="31217">2050</cx:pt>
          <cx:pt idx="31218">2050</cx:pt>
          <cx:pt idx="31219">1950</cx:pt>
          <cx:pt idx="31220">2200</cx:pt>
          <cx:pt idx="31221">1950</cx:pt>
          <cx:pt idx="31222">2200</cx:pt>
          <cx:pt idx="31223">2700</cx:pt>
          <cx:pt idx="31224">1100</cx:pt>
          <cx:pt idx="31225">1100</cx:pt>
          <cx:pt idx="31226">1100</cx:pt>
          <cx:pt idx="31227">1950</cx:pt>
          <cx:pt idx="31228">1950</cx:pt>
          <cx:pt idx="31229">1850</cx:pt>
          <cx:pt idx="31230">600</cx:pt>
          <cx:pt idx="31231">1150</cx:pt>
          <cx:pt idx="31232">1150</cx:pt>
          <cx:pt idx="31233">1200</cx:pt>
          <cx:pt idx="31234">1150</cx:pt>
          <cx:pt idx="31235">1150</cx:pt>
          <cx:pt idx="31236">1200</cx:pt>
          <cx:pt idx="31237">1100</cx:pt>
          <cx:pt idx="31238">1100</cx:pt>
          <cx:pt idx="31239">1850</cx:pt>
          <cx:pt idx="31240">1750</cx:pt>
          <cx:pt idx="31241">1450</cx:pt>
          <cx:pt idx="31242">1650</cx:pt>
          <cx:pt idx="31243">1350</cx:pt>
          <cx:pt idx="31244">1450</cx:pt>
          <cx:pt idx="31245">1500</cx:pt>
          <cx:pt idx="31246">900</cx:pt>
          <cx:pt idx="31247">1400</cx:pt>
          <cx:pt idx="31248">1500</cx:pt>
          <cx:pt idx="31249">1750</cx:pt>
          <cx:pt idx="31250">1600</cx:pt>
          <cx:pt idx="31251">1750</cx:pt>
          <cx:pt idx="31252">2350</cx:pt>
          <cx:pt idx="31253">1500</cx:pt>
          <cx:pt idx="31254">1750</cx:pt>
          <cx:pt idx="31255">1750</cx:pt>
          <cx:pt idx="31256">1650</cx:pt>
          <cx:pt idx="31257">1600</cx:pt>
          <cx:pt idx="31258">1500</cx:pt>
          <cx:pt idx="31259">1500</cx:pt>
          <cx:pt idx="31260">1850</cx:pt>
          <cx:pt idx="31261">1850</cx:pt>
          <cx:pt idx="31262">1650</cx:pt>
          <cx:pt idx="31263">2200</cx:pt>
          <cx:pt idx="31264">1850</cx:pt>
          <cx:pt idx="31265">1650</cx:pt>
          <cx:pt idx="31266">1750</cx:pt>
          <cx:pt idx="31267">2200</cx:pt>
          <cx:pt idx="31268">1850</cx:pt>
          <cx:pt idx="31269">1750</cx:pt>
          <cx:pt idx="31270">2050</cx:pt>
          <cx:pt idx="31271">1950</cx:pt>
          <cx:pt idx="31272">1650</cx:pt>
          <cx:pt idx="31273">2200</cx:pt>
          <cx:pt idx="31274">1850</cx:pt>
          <cx:pt idx="31275">1650</cx:pt>
          <cx:pt idx="31276">2200</cx:pt>
          <cx:pt idx="31277">1950</cx:pt>
          <cx:pt idx="31278">2500</cx:pt>
          <cx:pt idx="31279">2500</cx:pt>
          <cx:pt idx="31280">2350</cx:pt>
          <cx:pt idx="31281">2050</cx:pt>
          <cx:pt idx="31282">2500</cx:pt>
          <cx:pt idx="31283">2500</cx:pt>
          <cx:pt idx="31284">2500</cx:pt>
          <cx:pt idx="31285">2900</cx:pt>
          <cx:pt idx="31286">2700</cx:pt>
          <cx:pt idx="31287">2700</cx:pt>
          <cx:pt idx="31288">2900</cx:pt>
          <cx:pt idx="31289">2900</cx:pt>
          <cx:pt idx="31290">2700</cx:pt>
          <cx:pt idx="31291">2900</cx:pt>
          <cx:pt idx="31292">1650</cx:pt>
          <cx:pt idx="31293">1650</cx:pt>
          <cx:pt idx="31294">2050</cx:pt>
          <cx:pt idx="31295">2200</cx:pt>
          <cx:pt idx="31296">2050</cx:pt>
          <cx:pt idx="31297">2500</cx:pt>
          <cx:pt idx="31298">1950</cx:pt>
          <cx:pt idx="31299">2200</cx:pt>
          <cx:pt idx="31300">2350</cx:pt>
          <cx:pt idx="31301">2050</cx:pt>
          <cx:pt idx="31302">2500</cx:pt>
          <cx:pt idx="31303">2500</cx:pt>
          <cx:pt idx="31304">1500</cx:pt>
          <cx:pt idx="31305">1850</cx:pt>
          <cx:pt idx="31306">1850</cx:pt>
          <cx:pt idx="31307">1500</cx:pt>
          <cx:pt idx="31308">1750</cx:pt>
          <cx:pt idx="31309">1350</cx:pt>
          <cx:pt idx="31310">1750</cx:pt>
          <cx:pt idx="31311">1350</cx:pt>
          <cx:pt idx="31312">2050</cx:pt>
          <cx:pt idx="31313">2200</cx:pt>
          <cx:pt idx="31314">2050</cx:pt>
          <cx:pt idx="31315">1650</cx:pt>
          <cx:pt idx="31316">1650</cx:pt>
          <cx:pt idx="31317">2350</cx:pt>
          <cx:pt idx="31318">1650</cx:pt>
          <cx:pt idx="31319">2050</cx:pt>
          <cx:pt idx="31320">2200</cx:pt>
          <cx:pt idx="31321">2050</cx:pt>
          <cx:pt idx="31322">2500</cx:pt>
          <cx:pt idx="31323">2900</cx:pt>
          <cx:pt idx="31324">2900</cx:pt>
          <cx:pt idx="31325">1350</cx:pt>
          <cx:pt idx="31326">1500</cx:pt>
          <cx:pt idx="31327">1300</cx:pt>
          <cx:pt idx="31328">1500</cx:pt>
          <cx:pt idx="31329">1350</cx:pt>
          <cx:pt idx="31330">1350</cx:pt>
          <cx:pt idx="31331">1650</cx:pt>
          <cx:pt idx="31332">1150</cx:pt>
          <cx:pt idx="31333">1150</cx:pt>
          <cx:pt idx="31334">1700</cx:pt>
          <cx:pt idx="31335">1100</cx:pt>
          <cx:pt idx="31336">800</cx:pt>
          <cx:pt idx="31337">1000</cx:pt>
          <cx:pt idx="31338">1350</cx:pt>
          <cx:pt idx="31339">1400</cx:pt>
          <cx:pt idx="31340">950</cx:pt>
          <cx:pt idx="31341">1050</cx:pt>
          <cx:pt idx="31342">1650</cx:pt>
          <cx:pt idx="31343">1450</cx:pt>
          <cx:pt idx="31344">1650</cx:pt>
          <cx:pt idx="31345">1150</cx:pt>
          <cx:pt idx="31346">1150</cx:pt>
          <cx:pt idx="31347">1200</cx:pt>
          <cx:pt idx="31348">850</cx:pt>
          <cx:pt idx="31349">850</cx:pt>
          <cx:pt idx="31350">1650</cx:pt>
          <cx:pt idx="31351">1600</cx:pt>
          <cx:pt idx="31352">1750</cx:pt>
          <cx:pt idx="31353">1750</cx:pt>
          <cx:pt idx="31354">2050</cx:pt>
          <cx:pt idx="31355">1150</cx:pt>
          <cx:pt idx="31356">1100</cx:pt>
          <cx:pt idx="31357">1500</cx:pt>
          <cx:pt idx="31358">1100</cx:pt>
          <cx:pt idx="31359">1100</cx:pt>
          <cx:pt idx="31360">1350</cx:pt>
          <cx:pt idx="31361">1350</cx:pt>
          <cx:pt idx="31362">2350</cx:pt>
          <cx:pt idx="31363">1600</cx:pt>
          <cx:pt idx="31364">2250</cx:pt>
          <cx:pt idx="31365">2100</cx:pt>
          <cx:pt idx="31366">1850</cx:pt>
          <cx:pt idx="31367">1750</cx:pt>
          <cx:pt idx="31368">1750</cx:pt>
          <cx:pt idx="31369">1750</cx:pt>
          <cx:pt idx="31370">2250</cx:pt>
          <cx:pt idx="31371">1500</cx:pt>
          <cx:pt idx="31372">1600</cx:pt>
          <cx:pt idx="31373">1650</cx:pt>
          <cx:pt idx="31374">1600</cx:pt>
          <cx:pt idx="31375">1600</cx:pt>
          <cx:pt idx="31376">1350</cx:pt>
          <cx:pt idx="31377">1300</cx:pt>
          <cx:pt idx="31378">1300</cx:pt>
          <cx:pt idx="31379">950</cx:pt>
          <cx:pt idx="31380">1400</cx:pt>
          <cx:pt idx="31381">1400</cx:pt>
          <cx:pt idx="31382">1600</cx:pt>
          <cx:pt idx="31383">1500</cx:pt>
          <cx:pt idx="31384">1500</cx:pt>
          <cx:pt idx="31385">1650</cx:pt>
          <cx:pt idx="31386">1150</cx:pt>
          <cx:pt idx="31387">1150</cx:pt>
          <cx:pt idx="31388">1850</cx:pt>
          <cx:pt idx="31389">1950</cx:pt>
          <cx:pt idx="31390">2100</cx:pt>
          <cx:pt idx="31391">2250</cx:pt>
          <cx:pt idx="31392">2350</cx:pt>
          <cx:pt idx="31393">2250</cx:pt>
          <cx:pt idx="31394">2650</cx:pt>
          <cx:pt idx="31395">1850</cx:pt>
          <cx:pt idx="31396">1900</cx:pt>
          <cx:pt idx="31397">1900</cx:pt>
          <cx:pt idx="31398">2250</cx:pt>
          <cx:pt idx="31399">2100</cx:pt>
          <cx:pt idx="31400">2250</cx:pt>
          <cx:pt idx="31401">1900</cx:pt>
          <cx:pt idx="31402">2250</cx:pt>
          <cx:pt idx="31403">2100</cx:pt>
          <cx:pt idx="31404">2100</cx:pt>
          <cx:pt idx="31405">1450</cx:pt>
          <cx:pt idx="31406">2000</cx:pt>
          <cx:pt idx="31407">2100</cx:pt>
          <cx:pt idx="31408">2250</cx:pt>
          <cx:pt idx="31409">2350</cx:pt>
          <cx:pt idx="31410">2650</cx:pt>
          <cx:pt idx="31411">2650</cx:pt>
          <cx:pt idx="31412">2500</cx:pt>
          <cx:pt idx="31413">2250</cx:pt>
          <cx:pt idx="31414">2250</cx:pt>
          <cx:pt idx="31415">2500</cx:pt>
          <cx:pt idx="31416">2500</cx:pt>
          <cx:pt idx="31417">2350</cx:pt>
          <cx:pt idx="31418">2250</cx:pt>
          <cx:pt idx="31419">2500</cx:pt>
          <cx:pt idx="31420">2500</cx:pt>
          <cx:pt idx="31421">2350</cx:pt>
          <cx:pt idx="31422">1500</cx:pt>
          <cx:pt idx="31423">1450</cx:pt>
          <cx:pt idx="31424">1400</cx:pt>
          <cx:pt idx="31425">1400</cx:pt>
          <cx:pt idx="31426">1500</cx:pt>
          <cx:pt idx="31427">1650</cx:pt>
          <cx:pt idx="31428">1450</cx:pt>
          <cx:pt idx="31429">1850</cx:pt>
          <cx:pt idx="31430">2400</cx:pt>
          <cx:pt idx="31431">2600</cx:pt>
          <cx:pt idx="31432">1850</cx:pt>
          <cx:pt idx="31433">3000</cx:pt>
          <cx:pt idx="31434">1950</cx:pt>
          <cx:pt idx="31435">2050</cx:pt>
          <cx:pt idx="31436">1500</cx:pt>
          <cx:pt idx="31437">1450</cx:pt>
          <cx:pt idx="31438">1400</cx:pt>
          <cx:pt idx="31439">1400</cx:pt>
          <cx:pt idx="31440">1500</cx:pt>
          <cx:pt idx="31441">1650</cx:pt>
          <cx:pt idx="31442">1450</cx:pt>
          <cx:pt idx="31443">1950</cx:pt>
          <cx:pt idx="31444">1950</cx:pt>
          <cx:pt idx="31445">1950</cx:pt>
          <cx:pt idx="31446">1950</cx:pt>
          <cx:pt idx="31447">1200</cx:pt>
          <cx:pt idx="31448">1350</cx:pt>
          <cx:pt idx="31449">1250</cx:pt>
          <cx:pt idx="31450">1350</cx:pt>
          <cx:pt idx="31451">1150</cx:pt>
          <cx:pt idx="31452">1250</cx:pt>
          <cx:pt idx="31453">1350</cx:pt>
          <cx:pt idx="31454">1300</cx:pt>
          <cx:pt idx="31455">1350</cx:pt>
          <cx:pt idx="31456">1350</cx:pt>
          <cx:pt idx="31457">1300</cx:pt>
          <cx:pt idx="31458">1300</cx:pt>
          <cx:pt idx="31459">950</cx:pt>
          <cx:pt idx="31460">1150</cx:pt>
          <cx:pt idx="31461">1100</cx:pt>
          <cx:pt idx="31462">1600</cx:pt>
          <cx:pt idx="31463">1650</cx:pt>
          <cx:pt idx="31464">1650</cx:pt>
          <cx:pt idx="31465">1450</cx:pt>
          <cx:pt idx="31466">1450</cx:pt>
          <cx:pt idx="31467">1600</cx:pt>
          <cx:pt idx="31468">1600</cx:pt>
          <cx:pt idx="31469">1600</cx:pt>
          <cx:pt idx="31470">1500</cx:pt>
          <cx:pt idx="31471">1750</cx:pt>
          <cx:pt idx="31472">1300</cx:pt>
          <cx:pt idx="31473">1400</cx:pt>
          <cx:pt idx="31474">1300</cx:pt>
          <cx:pt idx="31475">1350</cx:pt>
          <cx:pt idx="31476">1250</cx:pt>
          <cx:pt idx="31477">1350</cx:pt>
          <cx:pt idx="31478">1450</cx:pt>
          <cx:pt idx="31479">1400</cx:pt>
          <cx:pt idx="31480">1500</cx:pt>
          <cx:pt idx="31481">1600</cx:pt>
          <cx:pt idx="31482">1500</cx:pt>
          <cx:pt idx="31483">1650</cx:pt>
          <cx:pt idx="31484">3250</cx:pt>
          <cx:pt idx="31485">2650</cx:pt>
          <cx:pt idx="31486">2800</cx:pt>
          <cx:pt idx="31487">2650</cx:pt>
          <cx:pt idx="31488">3000</cx:pt>
          <cx:pt idx="31489">1950</cx:pt>
          <cx:pt idx="31490">3000</cx:pt>
          <cx:pt idx="31491">3000</cx:pt>
          <cx:pt idx="31492">2800</cx:pt>
          <cx:pt idx="31493">1900</cx:pt>
          <cx:pt idx="31494">3000</cx:pt>
          <cx:pt idx="31495">2800</cx:pt>
          <cx:pt idx="31496">850</cx:pt>
          <cx:pt idx="31497">1600</cx:pt>
          <cx:pt idx="31498">2500</cx:pt>
          <cx:pt idx="31499">1050</cx:pt>
          <cx:pt idx="31500">1900</cx:pt>
          <cx:pt idx="31501">1750</cx:pt>
          <cx:pt idx="31502">1900</cx:pt>
          <cx:pt idx="31503">2000</cx:pt>
          <cx:pt idx="31504">1900</cx:pt>
          <cx:pt idx="31505">2350</cx:pt>
          <cx:pt idx="31506">3250</cx:pt>
          <cx:pt idx="31507">2250</cx:pt>
          <cx:pt idx="31508">2350</cx:pt>
          <cx:pt idx="31509">2250</cx:pt>
          <cx:pt idx="31510">2350</cx:pt>
          <cx:pt idx="31511">2100</cx:pt>
          <cx:pt idx="31512">1650</cx:pt>
          <cx:pt idx="31513">1750</cx:pt>
          <cx:pt idx="31514">1450</cx:pt>
          <cx:pt idx="31515">1500</cx:pt>
          <cx:pt idx="31516">1850</cx:pt>
          <cx:pt idx="31517">1750</cx:pt>
          <cx:pt idx="31518">1750</cx:pt>
          <cx:pt idx="31519">1950</cx:pt>
          <cx:pt idx="31520">1750</cx:pt>
          <cx:pt idx="31521">1850</cx:pt>
          <cx:pt idx="31522">1650</cx:pt>
          <cx:pt idx="31523">1850</cx:pt>
          <cx:pt idx="31524">1650</cx:pt>
          <cx:pt idx="31525">900</cx:pt>
          <cx:pt idx="31526">2200</cx:pt>
          <cx:pt idx="31527">2350</cx:pt>
          <cx:pt idx="31528">1850</cx:pt>
          <cx:pt idx="31529">1900</cx:pt>
          <cx:pt idx="31530">2000</cx:pt>
          <cx:pt idx="31531">2100</cx:pt>
          <cx:pt idx="31532">2650</cx:pt>
          <cx:pt idx="31533">2800</cx:pt>
          <cx:pt idx="31534">2800</cx:pt>
          <cx:pt idx="31535">3500</cx:pt>
          <cx:pt idx="31536">3500</cx:pt>
          <cx:pt idx="31537">3500</cx:pt>
          <cx:pt idx="31538">3500</cx:pt>
          <cx:pt idx="31539">3500</cx:pt>
          <cx:pt idx="31540">1150</cx:pt>
          <cx:pt idx="31541">1150</cx:pt>
          <cx:pt idx="31542">1400</cx:pt>
          <cx:pt idx="31543">1300</cx:pt>
          <cx:pt idx="31544">1250</cx:pt>
          <cx:pt idx="31545">1500</cx:pt>
          <cx:pt idx="31546">1450</cx:pt>
          <cx:pt idx="31547">1450</cx:pt>
          <cx:pt idx="31548">1400</cx:pt>
          <cx:pt idx="31549">1650</cx:pt>
          <cx:pt idx="31550">1450</cx:pt>
          <cx:pt idx="31551">1100</cx:pt>
          <cx:pt idx="31552">1150</cx:pt>
          <cx:pt idx="31553">1150</cx:pt>
          <cx:pt idx="31554">1150</cx:pt>
          <cx:pt idx="31555">1600</cx:pt>
          <cx:pt idx="31556">2100</cx:pt>
          <cx:pt idx="31557">2250</cx:pt>
          <cx:pt idx="31558">1850</cx:pt>
          <cx:pt idx="31559">1850</cx:pt>
          <cx:pt idx="31560">1850</cx:pt>
          <cx:pt idx="31561">1750</cx:pt>
          <cx:pt idx="31562">1750</cx:pt>
          <cx:pt idx="31563">2000</cx:pt>
          <cx:pt idx="31564">2350</cx:pt>
          <cx:pt idx="31565">1700</cx:pt>
          <cx:pt idx="31566">1700</cx:pt>
          <cx:pt idx="31567">2100</cx:pt>
          <cx:pt idx="31568">2100</cx:pt>
          <cx:pt idx="31569">1850</cx:pt>
          <cx:pt idx="31570">1900</cx:pt>
          <cx:pt idx="31571">1900</cx:pt>
          <cx:pt idx="31572">1900</cx:pt>
          <cx:pt idx="31573">2800</cx:pt>
          <cx:pt idx="31574">2650</cx:pt>
          <cx:pt idx="31575">2800</cx:pt>
          <cx:pt idx="31576">2350</cx:pt>
          <cx:pt idx="31577">3000</cx:pt>
          <cx:pt idx="31578">2350</cx:pt>
          <cx:pt idx="31579">3000</cx:pt>
          <cx:pt idx="31580">2100</cx:pt>
          <cx:pt idx="31581">2250</cx:pt>
          <cx:pt idx="31582">2250</cx:pt>
          <cx:pt idx="31583">1850</cx:pt>
          <cx:pt idx="31584">1900</cx:pt>
          <cx:pt idx="31585">1900</cx:pt>
          <cx:pt idx="31586">1900</cx:pt>
          <cx:pt idx="31587">1900</cx:pt>
          <cx:pt idx="31588">1550</cx:pt>
          <cx:pt idx="31589">1900</cx:pt>
          <cx:pt idx="31590">1900</cx:pt>
          <cx:pt idx="31591">1900</cx:pt>
          <cx:pt idx="31592">1850</cx:pt>
          <cx:pt idx="31593">2100</cx:pt>
          <cx:pt idx="31594">2250</cx:pt>
          <cx:pt idx="31595">2000</cx:pt>
          <cx:pt idx="31596">2250</cx:pt>
          <cx:pt idx="31597">2350</cx:pt>
          <cx:pt idx="31598">3250</cx:pt>
          <cx:pt idx="31599">2050</cx:pt>
          <cx:pt idx="31600">2800</cx:pt>
          <cx:pt idx="31601">3000</cx:pt>
          <cx:pt idx="31602">2350</cx:pt>
          <cx:pt idx="31603">2350</cx:pt>
          <cx:pt idx="31604">2250</cx:pt>
          <cx:pt idx="31605">2100</cx:pt>
          <cx:pt idx="31606">1750</cx:pt>
          <cx:pt idx="31607">2500</cx:pt>
          <cx:pt idx="31608">2800</cx:pt>
          <cx:pt idx="31609">2350</cx:pt>
          <cx:pt idx="31610">1950</cx:pt>
          <cx:pt idx="31611">1600</cx:pt>
          <cx:pt idx="31612">2000</cx:pt>
          <cx:pt idx="31613">2250</cx:pt>
          <cx:pt idx="31614">2350</cx:pt>
          <cx:pt idx="31615">3000</cx:pt>
          <cx:pt idx="31616">2350</cx:pt>
          <cx:pt idx="31617">2800</cx:pt>
          <cx:pt idx="31618">2500</cx:pt>
          <cx:pt idx="31619">3000</cx:pt>
          <cx:pt idx="31620">1650</cx:pt>
          <cx:pt idx="31621">1650</cx:pt>
          <cx:pt idx="31622">1850</cx:pt>
          <cx:pt idx="31623">1900</cx:pt>
          <cx:pt idx="31624">2650</cx:pt>
          <cx:pt idx="31625">2650</cx:pt>
          <cx:pt idx="31626">1400</cx:pt>
          <cx:pt idx="31627">1300</cx:pt>
          <cx:pt idx="31628">1400</cx:pt>
          <cx:pt idx="31629">1400</cx:pt>
          <cx:pt idx="31630">1400</cx:pt>
          <cx:pt idx="31631">1400</cx:pt>
          <cx:pt idx="31632">1550</cx:pt>
          <cx:pt idx="31633">1400</cx:pt>
          <cx:pt idx="31634">1400</cx:pt>
          <cx:pt idx="31635">1300</cx:pt>
          <cx:pt idx="31636">1400</cx:pt>
          <cx:pt idx="31637">1400</cx:pt>
          <cx:pt idx="31638">1500</cx:pt>
          <cx:pt idx="31639">1400</cx:pt>
          <cx:pt idx="31640">1500</cx:pt>
          <cx:pt idx="31641">1400</cx:pt>
          <cx:pt idx="31642">1500</cx:pt>
          <cx:pt idx="31643">1400</cx:pt>
          <cx:pt idx="31644">1500</cx:pt>
          <cx:pt idx="31645">1500</cx:pt>
          <cx:pt idx="31646">1650</cx:pt>
          <cx:pt idx="31647">1550</cx:pt>
          <cx:pt idx="31648">1500</cx:pt>
          <cx:pt idx="31649">1400</cx:pt>
          <cx:pt idx="31650">1500</cx:pt>
          <cx:pt idx="31651">1400</cx:pt>
          <cx:pt idx="31652">1500</cx:pt>
          <cx:pt idx="31653">1500</cx:pt>
          <cx:pt idx="31654">1500</cx:pt>
          <cx:pt idx="31655">1500</cx:pt>
          <cx:pt idx="31656">1500</cx:pt>
          <cx:pt idx="31657">1500</cx:pt>
          <cx:pt idx="31658">2100</cx:pt>
          <cx:pt idx="31659">1500</cx:pt>
          <cx:pt idx="31660">1500</cx:pt>
          <cx:pt idx="31661">2250</cx:pt>
          <cx:pt idx="31662">1450</cx:pt>
          <cx:pt idx="31663">600</cx:pt>
          <cx:pt idx="31664">2100</cx:pt>
          <cx:pt idx="31665">1250</cx:pt>
          <cx:pt idx="31666">1350</cx:pt>
          <cx:pt idx="31667">1250</cx:pt>
          <cx:pt idx="31668">1400</cx:pt>
          <cx:pt idx="31669">1400</cx:pt>
          <cx:pt idx="31670">2250</cx:pt>
          <cx:pt idx="31671">2250</cx:pt>
          <cx:pt idx="31672">1300</cx:pt>
          <cx:pt idx="31673">1400</cx:pt>
          <cx:pt idx="31674">1400</cx:pt>
          <cx:pt idx="31675">1900</cx:pt>
          <cx:pt idx="31676">1450</cx:pt>
          <cx:pt idx="31677">2000</cx:pt>
          <cx:pt idx="31678">1300</cx:pt>
          <cx:pt idx="31679">1350</cx:pt>
          <cx:pt idx="31680">1400</cx:pt>
          <cx:pt idx="31681">1900</cx:pt>
          <cx:pt idx="31682">2000</cx:pt>
          <cx:pt idx="31683">2100</cx:pt>
          <cx:pt idx="31684">2100</cx:pt>
          <cx:pt idx="31685">1350</cx:pt>
          <cx:pt idx="31686">1600</cx:pt>
          <cx:pt idx="31687">1350</cx:pt>
          <cx:pt idx="31688">1500</cx:pt>
          <cx:pt idx="31689">1350</cx:pt>
          <cx:pt idx="31690">1650</cx:pt>
          <cx:pt idx="31691">2350</cx:pt>
          <cx:pt idx="31692">2350</cx:pt>
          <cx:pt idx="31693">2500</cx:pt>
          <cx:pt idx="31694">2500</cx:pt>
          <cx:pt idx="31695">1250</cx:pt>
          <cx:pt idx="31696">1300</cx:pt>
          <cx:pt idx="31697">1850</cx:pt>
          <cx:pt idx="31698">2050</cx:pt>
          <cx:pt idx="31699">1650</cx:pt>
          <cx:pt idx="31700">2050</cx:pt>
          <cx:pt idx="31701">2200</cx:pt>
          <cx:pt idx="31702">2050</cx:pt>
          <cx:pt idx="31703">2250</cx:pt>
          <cx:pt idx="31704">1450</cx:pt>
          <cx:pt idx="31705">1550</cx:pt>
          <cx:pt idx="31706">1550</cx:pt>
          <cx:pt idx="31707">650</cx:pt>
          <cx:pt idx="31708">1900</cx:pt>
          <cx:pt idx="31709">1750</cx:pt>
          <cx:pt idx="31710">2250</cx:pt>
          <cx:pt idx="31711">1750</cx:pt>
          <cx:pt idx="31712">2500</cx:pt>
          <cx:pt idx="31713">2800</cx:pt>
          <cx:pt idx="31714">2650</cx:pt>
          <cx:pt idx="31715">1650</cx:pt>
          <cx:pt idx="31716">1500</cx:pt>
          <cx:pt idx="31717">1400</cx:pt>
          <cx:pt idx="31718">1350</cx:pt>
          <cx:pt idx="31719">1200</cx:pt>
          <cx:pt idx="31720">1350</cx:pt>
          <cx:pt idx="31721">1750</cx:pt>
          <cx:pt idx="31722">2350</cx:pt>
          <cx:pt idx="31723">2350</cx:pt>
          <cx:pt idx="31724">2500</cx:pt>
          <cx:pt idx="31725">2500</cx:pt>
          <cx:pt idx="31726">1150</cx:pt>
          <cx:pt idx="31727">1050</cx:pt>
          <cx:pt idx="31728">1300</cx:pt>
          <cx:pt idx="31729">1150</cx:pt>
          <cx:pt idx="31730">1250</cx:pt>
          <cx:pt idx="31731">1950</cx:pt>
          <cx:pt idx="31732">2050</cx:pt>
          <cx:pt idx="31733">2050</cx:pt>
          <cx:pt idx="31734">2000</cx:pt>
          <cx:pt idx="31735">2000</cx:pt>
          <cx:pt idx="31736">2000</cx:pt>
          <cx:pt idx="31737">2100</cx:pt>
          <cx:pt idx="31738">1900</cx:pt>
          <cx:pt idx="31739">2000</cx:pt>
          <cx:pt idx="31740">2000</cx:pt>
          <cx:pt idx="31741">2000</cx:pt>
          <cx:pt idx="31742">2000</cx:pt>
          <cx:pt idx="31743">2000</cx:pt>
          <cx:pt idx="31744">2000</cx:pt>
          <cx:pt idx="31745">2000</cx:pt>
          <cx:pt idx="31746">2000</cx:pt>
          <cx:pt idx="31747">2000</cx:pt>
          <cx:pt idx="31748">2000</cx:pt>
          <cx:pt idx="31749">2100</cx:pt>
          <cx:pt idx="31750">2000</cx:pt>
          <cx:pt idx="31751">2100</cx:pt>
          <cx:pt idx="31752">2000</cx:pt>
          <cx:pt idx="31753">2000</cx:pt>
          <cx:pt idx="31754">2000</cx:pt>
          <cx:pt idx="31755">2100</cx:pt>
          <cx:pt idx="31756">2000</cx:pt>
          <cx:pt idx="31757">2000</cx:pt>
          <cx:pt idx="31758">2000</cx:pt>
          <cx:pt idx="31759">2100</cx:pt>
          <cx:pt idx="31760">2000</cx:pt>
          <cx:pt idx="31761">2000</cx:pt>
          <cx:pt idx="31762">2000</cx:pt>
          <cx:pt idx="31763">2250</cx:pt>
          <cx:pt idx="31764">2250</cx:pt>
          <cx:pt idx="31765">2250</cx:pt>
          <cx:pt idx="31766">2250</cx:pt>
          <cx:pt idx="31767">2250</cx:pt>
          <cx:pt idx="31768">2250</cx:pt>
          <cx:pt idx="31769">1850</cx:pt>
          <cx:pt idx="31770">1900</cx:pt>
          <cx:pt idx="31771">1850</cx:pt>
          <cx:pt idx="31772">2000</cx:pt>
          <cx:pt idx="31773">1850</cx:pt>
          <cx:pt idx="31774">1900</cx:pt>
          <cx:pt idx="31775">2250</cx:pt>
          <cx:pt idx="31776">2500</cx:pt>
          <cx:pt idx="31777">2350</cx:pt>
          <cx:pt idx="31778">2000</cx:pt>
          <cx:pt idx="31779">2500</cx:pt>
          <cx:pt idx="31780">1850</cx:pt>
          <cx:pt idx="31781">1900</cx:pt>
          <cx:pt idx="31782">1850</cx:pt>
          <cx:pt idx="31783">1900</cx:pt>
          <cx:pt idx="31784">1850</cx:pt>
          <cx:pt idx="31785">2000</cx:pt>
          <cx:pt idx="31786">1850</cx:pt>
          <cx:pt idx="31787">1900</cx:pt>
          <cx:pt idx="31788">1850</cx:pt>
          <cx:pt idx="31789">1900</cx:pt>
          <cx:pt idx="31790">1900</cx:pt>
          <cx:pt idx="31791">1900</cx:pt>
          <cx:pt idx="31792">1900</cx:pt>
          <cx:pt idx="31793">2000</cx:pt>
          <cx:pt idx="31794">2000</cx:pt>
          <cx:pt idx="31795">2000</cx:pt>
          <cx:pt idx="31796">2250</cx:pt>
          <cx:pt idx="31797">2250</cx:pt>
          <cx:pt idx="31798">1700</cx:pt>
          <cx:pt idx="31799">2350</cx:pt>
          <cx:pt idx="31800">2350</cx:pt>
          <cx:pt idx="31801">1750</cx:pt>
          <cx:pt idx="31802">2800</cx:pt>
          <cx:pt idx="31803">2800</cx:pt>
          <cx:pt idx="31804">3000</cx:pt>
          <cx:pt idx="31805">3000</cx:pt>
          <cx:pt idx="31806">3000</cx:pt>
          <cx:pt idx="31807">3000</cx:pt>
          <cx:pt idx="31808">2350</cx:pt>
          <cx:pt idx="31809">2650</cx:pt>
          <cx:pt idx="31810">1650</cx:pt>
          <cx:pt idx="31811">1450</cx:pt>
          <cx:pt idx="31812">1600</cx:pt>
          <cx:pt idx="31813">1500</cx:pt>
          <cx:pt idx="31814">1600</cx:pt>
          <cx:pt idx="31815">1450</cx:pt>
          <cx:pt idx="31816">1650</cx:pt>
          <cx:pt idx="31817">1450</cx:pt>
          <cx:pt idx="31818">1600</cx:pt>
          <cx:pt idx="31819">1500</cx:pt>
          <cx:pt idx="31820">1850</cx:pt>
          <cx:pt idx="31821">1950</cx:pt>
          <cx:pt idx="31822">1750</cx:pt>
          <cx:pt idx="31823">1650</cx:pt>
          <cx:pt idx="31824">1450</cx:pt>
          <cx:pt idx="31825">1750</cx:pt>
          <cx:pt idx="31826">950</cx:pt>
          <cx:pt idx="31827">1400</cx:pt>
          <cx:pt idx="31828">1400</cx:pt>
          <cx:pt idx="31829">1450</cx:pt>
          <cx:pt idx="31830">1450</cx:pt>
          <cx:pt idx="31831">1200</cx:pt>
          <cx:pt idx="31832">1200</cx:pt>
          <cx:pt idx="31833">1200</cx:pt>
          <cx:pt idx="31834">1200</cx:pt>
          <cx:pt idx="31835">1500</cx:pt>
          <cx:pt idx="31836">2000</cx:pt>
          <cx:pt idx="31837">1500</cx:pt>
          <cx:pt idx="31838">1150</cx:pt>
          <cx:pt idx="31839">1250</cx:pt>
          <cx:pt idx="31840">2000</cx:pt>
          <cx:pt idx="31841">2250</cx:pt>
          <cx:pt idx="31842">1150</cx:pt>
          <cx:pt idx="31843">1300</cx:pt>
          <cx:pt idx="31844">2000</cx:pt>
          <cx:pt idx="31845">2250</cx:pt>
          <cx:pt idx="31846">1750</cx:pt>
          <cx:pt idx="31847">1400</cx:pt>
          <cx:pt idx="31848">1600</cx:pt>
          <cx:pt idx="31849">2000</cx:pt>
          <cx:pt idx="31850">1750</cx:pt>
          <cx:pt idx="31851">1450</cx:pt>
          <cx:pt idx="31852">1600</cx:pt>
          <cx:pt idx="31853">1950</cx:pt>
          <cx:pt idx="31854">1850</cx:pt>
          <cx:pt idx="31855">2050</cx:pt>
          <cx:pt idx="31856">1650</cx:pt>
          <cx:pt idx="31857">2200</cx:pt>
          <cx:pt idx="31858">1650</cx:pt>
          <cx:pt idx="31859">1600</cx:pt>
          <cx:pt idx="31860">1750</cx:pt>
          <cx:pt idx="31861">1400</cx:pt>
          <cx:pt idx="31862">1450</cx:pt>
          <cx:pt idx="31863">1400</cx:pt>
          <cx:pt idx="31864">1350</cx:pt>
          <cx:pt idx="31865">1450</cx:pt>
          <cx:pt idx="31866">1400</cx:pt>
          <cx:pt idx="31867">1400</cx:pt>
          <cx:pt idx="31868">1400</cx:pt>
          <cx:pt idx="31869">1400</cx:pt>
          <cx:pt idx="31870">1400</cx:pt>
          <cx:pt idx="31871">1250</cx:pt>
          <cx:pt idx="31872">1350</cx:pt>
          <cx:pt idx="31873">1400</cx:pt>
          <cx:pt idx="31874">1350</cx:pt>
          <cx:pt idx="31875">750</cx:pt>
          <cx:pt idx="31876">1850</cx:pt>
          <cx:pt idx="31877">1850</cx:pt>
          <cx:pt idx="31878">1850</cx:pt>
          <cx:pt idx="31879">1600</cx:pt>
          <cx:pt idx="31880">1250</cx:pt>
          <cx:pt idx="31881">1450</cx:pt>
          <cx:pt idx="31882">850</cx:pt>
          <cx:pt idx="31883">900</cx:pt>
          <cx:pt idx="31884">1200</cx:pt>
          <cx:pt idx="31885">1200</cx:pt>
          <cx:pt idx="31886">1850</cx:pt>
          <cx:pt idx="31887">2200</cx:pt>
          <cx:pt idx="31888">1950</cx:pt>
          <cx:pt idx="31889">1750</cx:pt>
          <cx:pt idx="31890">1600</cx:pt>
          <cx:pt idx="31891">1850</cx:pt>
          <cx:pt idx="31892">1250</cx:pt>
          <cx:pt idx="31893">1600</cx:pt>
          <cx:pt idx="31894">1450</cx:pt>
          <cx:pt idx="31895">1300</cx:pt>
          <cx:pt idx="31896">1200</cx:pt>
          <cx:pt idx="31897">1450</cx:pt>
          <cx:pt idx="31898">750</cx:pt>
          <cx:pt idx="31899">700</cx:pt>
          <cx:pt idx="31900">700</cx:pt>
          <cx:pt idx="31901">850</cx:pt>
          <cx:pt idx="31902">1450</cx:pt>
          <cx:pt idx="31903">1600</cx:pt>
          <cx:pt idx="31904">1500</cx:pt>
          <cx:pt idx="31905">1600</cx:pt>
          <cx:pt idx="31906">850</cx:pt>
          <cx:pt idx="31907">2200</cx:pt>
          <cx:pt idx="31908">2350</cx:pt>
          <cx:pt idx="31909">2350</cx:pt>
          <cx:pt idx="31910">2500</cx:pt>
          <cx:pt idx="31911">2350</cx:pt>
          <cx:pt idx="31912">1650</cx:pt>
          <cx:pt idx="31913">1650</cx:pt>
          <cx:pt idx="31914">1850</cx:pt>
          <cx:pt idx="31915">1650</cx:pt>
          <cx:pt idx="31916">1850</cx:pt>
          <cx:pt idx="31917">1600</cx:pt>
          <cx:pt idx="31918">1950</cx:pt>
          <cx:pt idx="31919">1850</cx:pt>
          <cx:pt idx="31920">1950</cx:pt>
          <cx:pt idx="31921">1850</cx:pt>
          <cx:pt idx="31922">2050</cx:pt>
          <cx:pt idx="31923">1950</cx:pt>
          <cx:pt idx="31924">2050</cx:pt>
          <cx:pt idx="31925">2350</cx:pt>
          <cx:pt idx="31926">2200</cx:pt>
          <cx:pt idx="31927">2350</cx:pt>
          <cx:pt idx="31928">2350</cx:pt>
          <cx:pt idx="31929">1500</cx:pt>
          <cx:pt idx="31930">1650</cx:pt>
          <cx:pt idx="31931">1600</cx:pt>
          <cx:pt idx="31932">1650</cx:pt>
          <cx:pt idx="31933">1150</cx:pt>
          <cx:pt idx="31934">1050</cx:pt>
          <cx:pt idx="31935">1700</cx:pt>
          <cx:pt idx="31936">1400</cx:pt>
          <cx:pt idx="31937">1400</cx:pt>
          <cx:pt idx="31938">1750</cx:pt>
          <cx:pt idx="31939">1700</cx:pt>
          <cx:pt idx="31940">1750</cx:pt>
          <cx:pt idx="31941">2100</cx:pt>
          <cx:pt idx="31942">1700</cx:pt>
          <cx:pt idx="31943">1350</cx:pt>
          <cx:pt idx="31944">1350</cx:pt>
          <cx:pt idx="31945">1900</cx:pt>
          <cx:pt idx="31946">1550</cx:pt>
          <cx:pt idx="31947">1700</cx:pt>
          <cx:pt idx="31948">1550</cx:pt>
          <cx:pt idx="31949">1350</cx:pt>
          <cx:pt idx="31950">1400</cx:pt>
          <cx:pt idx="31951">1350</cx:pt>
          <cx:pt idx="31952">1250</cx:pt>
          <cx:pt idx="31953">1650</cx:pt>
          <cx:pt idx="31954">1350</cx:pt>
          <cx:pt idx="31955">1350</cx:pt>
          <cx:pt idx="31956">1400</cx:pt>
          <cx:pt idx="31957">1850</cx:pt>
          <cx:pt idx="31958">1350</cx:pt>
          <cx:pt idx="31959">1750</cx:pt>
          <cx:pt idx="31960">1750</cx:pt>
          <cx:pt idx="31961">2000</cx:pt>
          <cx:pt idx="31962">1850</cx:pt>
          <cx:pt idx="31963">2250</cx:pt>
          <cx:pt idx="31964">2000</cx:pt>
          <cx:pt idx="31965">1450</cx:pt>
          <cx:pt idx="31966">1450</cx:pt>
          <cx:pt idx="31967">1650</cx:pt>
          <cx:pt idx="31968">1650</cx:pt>
          <cx:pt idx="31969">1500</cx:pt>
          <cx:pt idx="31970">1650</cx:pt>
          <cx:pt idx="31971">1500</cx:pt>
          <cx:pt idx="31972">1750</cx:pt>
          <cx:pt idx="31973">1750</cx:pt>
          <cx:pt idx="31974">1650</cx:pt>
          <cx:pt idx="31975">1750</cx:pt>
          <cx:pt idx="31976">1750</cx:pt>
          <cx:pt idx="31977">1650</cx:pt>
          <cx:pt idx="31978">1950</cx:pt>
          <cx:pt idx="31979">1850</cx:pt>
          <cx:pt idx="31980">2350</cx:pt>
          <cx:pt idx="31981">2400</cx:pt>
          <cx:pt idx="31982">1550</cx:pt>
          <cx:pt idx="31983">1700</cx:pt>
          <cx:pt idx="31984">1100</cx:pt>
          <cx:pt idx="31985">2350</cx:pt>
          <cx:pt idx="31986">1850</cx:pt>
          <cx:pt idx="31987">1900</cx:pt>
          <cx:pt idx="31988">1850</cx:pt>
          <cx:pt idx="31989">2000</cx:pt>
          <cx:pt idx="31990">2100</cx:pt>
          <cx:pt idx="31991">1700</cx:pt>
          <cx:pt idx="31992">1900</cx:pt>
          <cx:pt idx="31993">1750</cx:pt>
          <cx:pt idx="31994">1750</cx:pt>
          <cx:pt idx="31995">2250</cx:pt>
          <cx:pt idx="31996">2800</cx:pt>
          <cx:pt idx="31997">2650</cx:pt>
          <cx:pt idx="31998">2800</cx:pt>
          <cx:pt idx="31999">2650</cx:pt>
          <cx:pt idx="32000">2800</cx:pt>
          <cx:pt idx="32001">1750</cx:pt>
          <cx:pt idx="32002">1750</cx:pt>
          <cx:pt idx="32003">1750</cx:pt>
          <cx:pt idx="32004">1650</cx:pt>
          <cx:pt idx="32005">1750</cx:pt>
          <cx:pt idx="32006">1850</cx:pt>
          <cx:pt idx="32007">1650</cx:pt>
          <cx:pt idx="32008">1650</cx:pt>
          <cx:pt idx="32009">1750</cx:pt>
          <cx:pt idx="32010">1850</cx:pt>
          <cx:pt idx="32011">1750</cx:pt>
          <cx:pt idx="32012">1850</cx:pt>
          <cx:pt idx="32013">1650</cx:pt>
          <cx:pt idx="32014">1500</cx:pt>
          <cx:pt idx="32015">1750</cx:pt>
          <cx:pt idx="32016">2000</cx:pt>
          <cx:pt idx="32017">2000</cx:pt>
          <cx:pt idx="32018">2000</cx:pt>
          <cx:pt idx="32019">2000</cx:pt>
          <cx:pt idx="32020">2000</cx:pt>
          <cx:pt idx="32021">2250</cx:pt>
          <cx:pt idx="32022">2650</cx:pt>
          <cx:pt idx="32023">1900</cx:pt>
          <cx:pt idx="32024">1900</cx:pt>
          <cx:pt idx="32025">1850</cx:pt>
          <cx:pt idx="32026">1900</cx:pt>
          <cx:pt idx="32027">2000</cx:pt>
          <cx:pt idx="32028">1650</cx:pt>
          <cx:pt idx="32029">2350</cx:pt>
          <cx:pt idx="32030">2350</cx:pt>
          <cx:pt idx="32031">2350</cx:pt>
          <cx:pt idx="32032">2000</cx:pt>
          <cx:pt idx="32033">2100</cx:pt>
          <cx:pt idx="32034">2000</cx:pt>
          <cx:pt idx="32035">2100</cx:pt>
          <cx:pt idx="32036">2000</cx:pt>
          <cx:pt idx="32037">2100</cx:pt>
          <cx:pt idx="32038">2100</cx:pt>
          <cx:pt idx="32039">2250</cx:pt>
          <cx:pt idx="32040">1650</cx:pt>
          <cx:pt idx="32041">1650</cx:pt>
          <cx:pt idx="32042">2100</cx:pt>
          <cx:pt idx="32043">3000</cx:pt>
          <cx:pt idx="32044">3000</cx:pt>
          <cx:pt idx="32045">2350</cx:pt>
          <cx:pt idx="32046">2800</cx:pt>
          <cx:pt idx="32047">3000</cx:pt>
          <cx:pt idx="32048">2500</cx:pt>
          <cx:pt idx="32049">2800</cx:pt>
          <cx:pt idx="32050">3000</cx:pt>
          <cx:pt idx="32051">3250</cx:pt>
          <cx:pt idx="32052">2000</cx:pt>
          <cx:pt idx="32053">1900</cx:pt>
          <cx:pt idx="32054">2000</cx:pt>
          <cx:pt idx="32055">1900</cx:pt>
          <cx:pt idx="32056">2100</cx:pt>
          <cx:pt idx="32057">1850</cx:pt>
          <cx:pt idx="32058">2100</cx:pt>
          <cx:pt idx="32059">1900</cx:pt>
          <cx:pt idx="32060">1500</cx:pt>
          <cx:pt idx="32061">1550</cx:pt>
          <cx:pt idx="32062">1550</cx:pt>
          <cx:pt idx="32063">1650</cx:pt>
          <cx:pt idx="32064">1650</cx:pt>
          <cx:pt idx="32065">1650</cx:pt>
          <cx:pt idx="32066">2000</cx:pt>
          <cx:pt idx="32067">2100</cx:pt>
          <cx:pt idx="32068">2000</cx:pt>
          <cx:pt idx="32069">1900</cx:pt>
          <cx:pt idx="32070">2100</cx:pt>
          <cx:pt idx="32071">2250</cx:pt>
          <cx:pt idx="32072">1650</cx:pt>
          <cx:pt idx="32073">1650</cx:pt>
          <cx:pt idx="32074">1850</cx:pt>
          <cx:pt idx="32075">2000</cx:pt>
          <cx:pt idx="32076">1900</cx:pt>
          <cx:pt idx="32077">2000</cx:pt>
          <cx:pt idx="32078">1900</cx:pt>
          <cx:pt idx="32079">2000</cx:pt>
          <cx:pt idx="32080">1850</cx:pt>
          <cx:pt idx="32081">1750</cx:pt>
          <cx:pt idx="32082">1850</cx:pt>
          <cx:pt idx="32083">2250</cx:pt>
          <cx:pt idx="32084">2000</cx:pt>
          <cx:pt idx="32085">2250</cx:pt>
          <cx:pt idx="32086">2000</cx:pt>
          <cx:pt idx="32087">1550</cx:pt>
          <cx:pt idx="32088">1650</cx:pt>
          <cx:pt idx="32089">1750</cx:pt>
          <cx:pt idx="32090">1850</cx:pt>
          <cx:pt idx="32091">1750</cx:pt>
          <cx:pt idx="32092">1750</cx:pt>
          <cx:pt idx="32093">2000</cx:pt>
          <cx:pt idx="32094">2100</cx:pt>
          <cx:pt idx="32095">2500</cx:pt>
          <cx:pt idx="32096">2250</cx:pt>
          <cx:pt idx="32097">2250</cx:pt>
          <cx:pt idx="32098">2250</cx:pt>
          <cx:pt idx="32099">1750</cx:pt>
          <cx:pt idx="32100">1650</cx:pt>
          <cx:pt idx="32101">1750</cx:pt>
          <cx:pt idx="32102">2250</cx:pt>
          <cx:pt idx="32103">2250</cx:pt>
          <cx:pt idx="32104">2250</cx:pt>
          <cx:pt idx="32105">2250</cx:pt>
          <cx:pt idx="32106">2250</cx:pt>
          <cx:pt idx="32107">2250</cx:pt>
          <cx:pt idx="32108">1900</cx:pt>
          <cx:pt idx="32109">1900</cx:pt>
          <cx:pt idx="32110">1900</cx:pt>
          <cx:pt idx="32111">2250</cx:pt>
          <cx:pt idx="32112">2250</cx:pt>
          <cx:pt idx="32113">2250</cx:pt>
          <cx:pt idx="32114">2250</cx:pt>
          <cx:pt idx="32115">2800</cx:pt>
          <cx:pt idx="32116">1500</cx:pt>
          <cx:pt idx="32117">1650</cx:pt>
          <cx:pt idx="32118">1700</cx:pt>
          <cx:pt idx="32119">2250</cx:pt>
          <cx:pt idx="32120">2250</cx:pt>
          <cx:pt idx="32121">2250</cx:pt>
          <cx:pt idx="32122">2250</cx:pt>
          <cx:pt idx="32123">2650</cx:pt>
          <cx:pt idx="32124">2650</cx:pt>
          <cx:pt idx="32125">2650</cx:pt>
          <cx:pt idx="32126">2650</cx:pt>
          <cx:pt idx="32127">2650</cx:pt>
          <cx:pt idx="32128">2500</cx:pt>
          <cx:pt idx="32129">2650</cx:pt>
          <cx:pt idx="32130">2500</cx:pt>
          <cx:pt idx="32131">2650</cx:pt>
          <cx:pt idx="32132">2500</cx:pt>
          <cx:pt idx="32133">2650</cx:pt>
          <cx:pt idx="32134">2500</cx:pt>
          <cx:pt idx="32135">1550</cx:pt>
          <cx:pt idx="32136">1650</cx:pt>
          <cx:pt idx="32137">2000</cx:pt>
          <cx:pt idx="32138">1750</cx:pt>
          <cx:pt idx="32139">2000</cx:pt>
          <cx:pt idx="32140">3000</cx:pt>
          <cx:pt idx="32141">1750</cx:pt>
          <cx:pt idx="32142">2250</cx:pt>
          <cx:pt idx="32143">2650</cx:pt>
          <cx:pt idx="32144">3000</cx:pt>
          <cx:pt idx="32145">2250</cx:pt>
          <cx:pt idx="32146">2650</cx:pt>
          <cx:pt idx="32147">1650</cx:pt>
          <cx:pt idx="32148">1650</cx:pt>
          <cx:pt idx="32149">2250</cx:pt>
          <cx:pt idx="32150">2000</cx:pt>
          <cx:pt idx="32151">2250</cx:pt>
          <cx:pt idx="32152">4250</cx:pt>
          <cx:pt idx="32153">1950</cx:pt>
          <cx:pt idx="32154">1850</cx:pt>
          <cx:pt idx="32155">1250</cx:pt>
          <cx:pt idx="32156">1400</cx:pt>
          <cx:pt idx="32157">1650</cx:pt>
          <cx:pt idx="32158">1650</cx:pt>
          <cx:pt idx="32159">1750</cx:pt>
          <cx:pt idx="32160">1200</cx:pt>
          <cx:pt idx="32161">1600</cx:pt>
          <cx:pt idx="32162">1600</cx:pt>
          <cx:pt idx="32163">1500</cx:pt>
          <cx:pt idx="32164">1500</cx:pt>
          <cx:pt idx="32165">1600</cx:pt>
          <cx:pt idx="32166">1450</cx:pt>
          <cx:pt idx="32167">1600</cx:pt>
          <cx:pt idx="32168">1200</cx:pt>
          <cx:pt idx="32169">1450</cx:pt>
          <cx:pt idx="32170">1450</cx:pt>
          <cx:pt idx="32171">1450</cx:pt>
          <cx:pt idx="32172">1050</cx:pt>
          <cx:pt idx="32173">1350</cx:pt>
          <cx:pt idx="32174">1600</cx:pt>
          <cx:pt idx="32175">1600</cx:pt>
          <cx:pt idx="32176">1450</cx:pt>
          <cx:pt idx="32177">1500</cx:pt>
          <cx:pt idx="32178">1650</cx:pt>
          <cx:pt idx="32179">1650</cx:pt>
          <cx:pt idx="32180">1500</cx:pt>
          <cx:pt idx="32181">2500</cx:pt>
          <cx:pt idx="32182">1650</cx:pt>
          <cx:pt idx="32183">1650</cx:pt>
          <cx:pt idx="32184">2650</cx:pt>
          <cx:pt idx="32185">1850</cx:pt>
          <cx:pt idx="32186">1650</cx:pt>
          <cx:pt idx="32187">1650</cx:pt>
          <cx:pt idx="32188">3000</cx:pt>
          <cx:pt idx="32189">1650</cx:pt>
          <cx:pt idx="32190">1650</cx:pt>
          <cx:pt idx="32191">2650</cx:pt>
          <cx:pt idx="32192">1650</cx:pt>
          <cx:pt idx="32193">1650</cx:pt>
          <cx:pt idx="32194">2200</cx:pt>
          <cx:pt idx="32195">2350</cx:pt>
          <cx:pt idx="32196">2200</cx:pt>
          <cx:pt idx="32197">2500</cx:pt>
          <cx:pt idx="32198">2500</cx:pt>
          <cx:pt idx="32199">1650</cx:pt>
          <cx:pt idx="32200">1650</cx:pt>
          <cx:pt idx="32201">1850</cx:pt>
          <cx:pt idx="32202">1950</cx:pt>
          <cx:pt idx="32203">1650</cx:pt>
          <cx:pt idx="32204">1750</cx:pt>
          <cx:pt idx="32205">2050</cx:pt>
          <cx:pt idx="32206">2050</cx:pt>
          <cx:pt idx="32207">2050</cx:pt>
          <cx:pt idx="32208">2050</cx:pt>
          <cx:pt idx="32209">3000</cx:pt>
          <cx:pt idx="32210">1950</cx:pt>
          <cx:pt idx="32211">1650</cx:pt>
          <cx:pt idx="32212">1600</cx:pt>
          <cx:pt idx="32213">2650</cx:pt>
          <cx:pt idx="32214">1850</cx:pt>
          <cx:pt idx="32215">1750</cx:pt>
          <cx:pt idx="32216">1950</cx:pt>
          <cx:pt idx="32217">1500</cx:pt>
          <cx:pt idx="32218">1850</cx:pt>
          <cx:pt idx="32219">1950</cx:pt>
          <cx:pt idx="32220">2500</cx:pt>
          <cx:pt idx="32221">2350</cx:pt>
          <cx:pt idx="32222">1850</cx:pt>
          <cx:pt idx="32223">1150</cx:pt>
          <cx:pt idx="32224">1350</cx:pt>
          <cx:pt idx="32225">1150</cx:pt>
          <cx:pt idx="32226">1200</cx:pt>
          <cx:pt idx="32227">1150</cx:pt>
          <cx:pt idx="32228">1100</cx:pt>
          <cx:pt idx="32229">1500</cx:pt>
          <cx:pt idx="32230">1500</cx:pt>
          <cx:pt idx="32231">1850</cx:pt>
          <cx:pt idx="32232">1850</cx:pt>
          <cx:pt idx="32233">1750</cx:pt>
          <cx:pt idx="32234">1350</cx:pt>
          <cx:pt idx="32235">1750</cx:pt>
          <cx:pt idx="32236">1350</cx:pt>
          <cx:pt idx="32237">2050</cx:pt>
          <cx:pt idx="32238">2350</cx:pt>
          <cx:pt idx="32239">2500</cx:pt>
          <cx:pt idx="32240">2500</cx:pt>
          <cx:pt idx="32241">2500</cx:pt>
          <cx:pt idx="32242">2500</cx:pt>
          <cx:pt idx="32243">2500</cx:pt>
          <cx:pt idx="32244">2900</cx:pt>
          <cx:pt idx="32245">2700</cx:pt>
          <cx:pt idx="32246">2700</cx:pt>
          <cx:pt idx="32247">2700</cx:pt>
          <cx:pt idx="32248">2900</cx:pt>
          <cx:pt idx="32249">1600</cx:pt>
          <cx:pt idx="32250">1600</cx:pt>
          <cx:pt idx="32251">1350</cx:pt>
          <cx:pt idx="32252">1450</cx:pt>
          <cx:pt idx="32253">1200</cx:pt>
          <cx:pt idx="32254">1650</cx:pt>
          <cx:pt idx="32255">1650</cx:pt>
          <cx:pt idx="32256">2050</cx:pt>
          <cx:pt idx="32257">2200</cx:pt>
          <cx:pt idx="32258">2050</cx:pt>
          <cx:pt idx="32259">2500</cx:pt>
          <cx:pt idx="32260">1950</cx:pt>
          <cx:pt idx="32261">2200</cx:pt>
          <cx:pt idx="32262">2350</cx:pt>
          <cx:pt idx="32263">2050</cx:pt>
          <cx:pt idx="32264">2500</cx:pt>
          <cx:pt idx="32265">1150</cx:pt>
          <cx:pt idx="32266">1250</cx:pt>
          <cx:pt idx="32267">1200</cx:pt>
          <cx:pt idx="32268">1100</cx:pt>
          <cx:pt idx="32269">1150</cx:pt>
          <cx:pt idx="32270">1250</cx:pt>
          <cx:pt idx="32271">1200</cx:pt>
          <cx:pt idx="32272">1100</cx:pt>
          <cx:pt idx="32273">1250</cx:pt>
          <cx:pt idx="32274">1200</cx:pt>
          <cx:pt idx="32275">1150</cx:pt>
          <cx:pt idx="32276">1050</cx:pt>
          <cx:pt idx="32277">2050</cx:pt>
          <cx:pt idx="32278">2050</cx:pt>
          <cx:pt idx="32279">2900</cx:pt>
          <cx:pt idx="32280">2900</cx:pt>
          <cx:pt idx="32281">2050</cx:pt>
          <cx:pt idx="32282">2050</cx:pt>
          <cx:pt idx="32283">1650</cx:pt>
          <cx:pt idx="32284">1650</cx:pt>
          <cx:pt idx="32285">1850</cx:pt>
          <cx:pt idx="32286">1850</cx:pt>
          <cx:pt idx="32287">1150</cx:pt>
          <cx:pt idx="32288">1500</cx:pt>
          <cx:pt idx="32289">1600</cx:pt>
          <cx:pt idx="32290">1500</cx:pt>
          <cx:pt idx="32291">2050</cx:pt>
          <cx:pt idx="32292">1500</cx:pt>
          <cx:pt idx="32293">1500</cx:pt>
          <cx:pt idx="32294">1600</cx:pt>
          <cx:pt idx="32295">1650</cx:pt>
          <cx:pt idx="32296">2150</cx:pt>
          <cx:pt idx="32297">1650</cx:pt>
          <cx:pt idx="32298">1650</cx:pt>
          <cx:pt idx="32299">2500</cx:pt>
          <cx:pt idx="32300">1750</cx:pt>
          <cx:pt idx="32301">900</cx:pt>
          <cx:pt idx="32302">1500</cx:pt>
          <cx:pt idx="32303">1600</cx:pt>
          <cx:pt idx="32304">1500</cx:pt>
          <cx:pt idx="32305">2050</cx:pt>
          <cx:pt idx="32306">1650</cx:pt>
          <cx:pt idx="32307">2350</cx:pt>
          <cx:pt idx="32308">2500</cx:pt>
          <cx:pt idx="32309">2500</cx:pt>
          <cx:pt idx="32310">2050</cx:pt>
          <cx:pt idx="32311">1650</cx:pt>
          <cx:pt idx="32312">1650</cx:pt>
          <cx:pt idx="32313">1500</cx:pt>
          <cx:pt idx="32314">1500</cx:pt>
          <cx:pt idx="32315">2150</cx:pt>
          <cx:pt idx="32316">1650</cx:pt>
          <cx:pt idx="32317">1650</cx:pt>
          <cx:pt idx="32318">2500</cx:pt>
          <cx:pt idx="32319">1400</cx:pt>
          <cx:pt idx="32320">1300</cx:pt>
          <cx:pt idx="32321">1300</cx:pt>
          <cx:pt idx="32322">1450</cx:pt>
          <cx:pt idx="32323">1350</cx:pt>
          <cx:pt idx="32324">1200</cx:pt>
          <cx:pt idx="32325">1350</cx:pt>
          <cx:pt idx="32326">1300</cx:pt>
          <cx:pt idx="32327">1300</cx:pt>
          <cx:pt idx="32328">1850</cx:pt>
          <cx:pt idx="32329">2400</cx:pt>
          <cx:pt idx="32330">1850</cx:pt>
          <cx:pt idx="32331">2600</cx:pt>
          <cx:pt idx="32332">1750</cx:pt>
          <cx:pt idx="32333">1750</cx:pt>
          <cx:pt idx="32334">1850</cx:pt>
          <cx:pt idx="32335">1650</cx:pt>
          <cx:pt idx="32336">1750</cx:pt>
          <cx:pt idx="32337">3000</cx:pt>
          <cx:pt idx="32338">2800</cx:pt>
          <cx:pt idx="32339">3000</cx:pt>
          <cx:pt idx="32340">2800</cx:pt>
          <cx:pt idx="32341">2650</cx:pt>
          <cx:pt idx="32342">2650</cx:pt>
          <cx:pt idx="32343">3250</cx:pt>
          <cx:pt idx="32344">3250</cx:pt>
          <cx:pt idx="32345">3250</cx:pt>
          <cx:pt idx="32346">3250</cx:pt>
          <cx:pt idx="32347">1450</cx:pt>
          <cx:pt idx="32348">1400</cx:pt>
          <cx:pt idx="32349">1250</cx:pt>
          <cx:pt idx="32350">1400</cx:pt>
          <cx:pt idx="32351">550</cx:pt>
          <cx:pt idx="32352">900</cx:pt>
          <cx:pt idx="32353">850</cx:pt>
          <cx:pt idx="32354">2350</cx:pt>
          <cx:pt idx="32355">2500</cx:pt>
          <cx:pt idx="32356">2500</cx:pt>
          <cx:pt idx="32357">2700</cx:pt>
          <cx:pt idx="32358">2350</cx:pt>
          <cx:pt idx="32359">2500</cx:pt>
          <cx:pt idx="32360">2900</cx:pt>
          <cx:pt idx="32361">2700</cx:pt>
          <cx:pt idx="32362">3200</cx:pt>
          <cx:pt idx="32363">2700</cx:pt>
          <cx:pt idx="32364">1750</cx:pt>
          <cx:pt idx="32365">1850</cx:pt>
          <cx:pt idx="32366">1750</cx:pt>
          <cx:pt idx="32367">1600</cx:pt>
          <cx:pt idx="32368">1650</cx:pt>
          <cx:pt idx="32369">1450</cx:pt>
          <cx:pt idx="32370">1450</cx:pt>
          <cx:pt idx="32371">1400</cx:pt>
          <cx:pt idx="32372">1400</cx:pt>
          <cx:pt idx="32373">1450</cx:pt>
          <cx:pt idx="32374">1350</cx:pt>
          <cx:pt idx="32375">2200</cx:pt>
          <cx:pt idx="32376">2350</cx:pt>
          <cx:pt idx="32377">1750</cx:pt>
          <cx:pt idx="32378">1950</cx:pt>
          <cx:pt idx="32379">1850</cx:pt>
          <cx:pt idx="32380">1850</cx:pt>
          <cx:pt idx="32381">1750</cx:pt>
          <cx:pt idx="32382">1500</cx:pt>
          <cx:pt idx="32383">2350</cx:pt>
          <cx:pt idx="32384">1950</cx:pt>
          <cx:pt idx="32385">1950</cx:pt>
          <cx:pt idx="32386">2050</cx:pt>
          <cx:pt idx="32387">1850</cx:pt>
          <cx:pt idx="32388">2050</cx:pt>
          <cx:pt idx="32389">1850</cx:pt>
          <cx:pt idx="32390">2700</cx:pt>
          <cx:pt idx="32391">2050</cx:pt>
          <cx:pt idx="32392">2050</cx:pt>
          <cx:pt idx="32393">2200</cx:pt>
          <cx:pt idx="32394">1950</cx:pt>
          <cx:pt idx="32395">2200</cx:pt>
          <cx:pt idx="32396">1950</cx:pt>
          <cx:pt idx="32397">2700</cx:pt>
          <cx:pt idx="32398">1100</cx:pt>
          <cx:pt idx="32399">1100</cx:pt>
          <cx:pt idx="32400">1100</cx:pt>
          <cx:pt idx="32401">1850</cx:pt>
          <cx:pt idx="32402">1950</cx:pt>
          <cx:pt idx="32403">1750</cx:pt>
          <cx:pt idx="32404">600</cx:pt>
          <cx:pt idx="32405">1150</cx:pt>
          <cx:pt idx="32406">1150</cx:pt>
          <cx:pt idx="32407">1200</cx:pt>
          <cx:pt idx="32408">1350</cx:pt>
          <cx:pt idx="32409">1150</cx:pt>
          <cx:pt idx="32410">1150</cx:pt>
          <cx:pt idx="32411">1200</cx:pt>
          <cx:pt idx="32412">1100</cx:pt>
          <cx:pt idx="32413">1400</cx:pt>
          <cx:pt idx="32414">900</cx:pt>
          <cx:pt idx="32415">1300</cx:pt>
          <cx:pt idx="32416">1350</cx:pt>
          <cx:pt idx="32417">1350</cx:pt>
          <cx:pt idx="32418">1250</cx:pt>
          <cx:pt idx="32419">1200</cx:pt>
          <cx:pt idx="32420">850</cx:pt>
          <cx:pt idx="32421">1500</cx:pt>
          <cx:pt idx="32422">1750</cx:pt>
          <cx:pt idx="32423">1600</cx:pt>
          <cx:pt idx="32424">1850</cx:pt>
          <cx:pt idx="32425">2350</cx:pt>
          <cx:pt idx="32426">1500</cx:pt>
          <cx:pt idx="32427">1650</cx:pt>
          <cx:pt idx="32428">1750</cx:pt>
          <cx:pt idx="32429">1650</cx:pt>
          <cx:pt idx="32430">1600</cx:pt>
          <cx:pt idx="32431">1400</cx:pt>
          <cx:pt idx="32432">1600</cx:pt>
          <cx:pt idx="32433">1500</cx:pt>
          <cx:pt idx="32434">1500</cx:pt>
          <cx:pt idx="32435">1950</cx:pt>
          <cx:pt idx="32436">1850</cx:pt>
          <cx:pt idx="32437">2500</cx:pt>
          <cx:pt idx="32438">2500</cx:pt>
          <cx:pt idx="32439">2500</cx:pt>
          <cx:pt idx="32440">2050</cx:pt>
          <cx:pt idx="32441">2350</cx:pt>
          <cx:pt idx="32442">2500</cx:pt>
          <cx:pt idx="32443">2500</cx:pt>
          <cx:pt idx="32444">2700</cx:pt>
          <cx:pt idx="32445">2700</cx:pt>
          <cx:pt idx="32446">2900</cx:pt>
          <cx:pt idx="32447">2700</cx:pt>
          <cx:pt idx="32448">2900</cx:pt>
          <cx:pt idx="32449">1650</cx:pt>
          <cx:pt idx="32450">1650</cx:pt>
          <cx:pt idx="32451">2050</cx:pt>
          <cx:pt idx="32452">2200</cx:pt>
          <cx:pt idx="32453">2050</cx:pt>
          <cx:pt idx="32454">2500</cx:pt>
          <cx:pt idx="32455">1950</cx:pt>
          <cx:pt idx="32456">2200</cx:pt>
          <cx:pt idx="32457">2350</cx:pt>
          <cx:pt idx="32458">2050</cx:pt>
          <cx:pt idx="32459">2500</cx:pt>
          <cx:pt idx="32460">2500</cx:pt>
          <cx:pt idx="32461">1500</cx:pt>
          <cx:pt idx="32462">1500</cx:pt>
          <cx:pt idx="32463">1850</cx:pt>
          <cx:pt idx="32464">1850</cx:pt>
          <cx:pt idx="32465">1350</cx:pt>
          <cx:pt idx="32466">1750</cx:pt>
          <cx:pt idx="32467">1350</cx:pt>
          <cx:pt idx="32468">1750</cx:pt>
          <cx:pt idx="32469">2050</cx:pt>
          <cx:pt idx="32470">2200</cx:pt>
          <cx:pt idx="32471">2050</cx:pt>
          <cx:pt idx="32472">1650</cx:pt>
          <cx:pt idx="32473">1650</cx:pt>
          <cx:pt idx="32474">2350</cx:pt>
          <cx:pt idx="32475">1650</cx:pt>
          <cx:pt idx="32476">2050</cx:pt>
          <cx:pt idx="32477">2200</cx:pt>
          <cx:pt idx="32478">2050</cx:pt>
          <cx:pt idx="32479">2500</cx:pt>
          <cx:pt idx="32480">2900</cx:pt>
          <cx:pt idx="32481">2900</cx:pt>
          <cx:pt idx="32482">1200</cx:pt>
          <cx:pt idx="32483">1450</cx:pt>
          <cx:pt idx="32484">1150</cx:pt>
          <cx:pt idx="32485">1400</cx:pt>
          <cx:pt idx="32486">1300</cx:pt>
          <cx:pt idx="32487">1650</cx:pt>
          <cx:pt idx="32488">1100</cx:pt>
          <cx:pt idx="32489">1150</cx:pt>
          <cx:pt idx="32490">1700</cx:pt>
          <cx:pt idx="32491">1050</cx:pt>
          <cx:pt idx="32492">800</cx:pt>
          <cx:pt idx="32493">1000</cx:pt>
          <cx:pt idx="32494">1350</cx:pt>
          <cx:pt idx="32495">1400</cx:pt>
          <cx:pt idx="32496">950</cx:pt>
          <cx:pt idx="32497">1050</cx:pt>
          <cx:pt idx="32498">1500</cx:pt>
          <cx:pt idx="32499">1400</cx:pt>
          <cx:pt idx="32500">1600</cx:pt>
          <cx:pt idx="32501">1150</cx:pt>
          <cx:pt idx="32502">1150</cx:pt>
          <cx:pt idx="32503">1200</cx:pt>
          <cx:pt idx="32504">550</cx:pt>
          <cx:pt idx="32505">850</cx:pt>
          <cx:pt idx="32506">850</cx:pt>
          <cx:pt idx="32507">1650</cx:pt>
          <cx:pt idx="32508">1600</cx:pt>
          <cx:pt idx="32509">1750</cx:pt>
          <cx:pt idx="32510">1750</cx:pt>
          <cx:pt idx="32511">2050</cx:pt>
          <cx:pt idx="32512">1150</cx:pt>
          <cx:pt idx="32513">1100</cx:pt>
          <cx:pt idx="32514">1500</cx:pt>
          <cx:pt idx="32515">1100</cx:pt>
          <cx:pt idx="32516">1100</cx:pt>
          <cx:pt idx="32517">1100</cx:pt>
          <cx:pt idx="32518">1150</cx:pt>
          <cx:pt idx="32519">1100</cx:pt>
          <cx:pt idx="32520">1150</cx:pt>
          <cx:pt idx="32521">1150</cx:pt>
          <cx:pt idx="32522">2350</cx:pt>
          <cx:pt idx="32523">1600</cx:pt>
          <cx:pt idx="32524">2000</cx:pt>
          <cx:pt idx="32525">2250</cx:pt>
          <cx:pt idx="32526">1750</cx:pt>
          <cx:pt idx="32527">2000</cx:pt>
          <cx:pt idx="32528">2250</cx:pt>
          <cx:pt idx="32529">1650</cx:pt>
          <cx:pt idx="32530">1750</cx:pt>
          <cx:pt idx="32531">1450</cx:pt>
          <cx:pt idx="32532">1500</cx:pt>
          <cx:pt idx="32533">1600</cx:pt>
          <cx:pt idx="32534">1650</cx:pt>
          <cx:pt idx="32535">1350</cx:pt>
          <cx:pt idx="32536">1300</cx:pt>
          <cx:pt idx="32537">1300</cx:pt>
          <cx:pt idx="32538">950</cx:pt>
          <cx:pt idx="32539">950</cx:pt>
          <cx:pt idx="32540">1400</cx:pt>
          <cx:pt idx="32541">1400</cx:pt>
          <cx:pt idx="32542">1600</cx:pt>
          <cx:pt idx="32543">1500</cx:pt>
          <cx:pt idx="32544">1500</cx:pt>
          <cx:pt idx="32545">1650</cx:pt>
          <cx:pt idx="32546">1150</cx:pt>
          <cx:pt idx="32547">1300</cx:pt>
          <cx:pt idx="32548">1150</cx:pt>
          <cx:pt idx="32549">1250</cx:pt>
          <cx:pt idx="32550">2100</cx:pt>
          <cx:pt idx="32551">2100</cx:pt>
          <cx:pt idx="32552">2350</cx:pt>
          <cx:pt idx="32553">2250</cx:pt>
          <cx:pt idx="32554">2650</cx:pt>
          <cx:pt idx="32555">1900</cx:pt>
          <cx:pt idx="32556">2100</cx:pt>
          <cx:pt idx="32557">2100</cx:pt>
          <cx:pt idx="32558">2250</cx:pt>
          <cx:pt idx="32559">1900</cx:pt>
          <cx:pt idx="32560">2100</cx:pt>
          <cx:pt idx="32561">2100</cx:pt>
          <cx:pt idx="32562">2100</cx:pt>
          <cx:pt idx="32563">2100</cx:pt>
          <cx:pt idx="32564">2000</cx:pt>
          <cx:pt idx="32565">1450</cx:pt>
          <cx:pt idx="32566">2000</cx:pt>
          <cx:pt idx="32567">2100</cx:pt>
          <cx:pt idx="32568">2250</cx:pt>
          <cx:pt idx="32569">2350</cx:pt>
          <cx:pt idx="32570">2650</cx:pt>
          <cx:pt idx="32571">2650</cx:pt>
          <cx:pt idx="32572">2000</cx:pt>
          <cx:pt idx="32573">2350</cx:pt>
          <cx:pt idx="32574">1850</cx:pt>
          <cx:pt idx="32575">2250</cx:pt>
          <cx:pt idx="32576">2350</cx:pt>
          <cx:pt idx="32577">2350</cx:pt>
          <cx:pt idx="32578">2000</cx:pt>
          <cx:pt idx="32579">2250</cx:pt>
          <cx:pt idx="32580">2350</cx:pt>
          <cx:pt idx="32581">2350</cx:pt>
          <cx:pt idx="32582">2250</cx:pt>
          <cx:pt idx="32583">2100</cx:pt>
          <cx:pt idx="32584">2250</cx:pt>
          <cx:pt idx="32585">2250</cx:pt>
          <cx:pt idx="32586">2350</cx:pt>
          <cx:pt idx="32587">2250</cx:pt>
          <cx:pt idx="32588">2350</cx:pt>
          <cx:pt idx="32589">2500</cx:pt>
          <cx:pt idx="32590">2350</cx:pt>
          <cx:pt idx="32591">1500</cx:pt>
          <cx:pt idx="32592">1450</cx:pt>
          <cx:pt idx="32593">1400</cx:pt>
          <cx:pt idx="32594">1400</cx:pt>
          <cx:pt idx="32595">1650</cx:pt>
          <cx:pt idx="32596">1500</cx:pt>
          <cx:pt idx="32597">1450</cx:pt>
          <cx:pt idx="32598">1850</cx:pt>
          <cx:pt idx="32599">2400</cx:pt>
          <cx:pt idx="32600">1850</cx:pt>
          <cx:pt idx="32601">2600</cx:pt>
          <cx:pt idx="32602">3000</cx:pt>
          <cx:pt idx="32603">1500</cx:pt>
          <cx:pt idx="32604">1450</cx:pt>
          <cx:pt idx="32605">1400</cx:pt>
          <cx:pt idx="32606">1400</cx:pt>
          <cx:pt idx="32607">1650</cx:pt>
          <cx:pt idx="32608">1500</cx:pt>
          <cx:pt idx="32609">1450</cx:pt>
          <cx:pt idx="32610">1950</cx:pt>
          <cx:pt idx="32611">1950</cx:pt>
          <cx:pt idx="32612">1950</cx:pt>
          <cx:pt idx="32613">1950</cx:pt>
          <cx:pt idx="32614">1200</cx:pt>
          <cx:pt idx="32615">1350</cx:pt>
          <cx:pt idx="32616">1250</cx:pt>
          <cx:pt idx="32617">1350</cx:pt>
          <cx:pt idx="32618">1150</cx:pt>
          <cx:pt idx="32619">1250</cx:pt>
          <cx:pt idx="32620">1350</cx:pt>
          <cx:pt idx="32621">1300</cx:pt>
          <cx:pt idx="32622">1350</cx:pt>
          <cx:pt idx="32623">1350</cx:pt>
          <cx:pt idx="32624">1300</cx:pt>
          <cx:pt idx="32625">1300</cx:pt>
          <cx:pt idx="32626">950</cx:pt>
          <cx:pt idx="32627">950</cx:pt>
          <cx:pt idx="32628">1150</cx:pt>
          <cx:pt idx="32629">1100</cx:pt>
          <cx:pt idx="32630">1100</cx:pt>
          <cx:pt idx="32631">1450</cx:pt>
          <cx:pt idx="32632">1450</cx:pt>
          <cx:pt idx="32633">1600</cx:pt>
          <cx:pt idx="32634">1600</cx:pt>
          <cx:pt idx="32635">1600</cx:pt>
          <cx:pt idx="32636">1500</cx:pt>
          <cx:pt idx="32637">1750</cx:pt>
          <cx:pt idx="32638">1300</cx:pt>
          <cx:pt idx="32639">1400</cx:pt>
          <cx:pt idx="32640">1300</cx:pt>
          <cx:pt idx="32641">1350</cx:pt>
          <cx:pt idx="32642">1250</cx:pt>
          <cx:pt idx="32643">1350</cx:pt>
          <cx:pt idx="32644">1400</cx:pt>
          <cx:pt idx="32645">1450</cx:pt>
          <cx:pt idx="32646">1500</cx:pt>
          <cx:pt idx="32647">1500</cx:pt>
          <cx:pt idx="32648">1600</cx:pt>
          <cx:pt idx="32649">1650</cx:pt>
          <cx:pt idx="32650">3250</cx:pt>
          <cx:pt idx="32651">3500</cx:pt>
          <cx:pt idx="32652">2650</cx:pt>
          <cx:pt idx="32653">2800</cx:pt>
          <cx:pt idx="32654">2650</cx:pt>
          <cx:pt idx="32655">3000</cx:pt>
          <cx:pt idx="32656">2100</cx:pt>
          <cx:pt idx="32657">3000</cx:pt>
          <cx:pt idx="32658">2800</cx:pt>
          <cx:pt idx="32659">2650</cx:pt>
          <cx:pt idx="32660">1900</cx:pt>
          <cx:pt idx="32661">3000</cx:pt>
          <cx:pt idx="32662">2800</cx:pt>
          <cx:pt idx="32663">850</cx:pt>
          <cx:pt idx="32664">850</cx:pt>
          <cx:pt idx="32665">1450</cx:pt>
          <cx:pt idx="32666">1850</cx:pt>
          <cx:pt idx="32667">2000</cx:pt>
          <cx:pt idx="32668">1350</cx:pt>
          <cx:pt idx="32669">2500</cx:pt>
          <cx:pt idx="32670">1850</cx:pt>
          <cx:pt idx="32671">1750</cx:pt>
          <cx:pt idx="32672">1900</cx:pt>
          <cx:pt idx="32673">1900</cx:pt>
          <cx:pt idx="32674">2350</cx:pt>
          <cx:pt idx="32675">2250</cx:pt>
          <cx:pt idx="32676">2350</cx:pt>
          <cx:pt idx="32677">2250</cx:pt>
          <cx:pt idx="32678">2350</cx:pt>
          <cx:pt idx="32679">2100</cx:pt>
          <cx:pt idx="32680">3000</cx:pt>
          <cx:pt idx="32681">1650</cx:pt>
          <cx:pt idx="32682">1750</cx:pt>
          <cx:pt idx="32683">1650</cx:pt>
          <cx:pt idx="32684">1450</cx:pt>
          <cx:pt idx="32685">1500</cx:pt>
          <cx:pt idx="32686">1650</cx:pt>
          <cx:pt idx="32687">1750</cx:pt>
          <cx:pt idx="32688">1650</cx:pt>
          <cx:pt idx="32689">1950</cx:pt>
          <cx:pt idx="32690">1750</cx:pt>
          <cx:pt idx="32691">1850</cx:pt>
          <cx:pt idx="32692">1500</cx:pt>
          <cx:pt idx="32693">1850</cx:pt>
          <cx:pt idx="32694">1650</cx:pt>
          <cx:pt idx="32695">1400</cx:pt>
          <cx:pt idx="32696">1650</cx:pt>
          <cx:pt idx="32697">1350</cx:pt>
          <cx:pt idx="32698">1600</cx:pt>
          <cx:pt idx="32699">900</cx:pt>
          <cx:pt idx="32700">2200</cx:pt>
          <cx:pt idx="32701">2350</cx:pt>
          <cx:pt idx="32702">1850</cx:pt>
          <cx:pt idx="32703">1900</cx:pt>
          <cx:pt idx="32704">2000</cx:pt>
          <cx:pt idx="32705">2100</cx:pt>
          <cx:pt idx="32706">2650</cx:pt>
          <cx:pt idx="32707">2800</cx:pt>
          <cx:pt idx="32708">3000</cx:pt>
          <cx:pt idx="32709">1150</cx:pt>
          <cx:pt idx="32710">1150</cx:pt>
          <cx:pt idx="32711">1300</cx:pt>
          <cx:pt idx="32712">1400</cx:pt>
          <cx:pt idx="32713">1250</cx:pt>
          <cx:pt idx="32714">1500</cx:pt>
          <cx:pt idx="32715">1450</cx:pt>
          <cx:pt idx="32716">1450</cx:pt>
          <cx:pt idx="32717">1450</cx:pt>
          <cx:pt idx="32718">1650</cx:pt>
          <cx:pt idx="32719">1450</cx:pt>
          <cx:pt idx="32720">1100</cx:pt>
          <cx:pt idx="32721">1150</cx:pt>
          <cx:pt idx="32722">1150</cx:pt>
          <cx:pt idx="32723">1150</cx:pt>
          <cx:pt idx="32724">1250</cx:pt>
          <cx:pt idx="32725">1200</cx:pt>
          <cx:pt idx="32726">1300</cx:pt>
          <cx:pt idx="32727">1850</cx:pt>
          <cx:pt idx="32728">1850</cx:pt>
          <cx:pt idx="32729">1850</cx:pt>
          <cx:pt idx="32730">1750</cx:pt>
          <cx:pt idx="32731">1750</cx:pt>
          <cx:pt idx="32732">2000</cx:pt>
          <cx:pt idx="32733">1700</cx:pt>
          <cx:pt idx="32734">1700</cx:pt>
          <cx:pt idx="32735">1900</cx:pt>
          <cx:pt idx="32736">1900</cx:pt>
          <cx:pt idx="32737">1850</cx:pt>
          <cx:pt idx="32738">1850</cx:pt>
          <cx:pt idx="32739">1850</cx:pt>
          <cx:pt idx="32740">1900</cx:pt>
          <cx:pt idx="32741">1850</cx:pt>
          <cx:pt idx="32742">2800</cx:pt>
          <cx:pt idx="32743">2650</cx:pt>
          <cx:pt idx="32744">2800</cx:pt>
          <cx:pt idx="32745">2350</cx:pt>
          <cx:pt idx="32746">3000</cx:pt>
          <cx:pt idx="32747">2350</cx:pt>
          <cx:pt idx="32748">3000</cx:pt>
          <cx:pt idx="32749">2100</cx:pt>
          <cx:pt idx="32750">2250</cx:pt>
          <cx:pt idx="32751">2250</cx:pt>
          <cx:pt idx="32752">1850</cx:pt>
          <cx:pt idx="32753">1850</cx:pt>
          <cx:pt idx="32754">1850</cx:pt>
          <cx:pt idx="32755">1900</cx:pt>
          <cx:pt idx="32756">1900</cx:pt>
          <cx:pt idx="32757">1900</cx:pt>
          <cx:pt idx="32758">1900</cx:pt>
          <cx:pt idx="32759">1900</cx:pt>
          <cx:pt idx="32760">1900</cx:pt>
          <cx:pt idx="32761">1900</cx:pt>
          <cx:pt idx="32762">1550</cx:pt>
          <cx:pt idx="32763">1900</cx:pt>
          <cx:pt idx="32764">1900</cx:pt>
          <cx:pt idx="32765">1850</cx:pt>
          <cx:pt idx="32766">1850</cx:pt>
          <cx:pt idx="32767">1850</cx:pt>
          <cx:pt idx="32768">1650</cx:pt>
          <cx:pt idx="32769">2100</cx:pt>
          <cx:pt idx="32770">2250</cx:pt>
          <cx:pt idx="32771">2000</cx:pt>
          <cx:pt idx="32772">2250</cx:pt>
          <cx:pt idx="32773">2350</cx:pt>
          <cx:pt idx="32774">3250</cx:pt>
          <cx:pt idx="32775">3250</cx:pt>
          <cx:pt idx="32776">1750</cx:pt>
          <cx:pt idx="32777">2650</cx:pt>
          <cx:pt idx="32778">2800</cx:pt>
          <cx:pt idx="32779">3000</cx:pt>
          <cx:pt idx="32780">1450</cx:pt>
          <cx:pt idx="32781">2000</cx:pt>
          <cx:pt idx="32782">2000</cx:pt>
          <cx:pt idx="32783">2000</cx:pt>
          <cx:pt idx="32784">2000</cx:pt>
          <cx:pt idx="32785">2100</cx:pt>
          <cx:pt idx="32786">2100</cx:pt>
          <cx:pt idx="32787">2100</cx:pt>
          <cx:pt idx="32788">1700</cx:pt>
          <cx:pt idx="32789">2650</cx:pt>
          <cx:pt idx="32790">2800</cx:pt>
          <cx:pt idx="32791">2350</cx:pt>
          <cx:pt idx="32792">1600</cx:pt>
          <cx:pt idx="32793">2000</cx:pt>
          <cx:pt idx="32794">2250</cx:pt>
          <cx:pt idx="32795">2350</cx:pt>
          <cx:pt idx="32796">3000</cx:pt>
          <cx:pt idx="32797">2350</cx:pt>
          <cx:pt idx="32798">2800</cx:pt>
          <cx:pt idx="32799">2100</cx:pt>
          <cx:pt idx="32800">2250</cx:pt>
          <cx:pt idx="32801">2500</cx:pt>
          <cx:pt idx="32802">1650</cx:pt>
          <cx:pt idx="32803">1650</cx:pt>
          <cx:pt idx="32804">1750</cx:pt>
          <cx:pt idx="32805">1900</cx:pt>
          <cx:pt idx="32806">2800</cx:pt>
          <cx:pt idx="32807">2800</cx:pt>
          <cx:pt idx="32808">2800</cx:pt>
          <cx:pt idx="32809">2800</cx:pt>
          <cx:pt idx="32810">1400</cx:pt>
          <cx:pt idx="32811">1300</cx:pt>
          <cx:pt idx="32812">1400</cx:pt>
          <cx:pt idx="32813">1400</cx:pt>
          <cx:pt idx="32814">1400</cx:pt>
          <cx:pt idx="32815">1400</cx:pt>
          <cx:pt idx="32816">1400</cx:pt>
          <cx:pt idx="32817">1400</cx:pt>
          <cx:pt idx="32818">1550</cx:pt>
          <cx:pt idx="32819">1400</cx:pt>
          <cx:pt idx="32820">1550</cx:pt>
          <cx:pt idx="32821">1400</cx:pt>
          <cx:pt idx="32822">1400</cx:pt>
          <cx:pt idx="32823">1300</cx:pt>
          <cx:pt idx="32824">1400</cx:pt>
          <cx:pt idx="32825">1400</cx:pt>
          <cx:pt idx="32826">1450</cx:pt>
          <cx:pt idx="32827">1450</cx:pt>
          <cx:pt idx="32828">1450</cx:pt>
          <cx:pt idx="32829">1450</cx:pt>
          <cx:pt idx="32830">1450</cx:pt>
          <cx:pt idx="32831">1450</cx:pt>
          <cx:pt idx="32832">1500</cx:pt>
          <cx:pt idx="32833">1500</cx:pt>
          <cx:pt idx="32834">1650</cx:pt>
          <cx:pt idx="32835">1550</cx:pt>
          <cx:pt idx="32836">1500</cx:pt>
          <cx:pt idx="32837">1500</cx:pt>
          <cx:pt idx="32838">1650</cx:pt>
          <cx:pt idx="32839">1550</cx:pt>
          <cx:pt idx="32840">1450</cx:pt>
          <cx:pt idx="32841">1450</cx:pt>
          <cx:pt idx="32842">1450</cx:pt>
          <cx:pt idx="32843">1450</cx:pt>
          <cx:pt idx="32844">1650</cx:pt>
          <cx:pt idx="32845">1550</cx:pt>
          <cx:pt idx="32846">1650</cx:pt>
          <cx:pt idx="32847">1550</cx:pt>
          <cx:pt idx="32848">1450</cx:pt>
          <cx:pt idx="32849">1450</cx:pt>
          <cx:pt idx="32850">1450</cx:pt>
          <cx:pt idx="32851">1450</cx:pt>
          <cx:pt idx="32852">1450</cx:pt>
          <cx:pt idx="32853">1450</cx:pt>
          <cx:pt idx="32854">1500</cx:pt>
          <cx:pt idx="32855">1450</cx:pt>
          <cx:pt idx="32856">1450</cx:pt>
          <cx:pt idx="32857">1450</cx:pt>
          <cx:pt idx="32858">1450</cx:pt>
          <cx:pt idx="32859">600</cx:pt>
          <cx:pt idx="32860">2100</cx:pt>
          <cx:pt idx="32861">1250</cx:pt>
          <cx:pt idx="32862">1350</cx:pt>
          <cx:pt idx="32863">1250</cx:pt>
          <cx:pt idx="32864">1400</cx:pt>
          <cx:pt idx="32865">1400</cx:pt>
          <cx:pt idx="32866">2250</cx:pt>
          <cx:pt idx="32867">2250</cx:pt>
          <cx:pt idx="32868">1300</cx:pt>
          <cx:pt idx="32869">1400</cx:pt>
          <cx:pt idx="32870">1400</cx:pt>
          <cx:pt idx="32871">1900</cx:pt>
          <cx:pt idx="32872">1450</cx:pt>
          <cx:pt idx="32873">2000</cx:pt>
          <cx:pt idx="32874">1300</cx:pt>
          <cx:pt idx="32875">1350</cx:pt>
          <cx:pt idx="32876">1350</cx:pt>
          <cx:pt idx="32877">1900</cx:pt>
          <cx:pt idx="32878">2000</cx:pt>
          <cx:pt idx="32879">2100</cx:pt>
          <cx:pt idx="32880">2100</cx:pt>
          <cx:pt idx="32881">1150</cx:pt>
          <cx:pt idx="32882">1400</cx:pt>
          <cx:pt idx="32883">1350</cx:pt>
          <cx:pt idx="32884">2350</cx:pt>
          <cx:pt idx="32885">2350</cx:pt>
          <cx:pt idx="32886">2500</cx:pt>
          <cx:pt idx="32887">2500</cx:pt>
          <cx:pt idx="32888">1250</cx:pt>
          <cx:pt idx="32889">1300</cx:pt>
          <cx:pt idx="32890">1850</cx:pt>
          <cx:pt idx="32891">1950</cx:pt>
          <cx:pt idx="32892">1650</cx:pt>
          <cx:pt idx="32893">1850</cx:pt>
          <cx:pt idx="32894">2050</cx:pt>
          <cx:pt idx="32895">1950</cx:pt>
          <cx:pt idx="32896">2250</cx:pt>
          <cx:pt idx="32897">1450</cx:pt>
          <cx:pt idx="32898">1550</cx:pt>
          <cx:pt idx="32899">1550</cx:pt>
          <cx:pt idx="32900">550</cx:pt>
          <cx:pt idx="32901">1900</cx:pt>
          <cx:pt idx="32902">1750</cx:pt>
          <cx:pt idx="32903">2250</cx:pt>
          <cx:pt idx="32904">1750</cx:pt>
          <cx:pt idx="32905">1450</cx:pt>
          <cx:pt idx="32906">1600</cx:pt>
          <cx:pt idx="32907">1650</cx:pt>
          <cx:pt idx="32908">1650</cx:pt>
          <cx:pt idx="32909">1450</cx:pt>
          <cx:pt idx="32910">1400</cx:pt>
          <cx:pt idx="32911">1050</cx:pt>
          <cx:pt idx="32912">1050</cx:pt>
          <cx:pt idx="32913">1150</cx:pt>
          <cx:pt idx="32914">1050</cx:pt>
          <cx:pt idx="32915">2350</cx:pt>
          <cx:pt idx="32916">2350</cx:pt>
          <cx:pt idx="32917">2500</cx:pt>
          <cx:pt idx="32918">2500</cx:pt>
          <cx:pt idx="32919">1000</cx:pt>
          <cx:pt idx="32920">1150</cx:pt>
          <cx:pt idx="32921">1150</cx:pt>
          <cx:pt idx="32922">1950</cx:pt>
          <cx:pt idx="32923">2050</cx:pt>
          <cx:pt idx="32924">2050</cx:pt>
          <cx:pt idx="32925">1850</cx:pt>
          <cx:pt idx="32926">1900</cx:pt>
          <cx:pt idx="32927">1850</cx:pt>
          <cx:pt idx="32928">1900</cx:pt>
          <cx:pt idx="32929">1900</cx:pt>
          <cx:pt idx="32930">2000</cx:pt>
          <cx:pt idx="32931">1900</cx:pt>
          <cx:pt idx="32932">2000</cx:pt>
          <cx:pt idx="32933">2000</cx:pt>
          <cx:pt idx="32934">2000</cx:pt>
          <cx:pt idx="32935">1850</cx:pt>
          <cx:pt idx="32936">1900</cx:pt>
          <cx:pt idx="32937">1900</cx:pt>
          <cx:pt idx="32938">1900</cx:pt>
          <cx:pt idx="32939">1900</cx:pt>
          <cx:pt idx="32940">2000</cx:pt>
          <cx:pt idx="32941">2250</cx:pt>
          <cx:pt idx="32942">2250</cx:pt>
          <cx:pt idx="32943">2250</cx:pt>
          <cx:pt idx="32944">2250</cx:pt>
          <cx:pt idx="32945">2250</cx:pt>
          <cx:pt idx="32946">2250</cx:pt>
          <cx:pt idx="32947">1700</cx:pt>
          <cx:pt idx="32948">1750</cx:pt>
          <cx:pt idx="32949">1750</cx:pt>
          <cx:pt idx="32950">1900</cx:pt>
          <cx:pt idx="32951">2250</cx:pt>
          <cx:pt idx="32952">2500</cx:pt>
          <cx:pt idx="32953">2500</cx:pt>
          <cx:pt idx="32954">2350</cx:pt>
          <cx:pt idx="32955">2000</cx:pt>
          <cx:pt idx="32956">2500</cx:pt>
          <cx:pt idx="32957">2000</cx:pt>
          <cx:pt idx="32958">2000</cx:pt>
          <cx:pt idx="32959">2250</cx:pt>
          <cx:pt idx="32960">2250</cx:pt>
          <cx:pt idx="32961">2250</cx:pt>
          <cx:pt idx="32962">1700</cx:pt>
          <cx:pt idx="32963">2350</cx:pt>
          <cx:pt idx="32964">2350</cx:pt>
          <cx:pt idx="32965">2200</cx:pt>
          <cx:pt idx="32966">2400</cx:pt>
          <cx:pt idx="32967">1750</cx:pt>
          <cx:pt idx="32968">1750</cx:pt>
          <cx:pt idx="32969">2300</cx:pt>
          <cx:pt idx="32970">2200</cx:pt>
          <cx:pt idx="32971">2600</cx:pt>
          <cx:pt idx="32972">1850</cx:pt>
          <cx:pt idx="32973">2300</cx:pt>
          <cx:pt idx="32974">1650</cx:pt>
          <cx:pt idx="32975">1750</cx:pt>
          <cx:pt idx="32976">2800</cx:pt>
          <cx:pt idx="32977">2800</cx:pt>
          <cx:pt idx="32978">3000</cx:pt>
          <cx:pt idx="32979">3000</cx:pt>
          <cx:pt idx="32980">3000</cx:pt>
          <cx:pt idx="32981">3000</cx:pt>
          <cx:pt idx="32982">2350</cx:pt>
          <cx:pt idx="32983">2500</cx:pt>
          <cx:pt idx="32984">1500</cx:pt>
          <cx:pt idx="32985">1700</cx:pt>
          <cx:pt idx="32986">950</cx:pt>
          <cx:pt idx="32987">550</cx:pt>
          <cx:pt idx="32988">1400</cx:pt>
          <cx:pt idx="32989">1400</cx:pt>
          <cx:pt idx="32990">1450</cx:pt>
          <cx:pt idx="32991">1450</cx:pt>
          <cx:pt idx="32992">1200</cx:pt>
          <cx:pt idx="32993">1200</cx:pt>
          <cx:pt idx="32994">1200</cx:pt>
          <cx:pt idx="32995">1200</cx:pt>
          <cx:pt idx="32996">600</cx:pt>
          <cx:pt idx="32997">600</cx:pt>
          <cx:pt idx="32998">2800</cx:pt>
          <cx:pt idx="32999">1500</cx:pt>
          <cx:pt idx="33000">1750</cx:pt>
          <cx:pt idx="33001">1500</cx:pt>
          <cx:pt idx="33002">2000</cx:pt>
          <cx:pt idx="33003">1500</cx:pt>
          <cx:pt idx="33004">1150</cx:pt>
          <cx:pt idx="33005">2000</cx:pt>
          <cx:pt idx="33006">1250</cx:pt>
          <cx:pt idx="33007">2250</cx:pt>
          <cx:pt idx="33008">1150</cx:pt>
          <cx:pt idx="33009">2000</cx:pt>
          <cx:pt idx="33010">1300</cx:pt>
          <cx:pt idx="33011">2250</cx:pt>
          <cx:pt idx="33012">1750</cx:pt>
          <cx:pt idx="33013">1300</cx:pt>
          <cx:pt idx="33014">1450</cx:pt>
          <cx:pt idx="33015">1750</cx:pt>
          <cx:pt idx="33016">1350</cx:pt>
          <cx:pt idx="33017">1450</cx:pt>
          <cx:pt idx="33018">1950</cx:pt>
          <cx:pt idx="33019">1250</cx:pt>
          <cx:pt idx="33020">1400</cx:pt>
          <cx:pt idx="33021">1650</cx:pt>
          <cx:pt idx="33022">1600</cx:pt>
          <cx:pt idx="33023">1750</cx:pt>
          <cx:pt idx="33024">1400</cx:pt>
          <cx:pt idx="33025">1450</cx:pt>
          <cx:pt idx="33026">1400</cx:pt>
          <cx:pt idx="33027">1450</cx:pt>
          <cx:pt idx="33028">1400</cx:pt>
          <cx:pt idx="33029">1400</cx:pt>
          <cx:pt idx="33030">1400</cx:pt>
          <cx:pt idx="33031">1400</cx:pt>
          <cx:pt idx="33032">1400</cx:pt>
          <cx:pt idx="33033">1250</cx:pt>
          <cx:pt idx="33034">1350</cx:pt>
          <cx:pt idx="33035">1400</cx:pt>
          <cx:pt idx="33036">1350</cx:pt>
          <cx:pt idx="33037">700</cx:pt>
          <cx:pt idx="33038">700</cx:pt>
          <cx:pt idx="33039">750</cx:pt>
          <cx:pt idx="33040">1850</cx:pt>
          <cx:pt idx="33041">1950</cx:pt>
          <cx:pt idx="33042">1950</cx:pt>
          <cx:pt idx="33043">1450</cx:pt>
          <cx:pt idx="33044">1400</cx:pt>
          <cx:pt idx="33045">850</cx:pt>
          <cx:pt idx="33046">1250</cx:pt>
          <cx:pt idx="33047">1400</cx:pt>
          <cx:pt idx="33048">850</cx:pt>
          <cx:pt idx="33049">900</cx:pt>
          <cx:pt idx="33050">1200</cx:pt>
          <cx:pt idx="33051">1200</cx:pt>
          <cx:pt idx="33052">1950</cx:pt>
          <cx:pt idx="33053">2200</cx:pt>
          <cx:pt idx="33054">1950</cx:pt>
          <cx:pt idx="33055">1750</cx:pt>
          <cx:pt idx="33056">1600</cx:pt>
          <cx:pt idx="33057">1850</cx:pt>
          <cx:pt idx="33058">1250</cx:pt>
          <cx:pt idx="33059">2350</cx:pt>
          <cx:pt idx="33060">1600</cx:pt>
          <cx:pt idx="33061">1450</cx:pt>
          <cx:pt idx="33062">1300</cx:pt>
          <cx:pt idx="33063">1200</cx:pt>
          <cx:pt idx="33064">1450</cx:pt>
          <cx:pt idx="33065">750</cx:pt>
          <cx:pt idx="33066">700</cx:pt>
          <cx:pt idx="33067">700</cx:pt>
          <cx:pt idx="33068">850</cx:pt>
          <cx:pt idx="33069">1350</cx:pt>
          <cx:pt idx="33070">1400</cx:pt>
          <cx:pt idx="33071">850</cx:pt>
          <cx:pt idx="33072">1400</cx:pt>
          <cx:pt idx="33073">2350</cx:pt>
          <cx:pt idx="33074">2500</cx:pt>
          <cx:pt idx="33075">2350</cx:pt>
          <cx:pt idx="33076">1650</cx:pt>
          <cx:pt idx="33077">1650</cx:pt>
          <cx:pt idx="33078">1850</cx:pt>
          <cx:pt idx="33079">1650</cx:pt>
          <cx:pt idx="33080">1850</cx:pt>
          <cx:pt idx="33081">1500</cx:pt>
          <cx:pt idx="33082">1950</cx:pt>
          <cx:pt idx="33083">1850</cx:pt>
          <cx:pt idx="33084">1950</cx:pt>
          <cx:pt idx="33085">1850</cx:pt>
          <cx:pt idx="33086">2050</cx:pt>
          <cx:pt idx="33087">2050</cx:pt>
          <cx:pt idx="33088">2050</cx:pt>
          <cx:pt idx="33089">2350</cx:pt>
          <cx:pt idx="33090">2200</cx:pt>
          <cx:pt idx="33091">2350</cx:pt>
          <cx:pt idx="33092">2350</cx:pt>
          <cx:pt idx="33093">1500</cx:pt>
          <cx:pt idx="33094">1650</cx:pt>
          <cx:pt idx="33095">1600</cx:pt>
          <cx:pt idx="33096">1650</cx:pt>
          <cx:pt idx="33097">1100</cx:pt>
          <cx:pt idx="33098">1050</cx:pt>
          <cx:pt idx="33099">1700</cx:pt>
          <cx:pt idx="33100">1400</cx:pt>
          <cx:pt idx="33101">1400</cx:pt>
          <cx:pt idx="33102">1750</cx:pt>
          <cx:pt idx="33103">1750</cx:pt>
          <cx:pt idx="33104">1500</cx:pt>
          <cx:pt idx="33105">1750</cx:pt>
          <cx:pt idx="33106">1700</cx:pt>
          <cx:pt idx="33107">2000</cx:pt>
          <cx:pt idx="33108">1700</cx:pt>
          <cx:pt idx="33109">2100</cx:pt>
          <cx:pt idx="33110">1700</cx:pt>
          <cx:pt idx="33111">1350</cx:pt>
          <cx:pt idx="33112">1350</cx:pt>
          <cx:pt idx="33113">1900</cx:pt>
          <cx:pt idx="33114">1550</cx:pt>
          <cx:pt idx="33115">1700</cx:pt>
          <cx:pt idx="33116">1550</cx:pt>
          <cx:pt idx="33117">1400</cx:pt>
          <cx:pt idx="33118">1350</cx:pt>
          <cx:pt idx="33119">1250</cx:pt>
          <cx:pt idx="33120">1350</cx:pt>
          <cx:pt idx="33121">1650</cx:pt>
          <cx:pt idx="33122">950</cx:pt>
          <cx:pt idx="33123">1350</cx:pt>
          <cx:pt idx="33124">1350</cx:pt>
          <cx:pt idx="33125">1850</cx:pt>
          <cx:pt idx="33126">1400</cx:pt>
          <cx:pt idx="33127">1350</cx:pt>
          <cx:pt idx="33128">1750</cx:pt>
          <cx:pt idx="33129">1850</cx:pt>
          <cx:pt idx="33130">2000</cx:pt>
          <cx:pt idx="33131">1900</cx:pt>
          <cx:pt idx="33132">2250</cx:pt>
          <cx:pt idx="33133">2000</cx:pt>
          <cx:pt idx="33134">1450</cx:pt>
          <cx:pt idx="33135">1450</cx:pt>
          <cx:pt idx="33136">1600</cx:pt>
          <cx:pt idx="33137">1650</cx:pt>
          <cx:pt idx="33138">1500</cx:pt>
          <cx:pt idx="33139">1450</cx:pt>
          <cx:pt idx="33140">1650</cx:pt>
          <cx:pt idx="33141">1600</cx:pt>
          <cx:pt idx="33142">1750</cx:pt>
          <cx:pt idx="33143">1750</cx:pt>
          <cx:pt idx="33144">1650</cx:pt>
          <cx:pt idx="33145">1750</cx:pt>
          <cx:pt idx="33146">1750</cx:pt>
          <cx:pt idx="33147">1650</cx:pt>
          <cx:pt idx="33148">1950</cx:pt>
          <cx:pt idx="33149">1850</cx:pt>
          <cx:pt idx="33150">2350</cx:pt>
          <cx:pt idx="33151">1550</cx:pt>
          <cx:pt idx="33152">1700</cx:pt>
          <cx:pt idx="33153">1100</cx:pt>
          <cx:pt idx="33154">1850</cx:pt>
          <cx:pt idx="33155">2000</cx:pt>
          <cx:pt idx="33156">1850</cx:pt>
          <cx:pt idx="33157">1900</cx:pt>
          <cx:pt idx="33158">1850</cx:pt>
          <cx:pt idx="33159">1400</cx:pt>
          <cx:pt idx="33160">1850</cx:pt>
          <cx:pt idx="33161">2000</cx:pt>
          <cx:pt idx="33162">2100</cx:pt>
          <cx:pt idx="33163">1700</cx:pt>
          <cx:pt idx="33164">1900</cx:pt>
          <cx:pt idx="33165">1750</cx:pt>
          <cx:pt idx="33166">1750</cx:pt>
          <cx:pt idx="33167">2800</cx:pt>
          <cx:pt idx="33168">2800</cx:pt>
          <cx:pt idx="33169">2650</cx:pt>
          <cx:pt idx="33170">2800</cx:pt>
          <cx:pt idx="33171">2650</cx:pt>
          <cx:pt idx="33172">2800</cx:pt>
          <cx:pt idx="33173">2800</cx:pt>
          <cx:pt idx="33174">1650</cx:pt>
          <cx:pt idx="33175">1850</cx:pt>
          <cx:pt idx="33176">1650</cx:pt>
          <cx:pt idx="33177">1650</cx:pt>
          <cx:pt idx="33178">1850</cx:pt>
          <cx:pt idx="33179">1850</cx:pt>
          <cx:pt idx="33180">1650</cx:pt>
          <cx:pt idx="33181">1500</cx:pt>
          <cx:pt idx="33182">2000</cx:pt>
          <cx:pt idx="33183">1850</cx:pt>
          <cx:pt idx="33184">2000</cx:pt>
          <cx:pt idx="33185">2000</cx:pt>
          <cx:pt idx="33186">2000</cx:pt>
          <cx:pt idx="33187">2250</cx:pt>
          <cx:pt idx="33188">2000</cx:pt>
          <cx:pt idx="33189">2650</cx:pt>
          <cx:pt idx="33190">1900</cx:pt>
          <cx:pt idx="33191">2000</cx:pt>
          <cx:pt idx="33192">1900</cx:pt>
          <cx:pt idx="33193">1650</cx:pt>
          <cx:pt idx="33194">2350</cx:pt>
          <cx:pt idx="33195">2650</cx:pt>
          <cx:pt idx="33196">2500</cx:pt>
          <cx:pt idx="33197">3000</cx:pt>
          <cx:pt idx="33198">3000</cx:pt>
          <cx:pt idx="33199">2650</cx:pt>
          <cx:pt idx="33200">2500</cx:pt>
          <cx:pt idx="33201">3000</cx:pt>
          <cx:pt idx="33202">3000</cx:pt>
          <cx:pt idx="33203">2350</cx:pt>
          <cx:pt idx="33204">2350</cx:pt>
          <cx:pt idx="33205">2250</cx:pt>
          <cx:pt idx="33206">2000</cx:pt>
          <cx:pt idx="33207">2100</cx:pt>
          <cx:pt idx="33208">2000</cx:pt>
          <cx:pt idx="33209">2100</cx:pt>
          <cx:pt idx="33210">2000</cx:pt>
          <cx:pt idx="33211">2100</cx:pt>
          <cx:pt idx="33212">2100</cx:pt>
          <cx:pt idx="33213">2250</cx:pt>
          <cx:pt idx="33214">2250</cx:pt>
          <cx:pt idx="33215">1650</cx:pt>
          <cx:pt idx="33216">1650</cx:pt>
          <cx:pt idx="33217">2800</cx:pt>
          <cx:pt idx="33218">2350</cx:pt>
          <cx:pt idx="33219">2800</cx:pt>
          <cx:pt idx="33220">2800</cx:pt>
          <cx:pt idx="33221">2500</cx:pt>
          <cx:pt idx="33222">2800</cx:pt>
          <cx:pt idx="33223">3250</cx:pt>
          <cx:pt idx="33224">1550</cx:pt>
          <cx:pt idx="33225">1650</cx:pt>
          <cx:pt idx="33226">1500</cx:pt>
          <cx:pt idx="33227">1550</cx:pt>
          <cx:pt idx="33228">1550</cx:pt>
          <cx:pt idx="33229">1050</cx:pt>
          <cx:pt idx="33230">1150</cx:pt>
          <cx:pt idx="33231">1150</cx:pt>
          <cx:pt idx="33232">1550</cx:pt>
          <cx:pt idx="33233">1650</cx:pt>
          <cx:pt idx="33234">1650</cx:pt>
          <cx:pt idx="33235">1650</cx:pt>
          <cx:pt idx="33236">1650</cx:pt>
          <cx:pt idx="33237">1700</cx:pt>
          <cx:pt idx="33238">1850</cx:pt>
          <cx:pt idx="33239">1750</cx:pt>
          <cx:pt idx="33240">1850</cx:pt>
          <cx:pt idx="33241">1750</cx:pt>
          <cx:pt idx="33242">1650</cx:pt>
          <cx:pt idx="33243">1550</cx:pt>
          <cx:pt idx="33244">1650</cx:pt>
          <cx:pt idx="33245">1700</cx:pt>
          <cx:pt idx="33246">1650</cx:pt>
          <cx:pt idx="33247">1850</cx:pt>
          <cx:pt idx="33248">1700</cx:pt>
          <cx:pt idx="33249">1850</cx:pt>
          <cx:pt idx="33250">1750</cx:pt>
          <cx:pt idx="33251">1850</cx:pt>
          <cx:pt idx="33252">1650</cx:pt>
          <cx:pt idx="33253">1650</cx:pt>
          <cx:pt idx="33254">1300</cx:pt>
          <cx:pt idx="33255">1350</cx:pt>
          <cx:pt idx="33256">1850</cx:pt>
          <cx:pt idx="33257">1850</cx:pt>
          <cx:pt idx="33258">1900</cx:pt>
          <cx:pt idx="33259">1850</cx:pt>
          <cx:pt idx="33260">2000</cx:pt>
          <cx:pt idx="33261">2100</cx:pt>
          <cx:pt idx="33262">2250</cx:pt>
          <cx:pt idx="33263">2250</cx:pt>
          <cx:pt idx="33264">2250</cx:pt>
          <cx:pt idx="33265">1850</cx:pt>
          <cx:pt idx="33266">1700</cx:pt>
          <cx:pt idx="33267">1850</cx:pt>
          <cx:pt idx="33268">1850</cx:pt>
          <cx:pt idx="33269">1850</cx:pt>
          <cx:pt idx="33270">1850</cx:pt>
          <cx:pt idx="33271">2100</cx:pt>
          <cx:pt idx="33272">2100</cx:pt>
          <cx:pt idx="33273">2100</cx:pt>
          <cx:pt idx="33274">2250</cx:pt>
          <cx:pt idx="33275">2250</cx:pt>
          <cx:pt idx="33276">2250</cx:pt>
          <cx:pt idx="33277">1900</cx:pt>
          <cx:pt idx="33278">1900</cx:pt>
          <cx:pt idx="33279">1900</cx:pt>
          <cx:pt idx="33280">2100</cx:pt>
          <cx:pt idx="33281">2250</cx:pt>
          <cx:pt idx="33282">2250</cx:pt>
          <cx:pt idx="33283">2250</cx:pt>
          <cx:pt idx="33284">2800</cx:pt>
          <cx:pt idx="33285">1500</cx:pt>
          <cx:pt idx="33286">1650</cx:pt>
          <cx:pt idx="33287">1700</cx:pt>
          <cx:pt idx="33288">2250</cx:pt>
          <cx:pt idx="33289">2250</cx:pt>
          <cx:pt idx="33290">2250</cx:pt>
          <cx:pt idx="33291">2250</cx:pt>
          <cx:pt idx="33292">550</cx:pt>
          <cx:pt idx="33293">1100</cx:pt>
          <cx:pt idx="33294">1500</cx:pt>
          <cx:pt idx="33295">1700</cx:pt>
          <cx:pt idx="33296">1900</cx:pt>
          <cx:pt idx="33297">2650</cx:pt>
          <cx:pt idx="33298">2500</cx:pt>
          <cx:pt idx="33299">2650</cx:pt>
          <cx:pt idx="33300">2500</cx:pt>
          <cx:pt idx="33301">2650</cx:pt>
          <cx:pt idx="33302">2500</cx:pt>
          <cx:pt idx="33303">2650</cx:pt>
          <cx:pt idx="33304">2500</cx:pt>
          <cx:pt idx="33305">1650</cx:pt>
          <cx:pt idx="33306">1650</cx:pt>
          <cx:pt idx="33307">2000</cx:pt>
          <cx:pt idx="33308">1750</cx:pt>
          <cx:pt idx="33309">2000</cx:pt>
          <cx:pt idx="33310">1900</cx:pt>
          <cx:pt idx="33311">1500</cx:pt>
          <cx:pt idx="33312">2000</cx:pt>
          <cx:pt idx="33313">2500</cx:pt>
          <cx:pt idx="33314">2800</cx:pt>
          <cx:pt idx="33315">2100</cx:pt>
          <cx:pt idx="33316">2500</cx:pt>
          <cx:pt idx="33317">1650</cx:pt>
          <cx:pt idx="33318">1650</cx:pt>
          <cx:pt idx="33319">2250</cx:pt>
          <cx:pt idx="33320">2000</cx:pt>
          <cx:pt idx="33321">2250</cx:pt>
          <cx:pt idx="33322">4250</cx:pt>
          <cx:pt idx="33323">1950</cx:pt>
          <cx:pt idx="33324">1850</cx:pt>
          <cx:pt idx="33325">1250</cx:pt>
          <cx:pt idx="33326">1400</cx:pt>
          <cx:pt idx="33327">1650</cx:pt>
          <cx:pt idx="33328">1650</cx:pt>
          <cx:pt idx="33329">1750</cx:pt>
          <cx:pt idx="33330">1250</cx:pt>
          <cx:pt idx="33331">1450</cx:pt>
          <cx:pt idx="33332">1500</cx:pt>
          <cx:pt idx="33333">1450</cx:pt>
          <cx:pt idx="33334">1600</cx:pt>
          <cx:pt idx="33335">1250</cx:pt>
          <cx:pt idx="33336">1450</cx:pt>
          <cx:pt idx="33337">1450</cx:pt>
          <cx:pt idx="33338">1450</cx:pt>
          <cx:pt idx="33339">1050</cx:pt>
          <cx:pt idx="33340">1350</cx:pt>
          <cx:pt idx="33341">1450</cx:pt>
          <cx:pt idx="33342">1600</cx:pt>
          <cx:pt idx="33343">1500</cx:pt>
          <cx:pt idx="33344">1650</cx:pt>
          <cx:pt idx="33345">1500</cx:pt>
          <cx:pt idx="33346">1650</cx:pt>
          <cx:pt idx="33347">3000</cx:pt>
          <cx:pt idx="33348">2650</cx:pt>
          <cx:pt idx="33349">1650</cx:pt>
          <cx:pt idx="33350">1500</cx:pt>
          <cx:pt idx="33351">1600</cx:pt>
          <cx:pt idx="33352">2350</cx:pt>
          <cx:pt idx="33353">1650</cx:pt>
          <cx:pt idx="33354">1600</cx:pt>
          <cx:pt idx="33355">3000</cx:pt>
          <cx:pt idx="33356">2650</cx:pt>
          <cx:pt idx="33357">1650</cx:pt>
          <cx:pt idx="33358">1650</cx:pt>
          <cx:pt idx="33359">3000</cx:pt>
          <cx:pt idx="33360">2650</cx:pt>
          <cx:pt idx="33361">1650</cx:pt>
          <cx:pt idx="33362">1650</cx:pt>
          <cx:pt idx="33363">1300</cx:pt>
          <cx:pt idx="33364">2200</cx:pt>
          <cx:pt idx="33365">2350</cx:pt>
          <cx:pt idx="33366">2200</cx:pt>
          <cx:pt idx="33367">2500</cx:pt>
          <cx:pt idx="33368">1850</cx:pt>
          <cx:pt idx="33369">1950</cx:pt>
          <cx:pt idx="33370">1650</cx:pt>
          <cx:pt idx="33371">1750</cx:pt>
          <cx:pt idx="33372">2250</cx:pt>
          <cx:pt idx="33373">2050</cx:pt>
          <cx:pt idx="33374">2050</cx:pt>
          <cx:pt idx="33375">1950</cx:pt>
          <cx:pt idx="33376">1650</cx:pt>
          <cx:pt idx="33377">3000</cx:pt>
          <cx:pt idx="33378">1600</cx:pt>
          <cx:pt idx="33379">1750</cx:pt>
          <cx:pt idx="33380">1850</cx:pt>
          <cx:pt idx="33381">2650</cx:pt>
          <cx:pt idx="33382">2800</cx:pt>
          <cx:pt idx="33383">1950</cx:pt>
          <cx:pt idx="33384">1850</cx:pt>
          <cx:pt idx="33385">1500</cx:pt>
          <cx:pt idx="33386">2100</cx:pt>
          <cx:pt idx="33387">2000</cx:pt>
          <cx:pt idx="33388">1200</cx:pt>
          <cx:pt idx="33389">1150</cx:pt>
          <cx:pt idx="33390">1350</cx:pt>
          <cx:pt idx="33391">1200</cx:pt>
          <cx:pt idx="33392">1150</cx:pt>
          <cx:pt idx="33393">1150</cx:pt>
          <cx:pt idx="33394">1100</cx:pt>
          <cx:pt idx="33395">1850</cx:pt>
          <cx:pt idx="33396">1500</cx:pt>
          <cx:pt idx="33397">1500</cx:pt>
          <cx:pt idx="33398">1850</cx:pt>
          <cx:pt idx="33399">1850</cx:pt>
          <cx:pt idx="33400">1350</cx:pt>
          <cx:pt idx="33401">1750</cx:pt>
          <cx:pt idx="33402">1350</cx:pt>
          <cx:pt idx="33403">2200</cx:pt>
          <cx:pt idx="33404">2350</cx:pt>
          <cx:pt idx="33405">2500</cx:pt>
          <cx:pt idx="33406">2500</cx:pt>
          <cx:pt idx="33407">2500</cx:pt>
          <cx:pt idx="33408">2500</cx:pt>
          <cx:pt idx="33409">2500</cx:pt>
          <cx:pt idx="33410">2900</cx:pt>
          <cx:pt idx="33411">2700</cx:pt>
          <cx:pt idx="33412">2700</cx:pt>
          <cx:pt idx="33413">2700</cx:pt>
          <cx:pt idx="33414">2900</cx:pt>
          <cx:pt idx="33415">1450</cx:pt>
          <cx:pt idx="33416">1650</cx:pt>
          <cx:pt idx="33417">1600</cx:pt>
          <cx:pt idx="33418">1250</cx:pt>
          <cx:pt idx="33419">1600</cx:pt>
          <cx:pt idx="33420">1450</cx:pt>
          <cx:pt idx="33421">1200</cx:pt>
          <cx:pt idx="33422">1250</cx:pt>
          <cx:pt idx="33423">1850</cx:pt>
          <cx:pt idx="33424">1750</cx:pt>
          <cx:pt idx="33425">1950</cx:pt>
          <cx:pt idx="33426">1850</cx:pt>
          <cx:pt idx="33427">2050</cx:pt>
          <cx:pt idx="33428">1250</cx:pt>
          <cx:pt idx="33429">1150</cx:pt>
          <cx:pt idx="33430">1200</cx:pt>
          <cx:pt idx="33431">1100</cx:pt>
          <cx:pt idx="33432">1250</cx:pt>
          <cx:pt idx="33433">1150</cx:pt>
          <cx:pt idx="33434">1200</cx:pt>
          <cx:pt idx="33435">1100</cx:pt>
          <cx:pt idx="33436">1250</cx:pt>
          <cx:pt idx="33437">1200</cx:pt>
          <cx:pt idx="33438">1250</cx:pt>
          <cx:pt idx="33439">1200</cx:pt>
          <cx:pt idx="33440">1050</cx:pt>
          <cx:pt idx="33441">1050</cx:pt>
          <cx:pt idx="33442">550</cx:pt>
          <cx:pt idx="33443">2050</cx:pt>
          <cx:pt idx="33444">2050</cx:pt>
          <cx:pt idx="33445">2050</cx:pt>
          <cx:pt idx="33446">2050</cx:pt>
          <cx:pt idx="33447">2050</cx:pt>
          <cx:pt idx="33448">1850</cx:pt>
          <cx:pt idx="33449">1850</cx:pt>
          <cx:pt idx="33450">1150</cx:pt>
          <cx:pt idx="33451">1450</cx:pt>
          <cx:pt idx="33452">1500</cx:pt>
          <cx:pt idx="33453">1600</cx:pt>
          <cx:pt idx="33454">2150</cx:pt>
          <cx:pt idx="33455">1500</cx:pt>
          <cx:pt idx="33456">1500</cx:pt>
          <cx:pt idx="33457">1600</cx:pt>
          <cx:pt idx="33458">1600</cx:pt>
          <cx:pt idx="33459">2150</cx:pt>
          <cx:pt idx="33460">1650</cx:pt>
          <cx:pt idx="33461">1650</cx:pt>
          <cx:pt idx="33462">2500</cx:pt>
          <cx:pt idx="33463">1750</cx:pt>
          <cx:pt idx="33464">1750</cx:pt>
          <cx:pt idx="33465">1450</cx:pt>
          <cx:pt idx="33466">1500</cx:pt>
          <cx:pt idx="33467">1600</cx:pt>
          <cx:pt idx="33468">1850</cx:pt>
          <cx:pt idx="33469">2150</cx:pt>
          <cx:pt idx="33470">2350</cx:pt>
          <cx:pt idx="33471">2500</cx:pt>
          <cx:pt idx="33472">2500</cx:pt>
          <cx:pt idx="33473">1650</cx:pt>
          <cx:pt idx="33474">1650</cx:pt>
          <cx:pt idx="33475">2150</cx:pt>
          <cx:pt idx="33476">1500</cx:pt>
          <cx:pt idx="33477">1500</cx:pt>
          <cx:pt idx="33478">2150</cx:pt>
          <cx:pt idx="33479">1650</cx:pt>
          <cx:pt idx="33480">1650</cx:pt>
          <cx:pt idx="33481">2500</cx:pt>
          <cx:pt idx="33482">1400</cx:pt>
          <cx:pt idx="33483">1300</cx:pt>
          <cx:pt idx="33484">1300</cx:pt>
          <cx:pt idx="33485">1200</cx:pt>
          <cx:pt idx="33486">1300</cx:pt>
          <cx:pt idx="33487">1300</cx:pt>
          <cx:pt idx="33488">1300</cx:pt>
          <cx:pt idx="33489">1400</cx:pt>
          <cx:pt idx="33490">1350</cx:pt>
          <cx:pt idx="33491">1850</cx:pt>
          <cx:pt idx="33492">2400</cx:pt>
          <cx:pt idx="33493">1750</cx:pt>
          <cx:pt idx="33494">2300</cx:pt>
          <cx:pt idx="33495">1750</cx:pt>
          <cx:pt idx="33496">1750</cx:pt>
          <cx:pt idx="33497">1850</cx:pt>
          <cx:pt idx="33498">1650</cx:pt>
          <cx:pt idx="33499">1850</cx:pt>
          <cx:pt idx="33500">3000</cx:pt>
          <cx:pt idx="33501">2800</cx:pt>
          <cx:pt idx="33502">3000</cx:pt>
          <cx:pt idx="33503">2800</cx:pt>
          <cx:pt idx="33504">3000</cx:pt>
          <cx:pt idx="33505">2800</cx:pt>
          <cx:pt idx="33506">2650</cx:pt>
          <cx:pt idx="33507">2650</cx:pt>
          <cx:pt idx="33508">3250</cx:pt>
          <cx:pt idx="33509">3250</cx:pt>
          <cx:pt idx="33510">3250</cx:pt>
          <cx:pt idx="33511">3250</cx:pt>
          <cx:pt idx="33512">3000</cx:pt>
          <cx:pt idx="33513">1450</cx:pt>
          <cx:pt idx="33514">1400</cx:pt>
          <cx:pt idx="33515">1300</cx:pt>
          <cx:pt idx="33516">1400</cx:pt>
          <cx:pt idx="33517">1550</cx:pt>
          <cx:pt idx="33518">1500</cx:pt>
          <cx:pt idx="33519">550</cx:pt>
          <cx:pt idx="33520">900</cx:pt>
          <cx:pt idx="33521">900</cx:pt>
          <cx:pt idx="33522">2500</cx:pt>
          <cx:pt idx="33523">2350</cx:pt>
          <cx:pt idx="33524">2700</cx:pt>
          <cx:pt idx="33525">2500</cx:pt>
          <cx:pt idx="33526">2500</cx:pt>
          <cx:pt idx="33527">2350</cx:pt>
          <cx:pt idx="33528">2900</cx:pt>
          <cx:pt idx="33529">2700</cx:pt>
          <cx:pt idx="33530">3200</cx:pt>
          <cx:pt idx="33531">2700</cx:pt>
          <cx:pt idx="33532">1750</cx:pt>
          <cx:pt idx="33533">1850</cx:pt>
          <cx:pt idx="33534">1650</cx:pt>
          <cx:pt idx="33535">1600</cx:pt>
          <cx:pt idx="33536">1450</cx:pt>
          <cx:pt idx="33537">1450</cx:pt>
          <cx:pt idx="33538">1400</cx:pt>
          <cx:pt idx="33539">1350</cx:pt>
          <cx:pt idx="33540">1450</cx:pt>
          <cx:pt idx="33541">1400</cx:pt>
          <cx:pt idx="33542">2200</cx:pt>
          <cx:pt idx="33543">2350</cx:pt>
          <cx:pt idx="33544">1750</cx:pt>
          <cx:pt idx="33545">1850</cx:pt>
          <cx:pt idx="33546">1950</cx:pt>
          <cx:pt idx="33547">1850</cx:pt>
          <cx:pt idx="33548">1750</cx:pt>
          <cx:pt idx="33549">1500</cx:pt>
          <cx:pt idx="33550">1950</cx:pt>
          <cx:pt idx="33551">2350</cx:pt>
          <cx:pt idx="33552">1950</cx:pt>
          <cx:pt idx="33553">1850</cx:pt>
          <cx:pt idx="33554">2050</cx:pt>
          <cx:pt idx="33555">1850</cx:pt>
          <cx:pt idx="33556">2050</cx:pt>
          <cx:pt idx="33557">2050</cx:pt>
          <cx:pt idx="33558">2700</cx:pt>
          <cx:pt idx="33559">2050</cx:pt>
          <cx:pt idx="33560">1950</cx:pt>
          <cx:pt idx="33561">2200</cx:pt>
          <cx:pt idx="33562">1950</cx:pt>
          <cx:pt idx="33563">2200</cx:pt>
          <cx:pt idx="33564">2700</cx:pt>
          <cx:pt idx="33565">1150</cx:pt>
          <cx:pt idx="33566">1150</cx:pt>
          <cx:pt idx="33567">1150</cx:pt>
          <cx:pt idx="33568">1000</cx:pt>
          <cx:pt idx="33569">1200</cx:pt>
          <cx:pt idx="33570">1950</cx:pt>
          <cx:pt idx="33571">1850</cx:pt>
          <cx:pt idx="33572">1750</cx:pt>
          <cx:pt idx="33573">600</cx:pt>
          <cx:pt idx="33574">1150</cx:pt>
          <cx:pt idx="33575">1150</cx:pt>
          <cx:pt idx="33576">1200</cx:pt>
          <cx:pt idx="33577">1350</cx:pt>
          <cx:pt idx="33578">1150</cx:pt>
          <cx:pt idx="33579">1150</cx:pt>
          <cx:pt idx="33580">1200</cx:pt>
          <cx:pt idx="33581">1100</cx:pt>
          <cx:pt idx="33582">1400</cx:pt>
          <cx:pt idx="33583">900</cx:pt>
          <cx:pt idx="33584">1300</cx:pt>
          <cx:pt idx="33585">1350</cx:pt>
          <cx:pt idx="33586">1350</cx:pt>
          <cx:pt idx="33587">1200</cx:pt>
          <cx:pt idx="33588">1200</cx:pt>
          <cx:pt idx="33589">850</cx:pt>
          <cx:pt idx="33590">1500</cx:pt>
          <cx:pt idx="33591">1750</cx:pt>
          <cx:pt idx="33592">1600</cx:pt>
          <cx:pt idx="33593">2350</cx:pt>
          <cx:pt idx="33594">1850</cx:pt>
          <cx:pt idx="33595">1500</cx:pt>
          <cx:pt idx="33596">1750</cx:pt>
          <cx:pt idx="33597">1650</cx:pt>
          <cx:pt idx="33598">1650</cx:pt>
          <cx:pt idx="33599">1350</cx:pt>
          <cx:pt idx="33600">1500</cx:pt>
          <cx:pt idx="33601">1500</cx:pt>
          <cx:pt idx="33602">1450</cx:pt>
          <cx:pt idx="33603">1400</cx:pt>
          <cx:pt idx="33604">1500</cx:pt>
          <cx:pt idx="33605">1450</cx:pt>
          <cx:pt idx="33606">1500</cx:pt>
          <cx:pt idx="33607">1950</cx:pt>
          <cx:pt idx="33608">1850</cx:pt>
          <cx:pt idx="33609">2500</cx:pt>
          <cx:pt idx="33610">2500</cx:pt>
          <cx:pt idx="33611">2200</cx:pt>
          <cx:pt idx="33612">2350</cx:pt>
          <cx:pt idx="33613">2500</cx:pt>
          <cx:pt idx="33614">2500</cx:pt>
          <cx:pt idx="33615">2500</cx:pt>
          <cx:pt idx="33616">2700</cx:pt>
          <cx:pt idx="33617">2700</cx:pt>
          <cx:pt idx="33618">2900</cx:pt>
          <cx:pt idx="33619">2700</cx:pt>
          <cx:pt idx="33620">2900</cx:pt>
          <cx:pt idx="33621">1850</cx:pt>
          <cx:pt idx="33622">1750</cx:pt>
          <cx:pt idx="33623">2050</cx:pt>
          <cx:pt idx="33624">1950</cx:pt>
          <cx:pt idx="33625">1850</cx:pt>
          <cx:pt idx="33626">2050</cx:pt>
          <cx:pt idx="33627">1850</cx:pt>
          <cx:pt idx="33628">1500</cx:pt>
          <cx:pt idx="33629">1500</cx:pt>
          <cx:pt idx="33630">1850</cx:pt>
          <cx:pt idx="33631">1850</cx:pt>
          <cx:pt idx="33632">1350</cx:pt>
          <cx:pt idx="33633">1750</cx:pt>
          <cx:pt idx="33634">1350</cx:pt>
          <cx:pt idx="33635">2050</cx:pt>
          <cx:pt idx="33636">2200</cx:pt>
          <cx:pt idx="33637">2350</cx:pt>
          <cx:pt idx="33638">2050</cx:pt>
          <cx:pt idx="33639">2050</cx:pt>
          <cx:pt idx="33640">2200</cx:pt>
          <cx:pt idx="33641">2050</cx:pt>
          <cx:pt idx="33642">2500</cx:pt>
          <cx:pt idx="33643">1200</cx:pt>
          <cx:pt idx="33644">1450</cx:pt>
          <cx:pt idx="33645">1150</cx:pt>
          <cx:pt idx="33646">1400</cx:pt>
          <cx:pt idx="33647">1650</cx:pt>
          <cx:pt idx="33648">1300</cx:pt>
          <cx:pt idx="33649">750</cx:pt>
          <cx:pt idx="33650">750</cx:pt>
          <cx:pt idx="33651">1100</cx:pt>
          <cx:pt idx="33652">1050</cx:pt>
          <cx:pt idx="33653">1150</cx:pt>
          <cx:pt idx="33654">1700</cx:pt>
          <cx:pt idx="33655">1050</cx:pt>
          <cx:pt idx="33656">800</cx:pt>
          <cx:pt idx="33657">1000</cx:pt>
          <cx:pt idx="33658">1350</cx:pt>
          <cx:pt idx="33659">1400</cx:pt>
          <cx:pt idx="33660">950</cx:pt>
          <cx:pt idx="33661">1050</cx:pt>
          <cx:pt idx="33662">1500</cx:pt>
          <cx:pt idx="33663">1400</cx:pt>
          <cx:pt idx="33664">1600</cx:pt>
          <cx:pt idx="33665">550</cx:pt>
          <cx:pt idx="33666">850</cx:pt>
          <cx:pt idx="33667">850</cx:pt>
          <cx:pt idx="33668">1600</cx:pt>
          <cx:pt idx="33669">1750</cx:pt>
          <cx:pt idx="33670">1750</cx:pt>
          <cx:pt idx="33671">2050</cx:pt>
          <cx:pt idx="33672">1150</cx:pt>
          <cx:pt idx="33673">1150</cx:pt>
          <cx:pt idx="33674">1500</cx:pt>
          <cx:pt idx="33675">1150</cx:pt>
          <cx:pt idx="33676">1250</cx:pt>
          <cx:pt idx="33677">1150</cx:pt>
          <cx:pt idx="33678">1300</cx:pt>
          <cx:pt idx="33679">1300</cx:pt>
          <cx:pt idx="33680">1300</cx:pt>
          <cx:pt idx="33681">1300</cx:pt>
          <cx:pt idx="33682">1150</cx:pt>
          <cx:pt idx="33683">2350</cx:pt>
          <cx:pt idx="33684">1650</cx:pt>
          <cx:pt idx="33685">2000</cx:pt>
          <cx:pt idx="33686">2250</cx:pt>
          <cx:pt idx="33687">1900</cx:pt>
          <cx:pt idx="33688">2250</cx:pt>
          <cx:pt idx="33689">2350</cx:pt>
          <cx:pt idx="33690">1650</cx:pt>
          <cx:pt idx="33691">1750</cx:pt>
          <cx:pt idx="33692">1500</cx:pt>
          <cx:pt idx="33693">1600</cx:pt>
          <cx:pt idx="33694">1650</cx:pt>
          <cx:pt idx="33695">1650</cx:pt>
          <cx:pt idx="33696">1750</cx:pt>
          <cx:pt idx="33697">1850</cx:pt>
          <cx:pt idx="33698">1300</cx:pt>
          <cx:pt idx="33699">1450</cx:pt>
          <cx:pt idx="33700">950</cx:pt>
          <cx:pt idx="33701">950</cx:pt>
          <cx:pt idx="33702">1500</cx:pt>
          <cx:pt idx="33703">1400</cx:pt>
          <cx:pt idx="33704">1600</cx:pt>
          <cx:pt idx="33705">1600</cx:pt>
          <cx:pt idx="33706">1150</cx:pt>
          <cx:pt idx="33707">1350</cx:pt>
          <cx:pt idx="33708">1300</cx:pt>
          <cx:pt idx="33709">1200</cx:pt>
          <cx:pt idx="33710">1850</cx:pt>
          <cx:pt idx="33711">1900</cx:pt>
          <cx:pt idx="33712">1350</cx:pt>
          <cx:pt idx="33713">1400</cx:pt>
          <cx:pt idx="33714">1850</cx:pt>
          <cx:pt idx="33715">1900</cx:pt>
          <cx:pt idx="33716">1400</cx:pt>
          <cx:pt idx="33717">1500</cx:pt>
          <cx:pt idx="33718">2100</cx:pt>
          <cx:pt idx="33719">2100</cx:pt>
          <cx:pt idx="33720">2250</cx:pt>
          <cx:pt idx="33721">1900</cx:pt>
          <cx:pt idx="33722">2100</cx:pt>
          <cx:pt idx="33723">2250</cx:pt>
          <cx:pt idx="33724">2000</cx:pt>
          <cx:pt idx="33725">2350</cx:pt>
          <cx:pt idx="33726">2100</cx:pt>
          <cx:pt idx="33727">1350</cx:pt>
          <cx:pt idx="33728">2100</cx:pt>
          <cx:pt idx="33729">2100</cx:pt>
          <cx:pt idx="33730">2000</cx:pt>
          <cx:pt idx="33731">1900</cx:pt>
          <cx:pt idx="33732">1350</cx:pt>
          <cx:pt idx="33733">1350</cx:pt>
          <cx:pt idx="33734">2650</cx:pt>
          <cx:pt idx="33735">2350</cx:pt>
          <cx:pt idx="33736">2250</cx:pt>
          <cx:pt idx="33737">2650</cx:pt>
          <cx:pt idx="33738">2650</cx:pt>
          <cx:pt idx="33739">1850</cx:pt>
          <cx:pt idx="33740">1900</cx:pt>
          <cx:pt idx="33741">2350</cx:pt>
          <cx:pt idx="33742">1850</cx:pt>
          <cx:pt idx="33743">2350</cx:pt>
          <cx:pt idx="33744">2250</cx:pt>
          <cx:pt idx="33745">2350</cx:pt>
          <cx:pt idx="33746">2000</cx:pt>
          <cx:pt idx="33747">2350</cx:pt>
          <cx:pt idx="33748">2250</cx:pt>
          <cx:pt idx="33749">2350</cx:pt>
          <cx:pt idx="33750">2000</cx:pt>
          <cx:pt idx="33751">2350</cx:pt>
          <cx:pt idx="33752">2250</cx:pt>
          <cx:pt idx="33753">2350</cx:pt>
          <cx:pt idx="33754">2100</cx:pt>
          <cx:pt idx="33755">2350</cx:pt>
          <cx:pt idx="33756">2250</cx:pt>
          <cx:pt idx="33757">2350</cx:pt>
          <cx:pt idx="33758">2500</cx:pt>
          <cx:pt idx="33759">1500</cx:pt>
          <cx:pt idx="33760">1600</cx:pt>
          <cx:pt idx="33761">1500</cx:pt>
          <cx:pt idx="33762">1650</cx:pt>
          <cx:pt idx="33763">1600</cx:pt>
          <cx:pt idx="33764">1400</cx:pt>
          <cx:pt idx="33765">1750</cx:pt>
          <cx:pt idx="33766">1600</cx:pt>
          <cx:pt idx="33767">1650</cx:pt>
          <cx:pt idx="33768">1500</cx:pt>
          <cx:pt idx="33769">1400</cx:pt>
          <cx:pt idx="33770">1450</cx:pt>
          <cx:pt idx="33771">1450</cx:pt>
          <cx:pt idx="33772">1450</cx:pt>
          <cx:pt idx="33773">1400</cx:pt>
          <cx:pt idx="33774">1400</cx:pt>
          <cx:pt idx="33775">1750</cx:pt>
          <cx:pt idx="33776">2300</cx:pt>
          <cx:pt idx="33777">1850</cx:pt>
          <cx:pt idx="33778">2400</cx:pt>
          <cx:pt idx="33779">2800</cx:pt>
          <cx:pt idx="33780">1650</cx:pt>
          <cx:pt idx="33781">1500</cx:pt>
          <cx:pt idx="33782">1400</cx:pt>
          <cx:pt idx="33783">1450</cx:pt>
          <cx:pt idx="33784">1450</cx:pt>
          <cx:pt idx="33785">1450</cx:pt>
          <cx:pt idx="33786">1400</cx:pt>
          <cx:pt idx="33787">1400</cx:pt>
          <cx:pt idx="33788">1950</cx:pt>
          <cx:pt idx="33789">1950</cx:pt>
          <cx:pt idx="33790">1950</cx:pt>
          <cx:pt idx="33791">1950</cx:pt>
          <cx:pt idx="33792">1600</cx:pt>
          <cx:pt idx="33793">1250</cx:pt>
          <cx:pt idx="33794">1250</cx:pt>
          <cx:pt idx="33795">1250</cx:pt>
          <cx:pt idx="33796">1200</cx:pt>
          <cx:pt idx="33797">1450</cx:pt>
          <cx:pt idx="33798">1300</cx:pt>
          <cx:pt idx="33799">1450</cx:pt>
          <cx:pt idx="33800">1300</cx:pt>
          <cx:pt idx="33801">1200</cx:pt>
          <cx:pt idx="33802">1400</cx:pt>
          <cx:pt idx="33803">1250</cx:pt>
          <cx:pt idx="33804">1450</cx:pt>
          <cx:pt idx="33805">1300</cx:pt>
          <cx:pt idx="33806">1450</cx:pt>
          <cx:pt idx="33807">1350</cx:pt>
          <cx:pt idx="33808">950</cx:pt>
          <cx:pt idx="33809">950</cx:pt>
          <cx:pt idx="33810">1150</cx:pt>
          <cx:pt idx="33811">1150</cx:pt>
          <cx:pt idx="33812">1150</cx:pt>
          <cx:pt idx="33813">1750</cx:pt>
          <cx:pt idx="33814">1600</cx:pt>
          <cx:pt idx="33815">1650</cx:pt>
          <cx:pt idx="33816">1650</cx:pt>
          <cx:pt idx="33817">1650</cx:pt>
          <cx:pt idx="33818">1750</cx:pt>
          <cx:pt idx="33819">1350</cx:pt>
          <cx:pt idx="33820">1350</cx:pt>
          <cx:pt idx="33821">1350</cx:pt>
          <cx:pt idx="33822">1350</cx:pt>
          <cx:pt idx="33823">1500</cx:pt>
          <cx:pt idx="33824">1500</cx:pt>
          <cx:pt idx="33825">1650</cx:pt>
          <cx:pt idx="33826">1600</cx:pt>
          <cx:pt idx="33827">3250</cx:pt>
          <cx:pt idx="33828">3500</cx:pt>
          <cx:pt idx="33829">3250</cx:pt>
          <cx:pt idx="33830">2650</cx:pt>
          <cx:pt idx="33831">2800</cx:pt>
          <cx:pt idx="33832">2650</cx:pt>
          <cx:pt idx="33833">3000</cx:pt>
          <cx:pt idx="33834">2100</cx:pt>
          <cx:pt idx="33835">2650</cx:pt>
          <cx:pt idx="33836">2250</cx:pt>
          <cx:pt idx="33837">2800</cx:pt>
          <cx:pt idx="33838">1750</cx:pt>
          <cx:pt idx="33839">2650</cx:pt>
          <cx:pt idx="33840">2250</cx:pt>
          <cx:pt idx="33841">2650</cx:pt>
          <cx:pt idx="33842">2250</cx:pt>
          <cx:pt idx="33843">2250</cx:pt>
          <cx:pt idx="33844">2650</cx:pt>
          <cx:pt idx="33845">2650</cx:pt>
          <cx:pt idx="33846">2250</cx:pt>
          <cx:pt idx="33847">850</cx:pt>
          <cx:pt idx="33848">850</cx:pt>
          <cx:pt idx="33849">1450</cx:pt>
          <cx:pt idx="33850">1850</cx:pt>
          <cx:pt idx="33851">2000</cx:pt>
          <cx:pt idx="33852">1350</cx:pt>
          <cx:pt idx="33853">2500</cx:pt>
          <cx:pt idx="33854">1750</cx:pt>
          <cx:pt idx="33855">1850</cx:pt>
          <cx:pt idx="33856">1750</cx:pt>
          <cx:pt idx="33857">1900</cx:pt>
          <cx:pt idx="33858">2000</cx:pt>
          <cx:pt idx="33859">1900</cx:pt>
          <cx:pt idx="33860">2350</cx:pt>
          <cx:pt idx="33861">2250</cx:pt>
          <cx:pt idx="33862">2350</cx:pt>
          <cx:pt idx="33863">2250</cx:pt>
          <cx:pt idx="33864">2350</cx:pt>
          <cx:pt idx="33865">2100</cx:pt>
          <cx:pt idx="33866">3000</cx:pt>
          <cx:pt idx="33867">1650</cx:pt>
          <cx:pt idx="33868">1750</cx:pt>
          <cx:pt idx="33869">1650</cx:pt>
          <cx:pt idx="33870">1450</cx:pt>
          <cx:pt idx="33871">1500</cx:pt>
          <cx:pt idx="33872">1750</cx:pt>
          <cx:pt idx="33873">1650</cx:pt>
          <cx:pt idx="33874">1600</cx:pt>
          <cx:pt idx="33875">1950</cx:pt>
          <cx:pt idx="33876">1750</cx:pt>
          <cx:pt idx="33877">1850</cx:pt>
          <cx:pt idx="33878">1500</cx:pt>
          <cx:pt idx="33879">1850</cx:pt>
          <cx:pt idx="33880">1650</cx:pt>
          <cx:pt idx="33881">1400</cx:pt>
          <cx:pt idx="33882">1650</cx:pt>
          <cx:pt idx="33883">1350</cx:pt>
          <cx:pt idx="33884">1600</cx:pt>
          <cx:pt idx="33885">900</cx:pt>
          <cx:pt idx="33886">2200</cx:pt>
          <cx:pt idx="33887">2350</cx:pt>
          <cx:pt idx="33888">1900</cx:pt>
          <cx:pt idx="33889">1900</cx:pt>
          <cx:pt idx="33890">2000</cx:pt>
          <cx:pt idx="33891">2100</cx:pt>
          <cx:pt idx="33892">2250</cx:pt>
          <cx:pt idx="33893">2350</cx:pt>
          <cx:pt idx="33894">2650</cx:pt>
          <cx:pt idx="33895">2800</cx:pt>
          <cx:pt idx="33896">2650</cx:pt>
          <cx:pt idx="33897">2350</cx:pt>
          <cx:pt idx="33898">1150</cx:pt>
          <cx:pt idx="33899">1150</cx:pt>
          <cx:pt idx="33900">1450</cx:pt>
          <cx:pt idx="33901">1450</cx:pt>
          <cx:pt idx="33902">1150</cx:pt>
          <cx:pt idx="33903">1100</cx:pt>
          <cx:pt idx="33904">1200</cx:pt>
          <cx:pt idx="33905">1050</cx:pt>
          <cx:pt idx="33906">1150</cx:pt>
          <cx:pt idx="33907">1100</cx:pt>
          <cx:pt idx="33908">1050</cx:pt>
          <cx:pt idx="33909">1050</cx:pt>
          <cx:pt idx="33910">1150</cx:pt>
          <cx:pt idx="33911">1100</cx:pt>
          <cx:pt idx="33912">1100</cx:pt>
          <cx:pt idx="33913">1300</cx:pt>
          <cx:pt idx="33914">1250</cx:pt>
          <cx:pt idx="33915">1200</cx:pt>
          <cx:pt idx="33916">1350</cx:pt>
          <cx:pt idx="33917">1300</cx:pt>
          <cx:pt idx="33918">1850</cx:pt>
          <cx:pt idx="33919">1850</cx:pt>
          <cx:pt idx="33920">1850</cx:pt>
          <cx:pt idx="33921">1750</cx:pt>
          <cx:pt idx="33922">1750</cx:pt>
          <cx:pt idx="33923">2350</cx:pt>
          <cx:pt idx="33924">2350</cx:pt>
          <cx:pt idx="33925">2500</cx:pt>
          <cx:pt idx="33926">800</cx:pt>
          <cx:pt idx="33927">1700</cx:pt>
          <cx:pt idx="33928">1700</cx:pt>
          <cx:pt idx="33929">1900</cx:pt>
          <cx:pt idx="33930">1900</cx:pt>
          <cx:pt idx="33931">1900</cx:pt>
          <cx:pt idx="33932">1850</cx:pt>
          <cx:pt idx="33933">1850</cx:pt>
          <cx:pt idx="33934">1850</cx:pt>
          <cx:pt idx="33935">1900</cx:pt>
          <cx:pt idx="33936">1850</cx:pt>
          <cx:pt idx="33937">2800</cx:pt>
          <cx:pt idx="33938">2800</cx:pt>
          <cx:pt idx="33939">2350</cx:pt>
          <cx:pt idx="33940">3000</cx:pt>
          <cx:pt idx="33941">2350</cx:pt>
          <cx:pt idx="33942">3000</cx:pt>
          <cx:pt idx="33943">1400</cx:pt>
          <cx:pt idx="33944">1550</cx:pt>
          <cx:pt idx="33945">1650</cx:pt>
          <cx:pt idx="33946">2100</cx:pt>
          <cx:pt idx="33947">2250</cx:pt>
          <cx:pt idx="33948">2250</cx:pt>
          <cx:pt idx="33949">2350</cx:pt>
          <cx:pt idx="33950">2250</cx:pt>
          <cx:pt idx="33951">2350</cx:pt>
          <cx:pt idx="33952">1200</cx:pt>
          <cx:pt idx="33953">1250</cx:pt>
          <cx:pt idx="33954">1750</cx:pt>
          <cx:pt idx="33955">1850</cx:pt>
          <cx:pt idx="33956">1850</cx:pt>
          <cx:pt idx="33957">1900</cx:pt>
          <cx:pt idx="33958">1850</cx:pt>
          <cx:pt idx="33959">1850</cx:pt>
          <cx:pt idx="33960">1900</cx:pt>
          <cx:pt idx="33961">1850</cx:pt>
          <cx:pt idx="33962">1850</cx:pt>
          <cx:pt idx="33963">1850</cx:pt>
          <cx:pt idx="33964">1850</cx:pt>
          <cx:pt idx="33965">1900</cx:pt>
          <cx:pt idx="33966">1850</cx:pt>
          <cx:pt idx="33967">1850</cx:pt>
          <cx:pt idx="33968">1750</cx:pt>
          <cx:pt idx="33969">1650</cx:pt>
          <cx:pt idx="33970">2000</cx:pt>
          <cx:pt idx="33971">2100</cx:pt>
          <cx:pt idx="33972">2000</cx:pt>
          <cx:pt idx="33973">2250</cx:pt>
          <cx:pt idx="33974">2250</cx:pt>
          <cx:pt idx="33975">2500</cx:pt>
          <cx:pt idx="33976">2250</cx:pt>
          <cx:pt idx="33977">2350</cx:pt>
          <cx:pt idx="33978">2350</cx:pt>
          <cx:pt idx="33979">3250</cx:pt>
          <cx:pt idx="33980">3250</cx:pt>
          <cx:pt idx="33981">1750</cx:pt>
          <cx:pt idx="33982">2650</cx:pt>
          <cx:pt idx="33983">2800</cx:pt>
          <cx:pt idx="33984">3000</cx:pt>
          <cx:pt idx="33985">1450</cx:pt>
          <cx:pt idx="33986">1900</cx:pt>
          <cx:pt idx="33987">2000</cx:pt>
          <cx:pt idx="33988">2000</cx:pt>
          <cx:pt idx="33989">2000</cx:pt>
          <cx:pt idx="33990">2100</cx:pt>
          <cx:pt idx="33991">2250</cx:pt>
          <cx:pt idx="33992">2250</cx:pt>
          <cx:pt idx="33993">1700</cx:pt>
          <cx:pt idx="33994">2650</cx:pt>
          <cx:pt idx="33995">2800</cx:pt>
          <cx:pt idx="33996">2100</cx:pt>
          <cx:pt idx="33997">2250</cx:pt>
          <cx:pt idx="33998">2350</cx:pt>
          <cx:pt idx="33999">2100</cx:pt>
          <cx:pt idx="34000">2250</cx:pt>
          <cx:pt idx="34001">2500</cx:pt>
          <cx:pt idx="34002">1650</cx:pt>
          <cx:pt idx="34003">1650</cx:pt>
          <cx:pt idx="34004">1750</cx:pt>
          <cx:pt idx="34005">1900</cx:pt>
          <cx:pt idx="34006">3000</cx:pt>
          <cx:pt idx="34007">2800</cx:pt>
          <cx:pt idx="34008">2800</cx:pt>
          <cx:pt idx="34009">2800</cx:pt>
          <cx:pt idx="34010">2800</cx:pt>
          <cx:pt idx="34011">1350</cx:pt>
          <cx:pt idx="34012">1300</cx:pt>
          <cx:pt idx="34013">1450</cx:pt>
          <cx:pt idx="34014">1400</cx:pt>
          <cx:pt idx="34015">1450</cx:pt>
          <cx:pt idx="34016">1400</cx:pt>
          <cx:pt idx="34017">1450</cx:pt>
          <cx:pt idx="34018">1400</cx:pt>
          <cx:pt idx="34019">1550</cx:pt>
          <cx:pt idx="34020">1400</cx:pt>
          <cx:pt idx="34021">1400</cx:pt>
          <cx:pt idx="34022">1300</cx:pt>
          <cx:pt idx="34023">1550</cx:pt>
          <cx:pt idx="34024">1400</cx:pt>
          <cx:pt idx="34025">1450</cx:pt>
          <cx:pt idx="34026">1400</cx:pt>
          <cx:pt idx="34027">1450</cx:pt>
          <cx:pt idx="34028">1500</cx:pt>
          <cx:pt idx="34029">1450</cx:pt>
          <cx:pt idx="34030">1450</cx:pt>
          <cx:pt idx="34031">1450</cx:pt>
          <cx:pt idx="34032">1450</cx:pt>
          <cx:pt idx="34033">1500</cx:pt>
          <cx:pt idx="34034">1500</cx:pt>
          <cx:pt idx="34035">1650</cx:pt>
          <cx:pt idx="34036">1550</cx:pt>
          <cx:pt idx="34037">1450</cx:pt>
          <cx:pt idx="34038">1450</cx:pt>
          <cx:pt idx="34039">1500</cx:pt>
          <cx:pt idx="34040">1500</cx:pt>
          <cx:pt idx="34041">1650</cx:pt>
          <cx:pt idx="34042">1550</cx:pt>
          <cx:pt idx="34043">1450</cx:pt>
          <cx:pt idx="34044">1450</cx:pt>
          <cx:pt idx="34045">1650</cx:pt>
          <cx:pt idx="34046">1550</cx:pt>
          <cx:pt idx="34047">1650</cx:pt>
          <cx:pt idx="34048">1550</cx:pt>
          <cx:pt idx="34049">1450</cx:pt>
          <cx:pt idx="34050">1450</cx:pt>
          <cx:pt idx="34051">1450</cx:pt>
          <cx:pt idx="34052">1450</cx:pt>
          <cx:pt idx="34053">1450</cx:pt>
          <cx:pt idx="34054">1450</cx:pt>
          <cx:pt idx="34055">1450</cx:pt>
          <cx:pt idx="34056">1450</cx:pt>
          <cx:pt idx="34057">600</cx:pt>
          <cx:pt idx="34058">2100</cx:pt>
          <cx:pt idx="34059">1250</cx:pt>
          <cx:pt idx="34060">1350</cx:pt>
          <cx:pt idx="34061">1250</cx:pt>
          <cx:pt idx="34062">1400</cx:pt>
          <cx:pt idx="34063">1400</cx:pt>
          <cx:pt idx="34064">2250</cx:pt>
          <cx:pt idx="34065">2250</cx:pt>
          <cx:pt idx="34066">1300</cx:pt>
          <cx:pt idx="34067">1400</cx:pt>
          <cx:pt idx="34068">900</cx:pt>
          <cx:pt idx="34069">950</cx:pt>
          <cx:pt idx="34070">1300</cx:pt>
          <cx:pt idx="34071">1350</cx:pt>
          <cx:pt idx="34072">1850</cx:pt>
          <cx:pt idx="34073">1350</cx:pt>
          <cx:pt idx="34074">1350</cx:pt>
          <cx:pt idx="34075">1350</cx:pt>
          <cx:pt idx="34076">2350</cx:pt>
          <cx:pt idx="34077">2400</cx:pt>
          <cx:pt idx="34078">2000</cx:pt>
          <cx:pt idx="34079">2000</cx:pt>
          <cx:pt idx="34080">2000</cx:pt>
          <cx:pt idx="34081">2100</cx:pt>
          <cx:pt idx="34082">1400</cx:pt>
          <cx:pt idx="34083">1150</cx:pt>
          <cx:pt idx="34084">2350</cx:pt>
          <cx:pt idx="34085">2350</cx:pt>
          <cx:pt idx="34086">2500</cx:pt>
          <cx:pt idx="34087">2500</cx:pt>
          <cx:pt idx="34088">1250</cx:pt>
          <cx:pt idx="34089">1300</cx:pt>
          <cx:pt idx="34090">1850</cx:pt>
          <cx:pt idx="34091">1950</cx:pt>
          <cx:pt idx="34092">1650</cx:pt>
          <cx:pt idx="34093">1850</cx:pt>
          <cx:pt idx="34094">2050</cx:pt>
          <cx:pt idx="34095">1950</cx:pt>
          <cx:pt idx="34096">2250</cx:pt>
          <cx:pt idx="34097">1450</cx:pt>
          <cx:pt idx="34098">1550</cx:pt>
          <cx:pt idx="34099">1550</cx:pt>
          <cx:pt idx="34100">600</cx:pt>
          <cx:pt idx="34101">1900</cx:pt>
          <cx:pt idx="34102">1750</cx:pt>
          <cx:pt idx="34103">2250</cx:pt>
          <cx:pt idx="34104">1750</cx:pt>
          <cx:pt idx="34105">1450</cx:pt>
          <cx:pt idx="34106">1600</cx:pt>
          <cx:pt idx="34107">1650</cx:pt>
          <cx:pt idx="34108">1350</cx:pt>
          <cx:pt idx="34109">1350</cx:pt>
          <cx:pt idx="34110">1650</cx:pt>
          <cx:pt idx="34111">1300</cx:pt>
          <cx:pt idx="34112">1250</cx:pt>
          <cx:pt idx="34113">1450</cx:pt>
          <cx:pt idx="34114">1400</cx:pt>
          <cx:pt idx="34115">1050</cx:pt>
          <cx:pt idx="34116">1100</cx:pt>
          <cx:pt idx="34117">1150</cx:pt>
          <cx:pt idx="34118">1050</cx:pt>
          <cx:pt idx="34119">2350</cx:pt>
          <cx:pt idx="34120">2350</cx:pt>
          <cx:pt idx="34121">2500</cx:pt>
          <cx:pt idx="34122">2500</cx:pt>
          <cx:pt idx="34123">1000</cx:pt>
          <cx:pt idx="34124">1150</cx:pt>
          <cx:pt idx="34125">1150</cx:pt>
          <cx:pt idx="34126">1950</cx:pt>
          <cx:pt idx="34127">2050</cx:pt>
          <cx:pt idx="34128">2050</cx:pt>
          <cx:pt idx="34129">3250</cx:pt>
          <cx:pt idx="34130">1850</cx:pt>
          <cx:pt idx="34131">1900</cx:pt>
          <cx:pt idx="34132">1850</cx:pt>
          <cx:pt idx="34133">1900</cx:pt>
          <cx:pt idx="34134">1900</cx:pt>
          <cx:pt idx="34135">2000</cx:pt>
          <cx:pt idx="34136">1900</cx:pt>
          <cx:pt idx="34137">2000</cx:pt>
          <cx:pt idx="34138">2000</cx:pt>
          <cx:pt idx="34139">2000</cx:pt>
          <cx:pt idx="34140">1850</cx:pt>
          <cx:pt idx="34141">1900</cx:pt>
          <cx:pt idx="34142">1900</cx:pt>
          <cx:pt idx="34143">1900</cx:pt>
          <cx:pt idx="34144">1900</cx:pt>
          <cx:pt idx="34145">2000</cx:pt>
          <cx:pt idx="34146">2500</cx:pt>
          <cx:pt idx="34147">1900</cx:pt>
          <cx:pt idx="34148">2000</cx:pt>
          <cx:pt idx="34149">2000</cx:pt>
          <cx:pt idx="34150">2000</cx:pt>
          <cx:pt idx="34151">2100</cx:pt>
          <cx:pt idx="34152">2100</cx:pt>
          <cx:pt idx="34153">2100</cx:pt>
          <cx:pt idx="34154">2100</cx:pt>
          <cx:pt idx="34155">1700</cx:pt>
          <cx:pt idx="34156">1750</cx:pt>
          <cx:pt idx="34157">1750</cx:pt>
          <cx:pt idx="34158">1900</cx:pt>
          <cx:pt idx="34159">2100</cx:pt>
          <cx:pt idx="34160">2500</cx:pt>
          <cx:pt idx="34161">2500</cx:pt>
          <cx:pt idx="34162">2350</cx:pt>
          <cx:pt idx="34163">2000</cx:pt>
          <cx:pt idx="34164">2500</cx:pt>
          <cx:pt idx="34165">2650</cx:pt>
          <cx:pt idx="34166">1700</cx:pt>
          <cx:pt idx="34167">1750</cx:pt>
          <cx:pt idx="34168">1750</cx:pt>
          <cx:pt idx="34169">1900</cx:pt>
          <cx:pt idx="34170">1900</cx:pt>
          <cx:pt idx="34171">2000</cx:pt>
          <cx:pt idx="34172">2000</cx:pt>
          <cx:pt idx="34173">2100</cx:pt>
          <cx:pt idx="34174">2250</cx:pt>
          <cx:pt idx="34175">2000</cx:pt>
          <cx:pt idx="34176">1700</cx:pt>
          <cx:pt idx="34177">2350</cx:pt>
          <cx:pt idx="34178">2350</cx:pt>
          <cx:pt idx="34179">2350</cx:pt>
          <cx:pt idx="34180">2350</cx:pt>
          <cx:pt idx="34181">2400</cx:pt>
          <cx:pt idx="34182">2300</cx:pt>
          <cx:pt idx="34183">1750</cx:pt>
          <cx:pt idx="34184">1750</cx:pt>
          <cx:pt idx="34185">2600</cx:pt>
          <cx:pt idx="34186">1850</cx:pt>
          <cx:pt idx="34187">1850</cx:pt>
          <cx:pt idx="34188">2300</cx:pt>
          <cx:pt idx="34189">1650</cx:pt>
          <cx:pt idx="34190">1650</cx:pt>
          <cx:pt idx="34191">1650</cx:pt>
          <cx:pt idx="34192">2800</cx:pt>
          <cx:pt idx="34193">2800</cx:pt>
          <cx:pt idx="34194">3000</cx:pt>
          <cx:pt idx="34195">3000</cx:pt>
          <cx:pt idx="34196">3000</cx:pt>
          <cx:pt idx="34197">3000</cx:pt>
          <cx:pt idx="34198">2800</cx:pt>
          <cx:pt idx="34199">3850</cx:pt>
          <cx:pt idx="34200">3250</cx:pt>
          <cx:pt idx="34201">3250</cx:pt>
          <cx:pt idx="34202">3850</cx:pt>
          <cx:pt idx="34203">3850</cx:pt>
          <cx:pt idx="34204">2500</cx:pt>
          <cx:pt idx="34205">2500</cx:pt>
          <cx:pt idx="34206">1500</cx:pt>
          <cx:pt idx="34207">1700</cx:pt>
          <cx:pt idx="34208">950</cx:pt>
          <cx:pt idx="34209">1350</cx:pt>
          <cx:pt idx="34210">1350</cx:pt>
          <cx:pt idx="34211">1450</cx:pt>
          <cx:pt idx="34212">1450</cx:pt>
          <cx:pt idx="34213">1200</cx:pt>
          <cx:pt idx="34214">1200</cx:pt>
          <cx:pt idx="34215">1200</cx:pt>
          <cx:pt idx="34216">1200</cx:pt>
          <cx:pt idx="34217">600</cx:pt>
          <cx:pt idx="34218">600</cx:pt>
          <cx:pt idx="34219">2800</cx:pt>
          <cx:pt idx="34220">1500</cx:pt>
          <cx:pt idx="34221">1750</cx:pt>
          <cx:pt idx="34222">1300</cx:pt>
          <cx:pt idx="34223">1700</cx:pt>
          <cx:pt idx="34224">1450</cx:pt>
          <cx:pt idx="34225">1150</cx:pt>
          <cx:pt idx="34226">2000</cx:pt>
          <cx:pt idx="34227">1250</cx:pt>
          <cx:pt idx="34228">2250</cx:pt>
          <cx:pt idx="34229">1150</cx:pt>
          <cx:pt idx="34230">2000</cx:pt>
          <cx:pt idx="34231">1300</cx:pt>
          <cx:pt idx="34232">2250</cx:pt>
          <cx:pt idx="34233">1750</cx:pt>
          <cx:pt idx="34234">1300</cx:pt>
          <cx:pt idx="34235">1450</cx:pt>
          <cx:pt idx="34236">1750</cx:pt>
          <cx:pt idx="34237">1350</cx:pt>
          <cx:pt idx="34238">1450</cx:pt>
          <cx:pt idx="34239">1950</cx:pt>
          <cx:pt idx="34240">1250</cx:pt>
          <cx:pt idx="34241">1400</cx:pt>
          <cx:pt idx="34242">1150</cx:pt>
          <cx:pt idx="34243">700</cx:pt>
          <cx:pt idx="34244">750</cx:pt>
          <cx:pt idx="34245">750</cx:pt>
          <cx:pt idx="34246">1850</cx:pt>
          <cx:pt idx="34247">1950</cx:pt>
          <cx:pt idx="34248">1950</cx:pt>
          <cx:pt idx="34249">1400</cx:pt>
          <cx:pt idx="34250">1450</cx:pt>
          <cx:pt idx="34251">850</cx:pt>
          <cx:pt idx="34252">1250</cx:pt>
          <cx:pt idx="34253">1400</cx:pt>
          <cx:pt idx="34254">850</cx:pt>
          <cx:pt idx="34255">900</cx:pt>
          <cx:pt idx="34256">1100</cx:pt>
          <cx:pt idx="34257">1100</cx:pt>
          <cx:pt idx="34258">1150</cx:pt>
          <cx:pt idx="34259">1150</cx:pt>
          <cx:pt idx="34260">1050</cx:pt>
          <cx:pt idx="34261">1050</cx:pt>
          <cx:pt idx="34262">1950</cx:pt>
          <cx:pt idx="34263">2200</cx:pt>
          <cx:pt idx="34264">1950</cx:pt>
          <cx:pt idx="34265">1600</cx:pt>
          <cx:pt idx="34266">1650</cx:pt>
          <cx:pt idx="34267">1750</cx:pt>
          <cx:pt idx="34268">1250</cx:pt>
          <cx:pt idx="34269">1250</cx:pt>
          <cx:pt idx="34270">2350</cx:pt>
          <cx:pt idx="34271">750</cx:pt>
          <cx:pt idx="34272">700</cx:pt>
          <cx:pt idx="34273">700</cx:pt>
          <cx:pt idx="34274">850</cx:pt>
          <cx:pt idx="34275">1350</cx:pt>
          <cx:pt idx="34276">1400</cx:pt>
          <cx:pt idx="34277">850</cx:pt>
          <cx:pt idx="34278">1450</cx:pt>
          <cx:pt idx="34279">2350</cx:pt>
          <cx:pt idx="34280">2500</cx:pt>
          <cx:pt idx="34281">2350</cx:pt>
          <cx:pt idx="34282">1650</cx:pt>
          <cx:pt idx="34283">1850</cx:pt>
          <cx:pt idx="34284">1650</cx:pt>
          <cx:pt idx="34285">1850</cx:pt>
          <cx:pt idx="34286">1600</cx:pt>
          <cx:pt idx="34287">1950</cx:pt>
          <cx:pt idx="34288">1850</cx:pt>
          <cx:pt idx="34289">1950</cx:pt>
          <cx:pt idx="34290">1850</cx:pt>
          <cx:pt idx="34291">2050</cx:pt>
          <cx:pt idx="34292">2050</cx:pt>
          <cx:pt idx="34293">2050</cx:pt>
          <cx:pt idx="34294">2350</cx:pt>
          <cx:pt idx="34295">2200</cx:pt>
          <cx:pt idx="34296">2350</cx:pt>
          <cx:pt idx="34297">2350</cx:pt>
          <cx:pt idx="34298">1500</cx:pt>
          <cx:pt idx="34299">1650</cx:pt>
          <cx:pt idx="34300">1600</cx:pt>
          <cx:pt idx="34301">1650</cx:pt>
          <cx:pt idx="34302">1100</cx:pt>
          <cx:pt idx="34303">1050</cx:pt>
          <cx:pt idx="34304">1650</cx:pt>
          <cx:pt idx="34305">1400</cx:pt>
          <cx:pt idx="34306">1300</cx:pt>
          <cx:pt idx="34307">1400</cx:pt>
          <cx:pt idx="34308">1300</cx:pt>
          <cx:pt idx="34309">1650</cx:pt>
          <cx:pt idx="34310">1700</cx:pt>
          <cx:pt idx="34311">1500</cx:pt>
          <cx:pt idx="34312">1300</cx:pt>
          <cx:pt idx="34313">1650</cx:pt>
          <cx:pt idx="34314">1700</cx:pt>
          <cx:pt idx="34315">1700</cx:pt>
          <cx:pt idx="34316">2100</cx:pt>
          <cx:pt idx="34317">1700</cx:pt>
          <cx:pt idx="34318">1350</cx:pt>
          <cx:pt idx="34319">1550</cx:pt>
          <cx:pt idx="34320">1700</cx:pt>
          <cx:pt idx="34321">1550</cx:pt>
          <cx:pt idx="34322">1200</cx:pt>
          <cx:pt idx="34323">1400</cx:pt>
          <cx:pt idx="34324">1150</cx:pt>
          <cx:pt idx="34325">1250</cx:pt>
          <cx:pt idx="34326">1650</cx:pt>
          <cx:pt idx="34327">950</cx:pt>
          <cx:pt idx="34328">1350</cx:pt>
          <cx:pt idx="34329">1350</cx:pt>
          <cx:pt idx="34330">1850</cx:pt>
          <cx:pt idx="34331">1250</cx:pt>
          <cx:pt idx="34332">1400</cx:pt>
          <cx:pt idx="34333">1250</cx:pt>
          <cx:pt idx="34334">1350</cx:pt>
          <cx:pt idx="34335">1750</cx:pt>
          <cx:pt idx="34336">1850</cx:pt>
          <cx:pt idx="34337">2000</cx:pt>
          <cx:pt idx="34338">1900</cx:pt>
          <cx:pt idx="34339">2250</cx:pt>
          <cx:pt idx="34340">2000</cx:pt>
          <cx:pt idx="34341">1650</cx:pt>
          <cx:pt idx="34342">1500</cx:pt>
          <cx:pt idx="34343">1450</cx:pt>
          <cx:pt idx="34344">1650</cx:pt>
          <cx:pt idx="34345">1500</cx:pt>
          <cx:pt idx="34346">1750</cx:pt>
          <cx:pt idx="34347">1750</cx:pt>
          <cx:pt idx="34348">1650</cx:pt>
          <cx:pt idx="34349">1750</cx:pt>
          <cx:pt idx="34350">1650</cx:pt>
          <cx:pt idx="34351">1650</cx:pt>
          <cx:pt idx="34352">1950</cx:pt>
          <cx:pt idx="34353">1850</cx:pt>
          <cx:pt idx="34354">1500</cx:pt>
          <cx:pt idx="34355">1700</cx:pt>
          <cx:pt idx="34356">1850</cx:pt>
          <cx:pt idx="34357">2000</cx:pt>
          <cx:pt idx="34358">1850</cx:pt>
          <cx:pt idx="34359">1900</cx:pt>
          <cx:pt idx="34360">1850</cx:pt>
          <cx:pt idx="34361">1500</cx:pt>
          <cx:pt idx="34362">1700</cx:pt>
          <cx:pt idx="34363">1700</cx:pt>
          <cx:pt idx="34364">1500</cx:pt>
          <cx:pt idx="34365">2800</cx:pt>
          <cx:pt idx="34366">2500</cx:pt>
          <cx:pt idx="34367">3000</cx:pt>
          <cx:pt idx="34368">2650</cx:pt>
          <cx:pt idx="34369">2800</cx:pt>
          <cx:pt idx="34370">2650</cx:pt>
          <cx:pt idx="34371">2800</cx:pt>
          <cx:pt idx="34372">2650</cx:pt>
          <cx:pt idx="34373">2650</cx:pt>
          <cx:pt idx="34374">2800</cx:pt>
          <cx:pt idx="34375">1550</cx:pt>
          <cx:pt idx="34376">1100</cx:pt>
          <cx:pt idx="34377">1500</cx:pt>
          <cx:pt idx="34378">1650</cx:pt>
          <cx:pt idx="34379">1550</cx:pt>
          <cx:pt idx="34380">1650</cx:pt>
          <cx:pt idx="34381">1750</cx:pt>
          <cx:pt idx="34382">1650</cx:pt>
          <cx:pt idx="34383">1750</cx:pt>
          <cx:pt idx="34384">1750</cx:pt>
          <cx:pt idx="34385">1650</cx:pt>
          <cx:pt idx="34386">1500</cx:pt>
          <cx:pt idx="34387">1850</cx:pt>
          <cx:pt idx="34388">2000</cx:pt>
          <cx:pt idx="34389">2000</cx:pt>
          <cx:pt idx="34390">1900</cx:pt>
          <cx:pt idx="34391">1900</cx:pt>
          <cx:pt idx="34392">1900</cx:pt>
          <cx:pt idx="34393">2500</cx:pt>
          <cx:pt idx="34394">1900</cx:pt>
          <cx:pt idx="34395">1750</cx:pt>
          <cx:pt idx="34396">1850</cx:pt>
          <cx:pt idx="34397">1850</cx:pt>
          <cx:pt idx="34398">1900</cx:pt>
          <cx:pt idx="34399">2000</cx:pt>
          <cx:pt idx="34400">1650</cx:pt>
          <cx:pt idx="34401">2350</cx:pt>
          <cx:pt idx="34402">2500</cx:pt>
          <cx:pt idx="34403">2650</cx:pt>
          <cx:pt idx="34404">3000</cx:pt>
          <cx:pt idx="34405">3000</cx:pt>
          <cx:pt idx="34406">2500</cx:pt>
          <cx:pt idx="34407">2650</cx:pt>
          <cx:pt idx="34408">3000</cx:pt>
          <cx:pt idx="34409">3000</cx:pt>
          <cx:pt idx="34410">2350</cx:pt>
          <cx:pt idx="34411">2350</cx:pt>
          <cx:pt idx="34412">2350</cx:pt>
          <cx:pt idx="34413">1650</cx:pt>
          <cx:pt idx="34414">2000</cx:pt>
          <cx:pt idx="34415">2100</cx:pt>
          <cx:pt idx="34416">2000</cx:pt>
          <cx:pt idx="34417">2100</cx:pt>
          <cx:pt idx="34418">2000</cx:pt>
          <cx:pt idx="34419">2100</cx:pt>
          <cx:pt idx="34420">2100</cx:pt>
          <cx:pt idx="34421">2100</cx:pt>
          <cx:pt idx="34422">2250</cx:pt>
          <cx:pt idx="34423">1650</cx:pt>
          <cx:pt idx="34424">1650</cx:pt>
          <cx:pt idx="34425">2250</cx:pt>
          <cx:pt idx="34426">2800</cx:pt>
          <cx:pt idx="34427">2500</cx:pt>
          <cx:pt idx="34428">2800</cx:pt>
          <cx:pt idx="34429">2500</cx:pt>
          <cx:pt idx="34430">2500</cx:pt>
          <cx:pt idx="34431">2800</cx:pt>
          <cx:pt idx="34432">3250</cx:pt>
          <cx:pt idx="34433">1550</cx:pt>
          <cx:pt idx="34434">1650</cx:pt>
          <cx:pt idx="34435">1650</cx:pt>
          <cx:pt idx="34436">1550</cx:pt>
          <cx:pt idx="34437">1650</cx:pt>
          <cx:pt idx="34438">1500</cx:pt>
          <cx:pt idx="34439">1550</cx:pt>
          <cx:pt idx="34440">1550</cx:pt>
          <cx:pt idx="34441">1050</cx:pt>
          <cx:pt idx="34442">1150</cx:pt>
          <cx:pt idx="34443">1150</cx:pt>
          <cx:pt idx="34444">1550</cx:pt>
          <cx:pt idx="34445">1650</cx:pt>
          <cx:pt idx="34446">1650</cx:pt>
          <cx:pt idx="34447">1650</cx:pt>
          <cx:pt idx="34448">1650</cx:pt>
          <cx:pt idx="34449">1700</cx:pt>
          <cx:pt idx="34450">1750</cx:pt>
          <cx:pt idx="34451">1850</cx:pt>
          <cx:pt idx="34452">1850</cx:pt>
          <cx:pt idx="34453">1850</cx:pt>
          <cx:pt idx="34454">1650</cx:pt>
          <cx:pt idx="34455">1550</cx:pt>
          <cx:pt idx="34456">1650</cx:pt>
          <cx:pt idx="34457">1650</cx:pt>
          <cx:pt idx="34458">1700</cx:pt>
          <cx:pt idx="34459">1650</cx:pt>
          <cx:pt idx="34460">1650</cx:pt>
          <cx:pt idx="34461">1750</cx:pt>
          <cx:pt idx="34462">1700</cx:pt>
          <cx:pt idx="34463">1750</cx:pt>
          <cx:pt idx="34464">1700</cx:pt>
          <cx:pt idx="34465">1850</cx:pt>
          <cx:pt idx="34466">1850</cx:pt>
          <cx:pt idx="34467">1850</cx:pt>
          <cx:pt idx="34468">1750</cx:pt>
          <cx:pt idx="34469">1650</cx:pt>
          <cx:pt idx="34470">1650</cx:pt>
          <cx:pt idx="34471">1300</cx:pt>
          <cx:pt idx="34472">1300</cx:pt>
          <cx:pt idx="34473">1750</cx:pt>
          <cx:pt idx="34474">1900</cx:pt>
          <cx:pt idx="34475">1850</cx:pt>
          <cx:pt idx="34476">2000</cx:pt>
          <cx:pt idx="34477">2100</cx:pt>
          <cx:pt idx="34478">2250</cx:pt>
          <cx:pt idx="34479">2250</cx:pt>
          <cx:pt idx="34480">2250</cx:pt>
          <cx:pt idx="34481">1750</cx:pt>
          <cx:pt idx="34482">1700</cx:pt>
          <cx:pt idx="34483">1750</cx:pt>
          <cx:pt idx="34484">1850</cx:pt>
          <cx:pt idx="34485">1850</cx:pt>
          <cx:pt idx="34486">1850</cx:pt>
          <cx:pt idx="34487">2100</cx:pt>
          <cx:pt idx="34488">2100</cx:pt>
          <cx:pt idx="34489">2100</cx:pt>
          <cx:pt idx="34490">2250</cx:pt>
          <cx:pt idx="34491">2250</cx:pt>
          <cx:pt idx="34492">2250</cx:pt>
          <cx:pt idx="34493">1900</cx:pt>
          <cx:pt idx="34494">1500</cx:pt>
          <cx:pt idx="34495">1900</cx:pt>
          <cx:pt idx="34496">1900</cx:pt>
          <cx:pt idx="34497">2100</cx:pt>
          <cx:pt idx="34498">2250</cx:pt>
          <cx:pt idx="34499">2250</cx:pt>
          <cx:pt idx="34500">2250</cx:pt>
          <cx:pt idx="34501">2800</cx:pt>
          <cx:pt idx="34502">1500</cx:pt>
          <cx:pt idx="34503">1650</cx:pt>
          <cx:pt idx="34504">1700</cx:pt>
          <cx:pt idx="34505">2250</cx:pt>
          <cx:pt idx="34506">2250</cx:pt>
          <cx:pt idx="34507">2250</cx:pt>
          <cx:pt idx="34508">2250</cx:pt>
          <cx:pt idx="34509">2250</cx:pt>
          <cx:pt idx="34510">550</cx:pt>
          <cx:pt idx="34511">1100</cx:pt>
          <cx:pt idx="34512">1500</cx:pt>
          <cx:pt idx="34513">1700</cx:pt>
          <cx:pt idx="34514">1900</cx:pt>
          <cx:pt idx="34515">1700</cx:pt>
          <cx:pt idx="34516">1900</cx:pt>
          <cx:pt idx="34517">1850</cx:pt>
          <cx:pt idx="34518">2250</cx:pt>
          <cx:pt idx="34519">2100</cx:pt>
          <cx:pt idx="34520">2250</cx:pt>
          <cx:pt idx="34521">2100</cx:pt>
          <cx:pt idx="34522">2250</cx:pt>
          <cx:pt idx="34523">2100</cx:pt>
          <cx:pt idx="34524">2650</cx:pt>
          <cx:pt idx="34525">2500</cx:pt>
          <cx:pt idx="34526">2650</cx:pt>
          <cx:pt idx="34527">2500</cx:pt>
          <cx:pt idx="34528">2650</cx:pt>
          <cx:pt idx="34529">2500</cx:pt>
          <cx:pt idx="34530">2650</cx:pt>
          <cx:pt idx="34531">2500</cx:pt>
          <cx:pt idx="34532">1650</cx:pt>
          <cx:pt idx="34533">1650</cx:pt>
          <cx:pt idx="34534">2000</cx:pt>
          <cx:pt idx="34535">1750</cx:pt>
          <cx:pt idx="34536">1300</cx:pt>
          <cx:pt idx="34537">1750</cx:pt>
          <cx:pt idx="34538">2000</cx:pt>
          <cx:pt idx="34539">1850</cx:pt>
          <cx:pt idx="34540">2000</cx:pt>
          <cx:pt idx="34541">2650</cx:pt>
          <cx:pt idx="34542">1900</cx:pt>
          <cx:pt idx="34543">1450</cx:pt>
          <cx:pt idx="34544">2000</cx:pt>
          <cx:pt idx="34545">2500</cx:pt>
          <cx:pt idx="34546">2650</cx:pt>
          <cx:pt idx="34547">1900</cx:pt>
          <cx:pt idx="34548">2000</cx:pt>
          <cx:pt idx="34549">2500</cx:pt>
          <cx:pt idx="34550">1650</cx:pt>
          <cx:pt idx="34551">1650</cx:pt>
          <cx:pt idx="34552">2250</cx:pt>
          <cx:pt idx="34553">2250</cx:pt>
          <cx:pt idx="34554">4250</cx:pt>
          <cx:pt idx="34555">1950</cx:pt>
          <cx:pt idx="34556">1850</cx:pt>
          <cx:pt idx="34557">1250</cx:pt>
          <cx:pt idx="34558">1350</cx:pt>
          <cx:pt idx="34559">1650</cx:pt>
          <cx:pt idx="34560">1650</cx:pt>
          <cx:pt idx="34561">1750</cx:pt>
          <cx:pt idx="34562">1250</cx:pt>
          <cx:pt idx="34563">1450</cx:pt>
          <cx:pt idx="34564">1500</cx:pt>
          <cx:pt idx="34565">1450</cx:pt>
          <cx:pt idx="34566">1600</cx:pt>
          <cx:pt idx="34567">1250</cx:pt>
          <cx:pt idx="34568">1450</cx:pt>
          <cx:pt idx="34569">1400</cx:pt>
          <cx:pt idx="34570">1450</cx:pt>
          <cx:pt idx="34571">1600</cx:pt>
          <cx:pt idx="34572">1450</cx:pt>
          <cx:pt idx="34573">1400</cx:pt>
          <cx:pt idx="34574">1500</cx:pt>
          <cx:pt idx="34575">1650</cx:pt>
          <cx:pt idx="34576">1500</cx:pt>
          <cx:pt idx="34577">3000</cx:pt>
          <cx:pt idx="34578">2650</cx:pt>
          <cx:pt idx="34579">1450</cx:pt>
          <cx:pt idx="34580">2350</cx:pt>
          <cx:pt idx="34581">1600</cx:pt>
          <cx:pt idx="34582">1650</cx:pt>
          <cx:pt idx="34583">1600</cx:pt>
          <cx:pt idx="34584">1300</cx:pt>
          <cx:pt idx="34585">2050</cx:pt>
          <cx:pt idx="34586">2050</cx:pt>
          <cx:pt idx="34587">2200</cx:pt>
          <cx:pt idx="34588">2050</cx:pt>
          <cx:pt idx="34589">2050</cx:pt>
          <cx:pt idx="34590">2050</cx:pt>
          <cx:pt idx="34591">2200</cx:pt>
          <cx:pt idx="34592">2050</cx:pt>
          <cx:pt idx="34593">1850</cx:pt>
          <cx:pt idx="34594">1950</cx:pt>
          <cx:pt idx="34595">1650</cx:pt>
          <cx:pt idx="34596">1850</cx:pt>
          <cx:pt idx="34597">1750</cx:pt>
          <cx:pt idx="34598">2050</cx:pt>
          <cx:pt idx="34599">2050</cx:pt>
          <cx:pt idx="34600">1950</cx:pt>
          <cx:pt idx="34601">1650</cx:pt>
          <cx:pt idx="34602">3000</cx:pt>
          <cx:pt idx="34603">1600</cx:pt>
          <cx:pt idx="34604">2800</cx:pt>
          <cx:pt idx="34605">1750</cx:pt>
          <cx:pt idx="34606">2250</cx:pt>
          <cx:pt idx="34607">2650</cx:pt>
          <cx:pt idx="34608">1500</cx:pt>
          <cx:pt idx="34609">1400</cx:pt>
          <cx:pt idx="34610">1650</cx:pt>
          <cx:pt idx="34611">1600</cx:pt>
          <cx:pt idx="34612">1600</cx:pt>
          <cx:pt idx="34613">1750</cx:pt>
          <cx:pt idx="34614">1650</cx:pt>
          <cx:pt idx="34615">2200</cx:pt>
          <cx:pt idx="34616">2100</cx:pt>
          <cx:pt idx="34617">2650</cx:pt>
          <cx:pt idx="34618">2000</cx:pt>
          <cx:pt idx="34619">2350</cx:pt>
          <cx:pt idx="34620">1150</cx:pt>
          <cx:pt idx="34621">1350</cx:pt>
          <cx:pt idx="34622">1200</cx:pt>
          <cx:pt idx="34623">1150</cx:pt>
          <cx:pt idx="34624">1200</cx:pt>
          <cx:pt idx="34625">1150</cx:pt>
          <cx:pt idx="34626">1100</cx:pt>
          <cx:pt idx="34627">1850</cx:pt>
          <cx:pt idx="34628">1500</cx:pt>
          <cx:pt idx="34629">1500</cx:pt>
          <cx:pt idx="34630">1350</cx:pt>
          <cx:pt idx="34631">1850</cx:pt>
          <cx:pt idx="34632">1350</cx:pt>
          <cx:pt idx="34633">2900</cx:pt>
          <cx:pt idx="34634">2900</cx:pt>
          <cx:pt idx="34635">2700</cx:pt>
          <cx:pt idx="34636">2700</cx:pt>
          <cx:pt idx="34637">2700</cx:pt>
          <cx:pt idx="34638">2900</cx:pt>
          <cx:pt idx="34639">2700</cx:pt>
          <cx:pt idx="34640">2900</cx:pt>
          <cx:pt idx="34641">1650</cx:pt>
          <cx:pt idx="34642">1600</cx:pt>
          <cx:pt idx="34643">1400</cx:pt>
          <cx:pt idx="34644">1750</cx:pt>
          <cx:pt idx="34645">1600</cx:pt>
          <cx:pt idx="34646">1200</cx:pt>
          <cx:pt idx="34647">1450</cx:pt>
          <cx:pt idx="34648">1850</cx:pt>
          <cx:pt idx="34649">1850</cx:pt>
          <cx:pt idx="34650">1750</cx:pt>
          <cx:pt idx="34651">2050</cx:pt>
          <cx:pt idx="34652">2050</cx:pt>
          <cx:pt idx="34653">2050</cx:pt>
          <cx:pt idx="34654">1950</cx:pt>
          <cx:pt idx="34655">1950</cx:pt>
          <cx:pt idx="34656">1950</cx:pt>
          <cx:pt idx="34657">1850</cx:pt>
          <cx:pt idx="34658">2050</cx:pt>
          <cx:pt idx="34659">2050</cx:pt>
          <cx:pt idx="34660">2050</cx:pt>
          <cx:pt idx="34661">1950</cx:pt>
          <cx:pt idx="34662">1150</cx:pt>
          <cx:pt idx="34663">1250</cx:pt>
          <cx:pt idx="34664">1200</cx:pt>
          <cx:pt idx="34665">1100</cx:pt>
          <cx:pt idx="34666">1150</cx:pt>
          <cx:pt idx="34667">1250</cx:pt>
          <cx:pt idx="34668">1200</cx:pt>
          <cx:pt idx="34669">1100</cx:pt>
          <cx:pt idx="34670">1250</cx:pt>
          <cx:pt idx="34671">1200</cx:pt>
          <cx:pt idx="34672">1250</cx:pt>
          <cx:pt idx="34673">1200</cx:pt>
          <cx:pt idx="34674">1050</cx:pt>
          <cx:pt idx="34675">1050</cx:pt>
          <cx:pt idx="34676">550</cx:pt>
          <cx:pt idx="34677">2500</cx:pt>
          <cx:pt idx="34678">2500</cx:pt>
          <cx:pt idx="34679">1950</cx:pt>
          <cx:pt idx="34680">1950</cx:pt>
          <cx:pt idx="34681">1950</cx:pt>
          <cx:pt idx="34682">1950</cx:pt>
          <cx:pt idx="34683">1950</cx:pt>
          <cx:pt idx="34684">1950</cx:pt>
          <cx:pt idx="34685">1950</cx:pt>
          <cx:pt idx="34686">1950</cx:pt>
          <cx:pt idx="34687">1850</cx:pt>
          <cx:pt idx="34688">1850</cx:pt>
          <cx:pt idx="34689">1200</cx:pt>
          <cx:pt idx="34690">1300</cx:pt>
          <cx:pt idx="34691">1150</cx:pt>
          <cx:pt idx="34692">1300</cx:pt>
          <cx:pt idx="34693">1500</cx:pt>
          <cx:pt idx="34694">1300</cx:pt>
          <cx:pt idx="34695">1500</cx:pt>
          <cx:pt idx="34696">1500</cx:pt>
          <cx:pt idx="34697">2050</cx:pt>
          <cx:pt idx="34698">1500</cx:pt>
          <cx:pt idx="34699">1600</cx:pt>
          <cx:pt idx="34700">1600</cx:pt>
          <cx:pt idx="34701">1650</cx:pt>
          <cx:pt idx="34702">1650</cx:pt>
          <cx:pt idx="34703">1750</cx:pt>
          <cx:pt idx="34704">1750</cx:pt>
          <cx:pt idx="34705">2050</cx:pt>
          <cx:pt idx="34706">1500</cx:pt>
          <cx:pt idx="34707">2350</cx:pt>
          <cx:pt idx="34708">2350</cx:pt>
          <cx:pt idx="34709">2500</cx:pt>
          <cx:pt idx="34710">2350</cx:pt>
          <cx:pt idx="34711">2650</cx:pt>
          <cx:pt idx="34712">2500</cx:pt>
          <cx:pt idx="34713">2650</cx:pt>
          <cx:pt idx="34714">1500</cx:pt>
          <cx:pt idx="34715">2050</cx:pt>
          <cx:pt idx="34716">1500</cx:pt>
          <cx:pt idx="34717">1650</cx:pt>
          <cx:pt idx="34718">1650</cx:pt>
          <cx:pt idx="34719">2350</cx:pt>
          <cx:pt idx="34720">2650</cx:pt>
          <cx:pt idx="34721">1400</cx:pt>
          <cx:pt idx="34722">1300</cx:pt>
          <cx:pt idx="34723">1300</cx:pt>
          <cx:pt idx="34724">1200</cx:pt>
          <cx:pt idx="34725">1300</cx:pt>
          <cx:pt idx="34726">1300</cx:pt>
          <cx:pt idx="34727">1300</cx:pt>
          <cx:pt idx="34728">1400</cx:pt>
          <cx:pt idx="34729">1350</cx:pt>
          <cx:pt idx="34730">1850</cx:pt>
          <cx:pt idx="34731">2400</cx:pt>
          <cx:pt idx="34732">1750</cx:pt>
          <cx:pt idx="34733">2300</cx:pt>
          <cx:pt idx="34734">1750</cx:pt>
          <cx:pt idx="34735">1750</cx:pt>
          <cx:pt idx="34736">1850</cx:pt>
          <cx:pt idx="34737">1650</cx:pt>
          <cx:pt idx="34738">1850</cx:pt>
          <cx:pt idx="34739">2800</cx:pt>
          <cx:pt idx="34740">3000</cx:pt>
          <cx:pt idx="34741">2800</cx:pt>
          <cx:pt idx="34742">3000</cx:pt>
          <cx:pt idx="34743">2800</cx:pt>
          <cx:pt idx="34744">3000</cx:pt>
          <cx:pt idx="34745">2800</cx:pt>
          <cx:pt idx="34746">3000</cx:pt>
          <cx:pt idx="34747">2800</cx:pt>
          <cx:pt idx="34748">2350</cx:pt>
          <cx:pt idx="34749">2250</cx:pt>
          <cx:pt idx="34750">3250</cx:pt>
          <cx:pt idx="34751">3250</cx:pt>
          <cx:pt idx="34752">3250</cx:pt>
          <cx:pt idx="34753">3250</cx:pt>
          <cx:pt idx="34754">1450</cx:pt>
          <cx:pt idx="34755">1550</cx:pt>
          <cx:pt idx="34756">1250</cx:pt>
          <cx:pt idx="34757">1400</cx:pt>
          <cx:pt idx="34758">1550</cx:pt>
          <cx:pt idx="34759">1400</cx:pt>
          <cx:pt idx="34760">1550</cx:pt>
          <cx:pt idx="34761">1700</cx:pt>
          <cx:pt idx="34762">1500</cx:pt>
          <cx:pt idx="34763">550</cx:pt>
          <cx:pt idx="34764">900</cx:pt>
          <cx:pt idx="34765">900</cx:pt>
          <cx:pt idx="34766">1500</cx:pt>
          <cx:pt idx="34767">1750</cx:pt>
          <cx:pt idx="34768">1750</cx:pt>
          <cx:pt idx="34769">1450</cx:pt>
          <cx:pt idx="34770">1650</cx:pt>
          <cx:pt idx="34771">1650</cx:pt>
          <cx:pt idx="34772">1450</cx:pt>
          <cx:pt idx="34773">1400</cx:pt>
          <cx:pt idx="34774">1500</cx:pt>
          <cx:pt idx="34775">1350</cx:pt>
          <cx:pt idx="34776">1450</cx:pt>
          <cx:pt idx="34777">1400</cx:pt>
          <cx:pt idx="34778">1950</cx:pt>
          <cx:pt idx="34779">2050</cx:pt>
          <cx:pt idx="34780">2050</cx:pt>
          <cx:pt idx="34781">2200</cx:pt>
          <cx:pt idx="34782">1750</cx:pt>
          <cx:pt idx="34783">1850</cx:pt>
          <cx:pt idx="34784">1950</cx:pt>
          <cx:pt idx="34785">1850</cx:pt>
          <cx:pt idx="34786">1750</cx:pt>
          <cx:pt idx="34787">1500</cx:pt>
          <cx:pt idx="34788">1600</cx:pt>
          <cx:pt idx="34789">1750</cx:pt>
          <cx:pt idx="34790">1950</cx:pt>
          <cx:pt idx="34791">1750</cx:pt>
          <cx:pt idx="34792">1750</cx:pt>
          <cx:pt idx="34793">1850</cx:pt>
          <cx:pt idx="34794">2050</cx:pt>
          <cx:pt idx="34795">1850</cx:pt>
          <cx:pt idx="34796">1150</cx:pt>
          <cx:pt idx="34797">1150</cx:pt>
          <cx:pt idx="34798">1000</cx:pt>
          <cx:pt idx="34799">1200</cx:pt>
          <cx:pt idx="34800">1850</cx:pt>
          <cx:pt idx="34801">1950</cx:pt>
          <cx:pt idx="34802">1750</cx:pt>
          <cx:pt idx="34803">600</cx:pt>
          <cx:pt idx="34804">1150</cx:pt>
          <cx:pt idx="34805">1150</cx:pt>
          <cx:pt idx="34806">1200</cx:pt>
          <cx:pt idx="34807">1100</cx:pt>
          <cx:pt idx="34808">1350</cx:pt>
          <cx:pt idx="34809">1150</cx:pt>
          <cx:pt idx="34810">1150</cx:pt>
          <cx:pt idx="34811">1200</cx:pt>
          <cx:pt idx="34812">1050</cx:pt>
          <cx:pt idx="34813">1400</cx:pt>
          <cx:pt idx="34814">900</cx:pt>
          <cx:pt idx="34815">1350</cx:pt>
          <cx:pt idx="34816">1350</cx:pt>
          <cx:pt idx="34817">1200</cx:pt>
          <cx:pt idx="34818">1250</cx:pt>
          <cx:pt idx="34819">850</cx:pt>
          <cx:pt idx="34820">1400</cx:pt>
          <cx:pt idx="34821">1600</cx:pt>
          <cx:pt idx="34822">1850</cx:pt>
          <cx:pt idx="34823">1650</cx:pt>
          <cx:pt idx="34824">1850</cx:pt>
          <cx:pt idx="34825">1400</cx:pt>
          <cx:pt idx="34826">1950</cx:pt>
          <cx:pt idx="34827">1450</cx:pt>
          <cx:pt idx="34828">1750</cx:pt>
          <cx:pt idx="34829">1650</cx:pt>
          <cx:pt idx="34830">1650</cx:pt>
          <cx:pt idx="34831">1350</cx:pt>
          <cx:pt idx="34832">1500</cx:pt>
          <cx:pt idx="34833">1500</cx:pt>
          <cx:pt idx="34834">1450</cx:pt>
          <cx:pt idx="34835">1400</cx:pt>
          <cx:pt idx="34836">1500</cx:pt>
          <cx:pt idx="34837">1400</cx:pt>
          <cx:pt idx="34838">1500</cx:pt>
          <cx:pt idx="34839">2200</cx:pt>
          <cx:pt idx="34840">2200</cx:pt>
          <cx:pt idx="34841">1850</cx:pt>
          <cx:pt idx="34842">1850</cx:pt>
          <cx:pt idx="34843">1650</cx:pt>
          <cx:pt idx="34844">1600</cx:pt>
          <cx:pt idx="34845">1600</cx:pt>
          <cx:pt idx="34846">1750</cx:pt>
          <cx:pt idx="34847">1650</cx:pt>
          <cx:pt idx="34848">2200</cx:pt>
          <cx:pt idx="34849">2700</cx:pt>
          <cx:pt idx="34850">2700</cx:pt>
          <cx:pt idx="34851">2700</cx:pt>
          <cx:pt idx="34852">2900</cx:pt>
          <cx:pt idx="34853">2900</cx:pt>
          <cx:pt idx="34854">2900</cx:pt>
          <cx:pt idx="34855">2700</cx:pt>
          <cx:pt idx="34856">2700</cx:pt>
          <cx:pt idx="34857">1850</cx:pt>
          <cx:pt idx="34858">1850</cx:pt>
          <cx:pt idx="34859">1750</cx:pt>
          <cx:pt idx="34860">2050</cx:pt>
          <cx:pt idx="34861">2050</cx:pt>
          <cx:pt idx="34862">2050</cx:pt>
          <cx:pt idx="34863">1950</cx:pt>
          <cx:pt idx="34864">1950</cx:pt>
          <cx:pt idx="34865">1950</cx:pt>
          <cx:pt idx="34866">1850</cx:pt>
          <cx:pt idx="34867">2050</cx:pt>
          <cx:pt idx="34868">2050</cx:pt>
          <cx:pt idx="34869">2050</cx:pt>
          <cx:pt idx="34870">1950</cx:pt>
          <cx:pt idx="34871">1850</cx:pt>
          <cx:pt idx="34872">1500</cx:pt>
          <cx:pt idx="34873">1350</cx:pt>
          <cx:pt idx="34874">1850</cx:pt>
          <cx:pt idx="34875">1350</cx:pt>
          <cx:pt idx="34876">2050</cx:pt>
          <cx:pt idx="34877">1950</cx:pt>
          <cx:pt idx="34878">1950</cx:pt>
          <cx:pt idx="34879">2050</cx:pt>
          <cx:pt idx="34880">2050</cx:pt>
          <cx:pt idx="34881">1950</cx:pt>
          <cx:pt idx="34882">1950</cx:pt>
          <cx:pt idx="34883">2050</cx:pt>
          <cx:pt idx="34884">2200</cx:pt>
          <cx:pt idx="34885">1950</cx:pt>
          <cx:pt idx="34886">1950</cx:pt>
          <cx:pt idx="34887">2050</cx:pt>
          <cx:pt idx="34888">2200</cx:pt>
          <cx:pt idx="34889">1950</cx:pt>
          <cx:pt idx="34890">1950</cx:pt>
          <cx:pt idx="34891">2050</cx:pt>
          <cx:pt idx="34892">1200</cx:pt>
          <cx:pt idx="34893">1450</cx:pt>
          <cx:pt idx="34894">1150</cx:pt>
          <cx:pt idx="34895">1400</cx:pt>
          <cx:pt idx="34896">1650</cx:pt>
          <cx:pt idx="34897">1300</cx:pt>
          <cx:pt idx="34898">750</cx:pt>
          <cx:pt idx="34899">1100</cx:pt>
          <cx:pt idx="34900">1050</cx:pt>
          <cx:pt idx="34901">1150</cx:pt>
          <cx:pt idx="34902">1700</cx:pt>
          <cx:pt idx="34903">1050</cx:pt>
          <cx:pt idx="34904">800</cx:pt>
          <cx:pt idx="34905">1000</cx:pt>
          <cx:pt idx="34906">1200</cx:pt>
          <cx:pt idx="34907">1250</cx:pt>
          <cx:pt idx="34908">950</cx:pt>
          <cx:pt idx="34909">1050</cx:pt>
          <cx:pt idx="34910">1500</cx:pt>
          <cx:pt idx="34911">1400</cx:pt>
          <cx:pt idx="34912">1600</cx:pt>
          <cx:pt idx="34913">1050</cx:pt>
          <cx:pt idx="34914">950</cx:pt>
          <cx:pt idx="34915">1100</cx:pt>
          <cx:pt idx="34916">1600</cx:pt>
          <cx:pt idx="34917">1750</cx:pt>
          <cx:pt idx="34918">1750</cx:pt>
          <cx:pt idx="34919">1150</cx:pt>
          <cx:pt idx="34920">1150</cx:pt>
          <cx:pt idx="34921">1500</cx:pt>
          <cx:pt idx="34922">1600</cx:pt>
          <cx:pt idx="34923">1250</cx:pt>
          <cx:pt idx="34924">1150</cx:pt>
          <cx:pt idx="34925">1250</cx:pt>
          <cx:pt idx="34926">1150</cx:pt>
          <cx:pt idx="34927">1250</cx:pt>
          <cx:pt idx="34928">1300</cx:pt>
          <cx:pt idx="34929">1300</cx:pt>
          <cx:pt idx="34930">1300</cx:pt>
          <cx:pt idx="34931">1150</cx:pt>
          <cx:pt idx="34932">2350</cx:pt>
          <cx:pt idx="34933">1850</cx:pt>
          <cx:pt idx="34934">2250</cx:pt>
          <cx:pt idx="34935">2250</cx:pt>
          <cx:pt idx="34936">1600</cx:pt>
          <cx:pt idx="34937">2350</cx:pt>
          <cx:pt idx="34938">1750</cx:pt>
          <cx:pt idx="34939">1650</cx:pt>
          <cx:pt idx="34940">1650</cx:pt>
          <cx:pt idx="34941">1750</cx:pt>
          <cx:pt idx="34942">1500</cx:pt>
          <cx:pt idx="34943">1600</cx:pt>
          <cx:pt idx="34944">1600</cx:pt>
          <cx:pt idx="34945">1850</cx:pt>
          <cx:pt idx="34946">1750</cx:pt>
          <cx:pt idx="34947">1150</cx:pt>
          <cx:pt idx="34948">1250</cx:pt>
          <cx:pt idx="34949">1350</cx:pt>
          <cx:pt idx="34950">950</cx:pt>
          <cx:pt idx="34951">950</cx:pt>
          <cx:pt idx="34952">1450</cx:pt>
          <cx:pt idx="34953">1300</cx:pt>
          <cx:pt idx="34954">1500</cx:pt>
          <cx:pt idx="34955">1400</cx:pt>
          <cx:pt idx="34956">1600</cx:pt>
          <cx:pt idx="34957">1600</cx:pt>
          <cx:pt idx="34958">1150</cx:pt>
          <cx:pt idx="34959">1350</cx:pt>
          <cx:pt idx="34960">1200</cx:pt>
          <cx:pt idx="34961">1300</cx:pt>
          <cx:pt idx="34962">1900</cx:pt>
          <cx:pt idx="34963">2100</cx:pt>
          <cx:pt idx="34964">1850</cx:pt>
          <cx:pt idx="34965">1900</cx:pt>
          <cx:pt idx="34966">1350</cx:pt>
          <cx:pt idx="34967">1400</cx:pt>
          <cx:pt idx="34968">1850</cx:pt>
          <cx:pt idx="34969">1900</cx:pt>
          <cx:pt idx="34970">1400</cx:pt>
          <cx:pt idx="34971">1500</cx:pt>
          <cx:pt idx="34972">1900</cx:pt>
          <cx:pt idx="34973">2100</cx:pt>
          <cx:pt idx="34974">2100</cx:pt>
          <cx:pt idx="34975">2100</cx:pt>
          <cx:pt idx="34976">2250</cx:pt>
          <cx:pt idx="34977">2250</cx:pt>
          <cx:pt idx="34978">2000</cx:pt>
          <cx:pt idx="34979">2350</cx:pt>
          <cx:pt idx="34980">2100</cx:pt>
          <cx:pt idx="34981">1350</cx:pt>
          <cx:pt idx="34982">2100</cx:pt>
          <cx:pt idx="34983">2100</cx:pt>
          <cx:pt idx="34984">1900</cx:pt>
          <cx:pt idx="34985">1850</cx:pt>
          <cx:pt idx="34986">1350</cx:pt>
          <cx:pt idx="34987">1350</cx:pt>
          <cx:pt idx="34988">2350</cx:pt>
          <cx:pt idx="34989">2250</cx:pt>
          <cx:pt idx="34990">2650</cx:pt>
          <cx:pt idx="34991">2650</cx:pt>
          <cx:pt idx="34992">2800</cx:pt>
          <cx:pt idx="34993">1850</cx:pt>
          <cx:pt idx="34994">1850</cx:pt>
          <cx:pt idx="34995">2350</cx:pt>
          <cx:pt idx="34996">1900</cx:pt>
          <cx:pt idx="34997">1900</cx:pt>
          <cx:pt idx="34998">2350</cx:pt>
          <cx:pt idx="34999">2350</cx:pt>
          <cx:pt idx="35000">1850</cx:pt>
          <cx:pt idx="35001">2000</cx:pt>
          <cx:pt idx="35002">2100</cx:pt>
          <cx:pt idx="35003">2350</cx:pt>
          <cx:pt idx="35004">2350</cx:pt>
          <cx:pt idx="35005">2250</cx:pt>
          <cx:pt idx="35006">2350</cx:pt>
          <cx:pt idx="35007">2000</cx:pt>
          <cx:pt idx="35008">2350</cx:pt>
          <cx:pt idx="35009">2250</cx:pt>
          <cx:pt idx="35010">2350</cx:pt>
          <cx:pt idx="35011">2100</cx:pt>
          <cx:pt idx="35012">2250</cx:pt>
          <cx:pt idx="35013">2350</cx:pt>
          <cx:pt idx="35014">2350</cx:pt>
          <cx:pt idx="35015">2500</cx:pt>
          <cx:pt idx="35016">1500</cx:pt>
          <cx:pt idx="35017">1500</cx:pt>
          <cx:pt idx="35018">1500</cx:pt>
          <cx:pt idx="35019">1500</cx:pt>
          <cx:pt idx="35020">1650</cx:pt>
          <cx:pt idx="35021">1400</cx:pt>
          <cx:pt idx="35022">1450</cx:pt>
          <cx:pt idx="35023">1400</cx:pt>
          <cx:pt idx="35024">1600</cx:pt>
          <cx:pt idx="35025">1600</cx:pt>
          <cx:pt idx="35026">1650</cx:pt>
          <cx:pt idx="35027">1500</cx:pt>
          <cx:pt idx="35028">1450</cx:pt>
          <cx:pt idx="35029">1450</cx:pt>
          <cx:pt idx="35030">1500</cx:pt>
          <cx:pt idx="35031">1400</cx:pt>
          <cx:pt idx="35032">1400</cx:pt>
          <cx:pt idx="35033">1750</cx:pt>
          <cx:pt idx="35034">2300</cx:pt>
          <cx:pt idx="35035">1850</cx:pt>
          <cx:pt idx="35036">2400</cx:pt>
          <cx:pt idx="35037">2800</cx:pt>
          <cx:pt idx="35038">1650</cx:pt>
          <cx:pt idx="35039">1500</cx:pt>
          <cx:pt idx="35040">1450</cx:pt>
          <cx:pt idx="35041">1450</cx:pt>
          <cx:pt idx="35042">1500</cx:pt>
          <cx:pt idx="35043">1400</cx:pt>
          <cx:pt idx="35044">1400</cx:pt>
          <cx:pt idx="35045">1400</cx:pt>
          <cx:pt idx="35046">1650</cx:pt>
          <cx:pt idx="35047">1450</cx:pt>
          <cx:pt idx="35048">1550</cx:pt>
          <cx:pt idx="35049">1950</cx:pt>
          <cx:pt idx="35050">1950</cx:pt>
          <cx:pt idx="35051">1950</cx:pt>
          <cx:pt idx="35052">1950</cx:pt>
          <cx:pt idx="35053">1600</cx:pt>
          <cx:pt idx="35054">1200</cx:pt>
          <cx:pt idx="35055">1150</cx:pt>
          <cx:pt idx="35056">1200</cx:pt>
          <cx:pt idx="35057">1250</cx:pt>
          <cx:pt idx="35058">1450</cx:pt>
          <cx:pt idx="35059">1450</cx:pt>
          <cx:pt idx="35060">1250</cx:pt>
          <cx:pt idx="35061">1400</cx:pt>
          <cx:pt idx="35062">1300</cx:pt>
          <cx:pt idx="35063">1450</cx:pt>
          <cx:pt idx="35064">1650</cx:pt>
          <cx:pt idx="35065">2350</cx:pt>
          <cx:pt idx="35066">1450</cx:pt>
          <cx:pt idx="35067">1350</cx:pt>
          <cx:pt idx="35068">950</cx:pt>
          <cx:pt idx="35069">950</cx:pt>
          <cx:pt idx="35070">1150</cx:pt>
          <cx:pt idx="35071">1150</cx:pt>
          <cx:pt idx="35072">1150</cx:pt>
          <cx:pt idx="35073">1750</cx:pt>
          <cx:pt idx="35074">1650</cx:pt>
          <cx:pt idx="35075">1850</cx:pt>
          <cx:pt idx="35076">1650</cx:pt>
          <cx:pt idx="35077">1750</cx:pt>
          <cx:pt idx="35078">1650</cx:pt>
          <cx:pt idx="35079">1500</cx:pt>
          <cx:pt idx="35080">1350</cx:pt>
          <cx:pt idx="35081">1350</cx:pt>
          <cx:pt idx="35082">1350</cx:pt>
          <cx:pt idx="35083">1350</cx:pt>
          <cx:pt idx="35084">600</cx:pt>
          <cx:pt idx="35085">1600</cx:pt>
          <cx:pt idx="35086">1650</cx:pt>
          <cx:pt idx="35087">1500</cx:pt>
          <cx:pt idx="35088">1500</cx:pt>
          <cx:pt idx="35089">1650</cx:pt>
          <cx:pt idx="35090">1600</cx:pt>
          <cx:pt idx="35091">3250</cx:pt>
          <cx:pt idx="35092">3500</cx:pt>
          <cx:pt idx="35093">2650</cx:pt>
          <cx:pt idx="35094">3250</cx:pt>
          <cx:pt idx="35095">1900</cx:pt>
          <cx:pt idx="35096">2100</cx:pt>
          <cx:pt idx="35097">2650</cx:pt>
          <cx:pt idx="35098">2250</cx:pt>
          <cx:pt idx="35099">1750</cx:pt>
          <cx:pt idx="35100">2650</cx:pt>
          <cx:pt idx="35101">2650</cx:pt>
          <cx:pt idx="35102">2250</cx:pt>
          <cx:pt idx="35103">2650</cx:pt>
          <cx:pt idx="35104">2250</cx:pt>
          <cx:pt idx="35105">2650</cx:pt>
          <cx:pt idx="35106">850</cx:pt>
          <cx:pt idx="35107">850</cx:pt>
          <cx:pt idx="35108">1450</cx:pt>
          <cx:pt idx="35109">1850</cx:pt>
          <cx:pt idx="35110">2000</cx:pt>
          <cx:pt idx="35111">1350</cx:pt>
          <cx:pt idx="35112">2500</cx:pt>
          <cx:pt idx="35113">1750</cx:pt>
          <cx:pt idx="35114">1850</cx:pt>
          <cx:pt idx="35115">1750</cx:pt>
          <cx:pt idx="35116">1900</cx:pt>
          <cx:pt idx="35117">2000</cx:pt>
          <cx:pt idx="35118">1900</cx:pt>
          <cx:pt idx="35119">2250</cx:pt>
          <cx:pt idx="35120">2350</cx:pt>
          <cx:pt idx="35121">2250</cx:pt>
          <cx:pt idx="35122">2350</cx:pt>
          <cx:pt idx="35123">2100</cx:pt>
          <cx:pt idx="35124">3000</cx:pt>
          <cx:pt idx="35125">1700</cx:pt>
          <cx:pt idx="35126">1750</cx:pt>
          <cx:pt idx="35127">1750</cx:pt>
          <cx:pt idx="35128">1100</cx:pt>
          <cx:pt idx="35129">1150</cx:pt>
          <cx:pt idx="35130">1900</cx:pt>
          <cx:pt idx="35131">2000</cx:pt>
          <cx:pt idx="35132">2250</cx:pt>
          <cx:pt idx="35133">1650</cx:pt>
          <cx:pt idx="35134">1750</cx:pt>
          <cx:pt idx="35135">1650</cx:pt>
          <cx:pt idx="35136">1450</cx:pt>
          <cx:pt idx="35137">1500</cx:pt>
          <cx:pt idx="35138">1600</cx:pt>
          <cx:pt idx="35139">1650</cx:pt>
          <cx:pt idx="35140">1500</cx:pt>
          <cx:pt idx="35141">1750</cx:pt>
          <cx:pt idx="35142">1650</cx:pt>
          <cx:pt idx="35143">1600</cx:pt>
          <cx:pt idx="35144">1950</cx:pt>
          <cx:pt idx="35145">1750</cx:pt>
          <cx:pt idx="35146">1850</cx:pt>
          <cx:pt idx="35147">1500</cx:pt>
          <cx:pt idx="35148">1850</cx:pt>
          <cx:pt idx="35149">1750</cx:pt>
          <cx:pt idx="35150">1400</cx:pt>
          <cx:pt idx="35151">1650</cx:pt>
          <cx:pt idx="35152">1350</cx:pt>
          <cx:pt idx="35153">1650</cx:pt>
          <cx:pt idx="35154">850</cx:pt>
          <cx:pt idx="35155">1950</cx:pt>
          <cx:pt idx="35156">2050</cx:pt>
          <cx:pt idx="35157">2050</cx:pt>
          <cx:pt idx="35158">2200</cx:pt>
          <cx:pt idx="35159">2250</cx:pt>
          <cx:pt idx="35160">2350</cx:pt>
          <cx:pt idx="35161">2650</cx:pt>
          <cx:pt idx="35162">2800</cx:pt>
          <cx:pt idx="35163">2650</cx:pt>
          <cx:pt idx="35164">2350</cx:pt>
          <cx:pt idx="35165">1450</cx:pt>
          <cx:pt idx="35166">1150</cx:pt>
          <cx:pt idx="35167">1100</cx:pt>
          <cx:pt idx="35168">1200</cx:pt>
          <cx:pt idx="35169">1050</cx:pt>
          <cx:pt idx="35170">1150</cx:pt>
          <cx:pt idx="35171">1100</cx:pt>
          <cx:pt idx="35172">1050</cx:pt>
          <cx:pt idx="35173">1200</cx:pt>
          <cx:pt idx="35174">1050</cx:pt>
          <cx:pt idx="35175">1150</cx:pt>
          <cx:pt idx="35176">1100</cx:pt>
          <cx:pt idx="35177">1100</cx:pt>
          <cx:pt idx="35178">1200</cx:pt>
          <cx:pt idx="35179">1250</cx:pt>
          <cx:pt idx="35180">1300</cx:pt>
          <cx:pt idx="35181">1200</cx:pt>
          <cx:pt idx="35182">1300</cx:pt>
          <cx:pt idx="35183">1350</cx:pt>
          <cx:pt idx="35184">1850</cx:pt>
          <cx:pt idx="35185">1850</cx:pt>
          <cx:pt idx="35186">1850</cx:pt>
          <cx:pt idx="35187">1750</cx:pt>
          <cx:pt idx="35188">1750</cx:pt>
          <cx:pt idx="35189">2350</cx:pt>
          <cx:pt idx="35190">2350</cx:pt>
          <cx:pt idx="35191">2500</cx:pt>
          <cx:pt idx="35192">2100</cx:pt>
          <cx:pt idx="35193">2100</cx:pt>
          <cx:pt idx="35194">800</cx:pt>
          <cx:pt idx="35195">1700</cx:pt>
          <cx:pt idx="35196">1500</cx:pt>
          <cx:pt idx="35197">1550</cx:pt>
          <cx:pt idx="35198">1900</cx:pt>
          <cx:pt idx="35199">1850</cx:pt>
          <cx:pt idx="35200">1750</cx:pt>
          <cx:pt idx="35201">2800</cx:pt>
          <cx:pt idx="35202">1400</cx:pt>
          <cx:pt idx="35203">1550</cx:pt>
          <cx:pt idx="35204">1550</cx:pt>
          <cx:pt idx="35205">1650</cx:pt>
          <cx:pt idx="35206">1750</cx:pt>
          <cx:pt idx="35207">1900</cx:pt>
          <cx:pt idx="35208">2100</cx:pt>
          <cx:pt idx="35209">2250</cx:pt>
          <cx:pt idx="35210">2350</cx:pt>
          <cx:pt idx="35211">1200</cx:pt>
          <cx:pt idx="35212">1250</cx:pt>
          <cx:pt idx="35213">1850</cx:pt>
          <cx:pt idx="35214">1850</cx:pt>
          <cx:pt idx="35215">1850</cx:pt>
          <cx:pt idx="35216">1850</cx:pt>
          <cx:pt idx="35217">1900</cx:pt>
          <cx:pt idx="35218">1850</cx:pt>
          <cx:pt idx="35219">1900</cx:pt>
          <cx:pt idx="35220">1850</cx:pt>
          <cx:pt idx="35221">1900</cx:pt>
          <cx:pt idx="35222">1900</cx:pt>
          <cx:pt idx="35223">1850</cx:pt>
          <cx:pt idx="35224">1850</cx:pt>
          <cx:pt idx="35225">1850</cx:pt>
          <cx:pt idx="35226">1700</cx:pt>
          <cx:pt idx="35227">2100</cx:pt>
          <cx:pt idx="35228">2000</cx:pt>
          <cx:pt idx="35229">2250</cx:pt>
          <cx:pt idx="35230">2350</cx:pt>
          <cx:pt idx="35231">2350</cx:pt>
          <cx:pt idx="35232">3250</cx:pt>
          <cx:pt idx="35233">3250</cx:pt>
          <cx:pt idx="35234">1750</cx:pt>
          <cx:pt idx="35235">2250</cx:pt>
          <cx:pt idx="35236">2800</cx:pt>
          <cx:pt idx="35237">3000</cx:pt>
          <cx:pt idx="35238">1500</cx:pt>
          <cx:pt idx="35239">1550</cx:pt>
          <cx:pt idx="35240">1550</cx:pt>
          <cx:pt idx="35241">1700</cx:pt>
          <cx:pt idx="35242">1450</cx:pt>
          <cx:pt idx="35243">1900</cx:pt>
          <cx:pt idx="35244">2000</cx:pt>
          <cx:pt idx="35245">2100</cx:pt>
          <cx:pt idx="35246">2000</cx:pt>
          <cx:pt idx="35247">1550</cx:pt>
          <cx:pt idx="35248">2100</cx:pt>
          <cx:pt idx="35249">2250</cx:pt>
          <cx:pt idx="35250">2250</cx:pt>
          <cx:pt idx="35251">2100</cx:pt>
          <cx:pt idx="35252">2800</cx:pt>
          <cx:pt idx="35253">2100</cx:pt>
          <cx:pt idx="35254">2250</cx:pt>
          <cx:pt idx="35255">2250</cx:pt>
          <cx:pt idx="35256">1650</cx:pt>
          <cx:pt idx="35257">2650</cx:pt>
          <cx:pt idx="35258">2350</cx:pt>
          <cx:pt idx="35259">2350</cx:pt>
          <cx:pt idx="35260">2800</cx:pt>
          <cx:pt idx="35261">2800</cx:pt>
          <cx:pt idx="35262">1850</cx:pt>
          <cx:pt idx="35263">2100</cx:pt>
          <cx:pt idx="35264">2250</cx:pt>
          <cx:pt idx="35265">2500</cx:pt>
          <cx:pt idx="35266">1650</cx:pt>
          <cx:pt idx="35267">1650</cx:pt>
          <cx:pt idx="35268">1750</cx:pt>
          <cx:pt idx="35269">1900</cx:pt>
          <cx:pt idx="35270">2800</cx:pt>
          <cx:pt idx="35271">2800</cx:pt>
          <cx:pt idx="35272">1350</cx:pt>
          <cx:pt idx="35273">1300</cx:pt>
          <cx:pt idx="35274">1350</cx:pt>
          <cx:pt idx="35275">1300</cx:pt>
          <cx:pt idx="35276">1450</cx:pt>
          <cx:pt idx="35277">1450</cx:pt>
          <cx:pt idx="35278">1550</cx:pt>
          <cx:pt idx="35279">1450</cx:pt>
          <cx:pt idx="35280">1400</cx:pt>
          <cx:pt idx="35281">1300</cx:pt>
          <cx:pt idx="35282">1550</cx:pt>
          <cx:pt idx="35283">1450</cx:pt>
          <cx:pt idx="35284">1450</cx:pt>
          <cx:pt idx="35285">1450</cx:pt>
          <cx:pt idx="35286">1500</cx:pt>
          <cx:pt idx="35287">1550</cx:pt>
          <cx:pt idx="35288">1500</cx:pt>
          <cx:pt idx="35289">1550</cx:pt>
          <cx:pt idx="35290">1500</cx:pt>
          <cx:pt idx="35291">1450</cx:pt>
          <cx:pt idx="35292">1500</cx:pt>
          <cx:pt idx="35293">1500</cx:pt>
          <cx:pt idx="35294">1650</cx:pt>
          <cx:pt idx="35295">1550</cx:pt>
          <cx:pt idx="35296">1500</cx:pt>
          <cx:pt idx="35297">1450</cx:pt>
          <cx:pt idx="35298">1500</cx:pt>
          <cx:pt idx="35299">1500</cx:pt>
          <cx:pt idx="35300">1650</cx:pt>
          <cx:pt idx="35301">1550</cx:pt>
          <cx:pt idx="35302">1500</cx:pt>
          <cx:pt idx="35303">1450</cx:pt>
          <cx:pt idx="35304">1650</cx:pt>
          <cx:pt idx="35305">1550</cx:pt>
          <cx:pt idx="35306">1650</cx:pt>
          <cx:pt idx="35307">1550</cx:pt>
          <cx:pt idx="35308">1500</cx:pt>
          <cx:pt idx="35309">1450</cx:pt>
          <cx:pt idx="35310">1500</cx:pt>
          <cx:pt idx="35311">1450</cx:pt>
          <cx:pt idx="35312">1550</cx:pt>
          <cx:pt idx="35313">1700</cx:pt>
          <cx:pt idx="35314">1500</cx:pt>
          <cx:pt idx="35315">1450</cx:pt>
          <cx:pt idx="35316">1200</cx:pt>
          <cx:pt idx="35317">1350</cx:pt>
          <cx:pt idx="35318">1250</cx:pt>
          <cx:pt idx="35319">1400</cx:pt>
          <cx:pt idx="35320">2100</cx:pt>
          <cx:pt idx="35321">1400</cx:pt>
          <cx:pt idx="35322">2250</cx:pt>
          <cx:pt idx="35323">2250</cx:pt>
          <cx:pt idx="35324">900</cx:pt>
          <cx:pt idx="35325">950</cx:pt>
          <cx:pt idx="35326">1300</cx:pt>
          <cx:pt idx="35327">1350</cx:pt>
          <cx:pt idx="35328">1850</cx:pt>
          <cx:pt idx="35329">1250</cx:pt>
          <cx:pt idx="35330">1400</cx:pt>
          <cx:pt idx="35331">1350</cx:pt>
          <cx:pt idx="35332">1300</cx:pt>
          <cx:pt idx="35333">1450</cx:pt>
          <cx:pt idx="35334">2000</cx:pt>
          <cx:pt idx="35335">2000</cx:pt>
          <cx:pt idx="35336">2000</cx:pt>
          <cx:pt idx="35337">2100</cx:pt>
          <cx:pt idx="35338">1350</cx:pt>
          <cx:pt idx="35339">1150</cx:pt>
          <cx:pt idx="35340">2350</cx:pt>
          <cx:pt idx="35341">2350</cx:pt>
          <cx:pt idx="35342">2500</cx:pt>
          <cx:pt idx="35343">2500</cx:pt>
          <cx:pt idx="35344">1850</cx:pt>
          <cx:pt idx="35345">1950</cx:pt>
          <cx:pt idx="35346">1650</cx:pt>
          <cx:pt idx="35347">1850</cx:pt>
          <cx:pt idx="35348">2050</cx:pt>
          <cx:pt idx="35349">1950</cx:pt>
          <cx:pt idx="35350">2250</cx:pt>
          <cx:pt idx="35351">1450</cx:pt>
          <cx:pt idx="35352">1400</cx:pt>
          <cx:pt idx="35353">1500</cx:pt>
          <cx:pt idx="35354">1550</cx:pt>
          <cx:pt idx="35355">1650</cx:pt>
          <cx:pt idx="35356">600</cx:pt>
          <cx:pt idx="35357">1450</cx:pt>
          <cx:pt idx="35358">1450</cx:pt>
          <cx:pt idx="35359">1400</cx:pt>
          <cx:pt idx="35360">1450</cx:pt>
          <cx:pt idx="35361">1500</cx:pt>
          <cx:pt idx="35362">1600</cx:pt>
          <cx:pt idx="35363">1650</cx:pt>
          <cx:pt idx="35364">1350</cx:pt>
          <cx:pt idx="35365">1350</cx:pt>
          <cx:pt idx="35366">1600</cx:pt>
          <cx:pt idx="35367">1300</cx:pt>
          <cx:pt idx="35368">1250</cx:pt>
          <cx:pt idx="35369">1450</cx:pt>
          <cx:pt idx="35370">1400</cx:pt>
          <cx:pt idx="35371">1100</cx:pt>
          <cx:pt idx="35372">1150</cx:pt>
          <cx:pt idx="35373">1050</cx:pt>
          <cx:pt idx="35374">2350</cx:pt>
          <cx:pt idx="35375">2350</cx:pt>
          <cx:pt idx="35376">2500</cx:pt>
          <cx:pt idx="35377">2500</cx:pt>
          <cx:pt idx="35378">1050</cx:pt>
          <cx:pt idx="35379">1200</cx:pt>
          <cx:pt idx="35380">1150</cx:pt>
          <cx:pt idx="35381">1950</cx:pt>
          <cx:pt idx="35382">2050</cx:pt>
          <cx:pt idx="35383">2050</cx:pt>
          <cx:pt idx="35384">1850</cx:pt>
          <cx:pt idx="35385">1900</cx:pt>
          <cx:pt idx="35386">1850</cx:pt>
          <cx:pt idx="35387">1900</cx:pt>
          <cx:pt idx="35388">1900</cx:pt>
          <cx:pt idx="35389">2000</cx:pt>
          <cx:pt idx="35390">2000</cx:pt>
          <cx:pt idx="35391">2000</cx:pt>
          <cx:pt idx="35392">2000</cx:pt>
          <cx:pt idx="35393">2100</cx:pt>
          <cx:pt idx="35394">1900</cx:pt>
          <cx:pt idx="35395">2000</cx:pt>
          <cx:pt idx="35396">2000</cx:pt>
          <cx:pt idx="35397">2000</cx:pt>
          <cx:pt idx="35398">1850</cx:pt>
          <cx:pt idx="35399">1900</cx:pt>
          <cx:pt idx="35400">2000</cx:pt>
          <cx:pt idx="35401">2000</cx:pt>
          <cx:pt idx="35402">2000</cx:pt>
          <cx:pt idx="35403">2100</cx:pt>
          <cx:pt idx="35404">1900</cx:pt>
          <cx:pt idx="35405">1900</cx:pt>
          <cx:pt idx="35406">1900</cx:pt>
          <cx:pt idx="35407">1900</cx:pt>
          <cx:pt idx="35408">2500</cx:pt>
          <cx:pt idx="35409">1900</cx:pt>
          <cx:pt idx="35410">2000</cx:pt>
          <cx:pt idx="35411">2000</cx:pt>
          <cx:pt idx="35412">2000</cx:pt>
          <cx:pt idx="35413">2100</cx:pt>
          <cx:pt idx="35414">2100</cx:pt>
          <cx:pt idx="35415">1900</cx:pt>
          <cx:pt idx="35416">1700</cx:pt>
          <cx:pt idx="35417">1750</cx:pt>
          <cx:pt idx="35418">1700</cx:pt>
          <cx:pt idx="35419">1900</cx:pt>
          <cx:pt idx="35420">1750</cx:pt>
          <cx:pt idx="35421">1900</cx:pt>
          <cx:pt idx="35422">2100</cx:pt>
          <cx:pt idx="35423">1900</cx:pt>
          <cx:pt idx="35424">2500</cx:pt>
          <cx:pt idx="35425">1700</cx:pt>
          <cx:pt idx="35426">1750</cx:pt>
          <cx:pt idx="35427">1700</cx:pt>
          <cx:pt idx="35428">1900</cx:pt>
          <cx:pt idx="35429">1750</cx:pt>
          <cx:pt idx="35430">1900</cx:pt>
          <cx:pt idx="35431">2250</cx:pt>
          <cx:pt idx="35432">2250</cx:pt>
          <cx:pt idx="35433">1900</cx:pt>
          <cx:pt idx="35434">2000</cx:pt>
          <cx:pt idx="35435">2000</cx:pt>
          <cx:pt idx="35436">2100</cx:pt>
          <cx:pt idx="35437">2250</cx:pt>
          <cx:pt idx="35438">2000</cx:pt>
          <cx:pt idx="35439">1700</cx:pt>
          <cx:pt idx="35440">2350</cx:pt>
          <cx:pt idx="35441">2350</cx:pt>
          <cx:pt idx="35442">2350</cx:pt>
          <cx:pt idx="35443">2350</cx:pt>
          <cx:pt idx="35444">2400</cx:pt>
          <cx:pt idx="35445">2300</cx:pt>
          <cx:pt idx="35446">1750</cx:pt>
          <cx:pt idx="35447">1750</cx:pt>
          <cx:pt idx="35448">2600</cx:pt>
          <cx:pt idx="35449">1850</cx:pt>
          <cx:pt idx="35450">1850</cx:pt>
          <cx:pt idx="35451">2300</cx:pt>
          <cx:pt idx="35452">1650</cx:pt>
          <cx:pt idx="35453">1650</cx:pt>
          <cx:pt idx="35454">1650</cx:pt>
          <cx:pt idx="35455">1450</cx:pt>
          <cx:pt idx="35456">2800</cx:pt>
          <cx:pt idx="35457">2800</cx:pt>
          <cx:pt idx="35458">3000</cx:pt>
          <cx:pt idx="35459">3000</cx:pt>
          <cx:pt idx="35460">3000</cx:pt>
          <cx:pt idx="35461">3000</cx:pt>
          <cx:pt idx="35462">2800</cx:pt>
          <cx:pt idx="35463">2650</cx:pt>
          <cx:pt idx="35464">2650</cx:pt>
          <cx:pt idx="35465">1500</cx:pt>
          <cx:pt idx="35466">1750</cx:pt>
          <cx:pt idx="35467">950</cx:pt>
          <cx:pt idx="35468">1350</cx:pt>
          <cx:pt idx="35469">1350</cx:pt>
          <cx:pt idx="35470">1450</cx:pt>
          <cx:pt idx="35471">1450</cx:pt>
          <cx:pt idx="35472">1200</cx:pt>
          <cx:pt idx="35473">1200</cx:pt>
          <cx:pt idx="35474">600</cx:pt>
          <cx:pt idx="35475">600</cx:pt>
          <cx:pt idx="35476">1500</cx:pt>
          <cx:pt idx="35477">1750</cx:pt>
          <cx:pt idx="35478">1700</cx:pt>
          <cx:pt idx="35479">1300</cx:pt>
          <cx:pt idx="35480">1400</cx:pt>
          <cx:pt idx="35481">1150</cx:pt>
          <cx:pt idx="35482">1250</cx:pt>
          <cx:pt idx="35483">1150</cx:pt>
          <cx:pt idx="35484">1300</cx:pt>
          <cx:pt idx="35485">1150</cx:pt>
          <cx:pt idx="35486">1250</cx:pt>
          <cx:pt idx="35487">1200</cx:pt>
          <cx:pt idx="35488">1500</cx:pt>
          <cx:pt idx="35489">1250</cx:pt>
          <cx:pt idx="35490">1600</cx:pt>
          <cx:pt idx="35491">2000</cx:pt>
          <cx:pt idx="35492">1750</cx:pt>
          <cx:pt idx="35493">2250</cx:pt>
          <cx:pt idx="35494">1200</cx:pt>
          <cx:pt idx="35495">1350</cx:pt>
          <cx:pt idx="35496">1150</cx:pt>
          <cx:pt idx="35497">700</cx:pt>
          <cx:pt idx="35498">750</cx:pt>
          <cx:pt idx="35499">750</cx:pt>
          <cx:pt idx="35500">650</cx:pt>
          <cx:pt idx="35501">650</cx:pt>
          <cx:pt idx="35502">650</cx:pt>
          <cx:pt idx="35503">700</cx:pt>
          <cx:pt idx="35504">700</cx:pt>
          <cx:pt idx="35505">1850</cx:pt>
          <cx:pt idx="35506">1950</cx:pt>
          <cx:pt idx="35507">1950</cx:pt>
          <cx:pt idx="35508">1450</cx:pt>
          <cx:pt idx="35509">850</cx:pt>
          <cx:pt idx="35510">1250</cx:pt>
          <cx:pt idx="35511">1400</cx:pt>
          <cx:pt idx="35512">850</cx:pt>
          <cx:pt idx="35513">900</cx:pt>
          <cx:pt idx="35514">1150</cx:pt>
          <cx:pt idx="35515">1100</cx:pt>
          <cx:pt idx="35516">1150</cx:pt>
          <cx:pt idx="35517">1150</cx:pt>
          <cx:pt idx="35518">1050</cx:pt>
          <cx:pt idx="35519">1050</cx:pt>
          <cx:pt idx="35520">1600</cx:pt>
          <cx:pt idx="35521">1650</cx:pt>
          <cx:pt idx="35522">1750</cx:pt>
          <cx:pt idx="35523">1250</cx:pt>
          <cx:pt idx="35524">1250</cx:pt>
          <cx:pt idx="35525">2350</cx:pt>
          <cx:pt idx="35526">750</cx:pt>
          <cx:pt idx="35527">700</cx:pt>
          <cx:pt idx="35528">700</cx:pt>
          <cx:pt idx="35529">850</cx:pt>
          <cx:pt idx="35530">1350</cx:pt>
          <cx:pt idx="35531">1400</cx:pt>
          <cx:pt idx="35532">1350</cx:pt>
          <cx:pt idx="35533">1450</cx:pt>
          <cx:pt idx="35534">2350</cx:pt>
          <cx:pt idx="35535">2500</cx:pt>
          <cx:pt idx="35536">2350</cx:pt>
          <cx:pt idx="35537">1650</cx:pt>
          <cx:pt idx="35538">1850</cx:pt>
          <cx:pt idx="35539">1650</cx:pt>
          <cx:pt idx="35540">1850</cx:pt>
          <cx:pt idx="35541">1600</cx:pt>
          <cx:pt idx="35542">1950</cx:pt>
          <cx:pt idx="35543">1850</cx:pt>
          <cx:pt idx="35544">1950</cx:pt>
          <cx:pt idx="35545">1850</cx:pt>
          <cx:pt idx="35546">2050</cx:pt>
          <cx:pt idx="35547">2050</cx:pt>
          <cx:pt idx="35548">2350</cx:pt>
          <cx:pt idx="35549">2200</cx:pt>
          <cx:pt idx="35550">2350</cx:pt>
          <cx:pt idx="35551">2350</cx:pt>
          <cx:pt idx="35552">1500</cx:pt>
          <cx:pt idx="35553">1650</cx:pt>
          <cx:pt idx="35554">1600</cx:pt>
          <cx:pt idx="35555">1650</cx:pt>
          <cx:pt idx="35556">1100</cx:pt>
          <cx:pt idx="35557">1050</cx:pt>
          <cx:pt idx="35558">1650</cx:pt>
          <cx:pt idx="35559">1150</cx:pt>
          <cx:pt idx="35560">1300</cx:pt>
          <cx:pt idx="35561">1300</cx:pt>
          <cx:pt idx="35562">1650</cx:pt>
          <cx:pt idx="35563">1150</cx:pt>
          <cx:pt idx="35564">1700</cx:pt>
          <cx:pt idx="35565">1150</cx:pt>
          <cx:pt idx="35566">1300</cx:pt>
          <cx:pt idx="35567">1650</cx:pt>
          <cx:pt idx="35568">1150</cx:pt>
          <cx:pt idx="35569">1700</cx:pt>
          <cx:pt idx="35570">1700</cx:pt>
          <cx:pt idx="35571">2100</cx:pt>
          <cx:pt idx="35572">550</cx:pt>
          <cx:pt idx="35573">1700</cx:pt>
          <cx:pt idx="35574">1100</cx:pt>
          <cx:pt idx="35575">1200</cx:pt>
          <cx:pt idx="35576">1200</cx:pt>
          <cx:pt idx="35577">1100</cx:pt>
          <cx:pt idx="35578">1650</cx:pt>
          <cx:pt idx="35579">1100</cx:pt>
          <cx:pt idx="35580">1200</cx:pt>
          <cx:pt idx="35581">1250</cx:pt>
          <cx:pt idx="35582">1100</cx:pt>
          <cx:pt idx="35583">1500</cx:pt>
          <cx:pt idx="35584">1500</cx:pt>
          <cx:pt idx="35585">1550</cx:pt>
          <cx:pt idx="35586">1100</cx:pt>
          <cx:pt idx="35587">1200</cx:pt>
          <cx:pt idx="35588">1350</cx:pt>
          <cx:pt idx="35589">1250</cx:pt>
          <cx:pt idx="35590">1200</cx:pt>
          <cx:pt idx="35591">1650</cx:pt>
          <cx:pt idx="35592">1100</cx:pt>
          <cx:pt idx="35593">950</cx:pt>
          <cx:pt idx="35594">1850</cx:pt>
          <cx:pt idx="35595">1150</cx:pt>
          <cx:pt idx="35596">1250</cx:pt>
          <cx:pt idx="35597">1250</cx:pt>
          <cx:pt idx="35598">1150</cx:pt>
          <cx:pt idx="35599">1850</cx:pt>
          <cx:pt idx="35600">1900</cx:pt>
          <cx:pt idx="35601">2250</cx:pt>
          <cx:pt idx="35602">2000</cx:pt>
          <cx:pt idx="35603">1500</cx:pt>
          <cx:pt idx="35604">1600</cx:pt>
          <cx:pt idx="35605">1200</cx:pt>
          <cx:pt idx="35606">1550</cx:pt>
          <cx:pt idx="35607">1650</cx:pt>
          <cx:pt idx="35608">1600</cx:pt>
          <cx:pt idx="35609">1200</cx:pt>
          <cx:pt idx="35610">1500</cx:pt>
          <cx:pt idx="35611">1600</cx:pt>
          <cx:pt idx="35612">1500</cx:pt>
          <cx:pt idx="35613">1300</cx:pt>
          <cx:pt idx="35614">1200</cx:pt>
          <cx:pt idx="35615">1650</cx:pt>
          <cx:pt idx="35616">1750</cx:pt>
          <cx:pt idx="35617">1750</cx:pt>
          <cx:pt idx="35618">1650</cx:pt>
          <cx:pt idx="35619">1300</cx:pt>
          <cx:pt idx="35620">1700</cx:pt>
          <cx:pt idx="35621">1750</cx:pt>
          <cx:pt idx="35622">1650</cx:pt>
          <cx:pt idx="35623">1300</cx:pt>
          <cx:pt idx="35624">1450</cx:pt>
          <cx:pt idx="35625">1850</cx:pt>
          <cx:pt idx="35626">1900</cx:pt>
          <cx:pt idx="35627">1900</cx:pt>
          <cx:pt idx="35628">2000</cx:pt>
          <cx:pt idx="35629">1850</cx:pt>
          <cx:pt idx="35630">1900</cx:pt>
          <cx:pt idx="35631">1850</cx:pt>
          <cx:pt idx="35632">1400</cx:pt>
          <cx:pt idx="35633">1500</cx:pt>
          <cx:pt idx="35634">1700</cx:pt>
          <cx:pt idx="35635">1700</cx:pt>
          <cx:pt idx="35636">1500</cx:pt>
          <cx:pt idx="35637">2800</cx:pt>
          <cx:pt idx="35638">2500</cx:pt>
          <cx:pt idx="35639">3000</cx:pt>
          <cx:pt idx="35640">2650</cx:pt>
          <cx:pt idx="35641">2800</cx:pt>
          <cx:pt idx="35642">2650</cx:pt>
          <cx:pt idx="35643">2800</cx:pt>
          <cx:pt idx="35644">2650</cx:pt>
          <cx:pt idx="35645">2650</cx:pt>
          <cx:pt idx="35646">2800</cx:pt>
          <cx:pt idx="35647">1300</cx:pt>
          <cx:pt idx="35648">1250</cx:pt>
          <cx:pt idx="35649">1350</cx:pt>
          <cx:pt idx="35650">1200</cx:pt>
          <cx:pt idx="35651">1100</cx:pt>
          <cx:pt idx="35652">1300</cx:pt>
          <cx:pt idx="35653">1550</cx:pt>
          <cx:pt idx="35654">1750</cx:pt>
          <cx:pt idx="35655">1650</cx:pt>
          <cx:pt idx="35656">1750</cx:pt>
          <cx:pt idx="35657">1750</cx:pt>
          <cx:pt idx="35658">1650</cx:pt>
          <cx:pt idx="35659">1500</cx:pt>
          <cx:pt idx="35660">1750</cx:pt>
          <cx:pt idx="35661">1700</cx:pt>
          <cx:pt idx="35662">1750</cx:pt>
          <cx:pt idx="35663">1900</cx:pt>
          <cx:pt idx="35664">1900</cx:pt>
          <cx:pt idx="35665">2500</cx:pt>
          <cx:pt idx="35666">1750</cx:pt>
          <cx:pt idx="35667">1850</cx:pt>
          <cx:pt idx="35668">1850</cx:pt>
          <cx:pt idx="35669">1900</cx:pt>
          <cx:pt idx="35670">2000</cx:pt>
          <cx:pt idx="35671">1650</cx:pt>
          <cx:pt idx="35672">2350</cx:pt>
          <cx:pt idx="35673">1650</cx:pt>
          <cx:pt idx="35674">2000</cx:pt>
          <cx:pt idx="35675">2100</cx:pt>
          <cx:pt idx="35676">2000</cx:pt>
          <cx:pt idx="35677">2100</cx:pt>
          <cx:pt idx="35678">2000</cx:pt>
          <cx:pt idx="35679">2000</cx:pt>
          <cx:pt idx="35680">2000</cx:pt>
          <cx:pt idx="35681">2250</cx:pt>
          <cx:pt idx="35682">2250</cx:pt>
          <cx:pt idx="35683">1350</cx:pt>
          <cx:pt idx="35684">1350</cx:pt>
          <cx:pt idx="35685">1700</cx:pt>
          <cx:pt idx="35686">2250</cx:pt>
          <cx:pt idx="35687">2800</cx:pt>
          <cx:pt idx="35688">2500</cx:pt>
          <cx:pt idx="35689">2800</cx:pt>
          <cx:pt idx="35690">2500</cx:pt>
          <cx:pt idx="35691">2800</cx:pt>
          <cx:pt idx="35692">3000</cx:pt>
          <cx:pt idx="35693">1550</cx:pt>
          <cx:pt idx="35694">1650</cx:pt>
          <cx:pt idx="35695">1550</cx:pt>
          <cx:pt idx="35696">1550</cx:pt>
          <cx:pt idx="35697">1650</cx:pt>
          <cx:pt idx="35698">1500</cx:pt>
          <cx:pt idx="35699">1550</cx:pt>
          <cx:pt idx="35700">1550</cx:pt>
          <cx:pt idx="35701">1100</cx:pt>
          <cx:pt idx="35702">1150</cx:pt>
          <cx:pt idx="35703">1150</cx:pt>
          <cx:pt idx="35704">1550</cx:pt>
          <cx:pt idx="35705">1650</cx:pt>
          <cx:pt idx="35706">1650</cx:pt>
          <cx:pt idx="35707">1650</cx:pt>
          <cx:pt idx="35708">1650</cx:pt>
          <cx:pt idx="35709">1350</cx:pt>
          <cx:pt idx="35710">1850</cx:pt>
          <cx:pt idx="35711">1700</cx:pt>
          <cx:pt idx="35712">1850</cx:pt>
          <cx:pt idx="35713">1700</cx:pt>
          <cx:pt idx="35714">1850</cx:pt>
          <cx:pt idx="35715">1550</cx:pt>
          <cx:pt idx="35716">1550</cx:pt>
          <cx:pt idx="35717">1650</cx:pt>
          <cx:pt idx="35718">1550</cx:pt>
          <cx:pt idx="35719">1700</cx:pt>
          <cx:pt idx="35720">1650</cx:pt>
          <cx:pt idx="35721">1650</cx:pt>
          <cx:pt idx="35722">1850</cx:pt>
          <cx:pt idx="35723">1750</cx:pt>
          <cx:pt idx="35724">1850</cx:pt>
          <cx:pt idx="35725">1750</cx:pt>
          <cx:pt idx="35726">1850</cx:pt>
          <cx:pt idx="35727">1850</cx:pt>
          <cx:pt idx="35728">1900</cx:pt>
          <cx:pt idx="35729">1850</cx:pt>
          <cx:pt idx="35730">1550</cx:pt>
          <cx:pt idx="35731">1650</cx:pt>
          <cx:pt idx="35732">1300</cx:pt>
          <cx:pt idx="35733">1300</cx:pt>
          <cx:pt idx="35734">1850</cx:pt>
          <cx:pt idx="35735">1900</cx:pt>
          <cx:pt idx="35736">1850</cx:pt>
          <cx:pt idx="35737">2000</cx:pt>
          <cx:pt idx="35738">2100</cx:pt>
          <cx:pt idx="35739">2250</cx:pt>
          <cx:pt idx="35740">1850</cx:pt>
          <cx:pt idx="35741">1750</cx:pt>
          <cx:pt idx="35742">1850</cx:pt>
          <cx:pt idx="35743">1850</cx:pt>
          <cx:pt idx="35744">1850</cx:pt>
          <cx:pt idx="35745">1850</cx:pt>
          <cx:pt idx="35746">2100</cx:pt>
          <cx:pt idx="35747">2100</cx:pt>
          <cx:pt idx="35748">2100</cx:pt>
          <cx:pt idx="35749">2350</cx:pt>
          <cx:pt idx="35750">2250</cx:pt>
          <cx:pt idx="35751">2350</cx:pt>
          <cx:pt idx="35752">1750</cx:pt>
          <cx:pt idx="35753">2100</cx:pt>
          <cx:pt idx="35754">2250</cx:pt>
          <cx:pt idx="35755">1650</cx:pt>
          <cx:pt idx="35756">2350</cx:pt>
          <cx:pt idx="35757">550</cx:pt>
          <cx:pt idx="35758">1100</cx:pt>
          <cx:pt idx="35759">1500</cx:pt>
          <cx:pt idx="35760">1900</cx:pt>
          <cx:pt idx="35761">2000</cx:pt>
          <cx:pt idx="35762">1750</cx:pt>
          <cx:pt idx="35763">1900</cx:pt>
          <cx:pt idx="35764">1750</cx:pt>
          <cx:pt idx="35765">1900</cx:pt>
          <cx:pt idx="35766">1850</cx:pt>
          <cx:pt idx="35767">1850</cx:pt>
          <cx:pt idx="35768">2250</cx:pt>
          <cx:pt idx="35769">2100</cx:pt>
          <cx:pt idx="35770">2250</cx:pt>
          <cx:pt idx="35771">2100</cx:pt>
          <cx:pt idx="35772">2250</cx:pt>
          <cx:pt idx="35773">2100</cx:pt>
          <cx:pt idx="35774">2250</cx:pt>
          <cx:pt idx="35775">2650</cx:pt>
          <cx:pt idx="35776">2500</cx:pt>
          <cx:pt idx="35777">2650</cx:pt>
          <cx:pt idx="35778">2500</cx:pt>
          <cx:pt idx="35779">2650</cx:pt>
          <cx:pt idx="35780">2500</cx:pt>
          <cx:pt idx="35781">2650</cx:pt>
          <cx:pt idx="35782">2500</cx:pt>
          <cx:pt idx="35783">1700</cx:pt>
          <cx:pt idx="35784">1750</cx:pt>
          <cx:pt idx="35785">1300</cx:pt>
          <cx:pt idx="35786">1750</cx:pt>
          <cx:pt idx="35787">2000</cx:pt>
          <cx:pt idx="35788">2000</cx:pt>
          <cx:pt idx="35789">1850</cx:pt>
          <cx:pt idx="35790">2000</cx:pt>
          <cx:pt idx="35791">2650</cx:pt>
          <cx:pt idx="35792">2000</cx:pt>
          <cx:pt idx="35793">1550</cx:pt>
          <cx:pt idx="35794">2100</cx:pt>
          <cx:pt idx="35795">1750</cx:pt>
          <cx:pt idx="35796">2500</cx:pt>
          <cx:pt idx="35797">2650</cx:pt>
          <cx:pt idx="35798">2000</cx:pt>
          <cx:pt idx="35799">2100</cx:pt>
          <cx:pt idx="35800">2500</cx:pt>
          <cx:pt idx="35801">1650</cx:pt>
          <cx:pt idx="35802">1650</cx:pt>
          <cx:pt idx="35803">2250</cx:pt>
          <cx:pt idx="35804">2250</cx:pt>
          <cx:pt idx="35805">1500</cx:pt>
          <cx:pt idx="35806">2050</cx:pt>
          <cx:pt idx="35807">1950</cx:pt>
          <cx:pt idx="35808">1250</cx:pt>
          <cx:pt idx="35809">1150</cx:pt>
          <cx:pt idx="35810">1350</cx:pt>
          <cx:pt idx="35811">1250</cx:pt>
          <cx:pt idx="35812">1900</cx:pt>
          <cx:pt idx="35813">1650</cx:pt>
          <cx:pt idx="35814">1650</cx:pt>
          <cx:pt idx="35815">1750</cx:pt>
          <cx:pt idx="35816">1250</cx:pt>
          <cx:pt idx="35817">1450</cx:pt>
          <cx:pt idx="35818">1500</cx:pt>
          <cx:pt idx="35819">1450</cx:pt>
          <cx:pt idx="35820">1600</cx:pt>
          <cx:pt idx="35821">1250</cx:pt>
          <cx:pt idx="35822">1450</cx:pt>
          <cx:pt idx="35823">1450</cx:pt>
          <cx:pt idx="35824">1450</cx:pt>
          <cx:pt idx="35825">900</cx:pt>
          <cx:pt idx="35826">1700</cx:pt>
          <cx:pt idx="35827">1450</cx:pt>
          <cx:pt idx="35828">1350</cx:pt>
          <cx:pt idx="35829">1850</cx:pt>
          <cx:pt idx="35830">1700</cx:pt>
          <cx:pt idx="35831">1600</cx:pt>
          <cx:pt idx="35832">2250</cx:pt>
          <cx:pt idx="35833">2250</cx:pt>
          <cx:pt idx="35834">1400</cx:pt>
          <cx:pt idx="35835">2000</cx:pt>
          <cx:pt idx="35836">1650</cx:pt>
          <cx:pt idx="35837">2250</cx:pt>
          <cx:pt idx="35838">1700</cx:pt>
          <cx:pt idx="35839">1450</cx:pt>
          <cx:pt idx="35840">1750</cx:pt>
          <cx:pt idx="35841">1600</cx:pt>
          <cx:pt idx="35842">2500</cx:pt>
          <cx:pt idx="35843">1300</cx:pt>
          <cx:pt idx="35844">1400</cx:pt>
          <cx:pt idx="35845">2050</cx:pt>
          <cx:pt idx="35846">2050</cx:pt>
          <cx:pt idx="35847">1850</cx:pt>
          <cx:pt idx="35848">1950</cx:pt>
          <cx:pt idx="35849">1650</cx:pt>
          <cx:pt idx="35850">1750</cx:pt>
          <cx:pt idx="35851">2350</cx:pt>
          <cx:pt idx="35852">2050</cx:pt>
          <cx:pt idx="35853">2050</cx:pt>
          <cx:pt idx="35854">2100</cx:pt>
          <cx:pt idx="35855">1600</cx:pt>
          <cx:pt idx="35856">1700</cx:pt>
          <cx:pt idx="35857">1650</cx:pt>
          <cx:pt idx="35858">2250</cx:pt>
          <cx:pt idx="35859">1750</cx:pt>
          <cx:pt idx="35860">1400</cx:pt>
          <cx:pt idx="35861">1600</cx:pt>
          <cx:pt idx="35862">1650</cx:pt>
          <cx:pt idx="35863">1550</cx:pt>
          <cx:pt idx="35864">1600</cx:pt>
          <cx:pt idx="35865">1650</cx:pt>
          <cx:pt idx="35866">1750</cx:pt>
          <cx:pt idx="35867">1700</cx:pt>
          <cx:pt idx="35868">2200</cx:pt>
          <cx:pt idx="35869">2650</cx:pt>
          <cx:pt idx="35870">2100</cx:pt>
          <cx:pt idx="35871">2350</cx:pt>
          <cx:pt idx="35872">2000</cx:pt>
          <cx:pt idx="35873">1050</cx:pt>
          <cx:pt idx="35874">1100</cx:pt>
          <cx:pt idx="35875">1150</cx:pt>
          <cx:pt idx="35876">1350</cx:pt>
          <cx:pt idx="35877">1200</cx:pt>
          <cx:pt idx="35878">1150</cx:pt>
          <cx:pt idx="35879">1150</cx:pt>
          <cx:pt idx="35880">1050</cx:pt>
          <cx:pt idx="35881">1050</cx:pt>
          <cx:pt idx="35882">1500</cx:pt>
          <cx:pt idx="35883">1500</cx:pt>
          <cx:pt idx="35884">1950</cx:pt>
          <cx:pt idx="35885">1350</cx:pt>
          <cx:pt idx="35886">1350</cx:pt>
          <cx:pt idx="35887">1750</cx:pt>
          <cx:pt idx="35888">2700</cx:pt>
          <cx:pt idx="35889">2900</cx:pt>
          <cx:pt idx="35890">1600</cx:pt>
          <cx:pt idx="35891">1650</cx:pt>
          <cx:pt idx="35892">1400</cx:pt>
          <cx:pt idx="35893">1750</cx:pt>
          <cx:pt idx="35894">1600</cx:pt>
          <cx:pt idx="35895">1350</cx:pt>
          <cx:pt idx="35896">1150</cx:pt>
          <cx:pt idx="35897">750</cx:pt>
          <cx:pt idx="35898">1300</cx:pt>
          <cx:pt idx="35899">1750</cx:pt>
          <cx:pt idx="35900">1950</cx:pt>
          <cx:pt idx="35901">1850</cx:pt>
          <cx:pt idx="35902">1750</cx:pt>
          <cx:pt idx="35903">1850</cx:pt>
          <cx:pt idx="35904">1950</cx:pt>
          <cx:pt idx="35905">2050</cx:pt>
          <cx:pt idx="35906">2050</cx:pt>
          <cx:pt idx="35907">1950</cx:pt>
          <cx:pt idx="35908">1850</cx:pt>
          <cx:pt idx="35909">1950</cx:pt>
          <cx:pt idx="35910">2050</cx:pt>
          <cx:pt idx="35911">2050</cx:pt>
          <cx:pt idx="35912">2050</cx:pt>
          <cx:pt idx="35913">1150</cx:pt>
          <cx:pt idx="35914">1250</cx:pt>
          <cx:pt idx="35915">1200</cx:pt>
          <cx:pt idx="35916">1100</cx:pt>
          <cx:pt idx="35917">1150</cx:pt>
          <cx:pt idx="35918">1250</cx:pt>
          <cx:pt idx="35919">1200</cx:pt>
          <cx:pt idx="35920">1100</cx:pt>
          <cx:pt idx="35921">1250</cx:pt>
          <cx:pt idx="35922">1200</cx:pt>
          <cx:pt idx="35923">1250</cx:pt>
          <cx:pt idx="35924">1200</cx:pt>
          <cx:pt idx="35925">1050</cx:pt>
          <cx:pt idx="35926">1050</cx:pt>
          <cx:pt idx="35927">550</cx:pt>
          <cx:pt idx="35928">2650</cx:pt>
          <cx:pt idx="35929">2050</cx:pt>
          <cx:pt idx="35930">1950</cx:pt>
          <cx:pt idx="35931">1850</cx:pt>
          <cx:pt idx="35932">1950</cx:pt>
          <cx:pt idx="35933">1950</cx:pt>
          <cx:pt idx="35934">1950</cx:pt>
          <cx:pt idx="35935">1850</cx:pt>
          <cx:pt idx="35936">1950</cx:pt>
          <cx:pt idx="35937">1950</cx:pt>
          <cx:pt idx="35938">2050</cx:pt>
          <cx:pt idx="35939">1950</cx:pt>
          <cx:pt idx="35940">1200</cx:pt>
          <cx:pt idx="35941">1300</cx:pt>
          <cx:pt idx="35942">850</cx:pt>
          <cx:pt idx="35943">1300</cx:pt>
          <cx:pt idx="35944">1300</cx:pt>
          <cx:pt idx="35945">1500</cx:pt>
          <cx:pt idx="35946">1500</cx:pt>
          <cx:pt idx="35947">1500</cx:pt>
          <cx:pt idx="35948">2050</cx:pt>
          <cx:pt idx="35949">1600</cx:pt>
          <cx:pt idx="35950">1650</cx:pt>
          <cx:pt idx="35951">1650</cx:pt>
          <cx:pt idx="35952">1750</cx:pt>
          <cx:pt idx="35953">1750</cx:pt>
          <cx:pt idx="35954">1500</cx:pt>
          <cx:pt idx="35955">2050</cx:pt>
          <cx:pt idx="35956">2350</cx:pt>
          <cx:pt idx="35957">2350</cx:pt>
          <cx:pt idx="35958">2500</cx:pt>
          <cx:pt idx="35959">2650</cx:pt>
          <cx:pt idx="35960">2350</cx:pt>
          <cx:pt idx="35961">2650</cx:pt>
          <cx:pt idx="35962">2500</cx:pt>
          <cx:pt idx="35963">2050</cx:pt>
          <cx:pt idx="35964">2350</cx:pt>
          <cx:pt idx="35965">1500</cx:pt>
          <cx:pt idx="35966">1500</cx:pt>
          <cx:pt idx="35967">1650</cx:pt>
          <cx:pt idx="35968">1650</cx:pt>
          <cx:pt idx="35969">2650</cx:pt>
          <cx:pt idx="35970">2350</cx:pt>
          <cx:pt idx="35971">1400</cx:pt>
          <cx:pt idx="35972">1300</cx:pt>
          <cx:pt idx="35973">1300</cx:pt>
          <cx:pt idx="35974">1200</cx:pt>
          <cx:pt idx="35975">1300</cx:pt>
          <cx:pt idx="35976">1350</cx:pt>
          <cx:pt idx="35977">1300</cx:pt>
          <cx:pt idx="35978">1300</cx:pt>
          <cx:pt idx="35979">1400</cx:pt>
          <cx:pt idx="35980">1350</cx:pt>
          <cx:pt idx="35981">1650</cx:pt>
          <cx:pt idx="35982">2300</cx:pt>
          <cx:pt idx="35983">1650</cx:pt>
          <cx:pt idx="35984">2300</cx:pt>
          <cx:pt idx="35985">1750</cx:pt>
          <cx:pt idx="35986">1750</cx:pt>
          <cx:pt idx="35987">1650</cx:pt>
          <cx:pt idx="35988">1850</cx:pt>
          <cx:pt idx="35989">1850</cx:pt>
          <cx:pt idx="35990">2800</cx:pt>
          <cx:pt idx="35991">2350</cx:pt>
          <cx:pt idx="35992">2350</cx:pt>
          <cx:pt idx="35993">2350</cx:pt>
          <cx:pt idx="35994">2350</cx:pt>
          <cx:pt idx="35995">2350</cx:pt>
          <cx:pt idx="35996">2250</cx:pt>
          <cx:pt idx="35997">3250</cx:pt>
          <cx:pt idx="35998">3250</cx:pt>
          <cx:pt idx="35999">3500</cx:pt>
          <cx:pt idx="36000">3000</cx:pt>
          <cx:pt idx="36001">3250</cx:pt>
          <cx:pt idx="36002">3250</cx:pt>
          <cx:pt idx="36003">3250</cx:pt>
          <cx:pt idx="36004">3250</cx:pt>
          <cx:pt idx="36005">1450</cx:pt>
          <cx:pt idx="36006">1550</cx:pt>
          <cx:pt idx="36007">1250</cx:pt>
          <cx:pt idx="36008">1400</cx:pt>
          <cx:pt idx="36009">1550</cx:pt>
          <cx:pt idx="36010">1400</cx:pt>
          <cx:pt idx="36011">1700</cx:pt>
          <cx:pt idx="36012">1500</cx:pt>
          <cx:pt idx="36013">1400</cx:pt>
          <cx:pt idx="36014">1500</cx:pt>
          <cx:pt idx="36015">1450</cx:pt>
          <cx:pt idx="36016">600</cx:pt>
          <cx:pt idx="36017">900</cx:pt>
          <cx:pt idx="36018">900</cx:pt>
          <cx:pt idx="36019">1750</cx:pt>
          <cx:pt idx="36020">1500</cx:pt>
          <cx:pt idx="36021">1750</cx:pt>
          <cx:pt idx="36022">1450</cx:pt>
          <cx:pt idx="36023">1450</cx:pt>
          <cx:pt idx="36024">1650</cx:pt>
          <cx:pt idx="36025">1400</cx:pt>
          <cx:pt idx="36026">1500</cx:pt>
          <cx:pt idx="36027">1350</cx:pt>
          <cx:pt idx="36028">1450</cx:pt>
          <cx:pt idx="36029">1400</cx:pt>
          <cx:pt idx="36030">1950</cx:pt>
          <cx:pt idx="36031">2050</cx:pt>
          <cx:pt idx="36032">2050</cx:pt>
          <cx:pt idx="36033">2200</cx:pt>
          <cx:pt idx="36034">1750</cx:pt>
          <cx:pt idx="36035">1850</cx:pt>
          <cx:pt idx="36036">1950</cx:pt>
          <cx:pt idx="36037">1650</cx:pt>
          <cx:pt idx="36038">1850</cx:pt>
          <cx:pt idx="36039">1750</cx:pt>
          <cx:pt idx="36040">1600</cx:pt>
          <cx:pt idx="36041">1650</cx:pt>
          <cx:pt idx="36042">1850</cx:pt>
          <cx:pt idx="36043">1950</cx:pt>
          <cx:pt idx="36044">2050</cx:pt>
          <cx:pt idx="36045">2200</cx:pt>
          <cx:pt idx="36046">2200</cx:pt>
          <cx:pt idx="36047">1650</cx:pt>
          <cx:pt idx="36048">1750</cx:pt>
          <cx:pt idx="36049">1950</cx:pt>
          <cx:pt idx="36050">1750</cx:pt>
          <cx:pt idx="36051">1750</cx:pt>
          <cx:pt idx="36052">1950</cx:pt>
          <cx:pt idx="36053">2050</cx:pt>
          <cx:pt idx="36054">1850</cx:pt>
          <cx:pt idx="36055">1150</cx:pt>
          <cx:pt idx="36056">1150</cx:pt>
          <cx:pt idx="36057">1000</cx:pt>
          <cx:pt idx="36058">1200</cx:pt>
          <cx:pt idx="36059">1950</cx:pt>
          <cx:pt idx="36060">2050</cx:pt>
          <cx:pt idx="36061">1850</cx:pt>
          <cx:pt idx="36062">600</cx:pt>
          <cx:pt idx="36063">1150</cx:pt>
          <cx:pt idx="36064">1150</cx:pt>
          <cx:pt idx="36065">1100</cx:pt>
          <cx:pt idx="36066">1200</cx:pt>
          <cx:pt idx="36067">1050</cx:pt>
          <cx:pt idx="36068">1150</cx:pt>
          <cx:pt idx="36069">1150</cx:pt>
          <cx:pt idx="36070">1200</cx:pt>
          <cx:pt idx="36071">1900</cx:pt>
          <cx:pt idx="36072">1400</cx:pt>
          <cx:pt idx="36073">1400</cx:pt>
          <cx:pt idx="36074">900</cx:pt>
          <cx:pt idx="36075">1200</cx:pt>
          <cx:pt idx="36076">1250</cx:pt>
          <cx:pt idx="36077">1350</cx:pt>
          <cx:pt idx="36078">1350</cx:pt>
          <cx:pt idx="36079">850</cx:pt>
          <cx:pt idx="36080">1400</cx:pt>
          <cx:pt idx="36081">1600</cx:pt>
          <cx:pt idx="36082">1850</cx:pt>
          <cx:pt idx="36083">1400</cx:pt>
          <cx:pt idx="36084">1650</cx:pt>
          <cx:pt idx="36085">1850</cx:pt>
          <cx:pt idx="36086">1500</cx:pt>
          <cx:pt idx="36087">1950</cx:pt>
          <cx:pt idx="36088">2650</cx:pt>
          <cx:pt idx="36089">1850</cx:pt>
          <cx:pt idx="36090">1850</cx:pt>
          <cx:pt idx="36091">1850</cx:pt>
          <cx:pt idx="36092">1500</cx:pt>
          <cx:pt idx="36093">1650</cx:pt>
          <cx:pt idx="36094">1650</cx:pt>
          <cx:pt idx="36095">1400</cx:pt>
          <cx:pt idx="36096">1500</cx:pt>
          <cx:pt idx="36097">1500</cx:pt>
          <cx:pt idx="36098">1600</cx:pt>
          <cx:pt idx="36099">1450</cx:pt>
          <cx:pt idx="36100">1600</cx:pt>
          <cx:pt idx="36101">1600</cx:pt>
          <cx:pt idx="36102">1600</cx:pt>
          <cx:pt idx="36103">2200</cx:pt>
          <cx:pt idx="36104">2200</cx:pt>
          <cx:pt idx="36105">2050</cx:pt>
          <cx:pt idx="36106">1950</cx:pt>
          <cx:pt idx="36107">1600</cx:pt>
          <cx:pt idx="36108">1650</cx:pt>
          <cx:pt idx="36109">1550</cx:pt>
          <cx:pt idx="36110">1600</cx:pt>
          <cx:pt idx="36111">1650</cx:pt>
          <cx:pt idx="36112">1750</cx:pt>
          <cx:pt idx="36113">1700</cx:pt>
          <cx:pt idx="36114">2200</cx:pt>
          <cx:pt idx="36115">2700</cx:pt>
          <cx:pt idx="36116">2900</cx:pt>
          <cx:pt idx="36117">1750</cx:pt>
          <cx:pt idx="36118">1950</cx:pt>
          <cx:pt idx="36119">1850</cx:pt>
          <cx:pt idx="36120">1750</cx:pt>
          <cx:pt idx="36121">1850</cx:pt>
          <cx:pt idx="36122">1950</cx:pt>
          <cx:pt idx="36123">2050</cx:pt>
          <cx:pt idx="36124">2050</cx:pt>
          <cx:pt idx="36125">1950</cx:pt>
          <cx:pt idx="36126">1850</cx:pt>
          <cx:pt idx="36127">1950</cx:pt>
          <cx:pt idx="36128">2050</cx:pt>
          <cx:pt idx="36129">2050</cx:pt>
          <cx:pt idx="36130">2050</cx:pt>
          <cx:pt idx="36131">1500</cx:pt>
          <cx:pt idx="36132">1950</cx:pt>
          <cx:pt idx="36133">1350</cx:pt>
          <cx:pt idx="36134">1350</cx:pt>
          <cx:pt idx="36135">1750</cx:pt>
          <cx:pt idx="36136">1950</cx:pt>
          <cx:pt idx="36137">1850</cx:pt>
          <cx:pt idx="36138">2050</cx:pt>
          <cx:pt idx="36139">1950</cx:pt>
          <cx:pt idx="36140">1850</cx:pt>
          <cx:pt idx="36141">2050</cx:pt>
          <cx:pt idx="36142">1950</cx:pt>
          <cx:pt idx="36143">1950</cx:pt>
          <cx:pt idx="36144">2050</cx:pt>
          <cx:pt idx="36145">1950</cx:pt>
          <cx:pt idx="36146">1950</cx:pt>
          <cx:pt idx="36147">2050</cx:pt>
          <cx:pt idx="36148">1200</cx:pt>
          <cx:pt idx="36149">1450</cx:pt>
          <cx:pt idx="36150">1150</cx:pt>
          <cx:pt idx="36151">1400</cx:pt>
          <cx:pt idx="36152">1650</cx:pt>
          <cx:pt idx="36153">1300</cx:pt>
          <cx:pt idx="36154">1000</cx:pt>
          <cx:pt idx="36155">1050</cx:pt>
          <cx:pt idx="36156">1150</cx:pt>
          <cx:pt idx="36157">1000</cx:pt>
          <cx:pt idx="36158">1050</cx:pt>
          <cx:pt idx="36159">1150</cx:pt>
          <cx:pt idx="36160">1200</cx:pt>
          <cx:pt idx="36161">1300</cx:pt>
          <cx:pt idx="36162">950</cx:pt>
          <cx:pt idx="36163">1050</cx:pt>
          <cx:pt idx="36164">1050</cx:pt>
          <cx:pt idx="36165">950</cx:pt>
          <cx:pt idx="36166">1100</cx:pt>
          <cx:pt idx="36167">1150</cx:pt>
          <cx:pt idx="36168">1150</cx:pt>
          <cx:pt idx="36169">1250</cx:pt>
          <cx:pt idx="36170">1200</cx:pt>
          <cx:pt idx="36171">1200</cx:pt>
          <cx:pt idx="36172">1600</cx:pt>
          <cx:pt idx="36173">1500</cx:pt>
          <cx:pt idx="36174">1600</cx:pt>
          <cx:pt idx="36175">1600</cx:pt>
          <cx:pt idx="36176">1650</cx:pt>
          <cx:pt idx="36177">1150</cx:pt>
          <cx:pt idx="36178">1150</cx:pt>
          <cx:pt idx="36179">1500</cx:pt>
          <cx:pt idx="36180">1600</cx:pt>
          <cx:pt idx="36181">1150</cx:pt>
          <cx:pt idx="36182">1250</cx:pt>
          <cx:pt idx="36183">1150</cx:pt>
          <cx:pt idx="36184">1250</cx:pt>
          <cx:pt idx="36185">1300</cx:pt>
          <cx:pt idx="36186">1300</cx:pt>
          <cx:pt idx="36187">1150</cx:pt>
          <cx:pt idx="36188">2350</cx:pt>
          <cx:pt idx="36189">1850</cx:pt>
          <cx:pt idx="36190">2250</cx:pt>
          <cx:pt idx="36191">2250</cx:pt>
          <cx:pt idx="36192">1600</cx:pt>
          <cx:pt idx="36193">2350</cx:pt>
          <cx:pt idx="36194">1750</cx:pt>
          <cx:pt idx="36195">1650</cx:pt>
          <cx:pt idx="36196">1650</cx:pt>
          <cx:pt idx="36197">1750</cx:pt>
          <cx:pt idx="36198">1500</cx:pt>
          <cx:pt idx="36199">1600</cx:pt>
          <cx:pt idx="36200">1600</cx:pt>
          <cx:pt idx="36201">1850</cx:pt>
          <cx:pt idx="36202">1750</cx:pt>
          <cx:pt idx="36203">1150</cx:pt>
          <cx:pt idx="36204">1350</cx:pt>
          <cx:pt idx="36205">1200</cx:pt>
          <cx:pt idx="36206">850</cx:pt>
          <cx:pt idx="36207">850</cx:pt>
          <cx:pt idx="36208">1450</cx:pt>
          <cx:pt idx="36209">850</cx:pt>
          <cx:pt idx="36210">1250</cx:pt>
          <cx:pt idx="36211">1400</cx:pt>
          <cx:pt idx="36212">1500</cx:pt>
          <cx:pt idx="36213">1300</cx:pt>
          <cx:pt idx="36214">1250</cx:pt>
          <cx:pt idx="36215">1300</cx:pt>
          <cx:pt idx="36216">1350</cx:pt>
          <cx:pt idx="36217">1150</cx:pt>
          <cx:pt idx="36218">1200</cx:pt>
          <cx:pt idx="36219">1150</cx:pt>
          <cx:pt idx="36220">1250</cx:pt>
          <cx:pt idx="36221">1650</cx:pt>
          <cx:pt idx="36222">1850</cx:pt>
          <cx:pt idx="36223">1750</cx:pt>
          <cx:pt idx="36224">1900</cx:pt>
          <cx:pt idx="36225">1400</cx:pt>
          <cx:pt idx="36226">1500</cx:pt>
          <cx:pt idx="36227">1850</cx:pt>
          <cx:pt idx="36228">2000</cx:pt>
          <cx:pt idx="36229">1900</cx:pt>
          <cx:pt idx="36230">1900</cx:pt>
          <cx:pt idx="36231">2250</cx:pt>
          <cx:pt idx="36232">2000</cx:pt>
          <cx:pt idx="36233">2350</cx:pt>
          <cx:pt idx="36234">2100</cx:pt>
          <cx:pt idx="36235">1350</cx:pt>
          <cx:pt idx="36236">2100</cx:pt>
          <cx:pt idx="36237">2100</cx:pt>
          <cx:pt idx="36238">1900</cx:pt>
          <cx:pt idx="36239">1850</cx:pt>
          <cx:pt idx="36240">1350</cx:pt>
          <cx:pt idx="36241">1350</cx:pt>
          <cx:pt idx="36242">2350</cx:pt>
          <cx:pt idx="36243">2250</cx:pt>
          <cx:pt idx="36244">2650</cx:pt>
          <cx:pt idx="36245">2650</cx:pt>
          <cx:pt idx="36246">1900</cx:pt>
          <cx:pt idx="36247">2250</cx:pt>
          <cx:pt idx="36248">1900</cx:pt>
          <cx:pt idx="36249">2250</cx:pt>
          <cx:pt idx="36250">2350</cx:pt>
          <cx:pt idx="36251">2350</cx:pt>
          <cx:pt idx="36252">2350</cx:pt>
          <cx:pt idx="36253">2000</cx:pt>
          <cx:pt idx="36254">2000</cx:pt>
          <cx:pt idx="36255">1900</cx:pt>
          <cx:pt idx="36256">2350</cx:pt>
          <cx:pt idx="36257">1900</cx:pt>
          <cx:pt idx="36258">2350</cx:pt>
          <cx:pt idx="36259">1850</cx:pt>
          <cx:pt idx="36260">1850</cx:pt>
          <cx:pt idx="36261">2350</cx:pt>
          <cx:pt idx="36262">2000</cx:pt>
          <cx:pt idx="36263">2100</cx:pt>
          <cx:pt idx="36264">2350</cx:pt>
          <cx:pt idx="36265">2000</cx:pt>
          <cx:pt idx="36266">2100</cx:pt>
          <cx:pt idx="36267">1500</cx:pt>
          <cx:pt idx="36268">1500</cx:pt>
          <cx:pt idx="36269">1500</cx:pt>
          <cx:pt idx="36270">1500</cx:pt>
          <cx:pt idx="36271">1600</cx:pt>
          <cx:pt idx="36272">1400</cx:pt>
          <cx:pt idx="36273">1400</cx:pt>
          <cx:pt idx="36274">1450</cx:pt>
          <cx:pt idx="36275">1600</cx:pt>
          <cx:pt idx="36276">1600</cx:pt>
          <cx:pt idx="36277">1650</cx:pt>
          <cx:pt idx="36278">1600</cx:pt>
          <cx:pt idx="36279">1450</cx:pt>
          <cx:pt idx="36280">1450</cx:pt>
          <cx:pt idx="36281">1500</cx:pt>
          <cx:pt idx="36282">1400</cx:pt>
          <cx:pt idx="36283">1400</cx:pt>
          <cx:pt idx="36284">1650</cx:pt>
          <cx:pt idx="36285">1650</cx:pt>
          <cx:pt idx="36286">2300</cx:pt>
          <cx:pt idx="36287">2800</cx:pt>
          <cx:pt idx="36288">1650</cx:pt>
          <cx:pt idx="36289">1600</cx:pt>
          <cx:pt idx="36290">1450</cx:pt>
          <cx:pt idx="36291">1450</cx:pt>
          <cx:pt idx="36292">1500</cx:pt>
          <cx:pt idx="36293">1400</cx:pt>
          <cx:pt idx="36294">1400</cx:pt>
          <cx:pt idx="36295">1400</cx:pt>
          <cx:pt idx="36296">1650</cx:pt>
          <cx:pt idx="36297">1450</cx:pt>
          <cx:pt idx="36298">1550</cx:pt>
          <cx:pt idx="36299">1950</cx:pt>
          <cx:pt idx="36300">1950</cx:pt>
          <cx:pt idx="36301">1950</cx:pt>
          <cx:pt idx="36302">1950</cx:pt>
          <cx:pt idx="36303">1600</cx:pt>
          <cx:pt idx="36304">1250</cx:pt>
          <cx:pt idx="36305">1150</cx:pt>
          <cx:pt idx="36306">1200</cx:pt>
          <cx:pt idx="36307">1450</cx:pt>
          <cx:pt idx="36308">1250</cx:pt>
          <cx:pt idx="36309">1450</cx:pt>
          <cx:pt idx="36310">1400</cx:pt>
          <cx:pt idx="36311">1250</cx:pt>
          <cx:pt idx="36312">1450</cx:pt>
          <cx:pt idx="36313">1300</cx:pt>
          <cx:pt idx="36314">1950</cx:pt>
          <cx:pt idx="36315">1750</cx:pt>
          <cx:pt idx="36316">1150</cx:pt>
          <cx:pt idx="36317">1400</cx:pt>
          <cx:pt idx="36318">1250</cx:pt>
          <cx:pt idx="36319">1400</cx:pt>
          <cx:pt idx="36320">1200</cx:pt>
          <cx:pt idx="36321">950</cx:pt>
          <cx:pt idx="36322">950</cx:pt>
          <cx:pt idx="36323">1150</cx:pt>
          <cx:pt idx="36324">1150</cx:pt>
          <cx:pt idx="36325">1150</cx:pt>
          <cx:pt idx="36326">1750</cx:pt>
          <cx:pt idx="36327">1650</cx:pt>
          <cx:pt idx="36328">1850</cx:pt>
          <cx:pt idx="36329">1650</cx:pt>
          <cx:pt idx="36330">1600</cx:pt>
          <cx:pt idx="36331">1850</cx:pt>
          <cx:pt idx="36332">1650</cx:pt>
          <cx:pt idx="36333">1500</cx:pt>
          <cx:pt idx="36334">1450</cx:pt>
          <cx:pt idx="36335">1750</cx:pt>
          <cx:pt idx="36336">1300</cx:pt>
          <cx:pt idx="36337">1350</cx:pt>
          <cx:pt idx="36338">1350</cx:pt>
          <cx:pt idx="36339">1350</cx:pt>
          <cx:pt idx="36340">600</cx:pt>
          <cx:pt idx="36341">1600</cx:pt>
          <cx:pt idx="36342">1500</cx:pt>
          <cx:pt idx="36343">1650</cx:pt>
          <cx:pt idx="36344">1600</cx:pt>
          <cx:pt idx="36345">3250</cx:pt>
          <cx:pt idx="36346">3500</cx:pt>
          <cx:pt idx="36347">2500</cx:pt>
          <cx:pt idx="36348">2650</cx:pt>
          <cx:pt idx="36349">1900</cx:pt>
          <cx:pt idx="36350">2650</cx:pt>
          <cx:pt idx="36351">2650</cx:pt>
          <cx:pt idx="36352">2250</cx:pt>
          <cx:pt idx="36353">1750</cx:pt>
          <cx:pt idx="36354">1850</cx:pt>
          <cx:pt idx="36355">2650</cx:pt>
          <cx:pt idx="36356">2250</cx:pt>
          <cx:pt idx="36357">2650</cx:pt>
          <cx:pt idx="36358">2250</cx:pt>
          <cx:pt idx="36359">1600</cx:pt>
          <cx:pt idx="36360">1600</cx:pt>
          <cx:pt idx="36361">850</cx:pt>
          <cx:pt idx="36362">850</cx:pt>
          <cx:pt idx="36363">1450</cx:pt>
          <cx:pt idx="36364">1650</cx:pt>
          <cx:pt idx="36365">1750</cx:pt>
          <cx:pt idx="36366">1850</cx:pt>
          <cx:pt idx="36367">1900</cx:pt>
          <cx:pt idx="36368">1900</cx:pt>
          <cx:pt idx="36369">1350</cx:pt>
          <cx:pt idx="36370">2250</cx:pt>
          <cx:pt idx="36371">2500</cx:pt>
          <cx:pt idx="36372">1650</cx:pt>
          <cx:pt idx="36373">2000</cx:pt>
          <cx:pt idx="36374">1900</cx:pt>
          <cx:pt idx="36375">2000</cx:pt>
          <cx:pt idx="36376">2250</cx:pt>
          <cx:pt idx="36377">2350</cx:pt>
          <cx:pt idx="36378">2250</cx:pt>
          <cx:pt idx="36379">2350</cx:pt>
          <cx:pt idx="36380">2100</cx:pt>
          <cx:pt idx="36381">2800</cx:pt>
          <cx:pt idx="36382">1700</cx:pt>
          <cx:pt idx="36383">1750</cx:pt>
          <cx:pt idx="36384">1750</cx:pt>
          <cx:pt idx="36385">1100</cx:pt>
          <cx:pt idx="36386">1150</cx:pt>
          <cx:pt idx="36387">1650</cx:pt>
          <cx:pt idx="36388">2000</cx:pt>
          <cx:pt idx="36389">1900</cx:pt>
          <cx:pt idx="36390">2000</cx:pt>
          <cx:pt idx="36391">2250</cx:pt>
          <cx:pt idx="36392">1500</cx:pt>
          <cx:pt idx="36393">1600</cx:pt>
          <cx:pt idx="36394">1400</cx:pt>
          <cx:pt idx="36395">1400</cx:pt>
          <cx:pt idx="36396">1600</cx:pt>
          <cx:pt idx="36397">1650</cx:pt>
          <cx:pt idx="36398">1500</cx:pt>
          <cx:pt idx="36399">1850</cx:pt>
          <cx:pt idx="36400">1850</cx:pt>
          <cx:pt idx="36401">1750</cx:pt>
          <cx:pt idx="36402">2050</cx:pt>
          <cx:pt idx="36403">1850</cx:pt>
          <cx:pt idx="36404">1950</cx:pt>
          <cx:pt idx="36405">1650</cx:pt>
          <cx:pt idx="36406">1850</cx:pt>
          <cx:pt idx="36407">1850</cx:pt>
          <cx:pt idx="36408">1750</cx:pt>
          <cx:pt idx="36409">1750</cx:pt>
          <cx:pt idx="36410">1400</cx:pt>
          <cx:pt idx="36411">1750</cx:pt>
          <cx:pt idx="36412">1350</cx:pt>
          <cx:pt idx="36413">1650</cx:pt>
          <cx:pt idx="36414">850</cx:pt>
          <cx:pt idx="36415">1950</cx:pt>
          <cx:pt idx="36416">2050</cx:pt>
          <cx:pt idx="36417">2050</cx:pt>
          <cx:pt idx="36418">2200</cx:pt>
          <cx:pt idx="36419">2250</cx:pt>
          <cx:pt idx="36420">2250</cx:pt>
          <cx:pt idx="36421">2250</cx:pt>
          <cx:pt idx="36422">2650</cx:pt>
          <cx:pt idx="36423">2800</cx:pt>
          <cx:pt idx="36424">2500</cx:pt>
          <cx:pt idx="36425">2350</cx:pt>
          <cx:pt idx="36426">2350</cx:pt>
          <cx:pt idx="36427">950</cx:pt>
          <cx:pt idx="36428">1050</cx:pt>
          <cx:pt idx="36429">1150</cx:pt>
          <cx:pt idx="36430">1100</cx:pt>
          <cx:pt idx="36431">1200</cx:pt>
          <cx:pt idx="36432">1050</cx:pt>
          <cx:pt idx="36433">1150</cx:pt>
          <cx:pt idx="36434">1100</cx:pt>
          <cx:pt idx="36435">1050</cx:pt>
          <cx:pt idx="36436">1200</cx:pt>
          <cx:pt idx="36437">1050</cx:pt>
          <cx:pt idx="36438">1150</cx:pt>
          <cx:pt idx="36439">1100</cx:pt>
          <cx:pt idx="36440">1100</cx:pt>
          <cx:pt idx="36441">1200</cx:pt>
          <cx:pt idx="36442">1150</cx:pt>
          <cx:pt idx="36443">1200</cx:pt>
          <cx:pt idx="36444">1200</cx:pt>
          <cx:pt idx="36445">1200</cx:pt>
          <cx:pt idx="36446">1350</cx:pt>
          <cx:pt idx="36447">1450</cx:pt>
          <cx:pt idx="36448">1500</cx:pt>
          <cx:pt idx="36449">1400</cx:pt>
          <cx:pt idx="36450">1400</cx:pt>
          <cx:pt idx="36451">2250</cx:pt>
          <cx:pt idx="36452">2350</cx:pt>
          <cx:pt idx="36453">2350</cx:pt>
          <cx:pt idx="36454">2350</cx:pt>
          <cx:pt idx="36455">2100</cx:pt>
          <cx:pt idx="36456">2100</cx:pt>
          <cx:pt idx="36457">1650</cx:pt>
          <cx:pt idx="36458">2350</cx:pt>
          <cx:pt idx="36459">2250</cx:pt>
          <cx:pt idx="36460">2350</cx:pt>
          <cx:pt idx="36461">2350</cx:pt>
          <cx:pt idx="36462">3250</cx:pt>
          <cx:pt idx="36463">3500</cx:pt>
          <cx:pt idx="36464">3000</cx:pt>
          <cx:pt idx="36465">1700</cx:pt>
          <cx:pt idx="36466">2800</cx:pt>
          <cx:pt idx="36467">2800</cx:pt>
          <cx:pt idx="36468">2800</cx:pt>
          <cx:pt idx="36469">2350</cx:pt>
          <cx:pt idx="36470">2350</cx:pt>
          <cx:pt idx="36471">2350</cx:pt>
          <cx:pt idx="36472">2800</cx:pt>
          <cx:pt idx="36473">2800</cx:pt>
          <cx:pt idx="36474">2250</cx:pt>
          <cx:pt idx="36475">2500</cx:pt>
          <cx:pt idx="36476">1900</cx:pt>
          <cx:pt idx="36477">800</cx:pt>
          <cx:pt idx="36478">1500</cx:pt>
          <cx:pt idx="36479">1550</cx:pt>
          <cx:pt idx="36480">1400</cx:pt>
          <cx:pt idx="36481">1750</cx:pt>
          <cx:pt idx="36482">1400</cx:pt>
          <cx:pt idx="36483">1550</cx:pt>
          <cx:pt idx="36484">1550</cx:pt>
          <cx:pt idx="36485">1750</cx:pt>
          <cx:pt idx="36486">1900</cx:pt>
          <cx:pt idx="36487">2100</cx:pt>
          <cx:pt idx="36488">2100</cx:pt>
          <cx:pt idx="36489">1150</cx:pt>
          <cx:pt idx="36490">1250</cx:pt>
          <cx:pt idx="36491">1850</cx:pt>
          <cx:pt idx="36492">1850</cx:pt>
          <cx:pt idx="36493">1850</cx:pt>
          <cx:pt idx="36494">1850</cx:pt>
          <cx:pt idx="36495">1900</cx:pt>
          <cx:pt idx="36496">1850</cx:pt>
          <cx:pt idx="36497">1850</cx:pt>
          <cx:pt idx="36498">1850</cx:pt>
          <cx:pt idx="36499">1750</cx:pt>
          <cx:pt idx="36500">1750</cx:pt>
          <cx:pt idx="36501">2000</cx:pt>
          <cx:pt idx="36502">2100</cx:pt>
          <cx:pt idx="36503">2000</cx:pt>
          <cx:pt idx="36504">3250</cx:pt>
          <cx:pt idx="36505">1750</cx:pt>
          <cx:pt idx="36506">2250</cx:pt>
          <cx:pt idx="36507">2800</cx:pt>
          <cx:pt idx="36508">1450</cx:pt>
          <cx:pt idx="36509">1550</cx:pt>
          <cx:pt idx="36510">1550</cx:pt>
          <cx:pt idx="36511">1750</cx:pt>
          <cx:pt idx="36512">1750</cx:pt>
          <cx:pt idx="36513">1600</cx:pt>
          <cx:pt idx="36514">2100</cx:pt>
          <cx:pt idx="36515">2250</cx:pt>
          <cx:pt idx="36516">2250</cx:pt>
          <cx:pt idx="36517">1550</cx:pt>
          <cx:pt idx="36518">2100</cx:pt>
          <cx:pt idx="36519">2100</cx:pt>
          <cx:pt idx="36520">2000</cx:pt>
          <cx:pt idx="36521">2800</cx:pt>
          <cx:pt idx="36522">1900</cx:pt>
          <cx:pt idx="36523">1900</cx:pt>
          <cx:pt idx="36524">2100</cx:pt>
          <cx:pt idx="36525">2250</cx:pt>
          <cx:pt idx="36526">2250</cx:pt>
          <cx:pt idx="36527">1650</cx:pt>
          <cx:pt idx="36528">2650</cx:pt>
          <cx:pt idx="36529">1850</cx:pt>
          <cx:pt idx="36530">2250</cx:pt>
          <cx:pt idx="36531">1500</cx:pt>
          <cx:pt idx="36532">1750</cx:pt>
          <cx:pt idx="36533">1500</cx:pt>
          <cx:pt idx="36534">1500</cx:pt>
          <cx:pt idx="36535">1400</cx:pt>
          <cx:pt idx="36536">1400</cx:pt>
          <cx:pt idx="36537">1550</cx:pt>
          <cx:pt idx="36538">1450</cx:pt>
          <cx:pt idx="36539">1400</cx:pt>
          <cx:pt idx="36540">1300</cx:pt>
          <cx:pt idx="36541">1400</cx:pt>
          <cx:pt idx="36542">1300</cx:pt>
          <cx:pt idx="36543">1550</cx:pt>
          <cx:pt idx="36544">1450</cx:pt>
          <cx:pt idx="36545">1550</cx:pt>
          <cx:pt idx="36546">1700</cx:pt>
          <cx:pt idx="36547">1500</cx:pt>
          <cx:pt idx="36548">1650</cx:pt>
          <cx:pt idx="36549">1500</cx:pt>
          <cx:pt idx="36550">1500</cx:pt>
          <cx:pt idx="36551">1650</cx:pt>
          <cx:pt idx="36552">1550</cx:pt>
          <cx:pt idx="36553">1500</cx:pt>
          <cx:pt idx="36554">1550</cx:pt>
          <cx:pt idx="36555">1500</cx:pt>
          <cx:pt idx="36556">1550</cx:pt>
          <cx:pt idx="36557">1500</cx:pt>
          <cx:pt idx="36558">1500</cx:pt>
          <cx:pt idx="36559">1650</cx:pt>
          <cx:pt idx="36560">1550</cx:pt>
          <cx:pt idx="36561">1650</cx:pt>
          <cx:pt idx="36562">1550</cx:pt>
          <cx:pt idx="36563">1650</cx:pt>
          <cx:pt idx="36564">1550</cx:pt>
          <cx:pt idx="36565">1550</cx:pt>
          <cx:pt idx="36566">1700</cx:pt>
          <cx:pt idx="36567">600</cx:pt>
          <cx:pt idx="36568">1150</cx:pt>
          <cx:pt idx="36569">1350</cx:pt>
          <cx:pt idx="36570">1250</cx:pt>
          <cx:pt idx="36571">1400</cx:pt>
          <cx:pt idx="36572">1350</cx:pt>
          <cx:pt idx="36573">1300</cx:pt>
          <cx:pt idx="36574">1350</cx:pt>
          <cx:pt idx="36575">1900</cx:pt>
          <cx:pt idx="36576">1300</cx:pt>
          <cx:pt idx="36577">1400</cx:pt>
          <cx:pt idx="36578">1400</cx:pt>
          <cx:pt idx="36579">1350</cx:pt>
          <cx:pt idx="36580">1450</cx:pt>
          <cx:pt idx="36581">2000</cx:pt>
          <cx:pt idx="36582">2000</cx:pt>
          <cx:pt idx="36583">2000</cx:pt>
          <cx:pt idx="36584">2100</cx:pt>
          <cx:pt idx="36585">1350</cx:pt>
          <cx:pt idx="36586">1150</cx:pt>
          <cx:pt idx="36587">1150</cx:pt>
          <cx:pt idx="36588">1950</cx:pt>
          <cx:pt idx="36589">1850</cx:pt>
          <cx:pt idx="36590">1650</cx:pt>
          <cx:pt idx="36591">1850</cx:pt>
          <cx:pt idx="36592">2050</cx:pt>
          <cx:pt idx="36593">1950</cx:pt>
          <cx:pt idx="36594">2250</cx:pt>
          <cx:pt idx="36595">1450</cx:pt>
          <cx:pt idx="36596">1400</cx:pt>
          <cx:pt idx="36597">1500</cx:pt>
          <cx:pt idx="36598">1550</cx:pt>
          <cx:pt idx="36599">1650</cx:pt>
          <cx:pt idx="36600">600</cx:pt>
          <cx:pt idx="36601">600</cx:pt>
          <cx:pt idx="36602">1700</cx:pt>
          <cx:pt idx="36603">1450</cx:pt>
          <cx:pt idx="36604">1450</cx:pt>
          <cx:pt idx="36605">1300</cx:pt>
          <cx:pt idx="36606">1200</cx:pt>
          <cx:pt idx="36607">1400</cx:pt>
          <cx:pt idx="36608">1450</cx:pt>
          <cx:pt idx="36609">1500</cx:pt>
          <cx:pt idx="36610">1600</cx:pt>
          <cx:pt idx="36611">1650</cx:pt>
          <cx:pt idx="36612">1600</cx:pt>
          <cx:pt idx="36613">1300</cx:pt>
          <cx:pt idx="36614">1250</cx:pt>
          <cx:pt idx="36615">1100</cx:pt>
          <cx:pt idx="36616">1150</cx:pt>
          <cx:pt idx="36617">1050</cx:pt>
          <cx:pt idx="36618">1050</cx:pt>
          <cx:pt idx="36619">1200</cx:pt>
          <cx:pt idx="36620">1150</cx:pt>
          <cx:pt idx="36621">3250</cx:pt>
          <cx:pt idx="36622">1850</cx:pt>
          <cx:pt idx="36623">1900</cx:pt>
          <cx:pt idx="36624">1850</cx:pt>
          <cx:pt idx="36625">1900</cx:pt>
          <cx:pt idx="36626">1900</cx:pt>
          <cx:pt idx="36627">2000</cx:pt>
          <cx:pt idx="36628">2000</cx:pt>
          <cx:pt idx="36629">2000</cx:pt>
          <cx:pt idx="36630">2000</cx:pt>
          <cx:pt idx="36631">2100</cx:pt>
          <cx:pt idx="36632">1900</cx:pt>
          <cx:pt idx="36633">2000</cx:pt>
          <cx:pt idx="36634">2000</cx:pt>
          <cx:pt idx="36635">2000</cx:pt>
          <cx:pt idx="36636">1850</cx:pt>
          <cx:pt idx="36637">1900</cx:pt>
          <cx:pt idx="36638">2000</cx:pt>
          <cx:pt idx="36639">2000</cx:pt>
          <cx:pt idx="36640">2000</cx:pt>
          <cx:pt idx="36641">2100</cx:pt>
          <cx:pt idx="36642">1900</cx:pt>
          <cx:pt idx="36643">1900</cx:pt>
          <cx:pt idx="36644">1900</cx:pt>
          <cx:pt idx="36645">1900</cx:pt>
          <cx:pt idx="36646">2500</cx:pt>
          <cx:pt idx="36647">2500</cx:pt>
          <cx:pt idx="36648">2650</cx:pt>
          <cx:pt idx="36649">1900</cx:pt>
          <cx:pt idx="36650">2000</cx:pt>
          <cx:pt idx="36651">2000</cx:pt>
          <cx:pt idx="36652">2000</cx:pt>
          <cx:pt idx="36653">2000</cx:pt>
          <cx:pt idx="36654">2000</cx:pt>
          <cx:pt idx="36655">2100</cx:pt>
          <cx:pt idx="36656">2100</cx:pt>
          <cx:pt idx="36657">2100</cx:pt>
          <cx:pt idx="36658">2100</cx:pt>
          <cx:pt idx="36659">1700</cx:pt>
          <cx:pt idx="36660">1750</cx:pt>
          <cx:pt idx="36661">1700</cx:pt>
          <cx:pt idx="36662">1900</cx:pt>
          <cx:pt idx="36663">1750</cx:pt>
          <cx:pt idx="36664">1900</cx:pt>
          <cx:pt idx="36665">2100</cx:pt>
          <cx:pt idx="36666">2000</cx:pt>
          <cx:pt idx="36667">2250</cx:pt>
          <cx:pt idx="36668">2100</cx:pt>
          <cx:pt idx="36669">1900</cx:pt>
          <cx:pt idx="36670">2500</cx:pt>
          <cx:pt idx="36671">2500</cx:pt>
          <cx:pt idx="36672">1700</cx:pt>
          <cx:pt idx="36673">1750</cx:pt>
          <cx:pt idx="36674">2100</cx:pt>
          <cx:pt idx="36675">1700</cx:pt>
          <cx:pt idx="36676">1900</cx:pt>
          <cx:pt idx="36677">1750</cx:pt>
          <cx:pt idx="36678">1900</cx:pt>
          <cx:pt idx="36679">2250</cx:pt>
          <cx:pt idx="36680">2250</cx:pt>
          <cx:pt idx="36681">1900</cx:pt>
          <cx:pt idx="36682">2000</cx:pt>
          <cx:pt idx="36683">2000</cx:pt>
          <cx:pt idx="36684">2100</cx:pt>
          <cx:pt idx="36685">2250</cx:pt>
          <cx:pt idx="36686">2000</cx:pt>
          <cx:pt idx="36687">1700</cx:pt>
          <cx:pt idx="36688">2350</cx:pt>
          <cx:pt idx="36689">2350</cx:pt>
          <cx:pt idx="36690">2350</cx:pt>
          <cx:pt idx="36691">2350</cx:pt>
          <cx:pt idx="36692">2400</cx:pt>
          <cx:pt idx="36693">2300</cx:pt>
          <cx:pt idx="36694">1750</cx:pt>
          <cx:pt idx="36695">2600</cx:pt>
          <cx:pt idx="36696">2300</cx:pt>
          <cx:pt idx="36697">1850</cx:pt>
          <cx:pt idx="36698">1650</cx:pt>
          <cx:pt idx="36699">1450</cx:pt>
          <cx:pt idx="36700">2800</cx:pt>
          <cx:pt idx="36701">2800</cx:pt>
          <cx:pt idx="36702">2800</cx:pt>
          <cx:pt idx="36703">3000</cx:pt>
          <cx:pt idx="36704">3000</cx:pt>
          <cx:pt idx="36705">3000</cx:pt>
          <cx:pt idx="36706">3000</cx:pt>
          <cx:pt idx="36707">2800</cx:pt>
          <cx:pt idx="36708">3250</cx:pt>
          <cx:pt idx="36709">3250</cx:pt>
          <cx:pt idx="36710">2500</cx:pt>
          <cx:pt idx="36711">2650</cx:pt>
          <cx:pt idx="36712">1500</cx:pt>
          <cx:pt idx="36713">1750</cx:pt>
          <cx:pt idx="36714">950</cx:pt>
          <cx:pt idx="36715">1050</cx:pt>
          <cx:pt idx="36716">1150</cx:pt>
          <cx:pt idx="36717">1150</cx:pt>
          <cx:pt idx="36718">1350</cx:pt>
          <cx:pt idx="36719">1350</cx:pt>
          <cx:pt idx="36720">1200</cx:pt>
          <cx:pt idx="36721">1250</cx:pt>
          <cx:pt idx="36722">600</cx:pt>
          <cx:pt idx="36723">600</cx:pt>
          <cx:pt idx="36724">1500</cx:pt>
          <cx:pt idx="36725">1750</cx:pt>
          <cx:pt idx="36726">1700</cx:pt>
          <cx:pt idx="36727">1300</cx:pt>
          <cx:pt idx="36728">1400</cx:pt>
          <cx:pt idx="36729">1150</cx:pt>
          <cx:pt idx="36730">1250</cx:pt>
          <cx:pt idx="36731">1150</cx:pt>
          <cx:pt idx="36732">1300</cx:pt>
          <cx:pt idx="36733">1150</cx:pt>
          <cx:pt idx="36734">1250</cx:pt>
          <cx:pt idx="36735">1200</cx:pt>
          <cx:pt idx="36736">1500</cx:pt>
          <cx:pt idx="36737">1250</cx:pt>
          <cx:pt idx="36738">1600</cx:pt>
          <cx:pt idx="36739">2000</cx:pt>
          <cx:pt idx="36740">1850</cx:pt>
          <cx:pt idx="36741">2250</cx:pt>
          <cx:pt idx="36742">1200</cx:pt>
          <cx:pt idx="36743">1350</cx:pt>
          <cx:pt idx="36744">1150</cx:pt>
          <cx:pt idx="36745">650</cx:pt>
          <cx:pt idx="36746">750</cx:pt>
          <cx:pt idx="36747">650</cx:pt>
          <cx:pt idx="36748">750</cx:pt>
          <cx:pt idx="36749">750</cx:pt>
          <cx:pt idx="36750">600</cx:pt>
          <cx:pt idx="36751">650</cx:pt>
          <cx:pt idx="36752">650</cx:pt>
          <cx:pt idx="36753">650</cx:pt>
          <cx:pt idx="36754">650</cx:pt>
          <cx:pt idx="36755">700</cx:pt>
          <cx:pt idx="36756">700</cx:pt>
          <cx:pt idx="36757">700</cx:pt>
          <cx:pt idx="36758">700</cx:pt>
          <cx:pt idx="36759">700</cx:pt>
          <cx:pt idx="36760">700</cx:pt>
          <cx:pt idx="36761">750</cx:pt>
          <cx:pt idx="36762">750</cx:pt>
          <cx:pt idx="36763">1850</cx:pt>
          <cx:pt idx="36764">1950</cx:pt>
          <cx:pt idx="36765">1950</cx:pt>
          <cx:pt idx="36766">1450</cx:pt>
          <cx:pt idx="36767">850</cx:pt>
          <cx:pt idx="36768">1250</cx:pt>
          <cx:pt idx="36769">1400</cx:pt>
          <cx:pt idx="36770">850</cx:pt>
          <cx:pt idx="36771">900</cx:pt>
          <cx:pt idx="36772">1150</cx:pt>
          <cx:pt idx="36773">1100</cx:pt>
          <cx:pt idx="36774">1150</cx:pt>
          <cx:pt idx="36775">1150</cx:pt>
          <cx:pt idx="36776">1050</cx:pt>
          <cx:pt idx="36777">1050</cx:pt>
          <cx:pt idx="36778">1600</cx:pt>
          <cx:pt idx="36779">1650</cx:pt>
          <cx:pt idx="36780">1750</cx:pt>
          <cx:pt idx="36781">1250</cx:pt>
          <cx:pt idx="36782">1250</cx:pt>
          <cx:pt idx="36783">2350</cx:pt>
          <cx:pt idx="36784">650</cx:pt>
          <cx:pt idx="36785">700</cx:pt>
          <cx:pt idx="36786">600</cx:pt>
          <cx:pt idx="36787">850</cx:pt>
          <cx:pt idx="36788">1400</cx:pt>
          <cx:pt idx="36789">1400</cx:pt>
          <cx:pt idx="36790">1100</cx:pt>
          <cx:pt idx="36791">1350</cx:pt>
          <cx:pt idx="36792">1450</cx:pt>
          <cx:pt idx="36793">2350</cx:pt>
          <cx:pt idx="36794">2500</cx:pt>
          <cx:pt idx="36795">2350</cx:pt>
          <cx:pt idx="36796">1650</cx:pt>
          <cx:pt idx="36797">1850</cx:pt>
          <cx:pt idx="36798">1650</cx:pt>
          <cx:pt idx="36799">1650</cx:pt>
          <cx:pt idx="36800">1750</cx:pt>
          <cx:pt idx="36801">1750</cx:pt>
          <cx:pt idx="36802">1750</cx:pt>
          <cx:pt idx="36803">1850</cx:pt>
          <cx:pt idx="36804">1950</cx:pt>
          <cx:pt idx="36805">2350</cx:pt>
          <cx:pt idx="36806">2050</cx:pt>
          <cx:pt idx="36807">2350</cx:pt>
          <cx:pt idx="36808">2350</cx:pt>
          <cx:pt idx="36809">2200</cx:pt>
          <cx:pt idx="36810">2350</cx:pt>
          <cx:pt idx="36811">1100</cx:pt>
          <cx:pt idx="36812">1050</cx:pt>
          <cx:pt idx="36813">1350</cx:pt>
          <cx:pt idx="36814">1250</cx:pt>
          <cx:pt idx="36815">1250</cx:pt>
          <cx:pt idx="36816">1350</cx:pt>
          <cx:pt idx="36817">1350</cx:pt>
          <cx:pt idx="36818">1250</cx:pt>
          <cx:pt idx="36819">1350</cx:pt>
          <cx:pt idx="36820">1300</cx:pt>
          <cx:pt idx="36821">1300</cx:pt>
          <cx:pt idx="36822">1700</cx:pt>
          <cx:pt idx="36823">1700</cx:pt>
          <cx:pt idx="36824">1750</cx:pt>
          <cx:pt idx="36825">550</cx:pt>
          <cx:pt idx="36826">1700</cx:pt>
          <cx:pt idx="36827">1200</cx:pt>
          <cx:pt idx="36828">1200</cx:pt>
          <cx:pt idx="36829">1700</cx:pt>
          <cx:pt idx="36830">1700</cx:pt>
          <cx:pt idx="36831">1200</cx:pt>
          <cx:pt idx="36832">1250</cx:pt>
          <cx:pt idx="36833">1250</cx:pt>
          <cx:pt idx="36834">1250</cx:pt>
          <cx:pt idx="36835">1300</cx:pt>
          <cx:pt idx="36836">1200</cx:pt>
          <cx:pt idx="36837">1100</cx:pt>
          <cx:pt idx="36838">1200</cx:pt>
          <cx:pt idx="36839">1050</cx:pt>
          <cx:pt idx="36840">1300</cx:pt>
          <cx:pt idx="36841">950</cx:pt>
          <cx:pt idx="36842">1500</cx:pt>
          <cx:pt idx="36843">1200</cx:pt>
          <cx:pt idx="36844">1850</cx:pt>
          <cx:pt idx="36845">1900</cx:pt>
          <cx:pt idx="36846">1850</cx:pt>
          <cx:pt idx="36847">1650</cx:pt>
          <cx:pt idx="36848">1500</cx:pt>
          <cx:pt idx="36849">1700</cx:pt>
          <cx:pt idx="36850">1500</cx:pt>
          <cx:pt idx="36851">1150</cx:pt>
          <cx:pt idx="36852">1550</cx:pt>
          <cx:pt idx="36853">1500</cx:pt>
          <cx:pt idx="36854">1200</cx:pt>
          <cx:pt idx="36855">1650</cx:pt>
          <cx:pt idx="36856">1200</cx:pt>
          <cx:pt idx="36857">1500</cx:pt>
          <cx:pt idx="36858">1650</cx:pt>
          <cx:pt idx="36859">1700</cx:pt>
          <cx:pt idx="36860">1500</cx:pt>
          <cx:pt idx="36861">1200</cx:pt>
          <cx:pt idx="36862">1650</cx:pt>
          <cx:pt idx="36863">1750</cx:pt>
          <cx:pt idx="36864">1650</cx:pt>
          <cx:pt idx="36865">1900</cx:pt>
          <cx:pt idx="36866">1350</cx:pt>
          <cx:pt idx="36867">1750</cx:pt>
          <cx:pt idx="36868">1650</cx:pt>
          <cx:pt idx="36869">1350</cx:pt>
          <cx:pt idx="36870">1900</cx:pt>
          <cx:pt idx="36871">1850</cx:pt>
          <cx:pt idx="36872">1700</cx:pt>
          <cx:pt idx="36873">1750</cx:pt>
          <cx:pt idx="36874">1450</cx:pt>
          <cx:pt idx="36875">1900</cx:pt>
          <cx:pt idx="36876">2000</cx:pt>
          <cx:pt idx="36877">1850</cx:pt>
          <cx:pt idx="36878">1900</cx:pt>
          <cx:pt idx="36879">2000</cx:pt>
          <cx:pt idx="36880">1900</cx:pt>
          <cx:pt idx="36881">1850</cx:pt>
          <cx:pt idx="36882">1850</cx:pt>
          <cx:pt idx="36883">1450</cx:pt>
          <cx:pt idx="36884">1700</cx:pt>
          <cx:pt idx="36885">1500</cx:pt>
          <cx:pt idx="36886">1700</cx:pt>
          <cx:pt idx="36887">1500</cx:pt>
          <cx:pt idx="36888">2100</cx:pt>
          <cx:pt idx="36889">1550</cx:pt>
          <cx:pt idx="36890">1650</cx:pt>
          <cx:pt idx="36891">2500</cx:pt>
          <cx:pt idx="36892">3000</cx:pt>
          <cx:pt idx="36893">3500</cx:pt>
          <cx:pt idx="36894">2650</cx:pt>
          <cx:pt idx="36895">1200</cx:pt>
          <cx:pt idx="36896">1250</cx:pt>
          <cx:pt idx="36897">1400</cx:pt>
          <cx:pt idx="36898">1250</cx:pt>
          <cx:pt idx="36899">1300</cx:pt>
          <cx:pt idx="36900">1500</cx:pt>
          <cx:pt idx="36901">1700</cx:pt>
          <cx:pt idx="36902">1550</cx:pt>
          <cx:pt idx="36903">1550</cx:pt>
          <cx:pt idx="36904">1350</cx:pt>
          <cx:pt idx="36905">1750</cx:pt>
          <cx:pt idx="36906">1700</cx:pt>
          <cx:pt idx="36907">1650</cx:pt>
          <cx:pt idx="36908">1500</cx:pt>
          <cx:pt idx="36909">1750</cx:pt>
          <cx:pt idx="36910">1700</cx:pt>
          <cx:pt idx="36911">1750</cx:pt>
          <cx:pt idx="36912">1900</cx:pt>
          <cx:pt idx="36913">1900</cx:pt>
          <cx:pt idx="36914">1850</cx:pt>
          <cx:pt idx="36915">1850</cx:pt>
          <cx:pt idx="36916">1900</cx:pt>
          <cx:pt idx="36917">2000</cx:pt>
          <cx:pt idx="36918">2000</cx:pt>
          <cx:pt idx="36919">1900</cx:pt>
          <cx:pt idx="36920">2500</cx:pt>
          <cx:pt idx="36921">2500</cx:pt>
          <cx:pt idx="36922">2350</cx:pt>
          <cx:pt idx="36923">1750</cx:pt>
          <cx:pt idx="36924">2000</cx:pt>
          <cx:pt idx="36925">2100</cx:pt>
          <cx:pt idx="36926">2000</cx:pt>
          <cx:pt idx="36927">2000</cx:pt>
          <cx:pt idx="36928">2000</cx:pt>
          <cx:pt idx="36929">2350</cx:pt>
          <cx:pt idx="36930">2250</cx:pt>
          <cx:pt idx="36931">1350</cx:pt>
          <cx:pt idx="36932">1350</cx:pt>
          <cx:pt idx="36933">1700</cx:pt>
          <cx:pt idx="36934">2800</cx:pt>
          <cx:pt idx="36935">2250</cx:pt>
          <cx:pt idx="36936">2800</cx:pt>
          <cx:pt idx="36937">2500</cx:pt>
          <cx:pt idx="36938">2800</cx:pt>
          <cx:pt idx="36939">2500</cx:pt>
          <cx:pt idx="36940">2800</cx:pt>
          <cx:pt idx="36941">3000</cx:pt>
          <cx:pt idx="36942">3250</cx:pt>
          <cx:pt idx="36943">1550</cx:pt>
          <cx:pt idx="36944">1500</cx:pt>
          <cx:pt idx="36945">1700</cx:pt>
          <cx:pt idx="36946">1650</cx:pt>
          <cx:pt idx="36947">1550</cx:pt>
          <cx:pt idx="36948">1500</cx:pt>
          <cx:pt idx="36949">1550</cx:pt>
          <cx:pt idx="36950">1550</cx:pt>
          <cx:pt idx="36951">1050</cx:pt>
          <cx:pt idx="36952">1150</cx:pt>
          <cx:pt idx="36953">1150</cx:pt>
          <cx:pt idx="36954">1400</cx:pt>
          <cx:pt idx="36955">1550</cx:pt>
          <cx:pt idx="36956">1700</cx:pt>
          <cx:pt idx="36957">1650</cx:pt>
          <cx:pt idx="36958">1650</cx:pt>
          <cx:pt idx="36959">1650</cx:pt>
          <cx:pt idx="36960">1700</cx:pt>
          <cx:pt idx="36961">1850</cx:pt>
          <cx:pt idx="36962">1700</cx:pt>
          <cx:pt idx="36963">1850</cx:pt>
          <cx:pt idx="36964">1750</cx:pt>
          <cx:pt idx="36965">1550</cx:pt>
          <cx:pt idx="36966">1550</cx:pt>
          <cx:pt idx="36967">1700</cx:pt>
          <cx:pt idx="36968">1550</cx:pt>
          <cx:pt idx="36969">1650</cx:pt>
          <cx:pt idx="36970">1650</cx:pt>
          <cx:pt idx="36971">1650</cx:pt>
          <cx:pt idx="36972">1750</cx:pt>
          <cx:pt idx="36973">1700</cx:pt>
          <cx:pt idx="36974">1850</cx:pt>
          <cx:pt idx="36975">1700</cx:pt>
          <cx:pt idx="36976">1750</cx:pt>
          <cx:pt idx="36977">1700</cx:pt>
          <cx:pt idx="36978">1850</cx:pt>
          <cx:pt idx="36979">1700</cx:pt>
          <cx:pt idx="36980">1900</cx:pt>
          <cx:pt idx="36981">2000</cx:pt>
          <cx:pt idx="36982">2350</cx:pt>
          <cx:pt idx="36983">1850</cx:pt>
          <cx:pt idx="36984">1750</cx:pt>
          <cx:pt idx="36985">1850</cx:pt>
          <cx:pt idx="36986">1900</cx:pt>
          <cx:pt idx="36987">1900</cx:pt>
          <cx:pt idx="36988">1900</cx:pt>
          <cx:pt idx="36989">2250</cx:pt>
          <cx:pt idx="36990">2250</cx:pt>
          <cx:pt idx="36991">2250</cx:pt>
          <cx:pt idx="36992">2350</cx:pt>
          <cx:pt idx="36993">2250</cx:pt>
          <cx:pt idx="36994">2350</cx:pt>
          <cx:pt idx="36995">1550</cx:pt>
          <cx:pt idx="36996">1750</cx:pt>
          <cx:pt idx="36997">1900</cx:pt>
          <cx:pt idx="36998">2100</cx:pt>
          <cx:pt idx="36999">2250</cx:pt>
          <cx:pt idx="37000">2350</cx:pt>
          <cx:pt idx="37001">2350</cx:pt>
          <cx:pt idx="37002">550</cx:pt>
          <cx:pt idx="37003">550</cx:pt>
          <cx:pt idx="37004">1200</cx:pt>
          <cx:pt idx="37005">1500</cx:pt>
          <cx:pt idx="37006">1900</cx:pt>
          <cx:pt idx="37007">2000</cx:pt>
          <cx:pt idx="37008">1700</cx:pt>
          <cx:pt idx="37009">1850</cx:pt>
          <cx:pt idx="37010">1700</cx:pt>
          <cx:pt idx="37011">1900</cx:pt>
          <cx:pt idx="37012">1700</cx:pt>
          <cx:pt idx="37013">1700</cx:pt>
          <cx:pt idx="37014">2250</cx:pt>
          <cx:pt idx="37015">2100</cx:pt>
          <cx:pt idx="37016">2250</cx:pt>
          <cx:pt idx="37017">2100</cx:pt>
          <cx:pt idx="37018">2250</cx:pt>
          <cx:pt idx="37019">2100</cx:pt>
          <cx:pt idx="37020">2650</cx:pt>
          <cx:pt idx="37021">2500</cx:pt>
          <cx:pt idx="37022">2650</cx:pt>
          <cx:pt idx="37023">2500</cx:pt>
          <cx:pt idx="37024">2650</cx:pt>
          <cx:pt idx="37025">2500</cx:pt>
          <cx:pt idx="37026">2650</cx:pt>
          <cx:pt idx="37027">1650</cx:pt>
          <cx:pt idx="37028">1700</cx:pt>
          <cx:pt idx="37029">1750</cx:pt>
          <cx:pt idx="37030">1750</cx:pt>
          <cx:pt idx="37031">2000</cx:pt>
          <cx:pt idx="37032">2000</cx:pt>
          <cx:pt idx="37033">1850</cx:pt>
          <cx:pt idx="37034">2650</cx:pt>
          <cx:pt idx="37035">2000</cx:pt>
          <cx:pt idx="37036">1550</cx:pt>
          <cx:pt idx="37037">2100</cx:pt>
          <cx:pt idx="37038">1750</cx:pt>
          <cx:pt idx="37039">2500</cx:pt>
          <cx:pt idx="37040">2650</cx:pt>
          <cx:pt idx="37041">2000</cx:pt>
          <cx:pt idx="37042">2100</cx:pt>
          <cx:pt idx="37043">2500</cx:pt>
          <cx:pt idx="37044">1850</cx:pt>
          <cx:pt idx="37045">2050</cx:pt>
          <cx:pt idx="37046">1950</cx:pt>
          <cx:pt idx="37047">1250</cx:pt>
          <cx:pt idx="37048">1150</cx:pt>
          <cx:pt idx="37049">1300</cx:pt>
          <cx:pt idx="37050">1250</cx:pt>
          <cx:pt idx="37051">1450</cx:pt>
          <cx:pt idx="37052">1900</cx:pt>
          <cx:pt idx="37053">1400</cx:pt>
          <cx:pt idx="37054">1400</cx:pt>
          <cx:pt idx="37055">1500</cx:pt>
          <cx:pt idx="37056">1750</cx:pt>
          <cx:pt idx="37057">1500</cx:pt>
          <cx:pt idx="37058">1900</cx:pt>
          <cx:pt idx="37059">1450</cx:pt>
          <cx:pt idx="37060">1450</cx:pt>
          <cx:pt idx="37061">1700</cx:pt>
          <cx:pt idx="37062">1350</cx:pt>
          <cx:pt idx="37063">1850</cx:pt>
          <cx:pt idx="37064">1600</cx:pt>
          <cx:pt idx="37065">1700</cx:pt>
          <cx:pt idx="37066">2100</cx:pt>
          <cx:pt idx="37067">2250</cx:pt>
          <cx:pt idx="37068">1700</cx:pt>
          <cx:pt idx="37069">1650</cx:pt>
          <cx:pt idx="37070">2000</cx:pt>
          <cx:pt idx="37071">1450</cx:pt>
          <cx:pt idx="37072">1700</cx:pt>
          <cx:pt idx="37073">2350</cx:pt>
          <cx:pt idx="37074">1600</cx:pt>
          <cx:pt idx="37075">1750</cx:pt>
          <cx:pt idx="37076">2500</cx:pt>
          <cx:pt idx="37077">2050</cx:pt>
          <cx:pt idx="37078">2050</cx:pt>
          <cx:pt idx="37079">1600</cx:pt>
          <cx:pt idx="37080">1650</cx:pt>
          <cx:pt idx="37081">1600</cx:pt>
          <cx:pt idx="37082">1750</cx:pt>
          <cx:pt idx="37083">1950</cx:pt>
          <cx:pt idx="37084">2050</cx:pt>
          <cx:pt idx="37085">2050</cx:pt>
          <cx:pt idx="37086">550</cx:pt>
          <cx:pt idx="37087">2800</cx:pt>
          <cx:pt idx="37088">1600</cx:pt>
          <cx:pt idx="37089">1700</cx:pt>
          <cx:pt idx="37090">2100</cx:pt>
          <cx:pt idx="37091">2250</cx:pt>
          <cx:pt idx="37092">1850</cx:pt>
          <cx:pt idx="37093">1750</cx:pt>
          <cx:pt idx="37094">2650</cx:pt>
          <cx:pt idx="37095">1400</cx:pt>
          <cx:pt idx="37096">1600</cx:pt>
          <cx:pt idx="37097">1550</cx:pt>
          <cx:pt idx="37098">1750</cx:pt>
          <cx:pt idx="37099">1600</cx:pt>
          <cx:pt idx="37100">1650</cx:pt>
          <cx:pt idx="37101">1700</cx:pt>
          <cx:pt idx="37102">1850</cx:pt>
          <cx:pt idx="37103">2200</cx:pt>
          <cx:pt idx="37104">2250</cx:pt>
          <cx:pt idx="37105">2650</cx:pt>
          <cx:pt idx="37106">2250</cx:pt>
          <cx:pt idx="37107">2350</cx:pt>
          <cx:pt idx="37108">1050</cx:pt>
          <cx:pt idx="37109">1100</cx:pt>
          <cx:pt idx="37110">1100</cx:pt>
          <cx:pt idx="37111">1150</cx:pt>
          <cx:pt idx="37112">1050</cx:pt>
          <cx:pt idx="37113">1150</cx:pt>
          <cx:pt idx="37114">1500</cx:pt>
          <cx:pt idx="37115">1950</cx:pt>
          <cx:pt idx="37116">1500</cx:pt>
          <cx:pt idx="37117">1400</cx:pt>
          <cx:pt idx="37118">1750</cx:pt>
          <cx:pt idx="37119">1400</cx:pt>
          <cx:pt idx="37120">2700</cx:pt>
          <cx:pt idx="37121">2900</cx:pt>
          <cx:pt idx="37122">1400</cx:pt>
          <cx:pt idx="37123">1600</cx:pt>
          <cx:pt idx="37124">1600</cx:pt>
          <cx:pt idx="37125">1150</cx:pt>
          <cx:pt idx="37126">1650</cx:pt>
          <cx:pt idx="37127">750</cx:pt>
          <cx:pt idx="37128">1750</cx:pt>
          <cx:pt idx="37129">1950</cx:pt>
          <cx:pt idx="37130">1850</cx:pt>
          <cx:pt idx="37131">1750</cx:pt>
          <cx:pt idx="37132">1850</cx:pt>
          <cx:pt idx="37133">2050</cx:pt>
          <cx:pt idx="37134">1950</cx:pt>
          <cx:pt idx="37135">2050</cx:pt>
          <cx:pt idx="37136">1950</cx:pt>
          <cx:pt idx="37137">1950</cx:pt>
          <cx:pt idx="37138">1850</cx:pt>
          <cx:pt idx="37139">2050</cx:pt>
          <cx:pt idx="37140">2050</cx:pt>
          <cx:pt idx="37141">2050</cx:pt>
          <cx:pt idx="37142">1250</cx:pt>
          <cx:pt idx="37143">1150</cx:pt>
          <cx:pt idx="37144">1250</cx:pt>
          <cx:pt idx="37145">1100</cx:pt>
          <cx:pt idx="37146">1250</cx:pt>
          <cx:pt idx="37147">1150</cx:pt>
          <cx:pt idx="37148">1250</cx:pt>
          <cx:pt idx="37149">1100</cx:pt>
          <cx:pt idx="37150">1050</cx:pt>
          <cx:pt idx="37151">1050</cx:pt>
          <cx:pt idx="37152">1050</cx:pt>
          <cx:pt idx="37153">1100</cx:pt>
          <cx:pt idx="37154">2650</cx:pt>
          <cx:pt idx="37155">2500</cx:pt>
          <cx:pt idx="37156">1850</cx:pt>
          <cx:pt idx="37157">1850</cx:pt>
          <cx:pt idx="37158">1950</cx:pt>
          <cx:pt idx="37159">1950</cx:pt>
          <cx:pt idx="37160">1850</cx:pt>
          <cx:pt idx="37161">1850</cx:pt>
          <cx:pt idx="37162">1950</cx:pt>
          <cx:pt idx="37163">1950</cx:pt>
          <cx:pt idx="37164">2050</cx:pt>
          <cx:pt idx="37165">1950</cx:pt>
          <cx:pt idx="37166">1250</cx:pt>
          <cx:pt idx="37167">1300</cx:pt>
          <cx:pt idx="37168">850</cx:pt>
          <cx:pt idx="37169">1300</cx:pt>
          <cx:pt idx="37170">1300</cx:pt>
          <cx:pt idx="37171">1500</cx:pt>
          <cx:pt idx="37172">1500</cx:pt>
          <cx:pt idx="37173">2050</cx:pt>
          <cx:pt idx="37174">1500</cx:pt>
          <cx:pt idx="37175">1600</cx:pt>
          <cx:pt idx="37176">1650</cx:pt>
          <cx:pt idx="37177">1650</cx:pt>
          <cx:pt idx="37178">1600</cx:pt>
          <cx:pt idx="37179">1600</cx:pt>
          <cx:pt idx="37180">1100</cx:pt>
          <cx:pt idx="37181">1500</cx:pt>
          <cx:pt idx="37182">2050</cx:pt>
          <cx:pt idx="37183">2350</cx:pt>
          <cx:pt idx="37184">2350</cx:pt>
          <cx:pt idx="37185">2500</cx:pt>
          <cx:pt idx="37186">1650</cx:pt>
          <cx:pt idx="37187">2650</cx:pt>
          <cx:pt idx="37188">2350</cx:pt>
          <cx:pt idx="37189">2650</cx:pt>
          <cx:pt idx="37190">2500</cx:pt>
          <cx:pt idx="37191">1500</cx:pt>
          <cx:pt idx="37192">2050</cx:pt>
          <cx:pt idx="37193">2350</cx:pt>
          <cx:pt idx="37194">1500</cx:pt>
          <cx:pt idx="37195">1650</cx:pt>
          <cx:pt idx="37196">1650</cx:pt>
          <cx:pt idx="37197">2650</cx:pt>
          <cx:pt idx="37198">2350</cx:pt>
          <cx:pt idx="37199">1650</cx:pt>
          <cx:pt idx="37200">2300</cx:pt>
          <cx:pt idx="37201">2300</cx:pt>
          <cx:pt idx="37202">1650</cx:pt>
          <cx:pt idx="37203">1750</cx:pt>
          <cx:pt idx="37204">1750</cx:pt>
          <cx:pt idx="37205">1650</cx:pt>
          <cx:pt idx="37206">1850</cx:pt>
          <cx:pt idx="37207">1850</cx:pt>
          <cx:pt idx="37208">3000</cx:pt>
          <cx:pt idx="37209">2350</cx:pt>
          <cx:pt idx="37210">2350</cx:pt>
          <cx:pt idx="37211">2350</cx:pt>
          <cx:pt idx="37212">2350</cx:pt>
          <cx:pt idx="37213">2350</cx:pt>
          <cx:pt idx="37214">2250</cx:pt>
          <cx:pt idx="37215">3250</cx:pt>
          <cx:pt idx="37216">3250</cx:pt>
          <cx:pt idx="37217">3500</cx:pt>
          <cx:pt idx="37218">3250</cx:pt>
          <cx:pt idx="37219">3250</cx:pt>
          <cx:pt idx="37220">3250</cx:pt>
          <cx:pt idx="37221">3250</cx:pt>
          <cx:pt idx="37222">1450</cx:pt>
          <cx:pt idx="37223">1550</cx:pt>
          <cx:pt idx="37224">1250</cx:pt>
          <cx:pt idx="37225">1400</cx:pt>
          <cx:pt idx="37226">1450</cx:pt>
          <cx:pt idx="37227">1400</cx:pt>
          <cx:pt idx="37228">1550</cx:pt>
          <cx:pt idx="37229">1400</cx:pt>
          <cx:pt idx="37230">1700</cx:pt>
          <cx:pt idx="37231">1400</cx:pt>
          <cx:pt idx="37232">1500</cx:pt>
          <cx:pt idx="37233">1450</cx:pt>
          <cx:pt idx="37234">600</cx:pt>
          <cx:pt idx="37235">900</cx:pt>
          <cx:pt idx="37236">850</cx:pt>
          <cx:pt idx="37237">1500</cx:pt>
          <cx:pt idx="37238">1850</cx:pt>
          <cx:pt idx="37239">1750</cx:pt>
          <cx:pt idx="37240">1450</cx:pt>
          <cx:pt idx="37241">1450</cx:pt>
          <cx:pt idx="37242">1750</cx:pt>
          <cx:pt idx="37243">1500</cx:pt>
          <cx:pt idx="37244">1450</cx:pt>
          <cx:pt idx="37245">1450</cx:pt>
          <cx:pt idx="37246">1350</cx:pt>
          <cx:pt idx="37247">1400</cx:pt>
          <cx:pt idx="37248">1450</cx:pt>
          <cx:pt idx="37249">1950</cx:pt>
          <cx:pt idx="37250">2050</cx:pt>
          <cx:pt idx="37251">2050</cx:pt>
          <cx:pt idx="37252">2200</cx:pt>
          <cx:pt idx="37253">1750</cx:pt>
          <cx:pt idx="37254">1650</cx:pt>
          <cx:pt idx="37255">1850</cx:pt>
          <cx:pt idx="37256">1950</cx:pt>
          <cx:pt idx="37257">1850</cx:pt>
          <cx:pt idx="37258">1600</cx:pt>
          <cx:pt idx="37259">1750</cx:pt>
          <cx:pt idx="37260">1650</cx:pt>
          <cx:pt idx="37261">1850</cx:pt>
          <cx:pt idx="37262">1750</cx:pt>
          <cx:pt idx="37263">1650</cx:pt>
          <cx:pt idx="37264">1850</cx:pt>
          <cx:pt idx="37265">1850</cx:pt>
          <cx:pt idx="37266">1850</cx:pt>
          <cx:pt idx="37267">1850</cx:pt>
          <cx:pt idx="37268">2050</cx:pt>
          <cx:pt idx="37269">2200</cx:pt>
          <cx:pt idx="37270">2200</cx:pt>
          <cx:pt idx="37271">1650</cx:pt>
          <cx:pt idx="37272">1600</cx:pt>
          <cx:pt idx="37273">1950</cx:pt>
          <cx:pt idx="37274">1750</cx:pt>
          <cx:pt idx="37275">1750</cx:pt>
          <cx:pt idx="37276">1750</cx:pt>
          <cx:pt idx="37277">2050</cx:pt>
          <cx:pt idx="37278">1850</cx:pt>
          <cx:pt idx="37279">2200</cx:pt>
          <cx:pt idx="37280">1150</cx:pt>
          <cx:pt idx="37281">1150</cx:pt>
          <cx:pt idx="37282">1000</cx:pt>
          <cx:pt idx="37283">1200</cx:pt>
          <cx:pt idx="37284">1950</cx:pt>
          <cx:pt idx="37285">2050</cx:pt>
          <cx:pt idx="37286">1850</cx:pt>
          <cx:pt idx="37287">600</cx:pt>
          <cx:pt idx="37288">1200</cx:pt>
          <cx:pt idx="37289">1150</cx:pt>
          <cx:pt idx="37290">1150</cx:pt>
          <cx:pt idx="37291">1250</cx:pt>
          <cx:pt idx="37292">1050</cx:pt>
          <cx:pt idx="37293">1200</cx:pt>
          <cx:pt idx="37294">1150</cx:pt>
          <cx:pt idx="37295">1250</cx:pt>
          <cx:pt idx="37296">1900</cx:pt>
          <cx:pt idx="37297">1400</cx:pt>
          <cx:pt idx="37298">1500</cx:pt>
          <cx:pt idx="37299">1750</cx:pt>
          <cx:pt idx="37300">850</cx:pt>
          <cx:pt idx="37301">1300</cx:pt>
          <cx:pt idx="37302">1400</cx:pt>
          <cx:pt idx="37303">1400</cx:pt>
          <cx:pt idx="37304">850</cx:pt>
          <cx:pt idx="37305">3000</cx:pt>
          <cx:pt idx="37306">1450</cx:pt>
          <cx:pt idx="37307">1650</cx:pt>
          <cx:pt idx="37308">1950</cx:pt>
          <cx:pt idx="37309">1450</cx:pt>
          <cx:pt idx="37310">1650</cx:pt>
          <cx:pt idx="37311">1950</cx:pt>
          <cx:pt idx="37312">1500</cx:pt>
          <cx:pt idx="37313">1950</cx:pt>
          <cx:pt idx="37314">1500</cx:pt>
          <cx:pt idx="37315">2050</cx:pt>
          <cx:pt idx="37316">1500</cx:pt>
          <cx:pt idx="37317">1450</cx:pt>
          <cx:pt idx="37318">2050</cx:pt>
          <cx:pt idx="37319">2650</cx:pt>
          <cx:pt idx="37320">1850</cx:pt>
          <cx:pt idx="37321">1850</cx:pt>
          <cx:pt idx="37322">1850</cx:pt>
          <cx:pt idx="37323">1500</cx:pt>
          <cx:pt idx="37324">1650</cx:pt>
          <cx:pt idx="37325">1650</cx:pt>
          <cx:pt idx="37326">1500</cx:pt>
          <cx:pt idx="37327">1500</cx:pt>
          <cx:pt idx="37328">1600</cx:pt>
          <cx:pt idx="37329">1600</cx:pt>
          <cx:pt idx="37330">1600</cx:pt>
          <cx:pt idx="37331">1600</cx:pt>
          <cx:pt idx="37332">2200</cx:pt>
          <cx:pt idx="37333">2200</cx:pt>
          <cx:pt idx="37334">1850</cx:pt>
          <cx:pt idx="37335">1600</cx:pt>
          <cx:pt idx="37336">2350</cx:pt>
          <cx:pt idx="37337">2100</cx:pt>
          <cx:pt idx="37338">2350</cx:pt>
          <cx:pt idx="37339">2100</cx:pt>
          <cx:pt idx="37340">2250</cx:pt>
          <cx:pt idx="37341">1500</cx:pt>
          <cx:pt idx="37342">1750</cx:pt>
          <cx:pt idx="37343">1500</cx:pt>
          <cx:pt idx="37344">1650</cx:pt>
          <cx:pt idx="37345">2050</cx:pt>
          <cx:pt idx="37346">1950</cx:pt>
          <cx:pt idx="37347">1600</cx:pt>
          <cx:pt idx="37348">1550</cx:pt>
          <cx:pt idx="37349">1750</cx:pt>
          <cx:pt idx="37350">1600</cx:pt>
          <cx:pt idx="37351">1650</cx:pt>
          <cx:pt idx="37352">1700</cx:pt>
          <cx:pt idx="37353">1850</cx:pt>
          <cx:pt idx="37354">2200</cx:pt>
          <cx:pt idx="37355">2700</cx:pt>
          <cx:pt idx="37356">2900</cx:pt>
          <cx:pt idx="37357">1750</cx:pt>
          <cx:pt idx="37358">1950</cx:pt>
          <cx:pt idx="37359">1850</cx:pt>
          <cx:pt idx="37360">1750</cx:pt>
          <cx:pt idx="37361">1850</cx:pt>
          <cx:pt idx="37362">2050</cx:pt>
          <cx:pt idx="37363">1950</cx:pt>
          <cx:pt idx="37364">2050</cx:pt>
          <cx:pt idx="37365">1950</cx:pt>
          <cx:pt idx="37366">1950</cx:pt>
          <cx:pt idx="37367">1850</cx:pt>
          <cx:pt idx="37368">2050</cx:pt>
          <cx:pt idx="37369">2050</cx:pt>
          <cx:pt idx="37370">2050</cx:pt>
          <cx:pt idx="37371">1500</cx:pt>
          <cx:pt idx="37372">1950</cx:pt>
          <cx:pt idx="37373">1400</cx:pt>
          <cx:pt idx="37374">1750</cx:pt>
          <cx:pt idx="37375">1400</cx:pt>
          <cx:pt idx="37376">1850</cx:pt>
          <cx:pt idx="37377">1850</cx:pt>
          <cx:pt idx="37378">2050</cx:pt>
          <cx:pt idx="37379">1850</cx:pt>
          <cx:pt idx="37380">1850</cx:pt>
          <cx:pt idx="37381">2050</cx:pt>
          <cx:pt idx="37382">1950</cx:pt>
          <cx:pt idx="37383">1950</cx:pt>
          <cx:pt idx="37384">2050</cx:pt>
          <cx:pt idx="37385">1950</cx:pt>
          <cx:pt idx="37386">1950</cx:pt>
          <cx:pt idx="37387">2200</cx:pt>
          <cx:pt idx="37388">1200</cx:pt>
          <cx:pt idx="37389">1450</cx:pt>
          <cx:pt idx="37390">1150</cx:pt>
          <cx:pt idx="37391">1400</cx:pt>
          <cx:pt idx="37392">1650</cx:pt>
          <cx:pt idx="37393">1350</cx:pt>
          <cx:pt idx="37394">750</cx:pt>
          <cx:pt idx="37395">1050</cx:pt>
          <cx:pt idx="37396">1000</cx:pt>
          <cx:pt idx="37397">1100</cx:pt>
          <cx:pt idx="37398">1000</cx:pt>
          <cx:pt idx="37399">1050</cx:pt>
          <cx:pt idx="37400">950</cx:pt>
          <cx:pt idx="37401">1100</cx:pt>
          <cx:pt idx="37402">1000</cx:pt>
          <cx:pt idx="37403">1050</cx:pt>
          <cx:pt idx="37404">1050</cx:pt>
          <cx:pt idx="37405">1300</cx:pt>
          <cx:pt idx="37406">1300</cx:pt>
          <cx:pt idx="37407">1300</cx:pt>
          <cx:pt idx="37408">1200</cx:pt>
          <cx:pt idx="37409">1250</cx:pt>
          <cx:pt idx="37410">1150</cx:pt>
          <cx:pt idx="37411">1050</cx:pt>
          <cx:pt idx="37412">950</cx:pt>
          <cx:pt idx="37413">1100</cx:pt>
          <cx:pt idx="37414">1200</cx:pt>
          <cx:pt idx="37415">1200</cx:pt>
          <cx:pt idx="37416">1150</cx:pt>
          <cx:pt idx="37417">1150</cx:pt>
          <cx:pt idx="37418">1250</cx:pt>
          <cx:pt idx="37419">1600</cx:pt>
          <cx:pt idx="37420">1600</cx:pt>
          <cx:pt idx="37421">1650</cx:pt>
          <cx:pt idx="37422">1500</cx:pt>
          <cx:pt idx="37423">1600</cx:pt>
          <cx:pt idx="37424">1650</cx:pt>
          <cx:pt idx="37425">1600</cx:pt>
          <cx:pt idx="37426">1150</cx:pt>
          <cx:pt idx="37427">1150</cx:pt>
          <cx:pt idx="37428">1500</cx:pt>
          <cx:pt idx="37429">1600</cx:pt>
          <cx:pt idx="37430">1000</cx:pt>
          <cx:pt idx="37431">1200</cx:pt>
          <cx:pt idx="37432">1100</cx:pt>
          <cx:pt idx="37433">1200</cx:pt>
          <cx:pt idx="37434">1400</cx:pt>
          <cx:pt idx="37435">1300</cx:pt>
          <cx:pt idx="37436">1300</cx:pt>
          <cx:pt idx="37437">1050</cx:pt>
          <cx:pt idx="37438">650</cx:pt>
          <cx:pt idx="37439">600</cx:pt>
          <cx:pt idx="37440">500</cx:pt>
          <cx:pt idx="37441">1750</cx:pt>
          <cx:pt idx="37442">1650</cx:pt>
          <cx:pt idx="37443">1600</cx:pt>
          <cx:pt idx="37444">1600</cx:pt>
          <cx:pt idx="37445">1500</cx:pt>
          <cx:pt idx="37446">1450</cx:pt>
          <cx:pt idx="37447">1650</cx:pt>
          <cx:pt idx="37448">1500</cx:pt>
          <cx:pt idx="37449">1850</cx:pt>
          <cx:pt idx="37450">1750</cx:pt>
          <cx:pt idx="37451">1150</cx:pt>
          <cx:pt idx="37452">1200</cx:pt>
          <cx:pt idx="37453">1350</cx:pt>
          <cx:pt idx="37454">850</cx:pt>
          <cx:pt idx="37455">850</cx:pt>
          <cx:pt idx="37456">1450</cx:pt>
          <cx:pt idx="37457">900</cx:pt>
          <cx:pt idx="37458">1250</cx:pt>
          <cx:pt idx="37459">1400</cx:pt>
          <cx:pt idx="37460">1500</cx:pt>
          <cx:pt idx="37461">1300</cx:pt>
          <cx:pt idx="37462">1250</cx:pt>
          <cx:pt idx="37463">1300</cx:pt>
          <cx:pt idx="37464">1350</cx:pt>
          <cx:pt idx="37465">1150</cx:pt>
          <cx:pt idx="37466">1200</cx:pt>
          <cx:pt idx="37467">1250</cx:pt>
          <cx:pt idx="37468">1150</cx:pt>
          <cx:pt idx="37469">1850</cx:pt>
          <cx:pt idx="37470">1650</cx:pt>
          <cx:pt idx="37471">1900</cx:pt>
          <cx:pt idx="37472">1750</cx:pt>
          <cx:pt idx="37473">1450</cx:pt>
          <cx:pt idx="37474">1500</cx:pt>
          <cx:pt idx="37475">1900</cx:pt>
          <cx:pt idx="37476">1900</cx:pt>
          <cx:pt idx="37477">1900</cx:pt>
          <cx:pt idx="37478">1700</cx:pt>
          <cx:pt idx="37479">1750</cx:pt>
          <cx:pt idx="37480">1900</cx:pt>
          <cx:pt idx="37481">1900</cx:pt>
          <cx:pt idx="37482">2000</cx:pt>
          <cx:pt idx="37483">2250</cx:pt>
          <cx:pt idx="37484">2000</cx:pt>
          <cx:pt idx="37485">2350</cx:pt>
          <cx:pt idx="37486">2100</cx:pt>
          <cx:pt idx="37487">1400</cx:pt>
          <cx:pt idx="37488">1550</cx:pt>
          <cx:pt idx="37489">1700</cx:pt>
          <cx:pt idx="37490">2100</cx:pt>
          <cx:pt idx="37491">2100</cx:pt>
          <cx:pt idx="37492">1900</cx:pt>
          <cx:pt idx="37493">1900</cx:pt>
          <cx:pt idx="37494">1350</cx:pt>
          <cx:pt idx="37495">1350</cx:pt>
          <cx:pt idx="37496">2350</cx:pt>
          <cx:pt idx="37497">2250</cx:pt>
          <cx:pt idx="37498">2650</cx:pt>
          <cx:pt idx="37499">2800</cx:pt>
          <cx:pt idx="37500">2100</cx:pt>
          <cx:pt idx="37501">1350</cx:pt>
          <cx:pt idx="37502">1850</cx:pt>
          <cx:pt idx="37503">2250</cx:pt>
          <cx:pt idx="37504">1850</cx:pt>
          <cx:pt idx="37505">2250</cx:pt>
          <cx:pt idx="37506">2350</cx:pt>
          <cx:pt idx="37507">2350</cx:pt>
          <cx:pt idx="37508">2000</cx:pt>
          <cx:pt idx="37509">2000</cx:pt>
          <cx:pt idx="37510">1900</cx:pt>
          <cx:pt idx="37511">2350</cx:pt>
          <cx:pt idx="37512">1900</cx:pt>
          <cx:pt idx="37513">2350</cx:pt>
          <cx:pt idx="37514">1750</cx:pt>
          <cx:pt idx="37515">1750</cx:pt>
          <cx:pt idx="37516">1050</cx:pt>
          <cx:pt idx="37517">1850</cx:pt>
          <cx:pt idx="37518">1150</cx:pt>
          <cx:pt idx="37519">1850</cx:pt>
          <cx:pt idx="37520">1100</cx:pt>
          <cx:pt idx="37521">1850</cx:pt>
          <cx:pt idx="37522">1150</cx:pt>
          <cx:pt idx="37523">2350</cx:pt>
          <cx:pt idx="37524">2000</cx:pt>
          <cx:pt idx="37525">2100</cx:pt>
          <cx:pt idx="37526">2350</cx:pt>
          <cx:pt idx="37527">2000</cx:pt>
          <cx:pt idx="37528">2100</cx:pt>
          <cx:pt idx="37529">1500</cx:pt>
          <cx:pt idx="37530">1500</cx:pt>
          <cx:pt idx="37531">1700</cx:pt>
          <cx:pt idx="37532">1850</cx:pt>
          <cx:pt idx="37533">1500</cx:pt>
          <cx:pt idx="37534">1400</cx:pt>
          <cx:pt idx="37535">1400</cx:pt>
          <cx:pt idx="37536">1600</cx:pt>
          <cx:pt idx="37537">1600</cx:pt>
          <cx:pt idx="37538">1850</cx:pt>
          <cx:pt idx="37539">1650</cx:pt>
          <cx:pt idx="37540">1600</cx:pt>
          <cx:pt idx="37541">1450</cx:pt>
          <cx:pt idx="37542">1450</cx:pt>
          <cx:pt idx="37543">1500</cx:pt>
          <cx:pt idx="37544">1400</cx:pt>
          <cx:pt idx="37545">1400</cx:pt>
          <cx:pt idx="37546">1650</cx:pt>
          <cx:pt idx="37547">1650</cx:pt>
          <cx:pt idx="37548">2300</cx:pt>
          <cx:pt idx="37549">2800</cx:pt>
          <cx:pt idx="37550">1400</cx:pt>
          <cx:pt idx="37551">1650</cx:pt>
          <cx:pt idx="37552">1600</cx:pt>
          <cx:pt idx="37553">1450</cx:pt>
          <cx:pt idx="37554">1450</cx:pt>
          <cx:pt idx="37555">1500</cx:pt>
          <cx:pt idx="37556">1400</cx:pt>
          <cx:pt idx="37557">1400</cx:pt>
          <cx:pt idx="37558">1400</cx:pt>
          <cx:pt idx="37559">1650</cx:pt>
          <cx:pt idx="37560">1450</cx:pt>
          <cx:pt idx="37561">1650</cx:pt>
          <cx:pt idx="37562">1950</cx:pt>
          <cx:pt idx="37563">1950</cx:pt>
          <cx:pt idx="37564">1950</cx:pt>
          <cx:pt idx="37565">1950</cx:pt>
          <cx:pt idx="37566">1500</cx:pt>
          <cx:pt idx="37567">1250</cx:pt>
          <cx:pt idx="37568">1100</cx:pt>
          <cx:pt idx="37569">1250</cx:pt>
          <cx:pt idx="37570">1300</cx:pt>
          <cx:pt idx="37571">1250</cx:pt>
          <cx:pt idx="37572">1400</cx:pt>
          <cx:pt idx="37573">1300</cx:pt>
          <cx:pt idx="37574">1250</cx:pt>
          <cx:pt idx="37575">1350</cx:pt>
          <cx:pt idx="37576">2350</cx:pt>
          <cx:pt idx="37577">1750</cx:pt>
          <cx:pt idx="37578">700</cx:pt>
          <cx:pt idx="37579">700</cx:pt>
          <cx:pt idx="37580">800</cx:pt>
          <cx:pt idx="37581">1150</cx:pt>
          <cx:pt idx="37582">1400</cx:pt>
          <cx:pt idx="37583">1250</cx:pt>
          <cx:pt idx="37584">1200</cx:pt>
          <cx:pt idx="37585">850</cx:pt>
          <cx:pt idx="37586">850</cx:pt>
          <cx:pt idx="37587">1150</cx:pt>
          <cx:pt idx="37588">1150</cx:pt>
          <cx:pt idx="37589">1150</cx:pt>
          <cx:pt idx="37590">1750</cx:pt>
          <cx:pt idx="37591">1650</cx:pt>
          <cx:pt idx="37592">1850</cx:pt>
          <cx:pt idx="37593">1600</cx:pt>
          <cx:pt idx="37594">1600</cx:pt>
          <cx:pt idx="37595">1850</cx:pt>
          <cx:pt idx="37596">1650</cx:pt>
          <cx:pt idx="37597">1500</cx:pt>
          <cx:pt idx="37598">1450</cx:pt>
          <cx:pt idx="37599">1750</cx:pt>
          <cx:pt idx="37600">1250</cx:pt>
          <cx:pt idx="37601">1300</cx:pt>
          <cx:pt idx="37602">1300</cx:pt>
          <cx:pt idx="37603">1300</cx:pt>
          <cx:pt idx="37604">600</cx:pt>
          <cx:pt idx="37605">1500</cx:pt>
          <cx:pt idx="37606">1650</cx:pt>
          <cx:pt idx="37607">1600</cx:pt>
          <cx:pt idx="37608">1350</cx:pt>
          <cx:pt idx="37609">1400</cx:pt>
          <cx:pt idx="37610">1500</cx:pt>
          <cx:pt idx="37611">3250</cx:pt>
          <cx:pt idx="37612">3500</cx:pt>
          <cx:pt idx="37613">3250</cx:pt>
          <cx:pt idx="37614">3500</cx:pt>
          <cx:pt idx="37615">2500</cx:pt>
          <cx:pt idx="37616">2500</cx:pt>
          <cx:pt idx="37617">2650</cx:pt>
          <cx:pt idx="37618">2650</cx:pt>
          <cx:pt idx="37619">1900</cx:pt>
          <cx:pt idx="37620">2650</cx:pt>
          <cx:pt idx="37621">2250</cx:pt>
          <cx:pt idx="37622">1600</cx:pt>
          <cx:pt idx="37623">1750</cx:pt>
          <cx:pt idx="37624">1850</cx:pt>
          <cx:pt idx="37625">2650</cx:pt>
          <cx:pt idx="37626">2650</cx:pt>
          <cx:pt idx="37627">2250</cx:pt>
          <cx:pt idx="37628">1600</cx:pt>
          <cx:pt idx="37629">850</cx:pt>
          <cx:pt idx="37630">850</cx:pt>
          <cx:pt idx="37631">1450</cx:pt>
          <cx:pt idx="37632">1650</cx:pt>
          <cx:pt idx="37633">1750</cx:pt>
          <cx:pt idx="37634">1850</cx:pt>
          <cx:pt idx="37635">1900</cx:pt>
          <cx:pt idx="37636">1900</cx:pt>
          <cx:pt idx="37637">1350</cx:pt>
          <cx:pt idx="37638">2250</cx:pt>
          <cx:pt idx="37639">2650</cx:pt>
          <cx:pt idx="37640">1650</cx:pt>
          <cx:pt idx="37641">2000</cx:pt>
          <cx:pt idx="37642">1900</cx:pt>
          <cx:pt idx="37643">2000</cx:pt>
          <cx:pt idx="37644">2250</cx:pt>
          <cx:pt idx="37645">2350</cx:pt>
          <cx:pt idx="37646">2250</cx:pt>
          <cx:pt idx="37647">2350</cx:pt>
          <cx:pt idx="37648">2800</cx:pt>
          <cx:pt idx="37649">1700</cx:pt>
          <cx:pt idx="37650">1750</cx:pt>
          <cx:pt idx="37651">1750</cx:pt>
          <cx:pt idx="37652">1150</cx:pt>
          <cx:pt idx="37653">1650</cx:pt>
          <cx:pt idx="37654">2000</cx:pt>
          <cx:pt idx="37655">1900</cx:pt>
          <cx:pt idx="37656">2000</cx:pt>
          <cx:pt idx="37657">2250</cx:pt>
          <cx:pt idx="37658">1500</cx:pt>
          <cx:pt idx="37659">1600</cx:pt>
          <cx:pt idx="37660">1400</cx:pt>
          <cx:pt idx="37661">1850</cx:pt>
          <cx:pt idx="37662">1750</cx:pt>
          <cx:pt idx="37663">1850</cx:pt>
          <cx:pt idx="37664">1650</cx:pt>
          <cx:pt idx="37665">1750</cx:pt>
          <cx:pt idx="37666">1650</cx:pt>
          <cx:pt idx="37667">1650</cx:pt>
          <cx:pt idx="37668">1600</cx:pt>
          <cx:pt idx="37669">1500</cx:pt>
          <cx:pt idx="37670">2050</cx:pt>
          <cx:pt idx="37671">1850</cx:pt>
          <cx:pt idx="37672">1950</cx:pt>
          <cx:pt idx="37673">1850</cx:pt>
          <cx:pt idx="37674">1850</cx:pt>
          <cx:pt idx="37675">1750</cx:pt>
          <cx:pt idx="37676">1750</cx:pt>
          <cx:pt idx="37677">1500</cx:pt>
          <cx:pt idx="37678">1750</cx:pt>
          <cx:pt idx="37679">1450</cx:pt>
          <cx:pt idx="37680">1650</cx:pt>
          <cx:pt idx="37681">850</cx:pt>
          <cx:pt idx="37682">2050</cx:pt>
          <cx:pt idx="37683">2050</cx:pt>
          <cx:pt idx="37684">2050</cx:pt>
          <cx:pt idx="37685">2200</cx:pt>
          <cx:pt idx="37686">2100</cx:pt>
          <cx:pt idx="37687">2250</cx:pt>
          <cx:pt idx="37688">2250</cx:pt>
          <cx:pt idx="37689">2250</cx:pt>
          <cx:pt idx="37690">2250</cx:pt>
          <cx:pt idx="37691">2650</cx:pt>
          <cx:pt idx="37692">2800</cx:pt>
          <cx:pt idx="37693">2650</cx:pt>
          <cx:pt idx="37694">2650</cx:pt>
          <cx:pt idx="37695">2500</cx:pt>
          <cx:pt idx="37696">2350</cx:pt>
          <cx:pt idx="37697">2350</cx:pt>
          <cx:pt idx="37698">1000</cx:pt>
          <cx:pt idx="37699">1050</cx:pt>
          <cx:pt idx="37700">1200</cx:pt>
          <cx:pt idx="37701">1150</cx:pt>
          <cx:pt idx="37702">1250</cx:pt>
          <cx:pt idx="37703">1100</cx:pt>
          <cx:pt idx="37704">1150</cx:pt>
          <cx:pt idx="37705">1150</cx:pt>
          <cx:pt idx="37706">1150</cx:pt>
          <cx:pt idx="37707">1200</cx:pt>
          <cx:pt idx="37708">1150</cx:pt>
          <cx:pt idx="37709">1150</cx:pt>
          <cx:pt idx="37710">1150</cx:pt>
          <cx:pt idx="37711">1150</cx:pt>
          <cx:pt idx="37712">1250</cx:pt>
          <cx:pt idx="37713">1150</cx:pt>
          <cx:pt idx="37714">1200</cx:pt>
          <cx:pt idx="37715">1450</cx:pt>
          <cx:pt idx="37716">1500</cx:pt>
          <cx:pt idx="37717">1450</cx:pt>
          <cx:pt idx="37718">1450</cx:pt>
          <cx:pt idx="37719">2250</cx:pt>
          <cx:pt idx="37720">2250</cx:pt>
          <cx:pt idx="37721">1850</cx:pt>
          <cx:pt idx="37722">1900</cx:pt>
          <cx:pt idx="37723">1850</cx:pt>
          <cx:pt idx="37724">2000</cx:pt>
          <cx:pt idx="37725">2250</cx:pt>
          <cx:pt idx="37726">2250</cx:pt>
          <cx:pt idx="37727">2100</cx:pt>
          <cx:pt idx="37728">2250</cx:pt>
          <cx:pt idx="37729">2250</cx:pt>
          <cx:pt idx="37730">1650</cx:pt>
          <cx:pt idx="37731">2350</cx:pt>
          <cx:pt idx="37732">2000</cx:pt>
          <cx:pt idx="37733">3250</cx:pt>
          <cx:pt idx="37734">3500</cx:pt>
          <cx:pt idx="37735">1700</cx:pt>
          <cx:pt idx="37736">2100</cx:pt>
          <cx:pt idx="37737">2100</cx:pt>
          <cx:pt idx="37738">2100</cx:pt>
          <cx:pt idx="37739">2100</cx:pt>
          <cx:pt idx="37740">2800</cx:pt>
          <cx:pt idx="37741">2800</cx:pt>
          <cx:pt idx="37742">2800</cx:pt>
          <cx:pt idx="37743">3000</cx:pt>
          <cx:pt idx="37744">2350</cx:pt>
          <cx:pt idx="37745">2350</cx:pt>
          <cx:pt idx="37746">2350</cx:pt>
          <cx:pt idx="37747">2500</cx:pt>
          <cx:pt idx="37748">2350</cx:pt>
          <cx:pt idx="37749">2650</cx:pt>
          <cx:pt idx="37750">2250</cx:pt>
          <cx:pt idx="37751">2650</cx:pt>
          <cx:pt idx="37752">1850</cx:pt>
          <cx:pt idx="37753">800</cx:pt>
          <cx:pt idx="37754">1500</cx:pt>
          <cx:pt idx="37755">1550</cx:pt>
          <cx:pt idx="37756">1700</cx:pt>
          <cx:pt idx="37757">1700</cx:pt>
          <cx:pt idx="37758">1650</cx:pt>
          <cx:pt idx="37759">1650</cx:pt>
          <cx:pt idx="37760">1450</cx:pt>
          <cx:pt idx="37761">1550</cx:pt>
          <cx:pt idx="37762">1550</cx:pt>
          <cx:pt idx="37763">2000</cx:pt>
          <cx:pt idx="37764">2100</cx:pt>
          <cx:pt idx="37765">1700</cx:pt>
          <cx:pt idx="37766">1750</cx:pt>
          <cx:pt idx="37767">1850</cx:pt>
          <cx:pt idx="37768">1850</cx:pt>
          <cx:pt idx="37769">1850</cx:pt>
          <cx:pt idx="37770">2100</cx:pt>
          <cx:pt idx="37771">2000</cx:pt>
          <cx:pt idx="37772">3250</cx:pt>
          <cx:pt idx="37773">3850</cx:pt>
          <cx:pt idx="37774">1550</cx:pt>
          <cx:pt idx="37775">1650</cx:pt>
          <cx:pt idx="37776">1650</cx:pt>
          <cx:pt idx="37777">1750</cx:pt>
          <cx:pt idx="37778">1750</cx:pt>
          <cx:pt idx="37779">1750</cx:pt>
          <cx:pt idx="37780">2100</cx:pt>
          <cx:pt idx="37781">2250</cx:pt>
          <cx:pt idx="37782">2250</cx:pt>
          <cx:pt idx="37783">2100</cx:pt>
          <cx:pt idx="37784">2000</cx:pt>
          <cx:pt idx="37785">2250</cx:pt>
          <cx:pt idx="37786">2650</cx:pt>
          <cx:pt idx="37787">2250</cx:pt>
          <cx:pt idx="37788">2650</cx:pt>
          <cx:pt idx="37789">1900</cx:pt>
          <cx:pt idx="37790">1900</cx:pt>
          <cx:pt idx="37791">2000</cx:pt>
          <cx:pt idx="37792">2100</cx:pt>
          <cx:pt idx="37793">2100</cx:pt>
          <cx:pt idx="37794">2100</cx:pt>
          <cx:pt idx="37795">1650</cx:pt>
          <cx:pt idx="37796">2650</cx:pt>
          <cx:pt idx="37797">2650</cx:pt>
          <cx:pt idx="37798">2650</cx:pt>
          <cx:pt idx="37799">1850</cx:pt>
          <cx:pt idx="37800">2100</cx:pt>
          <cx:pt idx="37801">1550</cx:pt>
          <cx:pt idx="37802">1500</cx:pt>
          <cx:pt idx="37803">1500</cx:pt>
          <cx:pt idx="37804">1700</cx:pt>
          <cx:pt idx="37805">1650</cx:pt>
          <cx:pt idx="37806">1400</cx:pt>
          <cx:pt idx="37807">1300</cx:pt>
          <cx:pt idx="37808">1650</cx:pt>
          <cx:pt idx="37809">1400</cx:pt>
          <cx:pt idx="37810">1300</cx:pt>
          <cx:pt idx="37811">1400</cx:pt>
          <cx:pt idx="37812">1300</cx:pt>
          <cx:pt idx="37813">1550</cx:pt>
          <cx:pt idx="37814">1700</cx:pt>
          <cx:pt idx="37815">1650</cx:pt>
          <cx:pt idx="37816">1750</cx:pt>
          <cx:pt idx="37817">1500</cx:pt>
          <cx:pt idx="37818">1650</cx:pt>
          <cx:pt idx="37819">1500</cx:pt>
          <cx:pt idx="37820">1650</cx:pt>
          <cx:pt idx="37821">1500</cx:pt>
          <cx:pt idx="37822">1650</cx:pt>
          <cx:pt idx="37823">1650</cx:pt>
          <cx:pt idx="37824">1750</cx:pt>
          <cx:pt idx="37825">1550</cx:pt>
          <cx:pt idx="37826">1700</cx:pt>
          <cx:pt idx="37827">1500</cx:pt>
          <cx:pt idx="37828">1650</cx:pt>
          <cx:pt idx="37829">600</cx:pt>
          <cx:pt idx="37830">1150</cx:pt>
          <cx:pt idx="37831">1250</cx:pt>
          <cx:pt idx="37832">1350</cx:pt>
          <cx:pt idx="37833">900</cx:pt>
          <cx:pt idx="37834">950</cx:pt>
          <cx:pt idx="37835">950</cx:pt>
          <cx:pt idx="37836">1000</cx:pt>
          <cx:pt idx="37837">1300</cx:pt>
          <cx:pt idx="37838">1350</cx:pt>
          <cx:pt idx="37839">1850</cx:pt>
          <cx:pt idx="37840">1300</cx:pt>
          <cx:pt idx="37841">1400</cx:pt>
          <cx:pt idx="37842">1350</cx:pt>
          <cx:pt idx="37843">1900</cx:pt>
          <cx:pt idx="37844">2000</cx:pt>
          <cx:pt idx="37845">2000</cx:pt>
          <cx:pt idx="37846">2100</cx:pt>
          <cx:pt idx="37847">1350</cx:pt>
          <cx:pt idx="37848">1150</cx:pt>
          <cx:pt idx="37849">1150</cx:pt>
          <cx:pt idx="37850">2200</cx:pt>
          <cx:pt idx="37851">2350</cx:pt>
          <cx:pt idx="37852">1850</cx:pt>
          <cx:pt idx="37853">1850</cx:pt>
          <cx:pt idx="37854">1650</cx:pt>
          <cx:pt idx="37855">1850</cx:pt>
          <cx:pt idx="37856">1950</cx:pt>
          <cx:pt idx="37857">2050</cx:pt>
          <cx:pt idx="37858">1950</cx:pt>
          <cx:pt idx="37859">2050</cx:pt>
          <cx:pt idx="37860">2350</cx:pt>
          <cx:pt idx="37861">1450</cx:pt>
          <cx:pt idx="37862">1450</cx:pt>
          <cx:pt idx="37863">1500</cx:pt>
          <cx:pt idx="37864">1500</cx:pt>
          <cx:pt idx="37865">1650</cx:pt>
          <cx:pt idx="37866">600</cx:pt>
          <cx:pt idx="37867">1700</cx:pt>
          <cx:pt idx="37868">1450</cx:pt>
          <cx:pt idx="37869">1450</cx:pt>
          <cx:pt idx="37870">1400</cx:pt>
          <cx:pt idx="37871">1500</cx:pt>
          <cx:pt idx="37872">1600</cx:pt>
          <cx:pt idx="37873">1650</cx:pt>
          <cx:pt idx="37874">1600</cx:pt>
          <cx:pt idx="37875">1300</cx:pt>
          <cx:pt idx="37876">1200</cx:pt>
          <cx:pt idx="37877">1050</cx:pt>
          <cx:pt idx="37878">1050</cx:pt>
          <cx:pt idx="37879">1450</cx:pt>
          <cx:pt idx="37880">1100</cx:pt>
          <cx:pt idx="37881">1150</cx:pt>
          <cx:pt idx="37882">1500</cx:pt>
          <cx:pt idx="37883">1550</cx:pt>
          <cx:pt idx="37884">1550</cx:pt>
          <cx:pt idx="37885">1950</cx:pt>
          <cx:pt idx="37886">1950</cx:pt>
          <cx:pt idx="37887">2050</cx:pt>
          <cx:pt idx="37888">1050</cx:pt>
          <cx:pt idx="37889">1200</cx:pt>
          <cx:pt idx="37890">1150</cx:pt>
          <cx:pt idx="37891">1700</cx:pt>
          <cx:pt idx="37892">1850</cx:pt>
          <cx:pt idx="37893">1750</cx:pt>
          <cx:pt idx="37894">1850</cx:pt>
          <cx:pt idx="37895">1750</cx:pt>
          <cx:pt idx="37896">1900</cx:pt>
          <cx:pt idx="37897">1900</cx:pt>
          <cx:pt idx="37898">2000</cx:pt>
          <cx:pt idx="37899">1900</cx:pt>
          <cx:pt idx="37900">2000</cx:pt>
          <cx:pt idx="37901">1750</cx:pt>
          <cx:pt idx="37902">1850</cx:pt>
          <cx:pt idx="37903">1750</cx:pt>
          <cx:pt idx="37904">1900</cx:pt>
          <cx:pt idx="37905">1750</cx:pt>
          <cx:pt idx="37906">1850</cx:pt>
          <cx:pt idx="37907">1850</cx:pt>
          <cx:pt idx="37908">2000</cx:pt>
          <cx:pt idx="37909">1900</cx:pt>
          <cx:pt idx="37910">2000</cx:pt>
          <cx:pt idx="37911">1750</cx:pt>
          <cx:pt idx="37912">1850</cx:pt>
          <cx:pt idx="37913">1750</cx:pt>
          <cx:pt idx="37914">1850</cx:pt>
          <cx:pt idx="37915">1750</cx:pt>
          <cx:pt idx="37916">1900</cx:pt>
          <cx:pt idx="37917">1900</cx:pt>
          <cx:pt idx="37918">2000</cx:pt>
          <cx:pt idx="37919">1750</cx:pt>
          <cx:pt idx="37920">1900</cx:pt>
          <cx:pt idx="37921">2000</cx:pt>
          <cx:pt idx="37922">2000</cx:pt>
          <cx:pt idx="37923">2000</cx:pt>
          <cx:pt idx="37924">2000</cx:pt>
          <cx:pt idx="37925">1700</cx:pt>
          <cx:pt idx="37926">1750</cx:pt>
          <cx:pt idx="37927">1750</cx:pt>
          <cx:pt idx="37928">1900</cx:pt>
          <cx:pt idx="37929">2100</cx:pt>
          <cx:pt idx="37930">2250</cx:pt>
          <cx:pt idx="37931">2250</cx:pt>
          <cx:pt idx="37932">2100</cx:pt>
          <cx:pt idx="37933">1900</cx:pt>
          <cx:pt idx="37934">2500</cx:pt>
          <cx:pt idx="37935">2500</cx:pt>
          <cx:pt idx="37936">1900</cx:pt>
          <cx:pt idx="37937">2250</cx:pt>
          <cx:pt idx="37938">2250</cx:pt>
          <cx:pt idx="37939">2250</cx:pt>
          <cx:pt idx="37940">2250</cx:pt>
          <cx:pt idx="37941">2300</cx:pt>
          <cx:pt idx="37942">1750</cx:pt>
          <cx:pt idx="37943">2600</cx:pt>
          <cx:pt idx="37944">2300</cx:pt>
          <cx:pt idx="37945">1850</cx:pt>
          <cx:pt idx="37946">1450</cx:pt>
          <cx:pt idx="37947">3000</cx:pt>
          <cx:pt idx="37948">3000</cx:pt>
          <cx:pt idx="37949">3000</cx:pt>
          <cx:pt idx="37950">3000</cx:pt>
          <cx:pt idx="37951">3000</cx:pt>
          <cx:pt idx="37952">3000</cx:pt>
          <cx:pt idx="37953">3000</cx:pt>
          <cx:pt idx="37954">2800</cx:pt>
          <cx:pt idx="37955">2500</cx:pt>
          <cx:pt idx="37956">2650</cx:pt>
          <cx:pt idx="37957">1200</cx:pt>
          <cx:pt idx="37958">1250</cx:pt>
          <cx:pt idx="37959">1200</cx:pt>
          <cx:pt idx="37960">1250</cx:pt>
          <cx:pt idx="37961">1550</cx:pt>
          <cx:pt idx="37962">1750</cx:pt>
          <cx:pt idx="37963">1200</cx:pt>
          <cx:pt idx="37964">1350</cx:pt>
          <cx:pt idx="37965">1700</cx:pt>
          <cx:pt idx="37966">1250</cx:pt>
          <cx:pt idx="37967">1450</cx:pt>
          <cx:pt idx="37968">1100</cx:pt>
          <cx:pt idx="37969">1300</cx:pt>
          <cx:pt idx="37970">1150</cx:pt>
          <cx:pt idx="37971">1350</cx:pt>
          <cx:pt idx="37972">1150</cx:pt>
          <cx:pt idx="37973">1350</cx:pt>
          <cx:pt idx="37974">1150</cx:pt>
          <cx:pt idx="37975">1400</cx:pt>
          <cx:pt idx="37976">1500</cx:pt>
          <cx:pt idx="37977">1200</cx:pt>
          <cx:pt idx="37978">1600</cx:pt>
          <cx:pt idx="37979">1250</cx:pt>
          <cx:pt idx="37980">2000</cx:pt>
          <cx:pt idx="37981">1850</cx:pt>
          <cx:pt idx="37982">2250</cx:pt>
          <cx:pt idx="37983">600</cx:pt>
          <cx:pt idx="37984">650</cx:pt>
          <cx:pt idx="37985">700</cx:pt>
          <cx:pt idx="37986">700</cx:pt>
          <cx:pt idx="37987">700</cx:pt>
          <cx:pt idx="37988">700</cx:pt>
          <cx:pt idx="37989">700</cx:pt>
          <cx:pt idx="37990">750</cx:pt>
          <cx:pt idx="37991">750</cx:pt>
          <cx:pt idx="37992">1550</cx:pt>
          <cx:pt idx="37993">1750</cx:pt>
          <cx:pt idx="37994">1950</cx:pt>
          <cx:pt idx="37995">1950</cx:pt>
          <cx:pt idx="37996">1950</cx:pt>
          <cx:pt idx="37997">1450</cx:pt>
          <cx:pt idx="37998">850</cx:pt>
          <cx:pt idx="37999">1450</cx:pt>
          <cx:pt idx="38000">1300</cx:pt>
          <cx:pt idx="38001">850</cx:pt>
          <cx:pt idx="38002">900</cx:pt>
          <cx:pt idx="38003">1150</cx:pt>
          <cx:pt idx="38004">1100</cx:pt>
          <cx:pt idx="38005">1150</cx:pt>
          <cx:pt idx="38006">1150</cx:pt>
          <cx:pt idx="38007">1150</cx:pt>
          <cx:pt idx="38008">1050</cx:pt>
          <cx:pt idx="38009">1050</cx:pt>
          <cx:pt idx="38010">1600</cx:pt>
          <cx:pt idx="38011">1500</cx:pt>
          <cx:pt idx="38012">1600</cx:pt>
          <cx:pt idx="38013">1600</cx:pt>
          <cx:pt idx="38014">1500</cx:pt>
          <cx:pt idx="38015">1250</cx:pt>
          <cx:pt idx="38016">1200</cx:pt>
          <cx:pt idx="38017">1500</cx:pt>
          <cx:pt idx="38018">2350</cx:pt>
          <cx:pt idx="38019">650</cx:pt>
          <cx:pt idx="38020">750</cx:pt>
          <cx:pt idx="38021">600</cx:pt>
          <cx:pt idx="38022">650</cx:pt>
          <cx:pt idx="38023">850</cx:pt>
          <cx:pt idx="38024">1400</cx:pt>
          <cx:pt idx="38025">1400</cx:pt>
          <cx:pt idx="38026">1100</cx:pt>
          <cx:pt idx="38027">1350</cx:pt>
          <cx:pt idx="38028">1450</cx:pt>
          <cx:pt idx="38029">2350</cx:pt>
          <cx:pt idx="38030">2500</cx:pt>
          <cx:pt idx="38031">2500</cx:pt>
          <cx:pt idx="38032">1600</cx:pt>
          <cx:pt idx="38033">1750</cx:pt>
          <cx:pt idx="38034">1650</cx:pt>
          <cx:pt idx="38035">1650</cx:pt>
          <cx:pt idx="38036">1750</cx:pt>
          <cx:pt idx="38037">1750</cx:pt>
          <cx:pt idx="38038">1750</cx:pt>
          <cx:pt idx="38039">1950</cx:pt>
          <cx:pt idx="38040">1950</cx:pt>
          <cx:pt idx="38041">2200</cx:pt>
          <cx:pt idx="38042">2350</cx:pt>
          <cx:pt idx="38043">2350</cx:pt>
          <cx:pt idx="38044">2200</cx:pt>
          <cx:pt idx="38045">2350</cx:pt>
          <cx:pt idx="38046">2350</cx:pt>
          <cx:pt idx="38047">1100</cx:pt>
          <cx:pt idx="38048">1050</cx:pt>
          <cx:pt idx="38049">1000</cx:pt>
          <cx:pt idx="38050">1050</cx:pt>
          <cx:pt idx="38051">1350</cx:pt>
          <cx:pt idx="38052">1250</cx:pt>
          <cx:pt idx="38053">1250</cx:pt>
          <cx:pt idx="38054">1300</cx:pt>
          <cx:pt idx="38055">1300</cx:pt>
          <cx:pt idx="38056">1700</cx:pt>
          <cx:pt idx="38057">1750</cx:pt>
          <cx:pt idx="38058">1200</cx:pt>
          <cx:pt idx="38059">1200</cx:pt>
          <cx:pt idx="38060">1400</cx:pt>
          <cx:pt idx="38061">1350</cx:pt>
          <cx:pt idx="38062">1700</cx:pt>
          <cx:pt idx="38063">1700</cx:pt>
          <cx:pt idx="38064">1200</cx:pt>
          <cx:pt idx="38065">1250</cx:pt>
          <cx:pt idx="38066">1400</cx:pt>
          <cx:pt idx="38067">1350</cx:pt>
          <cx:pt idx="38068">1300</cx:pt>
          <cx:pt idx="38069">1250</cx:pt>
          <cx:pt idx="38070">1300</cx:pt>
          <cx:pt idx="38071">1100</cx:pt>
          <cx:pt idx="38072">1200</cx:pt>
          <cx:pt idx="38073">1050</cx:pt>
          <cx:pt idx="38074">1300</cx:pt>
          <cx:pt idx="38075">1500</cx:pt>
          <cx:pt idx="38076">1300</cx:pt>
          <cx:pt idx="38077">1900</cx:pt>
          <cx:pt idx="38078">2000</cx:pt>
          <cx:pt idx="38079">1850</cx:pt>
          <cx:pt idx="38080">1350</cx:pt>
          <cx:pt idx="38081">1650</cx:pt>
          <cx:pt idx="38082">1400</cx:pt>
          <cx:pt idx="38083">1200</cx:pt>
          <cx:pt idx="38084">1350</cx:pt>
          <cx:pt idx="38085">1200</cx:pt>
          <cx:pt idx="38086">1850</cx:pt>
          <cx:pt idx="38087">1700</cx:pt>
          <cx:pt idx="38088">1550</cx:pt>
          <cx:pt idx="38089">1650</cx:pt>
          <cx:pt idx="38090">1350</cx:pt>
          <cx:pt idx="38091">1400</cx:pt>
          <cx:pt idx="38092">1200</cx:pt>
          <cx:pt idx="38093">1850</cx:pt>
          <cx:pt idx="38094">1700</cx:pt>
          <cx:pt idx="38095">1900</cx:pt>
          <cx:pt idx="38096">1500</cx:pt>
          <cx:pt idx="38097">1350</cx:pt>
          <cx:pt idx="38098">1900</cx:pt>
          <cx:pt idx="38099">1850</cx:pt>
          <cx:pt idx="38100">1700</cx:pt>
          <cx:pt idx="38101">1750</cx:pt>
        </cx:lvl>
      </cx:numDim>
    </cx:data>
  </cx:chartData>
  <cx:chart>
    <cx:title pos="t" align="ctr" overlay="0">
      <cx:tx>
        <cx:txData>
          <cx:v> Distribution of Annual Fuel Cost (FT1)</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 Distribution of Annual Fuel Cost (FT1)</a:t>
          </a:r>
        </a:p>
      </cx:txPr>
    </cx:title>
    <cx:plotArea>
      <cx:plotAreaRegion>
        <cx:series layoutId="clusteredColumn" uniqueId="{3A35B46D-8C7E-4296-9CCD-04A06A6D06E5}">
          <cx:tx>
            <cx:txData>
              <cx:f>'[DA SW Capstone 2 Fuel Economy.xlsx]cleaned data I''m working with'!$H$1</cx:f>
              <cx:v>Annual Fuel Cost (FT1)</cx:v>
            </cx:txData>
          </cx:tx>
          <cx:dataId val="0"/>
          <cx:layoutPr>
            <cx:binning intervalClosed="r">
              <cx:binSize val="55"/>
            </cx:binning>
          </cx:layoutPr>
        </cx:series>
      </cx:plotAreaRegion>
      <cx:axis id="0" hidden="1">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5/13/2024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962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5/13/2024</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677453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2343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38373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66338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5/13/2024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015163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5/13/2024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030833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F40B7-36AB-4376-BE14-EF7004D79BB9}"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95934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7CAB8-DCAE-46A5-AADA-B3FAD11A54E0}"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214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102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348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373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61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653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0939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25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646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5/13/2024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0753976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bandoned petrol station and garage at sunset">
            <a:extLst>
              <a:ext uri="{FF2B5EF4-FFF2-40B4-BE49-F238E27FC236}">
                <a16:creationId xmlns:a16="http://schemas.microsoft.com/office/drawing/2014/main" id="{047E96CD-3250-B8F9-7E97-E5756D98CD4D}"/>
              </a:ext>
            </a:extLst>
          </p:cNvPr>
          <p:cNvPicPr>
            <a:picLocks noChangeAspect="1"/>
          </p:cNvPicPr>
          <p:nvPr/>
        </p:nvPicPr>
        <p:blipFill rotWithShape="1">
          <a:blip r:embed="rId3">
            <a:duotone>
              <a:prstClr val="black"/>
              <a:schemeClr val="accent5">
                <a:tint val="45000"/>
                <a:satMod val="400000"/>
              </a:schemeClr>
            </a:duotone>
            <a:alphaModFix amt="25000"/>
          </a:blip>
          <a:srcRect t="18342" r="9090" b="67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CEDED56-E788-651B-77D8-4D782E8EC611}"/>
              </a:ext>
            </a:extLst>
          </p:cNvPr>
          <p:cNvSpPr>
            <a:spLocks noGrp="1"/>
          </p:cNvSpPr>
          <p:nvPr>
            <p:ph type="ctrTitle"/>
          </p:nvPr>
        </p:nvSpPr>
        <p:spPr>
          <a:xfrm>
            <a:off x="1154954" y="2099733"/>
            <a:ext cx="8827245" cy="2677648"/>
          </a:xfrm>
        </p:spPr>
        <p:txBody>
          <a:bodyPr>
            <a:normAutofit/>
          </a:bodyPr>
          <a:lstStyle/>
          <a:p>
            <a:r>
              <a:rPr lang="en-US">
                <a:latin typeface="Segoe UI" panose="020B0502040204020203" pitchFamily="34" charset="0"/>
                <a:cs typeface="Segoe UI" panose="020B0502040204020203" pitchFamily="34" charset="0"/>
              </a:rPr>
              <a:t>Capstone 2: Fuel Economy and Costs</a:t>
            </a:r>
          </a:p>
        </p:txBody>
      </p:sp>
      <p:sp>
        <p:nvSpPr>
          <p:cNvPr id="3" name="Subtitle 2">
            <a:extLst>
              <a:ext uri="{FF2B5EF4-FFF2-40B4-BE49-F238E27FC236}">
                <a16:creationId xmlns:a16="http://schemas.microsoft.com/office/drawing/2014/main" id="{6C4165A2-915B-5D2E-C314-188A1F5E8F42}"/>
              </a:ext>
            </a:extLst>
          </p:cNvPr>
          <p:cNvSpPr>
            <a:spLocks noGrp="1"/>
          </p:cNvSpPr>
          <p:nvPr>
            <p:ph type="subTitle" idx="1"/>
          </p:nvPr>
        </p:nvSpPr>
        <p:spPr>
          <a:xfrm>
            <a:off x="1154954" y="4777380"/>
            <a:ext cx="8827245" cy="861420"/>
          </a:xfrm>
        </p:spPr>
        <p:txBody>
          <a:bodyPr>
            <a:normAutofit/>
          </a:bodyPr>
          <a:lstStyle/>
          <a:p>
            <a:pPr>
              <a:spcAft>
                <a:spcPts val="600"/>
              </a:spcAft>
            </a:pPr>
            <a:r>
              <a:rPr lang="en-US">
                <a:latin typeface="Segoe UI" panose="020B0502040204020203" pitchFamily="34" charset="0"/>
                <a:cs typeface="Segoe UI" panose="020B0502040204020203" pitchFamily="34" charset="0"/>
              </a:rPr>
              <a:t>Presented by: Samuel Wilson</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236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CA97-16BA-6AD2-4AE9-35BEC2BC971C}"/>
              </a:ext>
            </a:extLst>
          </p:cNvPr>
          <p:cNvSpPr>
            <a:spLocks noGrp="1"/>
          </p:cNvSpPr>
          <p:nvPr>
            <p:ph type="title"/>
          </p:nvPr>
        </p:nvSpPr>
        <p:spPr>
          <a:xfrm>
            <a:off x="1154954" y="973668"/>
            <a:ext cx="9248503" cy="706964"/>
          </a:xfrm>
        </p:spPr>
        <p:txBody>
          <a:bodyPr/>
          <a:lstStyle/>
          <a:p>
            <a:r>
              <a:rPr lang="en-US" dirty="0"/>
              <a:t>Average Fuel Economy by Vehicle Type</a:t>
            </a:r>
          </a:p>
        </p:txBody>
      </p:sp>
      <p:graphicFrame>
        <p:nvGraphicFramePr>
          <p:cNvPr id="4" name="Content Placeholder 3">
            <a:extLst>
              <a:ext uri="{FF2B5EF4-FFF2-40B4-BE49-F238E27FC236}">
                <a16:creationId xmlns:a16="http://schemas.microsoft.com/office/drawing/2014/main" id="{B86C21D6-F2AB-536C-FF51-98BF6B5B8AAE}"/>
              </a:ext>
            </a:extLst>
          </p:cNvPr>
          <p:cNvGraphicFramePr>
            <a:graphicFrameLocks noGrp="1"/>
          </p:cNvGraphicFramePr>
          <p:nvPr>
            <p:ph idx="1"/>
            <p:extLst>
              <p:ext uri="{D42A27DB-BD31-4B8C-83A1-F6EECF244321}">
                <p14:modId xmlns:p14="http://schemas.microsoft.com/office/powerpoint/2010/main" val="4125890410"/>
              </p:ext>
            </p:extLst>
          </p:nvPr>
        </p:nvGraphicFramePr>
        <p:xfrm>
          <a:off x="508958" y="2027208"/>
          <a:ext cx="11197087" cy="3992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638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270C-F5AB-0C6A-5A00-CD01E4F94AC1}"/>
              </a:ext>
            </a:extLst>
          </p:cNvPr>
          <p:cNvSpPr>
            <a:spLocks noGrp="1"/>
          </p:cNvSpPr>
          <p:nvPr>
            <p:ph type="title"/>
          </p:nvPr>
        </p:nvSpPr>
        <p:spPr>
          <a:xfrm>
            <a:off x="1154954" y="973668"/>
            <a:ext cx="9852352" cy="706964"/>
          </a:xfrm>
        </p:spPr>
        <p:txBody>
          <a:bodyPr/>
          <a:lstStyle/>
          <a:p>
            <a:r>
              <a:rPr lang="en-US" dirty="0"/>
              <a:t>Average Annual Fuel Costs by Vehicle Type</a:t>
            </a:r>
          </a:p>
        </p:txBody>
      </p:sp>
      <p:graphicFrame>
        <p:nvGraphicFramePr>
          <p:cNvPr id="4" name="Content Placeholder 3">
            <a:extLst>
              <a:ext uri="{FF2B5EF4-FFF2-40B4-BE49-F238E27FC236}">
                <a16:creationId xmlns:a16="http://schemas.microsoft.com/office/drawing/2014/main" id="{AE118C0E-3B4C-BEC0-2BFD-E10E904C8A20}"/>
              </a:ext>
            </a:extLst>
          </p:cNvPr>
          <p:cNvGraphicFramePr>
            <a:graphicFrameLocks noGrp="1"/>
          </p:cNvGraphicFramePr>
          <p:nvPr>
            <p:ph idx="1"/>
            <p:extLst>
              <p:ext uri="{D42A27DB-BD31-4B8C-83A1-F6EECF244321}">
                <p14:modId xmlns:p14="http://schemas.microsoft.com/office/powerpoint/2010/main" val="3310946164"/>
              </p:ext>
            </p:extLst>
          </p:nvPr>
        </p:nvGraphicFramePr>
        <p:xfrm>
          <a:off x="456707" y="1966823"/>
          <a:ext cx="11248846" cy="41564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469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D22B-6F9C-D7C1-8298-646A3E5D701E}"/>
              </a:ext>
            </a:extLst>
          </p:cNvPr>
          <p:cNvSpPr>
            <a:spLocks noGrp="1"/>
          </p:cNvSpPr>
          <p:nvPr>
            <p:ph type="title"/>
          </p:nvPr>
        </p:nvSpPr>
        <p:spPr/>
        <p:txBody>
          <a:bodyPr/>
          <a:lstStyle/>
          <a:p>
            <a:r>
              <a:rPr lang="en-US" dirty="0"/>
              <a:t>Average Fuel Economy by Fuel Type</a:t>
            </a:r>
          </a:p>
        </p:txBody>
      </p:sp>
      <p:graphicFrame>
        <p:nvGraphicFramePr>
          <p:cNvPr id="4" name="Content Placeholder 3">
            <a:extLst>
              <a:ext uri="{FF2B5EF4-FFF2-40B4-BE49-F238E27FC236}">
                <a16:creationId xmlns:a16="http://schemas.microsoft.com/office/drawing/2014/main" id="{82269AD5-1653-689C-BAA6-DD7C6133FD08}"/>
              </a:ext>
            </a:extLst>
          </p:cNvPr>
          <p:cNvGraphicFramePr>
            <a:graphicFrameLocks noGrp="1"/>
          </p:cNvGraphicFramePr>
          <p:nvPr>
            <p:ph idx="1"/>
            <p:extLst>
              <p:ext uri="{D42A27DB-BD31-4B8C-83A1-F6EECF244321}">
                <p14:modId xmlns:p14="http://schemas.microsoft.com/office/powerpoint/2010/main" val="764462541"/>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042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E454-4032-59C0-2EEA-B0C128170FA2}"/>
              </a:ext>
            </a:extLst>
          </p:cNvPr>
          <p:cNvSpPr>
            <a:spLocks noGrp="1"/>
          </p:cNvSpPr>
          <p:nvPr>
            <p:ph type="title"/>
          </p:nvPr>
        </p:nvSpPr>
        <p:spPr>
          <a:xfrm>
            <a:off x="1154954" y="973668"/>
            <a:ext cx="9162238" cy="706964"/>
          </a:xfrm>
        </p:spPr>
        <p:txBody>
          <a:bodyPr/>
          <a:lstStyle/>
          <a:p>
            <a:r>
              <a:rPr lang="en-US" dirty="0"/>
              <a:t>Average Annual Fuel Costs by Fuel Type</a:t>
            </a:r>
          </a:p>
        </p:txBody>
      </p:sp>
      <p:graphicFrame>
        <p:nvGraphicFramePr>
          <p:cNvPr id="4" name="Content Placeholder 3">
            <a:extLst>
              <a:ext uri="{FF2B5EF4-FFF2-40B4-BE49-F238E27FC236}">
                <a16:creationId xmlns:a16="http://schemas.microsoft.com/office/drawing/2014/main" id="{7E3B886D-D74D-BBCD-6E25-DE216EF39368}"/>
              </a:ext>
            </a:extLst>
          </p:cNvPr>
          <p:cNvGraphicFramePr>
            <a:graphicFrameLocks noGrp="1"/>
          </p:cNvGraphicFramePr>
          <p:nvPr>
            <p:ph idx="1"/>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0067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639098" y="629265"/>
            <a:ext cx="6072776" cy="1622322"/>
          </a:xfrm>
        </p:spPr>
        <p:txBody>
          <a:bodyPr>
            <a:normAutofit/>
          </a:bodyPr>
          <a:lstStyle/>
          <a:p>
            <a:r>
              <a:rPr lang="en-US" b="0" dirty="0">
                <a:solidFill>
                  <a:srgbClr val="FFFFFF"/>
                </a:solidFill>
                <a:latin typeface="Segoe UI" panose="020B0502040204020203" pitchFamily="34" charset="0"/>
                <a:cs typeface="Segoe UI" panose="020B0502040204020203" pitchFamily="34" charset="0"/>
              </a:rPr>
              <a:t>Final Message and Recommendations</a:t>
            </a:r>
          </a:p>
        </p:txBody>
      </p:sp>
      <p:pic>
        <p:nvPicPr>
          <p:cNvPr id="4" name="Picture 3" descr="Abandoned petrol station and garage at sunset">
            <a:extLst>
              <a:ext uri="{FF2B5EF4-FFF2-40B4-BE49-F238E27FC236}">
                <a16:creationId xmlns:a16="http://schemas.microsoft.com/office/drawing/2014/main" id="{5BC773C2-E3C0-740E-C70B-2D2544C1083E}"/>
              </a:ext>
            </a:extLst>
          </p:cNvPr>
          <p:cNvPicPr>
            <a:picLocks noChangeAspect="1"/>
          </p:cNvPicPr>
          <p:nvPr/>
        </p:nvPicPr>
        <p:blipFill rotWithShape="1">
          <a:blip r:embed="rId2"/>
          <a:srcRect l="20248" r="30436"/>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5" name="Rectangle 1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C80389A-D83B-53C7-6EA2-9D54AD3F9177}"/>
              </a:ext>
            </a:extLst>
          </p:cNvPr>
          <p:cNvSpPr>
            <a:spLocks noGrp="1"/>
          </p:cNvSpPr>
          <p:nvPr>
            <p:ph idx="1"/>
          </p:nvPr>
        </p:nvSpPr>
        <p:spPr>
          <a:xfrm>
            <a:off x="639098" y="1966823"/>
            <a:ext cx="6072776" cy="4263652"/>
          </a:xfrm>
        </p:spPr>
        <p:txBody>
          <a:bodyPr anchor="ctr">
            <a:normAutofit fontScale="92500" lnSpcReduction="10000"/>
          </a:bodyPr>
          <a:lstStyle/>
          <a:p>
            <a:r>
              <a:rPr lang="en-US" dirty="0">
                <a:solidFill>
                  <a:srgbClr val="FFFFFF"/>
                </a:solidFill>
                <a:latin typeface="Segoe UI" panose="020B0502040204020203" pitchFamily="34" charset="0"/>
                <a:cs typeface="Segoe UI" panose="020B0502040204020203" pitchFamily="34" charset="0"/>
              </a:rPr>
              <a:t>The statistical analyses showed that the transmission type</a:t>
            </a:r>
          </a:p>
          <a:p>
            <a:pPr lvl="1"/>
            <a:r>
              <a:rPr lang="en-US" dirty="0">
                <a:solidFill>
                  <a:srgbClr val="FFFFFF"/>
                </a:solidFill>
                <a:latin typeface="Segoe UI" panose="020B0502040204020203" pitchFamily="34" charset="0"/>
                <a:cs typeface="Segoe UI" panose="020B0502040204020203" pitchFamily="34" charset="0"/>
              </a:rPr>
              <a:t>Does have a significant impact on city and highway fuel economy</a:t>
            </a:r>
          </a:p>
          <a:p>
            <a:pPr lvl="1"/>
            <a:r>
              <a:rPr lang="en-US" dirty="0">
                <a:solidFill>
                  <a:srgbClr val="FFFFFF"/>
                </a:solidFill>
                <a:latin typeface="Segoe UI" panose="020B0502040204020203" pitchFamily="34" charset="0"/>
                <a:cs typeface="Segoe UI" panose="020B0502040204020203" pitchFamily="34" charset="0"/>
              </a:rPr>
              <a:t>Does have a significant impact on annual fuel costs</a:t>
            </a:r>
          </a:p>
          <a:p>
            <a:r>
              <a:rPr lang="en-US" dirty="0">
                <a:solidFill>
                  <a:srgbClr val="FFFFFF"/>
                </a:solidFill>
                <a:latin typeface="Segoe UI" panose="020B0502040204020203" pitchFamily="34" charset="0"/>
                <a:cs typeface="Segoe UI" panose="020B0502040204020203" pitchFamily="34" charset="0"/>
              </a:rPr>
              <a:t>Vehicle Manufacturer, Vehicle Type, and Fuel Type all also have differences in averages for fuel economy and fuel costs. </a:t>
            </a:r>
          </a:p>
          <a:p>
            <a:r>
              <a:rPr lang="en-US" dirty="0">
                <a:solidFill>
                  <a:srgbClr val="FFFFFF"/>
                </a:solidFill>
                <a:latin typeface="Segoe UI" panose="020B0502040204020203" pitchFamily="34" charset="0"/>
                <a:cs typeface="Segoe UI" panose="020B0502040204020203" pitchFamily="34" charset="0"/>
              </a:rPr>
              <a:t>Automatic transmissions have the larger variance, caused by electric vehicles having a higher MPG and lower annual fuel costs.</a:t>
            </a:r>
          </a:p>
          <a:p>
            <a:r>
              <a:rPr lang="en-US" b="1" dirty="0">
                <a:solidFill>
                  <a:srgbClr val="FFFFFF"/>
                </a:solidFill>
                <a:latin typeface="Segoe UI" panose="020B0502040204020203" pitchFamily="34" charset="0"/>
                <a:cs typeface="Segoe UI" panose="020B0502040204020203" pitchFamily="34" charset="0"/>
              </a:rPr>
              <a:t>Recommendation:</a:t>
            </a:r>
          </a:p>
          <a:p>
            <a:pPr lvl="1"/>
            <a:r>
              <a:rPr lang="en-US" dirty="0">
                <a:solidFill>
                  <a:srgbClr val="FFFFFF"/>
                </a:solidFill>
                <a:latin typeface="Segoe UI" panose="020B0502040204020203" pitchFamily="34" charset="0"/>
                <a:cs typeface="Segoe UI" panose="020B0502040204020203" pitchFamily="34" charset="0"/>
              </a:rPr>
              <a:t>When offering advice around that lead to better fuel economy and lower annual fuel costs, recommend electric vehicles, if possible, with diesel vehicles as the next fuel efficient and cost-effective option.</a:t>
            </a:r>
          </a:p>
        </p:txBody>
      </p:sp>
    </p:spTree>
    <p:extLst>
      <p:ext uri="{BB962C8B-B14F-4D97-AF65-F5344CB8AC3E}">
        <p14:creationId xmlns:p14="http://schemas.microsoft.com/office/powerpoint/2010/main" val="41641637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639098" y="629265"/>
            <a:ext cx="6072776" cy="1622322"/>
          </a:xfrm>
        </p:spPr>
        <p:txBody>
          <a:bodyPr>
            <a:normAutofit/>
          </a:bodyPr>
          <a:lstStyle/>
          <a:p>
            <a:r>
              <a:rPr lang="en-US" b="0">
                <a:solidFill>
                  <a:srgbClr val="FFFFFF"/>
                </a:solidFill>
                <a:latin typeface="Segoe UI" panose="020B0502040204020203" pitchFamily="34" charset="0"/>
                <a:cs typeface="Segoe UI" panose="020B0502040204020203" pitchFamily="34" charset="0"/>
              </a:rPr>
              <a:t>Project Goal</a:t>
            </a:r>
          </a:p>
        </p:txBody>
      </p:sp>
      <p:pic>
        <p:nvPicPr>
          <p:cNvPr id="4" name="Picture 3" descr="Abandoned petrol station and garage at sunset">
            <a:extLst>
              <a:ext uri="{FF2B5EF4-FFF2-40B4-BE49-F238E27FC236}">
                <a16:creationId xmlns:a16="http://schemas.microsoft.com/office/drawing/2014/main" id="{5BC773C2-E3C0-740E-C70B-2D2544C1083E}"/>
              </a:ext>
            </a:extLst>
          </p:cNvPr>
          <p:cNvPicPr>
            <a:picLocks noChangeAspect="1"/>
          </p:cNvPicPr>
          <p:nvPr/>
        </p:nvPicPr>
        <p:blipFill rotWithShape="1">
          <a:blip r:embed="rId2"/>
          <a:srcRect l="20248" r="30436"/>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5" name="Rectangle 1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C80389A-D83B-53C7-6EA2-9D54AD3F9177}"/>
              </a:ext>
            </a:extLst>
          </p:cNvPr>
          <p:cNvSpPr>
            <a:spLocks noGrp="1"/>
          </p:cNvSpPr>
          <p:nvPr>
            <p:ph idx="1"/>
          </p:nvPr>
        </p:nvSpPr>
        <p:spPr>
          <a:xfrm>
            <a:off x="639098" y="2418735"/>
            <a:ext cx="6072776" cy="3811740"/>
          </a:xfrm>
        </p:spPr>
        <p:txBody>
          <a:bodyPr anchor="ctr">
            <a:normAutofit/>
          </a:bodyPr>
          <a:lstStyle/>
          <a:p>
            <a:r>
              <a:rPr lang="en-US">
                <a:solidFill>
                  <a:srgbClr val="FFFFFF"/>
                </a:solidFill>
                <a:latin typeface="Segoe UI" panose="020B0502040204020203" pitchFamily="34" charset="0"/>
                <a:cs typeface="Segoe UI" panose="020B0502040204020203" pitchFamily="34" charset="0"/>
              </a:rPr>
              <a:t>Understand what impacts fuel economy and annual fuel costs</a:t>
            </a:r>
          </a:p>
          <a:p>
            <a:pPr lvl="1"/>
            <a:r>
              <a:rPr lang="en-US">
                <a:solidFill>
                  <a:srgbClr val="FFFFFF"/>
                </a:solidFill>
                <a:latin typeface="Segoe UI" panose="020B0502040204020203" pitchFamily="34" charset="0"/>
                <a:cs typeface="Segoe UI" panose="020B0502040204020203" pitchFamily="34" charset="0"/>
              </a:rPr>
              <a:t>Manufacturer</a:t>
            </a:r>
          </a:p>
          <a:p>
            <a:pPr lvl="1"/>
            <a:r>
              <a:rPr lang="en-US">
                <a:solidFill>
                  <a:srgbClr val="FFFFFF"/>
                </a:solidFill>
                <a:latin typeface="Segoe UI" panose="020B0502040204020203" pitchFamily="34" charset="0"/>
                <a:cs typeface="Segoe UI" panose="020B0502040204020203" pitchFamily="34" charset="0"/>
              </a:rPr>
              <a:t>Vehicle Type</a:t>
            </a:r>
          </a:p>
          <a:p>
            <a:pPr lvl="1"/>
            <a:r>
              <a:rPr lang="en-US">
                <a:solidFill>
                  <a:srgbClr val="FFFFFF"/>
                </a:solidFill>
                <a:latin typeface="Segoe UI" panose="020B0502040204020203" pitchFamily="34" charset="0"/>
                <a:cs typeface="Segoe UI" panose="020B0502040204020203" pitchFamily="34" charset="0"/>
              </a:rPr>
              <a:t>Transmission Type</a:t>
            </a:r>
          </a:p>
          <a:p>
            <a:pPr lvl="1"/>
            <a:r>
              <a:rPr lang="en-US">
                <a:solidFill>
                  <a:srgbClr val="FFFFFF"/>
                </a:solidFill>
                <a:latin typeface="Segoe UI" panose="020B0502040204020203" pitchFamily="34" charset="0"/>
                <a:cs typeface="Segoe UI" panose="020B0502040204020203" pitchFamily="34" charset="0"/>
              </a:rPr>
              <a:t>Fuel Type</a:t>
            </a:r>
          </a:p>
        </p:txBody>
      </p:sp>
    </p:spTree>
    <p:extLst>
      <p:ext uri="{BB962C8B-B14F-4D97-AF65-F5344CB8AC3E}">
        <p14:creationId xmlns:p14="http://schemas.microsoft.com/office/powerpoint/2010/main" val="5283667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2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5"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639098" y="629265"/>
            <a:ext cx="6072776" cy="1622322"/>
          </a:xfrm>
        </p:spPr>
        <p:txBody>
          <a:bodyPr>
            <a:normAutofit/>
          </a:bodyPr>
          <a:lstStyle/>
          <a:p>
            <a:r>
              <a:rPr lang="en-US" b="0">
                <a:solidFill>
                  <a:srgbClr val="FFFFFF"/>
                </a:solidFill>
                <a:latin typeface="Segoe UI" panose="020B0502040204020203" pitchFamily="34" charset="0"/>
                <a:cs typeface="Segoe UI" panose="020B0502040204020203" pitchFamily="34" charset="0"/>
              </a:rPr>
              <a:t>Hypotheses</a:t>
            </a:r>
          </a:p>
        </p:txBody>
      </p:sp>
      <p:pic>
        <p:nvPicPr>
          <p:cNvPr id="4" name="Picture 3" descr="Abandoned petrol station and garage at sunset">
            <a:extLst>
              <a:ext uri="{FF2B5EF4-FFF2-40B4-BE49-F238E27FC236}">
                <a16:creationId xmlns:a16="http://schemas.microsoft.com/office/drawing/2014/main" id="{5BC773C2-E3C0-740E-C70B-2D2544C1083E}"/>
              </a:ext>
            </a:extLst>
          </p:cNvPr>
          <p:cNvPicPr>
            <a:picLocks noChangeAspect="1"/>
          </p:cNvPicPr>
          <p:nvPr/>
        </p:nvPicPr>
        <p:blipFill rotWithShape="1">
          <a:blip r:embed="rId2"/>
          <a:srcRect l="20248" r="30436"/>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26" name="Rectangle 2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C80389A-D83B-53C7-6EA2-9D54AD3F9177}"/>
              </a:ext>
            </a:extLst>
          </p:cNvPr>
          <p:cNvSpPr>
            <a:spLocks noGrp="1"/>
          </p:cNvSpPr>
          <p:nvPr>
            <p:ph idx="1"/>
          </p:nvPr>
        </p:nvSpPr>
        <p:spPr>
          <a:xfrm>
            <a:off x="639098" y="2418735"/>
            <a:ext cx="6072776" cy="3811740"/>
          </a:xfrm>
        </p:spPr>
        <p:txBody>
          <a:bodyPr anchor="ctr">
            <a:normAutofit lnSpcReduction="10000"/>
          </a:bodyPr>
          <a:lstStyle/>
          <a:p>
            <a:pPr>
              <a:lnSpc>
                <a:spcPct val="90000"/>
              </a:lnSpc>
            </a:pPr>
            <a:r>
              <a:rPr lang="en-US" sz="1100" b="1">
                <a:solidFill>
                  <a:srgbClr val="FFFFFF"/>
                </a:solidFill>
                <a:latin typeface="Segoe UI" panose="020B0502040204020203" pitchFamily="34" charset="0"/>
                <a:cs typeface="Segoe UI" panose="020B0502040204020203" pitchFamily="34" charset="0"/>
              </a:rPr>
              <a:t>Null Hypothesis 1 (H0):</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had no impact on average City MPG</a:t>
            </a:r>
          </a:p>
          <a:p>
            <a:pPr>
              <a:lnSpc>
                <a:spcPct val="90000"/>
              </a:lnSpc>
            </a:pPr>
            <a:r>
              <a:rPr lang="en-US" sz="1100" b="1">
                <a:solidFill>
                  <a:srgbClr val="FFFFFF"/>
                </a:solidFill>
                <a:latin typeface="Segoe UI" panose="020B0502040204020203" pitchFamily="34" charset="0"/>
                <a:cs typeface="Segoe UI" panose="020B0502040204020203" pitchFamily="34" charset="0"/>
              </a:rPr>
              <a:t>Alternate Hypothesis 1 (Ha):</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does have an effect on average City MPG</a:t>
            </a:r>
          </a:p>
          <a:p>
            <a:pPr marL="0" indent="0">
              <a:lnSpc>
                <a:spcPct val="90000"/>
              </a:lnSpc>
              <a:buNone/>
            </a:pPr>
            <a:r>
              <a:rPr lang="en-US" sz="1100">
                <a:solidFill>
                  <a:srgbClr val="FFFFFF"/>
                </a:solidFill>
                <a:latin typeface="Segoe UI" panose="020B0502040204020203" pitchFamily="34" charset="0"/>
                <a:cs typeface="Segoe UI" panose="020B0502040204020203" pitchFamily="34" charset="0"/>
              </a:rPr>
              <a:t>---------------------------------------------------------</a:t>
            </a:r>
          </a:p>
          <a:p>
            <a:pPr>
              <a:lnSpc>
                <a:spcPct val="90000"/>
              </a:lnSpc>
            </a:pPr>
            <a:r>
              <a:rPr lang="en-US" sz="1100" b="1">
                <a:solidFill>
                  <a:srgbClr val="FFFFFF"/>
                </a:solidFill>
                <a:latin typeface="Segoe UI" panose="020B0502040204020203" pitchFamily="34" charset="0"/>
                <a:cs typeface="Segoe UI" panose="020B0502040204020203" pitchFamily="34" charset="0"/>
              </a:rPr>
              <a:t>Null Hypothesis 2 (H0):</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had no impact on average Highway MPG</a:t>
            </a:r>
          </a:p>
          <a:p>
            <a:pPr>
              <a:lnSpc>
                <a:spcPct val="90000"/>
              </a:lnSpc>
            </a:pPr>
            <a:r>
              <a:rPr lang="en-US" sz="1100" b="1">
                <a:solidFill>
                  <a:srgbClr val="FFFFFF"/>
                </a:solidFill>
                <a:latin typeface="Segoe UI" panose="020B0502040204020203" pitchFamily="34" charset="0"/>
                <a:cs typeface="Segoe UI" panose="020B0502040204020203" pitchFamily="34" charset="0"/>
              </a:rPr>
              <a:t>Alternate Hypothesis 2 (Ha):</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does have an effect on average Highway MPG</a:t>
            </a:r>
          </a:p>
          <a:p>
            <a:pPr marL="0" indent="0">
              <a:lnSpc>
                <a:spcPct val="90000"/>
              </a:lnSpc>
              <a:buNone/>
            </a:pPr>
            <a:r>
              <a:rPr lang="en-US" sz="1100">
                <a:solidFill>
                  <a:srgbClr val="FFFFFF"/>
                </a:solidFill>
                <a:latin typeface="Segoe UI" panose="020B0502040204020203" pitchFamily="34" charset="0"/>
                <a:cs typeface="Segoe UI" panose="020B0502040204020203" pitchFamily="34" charset="0"/>
              </a:rPr>
              <a:t>---------------------------------------------------------</a:t>
            </a:r>
          </a:p>
          <a:p>
            <a:pPr>
              <a:lnSpc>
                <a:spcPct val="90000"/>
              </a:lnSpc>
            </a:pPr>
            <a:r>
              <a:rPr lang="en-US" sz="1100" b="1">
                <a:solidFill>
                  <a:srgbClr val="FFFFFF"/>
                </a:solidFill>
                <a:latin typeface="Segoe UI" panose="020B0502040204020203" pitchFamily="34" charset="0"/>
                <a:cs typeface="Segoe UI" panose="020B0502040204020203" pitchFamily="34" charset="0"/>
              </a:rPr>
              <a:t>Null Hypothesis 2 (H0):</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had no impact on average annual fuel costs</a:t>
            </a:r>
          </a:p>
          <a:p>
            <a:pPr>
              <a:lnSpc>
                <a:spcPct val="90000"/>
              </a:lnSpc>
            </a:pPr>
            <a:r>
              <a:rPr lang="en-US" sz="1100" b="1">
                <a:solidFill>
                  <a:srgbClr val="FFFFFF"/>
                </a:solidFill>
                <a:latin typeface="Segoe UI" panose="020B0502040204020203" pitchFamily="34" charset="0"/>
                <a:cs typeface="Segoe UI" panose="020B0502040204020203" pitchFamily="34" charset="0"/>
              </a:rPr>
              <a:t>Alternate Hypothesis 2 (Ha):</a:t>
            </a:r>
          </a:p>
          <a:p>
            <a:pPr lvl="1">
              <a:lnSpc>
                <a:spcPct val="90000"/>
              </a:lnSpc>
            </a:pPr>
            <a:r>
              <a:rPr lang="en-US" sz="1100">
                <a:solidFill>
                  <a:srgbClr val="FFFFFF"/>
                </a:solidFill>
                <a:latin typeface="Segoe UI" panose="020B0502040204020203" pitchFamily="34" charset="0"/>
                <a:cs typeface="Segoe UI" panose="020B0502040204020203" pitchFamily="34" charset="0"/>
              </a:rPr>
              <a:t>Transmission type does have an effect on average annual fuel costs</a:t>
            </a:r>
          </a:p>
        </p:txBody>
      </p:sp>
    </p:spTree>
    <p:extLst>
      <p:ext uri="{BB962C8B-B14F-4D97-AF65-F5344CB8AC3E}">
        <p14:creationId xmlns:p14="http://schemas.microsoft.com/office/powerpoint/2010/main" val="31715873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3"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639098" y="629265"/>
            <a:ext cx="6072776" cy="1622322"/>
          </a:xfrm>
        </p:spPr>
        <p:txBody>
          <a:bodyPr>
            <a:normAutofit/>
          </a:bodyPr>
          <a:lstStyle/>
          <a:p>
            <a:r>
              <a:rPr lang="en-US" b="0">
                <a:solidFill>
                  <a:srgbClr val="FFFFFF"/>
                </a:solidFill>
                <a:latin typeface="Segoe UI" panose="020B0502040204020203" pitchFamily="34" charset="0"/>
                <a:cs typeface="Segoe UI" panose="020B0502040204020203" pitchFamily="34" charset="0"/>
              </a:rPr>
              <a:t>Process</a:t>
            </a:r>
          </a:p>
        </p:txBody>
      </p:sp>
      <p:pic>
        <p:nvPicPr>
          <p:cNvPr id="4" name="Picture 3" descr="Abandoned petrol station and garage at sunset">
            <a:extLst>
              <a:ext uri="{FF2B5EF4-FFF2-40B4-BE49-F238E27FC236}">
                <a16:creationId xmlns:a16="http://schemas.microsoft.com/office/drawing/2014/main" id="{5BC773C2-E3C0-740E-C70B-2D2544C1083E}"/>
              </a:ext>
            </a:extLst>
          </p:cNvPr>
          <p:cNvPicPr>
            <a:picLocks noChangeAspect="1"/>
          </p:cNvPicPr>
          <p:nvPr/>
        </p:nvPicPr>
        <p:blipFill rotWithShape="1">
          <a:blip r:embed="rId2"/>
          <a:srcRect l="20248" r="30436"/>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5" name="Rectangle 14">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C80389A-D83B-53C7-6EA2-9D54AD3F9177}"/>
              </a:ext>
            </a:extLst>
          </p:cNvPr>
          <p:cNvSpPr>
            <a:spLocks noGrp="1"/>
          </p:cNvSpPr>
          <p:nvPr>
            <p:ph idx="1"/>
          </p:nvPr>
        </p:nvSpPr>
        <p:spPr>
          <a:xfrm>
            <a:off x="639098" y="2418735"/>
            <a:ext cx="6072776" cy="3811740"/>
          </a:xfrm>
        </p:spPr>
        <p:txBody>
          <a:bodyPr anchor="ctr">
            <a:normAutofit/>
          </a:bodyPr>
          <a:lstStyle/>
          <a:p>
            <a:r>
              <a:rPr lang="en-US">
                <a:solidFill>
                  <a:srgbClr val="FFFFFF"/>
                </a:solidFill>
                <a:latin typeface="Segoe UI" panose="020B0502040204020203" pitchFamily="34" charset="0"/>
                <a:cs typeface="Segoe UI" panose="020B0502040204020203" pitchFamily="34" charset="0"/>
              </a:rPr>
              <a:t>Collect data on transmission types, vehicle manufacturers, vehicle types, fuel types, fuel economy, and annual fuel costs over time</a:t>
            </a:r>
          </a:p>
          <a:p>
            <a:r>
              <a:rPr lang="en-US">
                <a:solidFill>
                  <a:srgbClr val="FFFFFF"/>
                </a:solidFill>
                <a:latin typeface="Segoe UI" panose="020B0502040204020203" pitchFamily="34" charset="0"/>
                <a:cs typeface="Segoe UI" panose="020B0502040204020203" pitchFamily="34" charset="0"/>
              </a:rPr>
              <a:t>Conduct statistical analyses to see if there is any statistically significant difference between manual or automatic transmission types when comparing the data of city and highway fuel economy and fuel costs</a:t>
            </a:r>
          </a:p>
          <a:p>
            <a:r>
              <a:rPr lang="en-US">
                <a:solidFill>
                  <a:srgbClr val="FFFFFF"/>
                </a:solidFill>
                <a:latin typeface="Segoe UI" panose="020B0502040204020203" pitchFamily="34" charset="0"/>
                <a:cs typeface="Segoe UI" panose="020B0502040204020203" pitchFamily="34" charset="0"/>
              </a:rPr>
              <a:t>Compare the average city and highway fuel economy between the different manufacturers, vehicle types, and fuel types</a:t>
            </a:r>
          </a:p>
        </p:txBody>
      </p:sp>
    </p:spTree>
    <p:extLst>
      <p:ext uri="{BB962C8B-B14F-4D97-AF65-F5344CB8AC3E}">
        <p14:creationId xmlns:p14="http://schemas.microsoft.com/office/powerpoint/2010/main" val="12403639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1154955" y="973667"/>
            <a:ext cx="2942210" cy="4833745"/>
          </a:xfrm>
        </p:spPr>
        <p:txBody>
          <a:bodyPr>
            <a:normAutofit/>
          </a:bodyPr>
          <a:lstStyle/>
          <a:p>
            <a:r>
              <a:rPr lang="en-US" b="0">
                <a:solidFill>
                  <a:srgbClr val="EBEBEB"/>
                </a:solidFill>
                <a:latin typeface="Segoe UI" panose="020B0502040204020203" pitchFamily="34" charset="0"/>
                <a:cs typeface="Segoe UI" panose="020B0502040204020203" pitchFamily="34" charset="0"/>
              </a:rPr>
              <a:t>Analysis of City Fuel Economy</a:t>
            </a: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mc:AlternateContent xmlns:mc="http://schemas.openxmlformats.org/markup-compatibility/2006" xmlns:cx1="http://schemas.microsoft.com/office/drawing/2015/9/8/chartex">
        <mc:Choice Requires="cx1">
          <p:graphicFrame>
            <p:nvGraphicFramePr>
              <p:cNvPr id="15" name="Content Placeholder 14">
                <a:extLst>
                  <a:ext uri="{FF2B5EF4-FFF2-40B4-BE49-F238E27FC236}">
                    <a16:creationId xmlns:a16="http://schemas.microsoft.com/office/drawing/2014/main" id="{5F8CEC66-8D7B-4057-8874-4E429F242DE5}"/>
                  </a:ext>
                </a:extLst>
              </p:cNvPr>
              <p:cNvGraphicFramePr>
                <a:graphicFrameLocks/>
              </p:cNvGraphicFramePr>
              <p:nvPr>
                <p:extLst>
                  <p:ext uri="{D42A27DB-BD31-4B8C-83A1-F6EECF244321}">
                    <p14:modId xmlns:p14="http://schemas.microsoft.com/office/powerpoint/2010/main" val="977222422"/>
                  </p:ext>
                </p:extLst>
              </p:nvPr>
            </p:nvGraphicFramePr>
            <p:xfrm>
              <a:off x="4790188" y="477106"/>
              <a:ext cx="6901069" cy="370071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5" name="Content Placeholder 14">
                <a:extLst>
                  <a:ext uri="{FF2B5EF4-FFF2-40B4-BE49-F238E27FC236}">
                    <a16:creationId xmlns:a16="http://schemas.microsoft.com/office/drawing/2014/main" id="{5F8CEC66-8D7B-4057-8874-4E429F242DE5}"/>
                  </a:ext>
                </a:extLst>
              </p:cNvPr>
              <p:cNvPicPr>
                <a:picLocks noGrp="1" noRot="1" noChangeAspect="1" noMove="1" noResize="1" noEditPoints="1" noAdjustHandles="1" noChangeArrowheads="1" noChangeShapeType="1"/>
              </p:cNvPicPr>
              <p:nvPr/>
            </p:nvPicPr>
            <p:blipFill>
              <a:blip r:embed="rId4"/>
              <a:stretch>
                <a:fillRect/>
              </a:stretch>
            </p:blipFill>
            <p:spPr>
              <a:xfrm>
                <a:off x="4790188" y="477106"/>
                <a:ext cx="6901069" cy="3700714"/>
              </a:xfrm>
              <a:prstGeom prst="rect">
                <a:avLst/>
              </a:prstGeom>
            </p:spPr>
          </p:pic>
        </mc:Fallback>
      </mc:AlternateContent>
      <p:pic>
        <p:nvPicPr>
          <p:cNvPr id="17" name="Picture 16" descr="A screenshot of a document&#10;&#10;Description automatically generated">
            <a:extLst>
              <a:ext uri="{FF2B5EF4-FFF2-40B4-BE49-F238E27FC236}">
                <a16:creationId xmlns:a16="http://schemas.microsoft.com/office/drawing/2014/main" id="{0258F7C8-7A5F-99F9-7A5E-A6A008E42A25}"/>
              </a:ext>
            </a:extLst>
          </p:cNvPr>
          <p:cNvPicPr>
            <a:picLocks noChangeAspect="1"/>
          </p:cNvPicPr>
          <p:nvPr/>
        </p:nvPicPr>
        <p:blipFill>
          <a:blip r:embed="rId5"/>
          <a:stretch>
            <a:fillRect/>
          </a:stretch>
        </p:blipFill>
        <p:spPr>
          <a:xfrm>
            <a:off x="7564965" y="842050"/>
            <a:ext cx="4030824" cy="3048463"/>
          </a:xfrm>
          <a:prstGeom prst="rect">
            <a:avLst/>
          </a:prstGeom>
        </p:spPr>
      </p:pic>
      <p:sp>
        <p:nvSpPr>
          <p:cNvPr id="21" name="TextBox 20">
            <a:extLst>
              <a:ext uri="{FF2B5EF4-FFF2-40B4-BE49-F238E27FC236}">
                <a16:creationId xmlns:a16="http://schemas.microsoft.com/office/drawing/2014/main" id="{47EC2A77-7487-DC97-0320-9E384022BD1C}"/>
              </a:ext>
            </a:extLst>
          </p:cNvPr>
          <p:cNvSpPr txBox="1"/>
          <p:nvPr/>
        </p:nvSpPr>
        <p:spPr>
          <a:xfrm>
            <a:off x="5020390" y="4364967"/>
            <a:ext cx="6670868" cy="1477328"/>
          </a:xfrm>
          <a:prstGeom prst="rect">
            <a:avLst/>
          </a:prstGeom>
          <a:noFill/>
        </p:spPr>
        <p:txBody>
          <a:bodyPr wrap="square" rtlCol="0">
            <a:spAutoFit/>
          </a:bodyPr>
          <a:lstStyle/>
          <a:p>
            <a:r>
              <a:rPr lang="en-US" dirty="0"/>
              <a:t>(The null hypothesis </a:t>
            </a:r>
            <a:r>
              <a:rPr lang="en-US" b="1" dirty="0"/>
              <a:t>is</a:t>
            </a:r>
            <a:r>
              <a:rPr lang="en-US" dirty="0"/>
              <a:t> rejected)</a:t>
            </a:r>
          </a:p>
          <a:p>
            <a:endParaRPr lang="en-US" dirty="0"/>
          </a:p>
          <a:p>
            <a:r>
              <a:rPr lang="en-US" b="1" dirty="0"/>
              <a:t>Conclusion:</a:t>
            </a:r>
          </a:p>
          <a:p>
            <a:r>
              <a:rPr lang="en-US" dirty="0"/>
              <a:t>There is a significant difference between automatic and manual transmissions when it comes to city fuel economy</a:t>
            </a:r>
          </a:p>
        </p:txBody>
      </p:sp>
    </p:spTree>
    <p:extLst>
      <p:ext uri="{BB962C8B-B14F-4D97-AF65-F5344CB8AC3E}">
        <p14:creationId xmlns:p14="http://schemas.microsoft.com/office/powerpoint/2010/main" val="286895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1154955" y="973667"/>
            <a:ext cx="2942210" cy="4833745"/>
          </a:xfrm>
        </p:spPr>
        <p:txBody>
          <a:bodyPr>
            <a:normAutofit/>
          </a:bodyPr>
          <a:lstStyle/>
          <a:p>
            <a:r>
              <a:rPr lang="en-US" b="0" dirty="0">
                <a:solidFill>
                  <a:srgbClr val="EBEBEB"/>
                </a:solidFill>
                <a:latin typeface="Segoe UI" panose="020B0502040204020203" pitchFamily="34" charset="0"/>
                <a:cs typeface="Segoe UI" panose="020B0502040204020203" pitchFamily="34" charset="0"/>
              </a:rPr>
              <a:t>Analysis of </a:t>
            </a:r>
            <a:r>
              <a:rPr lang="en-US" dirty="0">
                <a:solidFill>
                  <a:srgbClr val="EBEBEB"/>
                </a:solidFill>
                <a:latin typeface="Segoe UI" panose="020B0502040204020203" pitchFamily="34" charset="0"/>
                <a:cs typeface="Segoe UI" panose="020B0502040204020203" pitchFamily="34" charset="0"/>
              </a:rPr>
              <a:t>Highway Fuel Economy</a:t>
            </a:r>
            <a:endParaRPr lang="en-US" b="0" dirty="0">
              <a:solidFill>
                <a:srgbClr val="EBEBEB"/>
              </a:solidFill>
              <a:latin typeface="Segoe UI" panose="020B0502040204020203" pitchFamily="34" charset="0"/>
              <a:cs typeface="Segoe UI" panose="020B0502040204020203" pitchFamily="34" charset="0"/>
            </a:endParaRP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47EC2A77-7487-DC97-0320-9E384022BD1C}"/>
              </a:ext>
            </a:extLst>
          </p:cNvPr>
          <p:cNvSpPr txBox="1"/>
          <p:nvPr/>
        </p:nvSpPr>
        <p:spPr>
          <a:xfrm>
            <a:off x="5020390" y="4364967"/>
            <a:ext cx="6670868" cy="1754326"/>
          </a:xfrm>
          <a:prstGeom prst="rect">
            <a:avLst/>
          </a:prstGeom>
          <a:noFill/>
        </p:spPr>
        <p:txBody>
          <a:bodyPr wrap="square" rtlCol="0">
            <a:spAutoFit/>
          </a:bodyPr>
          <a:lstStyle/>
          <a:p>
            <a:r>
              <a:rPr lang="en-US" dirty="0"/>
              <a:t>(The null hypothesis </a:t>
            </a:r>
            <a:r>
              <a:rPr lang="en-US" b="1" dirty="0"/>
              <a:t>is</a:t>
            </a:r>
            <a:r>
              <a:rPr lang="en-US" dirty="0"/>
              <a:t> rejected)</a:t>
            </a:r>
          </a:p>
          <a:p>
            <a:endParaRPr lang="en-US" dirty="0"/>
          </a:p>
          <a:p>
            <a:r>
              <a:rPr lang="en-US" b="1" dirty="0"/>
              <a:t>Conclusion:</a:t>
            </a:r>
          </a:p>
          <a:p>
            <a:r>
              <a:rPr lang="en-US" dirty="0"/>
              <a:t>There is a significant difference between automatic and manual transmissions when it comes to highway fuel economy</a:t>
            </a: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EAACB8D0-8007-4D04-8502-59E364956942}"/>
                  </a:ext>
                </a:extLst>
              </p:cNvPr>
              <p:cNvGraphicFramePr/>
              <p:nvPr>
                <p:extLst>
                  <p:ext uri="{D42A27DB-BD31-4B8C-83A1-F6EECF244321}">
                    <p14:modId xmlns:p14="http://schemas.microsoft.com/office/powerpoint/2010/main" val="1518977899"/>
                  </p:ext>
                </p:extLst>
              </p:nvPr>
            </p:nvGraphicFramePr>
            <p:xfrm>
              <a:off x="4790188" y="270555"/>
              <a:ext cx="6978477" cy="398226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EAACB8D0-8007-4D04-8502-59E364956942}"/>
                  </a:ext>
                </a:extLst>
              </p:cNvPr>
              <p:cNvPicPr>
                <a:picLocks noGrp="1" noRot="1" noChangeAspect="1" noMove="1" noResize="1" noEditPoints="1" noAdjustHandles="1" noChangeArrowheads="1" noChangeShapeType="1"/>
              </p:cNvPicPr>
              <p:nvPr/>
            </p:nvPicPr>
            <p:blipFill>
              <a:blip r:embed="rId4"/>
              <a:stretch>
                <a:fillRect/>
              </a:stretch>
            </p:blipFill>
            <p:spPr>
              <a:xfrm>
                <a:off x="4790188" y="270555"/>
                <a:ext cx="6978477" cy="3982267"/>
              </a:xfrm>
              <a:prstGeom prst="rect">
                <a:avLst/>
              </a:prstGeom>
            </p:spPr>
          </p:pic>
        </mc:Fallback>
      </mc:AlternateContent>
      <p:pic>
        <p:nvPicPr>
          <p:cNvPr id="5" name="Picture 4">
            <a:extLst>
              <a:ext uri="{FF2B5EF4-FFF2-40B4-BE49-F238E27FC236}">
                <a16:creationId xmlns:a16="http://schemas.microsoft.com/office/drawing/2014/main" id="{852476E4-2395-AEB7-BCF0-92FAF1083861}"/>
              </a:ext>
            </a:extLst>
          </p:cNvPr>
          <p:cNvPicPr>
            <a:picLocks noChangeAspect="1"/>
          </p:cNvPicPr>
          <p:nvPr/>
        </p:nvPicPr>
        <p:blipFill>
          <a:blip r:embed="rId5"/>
          <a:stretch>
            <a:fillRect/>
          </a:stretch>
        </p:blipFill>
        <p:spPr>
          <a:xfrm>
            <a:off x="7881177" y="616190"/>
            <a:ext cx="3890174" cy="3092460"/>
          </a:xfrm>
          <a:prstGeom prst="rect">
            <a:avLst/>
          </a:prstGeom>
        </p:spPr>
      </p:pic>
    </p:spTree>
    <p:extLst>
      <p:ext uri="{BB962C8B-B14F-4D97-AF65-F5344CB8AC3E}">
        <p14:creationId xmlns:p14="http://schemas.microsoft.com/office/powerpoint/2010/main" val="255395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37668CF3-4F42-99D3-35BD-1B24D1A86F92}"/>
              </a:ext>
            </a:extLst>
          </p:cNvPr>
          <p:cNvSpPr>
            <a:spLocks noGrp="1"/>
          </p:cNvSpPr>
          <p:nvPr>
            <p:ph type="title"/>
          </p:nvPr>
        </p:nvSpPr>
        <p:spPr>
          <a:xfrm>
            <a:off x="1154955" y="973667"/>
            <a:ext cx="2942210" cy="4833745"/>
          </a:xfrm>
        </p:spPr>
        <p:txBody>
          <a:bodyPr>
            <a:normAutofit/>
          </a:bodyPr>
          <a:lstStyle/>
          <a:p>
            <a:r>
              <a:rPr lang="en-US" b="0" dirty="0">
                <a:solidFill>
                  <a:srgbClr val="EBEBEB"/>
                </a:solidFill>
                <a:latin typeface="Segoe UI" panose="020B0502040204020203" pitchFamily="34" charset="0"/>
                <a:cs typeface="Segoe UI" panose="020B0502040204020203" pitchFamily="34" charset="0"/>
              </a:rPr>
              <a:t>Analysis of Annu</a:t>
            </a:r>
            <a:r>
              <a:rPr lang="en-US" dirty="0">
                <a:solidFill>
                  <a:srgbClr val="EBEBEB"/>
                </a:solidFill>
                <a:latin typeface="Segoe UI" panose="020B0502040204020203" pitchFamily="34" charset="0"/>
                <a:cs typeface="Segoe UI" panose="020B0502040204020203" pitchFamily="34" charset="0"/>
              </a:rPr>
              <a:t>al Fuel Costs</a:t>
            </a:r>
            <a:endParaRPr lang="en-US" b="0" dirty="0">
              <a:solidFill>
                <a:srgbClr val="EBEBEB"/>
              </a:solidFill>
              <a:latin typeface="Segoe UI" panose="020B0502040204020203" pitchFamily="34" charset="0"/>
              <a:cs typeface="Segoe UI" panose="020B0502040204020203" pitchFamily="34" charset="0"/>
            </a:endParaRP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47EC2A77-7487-DC97-0320-9E384022BD1C}"/>
              </a:ext>
            </a:extLst>
          </p:cNvPr>
          <p:cNvSpPr txBox="1"/>
          <p:nvPr/>
        </p:nvSpPr>
        <p:spPr>
          <a:xfrm>
            <a:off x="5020390" y="4364967"/>
            <a:ext cx="6670868" cy="1477328"/>
          </a:xfrm>
          <a:prstGeom prst="rect">
            <a:avLst/>
          </a:prstGeom>
          <a:noFill/>
        </p:spPr>
        <p:txBody>
          <a:bodyPr wrap="square" rtlCol="0">
            <a:spAutoFit/>
          </a:bodyPr>
          <a:lstStyle/>
          <a:p>
            <a:r>
              <a:rPr lang="en-US" dirty="0"/>
              <a:t>(The null hypothesis </a:t>
            </a:r>
            <a:r>
              <a:rPr lang="en-US" b="1" dirty="0"/>
              <a:t>is</a:t>
            </a:r>
            <a:r>
              <a:rPr lang="en-US" dirty="0"/>
              <a:t> rejected)</a:t>
            </a:r>
          </a:p>
          <a:p>
            <a:endParaRPr lang="en-US" dirty="0"/>
          </a:p>
          <a:p>
            <a:r>
              <a:rPr lang="en-US" b="1" dirty="0"/>
              <a:t>Conclusion:</a:t>
            </a:r>
          </a:p>
          <a:p>
            <a:r>
              <a:rPr lang="en-US" dirty="0"/>
              <a:t>There is a significant difference between automatic and manual transmissions when it comes to annual fuel costs</a:t>
            </a: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9276A590-7116-4580-B44C-4DB7DCE9744B}"/>
                  </a:ext>
                </a:extLst>
              </p:cNvPr>
              <p:cNvGraphicFramePr/>
              <p:nvPr>
                <p:extLst>
                  <p:ext uri="{D42A27DB-BD31-4B8C-83A1-F6EECF244321}">
                    <p14:modId xmlns:p14="http://schemas.microsoft.com/office/powerpoint/2010/main" val="214639781"/>
                  </p:ext>
                </p:extLst>
              </p:nvPr>
            </p:nvGraphicFramePr>
            <p:xfrm>
              <a:off x="4875159" y="402163"/>
              <a:ext cx="6807236" cy="396280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9276A590-7116-4580-B44C-4DB7DCE9744B}"/>
                  </a:ext>
                </a:extLst>
              </p:cNvPr>
              <p:cNvPicPr>
                <a:picLocks noGrp="1" noRot="1" noChangeAspect="1" noMove="1" noResize="1" noEditPoints="1" noAdjustHandles="1" noChangeArrowheads="1" noChangeShapeType="1"/>
              </p:cNvPicPr>
              <p:nvPr/>
            </p:nvPicPr>
            <p:blipFill>
              <a:blip r:embed="rId4"/>
              <a:stretch>
                <a:fillRect/>
              </a:stretch>
            </p:blipFill>
            <p:spPr>
              <a:xfrm>
                <a:off x="4875159" y="402163"/>
                <a:ext cx="6807236" cy="3962803"/>
              </a:xfrm>
              <a:prstGeom prst="rect">
                <a:avLst/>
              </a:prstGeom>
            </p:spPr>
          </p:pic>
        </mc:Fallback>
      </mc:AlternateContent>
      <p:pic>
        <p:nvPicPr>
          <p:cNvPr id="5" name="Picture 4">
            <a:extLst>
              <a:ext uri="{FF2B5EF4-FFF2-40B4-BE49-F238E27FC236}">
                <a16:creationId xmlns:a16="http://schemas.microsoft.com/office/drawing/2014/main" id="{07177EA8-83AE-7C57-AD41-6BF2985DE720}"/>
              </a:ext>
            </a:extLst>
          </p:cNvPr>
          <p:cNvPicPr>
            <a:picLocks noChangeAspect="1"/>
          </p:cNvPicPr>
          <p:nvPr/>
        </p:nvPicPr>
        <p:blipFill>
          <a:blip r:embed="rId5"/>
          <a:stretch>
            <a:fillRect/>
          </a:stretch>
        </p:blipFill>
        <p:spPr>
          <a:xfrm>
            <a:off x="7817412" y="837795"/>
            <a:ext cx="3951253" cy="2591204"/>
          </a:xfrm>
          <a:prstGeom prst="rect">
            <a:avLst/>
          </a:prstGeom>
        </p:spPr>
      </p:pic>
    </p:spTree>
    <p:extLst>
      <p:ext uri="{BB962C8B-B14F-4D97-AF65-F5344CB8AC3E}">
        <p14:creationId xmlns:p14="http://schemas.microsoft.com/office/powerpoint/2010/main" val="251882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233-4BDB-E203-01B8-B72BFDFFC310}"/>
              </a:ext>
            </a:extLst>
          </p:cNvPr>
          <p:cNvSpPr>
            <a:spLocks noGrp="1"/>
          </p:cNvSpPr>
          <p:nvPr>
            <p:ph type="title"/>
          </p:nvPr>
        </p:nvSpPr>
        <p:spPr>
          <a:xfrm>
            <a:off x="1154954" y="973668"/>
            <a:ext cx="10430321" cy="706964"/>
          </a:xfrm>
        </p:spPr>
        <p:txBody>
          <a:bodyPr/>
          <a:lstStyle/>
          <a:p>
            <a:pPr algn="ctr"/>
            <a:r>
              <a:rPr lang="en-US" dirty="0"/>
              <a:t>Average Fuel Economy by Manufacturer</a:t>
            </a:r>
          </a:p>
        </p:txBody>
      </p:sp>
      <p:graphicFrame>
        <p:nvGraphicFramePr>
          <p:cNvPr id="4" name="Content Placeholder 3">
            <a:extLst>
              <a:ext uri="{FF2B5EF4-FFF2-40B4-BE49-F238E27FC236}">
                <a16:creationId xmlns:a16="http://schemas.microsoft.com/office/drawing/2014/main" id="{3D0CA4F6-2A0A-123B-B4BA-D36DA20D5ED6}"/>
              </a:ext>
            </a:extLst>
          </p:cNvPr>
          <p:cNvGraphicFramePr>
            <a:graphicFrameLocks noGrp="1"/>
          </p:cNvGraphicFramePr>
          <p:nvPr>
            <p:ph idx="1"/>
            <p:extLst>
              <p:ext uri="{D42A27DB-BD31-4B8C-83A1-F6EECF244321}">
                <p14:modId xmlns:p14="http://schemas.microsoft.com/office/powerpoint/2010/main" val="4157862810"/>
              </p:ext>
            </p:extLst>
          </p:nvPr>
        </p:nvGraphicFramePr>
        <p:xfrm>
          <a:off x="327804" y="1820173"/>
          <a:ext cx="11507638" cy="4477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531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233-4BDB-E203-01B8-B72BFDFFC310}"/>
              </a:ext>
            </a:extLst>
          </p:cNvPr>
          <p:cNvSpPr>
            <a:spLocks noGrp="1"/>
          </p:cNvSpPr>
          <p:nvPr>
            <p:ph type="title"/>
          </p:nvPr>
        </p:nvSpPr>
        <p:spPr>
          <a:xfrm>
            <a:off x="1154954" y="973668"/>
            <a:ext cx="10430321" cy="706964"/>
          </a:xfrm>
        </p:spPr>
        <p:txBody>
          <a:bodyPr/>
          <a:lstStyle/>
          <a:p>
            <a:pPr algn="ctr"/>
            <a:r>
              <a:rPr lang="en-US" dirty="0"/>
              <a:t>Average Annual Fuel Costs by Manufacturer</a:t>
            </a:r>
          </a:p>
        </p:txBody>
      </p:sp>
      <p:graphicFrame>
        <p:nvGraphicFramePr>
          <p:cNvPr id="7" name="Content Placeholder 6">
            <a:extLst>
              <a:ext uri="{FF2B5EF4-FFF2-40B4-BE49-F238E27FC236}">
                <a16:creationId xmlns:a16="http://schemas.microsoft.com/office/drawing/2014/main" id="{23776E11-88CC-19A1-DD45-1BC73A131928}"/>
              </a:ext>
            </a:extLst>
          </p:cNvPr>
          <p:cNvGraphicFramePr>
            <a:graphicFrameLocks noGrp="1"/>
          </p:cNvGraphicFramePr>
          <p:nvPr>
            <p:ph idx="1"/>
            <p:extLst>
              <p:ext uri="{D42A27DB-BD31-4B8C-83A1-F6EECF244321}">
                <p14:modId xmlns:p14="http://schemas.microsoft.com/office/powerpoint/2010/main" val="641955152"/>
              </p:ext>
            </p:extLst>
          </p:nvPr>
        </p:nvGraphicFramePr>
        <p:xfrm>
          <a:off x="465826" y="1837425"/>
          <a:ext cx="11240219" cy="45806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5389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174</TotalTime>
  <Words>474</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Narrow</vt:lpstr>
      <vt:lpstr>Arial</vt:lpstr>
      <vt:lpstr>Century Gothic</vt:lpstr>
      <vt:lpstr>Segoe UI</vt:lpstr>
      <vt:lpstr>Wingdings 3</vt:lpstr>
      <vt:lpstr>Ion Boardroom</vt:lpstr>
      <vt:lpstr>Capstone 2: Fuel Economy and Costs</vt:lpstr>
      <vt:lpstr>Project Goal</vt:lpstr>
      <vt:lpstr>Hypotheses</vt:lpstr>
      <vt:lpstr>Process</vt:lpstr>
      <vt:lpstr>Analysis of City Fuel Economy</vt:lpstr>
      <vt:lpstr>Analysis of Highway Fuel Economy</vt:lpstr>
      <vt:lpstr>Analysis of Annual Fuel Costs</vt:lpstr>
      <vt:lpstr>Average Fuel Economy by Manufacturer</vt:lpstr>
      <vt:lpstr>Average Annual Fuel Costs by Manufacturer</vt:lpstr>
      <vt:lpstr>Average Fuel Economy by Vehicle Type</vt:lpstr>
      <vt:lpstr>Average Annual Fuel Costs by Vehicle Type</vt:lpstr>
      <vt:lpstr>Average Fuel Economy by Fuel Type</vt:lpstr>
      <vt:lpstr>Average Annual Fuel Costs by Fuel Type</vt:lpstr>
      <vt:lpstr>Final Message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Fuel Economy and Costs</dc:title>
  <dc:creator>Sam Wilson</dc:creator>
  <cp:lastModifiedBy>Sam Wilson</cp:lastModifiedBy>
  <cp:revision>1</cp:revision>
  <dcterms:created xsi:type="dcterms:W3CDTF">2024-05-11T22:14:42Z</dcterms:created>
  <dcterms:modified xsi:type="dcterms:W3CDTF">2024-05-14T03:09:45Z</dcterms:modified>
</cp:coreProperties>
</file>