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B9574-A48F-46D8-A6F8-27FE866AAD4C}" v="3" dt="2024-06-08T23:58:13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ilson" userId="23de795655caf0b7" providerId="LiveId" clId="{567B9574-A48F-46D8-A6F8-27FE866AAD4C}"/>
    <pc:docChg chg="undo custSel delSld modSld sldOrd">
      <pc:chgData name="Sam Wilson" userId="23de795655caf0b7" providerId="LiveId" clId="{567B9574-A48F-46D8-A6F8-27FE866AAD4C}" dt="2024-06-08T23:58:25.776" v="868" actId="2696"/>
      <pc:docMkLst>
        <pc:docMk/>
      </pc:docMkLst>
      <pc:sldChg chg="modSp mod">
        <pc:chgData name="Sam Wilson" userId="23de795655caf0b7" providerId="LiveId" clId="{567B9574-A48F-46D8-A6F8-27FE866AAD4C}" dt="2024-06-08T23:27:14.112" v="293" actId="2711"/>
        <pc:sldMkLst>
          <pc:docMk/>
          <pc:sldMk cId="2541448262" sldId="256"/>
        </pc:sldMkLst>
        <pc:spChg chg="mod">
          <ac:chgData name="Sam Wilson" userId="23de795655caf0b7" providerId="LiveId" clId="{567B9574-A48F-46D8-A6F8-27FE866AAD4C}" dt="2024-06-08T23:27:06.815" v="292" actId="2711"/>
          <ac:spMkLst>
            <pc:docMk/>
            <pc:sldMk cId="2541448262" sldId="256"/>
            <ac:spMk id="2" creationId="{D5BBFBC9-EAD3-9862-52E5-BD7E9B0039D2}"/>
          </ac:spMkLst>
        </pc:spChg>
        <pc:spChg chg="mod">
          <ac:chgData name="Sam Wilson" userId="23de795655caf0b7" providerId="LiveId" clId="{567B9574-A48F-46D8-A6F8-27FE866AAD4C}" dt="2024-06-08T23:27:14.112" v="293" actId="2711"/>
          <ac:spMkLst>
            <pc:docMk/>
            <pc:sldMk cId="2541448262" sldId="256"/>
            <ac:spMk id="3" creationId="{39A11BEE-6189-9C5D-AAC6-A447F11B2ABB}"/>
          </ac:spMkLst>
        </pc:spChg>
      </pc:sldChg>
      <pc:sldChg chg="modSp mod">
        <pc:chgData name="Sam Wilson" userId="23de795655caf0b7" providerId="LiveId" clId="{567B9574-A48F-46D8-A6F8-27FE866AAD4C}" dt="2024-06-08T23:27:29.580" v="295" actId="2711"/>
        <pc:sldMkLst>
          <pc:docMk/>
          <pc:sldMk cId="3842015295" sldId="257"/>
        </pc:sldMkLst>
        <pc:spChg chg="mod">
          <ac:chgData name="Sam Wilson" userId="23de795655caf0b7" providerId="LiveId" clId="{567B9574-A48F-46D8-A6F8-27FE866AAD4C}" dt="2024-06-08T23:27:22.377" v="294" actId="2711"/>
          <ac:spMkLst>
            <pc:docMk/>
            <pc:sldMk cId="3842015295" sldId="257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27:29.580" v="295" actId="2711"/>
          <ac:spMkLst>
            <pc:docMk/>
            <pc:sldMk cId="3842015295" sldId="257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27:44.001" v="297" actId="2711"/>
        <pc:sldMkLst>
          <pc:docMk/>
          <pc:sldMk cId="3414637587" sldId="258"/>
        </pc:sldMkLst>
        <pc:spChg chg="mod">
          <ac:chgData name="Sam Wilson" userId="23de795655caf0b7" providerId="LiveId" clId="{567B9574-A48F-46D8-A6F8-27FE866AAD4C}" dt="2024-06-08T23:27:38.814" v="296" actId="2711"/>
          <ac:spMkLst>
            <pc:docMk/>
            <pc:sldMk cId="3414637587" sldId="258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27:44.001" v="297" actId="2711"/>
          <ac:spMkLst>
            <pc:docMk/>
            <pc:sldMk cId="3414637587" sldId="258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29:15.793" v="340" actId="1076"/>
        <pc:sldMkLst>
          <pc:docMk/>
          <pc:sldMk cId="3039318304" sldId="259"/>
        </pc:sldMkLst>
        <pc:spChg chg="mod">
          <ac:chgData name="Sam Wilson" userId="23de795655caf0b7" providerId="LiveId" clId="{567B9574-A48F-46D8-A6F8-27FE866AAD4C}" dt="2024-06-08T23:27:51.688" v="298" actId="2711"/>
          <ac:spMkLst>
            <pc:docMk/>
            <pc:sldMk cId="3039318304" sldId="259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29:15.793" v="340" actId="1076"/>
          <ac:spMkLst>
            <pc:docMk/>
            <pc:sldMk cId="3039318304" sldId="259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29:27.902" v="342" actId="2711"/>
        <pc:sldMkLst>
          <pc:docMk/>
          <pc:sldMk cId="968265530" sldId="260"/>
        </pc:sldMkLst>
        <pc:spChg chg="mod">
          <ac:chgData name="Sam Wilson" userId="23de795655caf0b7" providerId="LiveId" clId="{567B9574-A48F-46D8-A6F8-27FE866AAD4C}" dt="2024-06-08T23:29:23.293" v="341" actId="2711"/>
          <ac:spMkLst>
            <pc:docMk/>
            <pc:sldMk cId="968265530" sldId="260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29:27.902" v="342" actId="2711"/>
          <ac:spMkLst>
            <pc:docMk/>
            <pc:sldMk cId="968265530" sldId="260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29:51.183" v="346" actId="2711"/>
        <pc:sldMkLst>
          <pc:docMk/>
          <pc:sldMk cId="3421561489" sldId="261"/>
        </pc:sldMkLst>
        <pc:spChg chg="mod">
          <ac:chgData name="Sam Wilson" userId="23de795655caf0b7" providerId="LiveId" clId="{567B9574-A48F-46D8-A6F8-27FE866AAD4C}" dt="2024-06-08T23:29:45.870" v="345" actId="2711"/>
          <ac:spMkLst>
            <pc:docMk/>
            <pc:sldMk cId="3421561489" sldId="261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29:51.183" v="346" actId="2711"/>
          <ac:spMkLst>
            <pc:docMk/>
            <pc:sldMk cId="3421561489" sldId="261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30:04.871" v="348" actId="2711"/>
        <pc:sldMkLst>
          <pc:docMk/>
          <pc:sldMk cId="2260455240" sldId="262"/>
        </pc:sldMkLst>
        <pc:spChg chg="mod">
          <ac:chgData name="Sam Wilson" userId="23de795655caf0b7" providerId="LiveId" clId="{567B9574-A48F-46D8-A6F8-27FE866AAD4C}" dt="2024-06-08T23:30:00.075" v="347" actId="2711"/>
          <ac:spMkLst>
            <pc:docMk/>
            <pc:sldMk cId="2260455240" sldId="262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30:04.871" v="348" actId="2711"/>
          <ac:spMkLst>
            <pc:docMk/>
            <pc:sldMk cId="2260455240" sldId="262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30:16.433" v="350" actId="2711"/>
        <pc:sldMkLst>
          <pc:docMk/>
          <pc:sldMk cId="4006875962" sldId="263"/>
        </pc:sldMkLst>
        <pc:spChg chg="mod">
          <ac:chgData name="Sam Wilson" userId="23de795655caf0b7" providerId="LiveId" clId="{567B9574-A48F-46D8-A6F8-27FE866AAD4C}" dt="2024-06-08T23:30:11.137" v="349" actId="2711"/>
          <ac:spMkLst>
            <pc:docMk/>
            <pc:sldMk cId="4006875962" sldId="263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30:16.433" v="350" actId="2711"/>
          <ac:spMkLst>
            <pc:docMk/>
            <pc:sldMk cId="4006875962" sldId="263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30:32.058" v="352" actId="2711"/>
        <pc:sldMkLst>
          <pc:docMk/>
          <pc:sldMk cId="846932316" sldId="264"/>
        </pc:sldMkLst>
        <pc:spChg chg="mod">
          <ac:chgData name="Sam Wilson" userId="23de795655caf0b7" providerId="LiveId" clId="{567B9574-A48F-46D8-A6F8-27FE866AAD4C}" dt="2024-06-08T23:30:26.246" v="351" actId="2711"/>
          <ac:spMkLst>
            <pc:docMk/>
            <pc:sldMk cId="846932316" sldId="264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30:32.058" v="352" actId="2711"/>
          <ac:spMkLst>
            <pc:docMk/>
            <pc:sldMk cId="846932316" sldId="264"/>
            <ac:spMk id="3" creationId="{92E6B7A6-8C4F-3296-A3A0-7279EC64799E}"/>
          </ac:spMkLst>
        </pc:spChg>
        <pc:picChg chg="mod">
          <ac:chgData name="Sam Wilson" userId="23de795655caf0b7" providerId="LiveId" clId="{567B9574-A48F-46D8-A6F8-27FE866AAD4C}" dt="2024-06-08T20:29:12.962" v="0" actId="1076"/>
          <ac:picMkLst>
            <pc:docMk/>
            <pc:sldMk cId="846932316" sldId="264"/>
            <ac:picMk id="6" creationId="{484CE153-C9B7-54A6-FA22-643DC5C9241B}"/>
          </ac:picMkLst>
        </pc:picChg>
      </pc:sldChg>
      <pc:sldChg chg="modSp mod ord">
        <pc:chgData name="Sam Wilson" userId="23de795655caf0b7" providerId="LiveId" clId="{567B9574-A48F-46D8-A6F8-27FE866AAD4C}" dt="2024-06-08T23:35:27.156" v="756" actId="20577"/>
        <pc:sldMkLst>
          <pc:docMk/>
          <pc:sldMk cId="831043984" sldId="266"/>
        </pc:sldMkLst>
        <pc:spChg chg="mod">
          <ac:chgData name="Sam Wilson" userId="23de795655caf0b7" providerId="LiveId" clId="{567B9574-A48F-46D8-A6F8-27FE866AAD4C}" dt="2024-06-08T23:29:33.324" v="343" actId="2711"/>
          <ac:spMkLst>
            <pc:docMk/>
            <pc:sldMk cId="831043984" sldId="266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35:27.156" v="756" actId="20577"/>
          <ac:spMkLst>
            <pc:docMk/>
            <pc:sldMk cId="831043984" sldId="266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55:10.968" v="790" actId="255"/>
        <pc:sldMkLst>
          <pc:docMk/>
          <pc:sldMk cId="3486865177" sldId="267"/>
        </pc:sldMkLst>
        <pc:spChg chg="mod">
          <ac:chgData name="Sam Wilson" userId="23de795655caf0b7" providerId="LiveId" clId="{567B9574-A48F-46D8-A6F8-27FE866AAD4C}" dt="2024-06-08T23:36:09.094" v="773" actId="20577"/>
          <ac:spMkLst>
            <pc:docMk/>
            <pc:sldMk cId="3486865177" sldId="267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55:10.968" v="790" actId="255"/>
          <ac:spMkLst>
            <pc:docMk/>
            <pc:sldMk cId="3486865177" sldId="267"/>
            <ac:spMk id="3" creationId="{92E6B7A6-8C4F-3296-A3A0-7279EC64799E}"/>
          </ac:spMkLst>
        </pc:spChg>
      </pc:sldChg>
      <pc:sldChg chg="modSp mod">
        <pc:chgData name="Sam Wilson" userId="23de795655caf0b7" providerId="LiveId" clId="{567B9574-A48F-46D8-A6F8-27FE866AAD4C}" dt="2024-06-08T23:57:44.475" v="867" actId="20577"/>
        <pc:sldMkLst>
          <pc:docMk/>
          <pc:sldMk cId="698125296" sldId="268"/>
        </pc:sldMkLst>
        <pc:spChg chg="mod">
          <ac:chgData name="Sam Wilson" userId="23de795655caf0b7" providerId="LiveId" clId="{567B9574-A48F-46D8-A6F8-27FE866AAD4C}" dt="2024-06-08T23:55:34.436" v="808" actId="20577"/>
          <ac:spMkLst>
            <pc:docMk/>
            <pc:sldMk cId="698125296" sldId="268"/>
            <ac:spMk id="2" creationId="{60969BB3-55E3-8973-35F4-F75B1B81E040}"/>
          </ac:spMkLst>
        </pc:spChg>
        <pc:spChg chg="mod">
          <ac:chgData name="Sam Wilson" userId="23de795655caf0b7" providerId="LiveId" clId="{567B9574-A48F-46D8-A6F8-27FE866AAD4C}" dt="2024-06-08T23:57:44.475" v="867" actId="20577"/>
          <ac:spMkLst>
            <pc:docMk/>
            <pc:sldMk cId="698125296" sldId="268"/>
            <ac:spMk id="3" creationId="{92E6B7A6-8C4F-3296-A3A0-7279EC64799E}"/>
          </ac:spMkLst>
        </pc:spChg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2672745076" sldId="269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751941006" sldId="270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1423117758" sldId="271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3981785337" sldId="272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112356827" sldId="273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4011716969" sldId="274"/>
        </pc:sldMkLst>
      </pc:sldChg>
      <pc:sldChg chg="del">
        <pc:chgData name="Sam Wilson" userId="23de795655caf0b7" providerId="LiveId" clId="{567B9574-A48F-46D8-A6F8-27FE866AAD4C}" dt="2024-06-08T23:58:25.776" v="868" actId="2696"/>
        <pc:sldMkLst>
          <pc:docMk/>
          <pc:sldMk cId="2004185447" sldId="275"/>
        </pc:sldMkLst>
      </pc:sldChg>
      <pc:sldChg chg="del">
        <pc:chgData name="Sam Wilson" userId="23de795655caf0b7" providerId="LiveId" clId="{567B9574-A48F-46D8-A6F8-27FE866AAD4C}" dt="2024-06-08T20:54:49.224" v="1" actId="2696"/>
        <pc:sldMkLst>
          <pc:docMk/>
          <pc:sldMk cId="347722873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3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26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Fct4Ms1eEruUYgCjIxgA3hfzl6FXY13b?usp=sharing" TargetMode="External"/><Relationship Id="rId2" Type="http://schemas.openxmlformats.org/officeDocument/2006/relationships/hyperlink" Target="https://docs.google.com/document/d/13KwMvYnbhZLKSctdkO6eF7O_N64cBovNqfYXVqYz6hQ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abdallahwagih/mov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42A06AB2-3BE3-DE8A-4302-0EAF8632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6" r="-1" b="32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BFBC9-EAD3-9862-52E5-BD7E9B00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Capstone 3: Increasing Movie Revenue and Average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1BEE-6189-9C5D-AAC6-A447F11B2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Presented by Samuel Wilson</a:t>
            </a:r>
          </a:p>
        </p:txBody>
      </p:sp>
    </p:spTree>
    <p:extLst>
      <p:ext uri="{BB962C8B-B14F-4D97-AF65-F5344CB8AC3E}">
        <p14:creationId xmlns:p14="http://schemas.microsoft.com/office/powerpoint/2010/main" val="254144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Relationship between Runtime and Average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1" y="1195339"/>
            <a:ext cx="6551338" cy="21126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When running a correlation test, the data showed that there is a strong positive correlation (0.375) between runtime and average score. The p-value being close to zero suggests that this correlation is statistically significant. This indicated that the correlation is not likely due to random chance.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CE153-C9B7-54A6-FA22-643DC5C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04" y="3186164"/>
            <a:ext cx="4963794" cy="36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5" y="1319419"/>
            <a:ext cx="6027212" cy="507047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Georgia" panose="02040502050405020303" pitchFamily="18" charset="0"/>
              </a:rPr>
              <a:t>These hypotheses were supported by my findings here: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A higher budget indicates that the movie will have a higher revenue. This was shown to have a strong correlation that is unlikely due to random chance.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A higher budget indicates that the movie will have a higher average voting score. This was shown to have a weak correlation, but still positive and this was also unlikely due to random chance.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Georgia" panose="02040502050405020303" pitchFamily="18" charset="0"/>
              </a:rPr>
              <a:t>These hypotheses were not supported by my findings here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A higher runtime decreases the movie’s revenue. The analyses showed that there was a moderate positive correlation showing that a higher runtime is likely to increase revenue and that this is not due to random chance.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A higher runtime indicates that the movie’s average voting score will be lower. The analyses showed that there was a strong positive correlation showing that a higher runtime is likely to increase the average vote and that this is not due to random chance.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8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5" y="1491175"/>
            <a:ext cx="6027212" cy="4473063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Increase budget to be able to increase the revenue that you can earn.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Increase the movie's runtime to be able to increase both revenue and the average score by voters.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Georgia" panose="02040502050405020303" pitchFamily="18" charset="0"/>
                <a:hlinkClick r:id="rId2"/>
              </a:rPr>
              <a:t>Project Proposal</a:t>
            </a:r>
            <a:endParaRPr lang="en-US" sz="1600" dirty="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Georgia" panose="02040502050405020303" pitchFamily="18" charset="0"/>
                <a:hlinkClick r:id="rId3"/>
              </a:rPr>
              <a:t>Colab Notebook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81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About the Movies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5" y="1491175"/>
            <a:ext cx="6027212" cy="44730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 pulled the data from </a:t>
            </a:r>
            <a:r>
              <a:rPr lang="en-US" sz="1600" dirty="0">
                <a:latin typeface="Georgia" panose="02040502050405020303" pitchFamily="18" charset="0"/>
                <a:hlinkClick r:id="rId2"/>
              </a:rPr>
              <a:t>Kaggle</a:t>
            </a:r>
            <a:r>
              <a:rPr lang="en-US" sz="1600" dirty="0">
                <a:latin typeface="Georgia" panose="02040502050405020303" pitchFamily="18" charset="0"/>
              </a:rPr>
              <a:t> and used the budget, runtime, revenue, and </a:t>
            </a:r>
            <a:r>
              <a:rPr lang="en-US" sz="1600" dirty="0" err="1">
                <a:latin typeface="Georgia" panose="02040502050405020303" pitchFamily="18" charset="0"/>
              </a:rPr>
              <a:t>vote_average</a:t>
            </a:r>
            <a:r>
              <a:rPr lang="en-US" sz="1600" dirty="0">
                <a:latin typeface="Georgia" panose="02040502050405020303" pitchFamily="18" charset="0"/>
              </a:rPr>
              <a:t> columns to test my hypotheses. There were a total of 24 columns of data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There were 4803 unique movies that were recorded in this data set and I found that there were 2 missing values in the runtime column so I opted to omit those 2 movies as it would have a minor impact to the overall analyses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081C5-E325-C28C-3A8A-7484051D6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334" y="4573294"/>
            <a:ext cx="3371373" cy="18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4" y="1491175"/>
            <a:ext cx="6585087" cy="48987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latin typeface="Georgia" panose="02040502050405020303" pitchFamily="18" charset="0"/>
              </a:rPr>
              <a:t>A movie producer is trying to find a way to maximize the likelihood of a higher revenue and a higher average score that will help entice viewers to watch their movie. I came up with the following questions to help guide me through the data set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Does the budget of the movie have an impact on revenue?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Does the budget of the movie have an impact on the average voting score?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Does the runtime of the movie have an impact on revenue?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Does the runtime of the movie have an impact on the average voting score?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6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39" y="1307579"/>
            <a:ext cx="6585086" cy="5377216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Null Hypothesis: A higher budget does not change the movie’s revenue.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Alternative Hypothesis: A higher budget indicates that the movie will have a higher revenue.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latin typeface="Georgia" panose="02040502050405020303" pitchFamily="18" charset="0"/>
              </a:rPr>
              <a:t>-----------------------------------------------------------------------------------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Null Hypothesis: A higher budget does not change the movie’s average voting score.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Alternative Hypothesis: A higher budget indicates that the movie will have a higher average voting score.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latin typeface="Georgia" panose="02040502050405020303" pitchFamily="18" charset="0"/>
              </a:rPr>
              <a:t>-----------------------------------------------------------------------------------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Null Hypothesis: A higher runtime does not change the movie’s revenue.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Alternative Hypothesis: A higher runtime decreases the movie’s revenue.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latin typeface="Georgia" panose="02040502050405020303" pitchFamily="18" charset="0"/>
              </a:rPr>
              <a:t>-----------------------------------------------------------------------------------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Null Hypothesis: A higher runtime does not change the movie’s average voting score.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Alternative Hypothesis: A higher runtime indicates that the movie’s average voting score will be lower.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93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5" y="1491175"/>
            <a:ext cx="6027212" cy="44730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Find a dataset with a large selection of movies that includes budget, runtime, revenue, and average score when polling viewers.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Drop the data from the dataset that I will not be using to increase usability and clean null values as needed.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Conduct statistical analyses to see if there is any statistically significant impacts that would support the hypotheses.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Create visualizations to show a correlation between budget and runtime to revenue and average score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82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How will the findings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5" y="1491175"/>
            <a:ext cx="6027212" cy="44730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latin typeface="Georgia" panose="02040502050405020303" pitchFamily="18" charset="0"/>
              </a:rPr>
              <a:t>A film producer will be interested in knowing:</a:t>
            </a:r>
            <a:endParaRPr lang="en-US" sz="12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Does the budget impact how much money the movie will make or how well rated it will be?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Does the runtime have an impact on how much the movie will make or how well rated it will be?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Georgia" panose="02040502050405020303" pitchFamily="18" charset="0"/>
              </a:rPr>
              <a:t>Knowing these things will be helpful in being able to target a higher revenue and a higher rating.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104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72" y="496184"/>
            <a:ext cx="6027213" cy="85131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Relationship between Budget and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72" y="1170467"/>
            <a:ext cx="6749707" cy="23412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When running a correlation test, the data showed that there is a strong positive correlation (0.73) between budget and revenue. The p-value being close to zero suggests that this correlation is statistically significant. This indicated that the correlation is not likely due to random chance.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7624" y="0"/>
            <a:ext cx="4984375" cy="685800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ACF82-7051-3E5C-11F2-459A455C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89" y="3210209"/>
            <a:ext cx="4574727" cy="35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Relationship between Budget and Average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89" y="1170185"/>
            <a:ext cx="6526609" cy="242191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When running a correlation test, the data showed that there is a weak positive correlation (0.09) between budget and average score. The p-value being close to zero suggests that this correlation is statistically significant. This indicated that the correlation is not likely due to random chance.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039BD-9BB3-A815-31F6-83D88818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70" y="3358973"/>
            <a:ext cx="4313651" cy="3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9BB3-55E3-8973-35F4-F75B1B8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5" y="468104"/>
            <a:ext cx="6027213" cy="85131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Relationship between Runtime and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7A6-8C4F-3296-A3A0-7279EC64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22" y="1208787"/>
            <a:ext cx="6435776" cy="232779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When running a correlation test, the data showed that there is a moderate positive correlation (0.25) between runtime and revenue. The p-value being close to zero suggests that this correlation is statistically significant. This indicated that the correlation is not likely due to random chance.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C7F17803-7D90-2141-F515-4884CA7A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r="3543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61FA1-FEBF-8285-35A5-A2311791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28" y="3321424"/>
            <a:ext cx="4775598" cy="33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59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910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Corbel</vt:lpstr>
      <vt:lpstr>Georgia</vt:lpstr>
      <vt:lpstr>SketchLinesVTI</vt:lpstr>
      <vt:lpstr>Capstone 3: Increasing Movie Revenue and Average Scores</vt:lpstr>
      <vt:lpstr>About the Movies Dataset</vt:lpstr>
      <vt:lpstr>Project Goals</vt:lpstr>
      <vt:lpstr>Hypotheses</vt:lpstr>
      <vt:lpstr>Process</vt:lpstr>
      <vt:lpstr>How will the findings be used?</vt:lpstr>
      <vt:lpstr>Relationship between Budget and Revenue</vt:lpstr>
      <vt:lpstr>Relationship between Budget and Average Score</vt:lpstr>
      <vt:lpstr>Relationship between Runtime and Revenue</vt:lpstr>
      <vt:lpstr>Relationship between Runtime and Average Score</vt:lpstr>
      <vt:lpstr>Project 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Wilson</dc:creator>
  <cp:lastModifiedBy>Sam Wilson</cp:lastModifiedBy>
  <cp:revision>1</cp:revision>
  <dcterms:created xsi:type="dcterms:W3CDTF">2024-06-06T00:12:54Z</dcterms:created>
  <dcterms:modified xsi:type="dcterms:W3CDTF">2024-06-08T23:58:26Z</dcterms:modified>
</cp:coreProperties>
</file>