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12121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12121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12121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12121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12121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12121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12121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12121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12121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21212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0D0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21212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21212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21212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1212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12121"/>
              </a:solidFill>
              <a:prstDash val="solid"/>
              <a:round/>
            </a:ln>
          </a:top>
          <a:bottom>
            <a:ln w="254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12121"/>
              </a:solidFill>
              <a:prstDash val="solid"/>
              <a:round/>
            </a:ln>
          </a:top>
          <a:bottom>
            <a:ln w="254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21212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1212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1212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1212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rgbClr val="212121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rgbClr val="212121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508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254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72" name="Shape 37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67099" y="522374"/>
            <a:ext cx="6614101" cy="755700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marL="69850" indent="-139700"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" name="Shape 11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pic>
        <p:nvPicPr>
          <p:cNvPr id="13" name="Shape 12" descr="Shape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224" y="4841775"/>
            <a:ext cx="538284" cy="171102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 Green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Text"/>
          <p:cNvSpPr txBox="1"/>
          <p:nvPr>
            <p:ph type="title"/>
          </p:nvPr>
        </p:nvSpPr>
        <p:spPr>
          <a:xfrm>
            <a:off x="167099" y="522374"/>
            <a:ext cx="6614101" cy="755700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marL="69850" indent="-139700"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4" name="Shape 71"/>
          <p:cNvSpPr/>
          <p:nvPr/>
        </p:nvSpPr>
        <p:spPr>
          <a:xfrm flipH="1">
            <a:off x="71768" y="4617749"/>
            <a:ext cx="9097931" cy="5483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30" y="0"/>
                </a:lnTo>
                <a:lnTo>
                  <a:pt x="21600" y="12270"/>
                </a:lnTo>
                <a:lnTo>
                  <a:pt x="21570" y="20357"/>
                </a:lnTo>
                <a:close/>
              </a:path>
            </a:pathLst>
          </a:custGeom>
          <a:solidFill>
            <a:srgbClr val="34935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25" name="Shape 72"/>
          <p:cNvSpPr/>
          <p:nvPr/>
        </p:nvSpPr>
        <p:spPr>
          <a:xfrm flipH="1">
            <a:off x="-12535" y="4686832"/>
            <a:ext cx="4769785" cy="473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101"/>
                </a:moveTo>
                <a:lnTo>
                  <a:pt x="21600" y="0"/>
                </a:lnTo>
                <a:lnTo>
                  <a:pt x="21583" y="21600"/>
                </a:lnTo>
                <a:close/>
              </a:path>
            </a:pathLst>
          </a:custGeom>
          <a:solidFill>
            <a:srgbClr val="34A853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26" name="Shape 73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pic>
        <p:nvPicPr>
          <p:cNvPr id="127" name="Shape 74" descr="Shape 7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219" y="4841764"/>
            <a:ext cx="555424" cy="171123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 Gray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76"/>
          <p:cNvSpPr/>
          <p:nvPr/>
        </p:nvSpPr>
        <p:spPr>
          <a:xfrm flipH="1">
            <a:off x="63500" y="4617749"/>
            <a:ext cx="9106200" cy="5483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30" y="0"/>
                </a:lnTo>
                <a:lnTo>
                  <a:pt x="21600" y="12270"/>
                </a:lnTo>
                <a:lnTo>
                  <a:pt x="21570" y="20357"/>
                </a:lnTo>
                <a:close/>
              </a:path>
            </a:pathLst>
          </a:custGeom>
          <a:solidFill>
            <a:srgbClr val="666666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36" name="Shape 77"/>
          <p:cNvSpPr/>
          <p:nvPr/>
        </p:nvSpPr>
        <p:spPr>
          <a:xfrm flipH="1">
            <a:off x="-12535" y="4686832"/>
            <a:ext cx="4769785" cy="473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101"/>
                </a:moveTo>
                <a:lnTo>
                  <a:pt x="21600" y="0"/>
                </a:lnTo>
                <a:lnTo>
                  <a:pt x="21583" y="21600"/>
                </a:lnTo>
                <a:close/>
              </a:path>
            </a:pathLst>
          </a:custGeom>
          <a:solidFill>
            <a:srgbClr val="999999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37" name="Title Text"/>
          <p:cNvSpPr txBox="1"/>
          <p:nvPr>
            <p:ph type="title"/>
          </p:nvPr>
        </p:nvSpPr>
        <p:spPr>
          <a:xfrm>
            <a:off x="167099" y="522374"/>
            <a:ext cx="6614101" cy="755700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marL="69850" indent="-139700"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8" name="Shape 79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pic>
        <p:nvPicPr>
          <p:cNvPr id="139" name="Shape 80" descr="Shape 8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219" y="4841764"/>
            <a:ext cx="555424" cy="171123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Half Colo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83"/>
          <p:cNvSpPr/>
          <p:nvPr/>
        </p:nvSpPr>
        <p:spPr>
          <a:xfrm>
            <a:off x="4411674" y="0"/>
            <a:ext cx="4732201" cy="5143499"/>
          </a:xfrm>
          <a:prstGeom prst="rect">
            <a:avLst/>
          </a:prstGeom>
          <a:solidFill>
            <a:srgbClr val="4285F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55" name="Title Text"/>
          <p:cNvSpPr txBox="1"/>
          <p:nvPr>
            <p:ph type="title"/>
          </p:nvPr>
        </p:nvSpPr>
        <p:spPr>
          <a:xfrm>
            <a:off x="167099" y="522374"/>
            <a:ext cx="3892801" cy="755700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marL="69850" indent="-139700"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6" name="Shape 85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pic>
        <p:nvPicPr>
          <p:cNvPr id="157" name="Shape 86" descr="Shape 8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224" y="4841775"/>
            <a:ext cx="538284" cy="171102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Half Color Blue &amp; 1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88"/>
          <p:cNvSpPr/>
          <p:nvPr/>
        </p:nvSpPr>
        <p:spPr>
          <a:xfrm>
            <a:off x="4411674" y="0"/>
            <a:ext cx="4732201" cy="5143499"/>
          </a:xfrm>
          <a:prstGeom prst="rect">
            <a:avLst/>
          </a:prstGeom>
          <a:solidFill>
            <a:srgbClr val="4285F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66" name="Title Text"/>
          <p:cNvSpPr txBox="1"/>
          <p:nvPr>
            <p:ph type="title"/>
          </p:nvPr>
        </p:nvSpPr>
        <p:spPr>
          <a:xfrm>
            <a:off x="167099" y="522374"/>
            <a:ext cx="3892801" cy="755700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marL="69850" indent="-139700"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7" name="Body Level One…"/>
          <p:cNvSpPr txBox="1"/>
          <p:nvPr>
            <p:ph type="body" sz="quarter" idx="1"/>
          </p:nvPr>
        </p:nvSpPr>
        <p:spPr>
          <a:xfrm>
            <a:off x="180150" y="1540349"/>
            <a:ext cx="3315000" cy="8559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Font typeface="Helvetica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>
              <a:buFont typeface="Helvetica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>
              <a:buFont typeface="Helvetica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>
              <a:buFont typeface="Helvetica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>
              <a:buFont typeface="Helvetica"/>
              <a:defRPr sz="1200">
                <a:latin typeface="Roboto"/>
                <a:ea typeface="Roboto"/>
                <a:cs typeface="Roboto"/>
                <a:sym typeface="Roboto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68" name="Shape 92" descr="Shape 9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224" y="4841775"/>
            <a:ext cx="538284" cy="171102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Half Color Blue &amp; 3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94"/>
          <p:cNvSpPr/>
          <p:nvPr/>
        </p:nvSpPr>
        <p:spPr>
          <a:xfrm>
            <a:off x="4411674" y="0"/>
            <a:ext cx="4732201" cy="5143499"/>
          </a:xfrm>
          <a:prstGeom prst="rect">
            <a:avLst/>
          </a:prstGeom>
          <a:solidFill>
            <a:srgbClr val="4285F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77" name="Title Text"/>
          <p:cNvSpPr txBox="1"/>
          <p:nvPr>
            <p:ph type="title"/>
          </p:nvPr>
        </p:nvSpPr>
        <p:spPr>
          <a:xfrm>
            <a:off x="167099" y="522374"/>
            <a:ext cx="3892801" cy="755700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marL="69850" indent="-139700"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8" name="Body Level One…"/>
          <p:cNvSpPr txBox="1"/>
          <p:nvPr>
            <p:ph type="body" sz="quarter" idx="1"/>
          </p:nvPr>
        </p:nvSpPr>
        <p:spPr>
          <a:xfrm>
            <a:off x="180150" y="1540349"/>
            <a:ext cx="3315000" cy="8559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Font typeface="Helvetica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>
              <a:buFont typeface="Helvetica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>
              <a:buFont typeface="Helvetica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>
              <a:buFont typeface="Helvetica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>
              <a:buFont typeface="Helvetica"/>
              <a:defRPr sz="1200">
                <a:latin typeface="Roboto"/>
                <a:ea typeface="Roboto"/>
                <a:cs typeface="Roboto"/>
                <a:sym typeface="Roboto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9" name="Shape 97"/>
          <p:cNvSpPr txBox="1"/>
          <p:nvPr>
            <p:ph type="body" sz="quarter" idx="13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Font typeface="Helvetica"/>
              <a:defRPr sz="1200"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sp>
        <p:nvSpPr>
          <p:cNvPr id="180" name="Shape 98"/>
          <p:cNvSpPr txBox="1"/>
          <p:nvPr>
            <p:ph type="body" sz="quarter" idx="14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Font typeface="Helvetica"/>
              <a:defRPr sz="1200"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pic>
        <p:nvPicPr>
          <p:cNvPr id="181" name="Shape 100" descr="Shape 10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224" y="4841775"/>
            <a:ext cx="538284" cy="171102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Half Color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02"/>
          <p:cNvSpPr/>
          <p:nvPr/>
        </p:nvSpPr>
        <p:spPr>
          <a:xfrm>
            <a:off x="4411674" y="0"/>
            <a:ext cx="4732201" cy="5143499"/>
          </a:xfrm>
          <a:prstGeom prst="rect">
            <a:avLst/>
          </a:prstGeom>
          <a:solidFill>
            <a:srgbClr val="EA4335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90" name="Title Text"/>
          <p:cNvSpPr txBox="1"/>
          <p:nvPr>
            <p:ph type="title"/>
          </p:nvPr>
        </p:nvSpPr>
        <p:spPr>
          <a:xfrm>
            <a:off x="167099" y="522374"/>
            <a:ext cx="3892801" cy="755700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marL="69850" indent="-139700"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1" name="Shape 104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pic>
        <p:nvPicPr>
          <p:cNvPr id="192" name="Shape 105" descr="Shape 10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224" y="4841775"/>
            <a:ext cx="538284" cy="171102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Half Color Red &amp; 1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107"/>
          <p:cNvSpPr/>
          <p:nvPr/>
        </p:nvSpPr>
        <p:spPr>
          <a:xfrm>
            <a:off x="4411674" y="0"/>
            <a:ext cx="4732201" cy="5143499"/>
          </a:xfrm>
          <a:prstGeom prst="rect">
            <a:avLst/>
          </a:prstGeom>
          <a:solidFill>
            <a:srgbClr val="EA4335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01" name="Title Text"/>
          <p:cNvSpPr txBox="1"/>
          <p:nvPr>
            <p:ph type="title"/>
          </p:nvPr>
        </p:nvSpPr>
        <p:spPr>
          <a:xfrm>
            <a:off x="167099" y="522374"/>
            <a:ext cx="3892801" cy="755700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marL="69850" indent="-139700"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2" name="Body Level One…"/>
          <p:cNvSpPr txBox="1"/>
          <p:nvPr>
            <p:ph type="body" sz="quarter" idx="1"/>
          </p:nvPr>
        </p:nvSpPr>
        <p:spPr>
          <a:xfrm>
            <a:off x="180150" y="1540349"/>
            <a:ext cx="3315000" cy="8559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Font typeface="Helvetica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>
              <a:buFont typeface="Helvetica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>
              <a:buFont typeface="Helvetica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>
              <a:buFont typeface="Helvetica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>
              <a:buFont typeface="Helvetica"/>
              <a:defRPr sz="1200">
                <a:latin typeface="Roboto"/>
                <a:ea typeface="Roboto"/>
                <a:cs typeface="Roboto"/>
                <a:sym typeface="Roboto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3" name="Shape 110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pic>
        <p:nvPicPr>
          <p:cNvPr id="204" name="Shape 111" descr="Shape 1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224" y="4841775"/>
            <a:ext cx="538284" cy="171102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Half Color Red &amp; 3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113"/>
          <p:cNvSpPr/>
          <p:nvPr/>
        </p:nvSpPr>
        <p:spPr>
          <a:xfrm>
            <a:off x="4411674" y="0"/>
            <a:ext cx="4732201" cy="5143499"/>
          </a:xfrm>
          <a:prstGeom prst="rect">
            <a:avLst/>
          </a:prstGeom>
          <a:solidFill>
            <a:srgbClr val="EA4335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13" name="Title Text"/>
          <p:cNvSpPr txBox="1"/>
          <p:nvPr>
            <p:ph type="title"/>
          </p:nvPr>
        </p:nvSpPr>
        <p:spPr>
          <a:xfrm>
            <a:off x="167099" y="522374"/>
            <a:ext cx="3892801" cy="755700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marL="69850" indent="-139700"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4" name="Body Level One…"/>
          <p:cNvSpPr txBox="1"/>
          <p:nvPr>
            <p:ph type="body" sz="quarter" idx="1"/>
          </p:nvPr>
        </p:nvSpPr>
        <p:spPr>
          <a:xfrm>
            <a:off x="180150" y="1540349"/>
            <a:ext cx="3315000" cy="8559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Font typeface="Helvetica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>
              <a:buFont typeface="Helvetica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>
              <a:buFont typeface="Helvetica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>
              <a:buFont typeface="Helvetica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>
              <a:buFont typeface="Helvetica"/>
              <a:defRPr sz="1200">
                <a:latin typeface="Roboto"/>
                <a:ea typeface="Roboto"/>
                <a:cs typeface="Roboto"/>
                <a:sym typeface="Roboto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5" name="Shape 116"/>
          <p:cNvSpPr txBox="1"/>
          <p:nvPr>
            <p:ph type="body" sz="quarter" idx="13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Font typeface="Helvetica"/>
              <a:defRPr sz="1200"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sp>
        <p:nvSpPr>
          <p:cNvPr id="216" name="Shape 117"/>
          <p:cNvSpPr txBox="1"/>
          <p:nvPr>
            <p:ph type="body" sz="quarter" idx="14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Font typeface="Helvetica"/>
              <a:defRPr sz="1200"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sp>
        <p:nvSpPr>
          <p:cNvPr id="217" name="Shape 118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pic>
        <p:nvPicPr>
          <p:cNvPr id="218" name="Shape 119" descr="Shape 11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224" y="4841775"/>
            <a:ext cx="538284" cy="171102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Half Color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121"/>
          <p:cNvSpPr/>
          <p:nvPr/>
        </p:nvSpPr>
        <p:spPr>
          <a:xfrm>
            <a:off x="4411674" y="0"/>
            <a:ext cx="4732201" cy="5143499"/>
          </a:xfrm>
          <a:prstGeom prst="rect">
            <a:avLst/>
          </a:prstGeom>
          <a:solidFill>
            <a:srgbClr val="FBBC05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27" name="Title Text"/>
          <p:cNvSpPr txBox="1"/>
          <p:nvPr>
            <p:ph type="title"/>
          </p:nvPr>
        </p:nvSpPr>
        <p:spPr>
          <a:xfrm>
            <a:off x="167099" y="522374"/>
            <a:ext cx="3892801" cy="755700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marL="69850" indent="-139700"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8" name="Shape 123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pic>
        <p:nvPicPr>
          <p:cNvPr id="229" name="Shape 124" descr="Shape 12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224" y="4841775"/>
            <a:ext cx="538284" cy="171102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ue Footer - Title &amp;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14"/>
          <p:cNvGrpSpPr/>
          <p:nvPr/>
        </p:nvGrpSpPr>
        <p:grpSpPr>
          <a:xfrm>
            <a:off x="-19118" y="4626757"/>
            <a:ext cx="9182236" cy="548378"/>
            <a:chOff x="0" y="0"/>
            <a:chExt cx="9182234" cy="548376"/>
          </a:xfrm>
        </p:grpSpPr>
        <p:sp>
          <p:nvSpPr>
            <p:cNvPr id="21" name="Shape 15"/>
            <p:cNvSpPr/>
            <p:nvPr/>
          </p:nvSpPr>
          <p:spPr>
            <a:xfrm flipH="1">
              <a:off x="38360" y="-1"/>
              <a:ext cx="9143875" cy="548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30" y="0"/>
                  </a:lnTo>
                  <a:lnTo>
                    <a:pt x="21600" y="12270"/>
                  </a:lnTo>
                  <a:lnTo>
                    <a:pt x="21570" y="20357"/>
                  </a:lnTo>
                  <a:close/>
                </a:path>
              </a:pathLst>
            </a:custGeom>
            <a:solidFill>
              <a:srgbClr val="4069D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" name="Shape 16"/>
            <p:cNvSpPr/>
            <p:nvPr/>
          </p:nvSpPr>
          <p:spPr>
            <a:xfrm flipH="1">
              <a:off x="-1" y="60075"/>
              <a:ext cx="4769787" cy="473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101"/>
                  </a:moveTo>
                  <a:lnTo>
                    <a:pt x="21600" y="0"/>
                  </a:lnTo>
                  <a:lnTo>
                    <a:pt x="21583" y="21600"/>
                  </a:lnTo>
                  <a:close/>
                </a:path>
              </a:pathLst>
            </a:custGeom>
            <a:solidFill>
              <a:srgbClr val="448A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pic>
        <p:nvPicPr>
          <p:cNvPr id="24" name="Shape 17" descr="Shape 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219" y="4841764"/>
            <a:ext cx="555424" cy="171123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Title Text"/>
          <p:cNvSpPr txBox="1"/>
          <p:nvPr>
            <p:ph type="title"/>
          </p:nvPr>
        </p:nvSpPr>
        <p:spPr>
          <a:xfrm>
            <a:off x="167099" y="522374"/>
            <a:ext cx="6614101" cy="755700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marL="69850" indent="-139700"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" name="Body Level One…"/>
          <p:cNvSpPr txBox="1"/>
          <p:nvPr>
            <p:ph type="body" sz="half" idx="1"/>
          </p:nvPr>
        </p:nvSpPr>
        <p:spPr>
          <a:xfrm>
            <a:off x="176224" y="1305875"/>
            <a:ext cx="5244900" cy="26067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Font typeface="Helvetica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>
              <a:buFont typeface="Helvetica"/>
              <a:defRPr sz="1400">
                <a:latin typeface="Roboto"/>
                <a:ea typeface="Roboto"/>
                <a:cs typeface="Roboto"/>
                <a:sym typeface="Roboto"/>
              </a:defRPr>
            </a:lvl2pPr>
            <a:lvl3pPr>
              <a:buFont typeface="Helvetica"/>
              <a:defRPr sz="1400">
                <a:latin typeface="Roboto"/>
                <a:ea typeface="Roboto"/>
                <a:cs typeface="Roboto"/>
                <a:sym typeface="Roboto"/>
              </a:defRPr>
            </a:lvl3pPr>
            <a:lvl4pPr>
              <a:buFont typeface="Helvetica"/>
              <a:defRPr sz="1400">
                <a:latin typeface="Roboto"/>
                <a:ea typeface="Roboto"/>
                <a:cs typeface="Roboto"/>
                <a:sym typeface="Roboto"/>
              </a:defRPr>
            </a:lvl4pPr>
            <a:lvl5pPr>
              <a:buFont typeface="Helvetica"/>
              <a:defRPr sz="1400">
                <a:latin typeface="Roboto"/>
                <a:ea typeface="Roboto"/>
                <a:cs typeface="Roboto"/>
                <a:sym typeface="Roboto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Half Color Yellow &amp; 1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126"/>
          <p:cNvSpPr/>
          <p:nvPr/>
        </p:nvSpPr>
        <p:spPr>
          <a:xfrm>
            <a:off x="4411674" y="0"/>
            <a:ext cx="4732201" cy="5143499"/>
          </a:xfrm>
          <a:prstGeom prst="rect">
            <a:avLst/>
          </a:prstGeom>
          <a:solidFill>
            <a:srgbClr val="FBBC05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38" name="Title Text"/>
          <p:cNvSpPr txBox="1"/>
          <p:nvPr>
            <p:ph type="title"/>
          </p:nvPr>
        </p:nvSpPr>
        <p:spPr>
          <a:xfrm>
            <a:off x="167099" y="522374"/>
            <a:ext cx="3892801" cy="755700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marL="69850" indent="-139700"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9" name="Body Level One…"/>
          <p:cNvSpPr txBox="1"/>
          <p:nvPr>
            <p:ph type="body" sz="quarter" idx="1"/>
          </p:nvPr>
        </p:nvSpPr>
        <p:spPr>
          <a:xfrm>
            <a:off x="180150" y="1540349"/>
            <a:ext cx="3315000" cy="8559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Font typeface="Helvetica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>
              <a:buFont typeface="Helvetica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>
              <a:buFont typeface="Helvetica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>
              <a:buFont typeface="Helvetica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>
              <a:buFont typeface="Helvetica"/>
              <a:defRPr sz="1200">
                <a:latin typeface="Roboto"/>
                <a:ea typeface="Roboto"/>
                <a:cs typeface="Roboto"/>
                <a:sym typeface="Roboto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0" name="Shape 129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pic>
        <p:nvPicPr>
          <p:cNvPr id="241" name="Shape 130" descr="Shape 13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224" y="4841775"/>
            <a:ext cx="538284" cy="171102"/>
          </a:xfrm>
          <a:prstGeom prst="rect">
            <a:avLst/>
          </a:prstGeom>
          <a:ln w="12700">
            <a:miter lim="400000"/>
          </a:ln>
        </p:spPr>
      </p:pic>
      <p:sp>
        <p:nvSpPr>
          <p:cNvPr id="2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Half Color Yellow &amp; 3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Body Level One…"/>
          <p:cNvSpPr txBox="1"/>
          <p:nvPr>
            <p:ph type="body" sz="quarter" idx="1"/>
          </p:nvPr>
        </p:nvSpPr>
        <p:spPr>
          <a:xfrm>
            <a:off x="180150" y="1540349"/>
            <a:ext cx="3315000" cy="8559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Font typeface="Helvetica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>
              <a:buFont typeface="Helvetica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>
              <a:buFont typeface="Helvetica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>
              <a:buFont typeface="Helvetica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>
              <a:buFont typeface="Helvetica"/>
              <a:defRPr sz="1200">
                <a:latin typeface="Roboto"/>
                <a:ea typeface="Roboto"/>
                <a:cs typeface="Roboto"/>
                <a:sym typeface="Roboto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0" name="Shape 133"/>
          <p:cNvSpPr/>
          <p:nvPr/>
        </p:nvSpPr>
        <p:spPr>
          <a:xfrm>
            <a:off x="4411674" y="0"/>
            <a:ext cx="4732201" cy="5143499"/>
          </a:xfrm>
          <a:prstGeom prst="rect">
            <a:avLst/>
          </a:prstGeom>
          <a:solidFill>
            <a:srgbClr val="FBBC05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51" name="Title Text"/>
          <p:cNvSpPr txBox="1"/>
          <p:nvPr>
            <p:ph type="title"/>
          </p:nvPr>
        </p:nvSpPr>
        <p:spPr>
          <a:xfrm>
            <a:off x="167099" y="522374"/>
            <a:ext cx="3892801" cy="755700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marL="69850" indent="-139700"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2" name="Shape 135"/>
          <p:cNvSpPr txBox="1"/>
          <p:nvPr>
            <p:ph type="body" sz="quarter" idx="13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Font typeface="Helvetica"/>
              <a:defRPr sz="1200"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sp>
        <p:nvSpPr>
          <p:cNvPr id="253" name="Shape 136"/>
          <p:cNvSpPr txBox="1"/>
          <p:nvPr>
            <p:ph type="body" sz="quarter" idx="14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Font typeface="Helvetica"/>
              <a:defRPr sz="1200"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sp>
        <p:nvSpPr>
          <p:cNvPr id="254" name="Shape 137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pic>
        <p:nvPicPr>
          <p:cNvPr id="255" name="Shape 138" descr="Shape 13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224" y="4841775"/>
            <a:ext cx="538284" cy="171102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Half Colo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140"/>
          <p:cNvSpPr/>
          <p:nvPr/>
        </p:nvSpPr>
        <p:spPr>
          <a:xfrm>
            <a:off x="4411674" y="0"/>
            <a:ext cx="4732201" cy="5143499"/>
          </a:xfrm>
          <a:prstGeom prst="rect">
            <a:avLst/>
          </a:prstGeom>
          <a:solidFill>
            <a:srgbClr val="34A85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64" name="Title Text"/>
          <p:cNvSpPr txBox="1"/>
          <p:nvPr>
            <p:ph type="title"/>
          </p:nvPr>
        </p:nvSpPr>
        <p:spPr>
          <a:xfrm>
            <a:off x="167099" y="522374"/>
            <a:ext cx="3892801" cy="755700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marL="69850" indent="-139700"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5" name="Shape 142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pic>
        <p:nvPicPr>
          <p:cNvPr id="266" name="Shape 143" descr="Shape 14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224" y="4841775"/>
            <a:ext cx="538284" cy="171102"/>
          </a:xfrm>
          <a:prstGeom prst="rect">
            <a:avLst/>
          </a:prstGeom>
          <a:ln w="12700">
            <a:miter lim="400000"/>
          </a:ln>
        </p:spPr>
      </p:pic>
      <p:sp>
        <p:nvSpPr>
          <p:cNvPr id="2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Half Color Green &amp; 1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145"/>
          <p:cNvSpPr/>
          <p:nvPr/>
        </p:nvSpPr>
        <p:spPr>
          <a:xfrm>
            <a:off x="4411674" y="0"/>
            <a:ext cx="4732201" cy="5143499"/>
          </a:xfrm>
          <a:prstGeom prst="rect">
            <a:avLst/>
          </a:prstGeom>
          <a:solidFill>
            <a:srgbClr val="34A85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75" name="Title Text"/>
          <p:cNvSpPr txBox="1"/>
          <p:nvPr>
            <p:ph type="title"/>
          </p:nvPr>
        </p:nvSpPr>
        <p:spPr>
          <a:xfrm>
            <a:off x="167099" y="522374"/>
            <a:ext cx="3892801" cy="755700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marL="69850" indent="-139700"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76" name="Body Level One…"/>
          <p:cNvSpPr txBox="1"/>
          <p:nvPr>
            <p:ph type="body" sz="quarter" idx="1"/>
          </p:nvPr>
        </p:nvSpPr>
        <p:spPr>
          <a:xfrm>
            <a:off x="180150" y="1540349"/>
            <a:ext cx="3315000" cy="8559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Font typeface="Helvetica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>
              <a:buFont typeface="Helvetica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>
              <a:buFont typeface="Helvetica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>
              <a:buFont typeface="Helvetica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>
              <a:buFont typeface="Helvetica"/>
              <a:defRPr sz="1200">
                <a:latin typeface="Roboto"/>
                <a:ea typeface="Roboto"/>
                <a:cs typeface="Roboto"/>
                <a:sym typeface="Roboto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7" name="Shape 148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pic>
        <p:nvPicPr>
          <p:cNvPr id="278" name="Shape 149" descr="Shape 14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224" y="4841775"/>
            <a:ext cx="538284" cy="171102"/>
          </a:xfrm>
          <a:prstGeom prst="rect">
            <a:avLst/>
          </a:prstGeom>
          <a:ln w="12700">
            <a:miter lim="400000"/>
          </a:ln>
        </p:spPr>
      </p:pic>
      <p:sp>
        <p:nvSpPr>
          <p:cNvPr id="2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Half Color Green &amp; 3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151"/>
          <p:cNvSpPr/>
          <p:nvPr/>
        </p:nvSpPr>
        <p:spPr>
          <a:xfrm>
            <a:off x="4411674" y="0"/>
            <a:ext cx="4732201" cy="5143499"/>
          </a:xfrm>
          <a:prstGeom prst="rect">
            <a:avLst/>
          </a:prstGeom>
          <a:solidFill>
            <a:srgbClr val="34A85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87" name="Title Text"/>
          <p:cNvSpPr txBox="1"/>
          <p:nvPr>
            <p:ph type="title"/>
          </p:nvPr>
        </p:nvSpPr>
        <p:spPr>
          <a:xfrm>
            <a:off x="167099" y="522374"/>
            <a:ext cx="3892801" cy="755700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marL="69850" indent="-139700"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88" name="Body Level One…"/>
          <p:cNvSpPr txBox="1"/>
          <p:nvPr>
            <p:ph type="body" sz="quarter" idx="1"/>
          </p:nvPr>
        </p:nvSpPr>
        <p:spPr>
          <a:xfrm>
            <a:off x="180150" y="1540349"/>
            <a:ext cx="3315000" cy="8559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Font typeface="Helvetica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>
              <a:buFont typeface="Helvetica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>
              <a:buFont typeface="Helvetica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>
              <a:buFont typeface="Helvetica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>
              <a:buFont typeface="Helvetica"/>
              <a:defRPr sz="1200">
                <a:latin typeface="Roboto"/>
                <a:ea typeface="Roboto"/>
                <a:cs typeface="Roboto"/>
                <a:sym typeface="Roboto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9" name="Shape 154"/>
          <p:cNvSpPr txBox="1"/>
          <p:nvPr>
            <p:ph type="body" sz="quarter" idx="13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Font typeface="Helvetica"/>
              <a:defRPr sz="1200"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sp>
        <p:nvSpPr>
          <p:cNvPr id="290" name="Shape 155"/>
          <p:cNvSpPr txBox="1"/>
          <p:nvPr>
            <p:ph type="body" sz="quarter" idx="14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Font typeface="Helvetica"/>
              <a:defRPr sz="1200"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sp>
        <p:nvSpPr>
          <p:cNvPr id="291" name="Shape 156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pic>
        <p:nvPicPr>
          <p:cNvPr id="292" name="Shape 157" descr="Shape 1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224" y="4841775"/>
            <a:ext cx="538284" cy="171102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 Blue">
    <p:bg>
      <p:bgPr>
        <a:solidFill>
          <a:srgbClr val="219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160"/>
          <p:cNvSpPr txBox="1"/>
          <p:nvPr/>
        </p:nvSpPr>
        <p:spPr>
          <a:xfrm>
            <a:off x="7934700" y="4675875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sp>
        <p:nvSpPr>
          <p:cNvPr id="301" name="Shape 161"/>
          <p:cNvSpPr txBox="1"/>
          <p:nvPr/>
        </p:nvSpPr>
        <p:spPr>
          <a:xfrm>
            <a:off x="7934700" y="4675875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pic>
        <p:nvPicPr>
          <p:cNvPr id="302" name="Shape 162" descr="Shape 16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219" y="4841764"/>
            <a:ext cx="555424" cy="171123"/>
          </a:xfrm>
          <a:prstGeom prst="rect">
            <a:avLst/>
          </a:prstGeom>
          <a:ln w="12700">
            <a:miter lim="400000"/>
          </a:ln>
        </p:spPr>
      </p:pic>
      <p:sp>
        <p:nvSpPr>
          <p:cNvPr id="303" name="Shape 163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sp>
        <p:nvSpPr>
          <p:cNvPr id="304" name="Shape 164"/>
          <p:cNvSpPr/>
          <p:nvPr/>
        </p:nvSpPr>
        <p:spPr>
          <a:xfrm rot="10800000">
            <a:off x="3263748" y="-1"/>
            <a:ext cx="5880301" cy="2994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4069DD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05" name="Shape 165"/>
          <p:cNvSpPr/>
          <p:nvPr/>
        </p:nvSpPr>
        <p:spPr>
          <a:xfrm flipH="1">
            <a:off x="3450349" y="767949"/>
            <a:ext cx="5693700" cy="4375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77BD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06" name="Title Text"/>
          <p:cNvSpPr txBox="1"/>
          <p:nvPr>
            <p:ph type="title"/>
          </p:nvPr>
        </p:nvSpPr>
        <p:spPr>
          <a:xfrm>
            <a:off x="176224" y="742274"/>
            <a:ext cx="8222101" cy="1012801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marL="69850" indent="-139700"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07" name="Slide Number"/>
          <p:cNvSpPr txBox="1"/>
          <p:nvPr>
            <p:ph type="sldNum" sz="quarter" idx="2"/>
          </p:nvPr>
        </p:nvSpPr>
        <p:spPr>
          <a:xfrm>
            <a:off x="8684343" y="4700818"/>
            <a:ext cx="336814" cy="31839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 Red">
    <p:bg>
      <p:bgPr>
        <a:solidFill>
          <a:srgbClr val="EA43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169"/>
          <p:cNvSpPr txBox="1"/>
          <p:nvPr/>
        </p:nvSpPr>
        <p:spPr>
          <a:xfrm>
            <a:off x="7934700" y="4675875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sp>
        <p:nvSpPr>
          <p:cNvPr id="315" name="Shape 170"/>
          <p:cNvSpPr/>
          <p:nvPr/>
        </p:nvSpPr>
        <p:spPr>
          <a:xfrm flipH="1">
            <a:off x="3450349" y="767949"/>
            <a:ext cx="5693700" cy="4375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525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16" name="Shape 171"/>
          <p:cNvSpPr/>
          <p:nvPr/>
        </p:nvSpPr>
        <p:spPr>
          <a:xfrm rot="10800000">
            <a:off x="3263748" y="-1"/>
            <a:ext cx="5880301" cy="2994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9800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17" name="Title Text"/>
          <p:cNvSpPr txBox="1"/>
          <p:nvPr>
            <p:ph type="title"/>
          </p:nvPr>
        </p:nvSpPr>
        <p:spPr>
          <a:xfrm>
            <a:off x="176224" y="742274"/>
            <a:ext cx="8222101" cy="1012801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marL="69850" indent="-139700"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Title Text</a:t>
            </a:r>
          </a:p>
        </p:txBody>
      </p:sp>
      <p:pic>
        <p:nvPicPr>
          <p:cNvPr id="318" name="Shape 173" descr="Shape 17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219" y="4841764"/>
            <a:ext cx="555424" cy="171123"/>
          </a:xfrm>
          <a:prstGeom prst="rect">
            <a:avLst/>
          </a:prstGeom>
          <a:ln w="12700">
            <a:miter lim="400000"/>
          </a:ln>
        </p:spPr>
      </p:pic>
      <p:sp>
        <p:nvSpPr>
          <p:cNvPr id="319" name="Shape 174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sp>
        <p:nvSpPr>
          <p:cNvPr id="320" name="Slide Number"/>
          <p:cNvSpPr txBox="1"/>
          <p:nvPr>
            <p:ph type="sldNum" sz="quarter" idx="2"/>
          </p:nvPr>
        </p:nvSpPr>
        <p:spPr>
          <a:xfrm>
            <a:off x="8684343" y="4700818"/>
            <a:ext cx="336814" cy="31839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 Yellow">
    <p:bg>
      <p:bgPr>
        <a:solidFill>
          <a:srgbClr val="F4B4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176"/>
          <p:cNvSpPr/>
          <p:nvPr/>
        </p:nvSpPr>
        <p:spPr>
          <a:xfrm flipH="1">
            <a:off x="3450349" y="767949"/>
            <a:ext cx="5693700" cy="4375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CC5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28" name="Shape 177"/>
          <p:cNvSpPr/>
          <p:nvPr/>
        </p:nvSpPr>
        <p:spPr>
          <a:xfrm rot="10800000">
            <a:off x="3263748" y="-1"/>
            <a:ext cx="5880301" cy="2994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BF90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29" name="Title Text"/>
          <p:cNvSpPr txBox="1"/>
          <p:nvPr>
            <p:ph type="title"/>
          </p:nvPr>
        </p:nvSpPr>
        <p:spPr>
          <a:xfrm>
            <a:off x="176224" y="742274"/>
            <a:ext cx="8222101" cy="1012801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marL="69850" indent="-139700"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Title Text</a:t>
            </a:r>
          </a:p>
        </p:txBody>
      </p:sp>
      <p:pic>
        <p:nvPicPr>
          <p:cNvPr id="330" name="Shape 179" descr="Shape 17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219" y="4841764"/>
            <a:ext cx="555424" cy="171123"/>
          </a:xfrm>
          <a:prstGeom prst="rect">
            <a:avLst/>
          </a:prstGeom>
          <a:ln w="12700">
            <a:miter lim="400000"/>
          </a:ln>
        </p:spPr>
      </p:pic>
      <p:sp>
        <p:nvSpPr>
          <p:cNvPr id="331" name="Shape 180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sp>
        <p:nvSpPr>
          <p:cNvPr id="3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 Green">
    <p:bg>
      <p:bgPr>
        <a:solidFill>
          <a:srgbClr val="34A8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182"/>
          <p:cNvSpPr/>
          <p:nvPr/>
        </p:nvSpPr>
        <p:spPr>
          <a:xfrm flipH="1">
            <a:off x="3450349" y="767949"/>
            <a:ext cx="5693700" cy="4375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7BB8A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40" name="Shape 183"/>
          <p:cNvSpPr/>
          <p:nvPr/>
        </p:nvSpPr>
        <p:spPr>
          <a:xfrm rot="10800000">
            <a:off x="3263748" y="-1"/>
            <a:ext cx="5880301" cy="2994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34935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41" name="Title Text"/>
          <p:cNvSpPr txBox="1"/>
          <p:nvPr>
            <p:ph type="title"/>
          </p:nvPr>
        </p:nvSpPr>
        <p:spPr>
          <a:xfrm>
            <a:off x="176224" y="742274"/>
            <a:ext cx="8222101" cy="1012801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marL="69850" indent="-139700"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Title Text</a:t>
            </a:r>
          </a:p>
        </p:txBody>
      </p:sp>
      <p:pic>
        <p:nvPicPr>
          <p:cNvPr id="342" name="Shape 185" descr="Shape 18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219" y="4841764"/>
            <a:ext cx="555424" cy="171123"/>
          </a:xfrm>
          <a:prstGeom prst="rect">
            <a:avLst/>
          </a:prstGeom>
          <a:ln w="12700">
            <a:miter lim="400000"/>
          </a:ln>
        </p:spPr>
      </p:pic>
      <p:sp>
        <p:nvSpPr>
          <p:cNvPr id="343" name="Shape 186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sp>
        <p:nvSpPr>
          <p:cNvPr id="3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 Gray">
    <p:bg>
      <p:bgPr>
        <a:solidFill>
          <a:srgbClr val="9999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188"/>
          <p:cNvSpPr/>
          <p:nvPr/>
        </p:nvSpPr>
        <p:spPr>
          <a:xfrm flipH="1">
            <a:off x="3450349" y="767949"/>
            <a:ext cx="5693700" cy="4375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52" name="Shape 189"/>
          <p:cNvSpPr/>
          <p:nvPr/>
        </p:nvSpPr>
        <p:spPr>
          <a:xfrm rot="10800000">
            <a:off x="3263748" y="-1"/>
            <a:ext cx="5880301" cy="2994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53" name="Title Text"/>
          <p:cNvSpPr txBox="1"/>
          <p:nvPr>
            <p:ph type="title"/>
          </p:nvPr>
        </p:nvSpPr>
        <p:spPr>
          <a:xfrm>
            <a:off x="176224" y="742274"/>
            <a:ext cx="8222101" cy="1012801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marL="69850" indent="-139700"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Title Text</a:t>
            </a:r>
          </a:p>
        </p:txBody>
      </p:sp>
      <p:pic>
        <p:nvPicPr>
          <p:cNvPr id="354" name="Shape 191" descr="Shape 19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219" y="4841764"/>
            <a:ext cx="555424" cy="171123"/>
          </a:xfrm>
          <a:prstGeom prst="rect">
            <a:avLst/>
          </a:prstGeom>
          <a:ln w="12700">
            <a:miter lim="400000"/>
          </a:ln>
        </p:spPr>
      </p:pic>
      <p:sp>
        <p:nvSpPr>
          <p:cNvPr id="355" name="Shape 192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sp>
        <p:nvSpPr>
          <p:cNvPr id="3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Red Footer - Title &amp;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Text"/>
          <p:cNvSpPr txBox="1"/>
          <p:nvPr>
            <p:ph type="title"/>
          </p:nvPr>
        </p:nvSpPr>
        <p:spPr>
          <a:xfrm>
            <a:off x="167099" y="522374"/>
            <a:ext cx="6614101" cy="755700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marL="69850" indent="-139700"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5" name="Shape 23"/>
          <p:cNvSpPr/>
          <p:nvPr/>
        </p:nvSpPr>
        <p:spPr>
          <a:xfrm flipH="1">
            <a:off x="25825" y="4617749"/>
            <a:ext cx="9143874" cy="5483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30" y="0"/>
                </a:lnTo>
                <a:lnTo>
                  <a:pt x="21600" y="12270"/>
                </a:lnTo>
                <a:lnTo>
                  <a:pt x="21570" y="20357"/>
                </a:lnTo>
                <a:close/>
              </a:path>
            </a:pathLst>
          </a:custGeom>
          <a:solidFill>
            <a:srgbClr val="800000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6" name="Shape 24"/>
          <p:cNvSpPr/>
          <p:nvPr/>
        </p:nvSpPr>
        <p:spPr>
          <a:xfrm flipH="1">
            <a:off x="-12535" y="4686832"/>
            <a:ext cx="4769785" cy="473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101"/>
                </a:moveTo>
                <a:lnTo>
                  <a:pt x="21600" y="0"/>
                </a:lnTo>
                <a:lnTo>
                  <a:pt x="21583" y="21600"/>
                </a:lnTo>
                <a:close/>
              </a:path>
            </a:pathLst>
          </a:custGeom>
          <a:solidFill>
            <a:srgbClr val="EA4335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37" name="Shape 25" descr="Shape 2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219" y="4841764"/>
            <a:ext cx="555424" cy="171123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176224" y="1305875"/>
            <a:ext cx="5244900" cy="26067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Font typeface="Helvetica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>
              <a:buFont typeface="Helvetica"/>
              <a:defRPr sz="1400">
                <a:latin typeface="Roboto"/>
                <a:ea typeface="Roboto"/>
                <a:cs typeface="Roboto"/>
                <a:sym typeface="Roboto"/>
              </a:defRPr>
            </a:lvl2pPr>
            <a:lvl3pPr>
              <a:buFont typeface="Helvetica"/>
              <a:defRPr sz="1400">
                <a:latin typeface="Roboto"/>
                <a:ea typeface="Roboto"/>
                <a:cs typeface="Roboto"/>
                <a:sym typeface="Roboto"/>
              </a:defRPr>
            </a:lvl3pPr>
            <a:lvl4pPr>
              <a:buFont typeface="Helvetica"/>
              <a:defRPr sz="1400">
                <a:latin typeface="Roboto"/>
                <a:ea typeface="Roboto"/>
                <a:cs typeface="Roboto"/>
                <a:sym typeface="Roboto"/>
              </a:defRPr>
            </a:lvl4pPr>
            <a:lvl5pPr>
              <a:buFont typeface="Helvetica"/>
              <a:defRPr sz="1400">
                <a:latin typeface="Roboto"/>
                <a:ea typeface="Roboto"/>
                <a:cs typeface="Roboto"/>
                <a:sym typeface="Roboto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7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Body Level One…"/>
          <p:cNvSpPr txBox="1"/>
          <p:nvPr>
            <p:ph type="body" idx="1"/>
          </p:nvPr>
        </p:nvSpPr>
        <p:spPr>
          <a:xfrm>
            <a:off x="155849" y="1143699"/>
            <a:ext cx="8782202" cy="34164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364" name="Shape 196" descr="Shape 19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0100" y="188799"/>
            <a:ext cx="5976376" cy="954899"/>
          </a:xfrm>
          <a:prstGeom prst="rect">
            <a:avLst/>
          </a:prstGeom>
          <a:ln w="12700">
            <a:miter lim="400000"/>
          </a:ln>
        </p:spPr>
      </p:pic>
      <p:sp>
        <p:nvSpPr>
          <p:cNvPr id="365" name="Slide Number"/>
          <p:cNvSpPr txBox="1"/>
          <p:nvPr>
            <p:ph type="sldNum" sz="quarter" idx="2"/>
          </p:nvPr>
        </p:nvSpPr>
        <p:spPr>
          <a:xfrm>
            <a:off x="8626287" y="4775477"/>
            <a:ext cx="336814" cy="31839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Yellow Footer - Title &amp;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167099" y="522374"/>
            <a:ext cx="6614101" cy="755700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marL="69850" indent="-139700"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8" name="Shape 30"/>
          <p:cNvSpPr/>
          <p:nvPr/>
        </p:nvSpPr>
        <p:spPr>
          <a:xfrm flipH="1">
            <a:off x="25825" y="4617749"/>
            <a:ext cx="9143874" cy="5483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30" y="0"/>
                </a:lnTo>
                <a:lnTo>
                  <a:pt x="21600" y="12270"/>
                </a:lnTo>
                <a:lnTo>
                  <a:pt x="21570" y="20357"/>
                </a:lnTo>
                <a:close/>
              </a:path>
            </a:pathLst>
          </a:custGeom>
          <a:solidFill>
            <a:srgbClr val="FBBC05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9" name="Body Level One…"/>
          <p:cNvSpPr txBox="1"/>
          <p:nvPr>
            <p:ph type="body" sz="half" idx="1"/>
          </p:nvPr>
        </p:nvSpPr>
        <p:spPr>
          <a:xfrm>
            <a:off x="176224" y="1305875"/>
            <a:ext cx="5244900" cy="26067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Font typeface="Helvetica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>
              <a:buFont typeface="Helvetica"/>
              <a:defRPr sz="1400">
                <a:latin typeface="Roboto"/>
                <a:ea typeface="Roboto"/>
                <a:cs typeface="Roboto"/>
                <a:sym typeface="Roboto"/>
              </a:defRPr>
            </a:lvl2pPr>
            <a:lvl3pPr>
              <a:buFont typeface="Helvetica"/>
              <a:defRPr sz="1400">
                <a:latin typeface="Roboto"/>
                <a:ea typeface="Roboto"/>
                <a:cs typeface="Roboto"/>
                <a:sym typeface="Roboto"/>
              </a:defRPr>
            </a:lvl3pPr>
            <a:lvl4pPr>
              <a:buFont typeface="Helvetica"/>
              <a:defRPr sz="1400">
                <a:latin typeface="Roboto"/>
                <a:ea typeface="Roboto"/>
                <a:cs typeface="Roboto"/>
                <a:sym typeface="Roboto"/>
              </a:defRPr>
            </a:lvl4pPr>
            <a:lvl5pPr>
              <a:buFont typeface="Helvetica"/>
              <a:defRPr sz="1400">
                <a:latin typeface="Roboto"/>
                <a:ea typeface="Roboto"/>
                <a:cs typeface="Roboto"/>
                <a:sym typeface="Roboto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Shape 32"/>
          <p:cNvSpPr/>
          <p:nvPr/>
        </p:nvSpPr>
        <p:spPr>
          <a:xfrm flipH="1">
            <a:off x="-12535" y="4677824"/>
            <a:ext cx="4769785" cy="473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101"/>
                </a:moveTo>
                <a:lnTo>
                  <a:pt x="21600" y="0"/>
                </a:lnTo>
                <a:lnTo>
                  <a:pt x="21583" y="21600"/>
                </a:lnTo>
                <a:close/>
              </a:path>
            </a:pathLst>
          </a:custGeom>
          <a:solidFill>
            <a:srgbClr val="FFCC50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51" name="Shape 33" descr="Shape 3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219" y="4841764"/>
            <a:ext cx="555424" cy="171123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hape 34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Green Footer - Title &amp;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/>
          <p:nvPr>
            <p:ph type="title"/>
          </p:nvPr>
        </p:nvSpPr>
        <p:spPr>
          <a:xfrm>
            <a:off x="167099" y="522374"/>
            <a:ext cx="6614101" cy="755700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marL="69850" indent="-139700"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Shape 37"/>
          <p:cNvSpPr/>
          <p:nvPr/>
        </p:nvSpPr>
        <p:spPr>
          <a:xfrm>
            <a:off x="81074" y="4617749"/>
            <a:ext cx="9088627" cy="5483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570" y="0"/>
                </a:lnTo>
                <a:lnTo>
                  <a:pt x="0" y="12548"/>
                </a:lnTo>
                <a:lnTo>
                  <a:pt x="52" y="20357"/>
                </a:lnTo>
                <a:close/>
              </a:path>
            </a:pathLst>
          </a:custGeom>
          <a:solidFill>
            <a:srgbClr val="34935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2" name="Shape 38"/>
          <p:cNvSpPr/>
          <p:nvPr/>
        </p:nvSpPr>
        <p:spPr>
          <a:xfrm flipH="1">
            <a:off x="-12535" y="4686832"/>
            <a:ext cx="4769785" cy="473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101"/>
                </a:moveTo>
                <a:lnTo>
                  <a:pt x="21600" y="0"/>
                </a:lnTo>
                <a:lnTo>
                  <a:pt x="21583" y="21600"/>
                </a:lnTo>
                <a:close/>
              </a:path>
            </a:pathLst>
          </a:custGeom>
          <a:solidFill>
            <a:srgbClr val="34A853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63" name="Shape 39" descr="Shape 3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219" y="4841764"/>
            <a:ext cx="555424" cy="171123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Body Level One…"/>
          <p:cNvSpPr txBox="1"/>
          <p:nvPr>
            <p:ph type="body" sz="half" idx="1"/>
          </p:nvPr>
        </p:nvSpPr>
        <p:spPr>
          <a:xfrm>
            <a:off x="176224" y="1305875"/>
            <a:ext cx="5244900" cy="26067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Font typeface="Helvetica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>
              <a:buFont typeface="Helvetica"/>
              <a:defRPr sz="1400">
                <a:latin typeface="Roboto"/>
                <a:ea typeface="Roboto"/>
                <a:cs typeface="Roboto"/>
                <a:sym typeface="Roboto"/>
              </a:defRPr>
            </a:lvl2pPr>
            <a:lvl3pPr>
              <a:buFont typeface="Helvetica"/>
              <a:defRPr sz="1400">
                <a:latin typeface="Roboto"/>
                <a:ea typeface="Roboto"/>
                <a:cs typeface="Roboto"/>
                <a:sym typeface="Roboto"/>
              </a:defRPr>
            </a:lvl3pPr>
            <a:lvl4pPr>
              <a:buFont typeface="Helvetica"/>
              <a:defRPr sz="1400">
                <a:latin typeface="Roboto"/>
                <a:ea typeface="Roboto"/>
                <a:cs typeface="Roboto"/>
                <a:sym typeface="Roboto"/>
              </a:defRPr>
            </a:lvl4pPr>
            <a:lvl5pPr>
              <a:buFont typeface="Helvetica"/>
              <a:defRPr sz="1400">
                <a:latin typeface="Roboto"/>
                <a:ea typeface="Roboto"/>
                <a:cs typeface="Roboto"/>
                <a:sym typeface="Roboto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5" name="Shape 41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Gray Footer - Title &amp;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43"/>
          <p:cNvSpPr/>
          <p:nvPr/>
        </p:nvSpPr>
        <p:spPr>
          <a:xfrm flipH="1">
            <a:off x="25825" y="4617749"/>
            <a:ext cx="9143874" cy="5483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30" y="0"/>
                </a:lnTo>
                <a:lnTo>
                  <a:pt x="21600" y="12270"/>
                </a:lnTo>
                <a:lnTo>
                  <a:pt x="21570" y="20357"/>
                </a:lnTo>
                <a:close/>
              </a:path>
            </a:pathLst>
          </a:custGeom>
          <a:solidFill>
            <a:srgbClr val="666666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74" name="Shape 44"/>
          <p:cNvSpPr/>
          <p:nvPr/>
        </p:nvSpPr>
        <p:spPr>
          <a:xfrm flipH="1">
            <a:off x="-12535" y="4686832"/>
            <a:ext cx="4769785" cy="473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101"/>
                </a:moveTo>
                <a:lnTo>
                  <a:pt x="21600" y="0"/>
                </a:lnTo>
                <a:lnTo>
                  <a:pt x="21583" y="21600"/>
                </a:lnTo>
                <a:close/>
              </a:path>
            </a:pathLst>
          </a:custGeom>
          <a:solidFill>
            <a:srgbClr val="999999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75" name="Shape 45" descr="Shape 4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219" y="4841764"/>
            <a:ext cx="555424" cy="171123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Title Text"/>
          <p:cNvSpPr txBox="1"/>
          <p:nvPr>
            <p:ph type="title"/>
          </p:nvPr>
        </p:nvSpPr>
        <p:spPr>
          <a:xfrm>
            <a:off x="167099" y="522374"/>
            <a:ext cx="6614101" cy="755700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marL="69850" indent="-139700"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7" name="Body Level One…"/>
          <p:cNvSpPr txBox="1"/>
          <p:nvPr>
            <p:ph type="body" sz="half" idx="1"/>
          </p:nvPr>
        </p:nvSpPr>
        <p:spPr>
          <a:xfrm>
            <a:off x="176224" y="1305875"/>
            <a:ext cx="5244900" cy="26067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Font typeface="Helvetica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>
              <a:buFont typeface="Helvetica"/>
              <a:defRPr sz="1400">
                <a:latin typeface="Roboto"/>
                <a:ea typeface="Roboto"/>
                <a:cs typeface="Roboto"/>
                <a:sym typeface="Roboto"/>
              </a:defRPr>
            </a:lvl2pPr>
            <a:lvl3pPr>
              <a:buFont typeface="Helvetica"/>
              <a:defRPr sz="1400">
                <a:latin typeface="Roboto"/>
                <a:ea typeface="Roboto"/>
                <a:cs typeface="Roboto"/>
                <a:sym typeface="Roboto"/>
              </a:defRPr>
            </a:lvl3pPr>
            <a:lvl4pPr>
              <a:buFont typeface="Helvetica"/>
              <a:defRPr sz="1400">
                <a:latin typeface="Roboto"/>
                <a:ea typeface="Roboto"/>
                <a:cs typeface="Roboto"/>
                <a:sym typeface="Roboto"/>
              </a:defRPr>
            </a:lvl4pPr>
            <a:lvl5pPr>
              <a:buFont typeface="Helvetica"/>
              <a:defRPr sz="1400">
                <a:latin typeface="Roboto"/>
                <a:ea typeface="Roboto"/>
                <a:cs typeface="Roboto"/>
                <a:sym typeface="Roboto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hape 48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sp>
        <p:nvSpPr>
          <p:cNvPr id="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 Blu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50"/>
          <p:cNvSpPr txBox="1"/>
          <p:nvPr/>
        </p:nvSpPr>
        <p:spPr>
          <a:xfrm>
            <a:off x="4698024" y="4790449"/>
            <a:ext cx="43458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r">
              <a:defRPr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Source:  Lorem ipsum dolor sit amet, consectetur adipiscing elit. Duis non erat sem</a:t>
            </a:r>
          </a:p>
        </p:txBody>
      </p:sp>
      <p:sp>
        <p:nvSpPr>
          <p:cNvPr id="87" name="Title Text"/>
          <p:cNvSpPr txBox="1"/>
          <p:nvPr>
            <p:ph type="title"/>
          </p:nvPr>
        </p:nvSpPr>
        <p:spPr>
          <a:xfrm>
            <a:off x="167099" y="522374"/>
            <a:ext cx="6614101" cy="755700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marL="69850" indent="-139700"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Title Text</a:t>
            </a:r>
          </a:p>
        </p:txBody>
      </p:sp>
      <p:grpSp>
        <p:nvGrpSpPr>
          <p:cNvPr id="90" name="Shape 53"/>
          <p:cNvGrpSpPr/>
          <p:nvPr/>
        </p:nvGrpSpPr>
        <p:grpSpPr>
          <a:xfrm>
            <a:off x="-19118" y="4626757"/>
            <a:ext cx="9182236" cy="548378"/>
            <a:chOff x="0" y="0"/>
            <a:chExt cx="9182234" cy="548376"/>
          </a:xfrm>
        </p:grpSpPr>
        <p:sp>
          <p:nvSpPr>
            <p:cNvPr id="88" name="Shape 54"/>
            <p:cNvSpPr/>
            <p:nvPr/>
          </p:nvSpPr>
          <p:spPr>
            <a:xfrm flipH="1">
              <a:off x="38360" y="-1"/>
              <a:ext cx="9143875" cy="548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30" y="0"/>
                  </a:lnTo>
                  <a:lnTo>
                    <a:pt x="21600" y="12270"/>
                  </a:lnTo>
                  <a:lnTo>
                    <a:pt x="21570" y="20357"/>
                  </a:lnTo>
                  <a:close/>
                </a:path>
              </a:pathLst>
            </a:custGeom>
            <a:solidFill>
              <a:srgbClr val="4069D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9" name="Shape 55"/>
            <p:cNvSpPr/>
            <p:nvPr/>
          </p:nvSpPr>
          <p:spPr>
            <a:xfrm flipH="1">
              <a:off x="-1" y="60075"/>
              <a:ext cx="4769787" cy="473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101"/>
                  </a:moveTo>
                  <a:lnTo>
                    <a:pt x="21600" y="0"/>
                  </a:lnTo>
                  <a:lnTo>
                    <a:pt x="21583" y="21600"/>
                  </a:lnTo>
                  <a:close/>
                </a:path>
              </a:pathLst>
            </a:custGeom>
            <a:solidFill>
              <a:srgbClr val="448A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pic>
        <p:nvPicPr>
          <p:cNvPr id="91" name="Shape 56" descr="Shape 5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219" y="4841764"/>
            <a:ext cx="555424" cy="171123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 Re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58"/>
          <p:cNvSpPr/>
          <p:nvPr/>
        </p:nvSpPr>
        <p:spPr>
          <a:xfrm flipH="1">
            <a:off x="-19201" y="4617749"/>
            <a:ext cx="9188902" cy="5483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30" y="0"/>
                </a:lnTo>
                <a:lnTo>
                  <a:pt x="21600" y="12270"/>
                </a:lnTo>
                <a:lnTo>
                  <a:pt x="21570" y="20357"/>
                </a:lnTo>
                <a:close/>
              </a:path>
            </a:pathLst>
          </a:custGeom>
          <a:solidFill>
            <a:srgbClr val="800000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00" name="Title Text"/>
          <p:cNvSpPr txBox="1"/>
          <p:nvPr>
            <p:ph type="title"/>
          </p:nvPr>
        </p:nvSpPr>
        <p:spPr>
          <a:xfrm>
            <a:off x="167099" y="522374"/>
            <a:ext cx="6614101" cy="755700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marL="69850" indent="-139700"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1" name="Shape 60"/>
          <p:cNvSpPr/>
          <p:nvPr/>
        </p:nvSpPr>
        <p:spPr>
          <a:xfrm flipH="1">
            <a:off x="-21543" y="4686832"/>
            <a:ext cx="4769785" cy="473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101"/>
                </a:moveTo>
                <a:lnTo>
                  <a:pt x="21600" y="0"/>
                </a:lnTo>
                <a:lnTo>
                  <a:pt x="21583" y="21600"/>
                </a:lnTo>
                <a:close/>
              </a:path>
            </a:pathLst>
          </a:custGeom>
          <a:solidFill>
            <a:srgbClr val="EA4335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02" name="Shape 61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pic>
        <p:nvPicPr>
          <p:cNvPr id="103" name="Shape 62" descr="Shape 6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219" y="4841764"/>
            <a:ext cx="555424" cy="171123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 Yellow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Text"/>
          <p:cNvSpPr txBox="1"/>
          <p:nvPr>
            <p:ph type="title"/>
          </p:nvPr>
        </p:nvSpPr>
        <p:spPr>
          <a:xfrm>
            <a:off x="167099" y="522374"/>
            <a:ext cx="6614101" cy="755700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marL="69850" indent="-139700"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Shape 65"/>
          <p:cNvSpPr/>
          <p:nvPr/>
        </p:nvSpPr>
        <p:spPr>
          <a:xfrm flipH="1">
            <a:off x="25825" y="4617749"/>
            <a:ext cx="9143874" cy="5483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30" y="0"/>
                </a:lnTo>
                <a:lnTo>
                  <a:pt x="21600" y="12270"/>
                </a:lnTo>
                <a:lnTo>
                  <a:pt x="21570" y="20357"/>
                </a:lnTo>
                <a:close/>
              </a:path>
            </a:pathLst>
          </a:custGeom>
          <a:solidFill>
            <a:srgbClr val="FBBC05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3" name="Shape 66"/>
          <p:cNvSpPr/>
          <p:nvPr/>
        </p:nvSpPr>
        <p:spPr>
          <a:xfrm flipH="1">
            <a:off x="-12535" y="4686832"/>
            <a:ext cx="4769785" cy="473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101"/>
                </a:moveTo>
                <a:lnTo>
                  <a:pt x="21600" y="0"/>
                </a:lnTo>
                <a:lnTo>
                  <a:pt x="21583" y="21600"/>
                </a:lnTo>
                <a:close/>
              </a:path>
            </a:pathLst>
          </a:custGeom>
          <a:solidFill>
            <a:srgbClr val="FFCC50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4" name="Shape 67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pic>
        <p:nvPicPr>
          <p:cNvPr id="115" name="Shape 68" descr="Shape 6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219" y="4841764"/>
            <a:ext cx="555424" cy="171123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0"/>
            <a:ext cx="8229600" cy="1063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rtl="0" latinLnBrk="0">
        <a:lnSpc>
          <a:spcPct val="115000"/>
        </a:lnSpc>
        <a:spcBef>
          <a:spcPts val="1400"/>
        </a:spcBef>
        <a:spcAft>
          <a:spcPts val="0"/>
        </a:spcAft>
        <a:buClr>
          <a:schemeClr val="accent1"/>
        </a:buClr>
        <a:buSzPct val="100000"/>
        <a:buFontTx/>
        <a:buChar char="●"/>
        <a:tabLst/>
        <a:defRPr b="0" baseline="0" cap="none" i="0" spc="0" strike="noStrike" sz="1800" u="none">
          <a:ln>
            <a:noFill/>
          </a:ln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15000"/>
        </a:lnSpc>
        <a:spcBef>
          <a:spcPts val="1400"/>
        </a:spcBef>
        <a:spcAft>
          <a:spcPts val="0"/>
        </a:spcAft>
        <a:buClr>
          <a:schemeClr val="accent1"/>
        </a:buClr>
        <a:buSzPct val="100000"/>
        <a:buFontTx/>
        <a:buChar char="○"/>
        <a:tabLst/>
        <a:defRPr b="0" baseline="0" cap="none" i="0" spc="0" strike="noStrike" sz="1800" u="none">
          <a:ln>
            <a:noFill/>
          </a:ln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15000"/>
        </a:lnSpc>
        <a:spcBef>
          <a:spcPts val="1400"/>
        </a:spcBef>
        <a:spcAft>
          <a:spcPts val="0"/>
        </a:spcAft>
        <a:buClr>
          <a:schemeClr val="accent1"/>
        </a:buClr>
        <a:buSzPct val="100000"/>
        <a:buFontTx/>
        <a:buChar char="■"/>
        <a:tabLst/>
        <a:defRPr b="0" baseline="0" cap="none" i="0" spc="0" strike="noStrike" sz="1800" u="none">
          <a:ln>
            <a:noFill/>
          </a:ln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15000"/>
        </a:lnSpc>
        <a:spcBef>
          <a:spcPts val="1400"/>
        </a:spcBef>
        <a:spcAft>
          <a:spcPts val="0"/>
        </a:spcAft>
        <a:buClr>
          <a:schemeClr val="accent1"/>
        </a:buClr>
        <a:buSzPct val="100000"/>
        <a:buFontTx/>
        <a:buChar char="●"/>
        <a:tabLst/>
        <a:defRPr b="0" baseline="0" cap="none" i="0" spc="0" strike="noStrike" sz="1800" u="none">
          <a:ln>
            <a:noFill/>
          </a:ln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15000"/>
        </a:lnSpc>
        <a:spcBef>
          <a:spcPts val="1400"/>
        </a:spcBef>
        <a:spcAft>
          <a:spcPts val="0"/>
        </a:spcAft>
        <a:buClr>
          <a:schemeClr val="accent1"/>
        </a:buClr>
        <a:buSzPct val="100000"/>
        <a:buFontTx/>
        <a:buChar char="○"/>
        <a:tabLst/>
        <a:defRPr b="0" baseline="0" cap="none" i="0" spc="0" strike="noStrike" sz="1800" u="none">
          <a:ln>
            <a:noFill/>
          </a:ln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15000"/>
        </a:lnSpc>
        <a:spcBef>
          <a:spcPts val="1400"/>
        </a:spcBef>
        <a:spcAft>
          <a:spcPts val="0"/>
        </a:spcAft>
        <a:buClr>
          <a:schemeClr val="accent1"/>
        </a:buClr>
        <a:buSzPct val="100000"/>
        <a:buFontTx/>
        <a:buChar char="■"/>
        <a:tabLst/>
        <a:defRPr b="0" baseline="0" cap="none" i="0" spc="0" strike="noStrike" sz="1800" u="none">
          <a:ln>
            <a:noFill/>
          </a:ln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15000"/>
        </a:lnSpc>
        <a:spcBef>
          <a:spcPts val="1400"/>
        </a:spcBef>
        <a:spcAft>
          <a:spcPts val="0"/>
        </a:spcAft>
        <a:buClr>
          <a:schemeClr val="accent1"/>
        </a:buClr>
        <a:buSzPct val="100000"/>
        <a:buFontTx/>
        <a:buChar char="●"/>
        <a:tabLst/>
        <a:defRPr b="0" baseline="0" cap="none" i="0" spc="0" strike="noStrike" sz="1800" u="none">
          <a:ln>
            <a:noFill/>
          </a:ln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15000"/>
        </a:lnSpc>
        <a:spcBef>
          <a:spcPts val="1400"/>
        </a:spcBef>
        <a:spcAft>
          <a:spcPts val="0"/>
        </a:spcAft>
        <a:buClr>
          <a:schemeClr val="accent1"/>
        </a:buClr>
        <a:buSzPct val="100000"/>
        <a:buFontTx/>
        <a:buChar char="○"/>
        <a:tabLst/>
        <a:defRPr b="0" baseline="0" cap="none" i="0" spc="0" strike="noStrike" sz="1800" u="none">
          <a:ln>
            <a:noFill/>
          </a:ln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15000"/>
        </a:lnSpc>
        <a:spcBef>
          <a:spcPts val="1400"/>
        </a:spcBef>
        <a:spcAft>
          <a:spcPts val="0"/>
        </a:spcAft>
        <a:buClr>
          <a:schemeClr val="accent1"/>
        </a:buClr>
        <a:buSzPct val="100000"/>
        <a:buFontTx/>
        <a:buChar char="■"/>
        <a:tabLst/>
        <a:defRPr b="0" baseline="0" cap="none" i="0" spc="0" strike="noStrike" sz="1800" u="none">
          <a:ln>
            <a:noFill/>
          </a:ln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2.jpeg"/><Relationship Id="rId5" Type="http://schemas.openxmlformats.org/officeDocument/2006/relationships/image" Target="../media/image5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0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0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0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0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0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hyperlink" Target="http://g.co/gsoc" TargetMode="External"/><Relationship Id="rId3" Type="http://schemas.openxmlformats.org/officeDocument/2006/relationships/hyperlink" Target="http://g.co/gsoc/resources/manual" TargetMode="External"/><Relationship Id="rId4" Type="http://schemas.openxmlformats.org/officeDocument/2006/relationships/hyperlink" Target="https://www.outreachy.org/" TargetMode="Externa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0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0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hyperlink" Target="http://en.wikipedia.org/wiki/Computer_software" TargetMode="External"/><Relationship Id="rId3" Type="http://schemas.openxmlformats.org/officeDocument/2006/relationships/hyperlink" Target="http://en.wikipedia.org/wiki/Open-source_license" TargetMode="Externa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0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0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0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0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0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0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0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Shape 201" descr="Shape 20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5871" y="264984"/>
            <a:ext cx="2540655" cy="254065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5" name="outreachy-logo.png" descr="outreachy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30234" y="1297856"/>
            <a:ext cx="3100502" cy="627168"/>
          </a:xfrm>
          <a:prstGeom prst="rect">
            <a:avLst/>
          </a:prstGeom>
          <a:ln w="12700">
            <a:miter lim="400000"/>
          </a:ln>
        </p:spPr>
      </p:pic>
      <p:sp>
        <p:nvSpPr>
          <p:cNvPr id="376" name="How to get started with Open Source Projects and SoC programs"/>
          <p:cNvSpPr txBox="1"/>
          <p:nvPr>
            <p:ph type="title" idx="4294967295"/>
          </p:nvPr>
        </p:nvSpPr>
        <p:spPr>
          <a:xfrm>
            <a:off x="412750" y="3152611"/>
            <a:ext cx="8318500" cy="1101329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/>
          <a:lstStyle>
            <a:lvl1pPr algn="ctr">
              <a:defRPr sz="2600">
                <a:solidFill>
                  <a:srgbClr val="FFFFFF"/>
                </a:solidFill>
              </a:defRPr>
            </a:lvl1pPr>
          </a:lstStyle>
          <a:p>
            <a:pPr/>
            <a:r>
              <a:t>How to get started with Open Source Projects and SoC programs</a:t>
            </a:r>
          </a:p>
        </p:txBody>
      </p:sp>
      <p:pic>
        <p:nvPicPr>
          <p:cNvPr id="377" name="kde.jpg" descr="kde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6323" y="1186352"/>
            <a:ext cx="850177" cy="850177"/>
          </a:xfrm>
          <a:prstGeom prst="rect">
            <a:avLst/>
          </a:prstGeom>
          <a:ln w="12700">
            <a:miter lim="400000"/>
          </a:ln>
        </p:spPr>
      </p:pic>
      <p:pic>
        <p:nvPicPr>
          <p:cNvPr id="378" name="rgsoc-logo_white-red-background.png" descr="rgsoc-logo_white-red-background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290109" y="516437"/>
            <a:ext cx="1466535" cy="5251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How to Apply"/>
          <p:cNvSpPr txBox="1"/>
          <p:nvPr>
            <p:ph type="title" idx="4294967295"/>
          </p:nvPr>
        </p:nvSpPr>
        <p:spPr>
          <a:xfrm>
            <a:off x="457200" y="2921000"/>
            <a:ext cx="8229600" cy="1063229"/>
          </a:xfrm>
          <a:prstGeom prst="rect">
            <a:avLst/>
          </a:prstGeom>
        </p:spPr>
        <p:txBody>
          <a:bodyPr/>
          <a:lstStyle>
            <a:lvl1pPr algn="ctr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How to Apply</a:t>
            </a:r>
          </a:p>
        </p:txBody>
      </p:sp>
      <p:pic>
        <p:nvPicPr>
          <p:cNvPr id="397" name="GSoC-icon-192.png" descr="GSoC-icon-19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52800" y="343826"/>
            <a:ext cx="2438400" cy="2438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236"/>
          <p:cNvSpPr txBox="1"/>
          <p:nvPr>
            <p:ph type="body" idx="1"/>
          </p:nvPr>
        </p:nvSpPr>
        <p:spPr>
          <a:xfrm>
            <a:off x="155849" y="1237299"/>
            <a:ext cx="8782202" cy="3308701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  <a:defRPr b="1" sz="28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Choosing a Project</a:t>
            </a:r>
          </a:p>
          <a:p>
            <a:pPr marL="457200" indent="-381000">
              <a:buFont typeface="Helvetica"/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t>Shortlist</a:t>
            </a:r>
          </a:p>
          <a:p>
            <a:pPr marL="457200" indent="-381000">
              <a:buFont typeface="Helvetica"/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t>Ask questions</a:t>
            </a:r>
          </a:p>
          <a:p>
            <a:pPr marL="457200" indent="-381000">
              <a:buFont typeface="Helvetica"/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t>Re-evaluate your options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241"/>
          <p:cNvSpPr txBox="1"/>
          <p:nvPr>
            <p:ph type="body" idx="1"/>
          </p:nvPr>
        </p:nvSpPr>
        <p:spPr>
          <a:xfrm>
            <a:off x="155849" y="1237299"/>
            <a:ext cx="8782202" cy="3399901"/>
          </a:xfrm>
          <a:prstGeom prst="rect">
            <a:avLst/>
          </a:prstGeom>
        </p:spPr>
        <p:txBody>
          <a:bodyPr/>
          <a:lstStyle/>
          <a:p>
            <a:pPr defTabSz="740663">
              <a:spcBef>
                <a:spcPts val="1100"/>
              </a:spcBef>
              <a:buSzTx/>
              <a:buNone/>
              <a:defRPr b="1" sz="2268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Making First Contact</a:t>
            </a:r>
          </a:p>
          <a:p>
            <a:pPr marL="370331" indent="-308609" defTabSz="740663">
              <a:spcBef>
                <a:spcPts val="1100"/>
              </a:spcBef>
              <a:buFont typeface="Helvetica"/>
              <a:defRPr sz="1944">
                <a:latin typeface="Roboto"/>
                <a:ea typeface="Roboto"/>
                <a:cs typeface="Roboto"/>
                <a:sym typeface="Roboto"/>
              </a:defRPr>
            </a:pPr>
            <a:r>
              <a:t>Observe community interactions</a:t>
            </a:r>
          </a:p>
          <a:p>
            <a:pPr marL="370331" indent="-308609" defTabSz="740663">
              <a:spcBef>
                <a:spcPts val="1100"/>
              </a:spcBef>
              <a:buFont typeface="Helvetica"/>
              <a:defRPr sz="1944">
                <a:latin typeface="Roboto"/>
                <a:ea typeface="Roboto"/>
                <a:cs typeface="Roboto"/>
                <a:sym typeface="Roboto"/>
              </a:defRPr>
            </a:pPr>
            <a:r>
              <a:t>Begin participating in conversations</a:t>
            </a:r>
          </a:p>
          <a:p>
            <a:pPr lvl="2" marL="812131" indent="-194911" defTabSz="740663">
              <a:spcBef>
                <a:spcPts val="1100"/>
              </a:spcBef>
              <a:buClrTx/>
              <a:buChar char="•"/>
              <a:defRPr sz="1944">
                <a:latin typeface="Roboto"/>
                <a:ea typeface="Roboto"/>
                <a:cs typeface="Roboto"/>
                <a:sym typeface="Roboto"/>
              </a:defRPr>
            </a:pPr>
            <a:r>
              <a:t>Introduce yourself</a:t>
            </a:r>
          </a:p>
          <a:p>
            <a:pPr lvl="2" marL="812131" indent="-194911" defTabSz="740663">
              <a:spcBef>
                <a:spcPts val="1100"/>
              </a:spcBef>
              <a:buClrTx/>
              <a:buChar char="•"/>
              <a:defRPr sz="1944">
                <a:latin typeface="Roboto"/>
                <a:ea typeface="Roboto"/>
                <a:cs typeface="Roboto"/>
                <a:sym typeface="Roboto"/>
              </a:defRPr>
            </a:pPr>
            <a:r>
              <a:t>Ask questions</a:t>
            </a:r>
          </a:p>
          <a:p>
            <a:pPr lvl="2" marL="812131" indent="-194911" defTabSz="740663">
              <a:spcBef>
                <a:spcPts val="1100"/>
              </a:spcBef>
              <a:buClrTx/>
              <a:buChar char="•"/>
              <a:defRPr sz="1944">
                <a:latin typeface="Roboto"/>
                <a:ea typeface="Roboto"/>
                <a:cs typeface="Roboto"/>
                <a:sym typeface="Roboto"/>
              </a:defRPr>
            </a:pPr>
            <a:r>
              <a:t>Be humble</a:t>
            </a:r>
          </a:p>
          <a:p>
            <a:pPr lvl="2" marL="812131" indent="-194911" defTabSz="740663">
              <a:spcBef>
                <a:spcPts val="1100"/>
              </a:spcBef>
              <a:buClrTx/>
              <a:buChar char="•"/>
              <a:defRPr sz="1944">
                <a:latin typeface="Roboto"/>
                <a:ea typeface="Roboto"/>
                <a:cs typeface="Roboto"/>
                <a:sym typeface="Roboto"/>
              </a:defRPr>
            </a:pPr>
            <a:r>
              <a:t>Don’t be intimidated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246"/>
          <p:cNvSpPr txBox="1"/>
          <p:nvPr>
            <p:ph type="body" idx="1"/>
          </p:nvPr>
        </p:nvSpPr>
        <p:spPr>
          <a:xfrm>
            <a:off x="155849" y="1237300"/>
            <a:ext cx="8782202" cy="3369600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  <a:defRPr b="1" sz="28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Contributing</a:t>
            </a:r>
          </a:p>
          <a:p>
            <a:pPr marL="457200" indent="-381000">
              <a:buFont typeface="Helvetica"/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t>Setup up development env - 50% of the work</a:t>
            </a:r>
          </a:p>
          <a:p>
            <a:pPr marL="457200" indent="-381000">
              <a:buFont typeface="Helvetica"/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t>Go through the issue tracker and pick one bite-sized issue</a:t>
            </a:r>
            <a:endParaRPr sz="1400"/>
          </a:p>
          <a:p>
            <a:pPr marL="457200" indent="-381000"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t>Submit a pr 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trong candidat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Tx/>
              <a:buNone/>
              <a:defRPr b="1" sz="28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Strong candidates</a:t>
            </a:r>
          </a:p>
          <a:p>
            <a:pPr marL="457200" indent="-381000">
              <a:buFont typeface="Helvetica"/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t>Start early!</a:t>
            </a:r>
          </a:p>
          <a:p>
            <a:pPr marL="457200" indent="-381000">
              <a:buFont typeface="Helvetica"/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t>Have multiple contributions</a:t>
            </a:r>
          </a:p>
          <a:p>
            <a:pPr marL="457200" indent="-381000">
              <a:buFont typeface="Helvetica"/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t>Submit proposal early to get feedback from mentors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roposa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Tx/>
              <a:buNone/>
              <a:defRPr b="1" sz="28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Proposal</a:t>
            </a:r>
          </a:p>
          <a:p>
            <a:pPr marL="457200" indent="-381000">
              <a:buFont typeface="Helvetica"/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t>Research, look through project</a:t>
            </a:r>
          </a:p>
          <a:p>
            <a:pPr marL="457200" indent="-381000">
              <a:buFont typeface="Helvetica"/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t>Be specific about the timeline</a:t>
            </a:r>
            <a:endParaRPr sz="1400"/>
          </a:p>
          <a:p>
            <a:pPr marL="457200" indent="-381000">
              <a:buFont typeface="Helvetica"/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t>Discuss with mentors, ask for feedback</a:t>
            </a:r>
          </a:p>
          <a:p>
            <a:pPr marL="457200" indent="-381000">
              <a:buFont typeface="Helvetica"/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t>Make a prototype! (optional)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Demo with a sample project"/>
          <p:cNvSpPr txBox="1"/>
          <p:nvPr>
            <p:ph type="title" idx="4294967295"/>
          </p:nvPr>
        </p:nvSpPr>
        <p:spPr>
          <a:xfrm>
            <a:off x="457200" y="2921000"/>
            <a:ext cx="8229600" cy="1063229"/>
          </a:xfrm>
          <a:prstGeom prst="rect">
            <a:avLst/>
          </a:prstGeom>
        </p:spPr>
        <p:txBody>
          <a:bodyPr/>
          <a:lstStyle>
            <a:lvl1pPr algn="ctr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Demo with a sample project</a:t>
            </a:r>
          </a:p>
        </p:txBody>
      </p:sp>
      <p:pic>
        <p:nvPicPr>
          <p:cNvPr id="410" name="GSoC-icon-192.png" descr="GSoC-icon-19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52800" y="343826"/>
            <a:ext cx="2438400" cy="2438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251"/>
          <p:cNvSpPr txBox="1"/>
          <p:nvPr>
            <p:ph type="body" idx="1"/>
          </p:nvPr>
        </p:nvSpPr>
        <p:spPr>
          <a:xfrm>
            <a:off x="155849" y="1237299"/>
            <a:ext cx="8782202" cy="2529302"/>
          </a:xfrm>
          <a:prstGeom prst="rect">
            <a:avLst/>
          </a:prstGeom>
        </p:spPr>
        <p:txBody>
          <a:bodyPr/>
          <a:lstStyle/>
          <a:p>
            <a:pPr defTabSz="804672">
              <a:spcBef>
                <a:spcPts val="1200"/>
              </a:spcBef>
              <a:buSzTx/>
              <a:buNone/>
              <a:defRPr b="1" sz="2464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Useful links</a:t>
            </a:r>
          </a:p>
          <a:p>
            <a:pPr marL="402336" indent="-318515" defTabSz="804672">
              <a:spcBef>
                <a:spcPts val="1200"/>
              </a:spcBef>
              <a:buFont typeface="Helvetica"/>
              <a:defRPr sz="1848">
                <a:latin typeface="Roboto"/>
                <a:ea typeface="Roboto"/>
                <a:cs typeface="Roboto"/>
                <a:sym typeface="Roboto"/>
              </a:defRPr>
            </a:pPr>
            <a:r>
              <a:t>Program Site: </a:t>
            </a:r>
            <a:r>
              <a:rPr b="1"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2" invalidUrl="" action="" tgtFrame="" tooltip="" history="1" highlightClick="0" endSnd="0"/>
              </a:rPr>
              <a:t>http://g.co/gsoc</a:t>
            </a:r>
          </a:p>
          <a:p>
            <a:pPr marL="402336" indent="-318515" defTabSz="804672">
              <a:spcBef>
                <a:spcPts val="1200"/>
              </a:spcBef>
              <a:buFont typeface="Helvetica"/>
              <a:defRPr sz="1848">
                <a:latin typeface="Roboto"/>
                <a:ea typeface="Roboto"/>
                <a:cs typeface="Roboto"/>
                <a:sym typeface="Roboto"/>
              </a:defRPr>
            </a:pPr>
            <a:r>
              <a:t>Student Guide: </a:t>
            </a:r>
            <a:r>
              <a:rPr b="1"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3" invalidUrl="" action="" tgtFrame="" tooltip="" history="1" highlightClick="0" endSnd="0"/>
              </a:rPr>
              <a:t>http://g.co/gsoc/resources/manual</a:t>
            </a:r>
          </a:p>
          <a:p>
            <a:pPr marL="402336" indent="-318515" defTabSz="804672">
              <a:spcBef>
                <a:spcPts val="1200"/>
              </a:spcBef>
              <a:buFont typeface="Helvetica"/>
              <a:defRPr sz="1848">
                <a:latin typeface="Roboto"/>
                <a:ea typeface="Roboto"/>
                <a:cs typeface="Roboto"/>
                <a:sym typeface="Roboto"/>
              </a:defRPr>
            </a:pPr>
            <a:r>
              <a:t>Outreachy: </a:t>
            </a:r>
            <a:r>
              <a:rPr b="1"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4" invalidUrl="" action="" tgtFrame="" tooltip="" history="1" highlightClick="0" endSnd="0"/>
              </a:rPr>
              <a:t>https://www.outreachy.org/</a:t>
            </a:r>
          </a:p>
          <a:p>
            <a:pPr marL="402336" indent="-318515" defTabSz="804672">
              <a:spcBef>
                <a:spcPts val="1200"/>
              </a:spcBef>
              <a:buFont typeface="Helvetica"/>
              <a:defRPr sz="1848">
                <a:latin typeface="Roboto"/>
                <a:ea typeface="Roboto"/>
                <a:cs typeface="Roboto"/>
                <a:sym typeface="Roboto"/>
              </a:defRPr>
            </a:pPr>
            <a:r>
              <a:t>Other SoC programs: </a:t>
            </a:r>
            <a:r>
              <a:rPr b="1"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</a:rPr>
              <a:t>https://github.com/tapasweni-pathak/SOC-Programs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257"/>
          <p:cNvSpPr txBox="1"/>
          <p:nvPr>
            <p:ph type="body" idx="1"/>
          </p:nvPr>
        </p:nvSpPr>
        <p:spPr>
          <a:xfrm>
            <a:off x="155849" y="1237299"/>
            <a:ext cx="8782202" cy="3752102"/>
          </a:xfrm>
          <a:prstGeom prst="rect">
            <a:avLst/>
          </a:prstGeom>
        </p:spPr>
        <p:txBody>
          <a:bodyPr/>
          <a:lstStyle/>
          <a:p>
            <a:pPr defTabSz="841247">
              <a:spcBef>
                <a:spcPts val="1200"/>
              </a:spcBef>
              <a:buSzTx/>
              <a:buNone/>
              <a:defRPr b="1" sz="2576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2018 Program Timeline*</a:t>
            </a:r>
          </a:p>
          <a:p>
            <a:pPr marL="420623" indent="-332994" defTabSz="841247">
              <a:spcBef>
                <a:spcPts val="0"/>
              </a:spcBef>
              <a:buSzPct val="95454"/>
              <a:buFont typeface="Helvetica"/>
              <a:defRPr b="1" sz="2024">
                <a:latin typeface="Roboto"/>
                <a:ea typeface="Roboto"/>
                <a:cs typeface="Roboto"/>
                <a:sym typeface="Roboto"/>
              </a:defRPr>
            </a:pPr>
            <a:r>
              <a:t>Jan 4:			      </a:t>
            </a:r>
            <a:r>
              <a:rPr b="0"/>
              <a:t>Organization applications open</a:t>
            </a:r>
            <a:endParaRPr b="0"/>
          </a:p>
          <a:p>
            <a:pPr marL="420623" indent="-332994" defTabSz="841247">
              <a:spcBef>
                <a:spcPts val="0"/>
              </a:spcBef>
              <a:buSzPct val="95454"/>
              <a:buFont typeface="Helvetica"/>
              <a:defRPr b="1" sz="2024">
                <a:latin typeface="Roboto"/>
                <a:ea typeface="Roboto"/>
                <a:cs typeface="Roboto"/>
                <a:sym typeface="Roboto"/>
              </a:defRPr>
            </a:pPr>
            <a:r>
              <a:t>March*:	       	</a:t>
            </a:r>
            <a:r>
              <a:rPr b="0"/>
              <a:t>Students submit their proposals	</a:t>
            </a:r>
            <a:endParaRPr b="0"/>
          </a:p>
          <a:p>
            <a:pPr marL="420623" indent="-332994" defTabSz="841247">
              <a:spcBef>
                <a:spcPts val="0"/>
              </a:spcBef>
              <a:buSzPct val="95454"/>
              <a:buFont typeface="Helvetica"/>
              <a:defRPr b="1" sz="2024">
                <a:latin typeface="Roboto"/>
                <a:ea typeface="Roboto"/>
                <a:cs typeface="Roboto"/>
                <a:sym typeface="Roboto"/>
              </a:defRPr>
            </a:pPr>
            <a:r>
              <a:t>Late April:			</a:t>
            </a:r>
            <a:r>
              <a:rPr b="0"/>
              <a:t>Accepted students are announced</a:t>
            </a:r>
            <a:endParaRPr b="0"/>
          </a:p>
          <a:p>
            <a:pPr marL="420623" indent="-332994" defTabSz="841247">
              <a:spcBef>
                <a:spcPts val="0"/>
              </a:spcBef>
              <a:buSzPct val="95454"/>
              <a:buFont typeface="Helvetica"/>
              <a:defRPr b="1" sz="2024">
                <a:latin typeface="Roboto"/>
                <a:ea typeface="Roboto"/>
                <a:cs typeface="Roboto"/>
                <a:sym typeface="Roboto"/>
              </a:defRPr>
            </a:pPr>
            <a:r>
              <a:t>Late April-Mid May:</a:t>
            </a:r>
            <a:r>
              <a:rPr b="0"/>
              <a:t>	Community bonding period with orgs</a:t>
            </a:r>
            <a:endParaRPr b="0"/>
          </a:p>
          <a:p>
            <a:pPr marL="420623" indent="-332994" defTabSz="841247">
              <a:spcBef>
                <a:spcPts val="0"/>
              </a:spcBef>
              <a:buSzPct val="95454"/>
              <a:buFont typeface="Helvetica"/>
              <a:defRPr b="1" sz="2024">
                <a:latin typeface="Roboto"/>
                <a:ea typeface="Roboto"/>
                <a:cs typeface="Roboto"/>
                <a:sym typeface="Roboto"/>
              </a:defRPr>
            </a:pPr>
            <a:r>
              <a:t>Mid May-August:	</a:t>
            </a:r>
            <a:r>
              <a:rPr b="0"/>
              <a:t>Students code the summer away</a:t>
            </a:r>
            <a:endParaRPr b="0"/>
          </a:p>
          <a:p>
            <a:pPr marL="420623" indent="-332994" defTabSz="841247">
              <a:spcBef>
                <a:spcPts val="0"/>
              </a:spcBef>
              <a:buSzPct val="95454"/>
              <a:buFont typeface="Helvetica"/>
              <a:defRPr b="1" sz="2024">
                <a:latin typeface="Roboto"/>
                <a:ea typeface="Roboto"/>
                <a:cs typeface="Roboto"/>
                <a:sym typeface="Roboto"/>
              </a:defRPr>
            </a:pPr>
            <a:r>
              <a:t>Late August:		</a:t>
            </a:r>
            <a:r>
              <a:rPr b="0"/>
              <a:t>Successful student projects are announced</a:t>
            </a:r>
            <a:endParaRPr b="0"/>
          </a:p>
          <a:p>
            <a:pPr defTabSz="841247">
              <a:lnSpc>
                <a:spcPct val="100000"/>
              </a:lnSpc>
              <a:spcBef>
                <a:spcPts val="0"/>
              </a:spcBef>
              <a:buSzTx/>
              <a:buNone/>
              <a:defRPr sz="1656"/>
            </a:pPr>
            <a:endParaRPr sz="2024">
              <a:latin typeface="Roboto"/>
              <a:ea typeface="Roboto"/>
              <a:cs typeface="Roboto"/>
              <a:sym typeface="Roboto"/>
            </a:endParaRPr>
          </a:p>
          <a:p>
            <a:pPr defTabSz="841247">
              <a:spcBef>
                <a:spcPts val="0"/>
              </a:spcBef>
              <a:buSzTx/>
              <a:buNone/>
              <a:defRPr sz="1656">
                <a:latin typeface="Roboto"/>
                <a:ea typeface="Roboto"/>
                <a:cs typeface="Roboto"/>
                <a:sym typeface="Roboto"/>
              </a:defRPr>
            </a:pPr>
            <a:r>
              <a:t>* Exact dates will be announced in November 2017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262"/>
          <p:cNvSpPr txBox="1"/>
          <p:nvPr>
            <p:ph type="body" idx="1"/>
          </p:nvPr>
        </p:nvSpPr>
        <p:spPr>
          <a:xfrm>
            <a:off x="54000" y="1143699"/>
            <a:ext cx="8969700" cy="3416401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50000"/>
              </a:lnSpc>
              <a:buSzTx/>
              <a:buNone/>
            </a:pPr>
            <a:endParaRPr b="1" sz="36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>
              <a:lnSpc>
                <a:spcPct val="150000"/>
              </a:lnSpc>
              <a:buSzTx/>
              <a:buNone/>
              <a:defRPr b="1" sz="36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Questions?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206"/>
          <p:cNvSpPr txBox="1"/>
          <p:nvPr>
            <p:ph type="body" idx="1"/>
          </p:nvPr>
        </p:nvSpPr>
        <p:spPr>
          <a:xfrm>
            <a:off x="155849" y="1216850"/>
            <a:ext cx="8782202" cy="3343200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  <a:defRPr b="1" sz="3000">
                <a:solidFill>
                  <a:srgbClr val="212121"/>
                </a:solidFill>
              </a:defRPr>
            </a:pPr>
            <a:r>
              <a:t>What is open source?</a:t>
            </a:r>
          </a:p>
          <a:p>
            <a:pPr marL="457200" indent="-381000">
              <a:spcBef>
                <a:spcPts val="1600"/>
              </a:spcBef>
              <a:buFont typeface="Helvetica"/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t>C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2" invalidUrl="" action="" tgtFrame="" tooltip="" history="1" highlightClick="0" endSnd="0"/>
              </a:rPr>
              <a:t>omputer software</a:t>
            </a:r>
            <a:r>
              <a:t> where the source code is distributed under an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3" invalidUrl="" action="" tgtFrame="" tooltip="" history="1" highlightClick="0" endSnd="0"/>
              </a:rPr>
              <a:t> open source license</a:t>
            </a:r>
            <a:r>
              <a:t> that allows anyone to study, change, improve and distribute the software.</a:t>
            </a:r>
          </a:p>
          <a:p>
            <a:pPr marL="457200" indent="-381000">
              <a:spcBef>
                <a:spcPts val="1600"/>
              </a:spcBef>
              <a:buFont typeface="Helvetica"/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t>Promotes collaboration</a:t>
            </a:r>
          </a:p>
          <a:p>
            <a:pPr marL="457200" indent="-381000">
              <a:spcBef>
                <a:spcPts val="1600"/>
              </a:spcBef>
              <a:buFont typeface="Helvetica"/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t>Community of dedicated developers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All the Best!"/>
          <p:cNvSpPr txBox="1"/>
          <p:nvPr>
            <p:ph type="title" idx="4294967295"/>
          </p:nvPr>
        </p:nvSpPr>
        <p:spPr>
          <a:xfrm>
            <a:off x="457200" y="2921000"/>
            <a:ext cx="8229600" cy="1063229"/>
          </a:xfrm>
          <a:prstGeom prst="rect">
            <a:avLst/>
          </a:prstGeom>
        </p:spPr>
        <p:txBody>
          <a:bodyPr/>
          <a:lstStyle>
            <a:lvl1pPr algn="ctr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All the Best!</a:t>
            </a:r>
          </a:p>
        </p:txBody>
      </p:sp>
      <p:pic>
        <p:nvPicPr>
          <p:cNvPr id="419" name="GSoC-icon-192.png" descr="GSoC-icon-19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52800" y="343826"/>
            <a:ext cx="2438400" cy="2438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211"/>
          <p:cNvSpPr txBox="1"/>
          <p:nvPr>
            <p:ph type="body" idx="1"/>
          </p:nvPr>
        </p:nvSpPr>
        <p:spPr>
          <a:xfrm>
            <a:off x="155849" y="1216850"/>
            <a:ext cx="8782202" cy="3343200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  <a:defRPr b="1" sz="3000">
                <a:solidFill>
                  <a:srgbClr val="212121"/>
                </a:solidFill>
              </a:defRPr>
            </a:pPr>
            <a:r>
              <a:t>What is GSoC?</a:t>
            </a:r>
          </a:p>
          <a:p>
            <a:pPr>
              <a:buSzTx/>
              <a:buNone/>
              <a:defRPr sz="2400"/>
            </a:pPr>
            <a:r>
              <a:t>Google Summer of Code (GSoC) is an online, international program designed to encourage university student participation in open source software development.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216"/>
          <p:cNvSpPr txBox="1"/>
          <p:nvPr>
            <p:ph type="body" idx="1"/>
          </p:nvPr>
        </p:nvSpPr>
        <p:spPr>
          <a:xfrm>
            <a:off x="155849" y="1237299"/>
            <a:ext cx="8782202" cy="3322800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  <a:defRPr b="1" sz="30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What are other Summer of Code(GSoC like) programs ?</a:t>
            </a:r>
          </a:p>
          <a:p>
            <a:pPr>
              <a:buSzTx/>
              <a:buNone/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t>Outreachy, Summer of KDE, Rails Summer of Code, etc.</a:t>
            </a:r>
          </a:p>
          <a:p>
            <a:pPr>
              <a:buSzTx/>
              <a:buNone/>
              <a:defRPr sz="2400"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buSzTx/>
              <a:buNone/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t>Note: application process almost same as for GSoC.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221"/>
          <p:cNvSpPr txBox="1"/>
          <p:nvPr>
            <p:ph type="body" idx="1"/>
          </p:nvPr>
        </p:nvSpPr>
        <p:spPr>
          <a:xfrm>
            <a:off x="155849" y="1237299"/>
            <a:ext cx="8782202" cy="3622802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  <a:defRPr b="1" sz="30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Why contribute?</a:t>
            </a:r>
          </a:p>
          <a:p>
            <a:pPr marL="457200" indent="-381000">
              <a:lnSpc>
                <a:spcPct val="150000"/>
              </a:lnSpc>
              <a:spcBef>
                <a:spcPts val="0"/>
              </a:spcBef>
              <a:buFont typeface="Helvetica"/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t>Absolutely amazing learning experience!</a:t>
            </a:r>
          </a:p>
          <a:p>
            <a:pPr marL="457200" indent="-381000">
              <a:buFont typeface="Helvetica"/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t>Sense of achievement</a:t>
            </a:r>
          </a:p>
          <a:p>
            <a:pPr marL="457200" indent="-381000">
              <a:buFont typeface="Helvetica"/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t>Hone your developer skills</a:t>
            </a:r>
          </a:p>
          <a:p>
            <a:pPr marL="457200" indent="-381000">
              <a:buFont typeface="Helvetica"/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t>Build a strong network when applying for jobs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Why contribute?…"/>
          <p:cNvSpPr txBox="1"/>
          <p:nvPr>
            <p:ph type="body" idx="1"/>
          </p:nvPr>
        </p:nvSpPr>
        <p:spPr>
          <a:xfrm>
            <a:off x="155849" y="1232599"/>
            <a:ext cx="8782202" cy="3405508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  <a:defRPr b="1" sz="30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Why contribute?</a:t>
            </a:r>
          </a:p>
          <a:p>
            <a:pPr marL="457200" indent="-381000">
              <a:lnSpc>
                <a:spcPct val="150000"/>
              </a:lnSpc>
              <a:spcBef>
                <a:spcPts val="0"/>
              </a:spcBef>
              <a:buFont typeface="Helvetica"/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t>Spring board to open source world</a:t>
            </a:r>
          </a:p>
          <a:p>
            <a:pPr marL="457200" indent="-381000">
              <a:lnSpc>
                <a:spcPct val="150000"/>
              </a:lnSpc>
              <a:spcBef>
                <a:spcPts val="0"/>
              </a:spcBef>
              <a:buFont typeface="Helvetica"/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t>For the love of Code</a:t>
            </a:r>
          </a:p>
          <a:p>
            <a:pPr marL="457200" indent="-381000">
              <a:spcBef>
                <a:spcPts val="0"/>
              </a:spcBef>
              <a:buFont typeface="Helvetica"/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t>Stipend, fame and the t-shirt</a:t>
            </a:r>
          </a:p>
          <a:p>
            <a:pPr>
              <a:buSzTx/>
              <a:buNone/>
              <a:defRPr sz="2400">
                <a:latin typeface="Roboto"/>
                <a:ea typeface="Roboto"/>
                <a:cs typeface="Roboto"/>
                <a:sym typeface="Robot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226"/>
          <p:cNvSpPr txBox="1"/>
          <p:nvPr>
            <p:ph type="body" idx="1"/>
          </p:nvPr>
        </p:nvSpPr>
        <p:spPr>
          <a:xfrm>
            <a:off x="155849" y="1237300"/>
            <a:ext cx="8782202" cy="3369600"/>
          </a:xfrm>
          <a:prstGeom prst="rect">
            <a:avLst/>
          </a:prstGeom>
        </p:spPr>
        <p:txBody>
          <a:bodyPr/>
          <a:lstStyle/>
          <a:p>
            <a:pPr defTabSz="859536">
              <a:spcBef>
                <a:spcPts val="1300"/>
              </a:spcBef>
              <a:buSzTx/>
              <a:buNone/>
              <a:defRPr b="1" sz="2632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Am I good enough?</a:t>
            </a:r>
          </a:p>
          <a:p>
            <a:pPr defTabSz="859536">
              <a:spcBef>
                <a:spcPts val="1300"/>
              </a:spcBef>
              <a:buClrTx/>
              <a:buSzTx/>
              <a:buNone/>
              <a:defRPr sz="2256">
                <a:latin typeface="Roboto"/>
                <a:ea typeface="Roboto"/>
                <a:cs typeface="Roboto"/>
                <a:sym typeface="Roboto"/>
              </a:defRPr>
            </a:pPr>
            <a:r>
              <a:rPr b="1" sz="1974">
                <a:solidFill>
                  <a:srgbClr val="212121"/>
                </a:solidFill>
              </a:rPr>
              <a:t>Soft Skills</a:t>
            </a:r>
            <a:r>
              <a:t> </a:t>
            </a:r>
          </a:p>
          <a:p>
            <a:pPr marL="429768" indent="-358140" defTabSz="859536">
              <a:lnSpc>
                <a:spcPct val="150000"/>
              </a:lnSpc>
              <a:spcBef>
                <a:spcPts val="0"/>
              </a:spcBef>
              <a:buFont typeface="Helvetica"/>
              <a:defRPr sz="2256">
                <a:latin typeface="Roboto"/>
                <a:ea typeface="Roboto"/>
                <a:cs typeface="Roboto"/>
                <a:sym typeface="Roboto"/>
              </a:defRPr>
            </a:pPr>
            <a:r>
              <a:t>Figure out where to go to get help</a:t>
            </a:r>
          </a:p>
          <a:p>
            <a:pPr marL="429768" indent="-358140" defTabSz="859536">
              <a:spcBef>
                <a:spcPts val="1300"/>
              </a:spcBef>
              <a:buFont typeface="Helvetica"/>
              <a:defRPr sz="2256">
                <a:latin typeface="Roboto"/>
                <a:ea typeface="Roboto"/>
                <a:cs typeface="Roboto"/>
                <a:sym typeface="Roboto"/>
              </a:defRPr>
            </a:pPr>
            <a:r>
              <a:t>Take and respond well to feedback</a:t>
            </a:r>
          </a:p>
          <a:p>
            <a:pPr marL="429768" indent="-358140" defTabSz="859536">
              <a:spcBef>
                <a:spcPts val="1300"/>
              </a:spcBef>
              <a:buFont typeface="Helvetica"/>
              <a:defRPr sz="2256">
                <a:latin typeface="Roboto"/>
                <a:ea typeface="Roboto"/>
                <a:cs typeface="Roboto"/>
                <a:sym typeface="Roboto"/>
              </a:defRPr>
            </a:pPr>
            <a:r>
              <a:t>Work independently</a:t>
            </a:r>
          </a:p>
          <a:p>
            <a:pPr marL="429768" indent="-358140" defTabSz="859536">
              <a:spcBef>
                <a:spcPts val="1300"/>
              </a:spcBef>
              <a:buFont typeface="Helvetica"/>
              <a:defRPr sz="2256">
                <a:latin typeface="Roboto"/>
                <a:ea typeface="Roboto"/>
                <a:cs typeface="Roboto"/>
                <a:sym typeface="Roboto"/>
              </a:defRPr>
            </a:pPr>
            <a:r>
              <a:t>Know when to ask questions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Am I good enough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Tx/>
              <a:buNone/>
              <a:defRPr b="1" sz="28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Am I good enough?</a:t>
            </a:r>
          </a:p>
          <a:p>
            <a:pPr>
              <a:buClrTx/>
              <a:buSzTx/>
              <a:buNone/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rPr b="1" sz="2100">
                <a:solidFill>
                  <a:srgbClr val="212121"/>
                </a:solidFill>
              </a:rPr>
              <a:t>Technical Skills</a:t>
            </a:r>
            <a:r>
              <a:t> </a:t>
            </a:r>
          </a:p>
          <a:p>
            <a:pPr marL="457200" indent="-381000">
              <a:lnSpc>
                <a:spcPct val="150000"/>
              </a:lnSpc>
              <a:spcBef>
                <a:spcPts val="0"/>
              </a:spcBef>
              <a:buFont typeface="Helvetica"/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t>Install and configure software packages</a:t>
            </a:r>
          </a:p>
          <a:p>
            <a:pPr marL="457200" indent="-381000">
              <a:buFont typeface="Helvetica"/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t>Access to a functioning computer 40 hours a week</a:t>
            </a:r>
          </a:p>
          <a:p>
            <a:pPr marL="457200" indent="-381000">
              <a:buFont typeface="Helvetica"/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t>Experience using the programming language and operating system.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ro Tip:  Don’t be afraid to apply to projects where you only meet 51% of the listed requirement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buClrTx/>
              <a:buSzTx/>
              <a:buNone/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rPr b="1">
                <a:solidFill>
                  <a:srgbClr val="000000"/>
                </a:solidFill>
              </a:rPr>
              <a:t>Pro Tip</a:t>
            </a:r>
            <a:r>
              <a:t>:  Don’t be afraid to apply to projects where you only meet 51% of the listed requirements. </a:t>
            </a:r>
            <a:endParaRPr sz="1900"/>
          </a:p>
          <a:p>
            <a:pPr marL="240631" indent="-240631">
              <a:buClrTx/>
              <a:buChar char="•"/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t>Include a section on how you’ll compensate for or learn the missing skills</a:t>
            </a:r>
          </a:p>
          <a:p>
            <a:pPr marL="240631" indent="-240631">
              <a:buClrTx/>
              <a:buChar char="•"/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t>demonstrate during the application process that you are working on acquiring those new skills.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lobal Master">
  <a:themeElements>
    <a:clrScheme name="Global Master">
      <a:dk1>
        <a:srgbClr val="212121"/>
      </a:dk1>
      <a:lt1>
        <a:srgbClr val="FFFFFF"/>
      </a:lt1>
      <a:dk2>
        <a:srgbClr val="A7A7A7"/>
      </a:dk2>
      <a:lt2>
        <a:srgbClr val="535353"/>
      </a:lt2>
      <a:accent1>
        <a:srgbClr val="595959"/>
      </a:accent1>
      <a:accent2>
        <a:srgbClr val="707070"/>
      </a:accent2>
      <a:accent3>
        <a:srgbClr val="78909C"/>
      </a:accent3>
      <a:accent4>
        <a:srgbClr val="FF49E8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Global Master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Global Mast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12121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12121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lobal Master">
  <a:themeElements>
    <a:clrScheme name="Global Maste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95959"/>
      </a:accent1>
      <a:accent2>
        <a:srgbClr val="707070"/>
      </a:accent2>
      <a:accent3>
        <a:srgbClr val="78909C"/>
      </a:accent3>
      <a:accent4>
        <a:srgbClr val="FF49E8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Global Master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Global Mast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12121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12121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