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webextensions/webextension1.xml" ContentType="application/vnd.ms-office.webextension+xml"/>
  <Override PartName="/ppt/notesSlides/notesSlide5.xml" ContentType="application/vnd.openxmlformats-officedocument.presentationml.notesSlide+xml"/>
  <Override PartName="/ppt/webextensions/webextension2.xml" ContentType="application/vnd.ms-office.webextension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76" r:id="rId6"/>
    <p:sldId id="277" r:id="rId7"/>
    <p:sldId id="279" r:id="rId8"/>
    <p:sldId id="288" r:id="rId9"/>
    <p:sldId id="280" r:id="rId10"/>
    <p:sldId id="28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52" autoAdjust="0"/>
  </p:normalViewPr>
  <p:slideViewPr>
    <p:cSldViewPr snapToGrid="0" showGuides="1">
      <p:cViewPr varScale="1">
        <p:scale>
          <a:sx n="89" d="100"/>
          <a:sy n="89" d="100"/>
        </p:scale>
        <p:origin x="466" y="72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8/7/2025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8/7/2025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6548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4710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5460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2800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5692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8/7/2025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8/7/2025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8/7/2025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8/7/2025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8/7/2025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8/7/2025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8/7/2025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24slides.com/?utm_campaign=mp&amp;utm_medium=ppt&amp;utm_source=pptlink&amp;utm_content=&amp;utm_term=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8" y="3640496"/>
            <a:ext cx="9144000" cy="2769989"/>
          </a:xfrm>
        </p:spPr>
        <p:txBody>
          <a:bodyPr lIns="0" tIns="0" rIns="0" bIns="0" anchor="t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Sales Performance Dashboard Summary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accent4"/>
                </a:solidFill>
              </a:rPr>
              <a:t>Presentation</a:t>
            </a:r>
            <a:br>
              <a:rPr lang="en-US" sz="4000" dirty="0">
                <a:solidFill>
                  <a:schemeClr val="accent4"/>
                </a:solidFill>
              </a:rPr>
            </a:br>
            <a:r>
              <a:rPr lang="en-US" sz="4000" dirty="0">
                <a:solidFill>
                  <a:schemeClr val="accent4"/>
                </a:solidFill>
              </a:rPr>
              <a:t>Simarjeet Singh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 descr="Icon of chart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51020" y="3049825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8" name="Freeform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3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364CFD90-D0E1-4BC3-9D8B-7503E2632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11626" y="1720850"/>
            <a:ext cx="3968750" cy="396875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5981CF1-BC08-49F8-B0F9-AAF98EC674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Sales Performance</a:t>
            </a:r>
          </a:p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Dashboard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3ECCC05-FF78-40FA-84FF-172821D8B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48275" y="2857500"/>
            <a:ext cx="1695450" cy="169545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+mj-lt"/>
              </a:rPr>
              <a:t>PROJECT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6178536-4D8A-4FF2-BBDC-4B3E7E0FC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Specification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16F1356-9015-4B5C-9C64-3C1D963E5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151447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B7F2E37-0ACF-4E8A-9C1D-EC5B65BA2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93025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UI Design</a:t>
            </a:r>
            <a:endParaRPr lang="en-US" sz="160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8F812F5-70AF-4FBD-80D9-D59B3C456D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490264" y="323532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52C5002-7E64-4069-ACA0-6876E54A9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943725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Measures &amp; DAX</a:t>
            </a:r>
            <a:endParaRPr lang="en-US" sz="16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49C5F3A-6F0D-4A0F-AE6E-92F342C22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2600" y="5055576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4A75A79-A67A-4A23-8588-7FC5EB9A5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161387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Data Prep</a:t>
            </a:r>
            <a:endParaRPr lang="en-US" sz="160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BC62739-FA35-49F8-8929-743B31F55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1514475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1BB375D-5EE6-4428-9817-2C7DB6B94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8200" y="3334727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Final Output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3A511B7-C7F3-4107-9962-1E10D2E0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70300" y="3235325"/>
            <a:ext cx="939800" cy="939800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4D7D4B6-62C2-45AB-89A5-3A41DA021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87500" y="5154978"/>
            <a:ext cx="3660775" cy="740997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Usability Check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3902602-D4BC-4D44-AC14-BB55A86C5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19600" y="5055576"/>
            <a:ext cx="939800" cy="939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1" name="Group 30" descr="Icons of bar chart and line graph.">
            <a:extLst>
              <a:ext uri="{FF2B5EF4-FFF2-40B4-BE49-F238E27FC236}">
                <a16:creationId xmlns:a16="http://schemas.microsoft.com/office/drawing/2014/main" id="{044C3643-8A0E-47C1-BEB8-C73203B5E58D}"/>
              </a:ext>
            </a:extLst>
          </p:cNvPr>
          <p:cNvGrpSpPr/>
          <p:nvPr/>
        </p:nvGrpSpPr>
        <p:grpSpPr>
          <a:xfrm>
            <a:off x="4715661" y="1810536"/>
            <a:ext cx="347679" cy="347679"/>
            <a:chOff x="4319588" y="2492375"/>
            <a:chExt cx="287338" cy="287338"/>
          </a:xfrm>
          <a:solidFill>
            <a:schemeClr val="bg1"/>
          </a:solidFill>
        </p:grpSpPr>
        <p:sp>
          <p:nvSpPr>
            <p:cNvPr id="32" name="Freeform 372">
              <a:extLst>
                <a:ext uri="{FF2B5EF4-FFF2-40B4-BE49-F238E27FC236}">
                  <a16:creationId xmlns:a16="http://schemas.microsoft.com/office/drawing/2014/main" id="{56E8F5A5-5318-470B-8F42-337C26408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9588" y="2587625"/>
              <a:ext cx="287338" cy="192088"/>
            </a:xfrm>
            <a:custGeom>
              <a:avLst/>
              <a:gdLst>
                <a:gd name="T0" fmla="*/ 843 w 904"/>
                <a:gd name="T1" fmla="*/ 572 h 602"/>
                <a:gd name="T2" fmla="*/ 843 w 904"/>
                <a:gd name="T3" fmla="*/ 12 h 602"/>
                <a:gd name="T4" fmla="*/ 841 w 904"/>
                <a:gd name="T5" fmla="*/ 7 h 602"/>
                <a:gd name="T6" fmla="*/ 836 w 904"/>
                <a:gd name="T7" fmla="*/ 3 h 602"/>
                <a:gd name="T8" fmla="*/ 831 w 904"/>
                <a:gd name="T9" fmla="*/ 1 h 602"/>
                <a:gd name="T10" fmla="*/ 708 w 904"/>
                <a:gd name="T11" fmla="*/ 0 h 602"/>
                <a:gd name="T12" fmla="*/ 702 w 904"/>
                <a:gd name="T13" fmla="*/ 2 h 602"/>
                <a:gd name="T14" fmla="*/ 697 w 904"/>
                <a:gd name="T15" fmla="*/ 5 h 602"/>
                <a:gd name="T16" fmla="*/ 694 w 904"/>
                <a:gd name="T17" fmla="*/ 9 h 602"/>
                <a:gd name="T18" fmla="*/ 693 w 904"/>
                <a:gd name="T19" fmla="*/ 16 h 602"/>
                <a:gd name="T20" fmla="*/ 632 w 904"/>
                <a:gd name="T21" fmla="*/ 572 h 602"/>
                <a:gd name="T22" fmla="*/ 632 w 904"/>
                <a:gd name="T23" fmla="*/ 283 h 602"/>
                <a:gd name="T24" fmla="*/ 630 w 904"/>
                <a:gd name="T25" fmla="*/ 277 h 602"/>
                <a:gd name="T26" fmla="*/ 626 w 904"/>
                <a:gd name="T27" fmla="*/ 274 h 602"/>
                <a:gd name="T28" fmla="*/ 621 w 904"/>
                <a:gd name="T29" fmla="*/ 271 h 602"/>
                <a:gd name="T30" fmla="*/ 497 w 904"/>
                <a:gd name="T31" fmla="*/ 271 h 602"/>
                <a:gd name="T32" fmla="*/ 491 w 904"/>
                <a:gd name="T33" fmla="*/ 272 h 602"/>
                <a:gd name="T34" fmla="*/ 487 w 904"/>
                <a:gd name="T35" fmla="*/ 275 h 602"/>
                <a:gd name="T36" fmla="*/ 483 w 904"/>
                <a:gd name="T37" fmla="*/ 281 h 602"/>
                <a:gd name="T38" fmla="*/ 482 w 904"/>
                <a:gd name="T39" fmla="*/ 286 h 602"/>
                <a:gd name="T40" fmla="*/ 421 w 904"/>
                <a:gd name="T41" fmla="*/ 572 h 602"/>
                <a:gd name="T42" fmla="*/ 421 w 904"/>
                <a:gd name="T43" fmla="*/ 193 h 602"/>
                <a:gd name="T44" fmla="*/ 419 w 904"/>
                <a:gd name="T45" fmla="*/ 187 h 602"/>
                <a:gd name="T46" fmla="*/ 415 w 904"/>
                <a:gd name="T47" fmla="*/ 183 h 602"/>
                <a:gd name="T48" fmla="*/ 409 w 904"/>
                <a:gd name="T49" fmla="*/ 181 h 602"/>
                <a:gd name="T50" fmla="*/ 286 w 904"/>
                <a:gd name="T51" fmla="*/ 181 h 602"/>
                <a:gd name="T52" fmla="*/ 281 w 904"/>
                <a:gd name="T53" fmla="*/ 182 h 602"/>
                <a:gd name="T54" fmla="*/ 275 w 904"/>
                <a:gd name="T55" fmla="*/ 185 h 602"/>
                <a:gd name="T56" fmla="*/ 272 w 904"/>
                <a:gd name="T57" fmla="*/ 190 h 602"/>
                <a:gd name="T58" fmla="*/ 271 w 904"/>
                <a:gd name="T59" fmla="*/ 196 h 602"/>
                <a:gd name="T60" fmla="*/ 211 w 904"/>
                <a:gd name="T61" fmla="*/ 572 h 602"/>
                <a:gd name="T62" fmla="*/ 211 w 904"/>
                <a:gd name="T63" fmla="*/ 404 h 602"/>
                <a:gd name="T64" fmla="*/ 209 w 904"/>
                <a:gd name="T65" fmla="*/ 399 h 602"/>
                <a:gd name="T66" fmla="*/ 205 w 904"/>
                <a:gd name="T67" fmla="*/ 394 h 602"/>
                <a:gd name="T68" fmla="*/ 199 w 904"/>
                <a:gd name="T69" fmla="*/ 392 h 602"/>
                <a:gd name="T70" fmla="*/ 76 w 904"/>
                <a:gd name="T71" fmla="*/ 391 h 602"/>
                <a:gd name="T72" fmla="*/ 69 w 904"/>
                <a:gd name="T73" fmla="*/ 392 h 602"/>
                <a:gd name="T74" fmla="*/ 65 w 904"/>
                <a:gd name="T75" fmla="*/ 396 h 602"/>
                <a:gd name="T76" fmla="*/ 62 w 904"/>
                <a:gd name="T77" fmla="*/ 401 h 602"/>
                <a:gd name="T78" fmla="*/ 61 w 904"/>
                <a:gd name="T79" fmla="*/ 406 h 602"/>
                <a:gd name="T80" fmla="*/ 15 w 904"/>
                <a:gd name="T81" fmla="*/ 572 h 602"/>
                <a:gd name="T82" fmla="*/ 9 w 904"/>
                <a:gd name="T83" fmla="*/ 573 h 602"/>
                <a:gd name="T84" fmla="*/ 5 w 904"/>
                <a:gd name="T85" fmla="*/ 577 h 602"/>
                <a:gd name="T86" fmla="*/ 2 w 904"/>
                <a:gd name="T87" fmla="*/ 581 h 602"/>
                <a:gd name="T88" fmla="*/ 0 w 904"/>
                <a:gd name="T89" fmla="*/ 587 h 602"/>
                <a:gd name="T90" fmla="*/ 2 w 904"/>
                <a:gd name="T91" fmla="*/ 593 h 602"/>
                <a:gd name="T92" fmla="*/ 5 w 904"/>
                <a:gd name="T93" fmla="*/ 598 h 602"/>
                <a:gd name="T94" fmla="*/ 9 w 904"/>
                <a:gd name="T95" fmla="*/ 601 h 602"/>
                <a:gd name="T96" fmla="*/ 15 w 904"/>
                <a:gd name="T97" fmla="*/ 602 h 602"/>
                <a:gd name="T98" fmla="*/ 196 w 904"/>
                <a:gd name="T99" fmla="*/ 602 h 602"/>
                <a:gd name="T100" fmla="*/ 406 w 904"/>
                <a:gd name="T101" fmla="*/ 602 h 602"/>
                <a:gd name="T102" fmla="*/ 617 w 904"/>
                <a:gd name="T103" fmla="*/ 602 h 602"/>
                <a:gd name="T104" fmla="*/ 828 w 904"/>
                <a:gd name="T105" fmla="*/ 602 h 602"/>
                <a:gd name="T106" fmla="*/ 891 w 904"/>
                <a:gd name="T107" fmla="*/ 602 h 602"/>
                <a:gd name="T108" fmla="*/ 896 w 904"/>
                <a:gd name="T109" fmla="*/ 600 h 602"/>
                <a:gd name="T110" fmla="*/ 901 w 904"/>
                <a:gd name="T111" fmla="*/ 596 h 602"/>
                <a:gd name="T112" fmla="*/ 903 w 904"/>
                <a:gd name="T113" fmla="*/ 591 h 602"/>
                <a:gd name="T114" fmla="*/ 903 w 904"/>
                <a:gd name="T115" fmla="*/ 584 h 602"/>
                <a:gd name="T116" fmla="*/ 901 w 904"/>
                <a:gd name="T117" fmla="*/ 579 h 602"/>
                <a:gd name="T118" fmla="*/ 896 w 904"/>
                <a:gd name="T119" fmla="*/ 575 h 602"/>
                <a:gd name="T120" fmla="*/ 891 w 904"/>
                <a:gd name="T121" fmla="*/ 572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602">
                  <a:moveTo>
                    <a:pt x="889" y="572"/>
                  </a:moveTo>
                  <a:lnTo>
                    <a:pt x="843" y="572"/>
                  </a:lnTo>
                  <a:lnTo>
                    <a:pt x="843" y="16"/>
                  </a:lnTo>
                  <a:lnTo>
                    <a:pt x="843" y="12"/>
                  </a:lnTo>
                  <a:lnTo>
                    <a:pt x="842" y="9"/>
                  </a:lnTo>
                  <a:lnTo>
                    <a:pt x="841" y="7"/>
                  </a:lnTo>
                  <a:lnTo>
                    <a:pt x="838" y="5"/>
                  </a:lnTo>
                  <a:lnTo>
                    <a:pt x="836" y="3"/>
                  </a:lnTo>
                  <a:lnTo>
                    <a:pt x="834" y="2"/>
                  </a:lnTo>
                  <a:lnTo>
                    <a:pt x="831" y="1"/>
                  </a:lnTo>
                  <a:lnTo>
                    <a:pt x="828" y="1"/>
                  </a:lnTo>
                  <a:lnTo>
                    <a:pt x="708" y="0"/>
                  </a:lnTo>
                  <a:lnTo>
                    <a:pt x="704" y="1"/>
                  </a:lnTo>
                  <a:lnTo>
                    <a:pt x="702" y="2"/>
                  </a:lnTo>
                  <a:lnTo>
                    <a:pt x="699" y="3"/>
                  </a:lnTo>
                  <a:lnTo>
                    <a:pt x="697" y="5"/>
                  </a:lnTo>
                  <a:lnTo>
                    <a:pt x="695" y="7"/>
                  </a:lnTo>
                  <a:lnTo>
                    <a:pt x="694" y="9"/>
                  </a:lnTo>
                  <a:lnTo>
                    <a:pt x="693" y="12"/>
                  </a:lnTo>
                  <a:lnTo>
                    <a:pt x="693" y="16"/>
                  </a:lnTo>
                  <a:lnTo>
                    <a:pt x="693" y="572"/>
                  </a:lnTo>
                  <a:lnTo>
                    <a:pt x="632" y="572"/>
                  </a:lnTo>
                  <a:lnTo>
                    <a:pt x="632" y="286"/>
                  </a:lnTo>
                  <a:lnTo>
                    <a:pt x="632" y="283"/>
                  </a:lnTo>
                  <a:lnTo>
                    <a:pt x="631" y="281"/>
                  </a:lnTo>
                  <a:lnTo>
                    <a:pt x="630" y="277"/>
                  </a:lnTo>
                  <a:lnTo>
                    <a:pt x="628" y="275"/>
                  </a:lnTo>
                  <a:lnTo>
                    <a:pt x="626" y="274"/>
                  </a:lnTo>
                  <a:lnTo>
                    <a:pt x="623" y="272"/>
                  </a:lnTo>
                  <a:lnTo>
                    <a:pt x="621" y="271"/>
                  </a:lnTo>
                  <a:lnTo>
                    <a:pt x="617" y="271"/>
                  </a:lnTo>
                  <a:lnTo>
                    <a:pt x="497" y="271"/>
                  </a:lnTo>
                  <a:lnTo>
                    <a:pt x="494" y="271"/>
                  </a:lnTo>
                  <a:lnTo>
                    <a:pt x="491" y="272"/>
                  </a:lnTo>
                  <a:lnTo>
                    <a:pt x="489" y="274"/>
                  </a:lnTo>
                  <a:lnTo>
                    <a:pt x="487" y="275"/>
                  </a:lnTo>
                  <a:lnTo>
                    <a:pt x="484" y="277"/>
                  </a:lnTo>
                  <a:lnTo>
                    <a:pt x="483" y="281"/>
                  </a:lnTo>
                  <a:lnTo>
                    <a:pt x="482" y="283"/>
                  </a:lnTo>
                  <a:lnTo>
                    <a:pt x="482" y="286"/>
                  </a:lnTo>
                  <a:lnTo>
                    <a:pt x="482" y="572"/>
                  </a:lnTo>
                  <a:lnTo>
                    <a:pt x="421" y="572"/>
                  </a:lnTo>
                  <a:lnTo>
                    <a:pt x="421" y="196"/>
                  </a:lnTo>
                  <a:lnTo>
                    <a:pt x="421" y="193"/>
                  </a:lnTo>
                  <a:lnTo>
                    <a:pt x="420" y="190"/>
                  </a:lnTo>
                  <a:lnTo>
                    <a:pt x="419" y="187"/>
                  </a:lnTo>
                  <a:lnTo>
                    <a:pt x="417" y="185"/>
                  </a:lnTo>
                  <a:lnTo>
                    <a:pt x="415" y="183"/>
                  </a:lnTo>
                  <a:lnTo>
                    <a:pt x="413" y="182"/>
                  </a:lnTo>
                  <a:lnTo>
                    <a:pt x="409" y="181"/>
                  </a:lnTo>
                  <a:lnTo>
                    <a:pt x="406" y="181"/>
                  </a:lnTo>
                  <a:lnTo>
                    <a:pt x="286" y="181"/>
                  </a:lnTo>
                  <a:lnTo>
                    <a:pt x="283" y="181"/>
                  </a:lnTo>
                  <a:lnTo>
                    <a:pt x="281" y="182"/>
                  </a:lnTo>
                  <a:lnTo>
                    <a:pt x="277" y="183"/>
                  </a:lnTo>
                  <a:lnTo>
                    <a:pt x="275" y="185"/>
                  </a:lnTo>
                  <a:lnTo>
                    <a:pt x="273" y="187"/>
                  </a:lnTo>
                  <a:lnTo>
                    <a:pt x="272" y="190"/>
                  </a:lnTo>
                  <a:lnTo>
                    <a:pt x="271" y="193"/>
                  </a:lnTo>
                  <a:lnTo>
                    <a:pt x="271" y="196"/>
                  </a:lnTo>
                  <a:lnTo>
                    <a:pt x="271" y="572"/>
                  </a:lnTo>
                  <a:lnTo>
                    <a:pt x="211" y="572"/>
                  </a:lnTo>
                  <a:lnTo>
                    <a:pt x="211" y="406"/>
                  </a:lnTo>
                  <a:lnTo>
                    <a:pt x="211" y="404"/>
                  </a:lnTo>
                  <a:lnTo>
                    <a:pt x="210" y="401"/>
                  </a:lnTo>
                  <a:lnTo>
                    <a:pt x="209" y="399"/>
                  </a:lnTo>
                  <a:lnTo>
                    <a:pt x="207" y="396"/>
                  </a:lnTo>
                  <a:lnTo>
                    <a:pt x="205" y="394"/>
                  </a:lnTo>
                  <a:lnTo>
                    <a:pt x="201" y="393"/>
                  </a:lnTo>
                  <a:lnTo>
                    <a:pt x="199" y="392"/>
                  </a:lnTo>
                  <a:lnTo>
                    <a:pt x="196" y="391"/>
                  </a:lnTo>
                  <a:lnTo>
                    <a:pt x="76" y="391"/>
                  </a:lnTo>
                  <a:lnTo>
                    <a:pt x="73" y="392"/>
                  </a:lnTo>
                  <a:lnTo>
                    <a:pt x="69" y="392"/>
                  </a:lnTo>
                  <a:lnTo>
                    <a:pt x="67" y="394"/>
                  </a:lnTo>
                  <a:lnTo>
                    <a:pt x="65" y="396"/>
                  </a:lnTo>
                  <a:lnTo>
                    <a:pt x="63" y="399"/>
                  </a:lnTo>
                  <a:lnTo>
                    <a:pt x="62" y="401"/>
                  </a:lnTo>
                  <a:lnTo>
                    <a:pt x="61" y="404"/>
                  </a:lnTo>
                  <a:lnTo>
                    <a:pt x="61" y="406"/>
                  </a:lnTo>
                  <a:lnTo>
                    <a:pt x="61" y="572"/>
                  </a:lnTo>
                  <a:lnTo>
                    <a:pt x="15" y="572"/>
                  </a:lnTo>
                  <a:lnTo>
                    <a:pt x="13" y="572"/>
                  </a:lnTo>
                  <a:lnTo>
                    <a:pt x="9" y="573"/>
                  </a:lnTo>
                  <a:lnTo>
                    <a:pt x="7" y="575"/>
                  </a:lnTo>
                  <a:lnTo>
                    <a:pt x="5" y="577"/>
                  </a:lnTo>
                  <a:lnTo>
                    <a:pt x="3" y="579"/>
                  </a:lnTo>
                  <a:lnTo>
                    <a:pt x="2" y="581"/>
                  </a:lnTo>
                  <a:lnTo>
                    <a:pt x="1" y="584"/>
                  </a:lnTo>
                  <a:lnTo>
                    <a:pt x="0" y="587"/>
                  </a:lnTo>
                  <a:lnTo>
                    <a:pt x="1" y="591"/>
                  </a:lnTo>
                  <a:lnTo>
                    <a:pt x="2" y="593"/>
                  </a:lnTo>
                  <a:lnTo>
                    <a:pt x="3" y="596"/>
                  </a:lnTo>
                  <a:lnTo>
                    <a:pt x="5" y="598"/>
                  </a:lnTo>
                  <a:lnTo>
                    <a:pt x="7" y="600"/>
                  </a:lnTo>
                  <a:lnTo>
                    <a:pt x="9" y="601"/>
                  </a:lnTo>
                  <a:lnTo>
                    <a:pt x="13" y="602"/>
                  </a:lnTo>
                  <a:lnTo>
                    <a:pt x="15" y="602"/>
                  </a:lnTo>
                  <a:lnTo>
                    <a:pt x="76" y="602"/>
                  </a:lnTo>
                  <a:lnTo>
                    <a:pt x="196" y="602"/>
                  </a:lnTo>
                  <a:lnTo>
                    <a:pt x="286" y="602"/>
                  </a:lnTo>
                  <a:lnTo>
                    <a:pt x="406" y="602"/>
                  </a:lnTo>
                  <a:lnTo>
                    <a:pt x="497" y="602"/>
                  </a:lnTo>
                  <a:lnTo>
                    <a:pt x="617" y="602"/>
                  </a:lnTo>
                  <a:lnTo>
                    <a:pt x="708" y="602"/>
                  </a:lnTo>
                  <a:lnTo>
                    <a:pt x="828" y="602"/>
                  </a:lnTo>
                  <a:lnTo>
                    <a:pt x="889" y="602"/>
                  </a:lnTo>
                  <a:lnTo>
                    <a:pt x="891" y="602"/>
                  </a:lnTo>
                  <a:lnTo>
                    <a:pt x="894" y="601"/>
                  </a:lnTo>
                  <a:lnTo>
                    <a:pt x="896" y="600"/>
                  </a:lnTo>
                  <a:lnTo>
                    <a:pt x="898" y="598"/>
                  </a:lnTo>
                  <a:lnTo>
                    <a:pt x="901" y="596"/>
                  </a:lnTo>
                  <a:lnTo>
                    <a:pt x="902" y="593"/>
                  </a:lnTo>
                  <a:lnTo>
                    <a:pt x="903" y="591"/>
                  </a:lnTo>
                  <a:lnTo>
                    <a:pt x="904" y="587"/>
                  </a:lnTo>
                  <a:lnTo>
                    <a:pt x="903" y="584"/>
                  </a:lnTo>
                  <a:lnTo>
                    <a:pt x="902" y="581"/>
                  </a:lnTo>
                  <a:lnTo>
                    <a:pt x="901" y="579"/>
                  </a:lnTo>
                  <a:lnTo>
                    <a:pt x="898" y="577"/>
                  </a:lnTo>
                  <a:lnTo>
                    <a:pt x="896" y="575"/>
                  </a:lnTo>
                  <a:lnTo>
                    <a:pt x="894" y="573"/>
                  </a:lnTo>
                  <a:lnTo>
                    <a:pt x="891" y="572"/>
                  </a:lnTo>
                  <a:lnTo>
                    <a:pt x="889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3" name="Freeform 373">
              <a:extLst>
                <a:ext uri="{FF2B5EF4-FFF2-40B4-BE49-F238E27FC236}">
                  <a16:creationId xmlns:a16="http://schemas.microsoft.com/office/drawing/2014/main" id="{6AA1356D-8F1B-4281-BEC5-5B4EBF74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8638" y="2492375"/>
              <a:ext cx="252413" cy="157163"/>
            </a:xfrm>
            <a:custGeom>
              <a:avLst/>
              <a:gdLst>
                <a:gd name="T0" fmla="*/ 77 w 797"/>
                <a:gd name="T1" fmla="*/ 494 h 497"/>
                <a:gd name="T2" fmla="*/ 97 w 797"/>
                <a:gd name="T3" fmla="*/ 483 h 497"/>
                <a:gd name="T4" fmla="*/ 112 w 797"/>
                <a:gd name="T5" fmla="*/ 466 h 497"/>
                <a:gd name="T6" fmla="*/ 120 w 797"/>
                <a:gd name="T7" fmla="*/ 443 h 497"/>
                <a:gd name="T8" fmla="*/ 116 w 797"/>
                <a:gd name="T9" fmla="*/ 416 h 497"/>
                <a:gd name="T10" fmla="*/ 267 w 797"/>
                <a:gd name="T11" fmla="*/ 298 h 497"/>
                <a:gd name="T12" fmla="*/ 300 w 797"/>
                <a:gd name="T13" fmla="*/ 299 h 497"/>
                <a:gd name="T14" fmla="*/ 325 w 797"/>
                <a:gd name="T15" fmla="*/ 287 h 497"/>
                <a:gd name="T16" fmla="*/ 451 w 797"/>
                <a:gd name="T17" fmla="*/ 327 h 497"/>
                <a:gd name="T18" fmla="*/ 454 w 797"/>
                <a:gd name="T19" fmla="*/ 349 h 497"/>
                <a:gd name="T20" fmla="*/ 464 w 797"/>
                <a:gd name="T21" fmla="*/ 369 h 497"/>
                <a:gd name="T22" fmla="*/ 482 w 797"/>
                <a:gd name="T23" fmla="*/ 384 h 497"/>
                <a:gd name="T24" fmla="*/ 505 w 797"/>
                <a:gd name="T25" fmla="*/ 391 h 497"/>
                <a:gd name="T26" fmla="*/ 529 w 797"/>
                <a:gd name="T27" fmla="*/ 389 h 497"/>
                <a:gd name="T28" fmla="*/ 550 w 797"/>
                <a:gd name="T29" fmla="*/ 378 h 497"/>
                <a:gd name="T30" fmla="*/ 564 w 797"/>
                <a:gd name="T31" fmla="*/ 360 h 497"/>
                <a:gd name="T32" fmla="*/ 571 w 797"/>
                <a:gd name="T33" fmla="*/ 337 h 497"/>
                <a:gd name="T34" fmla="*/ 565 w 797"/>
                <a:gd name="T35" fmla="*/ 304 h 497"/>
                <a:gd name="T36" fmla="*/ 724 w 797"/>
                <a:gd name="T37" fmla="*/ 119 h 497"/>
                <a:gd name="T38" fmla="*/ 750 w 797"/>
                <a:gd name="T39" fmla="*/ 119 h 497"/>
                <a:gd name="T40" fmla="*/ 771 w 797"/>
                <a:gd name="T41" fmla="*/ 110 h 497"/>
                <a:gd name="T42" fmla="*/ 787 w 797"/>
                <a:gd name="T43" fmla="*/ 94 h 497"/>
                <a:gd name="T44" fmla="*/ 796 w 797"/>
                <a:gd name="T45" fmla="*/ 72 h 497"/>
                <a:gd name="T46" fmla="*/ 796 w 797"/>
                <a:gd name="T47" fmla="*/ 48 h 497"/>
                <a:gd name="T48" fmla="*/ 787 w 797"/>
                <a:gd name="T49" fmla="*/ 27 h 497"/>
                <a:gd name="T50" fmla="*/ 771 w 797"/>
                <a:gd name="T51" fmla="*/ 10 h 497"/>
                <a:gd name="T52" fmla="*/ 750 w 797"/>
                <a:gd name="T53" fmla="*/ 1 h 497"/>
                <a:gd name="T54" fmla="*/ 725 w 797"/>
                <a:gd name="T55" fmla="*/ 1 h 497"/>
                <a:gd name="T56" fmla="*/ 703 w 797"/>
                <a:gd name="T57" fmla="*/ 10 h 497"/>
                <a:gd name="T58" fmla="*/ 687 w 797"/>
                <a:gd name="T59" fmla="*/ 27 h 497"/>
                <a:gd name="T60" fmla="*/ 678 w 797"/>
                <a:gd name="T61" fmla="*/ 48 h 497"/>
                <a:gd name="T62" fmla="*/ 680 w 797"/>
                <a:gd name="T63" fmla="*/ 79 h 497"/>
                <a:gd name="T64" fmla="*/ 531 w 797"/>
                <a:gd name="T65" fmla="*/ 275 h 497"/>
                <a:gd name="T66" fmla="*/ 504 w 797"/>
                <a:gd name="T67" fmla="*/ 272 h 497"/>
                <a:gd name="T68" fmla="*/ 478 w 797"/>
                <a:gd name="T69" fmla="*/ 281 h 497"/>
                <a:gd name="T70" fmla="*/ 345 w 797"/>
                <a:gd name="T71" fmla="*/ 248 h 497"/>
                <a:gd name="T72" fmla="*/ 344 w 797"/>
                <a:gd name="T73" fmla="*/ 229 h 497"/>
                <a:gd name="T74" fmla="*/ 336 w 797"/>
                <a:gd name="T75" fmla="*/ 207 h 497"/>
                <a:gd name="T76" fmla="*/ 319 w 797"/>
                <a:gd name="T77" fmla="*/ 191 h 497"/>
                <a:gd name="T78" fmla="*/ 298 w 797"/>
                <a:gd name="T79" fmla="*/ 181 h 497"/>
                <a:gd name="T80" fmla="*/ 273 w 797"/>
                <a:gd name="T81" fmla="*/ 181 h 497"/>
                <a:gd name="T82" fmla="*/ 252 w 797"/>
                <a:gd name="T83" fmla="*/ 191 h 497"/>
                <a:gd name="T84" fmla="*/ 236 w 797"/>
                <a:gd name="T85" fmla="*/ 207 h 497"/>
                <a:gd name="T86" fmla="*/ 226 w 797"/>
                <a:gd name="T87" fmla="*/ 229 h 497"/>
                <a:gd name="T88" fmla="*/ 227 w 797"/>
                <a:gd name="T89" fmla="*/ 254 h 497"/>
                <a:gd name="T90" fmla="*/ 86 w 797"/>
                <a:gd name="T91" fmla="*/ 382 h 497"/>
                <a:gd name="T92" fmla="*/ 53 w 797"/>
                <a:gd name="T93" fmla="*/ 377 h 497"/>
                <a:gd name="T94" fmla="*/ 31 w 797"/>
                <a:gd name="T95" fmla="*/ 383 h 497"/>
                <a:gd name="T96" fmla="*/ 13 w 797"/>
                <a:gd name="T97" fmla="*/ 398 h 497"/>
                <a:gd name="T98" fmla="*/ 2 w 797"/>
                <a:gd name="T99" fmla="*/ 419 h 497"/>
                <a:gd name="T100" fmla="*/ 0 w 797"/>
                <a:gd name="T101" fmla="*/ 443 h 497"/>
                <a:gd name="T102" fmla="*/ 6 w 797"/>
                <a:gd name="T103" fmla="*/ 466 h 497"/>
                <a:gd name="T104" fmla="*/ 21 w 797"/>
                <a:gd name="T105" fmla="*/ 483 h 497"/>
                <a:gd name="T106" fmla="*/ 42 w 797"/>
                <a:gd name="T107" fmla="*/ 494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97" h="497">
                  <a:moveTo>
                    <a:pt x="60" y="497"/>
                  </a:moveTo>
                  <a:lnTo>
                    <a:pt x="65" y="497"/>
                  </a:lnTo>
                  <a:lnTo>
                    <a:pt x="72" y="496"/>
                  </a:lnTo>
                  <a:lnTo>
                    <a:pt x="77" y="494"/>
                  </a:lnTo>
                  <a:lnTo>
                    <a:pt x="83" y="493"/>
                  </a:lnTo>
                  <a:lnTo>
                    <a:pt x="89" y="489"/>
                  </a:lnTo>
                  <a:lnTo>
                    <a:pt x="93" y="486"/>
                  </a:lnTo>
                  <a:lnTo>
                    <a:pt x="97" y="483"/>
                  </a:lnTo>
                  <a:lnTo>
                    <a:pt x="102" y="480"/>
                  </a:lnTo>
                  <a:lnTo>
                    <a:pt x="106" y="475"/>
                  </a:lnTo>
                  <a:lnTo>
                    <a:pt x="109" y="470"/>
                  </a:lnTo>
                  <a:lnTo>
                    <a:pt x="112" y="466"/>
                  </a:lnTo>
                  <a:lnTo>
                    <a:pt x="115" y="460"/>
                  </a:lnTo>
                  <a:lnTo>
                    <a:pt x="117" y="455"/>
                  </a:lnTo>
                  <a:lnTo>
                    <a:pt x="119" y="449"/>
                  </a:lnTo>
                  <a:lnTo>
                    <a:pt x="120" y="443"/>
                  </a:lnTo>
                  <a:lnTo>
                    <a:pt x="120" y="437"/>
                  </a:lnTo>
                  <a:lnTo>
                    <a:pt x="119" y="429"/>
                  </a:lnTo>
                  <a:lnTo>
                    <a:pt x="118" y="423"/>
                  </a:lnTo>
                  <a:lnTo>
                    <a:pt x="116" y="416"/>
                  </a:lnTo>
                  <a:lnTo>
                    <a:pt x="114" y="410"/>
                  </a:lnTo>
                  <a:lnTo>
                    <a:pt x="251" y="290"/>
                  </a:lnTo>
                  <a:lnTo>
                    <a:pt x="259" y="295"/>
                  </a:lnTo>
                  <a:lnTo>
                    <a:pt x="267" y="298"/>
                  </a:lnTo>
                  <a:lnTo>
                    <a:pt x="277" y="301"/>
                  </a:lnTo>
                  <a:lnTo>
                    <a:pt x="285" y="302"/>
                  </a:lnTo>
                  <a:lnTo>
                    <a:pt x="293" y="301"/>
                  </a:lnTo>
                  <a:lnTo>
                    <a:pt x="300" y="299"/>
                  </a:lnTo>
                  <a:lnTo>
                    <a:pt x="307" y="297"/>
                  </a:lnTo>
                  <a:lnTo>
                    <a:pt x="313" y="294"/>
                  </a:lnTo>
                  <a:lnTo>
                    <a:pt x="318" y="291"/>
                  </a:lnTo>
                  <a:lnTo>
                    <a:pt x="325" y="287"/>
                  </a:lnTo>
                  <a:lnTo>
                    <a:pt x="329" y="282"/>
                  </a:lnTo>
                  <a:lnTo>
                    <a:pt x="333" y="277"/>
                  </a:lnTo>
                  <a:lnTo>
                    <a:pt x="451" y="324"/>
                  </a:lnTo>
                  <a:lnTo>
                    <a:pt x="451" y="327"/>
                  </a:lnTo>
                  <a:lnTo>
                    <a:pt x="451" y="332"/>
                  </a:lnTo>
                  <a:lnTo>
                    <a:pt x="451" y="337"/>
                  </a:lnTo>
                  <a:lnTo>
                    <a:pt x="452" y="343"/>
                  </a:lnTo>
                  <a:lnTo>
                    <a:pt x="454" y="349"/>
                  </a:lnTo>
                  <a:lnTo>
                    <a:pt x="456" y="354"/>
                  </a:lnTo>
                  <a:lnTo>
                    <a:pt x="458" y="360"/>
                  </a:lnTo>
                  <a:lnTo>
                    <a:pt x="461" y="365"/>
                  </a:lnTo>
                  <a:lnTo>
                    <a:pt x="464" y="369"/>
                  </a:lnTo>
                  <a:lnTo>
                    <a:pt x="469" y="374"/>
                  </a:lnTo>
                  <a:lnTo>
                    <a:pt x="473" y="378"/>
                  </a:lnTo>
                  <a:lnTo>
                    <a:pt x="477" y="381"/>
                  </a:lnTo>
                  <a:lnTo>
                    <a:pt x="482" y="384"/>
                  </a:lnTo>
                  <a:lnTo>
                    <a:pt x="488" y="386"/>
                  </a:lnTo>
                  <a:lnTo>
                    <a:pt x="493" y="389"/>
                  </a:lnTo>
                  <a:lnTo>
                    <a:pt x="499" y="391"/>
                  </a:lnTo>
                  <a:lnTo>
                    <a:pt x="505" y="391"/>
                  </a:lnTo>
                  <a:lnTo>
                    <a:pt x="511" y="392"/>
                  </a:lnTo>
                  <a:lnTo>
                    <a:pt x="518" y="391"/>
                  </a:lnTo>
                  <a:lnTo>
                    <a:pt x="523" y="391"/>
                  </a:lnTo>
                  <a:lnTo>
                    <a:pt x="529" y="389"/>
                  </a:lnTo>
                  <a:lnTo>
                    <a:pt x="535" y="386"/>
                  </a:lnTo>
                  <a:lnTo>
                    <a:pt x="540" y="384"/>
                  </a:lnTo>
                  <a:lnTo>
                    <a:pt x="545" y="381"/>
                  </a:lnTo>
                  <a:lnTo>
                    <a:pt x="550" y="378"/>
                  </a:lnTo>
                  <a:lnTo>
                    <a:pt x="553" y="374"/>
                  </a:lnTo>
                  <a:lnTo>
                    <a:pt x="558" y="369"/>
                  </a:lnTo>
                  <a:lnTo>
                    <a:pt x="561" y="365"/>
                  </a:lnTo>
                  <a:lnTo>
                    <a:pt x="564" y="360"/>
                  </a:lnTo>
                  <a:lnTo>
                    <a:pt x="567" y="354"/>
                  </a:lnTo>
                  <a:lnTo>
                    <a:pt x="568" y="349"/>
                  </a:lnTo>
                  <a:lnTo>
                    <a:pt x="570" y="343"/>
                  </a:lnTo>
                  <a:lnTo>
                    <a:pt x="571" y="337"/>
                  </a:lnTo>
                  <a:lnTo>
                    <a:pt x="571" y="332"/>
                  </a:lnTo>
                  <a:lnTo>
                    <a:pt x="570" y="322"/>
                  </a:lnTo>
                  <a:lnTo>
                    <a:pt x="568" y="312"/>
                  </a:lnTo>
                  <a:lnTo>
                    <a:pt x="565" y="304"/>
                  </a:lnTo>
                  <a:lnTo>
                    <a:pt x="560" y="296"/>
                  </a:lnTo>
                  <a:lnTo>
                    <a:pt x="711" y="114"/>
                  </a:lnTo>
                  <a:lnTo>
                    <a:pt x="717" y="117"/>
                  </a:lnTo>
                  <a:lnTo>
                    <a:pt x="724" y="119"/>
                  </a:lnTo>
                  <a:lnTo>
                    <a:pt x="730" y="120"/>
                  </a:lnTo>
                  <a:lnTo>
                    <a:pt x="737" y="120"/>
                  </a:lnTo>
                  <a:lnTo>
                    <a:pt x="743" y="120"/>
                  </a:lnTo>
                  <a:lnTo>
                    <a:pt x="750" y="119"/>
                  </a:lnTo>
                  <a:lnTo>
                    <a:pt x="755" y="118"/>
                  </a:lnTo>
                  <a:lnTo>
                    <a:pt x="760" y="116"/>
                  </a:lnTo>
                  <a:lnTo>
                    <a:pt x="766" y="113"/>
                  </a:lnTo>
                  <a:lnTo>
                    <a:pt x="771" y="110"/>
                  </a:lnTo>
                  <a:lnTo>
                    <a:pt x="775" y="106"/>
                  </a:lnTo>
                  <a:lnTo>
                    <a:pt x="780" y="103"/>
                  </a:lnTo>
                  <a:lnTo>
                    <a:pt x="784" y="99"/>
                  </a:lnTo>
                  <a:lnTo>
                    <a:pt x="787" y="94"/>
                  </a:lnTo>
                  <a:lnTo>
                    <a:pt x="790" y="89"/>
                  </a:lnTo>
                  <a:lnTo>
                    <a:pt x="792" y="84"/>
                  </a:lnTo>
                  <a:lnTo>
                    <a:pt x="795" y="79"/>
                  </a:lnTo>
                  <a:lnTo>
                    <a:pt x="796" y="72"/>
                  </a:lnTo>
                  <a:lnTo>
                    <a:pt x="797" y="67"/>
                  </a:lnTo>
                  <a:lnTo>
                    <a:pt x="797" y="60"/>
                  </a:lnTo>
                  <a:lnTo>
                    <a:pt x="797" y="54"/>
                  </a:lnTo>
                  <a:lnTo>
                    <a:pt x="796" y="48"/>
                  </a:lnTo>
                  <a:lnTo>
                    <a:pt x="795" y="42"/>
                  </a:lnTo>
                  <a:lnTo>
                    <a:pt x="792" y="37"/>
                  </a:lnTo>
                  <a:lnTo>
                    <a:pt x="790" y="31"/>
                  </a:lnTo>
                  <a:lnTo>
                    <a:pt x="787" y="27"/>
                  </a:lnTo>
                  <a:lnTo>
                    <a:pt x="784" y="22"/>
                  </a:lnTo>
                  <a:lnTo>
                    <a:pt x="780" y="17"/>
                  </a:lnTo>
                  <a:lnTo>
                    <a:pt x="775" y="14"/>
                  </a:lnTo>
                  <a:lnTo>
                    <a:pt x="771" y="10"/>
                  </a:lnTo>
                  <a:lnTo>
                    <a:pt x="766" y="8"/>
                  </a:lnTo>
                  <a:lnTo>
                    <a:pt x="760" y="5"/>
                  </a:lnTo>
                  <a:lnTo>
                    <a:pt x="755" y="2"/>
                  </a:lnTo>
                  <a:lnTo>
                    <a:pt x="750" y="1"/>
                  </a:lnTo>
                  <a:lnTo>
                    <a:pt x="743" y="0"/>
                  </a:lnTo>
                  <a:lnTo>
                    <a:pt x="737" y="0"/>
                  </a:lnTo>
                  <a:lnTo>
                    <a:pt x="731" y="0"/>
                  </a:lnTo>
                  <a:lnTo>
                    <a:pt x="725" y="1"/>
                  </a:lnTo>
                  <a:lnTo>
                    <a:pt x="719" y="2"/>
                  </a:lnTo>
                  <a:lnTo>
                    <a:pt x="713" y="5"/>
                  </a:lnTo>
                  <a:lnTo>
                    <a:pt x="709" y="8"/>
                  </a:lnTo>
                  <a:lnTo>
                    <a:pt x="703" y="10"/>
                  </a:lnTo>
                  <a:lnTo>
                    <a:pt x="699" y="14"/>
                  </a:lnTo>
                  <a:lnTo>
                    <a:pt x="695" y="17"/>
                  </a:lnTo>
                  <a:lnTo>
                    <a:pt x="691" y="22"/>
                  </a:lnTo>
                  <a:lnTo>
                    <a:pt x="687" y="27"/>
                  </a:lnTo>
                  <a:lnTo>
                    <a:pt x="684" y="31"/>
                  </a:lnTo>
                  <a:lnTo>
                    <a:pt x="682" y="37"/>
                  </a:lnTo>
                  <a:lnTo>
                    <a:pt x="680" y="42"/>
                  </a:lnTo>
                  <a:lnTo>
                    <a:pt x="678" y="48"/>
                  </a:lnTo>
                  <a:lnTo>
                    <a:pt x="677" y="54"/>
                  </a:lnTo>
                  <a:lnTo>
                    <a:pt x="677" y="60"/>
                  </a:lnTo>
                  <a:lnTo>
                    <a:pt x="678" y="70"/>
                  </a:lnTo>
                  <a:lnTo>
                    <a:pt x="680" y="79"/>
                  </a:lnTo>
                  <a:lnTo>
                    <a:pt x="683" y="87"/>
                  </a:lnTo>
                  <a:lnTo>
                    <a:pt x="688" y="96"/>
                  </a:lnTo>
                  <a:lnTo>
                    <a:pt x="537" y="277"/>
                  </a:lnTo>
                  <a:lnTo>
                    <a:pt x="531" y="275"/>
                  </a:lnTo>
                  <a:lnTo>
                    <a:pt x="524" y="273"/>
                  </a:lnTo>
                  <a:lnTo>
                    <a:pt x="518" y="272"/>
                  </a:lnTo>
                  <a:lnTo>
                    <a:pt x="511" y="271"/>
                  </a:lnTo>
                  <a:lnTo>
                    <a:pt x="504" y="272"/>
                  </a:lnTo>
                  <a:lnTo>
                    <a:pt x="496" y="273"/>
                  </a:lnTo>
                  <a:lnTo>
                    <a:pt x="490" y="275"/>
                  </a:lnTo>
                  <a:lnTo>
                    <a:pt x="484" y="278"/>
                  </a:lnTo>
                  <a:lnTo>
                    <a:pt x="478" y="281"/>
                  </a:lnTo>
                  <a:lnTo>
                    <a:pt x="472" y="286"/>
                  </a:lnTo>
                  <a:lnTo>
                    <a:pt x="467" y="291"/>
                  </a:lnTo>
                  <a:lnTo>
                    <a:pt x="463" y="295"/>
                  </a:lnTo>
                  <a:lnTo>
                    <a:pt x="345" y="248"/>
                  </a:lnTo>
                  <a:lnTo>
                    <a:pt x="345" y="245"/>
                  </a:lnTo>
                  <a:lnTo>
                    <a:pt x="345" y="240"/>
                  </a:lnTo>
                  <a:lnTo>
                    <a:pt x="345" y="235"/>
                  </a:lnTo>
                  <a:lnTo>
                    <a:pt x="344" y="229"/>
                  </a:lnTo>
                  <a:lnTo>
                    <a:pt x="343" y="223"/>
                  </a:lnTo>
                  <a:lnTo>
                    <a:pt x="341" y="218"/>
                  </a:lnTo>
                  <a:lnTo>
                    <a:pt x="339" y="213"/>
                  </a:lnTo>
                  <a:lnTo>
                    <a:pt x="336" y="207"/>
                  </a:lnTo>
                  <a:lnTo>
                    <a:pt x="332" y="203"/>
                  </a:lnTo>
                  <a:lnTo>
                    <a:pt x="328" y="199"/>
                  </a:lnTo>
                  <a:lnTo>
                    <a:pt x="324" y="194"/>
                  </a:lnTo>
                  <a:lnTo>
                    <a:pt x="319" y="191"/>
                  </a:lnTo>
                  <a:lnTo>
                    <a:pt x="314" y="188"/>
                  </a:lnTo>
                  <a:lnTo>
                    <a:pt x="309" y="186"/>
                  </a:lnTo>
                  <a:lnTo>
                    <a:pt x="303" y="184"/>
                  </a:lnTo>
                  <a:lnTo>
                    <a:pt x="298" y="181"/>
                  </a:lnTo>
                  <a:lnTo>
                    <a:pt x="292" y="181"/>
                  </a:lnTo>
                  <a:lnTo>
                    <a:pt x="285" y="180"/>
                  </a:lnTo>
                  <a:lnTo>
                    <a:pt x="280" y="181"/>
                  </a:lnTo>
                  <a:lnTo>
                    <a:pt x="273" y="181"/>
                  </a:lnTo>
                  <a:lnTo>
                    <a:pt x="268" y="184"/>
                  </a:lnTo>
                  <a:lnTo>
                    <a:pt x="262" y="186"/>
                  </a:lnTo>
                  <a:lnTo>
                    <a:pt x="257" y="188"/>
                  </a:lnTo>
                  <a:lnTo>
                    <a:pt x="252" y="191"/>
                  </a:lnTo>
                  <a:lnTo>
                    <a:pt x="248" y="194"/>
                  </a:lnTo>
                  <a:lnTo>
                    <a:pt x="243" y="199"/>
                  </a:lnTo>
                  <a:lnTo>
                    <a:pt x="239" y="203"/>
                  </a:lnTo>
                  <a:lnTo>
                    <a:pt x="236" y="207"/>
                  </a:lnTo>
                  <a:lnTo>
                    <a:pt x="233" y="213"/>
                  </a:lnTo>
                  <a:lnTo>
                    <a:pt x="230" y="218"/>
                  </a:lnTo>
                  <a:lnTo>
                    <a:pt x="228" y="223"/>
                  </a:lnTo>
                  <a:lnTo>
                    <a:pt x="226" y="229"/>
                  </a:lnTo>
                  <a:lnTo>
                    <a:pt x="225" y="235"/>
                  </a:lnTo>
                  <a:lnTo>
                    <a:pt x="225" y="240"/>
                  </a:lnTo>
                  <a:lnTo>
                    <a:pt x="226" y="248"/>
                  </a:lnTo>
                  <a:lnTo>
                    <a:pt x="227" y="254"/>
                  </a:lnTo>
                  <a:lnTo>
                    <a:pt x="229" y="261"/>
                  </a:lnTo>
                  <a:lnTo>
                    <a:pt x="231" y="267"/>
                  </a:lnTo>
                  <a:lnTo>
                    <a:pt x="94" y="387"/>
                  </a:lnTo>
                  <a:lnTo>
                    <a:pt x="86" y="382"/>
                  </a:lnTo>
                  <a:lnTo>
                    <a:pt x="78" y="379"/>
                  </a:lnTo>
                  <a:lnTo>
                    <a:pt x="68" y="377"/>
                  </a:lnTo>
                  <a:lnTo>
                    <a:pt x="60" y="377"/>
                  </a:lnTo>
                  <a:lnTo>
                    <a:pt x="53" y="377"/>
                  </a:lnTo>
                  <a:lnTo>
                    <a:pt x="47" y="378"/>
                  </a:lnTo>
                  <a:lnTo>
                    <a:pt x="42" y="379"/>
                  </a:lnTo>
                  <a:lnTo>
                    <a:pt x="36" y="381"/>
                  </a:lnTo>
                  <a:lnTo>
                    <a:pt x="31" y="383"/>
                  </a:lnTo>
                  <a:lnTo>
                    <a:pt x="26" y="386"/>
                  </a:lnTo>
                  <a:lnTo>
                    <a:pt x="21" y="391"/>
                  </a:lnTo>
                  <a:lnTo>
                    <a:pt x="17" y="394"/>
                  </a:lnTo>
                  <a:lnTo>
                    <a:pt x="13" y="398"/>
                  </a:lnTo>
                  <a:lnTo>
                    <a:pt x="9" y="402"/>
                  </a:lnTo>
                  <a:lnTo>
                    <a:pt x="6" y="408"/>
                  </a:lnTo>
                  <a:lnTo>
                    <a:pt x="4" y="413"/>
                  </a:lnTo>
                  <a:lnTo>
                    <a:pt x="2" y="419"/>
                  </a:lnTo>
                  <a:lnTo>
                    <a:pt x="1" y="425"/>
                  </a:lnTo>
                  <a:lnTo>
                    <a:pt x="0" y="430"/>
                  </a:lnTo>
                  <a:lnTo>
                    <a:pt x="0" y="437"/>
                  </a:lnTo>
                  <a:lnTo>
                    <a:pt x="0" y="443"/>
                  </a:lnTo>
                  <a:lnTo>
                    <a:pt x="1" y="449"/>
                  </a:lnTo>
                  <a:lnTo>
                    <a:pt x="2" y="455"/>
                  </a:lnTo>
                  <a:lnTo>
                    <a:pt x="4" y="460"/>
                  </a:lnTo>
                  <a:lnTo>
                    <a:pt x="6" y="466"/>
                  </a:lnTo>
                  <a:lnTo>
                    <a:pt x="9" y="470"/>
                  </a:lnTo>
                  <a:lnTo>
                    <a:pt x="13" y="475"/>
                  </a:lnTo>
                  <a:lnTo>
                    <a:pt x="17" y="480"/>
                  </a:lnTo>
                  <a:lnTo>
                    <a:pt x="21" y="483"/>
                  </a:lnTo>
                  <a:lnTo>
                    <a:pt x="26" y="486"/>
                  </a:lnTo>
                  <a:lnTo>
                    <a:pt x="31" y="489"/>
                  </a:lnTo>
                  <a:lnTo>
                    <a:pt x="36" y="493"/>
                  </a:lnTo>
                  <a:lnTo>
                    <a:pt x="42" y="494"/>
                  </a:lnTo>
                  <a:lnTo>
                    <a:pt x="47" y="496"/>
                  </a:lnTo>
                  <a:lnTo>
                    <a:pt x="53" y="497"/>
                  </a:lnTo>
                  <a:lnTo>
                    <a:pt x="60" y="49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4" name="Freeform 1676" descr="Icon of check box. ">
            <a:extLst>
              <a:ext uri="{FF2B5EF4-FFF2-40B4-BE49-F238E27FC236}">
                <a16:creationId xmlns:a16="http://schemas.microsoft.com/office/drawing/2014/main" id="{6FB02354-C73F-4DCF-8004-E9CCA66963EA}"/>
              </a:ext>
            </a:extLst>
          </p:cNvPr>
          <p:cNvSpPr>
            <a:spLocks noEditPoints="1"/>
          </p:cNvSpPr>
          <p:nvPr/>
        </p:nvSpPr>
        <p:spPr bwMode="auto">
          <a:xfrm>
            <a:off x="7129621" y="1811496"/>
            <a:ext cx="345758" cy="345758"/>
          </a:xfrm>
          <a:custGeom>
            <a:avLst/>
            <a:gdLst>
              <a:gd name="T0" fmla="*/ 374 w 719"/>
              <a:gd name="T1" fmla="*/ 267 h 719"/>
              <a:gd name="T2" fmla="*/ 366 w 719"/>
              <a:gd name="T3" fmla="*/ 263 h 719"/>
              <a:gd name="T4" fmla="*/ 362 w 719"/>
              <a:gd name="T5" fmla="*/ 254 h 719"/>
              <a:gd name="T6" fmla="*/ 366 w 719"/>
              <a:gd name="T7" fmla="*/ 247 h 719"/>
              <a:gd name="T8" fmla="*/ 374 w 719"/>
              <a:gd name="T9" fmla="*/ 243 h 719"/>
              <a:gd name="T10" fmla="*/ 621 w 719"/>
              <a:gd name="T11" fmla="*/ 244 h 719"/>
              <a:gd name="T12" fmla="*/ 627 w 719"/>
              <a:gd name="T13" fmla="*/ 250 h 719"/>
              <a:gd name="T14" fmla="*/ 627 w 719"/>
              <a:gd name="T15" fmla="*/ 260 h 719"/>
              <a:gd name="T16" fmla="*/ 621 w 719"/>
              <a:gd name="T17" fmla="*/ 265 h 719"/>
              <a:gd name="T18" fmla="*/ 616 w 719"/>
              <a:gd name="T19" fmla="*/ 528 h 719"/>
              <a:gd name="T20" fmla="*/ 370 w 719"/>
              <a:gd name="T21" fmla="*/ 527 h 719"/>
              <a:gd name="T22" fmla="*/ 363 w 719"/>
              <a:gd name="T23" fmla="*/ 521 h 719"/>
              <a:gd name="T24" fmla="*/ 363 w 719"/>
              <a:gd name="T25" fmla="*/ 512 h 719"/>
              <a:gd name="T26" fmla="*/ 370 w 719"/>
              <a:gd name="T27" fmla="*/ 505 h 719"/>
              <a:gd name="T28" fmla="*/ 616 w 719"/>
              <a:gd name="T29" fmla="*/ 504 h 719"/>
              <a:gd name="T30" fmla="*/ 625 w 719"/>
              <a:gd name="T31" fmla="*/ 507 h 719"/>
              <a:gd name="T32" fmla="*/ 628 w 719"/>
              <a:gd name="T33" fmla="*/ 516 h 719"/>
              <a:gd name="T34" fmla="*/ 625 w 719"/>
              <a:gd name="T35" fmla="*/ 525 h 719"/>
              <a:gd name="T36" fmla="*/ 616 w 719"/>
              <a:gd name="T37" fmla="*/ 528 h 719"/>
              <a:gd name="T38" fmla="*/ 171 w 719"/>
              <a:gd name="T39" fmla="*/ 279 h 719"/>
              <a:gd name="T40" fmla="*/ 164 w 719"/>
              <a:gd name="T41" fmla="*/ 282 h 719"/>
              <a:gd name="T42" fmla="*/ 155 w 719"/>
              <a:gd name="T43" fmla="*/ 279 h 719"/>
              <a:gd name="T44" fmla="*/ 92 w 719"/>
              <a:gd name="T45" fmla="*/ 214 h 719"/>
              <a:gd name="T46" fmla="*/ 92 w 719"/>
              <a:gd name="T47" fmla="*/ 205 h 719"/>
              <a:gd name="T48" fmla="*/ 98 w 719"/>
              <a:gd name="T49" fmla="*/ 198 h 719"/>
              <a:gd name="T50" fmla="*/ 107 w 719"/>
              <a:gd name="T51" fmla="*/ 198 h 719"/>
              <a:gd name="T52" fmla="*/ 164 w 719"/>
              <a:gd name="T53" fmla="*/ 253 h 719"/>
              <a:gd name="T54" fmla="*/ 309 w 719"/>
              <a:gd name="T55" fmla="*/ 109 h 719"/>
              <a:gd name="T56" fmla="*/ 318 w 719"/>
              <a:gd name="T57" fmla="*/ 109 h 719"/>
              <a:gd name="T58" fmla="*/ 325 w 719"/>
              <a:gd name="T59" fmla="*/ 114 h 719"/>
              <a:gd name="T60" fmla="*/ 325 w 719"/>
              <a:gd name="T61" fmla="*/ 124 h 719"/>
              <a:gd name="T62" fmla="*/ 323 w 719"/>
              <a:gd name="T63" fmla="*/ 414 h 719"/>
              <a:gd name="T64" fmla="*/ 168 w 719"/>
              <a:gd name="T65" fmla="*/ 568 h 719"/>
              <a:gd name="T66" fmla="*/ 158 w 719"/>
              <a:gd name="T67" fmla="*/ 568 h 719"/>
              <a:gd name="T68" fmla="*/ 94 w 719"/>
              <a:gd name="T69" fmla="*/ 505 h 719"/>
              <a:gd name="T70" fmla="*/ 91 w 719"/>
              <a:gd name="T71" fmla="*/ 497 h 719"/>
              <a:gd name="T72" fmla="*/ 94 w 719"/>
              <a:gd name="T73" fmla="*/ 488 h 719"/>
              <a:gd name="T74" fmla="*/ 103 w 719"/>
              <a:gd name="T75" fmla="*/ 485 h 719"/>
              <a:gd name="T76" fmla="*/ 111 w 719"/>
              <a:gd name="T77" fmla="*/ 488 h 719"/>
              <a:gd name="T78" fmla="*/ 306 w 719"/>
              <a:gd name="T79" fmla="*/ 397 h 719"/>
              <a:gd name="T80" fmla="*/ 314 w 719"/>
              <a:gd name="T81" fmla="*/ 394 h 719"/>
              <a:gd name="T82" fmla="*/ 323 w 719"/>
              <a:gd name="T83" fmla="*/ 398 h 719"/>
              <a:gd name="T84" fmla="*/ 326 w 719"/>
              <a:gd name="T85" fmla="*/ 406 h 719"/>
              <a:gd name="T86" fmla="*/ 323 w 719"/>
              <a:gd name="T87" fmla="*/ 414 h 719"/>
              <a:gd name="T88" fmla="*/ 12 w 719"/>
              <a:gd name="T89" fmla="*/ 0 h 719"/>
              <a:gd name="T90" fmla="*/ 3 w 719"/>
              <a:gd name="T91" fmla="*/ 5 h 719"/>
              <a:gd name="T92" fmla="*/ 0 w 719"/>
              <a:gd name="T93" fmla="*/ 13 h 719"/>
              <a:gd name="T94" fmla="*/ 1 w 719"/>
              <a:gd name="T95" fmla="*/ 713 h 719"/>
              <a:gd name="T96" fmla="*/ 8 w 719"/>
              <a:gd name="T97" fmla="*/ 719 h 719"/>
              <a:gd name="T98" fmla="*/ 707 w 719"/>
              <a:gd name="T99" fmla="*/ 719 h 719"/>
              <a:gd name="T100" fmla="*/ 716 w 719"/>
              <a:gd name="T101" fmla="*/ 716 h 719"/>
              <a:gd name="T102" fmla="*/ 719 w 719"/>
              <a:gd name="T103" fmla="*/ 707 h 719"/>
              <a:gd name="T104" fmla="*/ 718 w 719"/>
              <a:gd name="T105" fmla="*/ 8 h 719"/>
              <a:gd name="T106" fmla="*/ 711 w 719"/>
              <a:gd name="T107" fmla="*/ 2 h 7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719" h="719">
                <a:moveTo>
                  <a:pt x="616" y="267"/>
                </a:moveTo>
                <a:lnTo>
                  <a:pt x="374" y="267"/>
                </a:lnTo>
                <a:lnTo>
                  <a:pt x="370" y="265"/>
                </a:lnTo>
                <a:lnTo>
                  <a:pt x="366" y="263"/>
                </a:lnTo>
                <a:lnTo>
                  <a:pt x="363" y="260"/>
                </a:lnTo>
                <a:lnTo>
                  <a:pt x="362" y="254"/>
                </a:lnTo>
                <a:lnTo>
                  <a:pt x="363" y="250"/>
                </a:lnTo>
                <a:lnTo>
                  <a:pt x="366" y="247"/>
                </a:lnTo>
                <a:lnTo>
                  <a:pt x="370" y="244"/>
                </a:lnTo>
                <a:lnTo>
                  <a:pt x="374" y="243"/>
                </a:lnTo>
                <a:lnTo>
                  <a:pt x="616" y="243"/>
                </a:lnTo>
                <a:lnTo>
                  <a:pt x="621" y="244"/>
                </a:lnTo>
                <a:lnTo>
                  <a:pt x="625" y="247"/>
                </a:lnTo>
                <a:lnTo>
                  <a:pt x="627" y="250"/>
                </a:lnTo>
                <a:lnTo>
                  <a:pt x="628" y="254"/>
                </a:lnTo>
                <a:lnTo>
                  <a:pt x="627" y="260"/>
                </a:lnTo>
                <a:lnTo>
                  <a:pt x="625" y="263"/>
                </a:lnTo>
                <a:lnTo>
                  <a:pt x="621" y="265"/>
                </a:lnTo>
                <a:lnTo>
                  <a:pt x="616" y="267"/>
                </a:lnTo>
                <a:close/>
                <a:moveTo>
                  <a:pt x="616" y="528"/>
                </a:moveTo>
                <a:lnTo>
                  <a:pt x="374" y="528"/>
                </a:lnTo>
                <a:lnTo>
                  <a:pt x="370" y="527"/>
                </a:lnTo>
                <a:lnTo>
                  <a:pt x="366" y="525"/>
                </a:lnTo>
                <a:lnTo>
                  <a:pt x="363" y="521"/>
                </a:lnTo>
                <a:lnTo>
                  <a:pt x="362" y="516"/>
                </a:lnTo>
                <a:lnTo>
                  <a:pt x="363" y="512"/>
                </a:lnTo>
                <a:lnTo>
                  <a:pt x="366" y="507"/>
                </a:lnTo>
                <a:lnTo>
                  <a:pt x="370" y="505"/>
                </a:lnTo>
                <a:lnTo>
                  <a:pt x="374" y="504"/>
                </a:lnTo>
                <a:lnTo>
                  <a:pt x="616" y="504"/>
                </a:lnTo>
                <a:lnTo>
                  <a:pt x="621" y="505"/>
                </a:lnTo>
                <a:lnTo>
                  <a:pt x="625" y="507"/>
                </a:lnTo>
                <a:lnTo>
                  <a:pt x="627" y="512"/>
                </a:lnTo>
                <a:lnTo>
                  <a:pt x="628" y="516"/>
                </a:lnTo>
                <a:lnTo>
                  <a:pt x="627" y="521"/>
                </a:lnTo>
                <a:lnTo>
                  <a:pt x="625" y="525"/>
                </a:lnTo>
                <a:lnTo>
                  <a:pt x="621" y="527"/>
                </a:lnTo>
                <a:lnTo>
                  <a:pt x="616" y="528"/>
                </a:lnTo>
                <a:close/>
                <a:moveTo>
                  <a:pt x="323" y="127"/>
                </a:moveTo>
                <a:lnTo>
                  <a:pt x="171" y="279"/>
                </a:lnTo>
                <a:lnTo>
                  <a:pt x="168" y="282"/>
                </a:lnTo>
                <a:lnTo>
                  <a:pt x="164" y="282"/>
                </a:lnTo>
                <a:lnTo>
                  <a:pt x="158" y="282"/>
                </a:lnTo>
                <a:lnTo>
                  <a:pt x="155" y="279"/>
                </a:lnTo>
                <a:lnTo>
                  <a:pt x="94" y="218"/>
                </a:lnTo>
                <a:lnTo>
                  <a:pt x="92" y="214"/>
                </a:lnTo>
                <a:lnTo>
                  <a:pt x="91" y="209"/>
                </a:lnTo>
                <a:lnTo>
                  <a:pt x="92" y="205"/>
                </a:lnTo>
                <a:lnTo>
                  <a:pt x="94" y="201"/>
                </a:lnTo>
                <a:lnTo>
                  <a:pt x="98" y="198"/>
                </a:lnTo>
                <a:lnTo>
                  <a:pt x="103" y="197"/>
                </a:lnTo>
                <a:lnTo>
                  <a:pt x="107" y="198"/>
                </a:lnTo>
                <a:lnTo>
                  <a:pt x="111" y="201"/>
                </a:lnTo>
                <a:lnTo>
                  <a:pt x="164" y="253"/>
                </a:lnTo>
                <a:lnTo>
                  <a:pt x="306" y="111"/>
                </a:lnTo>
                <a:lnTo>
                  <a:pt x="309" y="109"/>
                </a:lnTo>
                <a:lnTo>
                  <a:pt x="314" y="108"/>
                </a:lnTo>
                <a:lnTo>
                  <a:pt x="318" y="109"/>
                </a:lnTo>
                <a:lnTo>
                  <a:pt x="323" y="111"/>
                </a:lnTo>
                <a:lnTo>
                  <a:pt x="325" y="114"/>
                </a:lnTo>
                <a:lnTo>
                  <a:pt x="326" y="119"/>
                </a:lnTo>
                <a:lnTo>
                  <a:pt x="325" y="124"/>
                </a:lnTo>
                <a:lnTo>
                  <a:pt x="323" y="127"/>
                </a:lnTo>
                <a:close/>
                <a:moveTo>
                  <a:pt x="323" y="414"/>
                </a:moveTo>
                <a:lnTo>
                  <a:pt x="171" y="565"/>
                </a:lnTo>
                <a:lnTo>
                  <a:pt x="168" y="568"/>
                </a:lnTo>
                <a:lnTo>
                  <a:pt x="164" y="569"/>
                </a:lnTo>
                <a:lnTo>
                  <a:pt x="158" y="568"/>
                </a:lnTo>
                <a:lnTo>
                  <a:pt x="155" y="565"/>
                </a:lnTo>
                <a:lnTo>
                  <a:pt x="94" y="505"/>
                </a:lnTo>
                <a:lnTo>
                  <a:pt x="92" y="502"/>
                </a:lnTo>
                <a:lnTo>
                  <a:pt x="91" y="497"/>
                </a:lnTo>
                <a:lnTo>
                  <a:pt x="92" y="493"/>
                </a:lnTo>
                <a:lnTo>
                  <a:pt x="94" y="488"/>
                </a:lnTo>
                <a:lnTo>
                  <a:pt x="98" y="486"/>
                </a:lnTo>
                <a:lnTo>
                  <a:pt x="103" y="485"/>
                </a:lnTo>
                <a:lnTo>
                  <a:pt x="107" y="486"/>
                </a:lnTo>
                <a:lnTo>
                  <a:pt x="111" y="488"/>
                </a:lnTo>
                <a:lnTo>
                  <a:pt x="164" y="540"/>
                </a:lnTo>
                <a:lnTo>
                  <a:pt x="306" y="397"/>
                </a:lnTo>
                <a:lnTo>
                  <a:pt x="309" y="395"/>
                </a:lnTo>
                <a:lnTo>
                  <a:pt x="314" y="394"/>
                </a:lnTo>
                <a:lnTo>
                  <a:pt x="318" y="395"/>
                </a:lnTo>
                <a:lnTo>
                  <a:pt x="323" y="398"/>
                </a:lnTo>
                <a:lnTo>
                  <a:pt x="325" y="401"/>
                </a:lnTo>
                <a:lnTo>
                  <a:pt x="326" y="406"/>
                </a:lnTo>
                <a:lnTo>
                  <a:pt x="325" y="410"/>
                </a:lnTo>
                <a:lnTo>
                  <a:pt x="323" y="414"/>
                </a:lnTo>
                <a:close/>
                <a:moveTo>
                  <a:pt x="707" y="0"/>
                </a:moveTo>
                <a:lnTo>
                  <a:pt x="12" y="0"/>
                </a:lnTo>
                <a:lnTo>
                  <a:pt x="8" y="2"/>
                </a:lnTo>
                <a:lnTo>
                  <a:pt x="3" y="5"/>
                </a:lnTo>
                <a:lnTo>
                  <a:pt x="1" y="8"/>
                </a:lnTo>
                <a:lnTo>
                  <a:pt x="0" y="13"/>
                </a:lnTo>
                <a:lnTo>
                  <a:pt x="0" y="707"/>
                </a:lnTo>
                <a:lnTo>
                  <a:pt x="1" y="713"/>
                </a:lnTo>
                <a:lnTo>
                  <a:pt x="3" y="716"/>
                </a:lnTo>
                <a:lnTo>
                  <a:pt x="8" y="719"/>
                </a:lnTo>
                <a:lnTo>
                  <a:pt x="12" y="719"/>
                </a:lnTo>
                <a:lnTo>
                  <a:pt x="707" y="719"/>
                </a:lnTo>
                <a:lnTo>
                  <a:pt x="711" y="719"/>
                </a:lnTo>
                <a:lnTo>
                  <a:pt x="716" y="716"/>
                </a:lnTo>
                <a:lnTo>
                  <a:pt x="718" y="713"/>
                </a:lnTo>
                <a:lnTo>
                  <a:pt x="719" y="707"/>
                </a:lnTo>
                <a:lnTo>
                  <a:pt x="719" y="13"/>
                </a:lnTo>
                <a:lnTo>
                  <a:pt x="718" y="8"/>
                </a:lnTo>
                <a:lnTo>
                  <a:pt x="716" y="5"/>
                </a:lnTo>
                <a:lnTo>
                  <a:pt x="711" y="2"/>
                </a:lnTo>
                <a:lnTo>
                  <a:pt x="70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Freeform 4665" descr="Icon of graph. ">
            <a:extLst>
              <a:ext uri="{FF2B5EF4-FFF2-40B4-BE49-F238E27FC236}">
                <a16:creationId xmlns:a16="http://schemas.microsoft.com/office/drawing/2014/main" id="{557E39B2-E017-4E5C-B53E-DDE3B9D4C92C}"/>
              </a:ext>
            </a:extLst>
          </p:cNvPr>
          <p:cNvSpPr>
            <a:spLocks/>
          </p:cNvSpPr>
          <p:nvPr/>
        </p:nvSpPr>
        <p:spPr bwMode="auto">
          <a:xfrm>
            <a:off x="7877961" y="3531386"/>
            <a:ext cx="347679" cy="347679"/>
          </a:xfrm>
          <a:custGeom>
            <a:avLst/>
            <a:gdLst>
              <a:gd name="T0" fmla="*/ 761 w 904"/>
              <a:gd name="T1" fmla="*/ 213 h 903"/>
              <a:gd name="T2" fmla="*/ 754 w 904"/>
              <a:gd name="T3" fmla="*/ 225 h 903"/>
              <a:gd name="T4" fmla="*/ 576 w 904"/>
              <a:gd name="T5" fmla="*/ 277 h 903"/>
              <a:gd name="T6" fmla="*/ 498 w 904"/>
              <a:gd name="T7" fmla="*/ 298 h 903"/>
              <a:gd name="T8" fmla="*/ 431 w 904"/>
              <a:gd name="T9" fmla="*/ 329 h 903"/>
              <a:gd name="T10" fmla="*/ 578 w 904"/>
              <a:gd name="T11" fmla="*/ 170 h 903"/>
              <a:gd name="T12" fmla="*/ 618 w 904"/>
              <a:gd name="T13" fmla="*/ 180 h 903"/>
              <a:gd name="T14" fmla="*/ 661 w 904"/>
              <a:gd name="T15" fmla="*/ 169 h 903"/>
              <a:gd name="T16" fmla="*/ 693 w 904"/>
              <a:gd name="T17" fmla="*/ 141 h 903"/>
              <a:gd name="T18" fmla="*/ 707 w 904"/>
              <a:gd name="T19" fmla="*/ 99 h 903"/>
              <a:gd name="T20" fmla="*/ 701 w 904"/>
              <a:gd name="T21" fmla="*/ 55 h 903"/>
              <a:gd name="T22" fmla="*/ 676 w 904"/>
              <a:gd name="T23" fmla="*/ 20 h 903"/>
              <a:gd name="T24" fmla="*/ 636 w 904"/>
              <a:gd name="T25" fmla="*/ 2 h 903"/>
              <a:gd name="T26" fmla="*/ 591 w 904"/>
              <a:gd name="T27" fmla="*/ 4 h 903"/>
              <a:gd name="T28" fmla="*/ 554 w 904"/>
              <a:gd name="T29" fmla="*/ 25 h 903"/>
              <a:gd name="T30" fmla="*/ 531 w 904"/>
              <a:gd name="T31" fmla="*/ 63 h 903"/>
              <a:gd name="T32" fmla="*/ 532 w 904"/>
              <a:gd name="T33" fmla="*/ 118 h 903"/>
              <a:gd name="T34" fmla="*/ 369 w 904"/>
              <a:gd name="T35" fmla="*/ 289 h 903"/>
              <a:gd name="T36" fmla="*/ 325 w 904"/>
              <a:gd name="T37" fmla="*/ 289 h 903"/>
              <a:gd name="T38" fmla="*/ 294 w 904"/>
              <a:gd name="T39" fmla="*/ 308 h 903"/>
              <a:gd name="T40" fmla="*/ 275 w 904"/>
              <a:gd name="T41" fmla="*/ 338 h 903"/>
              <a:gd name="T42" fmla="*/ 275 w 904"/>
              <a:gd name="T43" fmla="*/ 383 h 903"/>
              <a:gd name="T44" fmla="*/ 113 w 904"/>
              <a:gd name="T45" fmla="*/ 545 h 903"/>
              <a:gd name="T46" fmla="*/ 64 w 904"/>
              <a:gd name="T47" fmla="*/ 546 h 903"/>
              <a:gd name="T48" fmla="*/ 26 w 904"/>
              <a:gd name="T49" fmla="*/ 568 h 903"/>
              <a:gd name="T50" fmla="*/ 5 w 904"/>
              <a:gd name="T51" fmla="*/ 605 h 903"/>
              <a:gd name="T52" fmla="*/ 3 w 904"/>
              <a:gd name="T53" fmla="*/ 650 h 903"/>
              <a:gd name="T54" fmla="*/ 21 w 904"/>
              <a:gd name="T55" fmla="*/ 690 h 903"/>
              <a:gd name="T56" fmla="*/ 56 w 904"/>
              <a:gd name="T57" fmla="*/ 716 h 903"/>
              <a:gd name="T58" fmla="*/ 100 w 904"/>
              <a:gd name="T59" fmla="*/ 722 h 903"/>
              <a:gd name="T60" fmla="*/ 142 w 904"/>
              <a:gd name="T61" fmla="*/ 706 h 903"/>
              <a:gd name="T62" fmla="*/ 170 w 904"/>
              <a:gd name="T63" fmla="*/ 675 h 903"/>
              <a:gd name="T64" fmla="*/ 181 w 904"/>
              <a:gd name="T65" fmla="*/ 632 h 903"/>
              <a:gd name="T66" fmla="*/ 171 w 904"/>
              <a:gd name="T67" fmla="*/ 591 h 903"/>
              <a:gd name="T68" fmla="*/ 316 w 904"/>
              <a:gd name="T69" fmla="*/ 430 h 903"/>
              <a:gd name="T70" fmla="*/ 286 w 904"/>
              <a:gd name="T71" fmla="*/ 538 h 903"/>
              <a:gd name="T72" fmla="*/ 271 w 904"/>
              <a:gd name="T73" fmla="*/ 753 h 903"/>
              <a:gd name="T74" fmla="*/ 216 w 904"/>
              <a:gd name="T75" fmla="*/ 757 h 903"/>
              <a:gd name="T76" fmla="*/ 212 w 904"/>
              <a:gd name="T77" fmla="*/ 888 h 903"/>
              <a:gd name="T78" fmla="*/ 218 w 904"/>
              <a:gd name="T79" fmla="*/ 901 h 903"/>
              <a:gd name="T80" fmla="*/ 349 w 904"/>
              <a:gd name="T81" fmla="*/ 903 h 903"/>
              <a:gd name="T82" fmla="*/ 361 w 904"/>
              <a:gd name="T83" fmla="*/ 894 h 903"/>
              <a:gd name="T84" fmla="*/ 361 w 904"/>
              <a:gd name="T85" fmla="*/ 762 h 903"/>
              <a:gd name="T86" fmla="*/ 349 w 904"/>
              <a:gd name="T87" fmla="*/ 753 h 903"/>
              <a:gd name="T88" fmla="*/ 305 w 904"/>
              <a:gd name="T89" fmla="*/ 597 h 903"/>
              <a:gd name="T90" fmla="*/ 343 w 904"/>
              <a:gd name="T91" fmla="*/ 469 h 903"/>
              <a:gd name="T92" fmla="*/ 383 w 904"/>
              <a:gd name="T93" fmla="*/ 426 h 903"/>
              <a:gd name="T94" fmla="*/ 418 w 904"/>
              <a:gd name="T95" fmla="*/ 383 h 903"/>
              <a:gd name="T96" fmla="*/ 471 w 904"/>
              <a:gd name="T97" fmla="*/ 342 h 903"/>
              <a:gd name="T98" fmla="*/ 544 w 904"/>
              <a:gd name="T99" fmla="*/ 315 h 903"/>
              <a:gd name="T100" fmla="*/ 627 w 904"/>
              <a:gd name="T101" fmla="*/ 302 h 903"/>
              <a:gd name="T102" fmla="*/ 754 w 904"/>
              <a:gd name="T103" fmla="*/ 348 h 903"/>
              <a:gd name="T104" fmla="*/ 763 w 904"/>
              <a:gd name="T105" fmla="*/ 360 h 903"/>
              <a:gd name="T106" fmla="*/ 895 w 904"/>
              <a:gd name="T107" fmla="*/ 360 h 903"/>
              <a:gd name="T108" fmla="*/ 904 w 904"/>
              <a:gd name="T109" fmla="*/ 348 h 903"/>
              <a:gd name="T110" fmla="*/ 902 w 904"/>
              <a:gd name="T111" fmla="*/ 217 h 903"/>
              <a:gd name="T112" fmla="*/ 889 w 904"/>
              <a:gd name="T113" fmla="*/ 211 h 9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04" h="903">
                <a:moveTo>
                  <a:pt x="889" y="211"/>
                </a:moveTo>
                <a:lnTo>
                  <a:pt x="768" y="211"/>
                </a:lnTo>
                <a:lnTo>
                  <a:pt x="765" y="211"/>
                </a:lnTo>
                <a:lnTo>
                  <a:pt x="763" y="212"/>
                </a:lnTo>
                <a:lnTo>
                  <a:pt x="761" y="213"/>
                </a:lnTo>
                <a:lnTo>
                  <a:pt x="758" y="215"/>
                </a:lnTo>
                <a:lnTo>
                  <a:pt x="756" y="217"/>
                </a:lnTo>
                <a:lnTo>
                  <a:pt x="755" y="220"/>
                </a:lnTo>
                <a:lnTo>
                  <a:pt x="754" y="222"/>
                </a:lnTo>
                <a:lnTo>
                  <a:pt x="754" y="225"/>
                </a:lnTo>
                <a:lnTo>
                  <a:pt x="754" y="271"/>
                </a:lnTo>
                <a:lnTo>
                  <a:pt x="663" y="271"/>
                </a:lnTo>
                <a:lnTo>
                  <a:pt x="627" y="272"/>
                </a:lnTo>
                <a:lnTo>
                  <a:pt x="593" y="275"/>
                </a:lnTo>
                <a:lnTo>
                  <a:pt x="576" y="277"/>
                </a:lnTo>
                <a:lnTo>
                  <a:pt x="561" y="281"/>
                </a:lnTo>
                <a:lnTo>
                  <a:pt x="545" y="284"/>
                </a:lnTo>
                <a:lnTo>
                  <a:pt x="529" y="287"/>
                </a:lnTo>
                <a:lnTo>
                  <a:pt x="513" y="292"/>
                </a:lnTo>
                <a:lnTo>
                  <a:pt x="498" y="298"/>
                </a:lnTo>
                <a:lnTo>
                  <a:pt x="484" y="302"/>
                </a:lnTo>
                <a:lnTo>
                  <a:pt x="470" y="309"/>
                </a:lnTo>
                <a:lnTo>
                  <a:pt x="457" y="315"/>
                </a:lnTo>
                <a:lnTo>
                  <a:pt x="443" y="323"/>
                </a:lnTo>
                <a:lnTo>
                  <a:pt x="431" y="329"/>
                </a:lnTo>
                <a:lnTo>
                  <a:pt x="418" y="337"/>
                </a:lnTo>
                <a:lnTo>
                  <a:pt x="415" y="328"/>
                </a:lnTo>
                <a:lnTo>
                  <a:pt x="409" y="319"/>
                </a:lnTo>
                <a:lnTo>
                  <a:pt x="565" y="163"/>
                </a:lnTo>
                <a:lnTo>
                  <a:pt x="578" y="170"/>
                </a:lnTo>
                <a:lnTo>
                  <a:pt x="590" y="176"/>
                </a:lnTo>
                <a:lnTo>
                  <a:pt x="597" y="178"/>
                </a:lnTo>
                <a:lnTo>
                  <a:pt x="604" y="179"/>
                </a:lnTo>
                <a:lnTo>
                  <a:pt x="610" y="180"/>
                </a:lnTo>
                <a:lnTo>
                  <a:pt x="618" y="180"/>
                </a:lnTo>
                <a:lnTo>
                  <a:pt x="627" y="180"/>
                </a:lnTo>
                <a:lnTo>
                  <a:pt x="636" y="178"/>
                </a:lnTo>
                <a:lnTo>
                  <a:pt x="644" y="176"/>
                </a:lnTo>
                <a:lnTo>
                  <a:pt x="653" y="173"/>
                </a:lnTo>
                <a:lnTo>
                  <a:pt x="661" y="169"/>
                </a:lnTo>
                <a:lnTo>
                  <a:pt x="668" y="164"/>
                </a:lnTo>
                <a:lnTo>
                  <a:pt x="676" y="160"/>
                </a:lnTo>
                <a:lnTo>
                  <a:pt x="681" y="154"/>
                </a:lnTo>
                <a:lnTo>
                  <a:pt x="687" y="147"/>
                </a:lnTo>
                <a:lnTo>
                  <a:pt x="693" y="141"/>
                </a:lnTo>
                <a:lnTo>
                  <a:pt x="697" y="133"/>
                </a:lnTo>
                <a:lnTo>
                  <a:pt x="701" y="125"/>
                </a:lnTo>
                <a:lnTo>
                  <a:pt x="704" y="117"/>
                </a:lnTo>
                <a:lnTo>
                  <a:pt x="706" y="108"/>
                </a:lnTo>
                <a:lnTo>
                  <a:pt x="707" y="99"/>
                </a:lnTo>
                <a:lnTo>
                  <a:pt x="709" y="90"/>
                </a:lnTo>
                <a:lnTo>
                  <a:pt x="707" y="81"/>
                </a:lnTo>
                <a:lnTo>
                  <a:pt x="706" y="72"/>
                </a:lnTo>
                <a:lnTo>
                  <a:pt x="704" y="63"/>
                </a:lnTo>
                <a:lnTo>
                  <a:pt x="701" y="55"/>
                </a:lnTo>
                <a:lnTo>
                  <a:pt x="697" y="47"/>
                </a:lnTo>
                <a:lnTo>
                  <a:pt x="693" y="39"/>
                </a:lnTo>
                <a:lnTo>
                  <a:pt x="687" y="32"/>
                </a:lnTo>
                <a:lnTo>
                  <a:pt x="681" y="25"/>
                </a:lnTo>
                <a:lnTo>
                  <a:pt x="676" y="20"/>
                </a:lnTo>
                <a:lnTo>
                  <a:pt x="668" y="15"/>
                </a:lnTo>
                <a:lnTo>
                  <a:pt x="661" y="11"/>
                </a:lnTo>
                <a:lnTo>
                  <a:pt x="653" y="6"/>
                </a:lnTo>
                <a:lnTo>
                  <a:pt x="644" y="4"/>
                </a:lnTo>
                <a:lnTo>
                  <a:pt x="636" y="2"/>
                </a:lnTo>
                <a:lnTo>
                  <a:pt x="627" y="0"/>
                </a:lnTo>
                <a:lnTo>
                  <a:pt x="618" y="0"/>
                </a:lnTo>
                <a:lnTo>
                  <a:pt x="609" y="0"/>
                </a:lnTo>
                <a:lnTo>
                  <a:pt x="600" y="2"/>
                </a:lnTo>
                <a:lnTo>
                  <a:pt x="591" y="4"/>
                </a:lnTo>
                <a:lnTo>
                  <a:pt x="583" y="6"/>
                </a:lnTo>
                <a:lnTo>
                  <a:pt x="575" y="11"/>
                </a:lnTo>
                <a:lnTo>
                  <a:pt x="567" y="15"/>
                </a:lnTo>
                <a:lnTo>
                  <a:pt x="561" y="20"/>
                </a:lnTo>
                <a:lnTo>
                  <a:pt x="554" y="25"/>
                </a:lnTo>
                <a:lnTo>
                  <a:pt x="548" y="32"/>
                </a:lnTo>
                <a:lnTo>
                  <a:pt x="543" y="39"/>
                </a:lnTo>
                <a:lnTo>
                  <a:pt x="538" y="47"/>
                </a:lnTo>
                <a:lnTo>
                  <a:pt x="535" y="55"/>
                </a:lnTo>
                <a:lnTo>
                  <a:pt x="531" y="63"/>
                </a:lnTo>
                <a:lnTo>
                  <a:pt x="529" y="72"/>
                </a:lnTo>
                <a:lnTo>
                  <a:pt x="528" y="81"/>
                </a:lnTo>
                <a:lnTo>
                  <a:pt x="528" y="90"/>
                </a:lnTo>
                <a:lnTo>
                  <a:pt x="529" y="105"/>
                </a:lnTo>
                <a:lnTo>
                  <a:pt x="532" y="118"/>
                </a:lnTo>
                <a:lnTo>
                  <a:pt x="537" y="131"/>
                </a:lnTo>
                <a:lnTo>
                  <a:pt x="545" y="142"/>
                </a:lnTo>
                <a:lnTo>
                  <a:pt x="388" y="298"/>
                </a:lnTo>
                <a:lnTo>
                  <a:pt x="379" y="293"/>
                </a:lnTo>
                <a:lnTo>
                  <a:pt x="369" y="289"/>
                </a:lnTo>
                <a:lnTo>
                  <a:pt x="358" y="286"/>
                </a:lnTo>
                <a:lnTo>
                  <a:pt x="347" y="285"/>
                </a:lnTo>
                <a:lnTo>
                  <a:pt x="339" y="286"/>
                </a:lnTo>
                <a:lnTo>
                  <a:pt x="331" y="287"/>
                </a:lnTo>
                <a:lnTo>
                  <a:pt x="325" y="289"/>
                </a:lnTo>
                <a:lnTo>
                  <a:pt x="318" y="292"/>
                </a:lnTo>
                <a:lnTo>
                  <a:pt x="311" y="294"/>
                </a:lnTo>
                <a:lnTo>
                  <a:pt x="304" y="299"/>
                </a:lnTo>
                <a:lnTo>
                  <a:pt x="299" y="303"/>
                </a:lnTo>
                <a:lnTo>
                  <a:pt x="294" y="308"/>
                </a:lnTo>
                <a:lnTo>
                  <a:pt x="288" y="313"/>
                </a:lnTo>
                <a:lnTo>
                  <a:pt x="284" y="319"/>
                </a:lnTo>
                <a:lnTo>
                  <a:pt x="281" y="325"/>
                </a:lnTo>
                <a:lnTo>
                  <a:pt x="277" y="332"/>
                </a:lnTo>
                <a:lnTo>
                  <a:pt x="275" y="338"/>
                </a:lnTo>
                <a:lnTo>
                  <a:pt x="273" y="346"/>
                </a:lnTo>
                <a:lnTo>
                  <a:pt x="271" y="353"/>
                </a:lnTo>
                <a:lnTo>
                  <a:pt x="271" y="361"/>
                </a:lnTo>
                <a:lnTo>
                  <a:pt x="273" y="372"/>
                </a:lnTo>
                <a:lnTo>
                  <a:pt x="275" y="383"/>
                </a:lnTo>
                <a:lnTo>
                  <a:pt x="278" y="393"/>
                </a:lnTo>
                <a:lnTo>
                  <a:pt x="284" y="403"/>
                </a:lnTo>
                <a:lnTo>
                  <a:pt x="134" y="553"/>
                </a:lnTo>
                <a:lnTo>
                  <a:pt x="124" y="547"/>
                </a:lnTo>
                <a:lnTo>
                  <a:pt x="113" y="545"/>
                </a:lnTo>
                <a:lnTo>
                  <a:pt x="102" y="543"/>
                </a:lnTo>
                <a:lnTo>
                  <a:pt x="91" y="542"/>
                </a:lnTo>
                <a:lnTo>
                  <a:pt x="82" y="542"/>
                </a:lnTo>
                <a:lnTo>
                  <a:pt x="73" y="544"/>
                </a:lnTo>
                <a:lnTo>
                  <a:pt x="64" y="546"/>
                </a:lnTo>
                <a:lnTo>
                  <a:pt x="56" y="548"/>
                </a:lnTo>
                <a:lnTo>
                  <a:pt x="48" y="553"/>
                </a:lnTo>
                <a:lnTo>
                  <a:pt x="40" y="557"/>
                </a:lnTo>
                <a:lnTo>
                  <a:pt x="33" y="562"/>
                </a:lnTo>
                <a:lnTo>
                  <a:pt x="26" y="568"/>
                </a:lnTo>
                <a:lnTo>
                  <a:pt x="21" y="574"/>
                </a:lnTo>
                <a:lnTo>
                  <a:pt x="16" y="581"/>
                </a:lnTo>
                <a:lnTo>
                  <a:pt x="12" y="589"/>
                </a:lnTo>
                <a:lnTo>
                  <a:pt x="7" y="597"/>
                </a:lnTo>
                <a:lnTo>
                  <a:pt x="5" y="605"/>
                </a:lnTo>
                <a:lnTo>
                  <a:pt x="3" y="614"/>
                </a:lnTo>
                <a:lnTo>
                  <a:pt x="0" y="623"/>
                </a:lnTo>
                <a:lnTo>
                  <a:pt x="0" y="632"/>
                </a:lnTo>
                <a:lnTo>
                  <a:pt x="0" y="641"/>
                </a:lnTo>
                <a:lnTo>
                  <a:pt x="3" y="650"/>
                </a:lnTo>
                <a:lnTo>
                  <a:pt x="5" y="659"/>
                </a:lnTo>
                <a:lnTo>
                  <a:pt x="7" y="667"/>
                </a:lnTo>
                <a:lnTo>
                  <a:pt x="12" y="675"/>
                </a:lnTo>
                <a:lnTo>
                  <a:pt x="16" y="683"/>
                </a:lnTo>
                <a:lnTo>
                  <a:pt x="21" y="690"/>
                </a:lnTo>
                <a:lnTo>
                  <a:pt x="26" y="696"/>
                </a:lnTo>
                <a:lnTo>
                  <a:pt x="33" y="702"/>
                </a:lnTo>
                <a:lnTo>
                  <a:pt x="40" y="706"/>
                </a:lnTo>
                <a:lnTo>
                  <a:pt x="48" y="711"/>
                </a:lnTo>
                <a:lnTo>
                  <a:pt x="56" y="716"/>
                </a:lnTo>
                <a:lnTo>
                  <a:pt x="64" y="718"/>
                </a:lnTo>
                <a:lnTo>
                  <a:pt x="73" y="720"/>
                </a:lnTo>
                <a:lnTo>
                  <a:pt x="82" y="722"/>
                </a:lnTo>
                <a:lnTo>
                  <a:pt x="91" y="722"/>
                </a:lnTo>
                <a:lnTo>
                  <a:pt x="100" y="722"/>
                </a:lnTo>
                <a:lnTo>
                  <a:pt x="109" y="720"/>
                </a:lnTo>
                <a:lnTo>
                  <a:pt x="118" y="718"/>
                </a:lnTo>
                <a:lnTo>
                  <a:pt x="126" y="716"/>
                </a:lnTo>
                <a:lnTo>
                  <a:pt x="134" y="711"/>
                </a:lnTo>
                <a:lnTo>
                  <a:pt x="142" y="706"/>
                </a:lnTo>
                <a:lnTo>
                  <a:pt x="148" y="702"/>
                </a:lnTo>
                <a:lnTo>
                  <a:pt x="155" y="696"/>
                </a:lnTo>
                <a:lnTo>
                  <a:pt x="161" y="690"/>
                </a:lnTo>
                <a:lnTo>
                  <a:pt x="165" y="683"/>
                </a:lnTo>
                <a:lnTo>
                  <a:pt x="170" y="675"/>
                </a:lnTo>
                <a:lnTo>
                  <a:pt x="174" y="667"/>
                </a:lnTo>
                <a:lnTo>
                  <a:pt x="177" y="659"/>
                </a:lnTo>
                <a:lnTo>
                  <a:pt x="179" y="650"/>
                </a:lnTo>
                <a:lnTo>
                  <a:pt x="181" y="641"/>
                </a:lnTo>
                <a:lnTo>
                  <a:pt x="181" y="632"/>
                </a:lnTo>
                <a:lnTo>
                  <a:pt x="181" y="623"/>
                </a:lnTo>
                <a:lnTo>
                  <a:pt x="180" y="615"/>
                </a:lnTo>
                <a:lnTo>
                  <a:pt x="178" y="607"/>
                </a:lnTo>
                <a:lnTo>
                  <a:pt x="174" y="599"/>
                </a:lnTo>
                <a:lnTo>
                  <a:pt x="171" y="591"/>
                </a:lnTo>
                <a:lnTo>
                  <a:pt x="168" y="585"/>
                </a:lnTo>
                <a:lnTo>
                  <a:pt x="163" y="578"/>
                </a:lnTo>
                <a:lnTo>
                  <a:pt x="157" y="571"/>
                </a:lnTo>
                <a:lnTo>
                  <a:pt x="305" y="424"/>
                </a:lnTo>
                <a:lnTo>
                  <a:pt x="316" y="430"/>
                </a:lnTo>
                <a:lnTo>
                  <a:pt x="328" y="433"/>
                </a:lnTo>
                <a:lnTo>
                  <a:pt x="314" y="457"/>
                </a:lnTo>
                <a:lnTo>
                  <a:pt x="303" y="483"/>
                </a:lnTo>
                <a:lnTo>
                  <a:pt x="294" y="510"/>
                </a:lnTo>
                <a:lnTo>
                  <a:pt x="286" y="538"/>
                </a:lnTo>
                <a:lnTo>
                  <a:pt x="279" y="568"/>
                </a:lnTo>
                <a:lnTo>
                  <a:pt x="275" y="598"/>
                </a:lnTo>
                <a:lnTo>
                  <a:pt x="273" y="630"/>
                </a:lnTo>
                <a:lnTo>
                  <a:pt x="271" y="662"/>
                </a:lnTo>
                <a:lnTo>
                  <a:pt x="271" y="753"/>
                </a:lnTo>
                <a:lnTo>
                  <a:pt x="226" y="753"/>
                </a:lnTo>
                <a:lnTo>
                  <a:pt x="223" y="753"/>
                </a:lnTo>
                <a:lnTo>
                  <a:pt x="221" y="754"/>
                </a:lnTo>
                <a:lnTo>
                  <a:pt x="218" y="755"/>
                </a:lnTo>
                <a:lnTo>
                  <a:pt x="216" y="757"/>
                </a:lnTo>
                <a:lnTo>
                  <a:pt x="214" y="760"/>
                </a:lnTo>
                <a:lnTo>
                  <a:pt x="213" y="762"/>
                </a:lnTo>
                <a:lnTo>
                  <a:pt x="212" y="764"/>
                </a:lnTo>
                <a:lnTo>
                  <a:pt x="212" y="767"/>
                </a:lnTo>
                <a:lnTo>
                  <a:pt x="212" y="888"/>
                </a:lnTo>
                <a:lnTo>
                  <a:pt x="212" y="891"/>
                </a:lnTo>
                <a:lnTo>
                  <a:pt x="213" y="894"/>
                </a:lnTo>
                <a:lnTo>
                  <a:pt x="214" y="896"/>
                </a:lnTo>
                <a:lnTo>
                  <a:pt x="216" y="898"/>
                </a:lnTo>
                <a:lnTo>
                  <a:pt x="218" y="901"/>
                </a:lnTo>
                <a:lnTo>
                  <a:pt x="221" y="902"/>
                </a:lnTo>
                <a:lnTo>
                  <a:pt x="223" y="903"/>
                </a:lnTo>
                <a:lnTo>
                  <a:pt x="226" y="903"/>
                </a:lnTo>
                <a:lnTo>
                  <a:pt x="347" y="903"/>
                </a:lnTo>
                <a:lnTo>
                  <a:pt x="349" y="903"/>
                </a:lnTo>
                <a:lnTo>
                  <a:pt x="353" y="902"/>
                </a:lnTo>
                <a:lnTo>
                  <a:pt x="355" y="901"/>
                </a:lnTo>
                <a:lnTo>
                  <a:pt x="357" y="898"/>
                </a:lnTo>
                <a:lnTo>
                  <a:pt x="360" y="896"/>
                </a:lnTo>
                <a:lnTo>
                  <a:pt x="361" y="894"/>
                </a:lnTo>
                <a:lnTo>
                  <a:pt x="362" y="891"/>
                </a:lnTo>
                <a:lnTo>
                  <a:pt x="362" y="888"/>
                </a:lnTo>
                <a:lnTo>
                  <a:pt x="362" y="767"/>
                </a:lnTo>
                <a:lnTo>
                  <a:pt x="362" y="764"/>
                </a:lnTo>
                <a:lnTo>
                  <a:pt x="361" y="762"/>
                </a:lnTo>
                <a:lnTo>
                  <a:pt x="360" y="760"/>
                </a:lnTo>
                <a:lnTo>
                  <a:pt x="357" y="757"/>
                </a:lnTo>
                <a:lnTo>
                  <a:pt x="355" y="755"/>
                </a:lnTo>
                <a:lnTo>
                  <a:pt x="353" y="754"/>
                </a:lnTo>
                <a:lnTo>
                  <a:pt x="349" y="753"/>
                </a:lnTo>
                <a:lnTo>
                  <a:pt x="347" y="753"/>
                </a:lnTo>
                <a:lnTo>
                  <a:pt x="302" y="753"/>
                </a:lnTo>
                <a:lnTo>
                  <a:pt x="302" y="662"/>
                </a:lnTo>
                <a:lnTo>
                  <a:pt x="303" y="629"/>
                </a:lnTo>
                <a:lnTo>
                  <a:pt x="305" y="597"/>
                </a:lnTo>
                <a:lnTo>
                  <a:pt x="310" y="566"/>
                </a:lnTo>
                <a:lnTo>
                  <a:pt x="317" y="537"/>
                </a:lnTo>
                <a:lnTo>
                  <a:pt x="326" y="509"/>
                </a:lnTo>
                <a:lnTo>
                  <a:pt x="336" y="482"/>
                </a:lnTo>
                <a:lnTo>
                  <a:pt x="343" y="469"/>
                </a:lnTo>
                <a:lnTo>
                  <a:pt x="348" y="457"/>
                </a:lnTo>
                <a:lnTo>
                  <a:pt x="355" y="446"/>
                </a:lnTo>
                <a:lnTo>
                  <a:pt x="363" y="434"/>
                </a:lnTo>
                <a:lnTo>
                  <a:pt x="373" y="431"/>
                </a:lnTo>
                <a:lnTo>
                  <a:pt x="383" y="426"/>
                </a:lnTo>
                <a:lnTo>
                  <a:pt x="393" y="420"/>
                </a:lnTo>
                <a:lnTo>
                  <a:pt x="401" y="413"/>
                </a:lnTo>
                <a:lnTo>
                  <a:pt x="408" y="404"/>
                </a:lnTo>
                <a:lnTo>
                  <a:pt x="414" y="395"/>
                </a:lnTo>
                <a:lnTo>
                  <a:pt x="418" y="383"/>
                </a:lnTo>
                <a:lnTo>
                  <a:pt x="421" y="372"/>
                </a:lnTo>
                <a:lnTo>
                  <a:pt x="433" y="364"/>
                </a:lnTo>
                <a:lnTo>
                  <a:pt x="445" y="356"/>
                </a:lnTo>
                <a:lnTo>
                  <a:pt x="458" y="348"/>
                </a:lnTo>
                <a:lnTo>
                  <a:pt x="471" y="342"/>
                </a:lnTo>
                <a:lnTo>
                  <a:pt x="485" y="335"/>
                </a:lnTo>
                <a:lnTo>
                  <a:pt x="498" y="329"/>
                </a:lnTo>
                <a:lnTo>
                  <a:pt x="513" y="324"/>
                </a:lnTo>
                <a:lnTo>
                  <a:pt x="529" y="319"/>
                </a:lnTo>
                <a:lnTo>
                  <a:pt x="544" y="315"/>
                </a:lnTo>
                <a:lnTo>
                  <a:pt x="559" y="311"/>
                </a:lnTo>
                <a:lnTo>
                  <a:pt x="576" y="308"/>
                </a:lnTo>
                <a:lnTo>
                  <a:pt x="593" y="306"/>
                </a:lnTo>
                <a:lnTo>
                  <a:pt x="610" y="303"/>
                </a:lnTo>
                <a:lnTo>
                  <a:pt x="627" y="302"/>
                </a:lnTo>
                <a:lnTo>
                  <a:pt x="645" y="301"/>
                </a:lnTo>
                <a:lnTo>
                  <a:pt x="663" y="301"/>
                </a:lnTo>
                <a:lnTo>
                  <a:pt x="754" y="301"/>
                </a:lnTo>
                <a:lnTo>
                  <a:pt x="754" y="346"/>
                </a:lnTo>
                <a:lnTo>
                  <a:pt x="754" y="348"/>
                </a:lnTo>
                <a:lnTo>
                  <a:pt x="755" y="352"/>
                </a:lnTo>
                <a:lnTo>
                  <a:pt x="756" y="354"/>
                </a:lnTo>
                <a:lnTo>
                  <a:pt x="758" y="356"/>
                </a:lnTo>
                <a:lnTo>
                  <a:pt x="761" y="359"/>
                </a:lnTo>
                <a:lnTo>
                  <a:pt x="763" y="360"/>
                </a:lnTo>
                <a:lnTo>
                  <a:pt x="765" y="361"/>
                </a:lnTo>
                <a:lnTo>
                  <a:pt x="768" y="361"/>
                </a:lnTo>
                <a:lnTo>
                  <a:pt x="889" y="361"/>
                </a:lnTo>
                <a:lnTo>
                  <a:pt x="892" y="361"/>
                </a:lnTo>
                <a:lnTo>
                  <a:pt x="895" y="360"/>
                </a:lnTo>
                <a:lnTo>
                  <a:pt x="897" y="359"/>
                </a:lnTo>
                <a:lnTo>
                  <a:pt x="899" y="356"/>
                </a:lnTo>
                <a:lnTo>
                  <a:pt x="902" y="354"/>
                </a:lnTo>
                <a:lnTo>
                  <a:pt x="903" y="352"/>
                </a:lnTo>
                <a:lnTo>
                  <a:pt x="904" y="348"/>
                </a:lnTo>
                <a:lnTo>
                  <a:pt x="904" y="346"/>
                </a:lnTo>
                <a:lnTo>
                  <a:pt x="904" y="225"/>
                </a:lnTo>
                <a:lnTo>
                  <a:pt x="904" y="222"/>
                </a:lnTo>
                <a:lnTo>
                  <a:pt x="903" y="220"/>
                </a:lnTo>
                <a:lnTo>
                  <a:pt x="902" y="217"/>
                </a:lnTo>
                <a:lnTo>
                  <a:pt x="899" y="215"/>
                </a:lnTo>
                <a:lnTo>
                  <a:pt x="897" y="213"/>
                </a:lnTo>
                <a:lnTo>
                  <a:pt x="895" y="212"/>
                </a:lnTo>
                <a:lnTo>
                  <a:pt x="892" y="211"/>
                </a:lnTo>
                <a:lnTo>
                  <a:pt x="889" y="21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36" name="Group 35" descr="Icon of human being and gear. ">
            <a:extLst>
              <a:ext uri="{FF2B5EF4-FFF2-40B4-BE49-F238E27FC236}">
                <a16:creationId xmlns:a16="http://schemas.microsoft.com/office/drawing/2014/main" id="{ECC5F635-1712-4572-A9EC-F94E2199DDBD}"/>
              </a:ext>
            </a:extLst>
          </p:cNvPr>
          <p:cNvGrpSpPr/>
          <p:nvPr/>
        </p:nvGrpSpPr>
        <p:grpSpPr>
          <a:xfrm>
            <a:off x="7133464" y="5355478"/>
            <a:ext cx="338073" cy="339996"/>
            <a:chOff x="6450013" y="5349875"/>
            <a:chExt cx="279399" cy="280988"/>
          </a:xfrm>
          <a:solidFill>
            <a:schemeClr val="bg1"/>
          </a:solidFill>
        </p:grpSpPr>
        <p:sp>
          <p:nvSpPr>
            <p:cNvPr id="37" name="Freeform 3673">
              <a:extLst>
                <a:ext uri="{FF2B5EF4-FFF2-40B4-BE49-F238E27FC236}">
                  <a16:creationId xmlns:a16="http://schemas.microsoft.com/office/drawing/2014/main" id="{D1391604-D4EC-48A8-AE57-EDF194392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5349875"/>
              <a:ext cx="182562" cy="238125"/>
            </a:xfrm>
            <a:custGeom>
              <a:avLst/>
              <a:gdLst>
                <a:gd name="T0" fmla="*/ 379 w 459"/>
                <a:gd name="T1" fmla="*/ 550 h 602"/>
                <a:gd name="T2" fmla="*/ 380 w 459"/>
                <a:gd name="T3" fmla="*/ 519 h 602"/>
                <a:gd name="T4" fmla="*/ 345 w 459"/>
                <a:gd name="T5" fmla="*/ 495 h 602"/>
                <a:gd name="T6" fmla="*/ 397 w 459"/>
                <a:gd name="T7" fmla="*/ 400 h 602"/>
                <a:gd name="T8" fmla="*/ 408 w 459"/>
                <a:gd name="T9" fmla="*/ 395 h 602"/>
                <a:gd name="T10" fmla="*/ 450 w 459"/>
                <a:gd name="T11" fmla="*/ 406 h 602"/>
                <a:gd name="T12" fmla="*/ 412 w 459"/>
                <a:gd name="T13" fmla="*/ 384 h 602"/>
                <a:gd name="T14" fmla="*/ 376 w 459"/>
                <a:gd name="T15" fmla="*/ 370 h 602"/>
                <a:gd name="T16" fmla="*/ 361 w 459"/>
                <a:gd name="T17" fmla="*/ 307 h 602"/>
                <a:gd name="T18" fmla="*/ 379 w 459"/>
                <a:gd name="T19" fmla="*/ 288 h 602"/>
                <a:gd name="T20" fmla="*/ 397 w 459"/>
                <a:gd name="T21" fmla="*/ 252 h 602"/>
                <a:gd name="T22" fmla="*/ 406 w 459"/>
                <a:gd name="T23" fmla="*/ 214 h 602"/>
                <a:gd name="T24" fmla="*/ 415 w 459"/>
                <a:gd name="T25" fmla="*/ 202 h 602"/>
                <a:gd name="T26" fmla="*/ 420 w 459"/>
                <a:gd name="T27" fmla="*/ 183 h 602"/>
                <a:gd name="T28" fmla="*/ 416 w 459"/>
                <a:gd name="T29" fmla="*/ 152 h 602"/>
                <a:gd name="T30" fmla="*/ 412 w 459"/>
                <a:gd name="T31" fmla="*/ 121 h 602"/>
                <a:gd name="T32" fmla="*/ 420 w 459"/>
                <a:gd name="T33" fmla="*/ 78 h 602"/>
                <a:gd name="T34" fmla="*/ 415 w 459"/>
                <a:gd name="T35" fmla="*/ 45 h 602"/>
                <a:gd name="T36" fmla="*/ 403 w 459"/>
                <a:gd name="T37" fmla="*/ 27 h 602"/>
                <a:gd name="T38" fmla="*/ 382 w 459"/>
                <a:gd name="T39" fmla="*/ 15 h 602"/>
                <a:gd name="T40" fmla="*/ 341 w 459"/>
                <a:gd name="T41" fmla="*/ 3 h 602"/>
                <a:gd name="T42" fmla="*/ 291 w 459"/>
                <a:gd name="T43" fmla="*/ 0 h 602"/>
                <a:gd name="T44" fmla="*/ 245 w 459"/>
                <a:gd name="T45" fmla="*/ 9 h 602"/>
                <a:gd name="T46" fmla="*/ 213 w 459"/>
                <a:gd name="T47" fmla="*/ 27 h 602"/>
                <a:gd name="T48" fmla="*/ 201 w 459"/>
                <a:gd name="T49" fmla="*/ 42 h 602"/>
                <a:gd name="T50" fmla="*/ 181 w 459"/>
                <a:gd name="T51" fmla="*/ 44 h 602"/>
                <a:gd name="T52" fmla="*/ 163 w 459"/>
                <a:gd name="T53" fmla="*/ 56 h 602"/>
                <a:gd name="T54" fmla="*/ 155 w 459"/>
                <a:gd name="T55" fmla="*/ 87 h 602"/>
                <a:gd name="T56" fmla="*/ 164 w 459"/>
                <a:gd name="T57" fmla="*/ 138 h 602"/>
                <a:gd name="T58" fmla="*/ 159 w 459"/>
                <a:gd name="T59" fmla="*/ 144 h 602"/>
                <a:gd name="T60" fmla="*/ 150 w 459"/>
                <a:gd name="T61" fmla="*/ 162 h 602"/>
                <a:gd name="T62" fmla="*/ 149 w 459"/>
                <a:gd name="T63" fmla="*/ 184 h 602"/>
                <a:gd name="T64" fmla="*/ 154 w 459"/>
                <a:gd name="T65" fmla="*/ 201 h 602"/>
                <a:gd name="T66" fmla="*/ 163 w 459"/>
                <a:gd name="T67" fmla="*/ 214 h 602"/>
                <a:gd name="T68" fmla="*/ 169 w 459"/>
                <a:gd name="T69" fmla="*/ 237 h 602"/>
                <a:gd name="T70" fmla="*/ 179 w 459"/>
                <a:gd name="T71" fmla="*/ 271 h 602"/>
                <a:gd name="T72" fmla="*/ 203 w 459"/>
                <a:gd name="T73" fmla="*/ 306 h 602"/>
                <a:gd name="T74" fmla="*/ 215 w 459"/>
                <a:gd name="T75" fmla="*/ 364 h 602"/>
                <a:gd name="T76" fmla="*/ 171 w 459"/>
                <a:gd name="T77" fmla="*/ 381 h 602"/>
                <a:gd name="T78" fmla="*/ 106 w 459"/>
                <a:gd name="T79" fmla="*/ 401 h 602"/>
                <a:gd name="T80" fmla="*/ 46 w 459"/>
                <a:gd name="T81" fmla="*/ 428 h 602"/>
                <a:gd name="T82" fmla="*/ 22 w 459"/>
                <a:gd name="T83" fmla="*/ 449 h 602"/>
                <a:gd name="T84" fmla="*/ 10 w 459"/>
                <a:gd name="T85" fmla="*/ 479 h 602"/>
                <a:gd name="T86" fmla="*/ 2 w 459"/>
                <a:gd name="T87" fmla="*/ 540 h 602"/>
                <a:gd name="T88" fmla="*/ 1 w 459"/>
                <a:gd name="T89" fmla="*/ 594 h 602"/>
                <a:gd name="T90" fmla="*/ 11 w 459"/>
                <a:gd name="T91" fmla="*/ 602 h 602"/>
                <a:gd name="T92" fmla="*/ 345 w 459"/>
                <a:gd name="T93" fmla="*/ 589 h 602"/>
                <a:gd name="T94" fmla="*/ 352 w 459"/>
                <a:gd name="T95" fmla="*/ 577 h 6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59" h="602">
                  <a:moveTo>
                    <a:pt x="352" y="577"/>
                  </a:moveTo>
                  <a:lnTo>
                    <a:pt x="380" y="560"/>
                  </a:lnTo>
                  <a:lnTo>
                    <a:pt x="379" y="550"/>
                  </a:lnTo>
                  <a:lnTo>
                    <a:pt x="379" y="540"/>
                  </a:lnTo>
                  <a:lnTo>
                    <a:pt x="379" y="530"/>
                  </a:lnTo>
                  <a:lnTo>
                    <a:pt x="380" y="519"/>
                  </a:lnTo>
                  <a:lnTo>
                    <a:pt x="352" y="503"/>
                  </a:lnTo>
                  <a:lnTo>
                    <a:pt x="348" y="499"/>
                  </a:lnTo>
                  <a:lnTo>
                    <a:pt x="345" y="495"/>
                  </a:lnTo>
                  <a:lnTo>
                    <a:pt x="345" y="490"/>
                  </a:lnTo>
                  <a:lnTo>
                    <a:pt x="346" y="486"/>
                  </a:lnTo>
                  <a:lnTo>
                    <a:pt x="397" y="400"/>
                  </a:lnTo>
                  <a:lnTo>
                    <a:pt x="399" y="397"/>
                  </a:lnTo>
                  <a:lnTo>
                    <a:pt x="403" y="395"/>
                  </a:lnTo>
                  <a:lnTo>
                    <a:pt x="408" y="395"/>
                  </a:lnTo>
                  <a:lnTo>
                    <a:pt x="413" y="396"/>
                  </a:lnTo>
                  <a:lnTo>
                    <a:pt x="441" y="413"/>
                  </a:lnTo>
                  <a:lnTo>
                    <a:pt x="450" y="406"/>
                  </a:lnTo>
                  <a:lnTo>
                    <a:pt x="459" y="401"/>
                  </a:lnTo>
                  <a:lnTo>
                    <a:pt x="424" y="388"/>
                  </a:lnTo>
                  <a:lnTo>
                    <a:pt x="412" y="384"/>
                  </a:lnTo>
                  <a:lnTo>
                    <a:pt x="400" y="379"/>
                  </a:lnTo>
                  <a:lnTo>
                    <a:pt x="389" y="375"/>
                  </a:lnTo>
                  <a:lnTo>
                    <a:pt x="376" y="370"/>
                  </a:lnTo>
                  <a:lnTo>
                    <a:pt x="368" y="368"/>
                  </a:lnTo>
                  <a:lnTo>
                    <a:pt x="361" y="364"/>
                  </a:lnTo>
                  <a:lnTo>
                    <a:pt x="361" y="307"/>
                  </a:lnTo>
                  <a:lnTo>
                    <a:pt x="366" y="302"/>
                  </a:lnTo>
                  <a:lnTo>
                    <a:pt x="372" y="297"/>
                  </a:lnTo>
                  <a:lnTo>
                    <a:pt x="379" y="288"/>
                  </a:lnTo>
                  <a:lnTo>
                    <a:pt x="385" y="279"/>
                  </a:lnTo>
                  <a:lnTo>
                    <a:pt x="391" y="266"/>
                  </a:lnTo>
                  <a:lnTo>
                    <a:pt x="397" y="252"/>
                  </a:lnTo>
                  <a:lnTo>
                    <a:pt x="400" y="235"/>
                  </a:lnTo>
                  <a:lnTo>
                    <a:pt x="402" y="216"/>
                  </a:lnTo>
                  <a:lnTo>
                    <a:pt x="406" y="214"/>
                  </a:lnTo>
                  <a:lnTo>
                    <a:pt x="409" y="211"/>
                  </a:lnTo>
                  <a:lnTo>
                    <a:pt x="412" y="207"/>
                  </a:lnTo>
                  <a:lnTo>
                    <a:pt x="415" y="202"/>
                  </a:lnTo>
                  <a:lnTo>
                    <a:pt x="417" y="197"/>
                  </a:lnTo>
                  <a:lnTo>
                    <a:pt x="418" y="191"/>
                  </a:lnTo>
                  <a:lnTo>
                    <a:pt x="420" y="183"/>
                  </a:lnTo>
                  <a:lnTo>
                    <a:pt x="420" y="175"/>
                  </a:lnTo>
                  <a:lnTo>
                    <a:pt x="420" y="164"/>
                  </a:lnTo>
                  <a:lnTo>
                    <a:pt x="416" y="152"/>
                  </a:lnTo>
                  <a:lnTo>
                    <a:pt x="412" y="144"/>
                  </a:lnTo>
                  <a:lnTo>
                    <a:pt x="406" y="137"/>
                  </a:lnTo>
                  <a:lnTo>
                    <a:pt x="412" y="121"/>
                  </a:lnTo>
                  <a:lnTo>
                    <a:pt x="417" y="101"/>
                  </a:lnTo>
                  <a:lnTo>
                    <a:pt x="420" y="89"/>
                  </a:lnTo>
                  <a:lnTo>
                    <a:pt x="420" y="78"/>
                  </a:lnTo>
                  <a:lnTo>
                    <a:pt x="420" y="65"/>
                  </a:lnTo>
                  <a:lnTo>
                    <a:pt x="417" y="53"/>
                  </a:lnTo>
                  <a:lnTo>
                    <a:pt x="415" y="45"/>
                  </a:lnTo>
                  <a:lnTo>
                    <a:pt x="412" y="39"/>
                  </a:lnTo>
                  <a:lnTo>
                    <a:pt x="407" y="34"/>
                  </a:lnTo>
                  <a:lnTo>
                    <a:pt x="403" y="27"/>
                  </a:lnTo>
                  <a:lnTo>
                    <a:pt x="397" y="24"/>
                  </a:lnTo>
                  <a:lnTo>
                    <a:pt x="390" y="18"/>
                  </a:lnTo>
                  <a:lnTo>
                    <a:pt x="382" y="15"/>
                  </a:lnTo>
                  <a:lnTo>
                    <a:pt x="376" y="12"/>
                  </a:lnTo>
                  <a:lnTo>
                    <a:pt x="359" y="7"/>
                  </a:lnTo>
                  <a:lnTo>
                    <a:pt x="341" y="3"/>
                  </a:lnTo>
                  <a:lnTo>
                    <a:pt x="325" y="0"/>
                  </a:lnTo>
                  <a:lnTo>
                    <a:pt x="307" y="0"/>
                  </a:lnTo>
                  <a:lnTo>
                    <a:pt x="291" y="0"/>
                  </a:lnTo>
                  <a:lnTo>
                    <a:pt x="276" y="2"/>
                  </a:lnTo>
                  <a:lnTo>
                    <a:pt x="260" y="6"/>
                  </a:lnTo>
                  <a:lnTo>
                    <a:pt x="245" y="9"/>
                  </a:lnTo>
                  <a:lnTo>
                    <a:pt x="231" y="16"/>
                  </a:lnTo>
                  <a:lnTo>
                    <a:pt x="218" y="22"/>
                  </a:lnTo>
                  <a:lnTo>
                    <a:pt x="213" y="27"/>
                  </a:lnTo>
                  <a:lnTo>
                    <a:pt x="209" y="31"/>
                  </a:lnTo>
                  <a:lnTo>
                    <a:pt x="204" y="36"/>
                  </a:lnTo>
                  <a:lnTo>
                    <a:pt x="201" y="42"/>
                  </a:lnTo>
                  <a:lnTo>
                    <a:pt x="194" y="42"/>
                  </a:lnTo>
                  <a:lnTo>
                    <a:pt x="187" y="43"/>
                  </a:lnTo>
                  <a:lnTo>
                    <a:pt x="181" y="44"/>
                  </a:lnTo>
                  <a:lnTo>
                    <a:pt x="176" y="45"/>
                  </a:lnTo>
                  <a:lnTo>
                    <a:pt x="168" y="51"/>
                  </a:lnTo>
                  <a:lnTo>
                    <a:pt x="163" y="56"/>
                  </a:lnTo>
                  <a:lnTo>
                    <a:pt x="158" y="65"/>
                  </a:lnTo>
                  <a:lnTo>
                    <a:pt x="155" y="75"/>
                  </a:lnTo>
                  <a:lnTo>
                    <a:pt x="155" y="87"/>
                  </a:lnTo>
                  <a:lnTo>
                    <a:pt x="155" y="98"/>
                  </a:lnTo>
                  <a:lnTo>
                    <a:pt x="159" y="120"/>
                  </a:lnTo>
                  <a:lnTo>
                    <a:pt x="164" y="138"/>
                  </a:lnTo>
                  <a:lnTo>
                    <a:pt x="164" y="139"/>
                  </a:lnTo>
                  <a:lnTo>
                    <a:pt x="164" y="139"/>
                  </a:lnTo>
                  <a:lnTo>
                    <a:pt x="159" y="144"/>
                  </a:lnTo>
                  <a:lnTo>
                    <a:pt x="154" y="151"/>
                  </a:lnTo>
                  <a:lnTo>
                    <a:pt x="151" y="156"/>
                  </a:lnTo>
                  <a:lnTo>
                    <a:pt x="150" y="162"/>
                  </a:lnTo>
                  <a:lnTo>
                    <a:pt x="149" y="170"/>
                  </a:lnTo>
                  <a:lnTo>
                    <a:pt x="149" y="176"/>
                  </a:lnTo>
                  <a:lnTo>
                    <a:pt x="149" y="184"/>
                  </a:lnTo>
                  <a:lnTo>
                    <a:pt x="150" y="191"/>
                  </a:lnTo>
                  <a:lnTo>
                    <a:pt x="151" y="196"/>
                  </a:lnTo>
                  <a:lnTo>
                    <a:pt x="154" y="201"/>
                  </a:lnTo>
                  <a:lnTo>
                    <a:pt x="156" y="206"/>
                  </a:lnTo>
                  <a:lnTo>
                    <a:pt x="159" y="210"/>
                  </a:lnTo>
                  <a:lnTo>
                    <a:pt x="163" y="214"/>
                  </a:lnTo>
                  <a:lnTo>
                    <a:pt x="167" y="216"/>
                  </a:lnTo>
                  <a:lnTo>
                    <a:pt x="168" y="227"/>
                  </a:lnTo>
                  <a:lnTo>
                    <a:pt x="169" y="237"/>
                  </a:lnTo>
                  <a:lnTo>
                    <a:pt x="172" y="246"/>
                  </a:lnTo>
                  <a:lnTo>
                    <a:pt x="174" y="255"/>
                  </a:lnTo>
                  <a:lnTo>
                    <a:pt x="179" y="271"/>
                  </a:lnTo>
                  <a:lnTo>
                    <a:pt x="187" y="286"/>
                  </a:lnTo>
                  <a:lnTo>
                    <a:pt x="195" y="297"/>
                  </a:lnTo>
                  <a:lnTo>
                    <a:pt x="203" y="306"/>
                  </a:lnTo>
                  <a:lnTo>
                    <a:pt x="210" y="314"/>
                  </a:lnTo>
                  <a:lnTo>
                    <a:pt x="215" y="319"/>
                  </a:lnTo>
                  <a:lnTo>
                    <a:pt x="215" y="364"/>
                  </a:lnTo>
                  <a:lnTo>
                    <a:pt x="201" y="369"/>
                  </a:lnTo>
                  <a:lnTo>
                    <a:pt x="186" y="375"/>
                  </a:lnTo>
                  <a:lnTo>
                    <a:pt x="171" y="381"/>
                  </a:lnTo>
                  <a:lnTo>
                    <a:pt x="155" y="384"/>
                  </a:lnTo>
                  <a:lnTo>
                    <a:pt x="129" y="393"/>
                  </a:lnTo>
                  <a:lnTo>
                    <a:pt x="106" y="401"/>
                  </a:lnTo>
                  <a:lnTo>
                    <a:pt x="83" y="410"/>
                  </a:lnTo>
                  <a:lnTo>
                    <a:pt x="64" y="419"/>
                  </a:lnTo>
                  <a:lnTo>
                    <a:pt x="46" y="428"/>
                  </a:lnTo>
                  <a:lnTo>
                    <a:pt x="32" y="438"/>
                  </a:lnTo>
                  <a:lnTo>
                    <a:pt x="27" y="444"/>
                  </a:lnTo>
                  <a:lnTo>
                    <a:pt x="22" y="449"/>
                  </a:lnTo>
                  <a:lnTo>
                    <a:pt x="18" y="455"/>
                  </a:lnTo>
                  <a:lnTo>
                    <a:pt x="15" y="460"/>
                  </a:lnTo>
                  <a:lnTo>
                    <a:pt x="10" y="479"/>
                  </a:lnTo>
                  <a:lnTo>
                    <a:pt x="6" y="499"/>
                  </a:lnTo>
                  <a:lnTo>
                    <a:pt x="4" y="521"/>
                  </a:lnTo>
                  <a:lnTo>
                    <a:pt x="2" y="540"/>
                  </a:lnTo>
                  <a:lnTo>
                    <a:pt x="0" y="573"/>
                  </a:lnTo>
                  <a:lnTo>
                    <a:pt x="0" y="589"/>
                  </a:lnTo>
                  <a:lnTo>
                    <a:pt x="1" y="594"/>
                  </a:lnTo>
                  <a:lnTo>
                    <a:pt x="4" y="598"/>
                  </a:lnTo>
                  <a:lnTo>
                    <a:pt x="7" y="600"/>
                  </a:lnTo>
                  <a:lnTo>
                    <a:pt x="11" y="602"/>
                  </a:lnTo>
                  <a:lnTo>
                    <a:pt x="350" y="602"/>
                  </a:lnTo>
                  <a:lnTo>
                    <a:pt x="346" y="594"/>
                  </a:lnTo>
                  <a:lnTo>
                    <a:pt x="345" y="589"/>
                  </a:lnTo>
                  <a:lnTo>
                    <a:pt x="345" y="585"/>
                  </a:lnTo>
                  <a:lnTo>
                    <a:pt x="348" y="581"/>
                  </a:lnTo>
                  <a:lnTo>
                    <a:pt x="352" y="57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3674">
              <a:extLst>
                <a:ext uri="{FF2B5EF4-FFF2-40B4-BE49-F238E27FC236}">
                  <a16:creationId xmlns:a16="http://schemas.microsoft.com/office/drawing/2014/main" id="{44A4D0F8-0767-41BC-BE62-0AED99EC8B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97650" y="5497513"/>
              <a:ext cx="131762" cy="133350"/>
            </a:xfrm>
            <a:custGeom>
              <a:avLst/>
              <a:gdLst>
                <a:gd name="T0" fmla="*/ 151 w 332"/>
                <a:gd name="T1" fmla="*/ 243 h 336"/>
                <a:gd name="T2" fmla="*/ 129 w 332"/>
                <a:gd name="T3" fmla="*/ 235 h 336"/>
                <a:gd name="T4" fmla="*/ 111 w 332"/>
                <a:gd name="T5" fmla="*/ 222 h 336"/>
                <a:gd name="T6" fmla="*/ 97 w 332"/>
                <a:gd name="T7" fmla="*/ 204 h 336"/>
                <a:gd name="T8" fmla="*/ 89 w 332"/>
                <a:gd name="T9" fmla="*/ 182 h 336"/>
                <a:gd name="T10" fmla="*/ 88 w 332"/>
                <a:gd name="T11" fmla="*/ 159 h 336"/>
                <a:gd name="T12" fmla="*/ 94 w 332"/>
                <a:gd name="T13" fmla="*/ 136 h 336"/>
                <a:gd name="T14" fmla="*/ 106 w 332"/>
                <a:gd name="T15" fmla="*/ 117 h 336"/>
                <a:gd name="T16" fmla="*/ 122 w 332"/>
                <a:gd name="T17" fmla="*/ 103 h 336"/>
                <a:gd name="T18" fmla="*/ 143 w 332"/>
                <a:gd name="T19" fmla="*/ 92 h 336"/>
                <a:gd name="T20" fmla="*/ 166 w 332"/>
                <a:gd name="T21" fmla="*/ 89 h 336"/>
                <a:gd name="T22" fmla="*/ 189 w 332"/>
                <a:gd name="T23" fmla="*/ 92 h 336"/>
                <a:gd name="T24" fmla="*/ 210 w 332"/>
                <a:gd name="T25" fmla="*/ 103 h 336"/>
                <a:gd name="T26" fmla="*/ 226 w 332"/>
                <a:gd name="T27" fmla="*/ 117 h 336"/>
                <a:gd name="T28" fmla="*/ 238 w 332"/>
                <a:gd name="T29" fmla="*/ 136 h 336"/>
                <a:gd name="T30" fmla="*/ 243 w 332"/>
                <a:gd name="T31" fmla="*/ 159 h 336"/>
                <a:gd name="T32" fmla="*/ 242 w 332"/>
                <a:gd name="T33" fmla="*/ 182 h 336"/>
                <a:gd name="T34" fmla="*/ 234 w 332"/>
                <a:gd name="T35" fmla="*/ 204 h 336"/>
                <a:gd name="T36" fmla="*/ 221 w 332"/>
                <a:gd name="T37" fmla="*/ 222 h 336"/>
                <a:gd name="T38" fmla="*/ 203 w 332"/>
                <a:gd name="T39" fmla="*/ 235 h 336"/>
                <a:gd name="T40" fmla="*/ 181 w 332"/>
                <a:gd name="T41" fmla="*/ 243 h 336"/>
                <a:gd name="T42" fmla="*/ 306 w 332"/>
                <a:gd name="T43" fmla="*/ 204 h 336"/>
                <a:gd name="T44" fmla="*/ 300 w 332"/>
                <a:gd name="T45" fmla="*/ 195 h 336"/>
                <a:gd name="T46" fmla="*/ 302 w 332"/>
                <a:gd name="T47" fmla="*/ 167 h 336"/>
                <a:gd name="T48" fmla="*/ 300 w 332"/>
                <a:gd name="T49" fmla="*/ 139 h 336"/>
                <a:gd name="T50" fmla="*/ 306 w 332"/>
                <a:gd name="T51" fmla="*/ 130 h 336"/>
                <a:gd name="T52" fmla="*/ 269 w 332"/>
                <a:gd name="T53" fmla="*/ 64 h 336"/>
                <a:gd name="T54" fmla="*/ 257 w 332"/>
                <a:gd name="T55" fmla="*/ 65 h 336"/>
                <a:gd name="T56" fmla="*/ 242 w 332"/>
                <a:gd name="T57" fmla="*/ 53 h 336"/>
                <a:gd name="T58" fmla="*/ 215 w 332"/>
                <a:gd name="T59" fmla="*/ 35 h 336"/>
                <a:gd name="T60" fmla="*/ 207 w 332"/>
                <a:gd name="T61" fmla="*/ 27 h 336"/>
                <a:gd name="T62" fmla="*/ 135 w 332"/>
                <a:gd name="T63" fmla="*/ 0 h 336"/>
                <a:gd name="T64" fmla="*/ 133 w 332"/>
                <a:gd name="T65" fmla="*/ 31 h 336"/>
                <a:gd name="T66" fmla="*/ 113 w 332"/>
                <a:gd name="T67" fmla="*/ 41 h 336"/>
                <a:gd name="T68" fmla="*/ 77 w 332"/>
                <a:gd name="T69" fmla="*/ 63 h 336"/>
                <a:gd name="T70" fmla="*/ 67 w 332"/>
                <a:gd name="T71" fmla="*/ 65 h 336"/>
                <a:gd name="T72" fmla="*/ 0 w 332"/>
                <a:gd name="T73" fmla="*/ 114 h 336"/>
                <a:gd name="T74" fmla="*/ 31 w 332"/>
                <a:gd name="T75" fmla="*/ 135 h 336"/>
                <a:gd name="T76" fmla="*/ 30 w 332"/>
                <a:gd name="T77" fmla="*/ 154 h 336"/>
                <a:gd name="T78" fmla="*/ 31 w 332"/>
                <a:gd name="T79" fmla="*/ 191 h 336"/>
                <a:gd name="T80" fmla="*/ 29 w 332"/>
                <a:gd name="T81" fmla="*/ 202 h 336"/>
                <a:gd name="T82" fmla="*/ 38 w 332"/>
                <a:gd name="T83" fmla="*/ 284 h 336"/>
                <a:gd name="T84" fmla="*/ 71 w 332"/>
                <a:gd name="T85" fmla="*/ 267 h 336"/>
                <a:gd name="T86" fmla="*/ 89 w 332"/>
                <a:gd name="T87" fmla="*/ 279 h 336"/>
                <a:gd name="T88" fmla="*/ 139 w 332"/>
                <a:gd name="T89" fmla="*/ 300 h 336"/>
                <a:gd name="T90" fmla="*/ 146 w 332"/>
                <a:gd name="T91" fmla="*/ 308 h 336"/>
                <a:gd name="T92" fmla="*/ 207 w 332"/>
                <a:gd name="T93" fmla="*/ 336 h 336"/>
                <a:gd name="T94" fmla="*/ 208 w 332"/>
                <a:gd name="T95" fmla="*/ 306 h 336"/>
                <a:gd name="T96" fmla="*/ 223 w 332"/>
                <a:gd name="T97" fmla="*/ 297 h 336"/>
                <a:gd name="T98" fmla="*/ 246 w 332"/>
                <a:gd name="T99" fmla="*/ 279 h 336"/>
                <a:gd name="T100" fmla="*/ 257 w 332"/>
                <a:gd name="T101" fmla="*/ 268 h 336"/>
                <a:gd name="T102" fmla="*/ 269 w 332"/>
                <a:gd name="T103" fmla="*/ 270 h 336"/>
                <a:gd name="T104" fmla="*/ 306 w 332"/>
                <a:gd name="T105" fmla="*/ 204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32" h="336">
                  <a:moveTo>
                    <a:pt x="166" y="245"/>
                  </a:moveTo>
                  <a:lnTo>
                    <a:pt x="158" y="244"/>
                  </a:lnTo>
                  <a:lnTo>
                    <a:pt x="151" y="243"/>
                  </a:lnTo>
                  <a:lnTo>
                    <a:pt x="143" y="241"/>
                  </a:lnTo>
                  <a:lnTo>
                    <a:pt x="135" y="239"/>
                  </a:lnTo>
                  <a:lnTo>
                    <a:pt x="129" y="235"/>
                  </a:lnTo>
                  <a:lnTo>
                    <a:pt x="122" y="231"/>
                  </a:lnTo>
                  <a:lnTo>
                    <a:pt x="116" y="227"/>
                  </a:lnTo>
                  <a:lnTo>
                    <a:pt x="111" y="222"/>
                  </a:lnTo>
                  <a:lnTo>
                    <a:pt x="106" y="217"/>
                  </a:lnTo>
                  <a:lnTo>
                    <a:pt x="101" y="211"/>
                  </a:lnTo>
                  <a:lnTo>
                    <a:pt x="97" y="204"/>
                  </a:lnTo>
                  <a:lnTo>
                    <a:pt x="94" y="198"/>
                  </a:lnTo>
                  <a:lnTo>
                    <a:pt x="92" y="190"/>
                  </a:lnTo>
                  <a:lnTo>
                    <a:pt x="89" y="182"/>
                  </a:lnTo>
                  <a:lnTo>
                    <a:pt x="88" y="175"/>
                  </a:lnTo>
                  <a:lnTo>
                    <a:pt x="88" y="167"/>
                  </a:lnTo>
                  <a:lnTo>
                    <a:pt x="88" y="159"/>
                  </a:lnTo>
                  <a:lnTo>
                    <a:pt x="89" y="151"/>
                  </a:lnTo>
                  <a:lnTo>
                    <a:pt x="92" y="144"/>
                  </a:lnTo>
                  <a:lnTo>
                    <a:pt x="94" y="136"/>
                  </a:lnTo>
                  <a:lnTo>
                    <a:pt x="97" y="130"/>
                  </a:lnTo>
                  <a:lnTo>
                    <a:pt x="101" y="123"/>
                  </a:lnTo>
                  <a:lnTo>
                    <a:pt x="106" y="117"/>
                  </a:lnTo>
                  <a:lnTo>
                    <a:pt x="111" y="112"/>
                  </a:lnTo>
                  <a:lnTo>
                    <a:pt x="116" y="106"/>
                  </a:lnTo>
                  <a:lnTo>
                    <a:pt x="122" y="103"/>
                  </a:lnTo>
                  <a:lnTo>
                    <a:pt x="129" y="99"/>
                  </a:lnTo>
                  <a:lnTo>
                    <a:pt x="135" y="95"/>
                  </a:lnTo>
                  <a:lnTo>
                    <a:pt x="143" y="92"/>
                  </a:lnTo>
                  <a:lnTo>
                    <a:pt x="151" y="90"/>
                  </a:lnTo>
                  <a:lnTo>
                    <a:pt x="158" y="90"/>
                  </a:lnTo>
                  <a:lnTo>
                    <a:pt x="166" y="89"/>
                  </a:lnTo>
                  <a:lnTo>
                    <a:pt x="174" y="90"/>
                  </a:lnTo>
                  <a:lnTo>
                    <a:pt x="181" y="90"/>
                  </a:lnTo>
                  <a:lnTo>
                    <a:pt x="189" y="92"/>
                  </a:lnTo>
                  <a:lnTo>
                    <a:pt x="196" y="95"/>
                  </a:lnTo>
                  <a:lnTo>
                    <a:pt x="203" y="99"/>
                  </a:lnTo>
                  <a:lnTo>
                    <a:pt x="210" y="103"/>
                  </a:lnTo>
                  <a:lnTo>
                    <a:pt x="215" y="106"/>
                  </a:lnTo>
                  <a:lnTo>
                    <a:pt x="221" y="112"/>
                  </a:lnTo>
                  <a:lnTo>
                    <a:pt x="226" y="117"/>
                  </a:lnTo>
                  <a:lnTo>
                    <a:pt x="230" y="123"/>
                  </a:lnTo>
                  <a:lnTo>
                    <a:pt x="234" y="130"/>
                  </a:lnTo>
                  <a:lnTo>
                    <a:pt x="238" y="136"/>
                  </a:lnTo>
                  <a:lnTo>
                    <a:pt x="241" y="144"/>
                  </a:lnTo>
                  <a:lnTo>
                    <a:pt x="242" y="151"/>
                  </a:lnTo>
                  <a:lnTo>
                    <a:pt x="243" y="159"/>
                  </a:lnTo>
                  <a:lnTo>
                    <a:pt x="244" y="167"/>
                  </a:lnTo>
                  <a:lnTo>
                    <a:pt x="243" y="175"/>
                  </a:lnTo>
                  <a:lnTo>
                    <a:pt x="242" y="182"/>
                  </a:lnTo>
                  <a:lnTo>
                    <a:pt x="241" y="190"/>
                  </a:lnTo>
                  <a:lnTo>
                    <a:pt x="238" y="198"/>
                  </a:lnTo>
                  <a:lnTo>
                    <a:pt x="234" y="204"/>
                  </a:lnTo>
                  <a:lnTo>
                    <a:pt x="230" y="211"/>
                  </a:lnTo>
                  <a:lnTo>
                    <a:pt x="226" y="217"/>
                  </a:lnTo>
                  <a:lnTo>
                    <a:pt x="221" y="222"/>
                  </a:lnTo>
                  <a:lnTo>
                    <a:pt x="215" y="227"/>
                  </a:lnTo>
                  <a:lnTo>
                    <a:pt x="210" y="231"/>
                  </a:lnTo>
                  <a:lnTo>
                    <a:pt x="203" y="235"/>
                  </a:lnTo>
                  <a:lnTo>
                    <a:pt x="196" y="239"/>
                  </a:lnTo>
                  <a:lnTo>
                    <a:pt x="189" y="241"/>
                  </a:lnTo>
                  <a:lnTo>
                    <a:pt x="181" y="243"/>
                  </a:lnTo>
                  <a:lnTo>
                    <a:pt x="174" y="244"/>
                  </a:lnTo>
                  <a:lnTo>
                    <a:pt x="166" y="245"/>
                  </a:lnTo>
                  <a:close/>
                  <a:moveTo>
                    <a:pt x="306" y="204"/>
                  </a:moveTo>
                  <a:lnTo>
                    <a:pt x="302" y="202"/>
                  </a:lnTo>
                  <a:lnTo>
                    <a:pt x="301" y="199"/>
                  </a:lnTo>
                  <a:lnTo>
                    <a:pt x="300" y="195"/>
                  </a:lnTo>
                  <a:lnTo>
                    <a:pt x="300" y="191"/>
                  </a:lnTo>
                  <a:lnTo>
                    <a:pt x="302" y="180"/>
                  </a:lnTo>
                  <a:lnTo>
                    <a:pt x="302" y="167"/>
                  </a:lnTo>
                  <a:lnTo>
                    <a:pt x="302" y="154"/>
                  </a:lnTo>
                  <a:lnTo>
                    <a:pt x="300" y="142"/>
                  </a:lnTo>
                  <a:lnTo>
                    <a:pt x="300" y="139"/>
                  </a:lnTo>
                  <a:lnTo>
                    <a:pt x="301" y="135"/>
                  </a:lnTo>
                  <a:lnTo>
                    <a:pt x="302" y="132"/>
                  </a:lnTo>
                  <a:lnTo>
                    <a:pt x="306" y="130"/>
                  </a:lnTo>
                  <a:lnTo>
                    <a:pt x="332" y="114"/>
                  </a:lnTo>
                  <a:lnTo>
                    <a:pt x="293" y="50"/>
                  </a:lnTo>
                  <a:lnTo>
                    <a:pt x="269" y="64"/>
                  </a:lnTo>
                  <a:lnTo>
                    <a:pt x="265" y="65"/>
                  </a:lnTo>
                  <a:lnTo>
                    <a:pt x="261" y="65"/>
                  </a:lnTo>
                  <a:lnTo>
                    <a:pt x="257" y="65"/>
                  </a:lnTo>
                  <a:lnTo>
                    <a:pt x="255" y="63"/>
                  </a:lnTo>
                  <a:lnTo>
                    <a:pt x="251" y="59"/>
                  </a:lnTo>
                  <a:lnTo>
                    <a:pt x="242" y="53"/>
                  </a:lnTo>
                  <a:lnTo>
                    <a:pt x="233" y="45"/>
                  </a:lnTo>
                  <a:lnTo>
                    <a:pt x="224" y="40"/>
                  </a:lnTo>
                  <a:lnTo>
                    <a:pt x="215" y="35"/>
                  </a:lnTo>
                  <a:lnTo>
                    <a:pt x="211" y="33"/>
                  </a:lnTo>
                  <a:lnTo>
                    <a:pt x="208" y="31"/>
                  </a:lnTo>
                  <a:lnTo>
                    <a:pt x="207" y="27"/>
                  </a:lnTo>
                  <a:lnTo>
                    <a:pt x="207" y="24"/>
                  </a:lnTo>
                  <a:lnTo>
                    <a:pt x="207" y="0"/>
                  </a:lnTo>
                  <a:lnTo>
                    <a:pt x="135" y="0"/>
                  </a:lnTo>
                  <a:lnTo>
                    <a:pt x="135" y="24"/>
                  </a:lnTo>
                  <a:lnTo>
                    <a:pt x="134" y="27"/>
                  </a:lnTo>
                  <a:lnTo>
                    <a:pt x="133" y="31"/>
                  </a:lnTo>
                  <a:lnTo>
                    <a:pt x="130" y="33"/>
                  </a:lnTo>
                  <a:lnTo>
                    <a:pt x="126" y="35"/>
                  </a:lnTo>
                  <a:lnTo>
                    <a:pt x="113" y="41"/>
                  </a:lnTo>
                  <a:lnTo>
                    <a:pt x="101" y="47"/>
                  </a:lnTo>
                  <a:lnTo>
                    <a:pt x="88" y="55"/>
                  </a:lnTo>
                  <a:lnTo>
                    <a:pt x="77" y="63"/>
                  </a:lnTo>
                  <a:lnTo>
                    <a:pt x="75" y="65"/>
                  </a:lnTo>
                  <a:lnTo>
                    <a:pt x="71" y="65"/>
                  </a:lnTo>
                  <a:lnTo>
                    <a:pt x="67" y="65"/>
                  </a:lnTo>
                  <a:lnTo>
                    <a:pt x="63" y="64"/>
                  </a:lnTo>
                  <a:lnTo>
                    <a:pt x="38" y="50"/>
                  </a:lnTo>
                  <a:lnTo>
                    <a:pt x="0" y="114"/>
                  </a:lnTo>
                  <a:lnTo>
                    <a:pt x="26" y="130"/>
                  </a:lnTo>
                  <a:lnTo>
                    <a:pt x="29" y="132"/>
                  </a:lnTo>
                  <a:lnTo>
                    <a:pt x="31" y="135"/>
                  </a:lnTo>
                  <a:lnTo>
                    <a:pt x="33" y="139"/>
                  </a:lnTo>
                  <a:lnTo>
                    <a:pt x="31" y="142"/>
                  </a:lnTo>
                  <a:lnTo>
                    <a:pt x="30" y="154"/>
                  </a:lnTo>
                  <a:lnTo>
                    <a:pt x="30" y="167"/>
                  </a:lnTo>
                  <a:lnTo>
                    <a:pt x="30" y="178"/>
                  </a:lnTo>
                  <a:lnTo>
                    <a:pt x="31" y="191"/>
                  </a:lnTo>
                  <a:lnTo>
                    <a:pt x="33" y="195"/>
                  </a:lnTo>
                  <a:lnTo>
                    <a:pt x="31" y="199"/>
                  </a:lnTo>
                  <a:lnTo>
                    <a:pt x="29" y="202"/>
                  </a:lnTo>
                  <a:lnTo>
                    <a:pt x="26" y="204"/>
                  </a:lnTo>
                  <a:lnTo>
                    <a:pt x="0" y="220"/>
                  </a:lnTo>
                  <a:lnTo>
                    <a:pt x="38" y="284"/>
                  </a:lnTo>
                  <a:lnTo>
                    <a:pt x="63" y="270"/>
                  </a:lnTo>
                  <a:lnTo>
                    <a:pt x="67" y="268"/>
                  </a:lnTo>
                  <a:lnTo>
                    <a:pt x="71" y="267"/>
                  </a:lnTo>
                  <a:lnTo>
                    <a:pt x="75" y="268"/>
                  </a:lnTo>
                  <a:lnTo>
                    <a:pt x="77" y="271"/>
                  </a:lnTo>
                  <a:lnTo>
                    <a:pt x="89" y="279"/>
                  </a:lnTo>
                  <a:lnTo>
                    <a:pt x="106" y="286"/>
                  </a:lnTo>
                  <a:lnTo>
                    <a:pt x="124" y="295"/>
                  </a:lnTo>
                  <a:lnTo>
                    <a:pt x="139" y="300"/>
                  </a:lnTo>
                  <a:lnTo>
                    <a:pt x="142" y="303"/>
                  </a:lnTo>
                  <a:lnTo>
                    <a:pt x="144" y="306"/>
                  </a:lnTo>
                  <a:lnTo>
                    <a:pt x="146" y="308"/>
                  </a:lnTo>
                  <a:lnTo>
                    <a:pt x="147" y="312"/>
                  </a:lnTo>
                  <a:lnTo>
                    <a:pt x="147" y="336"/>
                  </a:lnTo>
                  <a:lnTo>
                    <a:pt x="207" y="336"/>
                  </a:lnTo>
                  <a:lnTo>
                    <a:pt x="207" y="312"/>
                  </a:lnTo>
                  <a:lnTo>
                    <a:pt x="207" y="308"/>
                  </a:lnTo>
                  <a:lnTo>
                    <a:pt x="208" y="306"/>
                  </a:lnTo>
                  <a:lnTo>
                    <a:pt x="211" y="303"/>
                  </a:lnTo>
                  <a:lnTo>
                    <a:pt x="215" y="300"/>
                  </a:lnTo>
                  <a:lnTo>
                    <a:pt x="223" y="297"/>
                  </a:lnTo>
                  <a:lnTo>
                    <a:pt x="230" y="291"/>
                  </a:lnTo>
                  <a:lnTo>
                    <a:pt x="238" y="285"/>
                  </a:lnTo>
                  <a:lnTo>
                    <a:pt x="246" y="279"/>
                  </a:lnTo>
                  <a:lnTo>
                    <a:pt x="250" y="275"/>
                  </a:lnTo>
                  <a:lnTo>
                    <a:pt x="255" y="271"/>
                  </a:lnTo>
                  <a:lnTo>
                    <a:pt x="257" y="268"/>
                  </a:lnTo>
                  <a:lnTo>
                    <a:pt x="261" y="267"/>
                  </a:lnTo>
                  <a:lnTo>
                    <a:pt x="265" y="268"/>
                  </a:lnTo>
                  <a:lnTo>
                    <a:pt x="269" y="270"/>
                  </a:lnTo>
                  <a:lnTo>
                    <a:pt x="295" y="284"/>
                  </a:lnTo>
                  <a:lnTo>
                    <a:pt x="332" y="220"/>
                  </a:lnTo>
                  <a:lnTo>
                    <a:pt x="306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9" name="Group 38" descr="Icon of gears. ">
            <a:extLst>
              <a:ext uri="{FF2B5EF4-FFF2-40B4-BE49-F238E27FC236}">
                <a16:creationId xmlns:a16="http://schemas.microsoft.com/office/drawing/2014/main" id="{5BC0E3F0-447D-4721-AB1F-C8243BA36671}"/>
              </a:ext>
            </a:extLst>
          </p:cNvPr>
          <p:cNvGrpSpPr/>
          <p:nvPr/>
        </p:nvGrpSpPr>
        <p:grpSpPr>
          <a:xfrm>
            <a:off x="4717582" y="5353558"/>
            <a:ext cx="343837" cy="343837"/>
            <a:chOff x="7613650" y="1387475"/>
            <a:chExt cx="284163" cy="284163"/>
          </a:xfrm>
          <a:solidFill>
            <a:schemeClr val="bg1"/>
          </a:solidFill>
        </p:grpSpPr>
        <p:sp>
          <p:nvSpPr>
            <p:cNvPr id="40" name="Freeform 4359">
              <a:extLst>
                <a:ext uri="{FF2B5EF4-FFF2-40B4-BE49-F238E27FC236}">
                  <a16:creationId xmlns:a16="http://schemas.microsoft.com/office/drawing/2014/main" id="{351831F3-9830-4A23-8B34-11A3FCCA02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13650" y="1471613"/>
              <a:ext cx="200025" cy="200025"/>
            </a:xfrm>
            <a:custGeom>
              <a:avLst/>
              <a:gdLst>
                <a:gd name="T0" fmla="*/ 276 w 629"/>
                <a:gd name="T1" fmla="*/ 436 h 629"/>
                <a:gd name="T2" fmla="*/ 233 w 629"/>
                <a:gd name="T3" fmla="*/ 411 h 629"/>
                <a:gd name="T4" fmla="*/ 202 w 629"/>
                <a:gd name="T5" fmla="*/ 374 h 629"/>
                <a:gd name="T6" fmla="*/ 187 w 629"/>
                <a:gd name="T7" fmla="*/ 325 h 629"/>
                <a:gd name="T8" fmla="*/ 192 w 629"/>
                <a:gd name="T9" fmla="*/ 274 h 629"/>
                <a:gd name="T10" fmla="*/ 216 w 629"/>
                <a:gd name="T11" fmla="*/ 231 h 629"/>
                <a:gd name="T12" fmla="*/ 253 w 629"/>
                <a:gd name="T13" fmla="*/ 199 h 629"/>
                <a:gd name="T14" fmla="*/ 301 w 629"/>
                <a:gd name="T15" fmla="*/ 184 h 629"/>
                <a:gd name="T16" fmla="*/ 352 w 629"/>
                <a:gd name="T17" fmla="*/ 190 h 629"/>
                <a:gd name="T18" fmla="*/ 395 w 629"/>
                <a:gd name="T19" fmla="*/ 213 h 629"/>
                <a:gd name="T20" fmla="*/ 426 w 629"/>
                <a:gd name="T21" fmla="*/ 252 h 629"/>
                <a:gd name="T22" fmla="*/ 441 w 629"/>
                <a:gd name="T23" fmla="*/ 300 h 629"/>
                <a:gd name="T24" fmla="*/ 436 w 629"/>
                <a:gd name="T25" fmla="*/ 350 h 629"/>
                <a:gd name="T26" fmla="*/ 413 w 629"/>
                <a:gd name="T27" fmla="*/ 394 h 629"/>
                <a:gd name="T28" fmla="*/ 375 w 629"/>
                <a:gd name="T29" fmla="*/ 425 h 629"/>
                <a:gd name="T30" fmla="*/ 327 w 629"/>
                <a:gd name="T31" fmla="*/ 440 h 629"/>
                <a:gd name="T32" fmla="*/ 572 w 629"/>
                <a:gd name="T33" fmla="*/ 346 h 629"/>
                <a:gd name="T34" fmla="*/ 574 w 629"/>
                <a:gd name="T35" fmla="*/ 302 h 629"/>
                <a:gd name="T36" fmla="*/ 620 w 629"/>
                <a:gd name="T37" fmla="*/ 241 h 629"/>
                <a:gd name="T38" fmla="*/ 628 w 629"/>
                <a:gd name="T39" fmla="*/ 231 h 629"/>
                <a:gd name="T40" fmla="*/ 625 w 629"/>
                <a:gd name="T41" fmla="*/ 219 h 629"/>
                <a:gd name="T42" fmla="*/ 544 w 629"/>
                <a:gd name="T43" fmla="*/ 84 h 629"/>
                <a:gd name="T44" fmla="*/ 532 w 629"/>
                <a:gd name="T45" fmla="*/ 83 h 629"/>
                <a:gd name="T46" fmla="*/ 447 w 629"/>
                <a:gd name="T47" fmla="*/ 88 h 629"/>
                <a:gd name="T48" fmla="*/ 407 w 629"/>
                <a:gd name="T49" fmla="*/ 69 h 629"/>
                <a:gd name="T50" fmla="*/ 404 w 629"/>
                <a:gd name="T51" fmla="*/ 7 h 629"/>
                <a:gd name="T52" fmla="*/ 395 w 629"/>
                <a:gd name="T53" fmla="*/ 0 h 629"/>
                <a:gd name="T54" fmla="*/ 235 w 629"/>
                <a:gd name="T55" fmla="*/ 1 h 629"/>
                <a:gd name="T56" fmla="*/ 227 w 629"/>
                <a:gd name="T57" fmla="*/ 10 h 629"/>
                <a:gd name="T58" fmla="*/ 216 w 629"/>
                <a:gd name="T59" fmla="*/ 72 h 629"/>
                <a:gd name="T60" fmla="*/ 177 w 629"/>
                <a:gd name="T61" fmla="*/ 91 h 629"/>
                <a:gd name="T62" fmla="*/ 98 w 629"/>
                <a:gd name="T63" fmla="*/ 84 h 629"/>
                <a:gd name="T64" fmla="*/ 87 w 629"/>
                <a:gd name="T65" fmla="*/ 83 h 629"/>
                <a:gd name="T66" fmla="*/ 78 w 629"/>
                <a:gd name="T67" fmla="*/ 90 h 629"/>
                <a:gd name="T68" fmla="*/ 1 w 629"/>
                <a:gd name="T69" fmla="*/ 228 h 629"/>
                <a:gd name="T70" fmla="*/ 57 w 629"/>
                <a:gd name="T71" fmla="*/ 269 h 629"/>
                <a:gd name="T72" fmla="*/ 54 w 629"/>
                <a:gd name="T73" fmla="*/ 313 h 629"/>
                <a:gd name="T74" fmla="*/ 57 w 629"/>
                <a:gd name="T75" fmla="*/ 355 h 629"/>
                <a:gd name="T76" fmla="*/ 2 w 629"/>
                <a:gd name="T77" fmla="*/ 391 h 629"/>
                <a:gd name="T78" fmla="*/ 1 w 629"/>
                <a:gd name="T79" fmla="*/ 402 h 629"/>
                <a:gd name="T80" fmla="*/ 86 w 629"/>
                <a:gd name="T81" fmla="*/ 543 h 629"/>
                <a:gd name="T82" fmla="*/ 98 w 629"/>
                <a:gd name="T83" fmla="*/ 542 h 629"/>
                <a:gd name="T84" fmla="*/ 177 w 629"/>
                <a:gd name="T85" fmla="*/ 533 h 629"/>
                <a:gd name="T86" fmla="*/ 216 w 629"/>
                <a:gd name="T87" fmla="*/ 552 h 629"/>
                <a:gd name="T88" fmla="*/ 227 w 629"/>
                <a:gd name="T89" fmla="*/ 620 h 629"/>
                <a:gd name="T90" fmla="*/ 235 w 629"/>
                <a:gd name="T91" fmla="*/ 628 h 629"/>
                <a:gd name="T92" fmla="*/ 395 w 629"/>
                <a:gd name="T93" fmla="*/ 629 h 629"/>
                <a:gd name="T94" fmla="*/ 404 w 629"/>
                <a:gd name="T95" fmla="*/ 623 h 629"/>
                <a:gd name="T96" fmla="*/ 407 w 629"/>
                <a:gd name="T97" fmla="*/ 556 h 629"/>
                <a:gd name="T98" fmla="*/ 447 w 629"/>
                <a:gd name="T99" fmla="*/ 538 h 629"/>
                <a:gd name="T100" fmla="*/ 533 w 629"/>
                <a:gd name="T101" fmla="*/ 543 h 629"/>
                <a:gd name="T102" fmla="*/ 545 w 629"/>
                <a:gd name="T103" fmla="*/ 543 h 629"/>
                <a:gd name="T104" fmla="*/ 627 w 629"/>
                <a:gd name="T105" fmla="*/ 405 h 629"/>
                <a:gd name="T106" fmla="*/ 628 w 629"/>
                <a:gd name="T107" fmla="*/ 394 h 629"/>
                <a:gd name="T108" fmla="*/ 621 w 629"/>
                <a:gd name="T109" fmla="*/ 385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629" h="629">
                  <a:moveTo>
                    <a:pt x="314" y="441"/>
                  </a:moveTo>
                  <a:lnTo>
                    <a:pt x="301" y="440"/>
                  </a:lnTo>
                  <a:lnTo>
                    <a:pt x="288" y="439"/>
                  </a:lnTo>
                  <a:lnTo>
                    <a:pt x="276" y="436"/>
                  </a:lnTo>
                  <a:lnTo>
                    <a:pt x="264" y="430"/>
                  </a:lnTo>
                  <a:lnTo>
                    <a:pt x="253" y="425"/>
                  </a:lnTo>
                  <a:lnTo>
                    <a:pt x="242" y="418"/>
                  </a:lnTo>
                  <a:lnTo>
                    <a:pt x="233" y="411"/>
                  </a:lnTo>
                  <a:lnTo>
                    <a:pt x="223" y="404"/>
                  </a:lnTo>
                  <a:lnTo>
                    <a:pt x="216" y="394"/>
                  </a:lnTo>
                  <a:lnTo>
                    <a:pt x="208" y="384"/>
                  </a:lnTo>
                  <a:lnTo>
                    <a:pt x="202" y="374"/>
                  </a:lnTo>
                  <a:lnTo>
                    <a:pt x="196" y="362"/>
                  </a:lnTo>
                  <a:lnTo>
                    <a:pt x="192" y="350"/>
                  </a:lnTo>
                  <a:lnTo>
                    <a:pt x="189" y="338"/>
                  </a:lnTo>
                  <a:lnTo>
                    <a:pt x="187" y="325"/>
                  </a:lnTo>
                  <a:lnTo>
                    <a:pt x="186" y="313"/>
                  </a:lnTo>
                  <a:lnTo>
                    <a:pt x="187" y="300"/>
                  </a:lnTo>
                  <a:lnTo>
                    <a:pt x="189" y="287"/>
                  </a:lnTo>
                  <a:lnTo>
                    <a:pt x="192" y="274"/>
                  </a:lnTo>
                  <a:lnTo>
                    <a:pt x="196" y="262"/>
                  </a:lnTo>
                  <a:lnTo>
                    <a:pt x="202" y="252"/>
                  </a:lnTo>
                  <a:lnTo>
                    <a:pt x="208" y="241"/>
                  </a:lnTo>
                  <a:lnTo>
                    <a:pt x="216" y="231"/>
                  </a:lnTo>
                  <a:lnTo>
                    <a:pt x="223" y="222"/>
                  </a:lnTo>
                  <a:lnTo>
                    <a:pt x="233" y="213"/>
                  </a:lnTo>
                  <a:lnTo>
                    <a:pt x="242" y="206"/>
                  </a:lnTo>
                  <a:lnTo>
                    <a:pt x="253" y="199"/>
                  </a:lnTo>
                  <a:lnTo>
                    <a:pt x="264" y="194"/>
                  </a:lnTo>
                  <a:lnTo>
                    <a:pt x="276" y="190"/>
                  </a:lnTo>
                  <a:lnTo>
                    <a:pt x="288" y="186"/>
                  </a:lnTo>
                  <a:lnTo>
                    <a:pt x="301" y="184"/>
                  </a:lnTo>
                  <a:lnTo>
                    <a:pt x="314" y="184"/>
                  </a:lnTo>
                  <a:lnTo>
                    <a:pt x="327" y="184"/>
                  </a:lnTo>
                  <a:lnTo>
                    <a:pt x="340" y="186"/>
                  </a:lnTo>
                  <a:lnTo>
                    <a:pt x="352" y="190"/>
                  </a:lnTo>
                  <a:lnTo>
                    <a:pt x="363" y="194"/>
                  </a:lnTo>
                  <a:lnTo>
                    <a:pt x="375" y="199"/>
                  </a:lnTo>
                  <a:lnTo>
                    <a:pt x="386" y="206"/>
                  </a:lnTo>
                  <a:lnTo>
                    <a:pt x="395" y="213"/>
                  </a:lnTo>
                  <a:lnTo>
                    <a:pt x="404" y="222"/>
                  </a:lnTo>
                  <a:lnTo>
                    <a:pt x="413" y="231"/>
                  </a:lnTo>
                  <a:lnTo>
                    <a:pt x="420" y="241"/>
                  </a:lnTo>
                  <a:lnTo>
                    <a:pt x="426" y="252"/>
                  </a:lnTo>
                  <a:lnTo>
                    <a:pt x="432" y="262"/>
                  </a:lnTo>
                  <a:lnTo>
                    <a:pt x="436" y="274"/>
                  </a:lnTo>
                  <a:lnTo>
                    <a:pt x="439" y="287"/>
                  </a:lnTo>
                  <a:lnTo>
                    <a:pt x="441" y="300"/>
                  </a:lnTo>
                  <a:lnTo>
                    <a:pt x="443" y="313"/>
                  </a:lnTo>
                  <a:lnTo>
                    <a:pt x="441" y="325"/>
                  </a:lnTo>
                  <a:lnTo>
                    <a:pt x="439" y="338"/>
                  </a:lnTo>
                  <a:lnTo>
                    <a:pt x="436" y="350"/>
                  </a:lnTo>
                  <a:lnTo>
                    <a:pt x="432" y="362"/>
                  </a:lnTo>
                  <a:lnTo>
                    <a:pt x="426" y="374"/>
                  </a:lnTo>
                  <a:lnTo>
                    <a:pt x="420" y="384"/>
                  </a:lnTo>
                  <a:lnTo>
                    <a:pt x="413" y="394"/>
                  </a:lnTo>
                  <a:lnTo>
                    <a:pt x="404" y="404"/>
                  </a:lnTo>
                  <a:lnTo>
                    <a:pt x="395" y="411"/>
                  </a:lnTo>
                  <a:lnTo>
                    <a:pt x="386" y="418"/>
                  </a:lnTo>
                  <a:lnTo>
                    <a:pt x="375" y="425"/>
                  </a:lnTo>
                  <a:lnTo>
                    <a:pt x="363" y="430"/>
                  </a:lnTo>
                  <a:lnTo>
                    <a:pt x="352" y="436"/>
                  </a:lnTo>
                  <a:lnTo>
                    <a:pt x="340" y="439"/>
                  </a:lnTo>
                  <a:lnTo>
                    <a:pt x="327" y="440"/>
                  </a:lnTo>
                  <a:lnTo>
                    <a:pt x="314" y="441"/>
                  </a:lnTo>
                  <a:close/>
                  <a:moveTo>
                    <a:pt x="621" y="385"/>
                  </a:moveTo>
                  <a:lnTo>
                    <a:pt x="571" y="355"/>
                  </a:lnTo>
                  <a:lnTo>
                    <a:pt x="572" y="346"/>
                  </a:lnTo>
                  <a:lnTo>
                    <a:pt x="573" y="335"/>
                  </a:lnTo>
                  <a:lnTo>
                    <a:pt x="574" y="323"/>
                  </a:lnTo>
                  <a:lnTo>
                    <a:pt x="574" y="313"/>
                  </a:lnTo>
                  <a:lnTo>
                    <a:pt x="574" y="302"/>
                  </a:lnTo>
                  <a:lnTo>
                    <a:pt x="573" y="291"/>
                  </a:lnTo>
                  <a:lnTo>
                    <a:pt x="572" y="280"/>
                  </a:lnTo>
                  <a:lnTo>
                    <a:pt x="570" y="269"/>
                  </a:lnTo>
                  <a:lnTo>
                    <a:pt x="620" y="241"/>
                  </a:lnTo>
                  <a:lnTo>
                    <a:pt x="623" y="239"/>
                  </a:lnTo>
                  <a:lnTo>
                    <a:pt x="624" y="237"/>
                  </a:lnTo>
                  <a:lnTo>
                    <a:pt x="627" y="234"/>
                  </a:lnTo>
                  <a:lnTo>
                    <a:pt x="628" y="231"/>
                  </a:lnTo>
                  <a:lnTo>
                    <a:pt x="628" y="228"/>
                  </a:lnTo>
                  <a:lnTo>
                    <a:pt x="628" y="226"/>
                  </a:lnTo>
                  <a:lnTo>
                    <a:pt x="628" y="223"/>
                  </a:lnTo>
                  <a:lnTo>
                    <a:pt x="625" y="219"/>
                  </a:lnTo>
                  <a:lnTo>
                    <a:pt x="551" y="90"/>
                  </a:lnTo>
                  <a:lnTo>
                    <a:pt x="548" y="87"/>
                  </a:lnTo>
                  <a:lnTo>
                    <a:pt x="546" y="85"/>
                  </a:lnTo>
                  <a:lnTo>
                    <a:pt x="544" y="84"/>
                  </a:lnTo>
                  <a:lnTo>
                    <a:pt x="541" y="83"/>
                  </a:lnTo>
                  <a:lnTo>
                    <a:pt x="539" y="81"/>
                  </a:lnTo>
                  <a:lnTo>
                    <a:pt x="536" y="81"/>
                  </a:lnTo>
                  <a:lnTo>
                    <a:pt x="532" y="83"/>
                  </a:lnTo>
                  <a:lnTo>
                    <a:pt x="530" y="84"/>
                  </a:lnTo>
                  <a:lnTo>
                    <a:pt x="481" y="113"/>
                  </a:lnTo>
                  <a:lnTo>
                    <a:pt x="465" y="99"/>
                  </a:lnTo>
                  <a:lnTo>
                    <a:pt x="447" y="88"/>
                  </a:lnTo>
                  <a:lnTo>
                    <a:pt x="438" y="83"/>
                  </a:lnTo>
                  <a:lnTo>
                    <a:pt x="429" y="77"/>
                  </a:lnTo>
                  <a:lnTo>
                    <a:pt x="418" y="73"/>
                  </a:lnTo>
                  <a:lnTo>
                    <a:pt x="407" y="69"/>
                  </a:lnTo>
                  <a:lnTo>
                    <a:pt x="407" y="15"/>
                  </a:lnTo>
                  <a:lnTo>
                    <a:pt x="407" y="12"/>
                  </a:lnTo>
                  <a:lnTo>
                    <a:pt x="406" y="10"/>
                  </a:lnTo>
                  <a:lnTo>
                    <a:pt x="404" y="7"/>
                  </a:lnTo>
                  <a:lnTo>
                    <a:pt x="403" y="4"/>
                  </a:lnTo>
                  <a:lnTo>
                    <a:pt x="401" y="2"/>
                  </a:lnTo>
                  <a:lnTo>
                    <a:pt x="398" y="1"/>
                  </a:lnTo>
                  <a:lnTo>
                    <a:pt x="395" y="0"/>
                  </a:lnTo>
                  <a:lnTo>
                    <a:pt x="392" y="0"/>
                  </a:lnTo>
                  <a:lnTo>
                    <a:pt x="241" y="0"/>
                  </a:lnTo>
                  <a:lnTo>
                    <a:pt x="238" y="0"/>
                  </a:lnTo>
                  <a:lnTo>
                    <a:pt x="235" y="1"/>
                  </a:lnTo>
                  <a:lnTo>
                    <a:pt x="233" y="2"/>
                  </a:lnTo>
                  <a:lnTo>
                    <a:pt x="231" y="4"/>
                  </a:lnTo>
                  <a:lnTo>
                    <a:pt x="229" y="7"/>
                  </a:lnTo>
                  <a:lnTo>
                    <a:pt x="227" y="10"/>
                  </a:lnTo>
                  <a:lnTo>
                    <a:pt x="226" y="12"/>
                  </a:lnTo>
                  <a:lnTo>
                    <a:pt x="226" y="15"/>
                  </a:lnTo>
                  <a:lnTo>
                    <a:pt x="226" y="69"/>
                  </a:lnTo>
                  <a:lnTo>
                    <a:pt x="216" y="72"/>
                  </a:lnTo>
                  <a:lnTo>
                    <a:pt x="206" y="76"/>
                  </a:lnTo>
                  <a:lnTo>
                    <a:pt x="196" y="80"/>
                  </a:lnTo>
                  <a:lnTo>
                    <a:pt x="187" y="86"/>
                  </a:lnTo>
                  <a:lnTo>
                    <a:pt x="177" y="91"/>
                  </a:lnTo>
                  <a:lnTo>
                    <a:pt x="168" y="98"/>
                  </a:lnTo>
                  <a:lnTo>
                    <a:pt x="159" y="105"/>
                  </a:lnTo>
                  <a:lnTo>
                    <a:pt x="149" y="113"/>
                  </a:lnTo>
                  <a:lnTo>
                    <a:pt x="98" y="84"/>
                  </a:lnTo>
                  <a:lnTo>
                    <a:pt x="96" y="83"/>
                  </a:lnTo>
                  <a:lnTo>
                    <a:pt x="93" y="81"/>
                  </a:lnTo>
                  <a:lnTo>
                    <a:pt x="90" y="81"/>
                  </a:lnTo>
                  <a:lnTo>
                    <a:pt x="87" y="83"/>
                  </a:lnTo>
                  <a:lnTo>
                    <a:pt x="84" y="84"/>
                  </a:lnTo>
                  <a:lnTo>
                    <a:pt x="82" y="85"/>
                  </a:lnTo>
                  <a:lnTo>
                    <a:pt x="80" y="87"/>
                  </a:lnTo>
                  <a:lnTo>
                    <a:pt x="78" y="90"/>
                  </a:lnTo>
                  <a:lnTo>
                    <a:pt x="3" y="219"/>
                  </a:lnTo>
                  <a:lnTo>
                    <a:pt x="1" y="222"/>
                  </a:lnTo>
                  <a:lnTo>
                    <a:pt x="1" y="225"/>
                  </a:lnTo>
                  <a:lnTo>
                    <a:pt x="1" y="228"/>
                  </a:lnTo>
                  <a:lnTo>
                    <a:pt x="1" y="230"/>
                  </a:lnTo>
                  <a:lnTo>
                    <a:pt x="4" y="236"/>
                  </a:lnTo>
                  <a:lnTo>
                    <a:pt x="8" y="241"/>
                  </a:lnTo>
                  <a:lnTo>
                    <a:pt x="57" y="269"/>
                  </a:lnTo>
                  <a:lnTo>
                    <a:pt x="56" y="280"/>
                  </a:lnTo>
                  <a:lnTo>
                    <a:pt x="55" y="291"/>
                  </a:lnTo>
                  <a:lnTo>
                    <a:pt x="54" y="302"/>
                  </a:lnTo>
                  <a:lnTo>
                    <a:pt x="54" y="313"/>
                  </a:lnTo>
                  <a:lnTo>
                    <a:pt x="54" y="323"/>
                  </a:lnTo>
                  <a:lnTo>
                    <a:pt x="55" y="335"/>
                  </a:lnTo>
                  <a:lnTo>
                    <a:pt x="56" y="346"/>
                  </a:lnTo>
                  <a:lnTo>
                    <a:pt x="57" y="355"/>
                  </a:lnTo>
                  <a:lnTo>
                    <a:pt x="7" y="385"/>
                  </a:lnTo>
                  <a:lnTo>
                    <a:pt x="5" y="387"/>
                  </a:lnTo>
                  <a:lnTo>
                    <a:pt x="3" y="389"/>
                  </a:lnTo>
                  <a:lnTo>
                    <a:pt x="2" y="391"/>
                  </a:lnTo>
                  <a:lnTo>
                    <a:pt x="1" y="394"/>
                  </a:lnTo>
                  <a:lnTo>
                    <a:pt x="0" y="396"/>
                  </a:lnTo>
                  <a:lnTo>
                    <a:pt x="1" y="399"/>
                  </a:lnTo>
                  <a:lnTo>
                    <a:pt x="1" y="402"/>
                  </a:lnTo>
                  <a:lnTo>
                    <a:pt x="2" y="405"/>
                  </a:lnTo>
                  <a:lnTo>
                    <a:pt x="78" y="536"/>
                  </a:lnTo>
                  <a:lnTo>
                    <a:pt x="81" y="540"/>
                  </a:lnTo>
                  <a:lnTo>
                    <a:pt x="86" y="543"/>
                  </a:lnTo>
                  <a:lnTo>
                    <a:pt x="89" y="544"/>
                  </a:lnTo>
                  <a:lnTo>
                    <a:pt x="93" y="544"/>
                  </a:lnTo>
                  <a:lnTo>
                    <a:pt x="95" y="543"/>
                  </a:lnTo>
                  <a:lnTo>
                    <a:pt x="98" y="542"/>
                  </a:lnTo>
                  <a:lnTo>
                    <a:pt x="149" y="513"/>
                  </a:lnTo>
                  <a:lnTo>
                    <a:pt x="159" y="520"/>
                  </a:lnTo>
                  <a:lnTo>
                    <a:pt x="168" y="527"/>
                  </a:lnTo>
                  <a:lnTo>
                    <a:pt x="177" y="533"/>
                  </a:lnTo>
                  <a:lnTo>
                    <a:pt x="187" y="539"/>
                  </a:lnTo>
                  <a:lnTo>
                    <a:pt x="196" y="544"/>
                  </a:lnTo>
                  <a:lnTo>
                    <a:pt x="206" y="549"/>
                  </a:lnTo>
                  <a:lnTo>
                    <a:pt x="216" y="552"/>
                  </a:lnTo>
                  <a:lnTo>
                    <a:pt x="226" y="556"/>
                  </a:lnTo>
                  <a:lnTo>
                    <a:pt x="226" y="614"/>
                  </a:lnTo>
                  <a:lnTo>
                    <a:pt x="226" y="617"/>
                  </a:lnTo>
                  <a:lnTo>
                    <a:pt x="227" y="620"/>
                  </a:lnTo>
                  <a:lnTo>
                    <a:pt x="229" y="623"/>
                  </a:lnTo>
                  <a:lnTo>
                    <a:pt x="231" y="625"/>
                  </a:lnTo>
                  <a:lnTo>
                    <a:pt x="233" y="627"/>
                  </a:lnTo>
                  <a:lnTo>
                    <a:pt x="235" y="628"/>
                  </a:lnTo>
                  <a:lnTo>
                    <a:pt x="238" y="629"/>
                  </a:lnTo>
                  <a:lnTo>
                    <a:pt x="241" y="629"/>
                  </a:lnTo>
                  <a:lnTo>
                    <a:pt x="392" y="629"/>
                  </a:lnTo>
                  <a:lnTo>
                    <a:pt x="395" y="629"/>
                  </a:lnTo>
                  <a:lnTo>
                    <a:pt x="398" y="628"/>
                  </a:lnTo>
                  <a:lnTo>
                    <a:pt x="401" y="627"/>
                  </a:lnTo>
                  <a:lnTo>
                    <a:pt x="403" y="625"/>
                  </a:lnTo>
                  <a:lnTo>
                    <a:pt x="404" y="623"/>
                  </a:lnTo>
                  <a:lnTo>
                    <a:pt x="406" y="620"/>
                  </a:lnTo>
                  <a:lnTo>
                    <a:pt x="407" y="617"/>
                  </a:lnTo>
                  <a:lnTo>
                    <a:pt x="407" y="614"/>
                  </a:lnTo>
                  <a:lnTo>
                    <a:pt x="407" y="556"/>
                  </a:lnTo>
                  <a:lnTo>
                    <a:pt x="418" y="552"/>
                  </a:lnTo>
                  <a:lnTo>
                    <a:pt x="429" y="548"/>
                  </a:lnTo>
                  <a:lnTo>
                    <a:pt x="438" y="544"/>
                  </a:lnTo>
                  <a:lnTo>
                    <a:pt x="447" y="538"/>
                  </a:lnTo>
                  <a:lnTo>
                    <a:pt x="465" y="527"/>
                  </a:lnTo>
                  <a:lnTo>
                    <a:pt x="481" y="513"/>
                  </a:lnTo>
                  <a:lnTo>
                    <a:pt x="530" y="542"/>
                  </a:lnTo>
                  <a:lnTo>
                    <a:pt x="533" y="543"/>
                  </a:lnTo>
                  <a:lnTo>
                    <a:pt x="537" y="544"/>
                  </a:lnTo>
                  <a:lnTo>
                    <a:pt x="539" y="544"/>
                  </a:lnTo>
                  <a:lnTo>
                    <a:pt x="542" y="543"/>
                  </a:lnTo>
                  <a:lnTo>
                    <a:pt x="545" y="543"/>
                  </a:lnTo>
                  <a:lnTo>
                    <a:pt x="547" y="540"/>
                  </a:lnTo>
                  <a:lnTo>
                    <a:pt x="550" y="539"/>
                  </a:lnTo>
                  <a:lnTo>
                    <a:pt x="552" y="536"/>
                  </a:lnTo>
                  <a:lnTo>
                    <a:pt x="627" y="405"/>
                  </a:lnTo>
                  <a:lnTo>
                    <a:pt x="628" y="402"/>
                  </a:lnTo>
                  <a:lnTo>
                    <a:pt x="628" y="399"/>
                  </a:lnTo>
                  <a:lnTo>
                    <a:pt x="629" y="396"/>
                  </a:lnTo>
                  <a:lnTo>
                    <a:pt x="628" y="394"/>
                  </a:lnTo>
                  <a:lnTo>
                    <a:pt x="627" y="391"/>
                  </a:lnTo>
                  <a:lnTo>
                    <a:pt x="625" y="389"/>
                  </a:lnTo>
                  <a:lnTo>
                    <a:pt x="623" y="387"/>
                  </a:lnTo>
                  <a:lnTo>
                    <a:pt x="621" y="3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4360">
              <a:extLst>
                <a:ext uri="{FF2B5EF4-FFF2-40B4-BE49-F238E27FC236}">
                  <a16:creationId xmlns:a16="http://schemas.microsoft.com/office/drawing/2014/main" id="{CDB8F87B-81A2-480F-ADA8-BFB5FD890AC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1925" y="1387475"/>
              <a:ext cx="115888" cy="117475"/>
            </a:xfrm>
            <a:custGeom>
              <a:avLst/>
              <a:gdLst>
                <a:gd name="T0" fmla="*/ 160 w 362"/>
                <a:gd name="T1" fmla="*/ 252 h 369"/>
                <a:gd name="T2" fmla="*/ 135 w 362"/>
                <a:gd name="T3" fmla="*/ 238 h 369"/>
                <a:gd name="T4" fmla="*/ 118 w 362"/>
                <a:gd name="T5" fmla="*/ 218 h 369"/>
                <a:gd name="T6" fmla="*/ 109 w 362"/>
                <a:gd name="T7" fmla="*/ 190 h 369"/>
                <a:gd name="T8" fmla="*/ 113 w 362"/>
                <a:gd name="T9" fmla="*/ 162 h 369"/>
                <a:gd name="T10" fmla="*/ 125 w 362"/>
                <a:gd name="T11" fmla="*/ 138 h 369"/>
                <a:gd name="T12" fmla="*/ 147 w 362"/>
                <a:gd name="T13" fmla="*/ 121 h 369"/>
                <a:gd name="T14" fmla="*/ 174 w 362"/>
                <a:gd name="T15" fmla="*/ 112 h 369"/>
                <a:gd name="T16" fmla="*/ 202 w 362"/>
                <a:gd name="T17" fmla="*/ 114 h 369"/>
                <a:gd name="T18" fmla="*/ 226 w 362"/>
                <a:gd name="T19" fmla="*/ 128 h 369"/>
                <a:gd name="T20" fmla="*/ 244 w 362"/>
                <a:gd name="T21" fmla="*/ 149 h 369"/>
                <a:gd name="T22" fmla="*/ 252 w 362"/>
                <a:gd name="T23" fmla="*/ 176 h 369"/>
                <a:gd name="T24" fmla="*/ 250 w 362"/>
                <a:gd name="T25" fmla="*/ 205 h 369"/>
                <a:gd name="T26" fmla="*/ 236 w 362"/>
                <a:gd name="T27" fmla="*/ 229 h 369"/>
                <a:gd name="T28" fmla="*/ 215 w 362"/>
                <a:gd name="T29" fmla="*/ 247 h 369"/>
                <a:gd name="T30" fmla="*/ 189 w 362"/>
                <a:gd name="T31" fmla="*/ 254 h 369"/>
                <a:gd name="T32" fmla="*/ 328 w 362"/>
                <a:gd name="T33" fmla="*/ 195 h 369"/>
                <a:gd name="T34" fmla="*/ 354 w 362"/>
                <a:gd name="T35" fmla="*/ 144 h 369"/>
                <a:gd name="T36" fmla="*/ 361 w 362"/>
                <a:gd name="T37" fmla="*/ 136 h 369"/>
                <a:gd name="T38" fmla="*/ 360 w 362"/>
                <a:gd name="T39" fmla="*/ 124 h 369"/>
                <a:gd name="T40" fmla="*/ 316 w 362"/>
                <a:gd name="T41" fmla="*/ 53 h 369"/>
                <a:gd name="T42" fmla="*/ 304 w 362"/>
                <a:gd name="T43" fmla="*/ 52 h 369"/>
                <a:gd name="T44" fmla="*/ 256 w 362"/>
                <a:gd name="T45" fmla="*/ 56 h 369"/>
                <a:gd name="T46" fmla="*/ 236 w 362"/>
                <a:gd name="T47" fmla="*/ 10 h 369"/>
                <a:gd name="T48" fmla="*/ 229 w 362"/>
                <a:gd name="T49" fmla="*/ 2 h 369"/>
                <a:gd name="T50" fmla="*/ 146 w 362"/>
                <a:gd name="T51" fmla="*/ 0 h 369"/>
                <a:gd name="T52" fmla="*/ 135 w 362"/>
                <a:gd name="T53" fmla="*/ 3 h 369"/>
                <a:gd name="T54" fmla="*/ 131 w 362"/>
                <a:gd name="T55" fmla="*/ 14 h 369"/>
                <a:gd name="T56" fmla="*/ 99 w 362"/>
                <a:gd name="T57" fmla="*/ 63 h 369"/>
                <a:gd name="T58" fmla="*/ 55 w 362"/>
                <a:gd name="T59" fmla="*/ 51 h 369"/>
                <a:gd name="T60" fmla="*/ 44 w 362"/>
                <a:gd name="T61" fmla="*/ 54 h 369"/>
                <a:gd name="T62" fmla="*/ 1 w 362"/>
                <a:gd name="T63" fmla="*/ 126 h 369"/>
                <a:gd name="T64" fmla="*/ 2 w 362"/>
                <a:gd name="T65" fmla="*/ 139 h 369"/>
                <a:gd name="T66" fmla="*/ 36 w 362"/>
                <a:gd name="T67" fmla="*/ 160 h 369"/>
                <a:gd name="T68" fmla="*/ 36 w 362"/>
                <a:gd name="T69" fmla="*/ 207 h 369"/>
                <a:gd name="T70" fmla="*/ 1 w 362"/>
                <a:gd name="T71" fmla="*/ 230 h 369"/>
                <a:gd name="T72" fmla="*/ 1 w 362"/>
                <a:gd name="T73" fmla="*/ 240 h 369"/>
                <a:gd name="T74" fmla="*/ 44 w 362"/>
                <a:gd name="T75" fmla="*/ 313 h 369"/>
                <a:gd name="T76" fmla="*/ 60 w 362"/>
                <a:gd name="T77" fmla="*/ 314 h 369"/>
                <a:gd name="T78" fmla="*/ 120 w 362"/>
                <a:gd name="T79" fmla="*/ 316 h 369"/>
                <a:gd name="T80" fmla="*/ 132 w 362"/>
                <a:gd name="T81" fmla="*/ 359 h 369"/>
                <a:gd name="T82" fmla="*/ 140 w 362"/>
                <a:gd name="T83" fmla="*/ 368 h 369"/>
                <a:gd name="T84" fmla="*/ 225 w 362"/>
                <a:gd name="T85" fmla="*/ 368 h 369"/>
                <a:gd name="T86" fmla="*/ 233 w 362"/>
                <a:gd name="T87" fmla="*/ 361 h 369"/>
                <a:gd name="T88" fmla="*/ 237 w 362"/>
                <a:gd name="T89" fmla="*/ 321 h 369"/>
                <a:gd name="T90" fmla="*/ 274 w 362"/>
                <a:gd name="T91" fmla="*/ 298 h 369"/>
                <a:gd name="T92" fmla="*/ 310 w 362"/>
                <a:gd name="T93" fmla="*/ 316 h 369"/>
                <a:gd name="T94" fmla="*/ 360 w 362"/>
                <a:gd name="T95" fmla="*/ 243 h 369"/>
                <a:gd name="T96" fmla="*/ 362 w 362"/>
                <a:gd name="T97" fmla="*/ 232 h 369"/>
                <a:gd name="T98" fmla="*/ 354 w 362"/>
                <a:gd name="T99" fmla="*/ 223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2" h="369">
                  <a:moveTo>
                    <a:pt x="181" y="255"/>
                  </a:moveTo>
                  <a:lnTo>
                    <a:pt x="174" y="254"/>
                  </a:lnTo>
                  <a:lnTo>
                    <a:pt x="166" y="253"/>
                  </a:lnTo>
                  <a:lnTo>
                    <a:pt x="160" y="252"/>
                  </a:lnTo>
                  <a:lnTo>
                    <a:pt x="153" y="249"/>
                  </a:lnTo>
                  <a:lnTo>
                    <a:pt x="147" y="247"/>
                  </a:lnTo>
                  <a:lnTo>
                    <a:pt x="141" y="243"/>
                  </a:lnTo>
                  <a:lnTo>
                    <a:pt x="135" y="238"/>
                  </a:lnTo>
                  <a:lnTo>
                    <a:pt x="131" y="234"/>
                  </a:lnTo>
                  <a:lnTo>
                    <a:pt x="125" y="229"/>
                  </a:lnTo>
                  <a:lnTo>
                    <a:pt x="122" y="223"/>
                  </a:lnTo>
                  <a:lnTo>
                    <a:pt x="118" y="218"/>
                  </a:lnTo>
                  <a:lnTo>
                    <a:pt x="115" y="212"/>
                  </a:lnTo>
                  <a:lnTo>
                    <a:pt x="113" y="205"/>
                  </a:lnTo>
                  <a:lnTo>
                    <a:pt x="110" y="198"/>
                  </a:lnTo>
                  <a:lnTo>
                    <a:pt x="109" y="190"/>
                  </a:lnTo>
                  <a:lnTo>
                    <a:pt x="109" y="183"/>
                  </a:lnTo>
                  <a:lnTo>
                    <a:pt x="109" y="176"/>
                  </a:lnTo>
                  <a:lnTo>
                    <a:pt x="110" y="169"/>
                  </a:lnTo>
                  <a:lnTo>
                    <a:pt x="113" y="162"/>
                  </a:lnTo>
                  <a:lnTo>
                    <a:pt x="115" y="156"/>
                  </a:lnTo>
                  <a:lnTo>
                    <a:pt x="118" y="149"/>
                  </a:lnTo>
                  <a:lnTo>
                    <a:pt x="122" y="143"/>
                  </a:lnTo>
                  <a:lnTo>
                    <a:pt x="125" y="138"/>
                  </a:lnTo>
                  <a:lnTo>
                    <a:pt x="131" y="132"/>
                  </a:lnTo>
                  <a:lnTo>
                    <a:pt x="135" y="128"/>
                  </a:lnTo>
                  <a:lnTo>
                    <a:pt x="141" y="124"/>
                  </a:lnTo>
                  <a:lnTo>
                    <a:pt x="147" y="121"/>
                  </a:lnTo>
                  <a:lnTo>
                    <a:pt x="153" y="117"/>
                  </a:lnTo>
                  <a:lnTo>
                    <a:pt x="160" y="114"/>
                  </a:lnTo>
                  <a:lnTo>
                    <a:pt x="166" y="113"/>
                  </a:lnTo>
                  <a:lnTo>
                    <a:pt x="174" y="112"/>
                  </a:lnTo>
                  <a:lnTo>
                    <a:pt x="181" y="111"/>
                  </a:lnTo>
                  <a:lnTo>
                    <a:pt x="189" y="112"/>
                  </a:lnTo>
                  <a:lnTo>
                    <a:pt x="195" y="113"/>
                  </a:lnTo>
                  <a:lnTo>
                    <a:pt x="202" y="114"/>
                  </a:lnTo>
                  <a:lnTo>
                    <a:pt x="209" y="117"/>
                  </a:lnTo>
                  <a:lnTo>
                    <a:pt x="215" y="121"/>
                  </a:lnTo>
                  <a:lnTo>
                    <a:pt x="221" y="124"/>
                  </a:lnTo>
                  <a:lnTo>
                    <a:pt x="226" y="128"/>
                  </a:lnTo>
                  <a:lnTo>
                    <a:pt x="231" y="132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7" y="156"/>
                  </a:lnTo>
                  <a:lnTo>
                    <a:pt x="250" y="162"/>
                  </a:lnTo>
                  <a:lnTo>
                    <a:pt x="251" y="169"/>
                  </a:lnTo>
                  <a:lnTo>
                    <a:pt x="252" y="176"/>
                  </a:lnTo>
                  <a:lnTo>
                    <a:pt x="253" y="183"/>
                  </a:lnTo>
                  <a:lnTo>
                    <a:pt x="252" y="190"/>
                  </a:lnTo>
                  <a:lnTo>
                    <a:pt x="251" y="198"/>
                  </a:lnTo>
                  <a:lnTo>
                    <a:pt x="250" y="205"/>
                  </a:lnTo>
                  <a:lnTo>
                    <a:pt x="247" y="212"/>
                  </a:lnTo>
                  <a:lnTo>
                    <a:pt x="244" y="218"/>
                  </a:lnTo>
                  <a:lnTo>
                    <a:pt x="240" y="223"/>
                  </a:lnTo>
                  <a:lnTo>
                    <a:pt x="236" y="229"/>
                  </a:lnTo>
                  <a:lnTo>
                    <a:pt x="231" y="234"/>
                  </a:lnTo>
                  <a:lnTo>
                    <a:pt x="226" y="238"/>
                  </a:lnTo>
                  <a:lnTo>
                    <a:pt x="221" y="243"/>
                  </a:lnTo>
                  <a:lnTo>
                    <a:pt x="215" y="247"/>
                  </a:lnTo>
                  <a:lnTo>
                    <a:pt x="209" y="249"/>
                  </a:lnTo>
                  <a:lnTo>
                    <a:pt x="202" y="252"/>
                  </a:lnTo>
                  <a:lnTo>
                    <a:pt x="195" y="253"/>
                  </a:lnTo>
                  <a:lnTo>
                    <a:pt x="189" y="254"/>
                  </a:lnTo>
                  <a:lnTo>
                    <a:pt x="181" y="255"/>
                  </a:lnTo>
                  <a:close/>
                  <a:moveTo>
                    <a:pt x="354" y="223"/>
                  </a:moveTo>
                  <a:lnTo>
                    <a:pt x="327" y="207"/>
                  </a:lnTo>
                  <a:lnTo>
                    <a:pt x="328" y="195"/>
                  </a:lnTo>
                  <a:lnTo>
                    <a:pt x="328" y="183"/>
                  </a:lnTo>
                  <a:lnTo>
                    <a:pt x="328" y="172"/>
                  </a:lnTo>
                  <a:lnTo>
                    <a:pt x="327" y="160"/>
                  </a:lnTo>
                  <a:lnTo>
                    <a:pt x="354" y="144"/>
                  </a:lnTo>
                  <a:lnTo>
                    <a:pt x="357" y="143"/>
                  </a:lnTo>
                  <a:lnTo>
                    <a:pt x="359" y="141"/>
                  </a:lnTo>
                  <a:lnTo>
                    <a:pt x="360" y="139"/>
                  </a:lnTo>
                  <a:lnTo>
                    <a:pt x="361" y="136"/>
                  </a:lnTo>
                  <a:lnTo>
                    <a:pt x="362" y="132"/>
                  </a:lnTo>
                  <a:lnTo>
                    <a:pt x="362" y="129"/>
                  </a:lnTo>
                  <a:lnTo>
                    <a:pt x="361" y="126"/>
                  </a:lnTo>
                  <a:lnTo>
                    <a:pt x="360" y="124"/>
                  </a:lnTo>
                  <a:lnTo>
                    <a:pt x="322" y="59"/>
                  </a:lnTo>
                  <a:lnTo>
                    <a:pt x="320" y="56"/>
                  </a:lnTo>
                  <a:lnTo>
                    <a:pt x="318" y="54"/>
                  </a:lnTo>
                  <a:lnTo>
                    <a:pt x="316" y="53"/>
                  </a:lnTo>
                  <a:lnTo>
                    <a:pt x="313" y="51"/>
                  </a:lnTo>
                  <a:lnTo>
                    <a:pt x="309" y="51"/>
                  </a:lnTo>
                  <a:lnTo>
                    <a:pt x="307" y="51"/>
                  </a:lnTo>
                  <a:lnTo>
                    <a:pt x="304" y="52"/>
                  </a:lnTo>
                  <a:lnTo>
                    <a:pt x="301" y="53"/>
                  </a:lnTo>
                  <a:lnTo>
                    <a:pt x="274" y="69"/>
                  </a:lnTo>
                  <a:lnTo>
                    <a:pt x="266" y="63"/>
                  </a:lnTo>
                  <a:lnTo>
                    <a:pt x="256" y="56"/>
                  </a:lnTo>
                  <a:lnTo>
                    <a:pt x="246" y="51"/>
                  </a:lnTo>
                  <a:lnTo>
                    <a:pt x="237" y="47"/>
                  </a:lnTo>
                  <a:lnTo>
                    <a:pt x="237" y="14"/>
                  </a:lnTo>
                  <a:lnTo>
                    <a:pt x="236" y="10"/>
                  </a:lnTo>
                  <a:lnTo>
                    <a:pt x="236" y="8"/>
                  </a:lnTo>
                  <a:lnTo>
                    <a:pt x="233" y="5"/>
                  </a:lnTo>
                  <a:lnTo>
                    <a:pt x="232" y="3"/>
                  </a:lnTo>
                  <a:lnTo>
                    <a:pt x="229" y="2"/>
                  </a:lnTo>
                  <a:lnTo>
                    <a:pt x="227" y="1"/>
                  </a:lnTo>
                  <a:lnTo>
                    <a:pt x="224" y="0"/>
                  </a:lnTo>
                  <a:lnTo>
                    <a:pt x="222" y="0"/>
                  </a:lnTo>
                  <a:lnTo>
                    <a:pt x="146" y="0"/>
                  </a:lnTo>
                  <a:lnTo>
                    <a:pt x="143" y="0"/>
                  </a:lnTo>
                  <a:lnTo>
                    <a:pt x="140" y="1"/>
                  </a:lnTo>
                  <a:lnTo>
                    <a:pt x="137" y="2"/>
                  </a:lnTo>
                  <a:lnTo>
                    <a:pt x="135" y="3"/>
                  </a:lnTo>
                  <a:lnTo>
                    <a:pt x="134" y="5"/>
                  </a:lnTo>
                  <a:lnTo>
                    <a:pt x="132" y="8"/>
                  </a:lnTo>
                  <a:lnTo>
                    <a:pt x="132" y="10"/>
                  </a:lnTo>
                  <a:lnTo>
                    <a:pt x="131" y="14"/>
                  </a:lnTo>
                  <a:lnTo>
                    <a:pt x="131" y="47"/>
                  </a:lnTo>
                  <a:lnTo>
                    <a:pt x="120" y="52"/>
                  </a:lnTo>
                  <a:lnTo>
                    <a:pt x="109" y="57"/>
                  </a:lnTo>
                  <a:lnTo>
                    <a:pt x="99" y="63"/>
                  </a:lnTo>
                  <a:lnTo>
                    <a:pt x="90" y="69"/>
                  </a:lnTo>
                  <a:lnTo>
                    <a:pt x="61" y="53"/>
                  </a:lnTo>
                  <a:lnTo>
                    <a:pt x="58" y="52"/>
                  </a:lnTo>
                  <a:lnTo>
                    <a:pt x="55" y="51"/>
                  </a:lnTo>
                  <a:lnTo>
                    <a:pt x="53" y="51"/>
                  </a:lnTo>
                  <a:lnTo>
                    <a:pt x="49" y="51"/>
                  </a:lnTo>
                  <a:lnTo>
                    <a:pt x="47" y="52"/>
                  </a:lnTo>
                  <a:lnTo>
                    <a:pt x="44" y="54"/>
                  </a:lnTo>
                  <a:lnTo>
                    <a:pt x="42" y="56"/>
                  </a:lnTo>
                  <a:lnTo>
                    <a:pt x="41" y="59"/>
                  </a:lnTo>
                  <a:lnTo>
                    <a:pt x="2" y="124"/>
                  </a:lnTo>
                  <a:lnTo>
                    <a:pt x="1" y="126"/>
                  </a:lnTo>
                  <a:lnTo>
                    <a:pt x="0" y="129"/>
                  </a:lnTo>
                  <a:lnTo>
                    <a:pt x="0" y="132"/>
                  </a:lnTo>
                  <a:lnTo>
                    <a:pt x="1" y="136"/>
                  </a:lnTo>
                  <a:lnTo>
                    <a:pt x="2" y="139"/>
                  </a:lnTo>
                  <a:lnTo>
                    <a:pt x="3" y="141"/>
                  </a:lnTo>
                  <a:lnTo>
                    <a:pt x="6" y="143"/>
                  </a:lnTo>
                  <a:lnTo>
                    <a:pt x="8" y="144"/>
                  </a:lnTo>
                  <a:lnTo>
                    <a:pt x="36" y="160"/>
                  </a:lnTo>
                  <a:lnTo>
                    <a:pt x="34" y="172"/>
                  </a:lnTo>
                  <a:lnTo>
                    <a:pt x="34" y="183"/>
                  </a:lnTo>
                  <a:lnTo>
                    <a:pt x="34" y="195"/>
                  </a:lnTo>
                  <a:lnTo>
                    <a:pt x="36" y="207"/>
                  </a:lnTo>
                  <a:lnTo>
                    <a:pt x="8" y="223"/>
                  </a:lnTo>
                  <a:lnTo>
                    <a:pt x="6" y="224"/>
                  </a:lnTo>
                  <a:lnTo>
                    <a:pt x="3" y="227"/>
                  </a:lnTo>
                  <a:lnTo>
                    <a:pt x="1" y="230"/>
                  </a:lnTo>
                  <a:lnTo>
                    <a:pt x="0" y="233"/>
                  </a:lnTo>
                  <a:lnTo>
                    <a:pt x="0" y="235"/>
                  </a:lnTo>
                  <a:lnTo>
                    <a:pt x="0" y="237"/>
                  </a:lnTo>
                  <a:lnTo>
                    <a:pt x="1" y="240"/>
                  </a:lnTo>
                  <a:lnTo>
                    <a:pt x="2" y="243"/>
                  </a:lnTo>
                  <a:lnTo>
                    <a:pt x="40" y="309"/>
                  </a:lnTo>
                  <a:lnTo>
                    <a:pt x="42" y="311"/>
                  </a:lnTo>
                  <a:lnTo>
                    <a:pt x="44" y="313"/>
                  </a:lnTo>
                  <a:lnTo>
                    <a:pt x="46" y="314"/>
                  </a:lnTo>
                  <a:lnTo>
                    <a:pt x="48" y="315"/>
                  </a:lnTo>
                  <a:lnTo>
                    <a:pt x="55" y="316"/>
                  </a:lnTo>
                  <a:lnTo>
                    <a:pt x="60" y="314"/>
                  </a:lnTo>
                  <a:lnTo>
                    <a:pt x="90" y="297"/>
                  </a:lnTo>
                  <a:lnTo>
                    <a:pt x="99" y="304"/>
                  </a:lnTo>
                  <a:lnTo>
                    <a:pt x="109" y="310"/>
                  </a:lnTo>
                  <a:lnTo>
                    <a:pt x="120" y="316"/>
                  </a:lnTo>
                  <a:lnTo>
                    <a:pt x="131" y="321"/>
                  </a:lnTo>
                  <a:lnTo>
                    <a:pt x="131" y="354"/>
                  </a:lnTo>
                  <a:lnTo>
                    <a:pt x="132" y="356"/>
                  </a:lnTo>
                  <a:lnTo>
                    <a:pt x="132" y="359"/>
                  </a:lnTo>
                  <a:lnTo>
                    <a:pt x="134" y="361"/>
                  </a:lnTo>
                  <a:lnTo>
                    <a:pt x="135" y="363"/>
                  </a:lnTo>
                  <a:lnTo>
                    <a:pt x="137" y="366"/>
                  </a:lnTo>
                  <a:lnTo>
                    <a:pt x="140" y="368"/>
                  </a:lnTo>
                  <a:lnTo>
                    <a:pt x="143" y="368"/>
                  </a:lnTo>
                  <a:lnTo>
                    <a:pt x="146" y="369"/>
                  </a:lnTo>
                  <a:lnTo>
                    <a:pt x="222" y="369"/>
                  </a:lnTo>
                  <a:lnTo>
                    <a:pt x="225" y="368"/>
                  </a:lnTo>
                  <a:lnTo>
                    <a:pt x="227" y="368"/>
                  </a:lnTo>
                  <a:lnTo>
                    <a:pt x="229" y="366"/>
                  </a:lnTo>
                  <a:lnTo>
                    <a:pt x="232" y="363"/>
                  </a:lnTo>
                  <a:lnTo>
                    <a:pt x="233" y="361"/>
                  </a:lnTo>
                  <a:lnTo>
                    <a:pt x="236" y="359"/>
                  </a:lnTo>
                  <a:lnTo>
                    <a:pt x="236" y="356"/>
                  </a:lnTo>
                  <a:lnTo>
                    <a:pt x="237" y="354"/>
                  </a:lnTo>
                  <a:lnTo>
                    <a:pt x="237" y="321"/>
                  </a:lnTo>
                  <a:lnTo>
                    <a:pt x="246" y="316"/>
                  </a:lnTo>
                  <a:lnTo>
                    <a:pt x="256" y="311"/>
                  </a:lnTo>
                  <a:lnTo>
                    <a:pt x="266" y="305"/>
                  </a:lnTo>
                  <a:lnTo>
                    <a:pt x="274" y="298"/>
                  </a:lnTo>
                  <a:lnTo>
                    <a:pt x="302" y="313"/>
                  </a:lnTo>
                  <a:lnTo>
                    <a:pt x="305" y="315"/>
                  </a:lnTo>
                  <a:lnTo>
                    <a:pt x="307" y="315"/>
                  </a:lnTo>
                  <a:lnTo>
                    <a:pt x="310" y="316"/>
                  </a:lnTo>
                  <a:lnTo>
                    <a:pt x="314" y="316"/>
                  </a:lnTo>
                  <a:lnTo>
                    <a:pt x="319" y="313"/>
                  </a:lnTo>
                  <a:lnTo>
                    <a:pt x="322" y="309"/>
                  </a:lnTo>
                  <a:lnTo>
                    <a:pt x="360" y="243"/>
                  </a:lnTo>
                  <a:lnTo>
                    <a:pt x="362" y="240"/>
                  </a:lnTo>
                  <a:lnTo>
                    <a:pt x="362" y="237"/>
                  </a:lnTo>
                  <a:lnTo>
                    <a:pt x="362" y="234"/>
                  </a:lnTo>
                  <a:lnTo>
                    <a:pt x="362" y="232"/>
                  </a:lnTo>
                  <a:lnTo>
                    <a:pt x="361" y="229"/>
                  </a:lnTo>
                  <a:lnTo>
                    <a:pt x="359" y="227"/>
                  </a:lnTo>
                  <a:lnTo>
                    <a:pt x="357" y="224"/>
                  </a:lnTo>
                  <a:lnTo>
                    <a:pt x="354" y="2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42" name="Freeform 4346" descr="Icon of box and whisker chart. ">
            <a:extLst>
              <a:ext uri="{FF2B5EF4-FFF2-40B4-BE49-F238E27FC236}">
                <a16:creationId xmlns:a16="http://schemas.microsoft.com/office/drawing/2014/main" id="{D131817A-5B27-4718-8BAC-45C9CEDA45D9}"/>
              </a:ext>
            </a:extLst>
          </p:cNvPr>
          <p:cNvSpPr>
            <a:spLocks noEditPoints="1"/>
          </p:cNvSpPr>
          <p:nvPr/>
        </p:nvSpPr>
        <p:spPr bwMode="auto">
          <a:xfrm>
            <a:off x="3967321" y="3532346"/>
            <a:ext cx="345758" cy="345758"/>
          </a:xfrm>
          <a:custGeom>
            <a:avLst/>
            <a:gdLst>
              <a:gd name="T0" fmla="*/ 706 w 898"/>
              <a:gd name="T1" fmla="*/ 479 h 898"/>
              <a:gd name="T2" fmla="*/ 652 w 898"/>
              <a:gd name="T3" fmla="*/ 556 h 898"/>
              <a:gd name="T4" fmla="*/ 632 w 898"/>
              <a:gd name="T5" fmla="*/ 551 h 898"/>
              <a:gd name="T6" fmla="*/ 576 w 898"/>
              <a:gd name="T7" fmla="*/ 477 h 898"/>
              <a:gd name="T8" fmla="*/ 571 w 898"/>
              <a:gd name="T9" fmla="*/ 398 h 898"/>
              <a:gd name="T10" fmla="*/ 628 w 898"/>
              <a:gd name="T11" fmla="*/ 129 h 898"/>
              <a:gd name="T12" fmla="*/ 643 w 898"/>
              <a:gd name="T13" fmla="*/ 114 h 898"/>
              <a:gd name="T14" fmla="*/ 658 w 898"/>
              <a:gd name="T15" fmla="*/ 129 h 898"/>
              <a:gd name="T16" fmla="*/ 717 w 898"/>
              <a:gd name="T17" fmla="*/ 398 h 898"/>
              <a:gd name="T18" fmla="*/ 621 w 898"/>
              <a:gd name="T19" fmla="*/ 758 h 898"/>
              <a:gd name="T20" fmla="*/ 589 w 898"/>
              <a:gd name="T21" fmla="*/ 727 h 898"/>
              <a:gd name="T22" fmla="*/ 589 w 898"/>
              <a:gd name="T23" fmla="*/ 680 h 898"/>
              <a:gd name="T24" fmla="*/ 621 w 898"/>
              <a:gd name="T25" fmla="*/ 648 h 898"/>
              <a:gd name="T26" fmla="*/ 667 w 898"/>
              <a:gd name="T27" fmla="*/ 648 h 898"/>
              <a:gd name="T28" fmla="*/ 699 w 898"/>
              <a:gd name="T29" fmla="*/ 680 h 898"/>
              <a:gd name="T30" fmla="*/ 699 w 898"/>
              <a:gd name="T31" fmla="*/ 727 h 898"/>
              <a:gd name="T32" fmla="*/ 667 w 898"/>
              <a:gd name="T33" fmla="*/ 758 h 898"/>
              <a:gd name="T34" fmla="*/ 536 w 898"/>
              <a:gd name="T35" fmla="*/ 294 h 898"/>
              <a:gd name="T36" fmla="*/ 479 w 898"/>
              <a:gd name="T37" fmla="*/ 546 h 898"/>
              <a:gd name="T38" fmla="*/ 461 w 898"/>
              <a:gd name="T39" fmla="*/ 558 h 898"/>
              <a:gd name="T40" fmla="*/ 450 w 898"/>
              <a:gd name="T41" fmla="*/ 299 h 898"/>
              <a:gd name="T42" fmla="*/ 390 w 898"/>
              <a:gd name="T43" fmla="*/ 287 h 898"/>
              <a:gd name="T44" fmla="*/ 398 w 898"/>
              <a:gd name="T45" fmla="*/ 211 h 898"/>
              <a:gd name="T46" fmla="*/ 454 w 898"/>
              <a:gd name="T47" fmla="*/ 118 h 898"/>
              <a:gd name="T48" fmla="*/ 475 w 898"/>
              <a:gd name="T49" fmla="*/ 118 h 898"/>
              <a:gd name="T50" fmla="*/ 530 w 898"/>
              <a:gd name="T51" fmla="*/ 211 h 898"/>
              <a:gd name="T52" fmla="*/ 465 w 898"/>
              <a:gd name="T53" fmla="*/ 763 h 898"/>
              <a:gd name="T54" fmla="*/ 422 w 898"/>
              <a:gd name="T55" fmla="*/ 745 h 898"/>
              <a:gd name="T56" fmla="*/ 405 w 898"/>
              <a:gd name="T57" fmla="*/ 703 h 898"/>
              <a:gd name="T58" fmla="*/ 422 w 898"/>
              <a:gd name="T59" fmla="*/ 661 h 898"/>
              <a:gd name="T60" fmla="*/ 465 w 898"/>
              <a:gd name="T61" fmla="*/ 643 h 898"/>
              <a:gd name="T62" fmla="*/ 506 w 898"/>
              <a:gd name="T63" fmla="*/ 661 h 898"/>
              <a:gd name="T64" fmla="*/ 525 w 898"/>
              <a:gd name="T65" fmla="*/ 703 h 898"/>
              <a:gd name="T66" fmla="*/ 506 w 898"/>
              <a:gd name="T67" fmla="*/ 745 h 898"/>
              <a:gd name="T68" fmla="*/ 465 w 898"/>
              <a:gd name="T69" fmla="*/ 763 h 898"/>
              <a:gd name="T70" fmla="*/ 318 w 898"/>
              <a:gd name="T71" fmla="*/ 419 h 898"/>
              <a:gd name="T72" fmla="*/ 263 w 898"/>
              <a:gd name="T73" fmla="*/ 556 h 898"/>
              <a:gd name="T74" fmla="*/ 242 w 898"/>
              <a:gd name="T75" fmla="*/ 551 h 898"/>
              <a:gd name="T76" fmla="*/ 186 w 898"/>
              <a:gd name="T77" fmla="*/ 417 h 898"/>
              <a:gd name="T78" fmla="*/ 181 w 898"/>
              <a:gd name="T79" fmla="*/ 339 h 898"/>
              <a:gd name="T80" fmla="*/ 240 w 898"/>
              <a:gd name="T81" fmla="*/ 129 h 898"/>
              <a:gd name="T82" fmla="*/ 255 w 898"/>
              <a:gd name="T83" fmla="*/ 114 h 898"/>
              <a:gd name="T84" fmla="*/ 270 w 898"/>
              <a:gd name="T85" fmla="*/ 129 h 898"/>
              <a:gd name="T86" fmla="*/ 329 w 898"/>
              <a:gd name="T87" fmla="*/ 339 h 898"/>
              <a:gd name="T88" fmla="*/ 231 w 898"/>
              <a:gd name="T89" fmla="*/ 758 h 898"/>
              <a:gd name="T90" fmla="*/ 200 w 898"/>
              <a:gd name="T91" fmla="*/ 727 h 898"/>
              <a:gd name="T92" fmla="*/ 200 w 898"/>
              <a:gd name="T93" fmla="*/ 680 h 898"/>
              <a:gd name="T94" fmla="*/ 231 w 898"/>
              <a:gd name="T95" fmla="*/ 648 h 898"/>
              <a:gd name="T96" fmla="*/ 278 w 898"/>
              <a:gd name="T97" fmla="*/ 648 h 898"/>
              <a:gd name="T98" fmla="*/ 311 w 898"/>
              <a:gd name="T99" fmla="*/ 680 h 898"/>
              <a:gd name="T100" fmla="*/ 311 w 898"/>
              <a:gd name="T101" fmla="*/ 727 h 898"/>
              <a:gd name="T102" fmla="*/ 278 w 898"/>
              <a:gd name="T103" fmla="*/ 758 h 898"/>
              <a:gd name="T104" fmla="*/ 10 w 898"/>
              <a:gd name="T105" fmla="*/ 2 h 898"/>
              <a:gd name="T106" fmla="*/ 1 w 898"/>
              <a:gd name="T107" fmla="*/ 886 h 898"/>
              <a:gd name="T108" fmla="*/ 883 w 898"/>
              <a:gd name="T109" fmla="*/ 898 h 898"/>
              <a:gd name="T110" fmla="*/ 898 w 898"/>
              <a:gd name="T111" fmla="*/ 883 h 898"/>
              <a:gd name="T112" fmla="*/ 886 w 898"/>
              <a:gd name="T113" fmla="*/ 0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8" h="898">
                <a:moveTo>
                  <a:pt x="718" y="464"/>
                </a:moveTo>
                <a:lnTo>
                  <a:pt x="718" y="467"/>
                </a:lnTo>
                <a:lnTo>
                  <a:pt x="717" y="470"/>
                </a:lnTo>
                <a:lnTo>
                  <a:pt x="716" y="472"/>
                </a:lnTo>
                <a:lnTo>
                  <a:pt x="714" y="474"/>
                </a:lnTo>
                <a:lnTo>
                  <a:pt x="712" y="477"/>
                </a:lnTo>
                <a:lnTo>
                  <a:pt x="710" y="478"/>
                </a:lnTo>
                <a:lnTo>
                  <a:pt x="706" y="479"/>
                </a:lnTo>
                <a:lnTo>
                  <a:pt x="703" y="479"/>
                </a:lnTo>
                <a:lnTo>
                  <a:pt x="658" y="479"/>
                </a:lnTo>
                <a:lnTo>
                  <a:pt x="658" y="543"/>
                </a:lnTo>
                <a:lnTo>
                  <a:pt x="658" y="546"/>
                </a:lnTo>
                <a:lnTo>
                  <a:pt x="657" y="549"/>
                </a:lnTo>
                <a:lnTo>
                  <a:pt x="656" y="551"/>
                </a:lnTo>
                <a:lnTo>
                  <a:pt x="654" y="554"/>
                </a:lnTo>
                <a:lnTo>
                  <a:pt x="652" y="556"/>
                </a:lnTo>
                <a:lnTo>
                  <a:pt x="650" y="557"/>
                </a:lnTo>
                <a:lnTo>
                  <a:pt x="647" y="558"/>
                </a:lnTo>
                <a:lnTo>
                  <a:pt x="643" y="558"/>
                </a:lnTo>
                <a:lnTo>
                  <a:pt x="641" y="558"/>
                </a:lnTo>
                <a:lnTo>
                  <a:pt x="638" y="557"/>
                </a:lnTo>
                <a:lnTo>
                  <a:pt x="636" y="556"/>
                </a:lnTo>
                <a:lnTo>
                  <a:pt x="634" y="554"/>
                </a:lnTo>
                <a:lnTo>
                  <a:pt x="632" y="551"/>
                </a:lnTo>
                <a:lnTo>
                  <a:pt x="631" y="549"/>
                </a:lnTo>
                <a:lnTo>
                  <a:pt x="629" y="546"/>
                </a:lnTo>
                <a:lnTo>
                  <a:pt x="628" y="543"/>
                </a:lnTo>
                <a:lnTo>
                  <a:pt x="628" y="479"/>
                </a:lnTo>
                <a:lnTo>
                  <a:pt x="583" y="479"/>
                </a:lnTo>
                <a:lnTo>
                  <a:pt x="581" y="479"/>
                </a:lnTo>
                <a:lnTo>
                  <a:pt x="578" y="478"/>
                </a:lnTo>
                <a:lnTo>
                  <a:pt x="576" y="477"/>
                </a:lnTo>
                <a:lnTo>
                  <a:pt x="574" y="474"/>
                </a:lnTo>
                <a:lnTo>
                  <a:pt x="572" y="472"/>
                </a:lnTo>
                <a:lnTo>
                  <a:pt x="571" y="470"/>
                </a:lnTo>
                <a:lnTo>
                  <a:pt x="570" y="467"/>
                </a:lnTo>
                <a:lnTo>
                  <a:pt x="570" y="464"/>
                </a:lnTo>
                <a:lnTo>
                  <a:pt x="570" y="404"/>
                </a:lnTo>
                <a:lnTo>
                  <a:pt x="570" y="402"/>
                </a:lnTo>
                <a:lnTo>
                  <a:pt x="571" y="398"/>
                </a:lnTo>
                <a:lnTo>
                  <a:pt x="572" y="396"/>
                </a:lnTo>
                <a:lnTo>
                  <a:pt x="574" y="394"/>
                </a:lnTo>
                <a:lnTo>
                  <a:pt x="576" y="392"/>
                </a:lnTo>
                <a:lnTo>
                  <a:pt x="578" y="391"/>
                </a:lnTo>
                <a:lnTo>
                  <a:pt x="581" y="390"/>
                </a:lnTo>
                <a:lnTo>
                  <a:pt x="583" y="389"/>
                </a:lnTo>
                <a:lnTo>
                  <a:pt x="628" y="389"/>
                </a:lnTo>
                <a:lnTo>
                  <a:pt x="628" y="129"/>
                </a:lnTo>
                <a:lnTo>
                  <a:pt x="629" y="126"/>
                </a:lnTo>
                <a:lnTo>
                  <a:pt x="631" y="123"/>
                </a:lnTo>
                <a:lnTo>
                  <a:pt x="632" y="121"/>
                </a:lnTo>
                <a:lnTo>
                  <a:pt x="634" y="118"/>
                </a:lnTo>
                <a:lnTo>
                  <a:pt x="636" y="117"/>
                </a:lnTo>
                <a:lnTo>
                  <a:pt x="638" y="115"/>
                </a:lnTo>
                <a:lnTo>
                  <a:pt x="641" y="114"/>
                </a:lnTo>
                <a:lnTo>
                  <a:pt x="643" y="114"/>
                </a:lnTo>
                <a:lnTo>
                  <a:pt x="647" y="114"/>
                </a:lnTo>
                <a:lnTo>
                  <a:pt x="650" y="115"/>
                </a:lnTo>
                <a:lnTo>
                  <a:pt x="652" y="117"/>
                </a:lnTo>
                <a:lnTo>
                  <a:pt x="654" y="118"/>
                </a:lnTo>
                <a:lnTo>
                  <a:pt x="656" y="121"/>
                </a:lnTo>
                <a:lnTo>
                  <a:pt x="657" y="123"/>
                </a:lnTo>
                <a:lnTo>
                  <a:pt x="658" y="127"/>
                </a:lnTo>
                <a:lnTo>
                  <a:pt x="658" y="129"/>
                </a:lnTo>
                <a:lnTo>
                  <a:pt x="658" y="389"/>
                </a:lnTo>
                <a:lnTo>
                  <a:pt x="703" y="389"/>
                </a:lnTo>
                <a:lnTo>
                  <a:pt x="706" y="390"/>
                </a:lnTo>
                <a:lnTo>
                  <a:pt x="710" y="391"/>
                </a:lnTo>
                <a:lnTo>
                  <a:pt x="712" y="392"/>
                </a:lnTo>
                <a:lnTo>
                  <a:pt x="714" y="394"/>
                </a:lnTo>
                <a:lnTo>
                  <a:pt x="716" y="396"/>
                </a:lnTo>
                <a:lnTo>
                  <a:pt x="717" y="398"/>
                </a:lnTo>
                <a:lnTo>
                  <a:pt x="718" y="402"/>
                </a:lnTo>
                <a:lnTo>
                  <a:pt x="718" y="404"/>
                </a:lnTo>
                <a:lnTo>
                  <a:pt x="718" y="464"/>
                </a:lnTo>
                <a:close/>
                <a:moveTo>
                  <a:pt x="643" y="763"/>
                </a:moveTo>
                <a:lnTo>
                  <a:pt x="638" y="762"/>
                </a:lnTo>
                <a:lnTo>
                  <a:pt x="632" y="762"/>
                </a:lnTo>
                <a:lnTo>
                  <a:pt x="626" y="760"/>
                </a:lnTo>
                <a:lnTo>
                  <a:pt x="621" y="758"/>
                </a:lnTo>
                <a:lnTo>
                  <a:pt x="616" y="756"/>
                </a:lnTo>
                <a:lnTo>
                  <a:pt x="610" y="753"/>
                </a:lnTo>
                <a:lnTo>
                  <a:pt x="606" y="749"/>
                </a:lnTo>
                <a:lnTo>
                  <a:pt x="602" y="745"/>
                </a:lnTo>
                <a:lnTo>
                  <a:pt x="597" y="741"/>
                </a:lnTo>
                <a:lnTo>
                  <a:pt x="594" y="737"/>
                </a:lnTo>
                <a:lnTo>
                  <a:pt x="591" y="731"/>
                </a:lnTo>
                <a:lnTo>
                  <a:pt x="589" y="727"/>
                </a:lnTo>
                <a:lnTo>
                  <a:pt x="587" y="720"/>
                </a:lnTo>
                <a:lnTo>
                  <a:pt x="586" y="715"/>
                </a:lnTo>
                <a:lnTo>
                  <a:pt x="584" y="710"/>
                </a:lnTo>
                <a:lnTo>
                  <a:pt x="583" y="703"/>
                </a:lnTo>
                <a:lnTo>
                  <a:pt x="584" y="697"/>
                </a:lnTo>
                <a:lnTo>
                  <a:pt x="586" y="692"/>
                </a:lnTo>
                <a:lnTo>
                  <a:pt x="587" y="685"/>
                </a:lnTo>
                <a:lnTo>
                  <a:pt x="589" y="680"/>
                </a:lnTo>
                <a:lnTo>
                  <a:pt x="591" y="674"/>
                </a:lnTo>
                <a:lnTo>
                  <a:pt x="594" y="670"/>
                </a:lnTo>
                <a:lnTo>
                  <a:pt x="597" y="665"/>
                </a:lnTo>
                <a:lnTo>
                  <a:pt x="602" y="661"/>
                </a:lnTo>
                <a:lnTo>
                  <a:pt x="606" y="657"/>
                </a:lnTo>
                <a:lnTo>
                  <a:pt x="610" y="653"/>
                </a:lnTo>
                <a:lnTo>
                  <a:pt x="616" y="651"/>
                </a:lnTo>
                <a:lnTo>
                  <a:pt x="621" y="648"/>
                </a:lnTo>
                <a:lnTo>
                  <a:pt x="626" y="646"/>
                </a:lnTo>
                <a:lnTo>
                  <a:pt x="632" y="645"/>
                </a:lnTo>
                <a:lnTo>
                  <a:pt x="638" y="643"/>
                </a:lnTo>
                <a:lnTo>
                  <a:pt x="643" y="643"/>
                </a:lnTo>
                <a:lnTo>
                  <a:pt x="650" y="643"/>
                </a:lnTo>
                <a:lnTo>
                  <a:pt x="656" y="645"/>
                </a:lnTo>
                <a:lnTo>
                  <a:pt x="662" y="646"/>
                </a:lnTo>
                <a:lnTo>
                  <a:pt x="667" y="648"/>
                </a:lnTo>
                <a:lnTo>
                  <a:pt x="672" y="651"/>
                </a:lnTo>
                <a:lnTo>
                  <a:pt x="678" y="653"/>
                </a:lnTo>
                <a:lnTo>
                  <a:pt x="682" y="657"/>
                </a:lnTo>
                <a:lnTo>
                  <a:pt x="686" y="661"/>
                </a:lnTo>
                <a:lnTo>
                  <a:pt x="690" y="665"/>
                </a:lnTo>
                <a:lnTo>
                  <a:pt x="694" y="670"/>
                </a:lnTo>
                <a:lnTo>
                  <a:pt x="697" y="674"/>
                </a:lnTo>
                <a:lnTo>
                  <a:pt x="699" y="680"/>
                </a:lnTo>
                <a:lnTo>
                  <a:pt x="701" y="685"/>
                </a:lnTo>
                <a:lnTo>
                  <a:pt x="702" y="692"/>
                </a:lnTo>
                <a:lnTo>
                  <a:pt x="703" y="697"/>
                </a:lnTo>
                <a:lnTo>
                  <a:pt x="703" y="703"/>
                </a:lnTo>
                <a:lnTo>
                  <a:pt x="703" y="710"/>
                </a:lnTo>
                <a:lnTo>
                  <a:pt x="702" y="715"/>
                </a:lnTo>
                <a:lnTo>
                  <a:pt x="701" y="720"/>
                </a:lnTo>
                <a:lnTo>
                  <a:pt x="699" y="727"/>
                </a:lnTo>
                <a:lnTo>
                  <a:pt x="697" y="731"/>
                </a:lnTo>
                <a:lnTo>
                  <a:pt x="694" y="737"/>
                </a:lnTo>
                <a:lnTo>
                  <a:pt x="690" y="741"/>
                </a:lnTo>
                <a:lnTo>
                  <a:pt x="686" y="745"/>
                </a:lnTo>
                <a:lnTo>
                  <a:pt x="682" y="749"/>
                </a:lnTo>
                <a:lnTo>
                  <a:pt x="678" y="753"/>
                </a:lnTo>
                <a:lnTo>
                  <a:pt x="672" y="756"/>
                </a:lnTo>
                <a:lnTo>
                  <a:pt x="667" y="758"/>
                </a:lnTo>
                <a:lnTo>
                  <a:pt x="662" y="760"/>
                </a:lnTo>
                <a:lnTo>
                  <a:pt x="656" y="762"/>
                </a:lnTo>
                <a:lnTo>
                  <a:pt x="650" y="762"/>
                </a:lnTo>
                <a:lnTo>
                  <a:pt x="643" y="763"/>
                </a:lnTo>
                <a:close/>
                <a:moveTo>
                  <a:pt x="540" y="284"/>
                </a:moveTo>
                <a:lnTo>
                  <a:pt x="538" y="287"/>
                </a:lnTo>
                <a:lnTo>
                  <a:pt x="537" y="290"/>
                </a:lnTo>
                <a:lnTo>
                  <a:pt x="536" y="294"/>
                </a:lnTo>
                <a:lnTo>
                  <a:pt x="534" y="296"/>
                </a:lnTo>
                <a:lnTo>
                  <a:pt x="532" y="297"/>
                </a:lnTo>
                <a:lnTo>
                  <a:pt x="530" y="298"/>
                </a:lnTo>
                <a:lnTo>
                  <a:pt x="527" y="299"/>
                </a:lnTo>
                <a:lnTo>
                  <a:pt x="525" y="299"/>
                </a:lnTo>
                <a:lnTo>
                  <a:pt x="480" y="299"/>
                </a:lnTo>
                <a:lnTo>
                  <a:pt x="480" y="543"/>
                </a:lnTo>
                <a:lnTo>
                  <a:pt x="479" y="546"/>
                </a:lnTo>
                <a:lnTo>
                  <a:pt x="479" y="549"/>
                </a:lnTo>
                <a:lnTo>
                  <a:pt x="476" y="551"/>
                </a:lnTo>
                <a:lnTo>
                  <a:pt x="475" y="554"/>
                </a:lnTo>
                <a:lnTo>
                  <a:pt x="472" y="556"/>
                </a:lnTo>
                <a:lnTo>
                  <a:pt x="470" y="557"/>
                </a:lnTo>
                <a:lnTo>
                  <a:pt x="467" y="558"/>
                </a:lnTo>
                <a:lnTo>
                  <a:pt x="465" y="558"/>
                </a:lnTo>
                <a:lnTo>
                  <a:pt x="461" y="558"/>
                </a:lnTo>
                <a:lnTo>
                  <a:pt x="458" y="557"/>
                </a:lnTo>
                <a:lnTo>
                  <a:pt x="456" y="556"/>
                </a:lnTo>
                <a:lnTo>
                  <a:pt x="454" y="554"/>
                </a:lnTo>
                <a:lnTo>
                  <a:pt x="452" y="551"/>
                </a:lnTo>
                <a:lnTo>
                  <a:pt x="451" y="549"/>
                </a:lnTo>
                <a:lnTo>
                  <a:pt x="450" y="546"/>
                </a:lnTo>
                <a:lnTo>
                  <a:pt x="450" y="543"/>
                </a:lnTo>
                <a:lnTo>
                  <a:pt x="450" y="299"/>
                </a:lnTo>
                <a:lnTo>
                  <a:pt x="405" y="299"/>
                </a:lnTo>
                <a:lnTo>
                  <a:pt x="402" y="299"/>
                </a:lnTo>
                <a:lnTo>
                  <a:pt x="398" y="298"/>
                </a:lnTo>
                <a:lnTo>
                  <a:pt x="396" y="297"/>
                </a:lnTo>
                <a:lnTo>
                  <a:pt x="394" y="296"/>
                </a:lnTo>
                <a:lnTo>
                  <a:pt x="392" y="294"/>
                </a:lnTo>
                <a:lnTo>
                  <a:pt x="391" y="290"/>
                </a:lnTo>
                <a:lnTo>
                  <a:pt x="390" y="287"/>
                </a:lnTo>
                <a:lnTo>
                  <a:pt x="390" y="284"/>
                </a:lnTo>
                <a:lnTo>
                  <a:pt x="390" y="225"/>
                </a:lnTo>
                <a:lnTo>
                  <a:pt x="390" y="222"/>
                </a:lnTo>
                <a:lnTo>
                  <a:pt x="391" y="219"/>
                </a:lnTo>
                <a:lnTo>
                  <a:pt x="392" y="217"/>
                </a:lnTo>
                <a:lnTo>
                  <a:pt x="394" y="214"/>
                </a:lnTo>
                <a:lnTo>
                  <a:pt x="396" y="212"/>
                </a:lnTo>
                <a:lnTo>
                  <a:pt x="398" y="211"/>
                </a:lnTo>
                <a:lnTo>
                  <a:pt x="402" y="210"/>
                </a:lnTo>
                <a:lnTo>
                  <a:pt x="405" y="210"/>
                </a:lnTo>
                <a:lnTo>
                  <a:pt x="450" y="210"/>
                </a:lnTo>
                <a:lnTo>
                  <a:pt x="450" y="129"/>
                </a:lnTo>
                <a:lnTo>
                  <a:pt x="450" y="126"/>
                </a:lnTo>
                <a:lnTo>
                  <a:pt x="451" y="123"/>
                </a:lnTo>
                <a:lnTo>
                  <a:pt x="452" y="121"/>
                </a:lnTo>
                <a:lnTo>
                  <a:pt x="454" y="118"/>
                </a:lnTo>
                <a:lnTo>
                  <a:pt x="456" y="117"/>
                </a:lnTo>
                <a:lnTo>
                  <a:pt x="458" y="115"/>
                </a:lnTo>
                <a:lnTo>
                  <a:pt x="461" y="114"/>
                </a:lnTo>
                <a:lnTo>
                  <a:pt x="465" y="114"/>
                </a:lnTo>
                <a:lnTo>
                  <a:pt x="467" y="114"/>
                </a:lnTo>
                <a:lnTo>
                  <a:pt x="470" y="115"/>
                </a:lnTo>
                <a:lnTo>
                  <a:pt x="472" y="117"/>
                </a:lnTo>
                <a:lnTo>
                  <a:pt x="475" y="118"/>
                </a:lnTo>
                <a:lnTo>
                  <a:pt x="476" y="121"/>
                </a:lnTo>
                <a:lnTo>
                  <a:pt x="479" y="123"/>
                </a:lnTo>
                <a:lnTo>
                  <a:pt x="479" y="127"/>
                </a:lnTo>
                <a:lnTo>
                  <a:pt x="480" y="129"/>
                </a:lnTo>
                <a:lnTo>
                  <a:pt x="480" y="210"/>
                </a:lnTo>
                <a:lnTo>
                  <a:pt x="525" y="210"/>
                </a:lnTo>
                <a:lnTo>
                  <a:pt x="527" y="210"/>
                </a:lnTo>
                <a:lnTo>
                  <a:pt x="530" y="211"/>
                </a:lnTo>
                <a:lnTo>
                  <a:pt x="532" y="212"/>
                </a:lnTo>
                <a:lnTo>
                  <a:pt x="534" y="214"/>
                </a:lnTo>
                <a:lnTo>
                  <a:pt x="536" y="217"/>
                </a:lnTo>
                <a:lnTo>
                  <a:pt x="537" y="219"/>
                </a:lnTo>
                <a:lnTo>
                  <a:pt x="538" y="222"/>
                </a:lnTo>
                <a:lnTo>
                  <a:pt x="540" y="225"/>
                </a:lnTo>
                <a:lnTo>
                  <a:pt x="540" y="284"/>
                </a:lnTo>
                <a:close/>
                <a:moveTo>
                  <a:pt x="465" y="763"/>
                </a:moveTo>
                <a:lnTo>
                  <a:pt x="458" y="762"/>
                </a:lnTo>
                <a:lnTo>
                  <a:pt x="452" y="762"/>
                </a:lnTo>
                <a:lnTo>
                  <a:pt x="446" y="760"/>
                </a:lnTo>
                <a:lnTo>
                  <a:pt x="441" y="758"/>
                </a:lnTo>
                <a:lnTo>
                  <a:pt x="436" y="756"/>
                </a:lnTo>
                <a:lnTo>
                  <a:pt x="430" y="753"/>
                </a:lnTo>
                <a:lnTo>
                  <a:pt x="426" y="749"/>
                </a:lnTo>
                <a:lnTo>
                  <a:pt x="422" y="745"/>
                </a:lnTo>
                <a:lnTo>
                  <a:pt x="419" y="741"/>
                </a:lnTo>
                <a:lnTo>
                  <a:pt x="414" y="737"/>
                </a:lnTo>
                <a:lnTo>
                  <a:pt x="412" y="731"/>
                </a:lnTo>
                <a:lnTo>
                  <a:pt x="409" y="727"/>
                </a:lnTo>
                <a:lnTo>
                  <a:pt x="407" y="720"/>
                </a:lnTo>
                <a:lnTo>
                  <a:pt x="406" y="715"/>
                </a:lnTo>
                <a:lnTo>
                  <a:pt x="405" y="710"/>
                </a:lnTo>
                <a:lnTo>
                  <a:pt x="405" y="703"/>
                </a:lnTo>
                <a:lnTo>
                  <a:pt x="405" y="697"/>
                </a:lnTo>
                <a:lnTo>
                  <a:pt x="406" y="692"/>
                </a:lnTo>
                <a:lnTo>
                  <a:pt x="407" y="685"/>
                </a:lnTo>
                <a:lnTo>
                  <a:pt x="409" y="680"/>
                </a:lnTo>
                <a:lnTo>
                  <a:pt x="412" y="674"/>
                </a:lnTo>
                <a:lnTo>
                  <a:pt x="414" y="670"/>
                </a:lnTo>
                <a:lnTo>
                  <a:pt x="419" y="665"/>
                </a:lnTo>
                <a:lnTo>
                  <a:pt x="422" y="661"/>
                </a:lnTo>
                <a:lnTo>
                  <a:pt x="426" y="657"/>
                </a:lnTo>
                <a:lnTo>
                  <a:pt x="430" y="653"/>
                </a:lnTo>
                <a:lnTo>
                  <a:pt x="436" y="651"/>
                </a:lnTo>
                <a:lnTo>
                  <a:pt x="441" y="648"/>
                </a:lnTo>
                <a:lnTo>
                  <a:pt x="446" y="646"/>
                </a:lnTo>
                <a:lnTo>
                  <a:pt x="452" y="645"/>
                </a:lnTo>
                <a:lnTo>
                  <a:pt x="458" y="643"/>
                </a:lnTo>
                <a:lnTo>
                  <a:pt x="465" y="643"/>
                </a:lnTo>
                <a:lnTo>
                  <a:pt x="470" y="643"/>
                </a:lnTo>
                <a:lnTo>
                  <a:pt x="476" y="645"/>
                </a:lnTo>
                <a:lnTo>
                  <a:pt x="482" y="646"/>
                </a:lnTo>
                <a:lnTo>
                  <a:pt x="487" y="648"/>
                </a:lnTo>
                <a:lnTo>
                  <a:pt x="492" y="651"/>
                </a:lnTo>
                <a:lnTo>
                  <a:pt x="498" y="653"/>
                </a:lnTo>
                <a:lnTo>
                  <a:pt x="502" y="657"/>
                </a:lnTo>
                <a:lnTo>
                  <a:pt x="506" y="661"/>
                </a:lnTo>
                <a:lnTo>
                  <a:pt x="511" y="665"/>
                </a:lnTo>
                <a:lnTo>
                  <a:pt x="514" y="670"/>
                </a:lnTo>
                <a:lnTo>
                  <a:pt x="517" y="674"/>
                </a:lnTo>
                <a:lnTo>
                  <a:pt x="519" y="680"/>
                </a:lnTo>
                <a:lnTo>
                  <a:pt x="521" y="685"/>
                </a:lnTo>
                <a:lnTo>
                  <a:pt x="522" y="692"/>
                </a:lnTo>
                <a:lnTo>
                  <a:pt x="524" y="697"/>
                </a:lnTo>
                <a:lnTo>
                  <a:pt x="525" y="703"/>
                </a:lnTo>
                <a:lnTo>
                  <a:pt x="524" y="710"/>
                </a:lnTo>
                <a:lnTo>
                  <a:pt x="522" y="715"/>
                </a:lnTo>
                <a:lnTo>
                  <a:pt x="521" y="720"/>
                </a:lnTo>
                <a:lnTo>
                  <a:pt x="519" y="727"/>
                </a:lnTo>
                <a:lnTo>
                  <a:pt x="517" y="731"/>
                </a:lnTo>
                <a:lnTo>
                  <a:pt x="514" y="737"/>
                </a:lnTo>
                <a:lnTo>
                  <a:pt x="511" y="741"/>
                </a:lnTo>
                <a:lnTo>
                  <a:pt x="506" y="745"/>
                </a:lnTo>
                <a:lnTo>
                  <a:pt x="502" y="749"/>
                </a:lnTo>
                <a:lnTo>
                  <a:pt x="498" y="753"/>
                </a:lnTo>
                <a:lnTo>
                  <a:pt x="492" y="756"/>
                </a:lnTo>
                <a:lnTo>
                  <a:pt x="487" y="758"/>
                </a:lnTo>
                <a:lnTo>
                  <a:pt x="482" y="760"/>
                </a:lnTo>
                <a:lnTo>
                  <a:pt x="476" y="762"/>
                </a:lnTo>
                <a:lnTo>
                  <a:pt x="470" y="762"/>
                </a:lnTo>
                <a:lnTo>
                  <a:pt x="465" y="763"/>
                </a:lnTo>
                <a:close/>
                <a:moveTo>
                  <a:pt x="330" y="404"/>
                </a:moveTo>
                <a:lnTo>
                  <a:pt x="330" y="407"/>
                </a:lnTo>
                <a:lnTo>
                  <a:pt x="329" y="410"/>
                </a:lnTo>
                <a:lnTo>
                  <a:pt x="328" y="412"/>
                </a:lnTo>
                <a:lnTo>
                  <a:pt x="326" y="414"/>
                </a:lnTo>
                <a:lnTo>
                  <a:pt x="323" y="417"/>
                </a:lnTo>
                <a:lnTo>
                  <a:pt x="320" y="418"/>
                </a:lnTo>
                <a:lnTo>
                  <a:pt x="318" y="419"/>
                </a:lnTo>
                <a:lnTo>
                  <a:pt x="315" y="419"/>
                </a:lnTo>
                <a:lnTo>
                  <a:pt x="270" y="419"/>
                </a:lnTo>
                <a:lnTo>
                  <a:pt x="270" y="543"/>
                </a:lnTo>
                <a:lnTo>
                  <a:pt x="270" y="546"/>
                </a:lnTo>
                <a:lnTo>
                  <a:pt x="269" y="549"/>
                </a:lnTo>
                <a:lnTo>
                  <a:pt x="268" y="551"/>
                </a:lnTo>
                <a:lnTo>
                  <a:pt x="266" y="554"/>
                </a:lnTo>
                <a:lnTo>
                  <a:pt x="263" y="556"/>
                </a:lnTo>
                <a:lnTo>
                  <a:pt x="260" y="557"/>
                </a:lnTo>
                <a:lnTo>
                  <a:pt x="258" y="558"/>
                </a:lnTo>
                <a:lnTo>
                  <a:pt x="255" y="558"/>
                </a:lnTo>
                <a:lnTo>
                  <a:pt x="252" y="558"/>
                </a:lnTo>
                <a:lnTo>
                  <a:pt x="250" y="557"/>
                </a:lnTo>
                <a:lnTo>
                  <a:pt x="246" y="556"/>
                </a:lnTo>
                <a:lnTo>
                  <a:pt x="244" y="554"/>
                </a:lnTo>
                <a:lnTo>
                  <a:pt x="242" y="551"/>
                </a:lnTo>
                <a:lnTo>
                  <a:pt x="241" y="549"/>
                </a:lnTo>
                <a:lnTo>
                  <a:pt x="240" y="546"/>
                </a:lnTo>
                <a:lnTo>
                  <a:pt x="240" y="543"/>
                </a:lnTo>
                <a:lnTo>
                  <a:pt x="240" y="419"/>
                </a:lnTo>
                <a:lnTo>
                  <a:pt x="195" y="419"/>
                </a:lnTo>
                <a:lnTo>
                  <a:pt x="192" y="419"/>
                </a:lnTo>
                <a:lnTo>
                  <a:pt x="190" y="418"/>
                </a:lnTo>
                <a:lnTo>
                  <a:pt x="186" y="417"/>
                </a:lnTo>
                <a:lnTo>
                  <a:pt x="184" y="414"/>
                </a:lnTo>
                <a:lnTo>
                  <a:pt x="183" y="412"/>
                </a:lnTo>
                <a:lnTo>
                  <a:pt x="181" y="410"/>
                </a:lnTo>
                <a:lnTo>
                  <a:pt x="180" y="407"/>
                </a:lnTo>
                <a:lnTo>
                  <a:pt x="180" y="404"/>
                </a:lnTo>
                <a:lnTo>
                  <a:pt x="180" y="344"/>
                </a:lnTo>
                <a:lnTo>
                  <a:pt x="180" y="342"/>
                </a:lnTo>
                <a:lnTo>
                  <a:pt x="181" y="339"/>
                </a:lnTo>
                <a:lnTo>
                  <a:pt x="183" y="336"/>
                </a:lnTo>
                <a:lnTo>
                  <a:pt x="184" y="334"/>
                </a:lnTo>
                <a:lnTo>
                  <a:pt x="186" y="332"/>
                </a:lnTo>
                <a:lnTo>
                  <a:pt x="190" y="331"/>
                </a:lnTo>
                <a:lnTo>
                  <a:pt x="192" y="330"/>
                </a:lnTo>
                <a:lnTo>
                  <a:pt x="195" y="329"/>
                </a:lnTo>
                <a:lnTo>
                  <a:pt x="240" y="329"/>
                </a:lnTo>
                <a:lnTo>
                  <a:pt x="240" y="129"/>
                </a:lnTo>
                <a:lnTo>
                  <a:pt x="240" y="126"/>
                </a:lnTo>
                <a:lnTo>
                  <a:pt x="241" y="123"/>
                </a:lnTo>
                <a:lnTo>
                  <a:pt x="242" y="121"/>
                </a:lnTo>
                <a:lnTo>
                  <a:pt x="244" y="118"/>
                </a:lnTo>
                <a:lnTo>
                  <a:pt x="246" y="117"/>
                </a:lnTo>
                <a:lnTo>
                  <a:pt x="250" y="115"/>
                </a:lnTo>
                <a:lnTo>
                  <a:pt x="252" y="114"/>
                </a:lnTo>
                <a:lnTo>
                  <a:pt x="255" y="114"/>
                </a:lnTo>
                <a:lnTo>
                  <a:pt x="258" y="114"/>
                </a:lnTo>
                <a:lnTo>
                  <a:pt x="260" y="115"/>
                </a:lnTo>
                <a:lnTo>
                  <a:pt x="263" y="117"/>
                </a:lnTo>
                <a:lnTo>
                  <a:pt x="266" y="118"/>
                </a:lnTo>
                <a:lnTo>
                  <a:pt x="268" y="121"/>
                </a:lnTo>
                <a:lnTo>
                  <a:pt x="269" y="123"/>
                </a:lnTo>
                <a:lnTo>
                  <a:pt x="270" y="127"/>
                </a:lnTo>
                <a:lnTo>
                  <a:pt x="270" y="129"/>
                </a:lnTo>
                <a:lnTo>
                  <a:pt x="270" y="329"/>
                </a:lnTo>
                <a:lnTo>
                  <a:pt x="315" y="329"/>
                </a:lnTo>
                <a:lnTo>
                  <a:pt x="318" y="330"/>
                </a:lnTo>
                <a:lnTo>
                  <a:pt x="320" y="331"/>
                </a:lnTo>
                <a:lnTo>
                  <a:pt x="323" y="332"/>
                </a:lnTo>
                <a:lnTo>
                  <a:pt x="326" y="334"/>
                </a:lnTo>
                <a:lnTo>
                  <a:pt x="328" y="336"/>
                </a:lnTo>
                <a:lnTo>
                  <a:pt x="329" y="339"/>
                </a:lnTo>
                <a:lnTo>
                  <a:pt x="330" y="342"/>
                </a:lnTo>
                <a:lnTo>
                  <a:pt x="330" y="344"/>
                </a:lnTo>
                <a:lnTo>
                  <a:pt x="330" y="404"/>
                </a:lnTo>
                <a:close/>
                <a:moveTo>
                  <a:pt x="255" y="763"/>
                </a:moveTo>
                <a:lnTo>
                  <a:pt x="249" y="762"/>
                </a:lnTo>
                <a:lnTo>
                  <a:pt x="243" y="762"/>
                </a:lnTo>
                <a:lnTo>
                  <a:pt x="237" y="760"/>
                </a:lnTo>
                <a:lnTo>
                  <a:pt x="231" y="758"/>
                </a:lnTo>
                <a:lnTo>
                  <a:pt x="226" y="756"/>
                </a:lnTo>
                <a:lnTo>
                  <a:pt x="222" y="753"/>
                </a:lnTo>
                <a:lnTo>
                  <a:pt x="216" y="749"/>
                </a:lnTo>
                <a:lnTo>
                  <a:pt x="212" y="745"/>
                </a:lnTo>
                <a:lnTo>
                  <a:pt x="209" y="741"/>
                </a:lnTo>
                <a:lnTo>
                  <a:pt x="206" y="737"/>
                </a:lnTo>
                <a:lnTo>
                  <a:pt x="203" y="731"/>
                </a:lnTo>
                <a:lnTo>
                  <a:pt x="200" y="727"/>
                </a:lnTo>
                <a:lnTo>
                  <a:pt x="198" y="720"/>
                </a:lnTo>
                <a:lnTo>
                  <a:pt x="196" y="715"/>
                </a:lnTo>
                <a:lnTo>
                  <a:pt x="195" y="710"/>
                </a:lnTo>
                <a:lnTo>
                  <a:pt x="195" y="703"/>
                </a:lnTo>
                <a:lnTo>
                  <a:pt x="195" y="697"/>
                </a:lnTo>
                <a:lnTo>
                  <a:pt x="196" y="692"/>
                </a:lnTo>
                <a:lnTo>
                  <a:pt x="198" y="685"/>
                </a:lnTo>
                <a:lnTo>
                  <a:pt x="200" y="680"/>
                </a:lnTo>
                <a:lnTo>
                  <a:pt x="203" y="674"/>
                </a:lnTo>
                <a:lnTo>
                  <a:pt x="206" y="670"/>
                </a:lnTo>
                <a:lnTo>
                  <a:pt x="209" y="665"/>
                </a:lnTo>
                <a:lnTo>
                  <a:pt x="212" y="661"/>
                </a:lnTo>
                <a:lnTo>
                  <a:pt x="216" y="657"/>
                </a:lnTo>
                <a:lnTo>
                  <a:pt x="222" y="653"/>
                </a:lnTo>
                <a:lnTo>
                  <a:pt x="226" y="651"/>
                </a:lnTo>
                <a:lnTo>
                  <a:pt x="231" y="648"/>
                </a:lnTo>
                <a:lnTo>
                  <a:pt x="237" y="646"/>
                </a:lnTo>
                <a:lnTo>
                  <a:pt x="243" y="645"/>
                </a:lnTo>
                <a:lnTo>
                  <a:pt x="249" y="643"/>
                </a:lnTo>
                <a:lnTo>
                  <a:pt x="255" y="643"/>
                </a:lnTo>
                <a:lnTo>
                  <a:pt x="261" y="643"/>
                </a:lnTo>
                <a:lnTo>
                  <a:pt x="267" y="645"/>
                </a:lnTo>
                <a:lnTo>
                  <a:pt x="273" y="646"/>
                </a:lnTo>
                <a:lnTo>
                  <a:pt x="278" y="648"/>
                </a:lnTo>
                <a:lnTo>
                  <a:pt x="284" y="651"/>
                </a:lnTo>
                <a:lnTo>
                  <a:pt x="288" y="653"/>
                </a:lnTo>
                <a:lnTo>
                  <a:pt x="293" y="657"/>
                </a:lnTo>
                <a:lnTo>
                  <a:pt x="298" y="661"/>
                </a:lnTo>
                <a:lnTo>
                  <a:pt x="301" y="665"/>
                </a:lnTo>
                <a:lnTo>
                  <a:pt x="304" y="670"/>
                </a:lnTo>
                <a:lnTo>
                  <a:pt x="307" y="674"/>
                </a:lnTo>
                <a:lnTo>
                  <a:pt x="311" y="680"/>
                </a:lnTo>
                <a:lnTo>
                  <a:pt x="312" y="685"/>
                </a:lnTo>
                <a:lnTo>
                  <a:pt x="314" y="692"/>
                </a:lnTo>
                <a:lnTo>
                  <a:pt x="315" y="697"/>
                </a:lnTo>
                <a:lnTo>
                  <a:pt x="315" y="703"/>
                </a:lnTo>
                <a:lnTo>
                  <a:pt x="315" y="710"/>
                </a:lnTo>
                <a:lnTo>
                  <a:pt x="314" y="715"/>
                </a:lnTo>
                <a:lnTo>
                  <a:pt x="312" y="720"/>
                </a:lnTo>
                <a:lnTo>
                  <a:pt x="311" y="727"/>
                </a:lnTo>
                <a:lnTo>
                  <a:pt x="307" y="731"/>
                </a:lnTo>
                <a:lnTo>
                  <a:pt x="304" y="737"/>
                </a:lnTo>
                <a:lnTo>
                  <a:pt x="301" y="741"/>
                </a:lnTo>
                <a:lnTo>
                  <a:pt x="298" y="745"/>
                </a:lnTo>
                <a:lnTo>
                  <a:pt x="293" y="749"/>
                </a:lnTo>
                <a:lnTo>
                  <a:pt x="288" y="753"/>
                </a:lnTo>
                <a:lnTo>
                  <a:pt x="284" y="756"/>
                </a:lnTo>
                <a:lnTo>
                  <a:pt x="278" y="758"/>
                </a:lnTo>
                <a:lnTo>
                  <a:pt x="273" y="760"/>
                </a:lnTo>
                <a:lnTo>
                  <a:pt x="267" y="762"/>
                </a:lnTo>
                <a:lnTo>
                  <a:pt x="261" y="762"/>
                </a:lnTo>
                <a:lnTo>
                  <a:pt x="255" y="763"/>
                </a:lnTo>
                <a:close/>
                <a:moveTo>
                  <a:pt x="883" y="0"/>
                </a:moveTo>
                <a:lnTo>
                  <a:pt x="15" y="0"/>
                </a:lnTo>
                <a:lnTo>
                  <a:pt x="13" y="0"/>
                </a:lnTo>
                <a:lnTo>
                  <a:pt x="10" y="2"/>
                </a:lnTo>
                <a:lnTo>
                  <a:pt x="8" y="3"/>
                </a:lnTo>
                <a:lnTo>
                  <a:pt x="6" y="5"/>
                </a:lnTo>
                <a:lnTo>
                  <a:pt x="3" y="7"/>
                </a:lnTo>
                <a:lnTo>
                  <a:pt x="2" y="10"/>
                </a:lnTo>
                <a:lnTo>
                  <a:pt x="1" y="12"/>
                </a:lnTo>
                <a:lnTo>
                  <a:pt x="0" y="15"/>
                </a:lnTo>
                <a:lnTo>
                  <a:pt x="0" y="883"/>
                </a:lnTo>
                <a:lnTo>
                  <a:pt x="1" y="886"/>
                </a:lnTo>
                <a:lnTo>
                  <a:pt x="2" y="888"/>
                </a:lnTo>
                <a:lnTo>
                  <a:pt x="3" y="892"/>
                </a:lnTo>
                <a:lnTo>
                  <a:pt x="6" y="894"/>
                </a:lnTo>
                <a:lnTo>
                  <a:pt x="8" y="895"/>
                </a:lnTo>
                <a:lnTo>
                  <a:pt x="10" y="897"/>
                </a:lnTo>
                <a:lnTo>
                  <a:pt x="13" y="897"/>
                </a:lnTo>
                <a:lnTo>
                  <a:pt x="15" y="898"/>
                </a:lnTo>
                <a:lnTo>
                  <a:pt x="883" y="898"/>
                </a:lnTo>
                <a:lnTo>
                  <a:pt x="886" y="897"/>
                </a:lnTo>
                <a:lnTo>
                  <a:pt x="888" y="897"/>
                </a:lnTo>
                <a:lnTo>
                  <a:pt x="892" y="895"/>
                </a:lnTo>
                <a:lnTo>
                  <a:pt x="894" y="894"/>
                </a:lnTo>
                <a:lnTo>
                  <a:pt x="896" y="892"/>
                </a:lnTo>
                <a:lnTo>
                  <a:pt x="897" y="888"/>
                </a:lnTo>
                <a:lnTo>
                  <a:pt x="898" y="886"/>
                </a:lnTo>
                <a:lnTo>
                  <a:pt x="898" y="883"/>
                </a:lnTo>
                <a:lnTo>
                  <a:pt x="898" y="15"/>
                </a:lnTo>
                <a:lnTo>
                  <a:pt x="898" y="12"/>
                </a:lnTo>
                <a:lnTo>
                  <a:pt x="897" y="10"/>
                </a:lnTo>
                <a:lnTo>
                  <a:pt x="896" y="7"/>
                </a:lnTo>
                <a:lnTo>
                  <a:pt x="894" y="5"/>
                </a:lnTo>
                <a:lnTo>
                  <a:pt x="892" y="3"/>
                </a:lnTo>
                <a:lnTo>
                  <a:pt x="888" y="2"/>
                </a:lnTo>
                <a:lnTo>
                  <a:pt x="886" y="0"/>
                </a:lnTo>
                <a:lnTo>
                  <a:pt x="883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715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 hidden="1">
            <a:extLst>
              <a:ext uri="{FF2B5EF4-FFF2-40B4-BE49-F238E27FC236}">
                <a16:creationId xmlns:a16="http://schemas.microsoft.com/office/drawing/2014/main" id="{9FDB6406-0CDB-4213-A1B6-DE47D953FE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3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7755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Sales Performance</a:t>
            </a:r>
          </a:p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Dashboard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rapezoid 1">
            <a:extLst>
              <a:ext uri="{FF2B5EF4-FFF2-40B4-BE49-F238E27FC236}">
                <a16:creationId xmlns:a16="http://schemas.microsoft.com/office/drawing/2014/main" id="{5B804E9F-B6B5-41F9-9B63-9AF435FDC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-405667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rapezoid 42">
            <a:extLst>
              <a:ext uri="{FF2B5EF4-FFF2-40B4-BE49-F238E27FC236}">
                <a16:creationId xmlns:a16="http://schemas.microsoft.com/office/drawing/2014/main" id="{0092C447-C8E1-4B12-B012-E6D21CBB1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761132" y="2673357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rapezoid 43">
            <a:extLst>
              <a:ext uri="{FF2B5EF4-FFF2-40B4-BE49-F238E27FC236}">
                <a16:creationId xmlns:a16="http://schemas.microsoft.com/office/drawing/2014/main" id="{7E139379-1914-4446-8D6D-984A47041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3927930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Trapezoid 44">
            <a:extLst>
              <a:ext uri="{FF2B5EF4-FFF2-40B4-BE49-F238E27FC236}">
                <a16:creationId xmlns:a16="http://schemas.microsoft.com/office/drawing/2014/main" id="{F79B51BB-1B30-4ED8-B26D-21EE8BC67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6094728" y="2631261"/>
            <a:ext cx="4336142" cy="2044685"/>
          </a:xfrm>
          <a:prstGeom prst="trapezoid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Trapezoid 45">
            <a:extLst>
              <a:ext uri="{FF2B5EF4-FFF2-40B4-BE49-F238E27FC236}">
                <a16:creationId xmlns:a16="http://schemas.microsoft.com/office/drawing/2014/main" id="{89DA262E-0502-4E65-8ABA-E063880EA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8263685" y="2673357"/>
            <a:ext cx="4336142" cy="2044685"/>
          </a:xfrm>
          <a:prstGeom prst="trapezoid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19BFA5-D0CA-4CF0-8499-504D956B6563}"/>
              </a:ext>
            </a:extLst>
          </p:cNvPr>
          <p:cNvSpPr/>
          <p:nvPr/>
        </p:nvSpPr>
        <p:spPr>
          <a:xfrm>
            <a:off x="1076604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SALES TRENDS ANALYSIS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751D31D-3535-411D-8BAC-95CCC90AB185}"/>
              </a:ext>
            </a:extLst>
          </p:cNvPr>
          <p:cNvSpPr/>
          <p:nvPr/>
        </p:nvSpPr>
        <p:spPr>
          <a:xfrm>
            <a:off x="3243403" y="2886560"/>
            <a:ext cx="137160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DAX Measures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A4D735A-8F75-4E2A-8F1A-CC303B0718BA}"/>
              </a:ext>
            </a:extLst>
          </p:cNvPr>
          <p:cNvSpPr/>
          <p:nvPr/>
        </p:nvSpPr>
        <p:spPr>
          <a:xfrm>
            <a:off x="5410201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Profitability Overview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4AB9282-0505-49EB-AABF-998083225E3A}"/>
              </a:ext>
            </a:extLst>
          </p:cNvPr>
          <p:cNvSpPr/>
          <p:nvPr/>
        </p:nvSpPr>
        <p:spPr>
          <a:xfrm>
            <a:off x="7577000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Profit by Item Type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668C4B5-BCEC-465A-ADA5-6A054B15F7A3}"/>
              </a:ext>
            </a:extLst>
          </p:cNvPr>
          <p:cNvSpPr/>
          <p:nvPr/>
        </p:nvSpPr>
        <p:spPr>
          <a:xfrm>
            <a:off x="9745956" y="2886560"/>
            <a:ext cx="13716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Slicer Integration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AA18108-5B8B-4147-84A7-D30A16BEC4EA}"/>
              </a:ext>
            </a:extLst>
          </p:cNvPr>
          <p:cNvSpPr/>
          <p:nvPr/>
        </p:nvSpPr>
        <p:spPr>
          <a:xfrm>
            <a:off x="886383" y="3653603"/>
            <a:ext cx="1752042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IN" sz="1400" dirty="0">
                <a:solidFill>
                  <a:schemeClr val="bg1"/>
                </a:solidFill>
                <a:cs typeface="Segoe UI" panose="020B0502040204020203" pitchFamily="34" charset="0"/>
              </a:rPr>
              <a:t>Identified yearly sales trends using line charts.</a:t>
            </a:r>
            <a:endParaRPr lang="en-US" sz="14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8534162-B6E2-4579-9DAD-AD8DE07459BC}"/>
              </a:ext>
            </a:extLst>
          </p:cNvPr>
          <p:cNvSpPr/>
          <p:nvPr/>
        </p:nvSpPr>
        <p:spPr>
          <a:xfrm>
            <a:off x="3053182" y="3653603"/>
            <a:ext cx="1752042" cy="95436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IN" sz="1400" dirty="0">
                <a:solidFill>
                  <a:schemeClr val="bg1"/>
                </a:solidFill>
                <a:cs typeface="Segoe UI" panose="020B0502040204020203" pitchFamily="34" charset="0"/>
              </a:rPr>
              <a:t>Created measures for Total Sales, Total Profit, AOV, and Profit Margin %.</a:t>
            </a:r>
            <a:endParaRPr lang="en-US" sz="14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1535E1C-6EBC-45D8-BCE1-D5B947A61FB6}"/>
              </a:ext>
            </a:extLst>
          </p:cNvPr>
          <p:cNvSpPr/>
          <p:nvPr/>
        </p:nvSpPr>
        <p:spPr>
          <a:xfrm>
            <a:off x="5219979" y="3653603"/>
            <a:ext cx="1752042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IN" sz="1400" dirty="0">
                <a:solidFill>
                  <a:schemeClr val="bg1"/>
                </a:solidFill>
                <a:cs typeface="Segoe UI" panose="020B0502040204020203" pitchFamily="34" charset="0"/>
              </a:rPr>
              <a:t>Card visuals display Total Profit, Orders, and Profit %.</a:t>
            </a:r>
            <a:endParaRPr lang="en-US" sz="14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8FF18A5-7B4E-4493-B38D-E732E033F82F}"/>
              </a:ext>
            </a:extLst>
          </p:cNvPr>
          <p:cNvSpPr/>
          <p:nvPr/>
        </p:nvSpPr>
        <p:spPr>
          <a:xfrm>
            <a:off x="7386779" y="3653603"/>
            <a:ext cx="1752042" cy="95436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IN" sz="1400" dirty="0">
                <a:solidFill>
                  <a:schemeClr val="bg1"/>
                </a:solidFill>
                <a:cs typeface="Segoe UI" panose="020B0502040204020203" pitchFamily="34" charset="0"/>
              </a:rPr>
              <a:t>Bar chart showing which item types generate the most profit.</a:t>
            </a:r>
            <a:endParaRPr lang="en-US" sz="14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BCD242F-9A97-473E-8E17-3F6C3C75CE68}"/>
              </a:ext>
            </a:extLst>
          </p:cNvPr>
          <p:cNvSpPr/>
          <p:nvPr/>
        </p:nvSpPr>
        <p:spPr>
          <a:xfrm>
            <a:off x="9555735" y="3653603"/>
            <a:ext cx="1752042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IN" sz="1400" dirty="0">
                <a:solidFill>
                  <a:schemeClr val="bg1"/>
                </a:solidFill>
                <a:cs typeface="Segoe UI" panose="020B0502040204020203" pitchFamily="34" charset="0"/>
              </a:rPr>
              <a:t>Implemented year and item-based slicers for deeper insights.</a:t>
            </a:r>
            <a:endParaRPr lang="en-US" sz="1400" dirty="0">
              <a:solidFill>
                <a:schemeClr val="bg1"/>
              </a:solidFill>
              <a:cs typeface="Segoe UI" panose="020B0502040204020203" pitchFamily="34" charset="0"/>
            </a:endParaRPr>
          </a:p>
        </p:txBody>
      </p:sp>
      <p:sp>
        <p:nvSpPr>
          <p:cNvPr id="56" name="Freeform 4197" descr="Icon of shopping cart.">
            <a:extLst>
              <a:ext uri="{FF2B5EF4-FFF2-40B4-BE49-F238E27FC236}">
                <a16:creationId xmlns:a16="http://schemas.microsoft.com/office/drawing/2014/main" id="{DEC447B3-FDD1-438D-A671-84CC56DF3DFC}"/>
              </a:ext>
            </a:extLst>
          </p:cNvPr>
          <p:cNvSpPr>
            <a:spLocks noEditPoints="1"/>
          </p:cNvSpPr>
          <p:nvPr/>
        </p:nvSpPr>
        <p:spPr bwMode="auto">
          <a:xfrm>
            <a:off x="1572237" y="2313021"/>
            <a:ext cx="380334" cy="348640"/>
          </a:xfrm>
          <a:custGeom>
            <a:avLst/>
            <a:gdLst>
              <a:gd name="T0" fmla="*/ 540 w 901"/>
              <a:gd name="T1" fmla="*/ 161 h 826"/>
              <a:gd name="T2" fmla="*/ 360 w 901"/>
              <a:gd name="T3" fmla="*/ 255 h 826"/>
              <a:gd name="T4" fmla="*/ 360 w 901"/>
              <a:gd name="T5" fmla="*/ 255 h 826"/>
              <a:gd name="T6" fmla="*/ 201 w 901"/>
              <a:gd name="T7" fmla="*/ 255 h 826"/>
              <a:gd name="T8" fmla="*/ 749 w 901"/>
              <a:gd name="T9" fmla="*/ 46 h 826"/>
              <a:gd name="T10" fmla="*/ 692 w 901"/>
              <a:gd name="T11" fmla="*/ 248 h 826"/>
              <a:gd name="T12" fmla="*/ 568 w 901"/>
              <a:gd name="T13" fmla="*/ 103 h 826"/>
              <a:gd name="T14" fmla="*/ 556 w 901"/>
              <a:gd name="T15" fmla="*/ 104 h 826"/>
              <a:gd name="T16" fmla="*/ 341 w 901"/>
              <a:gd name="T17" fmla="*/ 135 h 826"/>
              <a:gd name="T18" fmla="*/ 333 w 901"/>
              <a:gd name="T19" fmla="*/ 141 h 826"/>
              <a:gd name="T20" fmla="*/ 330 w 901"/>
              <a:gd name="T21" fmla="*/ 255 h 826"/>
              <a:gd name="T22" fmla="*/ 120 w 901"/>
              <a:gd name="T23" fmla="*/ 4 h 826"/>
              <a:gd name="T24" fmla="*/ 109 w 901"/>
              <a:gd name="T25" fmla="*/ 0 h 826"/>
              <a:gd name="T26" fmla="*/ 5 w 901"/>
              <a:gd name="T27" fmla="*/ 48 h 826"/>
              <a:gd name="T28" fmla="*/ 0 w 901"/>
              <a:gd name="T29" fmla="*/ 58 h 826"/>
              <a:gd name="T30" fmla="*/ 82 w 901"/>
              <a:gd name="T31" fmla="*/ 255 h 826"/>
              <a:gd name="T32" fmla="*/ 5 w 901"/>
              <a:gd name="T33" fmla="*/ 259 h 826"/>
              <a:gd name="T34" fmla="*/ 0 w 901"/>
              <a:gd name="T35" fmla="*/ 271 h 826"/>
              <a:gd name="T36" fmla="*/ 120 w 901"/>
              <a:gd name="T37" fmla="*/ 643 h 826"/>
              <a:gd name="T38" fmla="*/ 589 w 901"/>
              <a:gd name="T39" fmla="*/ 676 h 826"/>
              <a:gd name="T40" fmla="*/ 157 w 901"/>
              <a:gd name="T41" fmla="*/ 679 h 826"/>
              <a:gd name="T42" fmla="*/ 131 w 901"/>
              <a:gd name="T43" fmla="*/ 693 h 826"/>
              <a:gd name="T44" fmla="*/ 113 w 901"/>
              <a:gd name="T45" fmla="*/ 716 h 826"/>
              <a:gd name="T46" fmla="*/ 105 w 901"/>
              <a:gd name="T47" fmla="*/ 744 h 826"/>
              <a:gd name="T48" fmla="*/ 108 w 901"/>
              <a:gd name="T49" fmla="*/ 774 h 826"/>
              <a:gd name="T50" fmla="*/ 122 w 901"/>
              <a:gd name="T51" fmla="*/ 798 h 826"/>
              <a:gd name="T52" fmla="*/ 144 w 901"/>
              <a:gd name="T53" fmla="*/ 818 h 826"/>
              <a:gd name="T54" fmla="*/ 172 w 901"/>
              <a:gd name="T55" fmla="*/ 826 h 826"/>
              <a:gd name="T56" fmla="*/ 202 w 901"/>
              <a:gd name="T57" fmla="*/ 823 h 826"/>
              <a:gd name="T58" fmla="*/ 228 w 901"/>
              <a:gd name="T59" fmla="*/ 809 h 826"/>
              <a:gd name="T60" fmla="*/ 246 w 901"/>
              <a:gd name="T61" fmla="*/ 787 h 826"/>
              <a:gd name="T62" fmla="*/ 255 w 901"/>
              <a:gd name="T63" fmla="*/ 759 h 826"/>
              <a:gd name="T64" fmla="*/ 246 w 901"/>
              <a:gd name="T65" fmla="*/ 716 h 826"/>
              <a:gd name="T66" fmla="*/ 514 w 901"/>
              <a:gd name="T67" fmla="*/ 727 h 826"/>
              <a:gd name="T68" fmla="*/ 512 w 901"/>
              <a:gd name="T69" fmla="*/ 766 h 826"/>
              <a:gd name="T70" fmla="*/ 523 w 901"/>
              <a:gd name="T71" fmla="*/ 793 h 826"/>
              <a:gd name="T72" fmla="*/ 543 w 901"/>
              <a:gd name="T73" fmla="*/ 813 h 826"/>
              <a:gd name="T74" fmla="*/ 570 w 901"/>
              <a:gd name="T75" fmla="*/ 825 h 826"/>
              <a:gd name="T76" fmla="*/ 601 w 901"/>
              <a:gd name="T77" fmla="*/ 825 h 826"/>
              <a:gd name="T78" fmla="*/ 628 w 901"/>
              <a:gd name="T79" fmla="*/ 813 h 826"/>
              <a:gd name="T80" fmla="*/ 648 w 901"/>
              <a:gd name="T81" fmla="*/ 793 h 826"/>
              <a:gd name="T82" fmla="*/ 659 w 901"/>
              <a:gd name="T83" fmla="*/ 766 h 826"/>
              <a:gd name="T84" fmla="*/ 658 w 901"/>
              <a:gd name="T85" fmla="*/ 730 h 826"/>
              <a:gd name="T86" fmla="*/ 635 w 901"/>
              <a:gd name="T87" fmla="*/ 695 h 826"/>
              <a:gd name="T88" fmla="*/ 630 w 901"/>
              <a:gd name="T89" fmla="*/ 635 h 826"/>
              <a:gd name="T90" fmla="*/ 886 w 901"/>
              <a:gd name="T91" fmla="*/ 75 h 826"/>
              <a:gd name="T92" fmla="*/ 897 w 901"/>
              <a:gd name="T93" fmla="*/ 70 h 826"/>
              <a:gd name="T94" fmla="*/ 901 w 901"/>
              <a:gd name="T95" fmla="*/ 60 h 826"/>
              <a:gd name="T96" fmla="*/ 897 w 901"/>
              <a:gd name="T97" fmla="*/ 49 h 826"/>
              <a:gd name="T98" fmla="*/ 886 w 901"/>
              <a:gd name="T99" fmla="*/ 45 h 8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01" h="826">
                <a:moveTo>
                  <a:pt x="442" y="255"/>
                </a:moveTo>
                <a:lnTo>
                  <a:pt x="540" y="161"/>
                </a:lnTo>
                <a:lnTo>
                  <a:pt x="540" y="161"/>
                </a:lnTo>
                <a:lnTo>
                  <a:pt x="540" y="161"/>
                </a:lnTo>
                <a:lnTo>
                  <a:pt x="562" y="139"/>
                </a:lnTo>
                <a:lnTo>
                  <a:pt x="659" y="255"/>
                </a:lnTo>
                <a:lnTo>
                  <a:pt x="442" y="255"/>
                </a:lnTo>
                <a:close/>
                <a:moveTo>
                  <a:pt x="360" y="255"/>
                </a:moveTo>
                <a:lnTo>
                  <a:pt x="360" y="165"/>
                </a:lnTo>
                <a:lnTo>
                  <a:pt x="493" y="165"/>
                </a:lnTo>
                <a:lnTo>
                  <a:pt x="399" y="255"/>
                </a:lnTo>
                <a:lnTo>
                  <a:pt x="360" y="255"/>
                </a:lnTo>
                <a:close/>
                <a:moveTo>
                  <a:pt x="114" y="255"/>
                </a:moveTo>
                <a:lnTo>
                  <a:pt x="34" y="67"/>
                </a:lnTo>
                <a:lnTo>
                  <a:pt x="101" y="35"/>
                </a:lnTo>
                <a:lnTo>
                  <a:pt x="201" y="255"/>
                </a:lnTo>
                <a:lnTo>
                  <a:pt x="114" y="255"/>
                </a:lnTo>
                <a:close/>
                <a:moveTo>
                  <a:pt x="886" y="45"/>
                </a:moveTo>
                <a:lnTo>
                  <a:pt x="753" y="45"/>
                </a:lnTo>
                <a:lnTo>
                  <a:pt x="749" y="46"/>
                </a:lnTo>
                <a:lnTo>
                  <a:pt x="745" y="48"/>
                </a:lnTo>
                <a:lnTo>
                  <a:pt x="740" y="51"/>
                </a:lnTo>
                <a:lnTo>
                  <a:pt x="739" y="57"/>
                </a:lnTo>
                <a:lnTo>
                  <a:pt x="692" y="248"/>
                </a:lnTo>
                <a:lnTo>
                  <a:pt x="575" y="107"/>
                </a:lnTo>
                <a:lnTo>
                  <a:pt x="573" y="105"/>
                </a:lnTo>
                <a:lnTo>
                  <a:pt x="571" y="104"/>
                </a:lnTo>
                <a:lnTo>
                  <a:pt x="568" y="103"/>
                </a:lnTo>
                <a:lnTo>
                  <a:pt x="564" y="102"/>
                </a:lnTo>
                <a:lnTo>
                  <a:pt x="561" y="102"/>
                </a:lnTo>
                <a:lnTo>
                  <a:pt x="559" y="103"/>
                </a:lnTo>
                <a:lnTo>
                  <a:pt x="556" y="104"/>
                </a:lnTo>
                <a:lnTo>
                  <a:pt x="554" y="106"/>
                </a:lnTo>
                <a:lnTo>
                  <a:pt x="524" y="135"/>
                </a:lnTo>
                <a:lnTo>
                  <a:pt x="345" y="135"/>
                </a:lnTo>
                <a:lnTo>
                  <a:pt x="341" y="135"/>
                </a:lnTo>
                <a:lnTo>
                  <a:pt x="339" y="136"/>
                </a:lnTo>
                <a:lnTo>
                  <a:pt x="336" y="138"/>
                </a:lnTo>
                <a:lnTo>
                  <a:pt x="334" y="139"/>
                </a:lnTo>
                <a:lnTo>
                  <a:pt x="333" y="141"/>
                </a:lnTo>
                <a:lnTo>
                  <a:pt x="331" y="144"/>
                </a:lnTo>
                <a:lnTo>
                  <a:pt x="331" y="147"/>
                </a:lnTo>
                <a:lnTo>
                  <a:pt x="330" y="150"/>
                </a:lnTo>
                <a:lnTo>
                  <a:pt x="330" y="255"/>
                </a:lnTo>
                <a:lnTo>
                  <a:pt x="234" y="255"/>
                </a:lnTo>
                <a:lnTo>
                  <a:pt x="123" y="8"/>
                </a:lnTo>
                <a:lnTo>
                  <a:pt x="122" y="6"/>
                </a:lnTo>
                <a:lnTo>
                  <a:pt x="120" y="4"/>
                </a:lnTo>
                <a:lnTo>
                  <a:pt x="117" y="2"/>
                </a:lnTo>
                <a:lnTo>
                  <a:pt x="114" y="1"/>
                </a:lnTo>
                <a:lnTo>
                  <a:pt x="111" y="0"/>
                </a:lnTo>
                <a:lnTo>
                  <a:pt x="109" y="0"/>
                </a:lnTo>
                <a:lnTo>
                  <a:pt x="106" y="0"/>
                </a:lnTo>
                <a:lnTo>
                  <a:pt x="102" y="1"/>
                </a:lnTo>
                <a:lnTo>
                  <a:pt x="8" y="46"/>
                </a:lnTo>
                <a:lnTo>
                  <a:pt x="5" y="48"/>
                </a:lnTo>
                <a:lnTo>
                  <a:pt x="3" y="50"/>
                </a:lnTo>
                <a:lnTo>
                  <a:pt x="2" y="52"/>
                </a:lnTo>
                <a:lnTo>
                  <a:pt x="1" y="54"/>
                </a:lnTo>
                <a:lnTo>
                  <a:pt x="0" y="58"/>
                </a:lnTo>
                <a:lnTo>
                  <a:pt x="0" y="60"/>
                </a:lnTo>
                <a:lnTo>
                  <a:pt x="0" y="63"/>
                </a:lnTo>
                <a:lnTo>
                  <a:pt x="1" y="66"/>
                </a:lnTo>
                <a:lnTo>
                  <a:pt x="82" y="255"/>
                </a:lnTo>
                <a:lnTo>
                  <a:pt x="15" y="255"/>
                </a:lnTo>
                <a:lnTo>
                  <a:pt x="11" y="256"/>
                </a:lnTo>
                <a:lnTo>
                  <a:pt x="7" y="257"/>
                </a:lnTo>
                <a:lnTo>
                  <a:pt x="5" y="259"/>
                </a:lnTo>
                <a:lnTo>
                  <a:pt x="2" y="261"/>
                </a:lnTo>
                <a:lnTo>
                  <a:pt x="1" y="265"/>
                </a:lnTo>
                <a:lnTo>
                  <a:pt x="0" y="268"/>
                </a:lnTo>
                <a:lnTo>
                  <a:pt x="0" y="271"/>
                </a:lnTo>
                <a:lnTo>
                  <a:pt x="1" y="275"/>
                </a:lnTo>
                <a:lnTo>
                  <a:pt x="114" y="635"/>
                </a:lnTo>
                <a:lnTo>
                  <a:pt x="116" y="640"/>
                </a:lnTo>
                <a:lnTo>
                  <a:pt x="120" y="643"/>
                </a:lnTo>
                <a:lnTo>
                  <a:pt x="123" y="645"/>
                </a:lnTo>
                <a:lnTo>
                  <a:pt x="128" y="646"/>
                </a:lnTo>
                <a:lnTo>
                  <a:pt x="596" y="646"/>
                </a:lnTo>
                <a:lnTo>
                  <a:pt x="589" y="676"/>
                </a:lnTo>
                <a:lnTo>
                  <a:pt x="180" y="676"/>
                </a:lnTo>
                <a:lnTo>
                  <a:pt x="172" y="676"/>
                </a:lnTo>
                <a:lnTo>
                  <a:pt x="165" y="677"/>
                </a:lnTo>
                <a:lnTo>
                  <a:pt x="157" y="679"/>
                </a:lnTo>
                <a:lnTo>
                  <a:pt x="151" y="682"/>
                </a:lnTo>
                <a:lnTo>
                  <a:pt x="144" y="685"/>
                </a:lnTo>
                <a:lnTo>
                  <a:pt x="138" y="689"/>
                </a:lnTo>
                <a:lnTo>
                  <a:pt x="131" y="693"/>
                </a:lnTo>
                <a:lnTo>
                  <a:pt x="127" y="698"/>
                </a:lnTo>
                <a:lnTo>
                  <a:pt x="122" y="703"/>
                </a:lnTo>
                <a:lnTo>
                  <a:pt x="117" y="709"/>
                </a:lnTo>
                <a:lnTo>
                  <a:pt x="113" y="716"/>
                </a:lnTo>
                <a:lnTo>
                  <a:pt x="110" y="722"/>
                </a:lnTo>
                <a:lnTo>
                  <a:pt x="108" y="729"/>
                </a:lnTo>
                <a:lnTo>
                  <a:pt x="106" y="736"/>
                </a:lnTo>
                <a:lnTo>
                  <a:pt x="105" y="744"/>
                </a:lnTo>
                <a:lnTo>
                  <a:pt x="105" y="751"/>
                </a:lnTo>
                <a:lnTo>
                  <a:pt x="105" y="759"/>
                </a:lnTo>
                <a:lnTo>
                  <a:pt x="106" y="766"/>
                </a:lnTo>
                <a:lnTo>
                  <a:pt x="108" y="774"/>
                </a:lnTo>
                <a:lnTo>
                  <a:pt x="110" y="780"/>
                </a:lnTo>
                <a:lnTo>
                  <a:pt x="113" y="787"/>
                </a:lnTo>
                <a:lnTo>
                  <a:pt x="117" y="793"/>
                </a:lnTo>
                <a:lnTo>
                  <a:pt x="122" y="798"/>
                </a:lnTo>
                <a:lnTo>
                  <a:pt x="127" y="804"/>
                </a:lnTo>
                <a:lnTo>
                  <a:pt x="131" y="809"/>
                </a:lnTo>
                <a:lnTo>
                  <a:pt x="138" y="813"/>
                </a:lnTo>
                <a:lnTo>
                  <a:pt x="144" y="818"/>
                </a:lnTo>
                <a:lnTo>
                  <a:pt x="151" y="821"/>
                </a:lnTo>
                <a:lnTo>
                  <a:pt x="157" y="823"/>
                </a:lnTo>
                <a:lnTo>
                  <a:pt x="165" y="825"/>
                </a:lnTo>
                <a:lnTo>
                  <a:pt x="172" y="826"/>
                </a:lnTo>
                <a:lnTo>
                  <a:pt x="180" y="826"/>
                </a:lnTo>
                <a:lnTo>
                  <a:pt x="187" y="826"/>
                </a:lnTo>
                <a:lnTo>
                  <a:pt x="195" y="825"/>
                </a:lnTo>
                <a:lnTo>
                  <a:pt x="202" y="823"/>
                </a:lnTo>
                <a:lnTo>
                  <a:pt x="209" y="821"/>
                </a:lnTo>
                <a:lnTo>
                  <a:pt x="215" y="818"/>
                </a:lnTo>
                <a:lnTo>
                  <a:pt x="221" y="813"/>
                </a:lnTo>
                <a:lnTo>
                  <a:pt x="228" y="809"/>
                </a:lnTo>
                <a:lnTo>
                  <a:pt x="233" y="804"/>
                </a:lnTo>
                <a:lnTo>
                  <a:pt x="238" y="798"/>
                </a:lnTo>
                <a:lnTo>
                  <a:pt x="242" y="793"/>
                </a:lnTo>
                <a:lnTo>
                  <a:pt x="246" y="787"/>
                </a:lnTo>
                <a:lnTo>
                  <a:pt x="249" y="780"/>
                </a:lnTo>
                <a:lnTo>
                  <a:pt x="251" y="774"/>
                </a:lnTo>
                <a:lnTo>
                  <a:pt x="254" y="766"/>
                </a:lnTo>
                <a:lnTo>
                  <a:pt x="255" y="759"/>
                </a:lnTo>
                <a:lnTo>
                  <a:pt x="255" y="751"/>
                </a:lnTo>
                <a:lnTo>
                  <a:pt x="254" y="738"/>
                </a:lnTo>
                <a:lnTo>
                  <a:pt x="250" y="727"/>
                </a:lnTo>
                <a:lnTo>
                  <a:pt x="246" y="716"/>
                </a:lnTo>
                <a:lnTo>
                  <a:pt x="240" y="706"/>
                </a:lnTo>
                <a:lnTo>
                  <a:pt x="526" y="706"/>
                </a:lnTo>
                <a:lnTo>
                  <a:pt x="519" y="716"/>
                </a:lnTo>
                <a:lnTo>
                  <a:pt x="514" y="727"/>
                </a:lnTo>
                <a:lnTo>
                  <a:pt x="511" y="738"/>
                </a:lnTo>
                <a:lnTo>
                  <a:pt x="510" y="751"/>
                </a:lnTo>
                <a:lnTo>
                  <a:pt x="511" y="759"/>
                </a:lnTo>
                <a:lnTo>
                  <a:pt x="512" y="766"/>
                </a:lnTo>
                <a:lnTo>
                  <a:pt x="514" y="774"/>
                </a:lnTo>
                <a:lnTo>
                  <a:pt x="516" y="780"/>
                </a:lnTo>
                <a:lnTo>
                  <a:pt x="519" y="787"/>
                </a:lnTo>
                <a:lnTo>
                  <a:pt x="523" y="793"/>
                </a:lnTo>
                <a:lnTo>
                  <a:pt x="528" y="798"/>
                </a:lnTo>
                <a:lnTo>
                  <a:pt x="532" y="804"/>
                </a:lnTo>
                <a:lnTo>
                  <a:pt x="538" y="809"/>
                </a:lnTo>
                <a:lnTo>
                  <a:pt x="543" y="813"/>
                </a:lnTo>
                <a:lnTo>
                  <a:pt x="549" y="818"/>
                </a:lnTo>
                <a:lnTo>
                  <a:pt x="556" y="821"/>
                </a:lnTo>
                <a:lnTo>
                  <a:pt x="563" y="823"/>
                </a:lnTo>
                <a:lnTo>
                  <a:pt x="570" y="825"/>
                </a:lnTo>
                <a:lnTo>
                  <a:pt x="577" y="826"/>
                </a:lnTo>
                <a:lnTo>
                  <a:pt x="586" y="826"/>
                </a:lnTo>
                <a:lnTo>
                  <a:pt x="593" y="826"/>
                </a:lnTo>
                <a:lnTo>
                  <a:pt x="601" y="825"/>
                </a:lnTo>
                <a:lnTo>
                  <a:pt x="607" y="823"/>
                </a:lnTo>
                <a:lnTo>
                  <a:pt x="615" y="821"/>
                </a:lnTo>
                <a:lnTo>
                  <a:pt x="621" y="818"/>
                </a:lnTo>
                <a:lnTo>
                  <a:pt x="628" y="813"/>
                </a:lnTo>
                <a:lnTo>
                  <a:pt x="633" y="809"/>
                </a:lnTo>
                <a:lnTo>
                  <a:pt x="638" y="804"/>
                </a:lnTo>
                <a:lnTo>
                  <a:pt x="644" y="798"/>
                </a:lnTo>
                <a:lnTo>
                  <a:pt x="648" y="793"/>
                </a:lnTo>
                <a:lnTo>
                  <a:pt x="651" y="787"/>
                </a:lnTo>
                <a:lnTo>
                  <a:pt x="654" y="780"/>
                </a:lnTo>
                <a:lnTo>
                  <a:pt x="658" y="774"/>
                </a:lnTo>
                <a:lnTo>
                  <a:pt x="659" y="766"/>
                </a:lnTo>
                <a:lnTo>
                  <a:pt x="660" y="759"/>
                </a:lnTo>
                <a:lnTo>
                  <a:pt x="661" y="751"/>
                </a:lnTo>
                <a:lnTo>
                  <a:pt x="660" y="740"/>
                </a:lnTo>
                <a:lnTo>
                  <a:pt x="658" y="730"/>
                </a:lnTo>
                <a:lnTo>
                  <a:pt x="653" y="720"/>
                </a:lnTo>
                <a:lnTo>
                  <a:pt x="649" y="710"/>
                </a:lnTo>
                <a:lnTo>
                  <a:pt x="643" y="702"/>
                </a:lnTo>
                <a:lnTo>
                  <a:pt x="635" y="695"/>
                </a:lnTo>
                <a:lnTo>
                  <a:pt x="627" y="689"/>
                </a:lnTo>
                <a:lnTo>
                  <a:pt x="618" y="684"/>
                </a:lnTo>
                <a:lnTo>
                  <a:pt x="629" y="637"/>
                </a:lnTo>
                <a:lnTo>
                  <a:pt x="630" y="635"/>
                </a:lnTo>
                <a:lnTo>
                  <a:pt x="630" y="634"/>
                </a:lnTo>
                <a:lnTo>
                  <a:pt x="717" y="274"/>
                </a:lnTo>
                <a:lnTo>
                  <a:pt x="765" y="75"/>
                </a:lnTo>
                <a:lnTo>
                  <a:pt x="886" y="75"/>
                </a:lnTo>
                <a:lnTo>
                  <a:pt x="889" y="75"/>
                </a:lnTo>
                <a:lnTo>
                  <a:pt x="891" y="74"/>
                </a:lnTo>
                <a:lnTo>
                  <a:pt x="895" y="73"/>
                </a:lnTo>
                <a:lnTo>
                  <a:pt x="897" y="70"/>
                </a:lnTo>
                <a:lnTo>
                  <a:pt x="899" y="68"/>
                </a:lnTo>
                <a:lnTo>
                  <a:pt x="900" y="66"/>
                </a:lnTo>
                <a:lnTo>
                  <a:pt x="901" y="63"/>
                </a:lnTo>
                <a:lnTo>
                  <a:pt x="901" y="60"/>
                </a:lnTo>
                <a:lnTo>
                  <a:pt x="901" y="57"/>
                </a:lnTo>
                <a:lnTo>
                  <a:pt x="900" y="54"/>
                </a:lnTo>
                <a:lnTo>
                  <a:pt x="899" y="51"/>
                </a:lnTo>
                <a:lnTo>
                  <a:pt x="897" y="49"/>
                </a:lnTo>
                <a:lnTo>
                  <a:pt x="895" y="47"/>
                </a:lnTo>
                <a:lnTo>
                  <a:pt x="891" y="46"/>
                </a:lnTo>
                <a:lnTo>
                  <a:pt x="889" y="45"/>
                </a:lnTo>
                <a:lnTo>
                  <a:pt x="886" y="4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7" name="Freeform 4344" descr="Icon of wrench. ">
            <a:extLst>
              <a:ext uri="{FF2B5EF4-FFF2-40B4-BE49-F238E27FC236}">
                <a16:creationId xmlns:a16="http://schemas.microsoft.com/office/drawing/2014/main" id="{C131659B-1A41-4821-9349-1E69BBBB560E}"/>
              </a:ext>
            </a:extLst>
          </p:cNvPr>
          <p:cNvSpPr>
            <a:spLocks/>
          </p:cNvSpPr>
          <p:nvPr/>
        </p:nvSpPr>
        <p:spPr bwMode="auto">
          <a:xfrm>
            <a:off x="3742205" y="2300343"/>
            <a:ext cx="373996" cy="373996"/>
          </a:xfrm>
          <a:custGeom>
            <a:avLst/>
            <a:gdLst>
              <a:gd name="T0" fmla="*/ 853 w 886"/>
              <a:gd name="T1" fmla="*/ 137 h 886"/>
              <a:gd name="T2" fmla="*/ 842 w 886"/>
              <a:gd name="T3" fmla="*/ 134 h 886"/>
              <a:gd name="T4" fmla="*/ 833 w 886"/>
              <a:gd name="T5" fmla="*/ 138 h 886"/>
              <a:gd name="T6" fmla="*/ 646 w 886"/>
              <a:gd name="T7" fmla="*/ 172 h 886"/>
              <a:gd name="T8" fmla="*/ 754 w 886"/>
              <a:gd name="T9" fmla="*/ 46 h 886"/>
              <a:gd name="T10" fmla="*/ 754 w 886"/>
              <a:gd name="T11" fmla="*/ 37 h 886"/>
              <a:gd name="T12" fmla="*/ 747 w 886"/>
              <a:gd name="T13" fmla="*/ 29 h 886"/>
              <a:gd name="T14" fmla="*/ 704 w 886"/>
              <a:gd name="T15" fmla="*/ 12 h 886"/>
              <a:gd name="T16" fmla="*/ 659 w 886"/>
              <a:gd name="T17" fmla="*/ 2 h 886"/>
              <a:gd name="T18" fmla="*/ 615 w 886"/>
              <a:gd name="T19" fmla="*/ 0 h 886"/>
              <a:gd name="T20" fmla="*/ 577 w 886"/>
              <a:gd name="T21" fmla="*/ 6 h 886"/>
              <a:gd name="T22" fmla="*/ 539 w 886"/>
              <a:gd name="T23" fmla="*/ 15 h 886"/>
              <a:gd name="T24" fmla="*/ 505 w 886"/>
              <a:gd name="T25" fmla="*/ 31 h 886"/>
              <a:gd name="T26" fmla="*/ 473 w 886"/>
              <a:gd name="T27" fmla="*/ 52 h 886"/>
              <a:gd name="T28" fmla="*/ 443 w 886"/>
              <a:gd name="T29" fmla="*/ 76 h 886"/>
              <a:gd name="T30" fmla="*/ 405 w 886"/>
              <a:gd name="T31" fmla="*/ 124 h 886"/>
              <a:gd name="T32" fmla="*/ 380 w 886"/>
              <a:gd name="T33" fmla="*/ 178 h 886"/>
              <a:gd name="T34" fmla="*/ 368 w 886"/>
              <a:gd name="T35" fmla="*/ 235 h 886"/>
              <a:gd name="T36" fmla="*/ 368 w 886"/>
              <a:gd name="T37" fmla="*/ 293 h 886"/>
              <a:gd name="T38" fmla="*/ 382 w 886"/>
              <a:gd name="T39" fmla="*/ 351 h 886"/>
              <a:gd name="T40" fmla="*/ 21 w 886"/>
              <a:gd name="T41" fmla="*/ 738 h 886"/>
              <a:gd name="T42" fmla="*/ 7 w 886"/>
              <a:gd name="T43" fmla="*/ 762 h 886"/>
              <a:gd name="T44" fmla="*/ 1 w 886"/>
              <a:gd name="T45" fmla="*/ 787 h 886"/>
              <a:gd name="T46" fmla="*/ 2 w 886"/>
              <a:gd name="T47" fmla="*/ 813 h 886"/>
              <a:gd name="T48" fmla="*/ 11 w 886"/>
              <a:gd name="T49" fmla="*/ 838 h 886"/>
              <a:gd name="T50" fmla="*/ 27 w 886"/>
              <a:gd name="T51" fmla="*/ 860 h 886"/>
              <a:gd name="T52" fmla="*/ 48 w 886"/>
              <a:gd name="T53" fmla="*/ 875 h 886"/>
              <a:gd name="T54" fmla="*/ 73 w 886"/>
              <a:gd name="T55" fmla="*/ 884 h 886"/>
              <a:gd name="T56" fmla="*/ 99 w 886"/>
              <a:gd name="T57" fmla="*/ 885 h 886"/>
              <a:gd name="T58" fmla="*/ 125 w 886"/>
              <a:gd name="T59" fmla="*/ 879 h 886"/>
              <a:gd name="T60" fmla="*/ 148 w 886"/>
              <a:gd name="T61" fmla="*/ 866 h 886"/>
              <a:gd name="T62" fmla="*/ 530 w 886"/>
              <a:gd name="T63" fmla="*/ 502 h 886"/>
              <a:gd name="T64" fmla="*/ 570 w 886"/>
              <a:gd name="T65" fmla="*/ 515 h 886"/>
              <a:gd name="T66" fmla="*/ 612 w 886"/>
              <a:gd name="T67" fmla="*/ 520 h 886"/>
              <a:gd name="T68" fmla="*/ 626 w 886"/>
              <a:gd name="T69" fmla="*/ 520 h 886"/>
              <a:gd name="T70" fmla="*/ 664 w 886"/>
              <a:gd name="T71" fmla="*/ 518 h 886"/>
              <a:gd name="T72" fmla="*/ 702 w 886"/>
              <a:gd name="T73" fmla="*/ 509 h 886"/>
              <a:gd name="T74" fmla="*/ 737 w 886"/>
              <a:gd name="T75" fmla="*/ 496 h 886"/>
              <a:gd name="T76" fmla="*/ 769 w 886"/>
              <a:gd name="T77" fmla="*/ 477 h 886"/>
              <a:gd name="T78" fmla="*/ 800 w 886"/>
              <a:gd name="T79" fmla="*/ 454 h 886"/>
              <a:gd name="T80" fmla="*/ 837 w 886"/>
              <a:gd name="T81" fmla="*/ 413 h 886"/>
              <a:gd name="T82" fmla="*/ 867 w 886"/>
              <a:gd name="T83" fmla="*/ 360 h 886"/>
              <a:gd name="T84" fmla="*/ 883 w 886"/>
              <a:gd name="T85" fmla="*/ 301 h 886"/>
              <a:gd name="T86" fmla="*/ 885 w 886"/>
              <a:gd name="T87" fmla="*/ 241 h 886"/>
              <a:gd name="T88" fmla="*/ 873 w 886"/>
              <a:gd name="T89" fmla="*/ 181 h 8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86" h="886">
                <a:moveTo>
                  <a:pt x="857" y="143"/>
                </a:moveTo>
                <a:lnTo>
                  <a:pt x="855" y="139"/>
                </a:lnTo>
                <a:lnTo>
                  <a:pt x="853" y="137"/>
                </a:lnTo>
                <a:lnTo>
                  <a:pt x="849" y="135"/>
                </a:lnTo>
                <a:lnTo>
                  <a:pt x="846" y="133"/>
                </a:lnTo>
                <a:lnTo>
                  <a:pt x="842" y="134"/>
                </a:lnTo>
                <a:lnTo>
                  <a:pt x="839" y="135"/>
                </a:lnTo>
                <a:lnTo>
                  <a:pt x="836" y="136"/>
                </a:lnTo>
                <a:lnTo>
                  <a:pt x="833" y="138"/>
                </a:lnTo>
                <a:lnTo>
                  <a:pt x="712" y="259"/>
                </a:lnTo>
                <a:lnTo>
                  <a:pt x="646" y="259"/>
                </a:lnTo>
                <a:lnTo>
                  <a:pt x="646" y="172"/>
                </a:lnTo>
                <a:lnTo>
                  <a:pt x="751" y="53"/>
                </a:lnTo>
                <a:lnTo>
                  <a:pt x="753" y="49"/>
                </a:lnTo>
                <a:lnTo>
                  <a:pt x="754" y="46"/>
                </a:lnTo>
                <a:lnTo>
                  <a:pt x="755" y="43"/>
                </a:lnTo>
                <a:lnTo>
                  <a:pt x="755" y="39"/>
                </a:lnTo>
                <a:lnTo>
                  <a:pt x="754" y="37"/>
                </a:lnTo>
                <a:lnTo>
                  <a:pt x="752" y="33"/>
                </a:lnTo>
                <a:lnTo>
                  <a:pt x="750" y="31"/>
                </a:lnTo>
                <a:lnTo>
                  <a:pt x="747" y="29"/>
                </a:lnTo>
                <a:lnTo>
                  <a:pt x="733" y="23"/>
                </a:lnTo>
                <a:lnTo>
                  <a:pt x="719" y="16"/>
                </a:lnTo>
                <a:lnTo>
                  <a:pt x="704" y="12"/>
                </a:lnTo>
                <a:lnTo>
                  <a:pt x="689" y="8"/>
                </a:lnTo>
                <a:lnTo>
                  <a:pt x="674" y="5"/>
                </a:lnTo>
                <a:lnTo>
                  <a:pt x="659" y="2"/>
                </a:lnTo>
                <a:lnTo>
                  <a:pt x="643" y="1"/>
                </a:lnTo>
                <a:lnTo>
                  <a:pt x="628" y="0"/>
                </a:lnTo>
                <a:lnTo>
                  <a:pt x="615" y="0"/>
                </a:lnTo>
                <a:lnTo>
                  <a:pt x="602" y="1"/>
                </a:lnTo>
                <a:lnTo>
                  <a:pt x="589" y="3"/>
                </a:lnTo>
                <a:lnTo>
                  <a:pt x="577" y="6"/>
                </a:lnTo>
                <a:lnTo>
                  <a:pt x="564" y="8"/>
                </a:lnTo>
                <a:lnTo>
                  <a:pt x="552" y="11"/>
                </a:lnTo>
                <a:lnTo>
                  <a:pt x="539" y="15"/>
                </a:lnTo>
                <a:lnTo>
                  <a:pt x="527" y="19"/>
                </a:lnTo>
                <a:lnTo>
                  <a:pt x="516" y="25"/>
                </a:lnTo>
                <a:lnTo>
                  <a:pt x="505" y="31"/>
                </a:lnTo>
                <a:lnTo>
                  <a:pt x="493" y="37"/>
                </a:lnTo>
                <a:lnTo>
                  <a:pt x="482" y="44"/>
                </a:lnTo>
                <a:lnTo>
                  <a:pt x="473" y="52"/>
                </a:lnTo>
                <a:lnTo>
                  <a:pt x="462" y="59"/>
                </a:lnTo>
                <a:lnTo>
                  <a:pt x="452" y="68"/>
                </a:lnTo>
                <a:lnTo>
                  <a:pt x="443" y="76"/>
                </a:lnTo>
                <a:lnTo>
                  <a:pt x="429" y="91"/>
                </a:lnTo>
                <a:lnTo>
                  <a:pt x="416" y="107"/>
                </a:lnTo>
                <a:lnTo>
                  <a:pt x="405" y="124"/>
                </a:lnTo>
                <a:lnTo>
                  <a:pt x="396" y="141"/>
                </a:lnTo>
                <a:lnTo>
                  <a:pt x="387" y="160"/>
                </a:lnTo>
                <a:lnTo>
                  <a:pt x="380" y="178"/>
                </a:lnTo>
                <a:lnTo>
                  <a:pt x="374" y="196"/>
                </a:lnTo>
                <a:lnTo>
                  <a:pt x="370" y="215"/>
                </a:lnTo>
                <a:lnTo>
                  <a:pt x="368" y="235"/>
                </a:lnTo>
                <a:lnTo>
                  <a:pt x="366" y="254"/>
                </a:lnTo>
                <a:lnTo>
                  <a:pt x="367" y="274"/>
                </a:lnTo>
                <a:lnTo>
                  <a:pt x="368" y="293"/>
                </a:lnTo>
                <a:lnTo>
                  <a:pt x="371" y="313"/>
                </a:lnTo>
                <a:lnTo>
                  <a:pt x="376" y="332"/>
                </a:lnTo>
                <a:lnTo>
                  <a:pt x="382" y="351"/>
                </a:lnTo>
                <a:lnTo>
                  <a:pt x="390" y="369"/>
                </a:lnTo>
                <a:lnTo>
                  <a:pt x="27" y="732"/>
                </a:lnTo>
                <a:lnTo>
                  <a:pt x="21" y="738"/>
                </a:lnTo>
                <a:lnTo>
                  <a:pt x="16" y="746"/>
                </a:lnTo>
                <a:lnTo>
                  <a:pt x="11" y="753"/>
                </a:lnTo>
                <a:lnTo>
                  <a:pt x="7" y="762"/>
                </a:lnTo>
                <a:lnTo>
                  <a:pt x="4" y="769"/>
                </a:lnTo>
                <a:lnTo>
                  <a:pt x="2" y="778"/>
                </a:lnTo>
                <a:lnTo>
                  <a:pt x="1" y="787"/>
                </a:lnTo>
                <a:lnTo>
                  <a:pt x="0" y="796"/>
                </a:lnTo>
                <a:lnTo>
                  <a:pt x="1" y="805"/>
                </a:lnTo>
                <a:lnTo>
                  <a:pt x="2" y="813"/>
                </a:lnTo>
                <a:lnTo>
                  <a:pt x="4" y="822"/>
                </a:lnTo>
                <a:lnTo>
                  <a:pt x="7" y="830"/>
                </a:lnTo>
                <a:lnTo>
                  <a:pt x="11" y="838"/>
                </a:lnTo>
                <a:lnTo>
                  <a:pt x="15" y="845"/>
                </a:lnTo>
                <a:lnTo>
                  <a:pt x="20" y="853"/>
                </a:lnTo>
                <a:lnTo>
                  <a:pt x="27" y="860"/>
                </a:lnTo>
                <a:lnTo>
                  <a:pt x="33" y="866"/>
                </a:lnTo>
                <a:lnTo>
                  <a:pt x="41" y="871"/>
                </a:lnTo>
                <a:lnTo>
                  <a:pt x="48" y="875"/>
                </a:lnTo>
                <a:lnTo>
                  <a:pt x="55" y="879"/>
                </a:lnTo>
                <a:lnTo>
                  <a:pt x="64" y="882"/>
                </a:lnTo>
                <a:lnTo>
                  <a:pt x="73" y="884"/>
                </a:lnTo>
                <a:lnTo>
                  <a:pt x="81" y="885"/>
                </a:lnTo>
                <a:lnTo>
                  <a:pt x="91" y="886"/>
                </a:lnTo>
                <a:lnTo>
                  <a:pt x="99" y="885"/>
                </a:lnTo>
                <a:lnTo>
                  <a:pt x="108" y="884"/>
                </a:lnTo>
                <a:lnTo>
                  <a:pt x="116" y="882"/>
                </a:lnTo>
                <a:lnTo>
                  <a:pt x="125" y="879"/>
                </a:lnTo>
                <a:lnTo>
                  <a:pt x="133" y="875"/>
                </a:lnTo>
                <a:lnTo>
                  <a:pt x="140" y="871"/>
                </a:lnTo>
                <a:lnTo>
                  <a:pt x="148" y="866"/>
                </a:lnTo>
                <a:lnTo>
                  <a:pt x="154" y="860"/>
                </a:lnTo>
                <a:lnTo>
                  <a:pt x="517" y="497"/>
                </a:lnTo>
                <a:lnTo>
                  <a:pt x="530" y="502"/>
                </a:lnTo>
                <a:lnTo>
                  <a:pt x="543" y="507"/>
                </a:lnTo>
                <a:lnTo>
                  <a:pt x="556" y="512"/>
                </a:lnTo>
                <a:lnTo>
                  <a:pt x="570" y="515"/>
                </a:lnTo>
                <a:lnTo>
                  <a:pt x="584" y="517"/>
                </a:lnTo>
                <a:lnTo>
                  <a:pt x="598" y="519"/>
                </a:lnTo>
                <a:lnTo>
                  <a:pt x="612" y="520"/>
                </a:lnTo>
                <a:lnTo>
                  <a:pt x="626" y="520"/>
                </a:lnTo>
                <a:lnTo>
                  <a:pt x="626" y="520"/>
                </a:lnTo>
                <a:lnTo>
                  <a:pt x="626" y="520"/>
                </a:lnTo>
                <a:lnTo>
                  <a:pt x="639" y="520"/>
                </a:lnTo>
                <a:lnTo>
                  <a:pt x="651" y="519"/>
                </a:lnTo>
                <a:lnTo>
                  <a:pt x="664" y="518"/>
                </a:lnTo>
                <a:lnTo>
                  <a:pt x="677" y="516"/>
                </a:lnTo>
                <a:lnTo>
                  <a:pt x="689" y="513"/>
                </a:lnTo>
                <a:lnTo>
                  <a:pt x="702" y="509"/>
                </a:lnTo>
                <a:lnTo>
                  <a:pt x="714" y="505"/>
                </a:lnTo>
                <a:lnTo>
                  <a:pt x="725" y="501"/>
                </a:lnTo>
                <a:lnTo>
                  <a:pt x="737" y="496"/>
                </a:lnTo>
                <a:lnTo>
                  <a:pt x="748" y="490"/>
                </a:lnTo>
                <a:lnTo>
                  <a:pt x="758" y="484"/>
                </a:lnTo>
                <a:lnTo>
                  <a:pt x="769" y="477"/>
                </a:lnTo>
                <a:lnTo>
                  <a:pt x="780" y="470"/>
                </a:lnTo>
                <a:lnTo>
                  <a:pt x="791" y="462"/>
                </a:lnTo>
                <a:lnTo>
                  <a:pt x="800" y="454"/>
                </a:lnTo>
                <a:lnTo>
                  <a:pt x="810" y="444"/>
                </a:lnTo>
                <a:lnTo>
                  <a:pt x="824" y="429"/>
                </a:lnTo>
                <a:lnTo>
                  <a:pt x="837" y="413"/>
                </a:lnTo>
                <a:lnTo>
                  <a:pt x="848" y="396"/>
                </a:lnTo>
                <a:lnTo>
                  <a:pt x="858" y="378"/>
                </a:lnTo>
                <a:lnTo>
                  <a:pt x="867" y="360"/>
                </a:lnTo>
                <a:lnTo>
                  <a:pt x="873" y="340"/>
                </a:lnTo>
                <a:lnTo>
                  <a:pt x="878" y="321"/>
                </a:lnTo>
                <a:lnTo>
                  <a:pt x="883" y="301"/>
                </a:lnTo>
                <a:lnTo>
                  <a:pt x="885" y="282"/>
                </a:lnTo>
                <a:lnTo>
                  <a:pt x="886" y="261"/>
                </a:lnTo>
                <a:lnTo>
                  <a:pt x="885" y="241"/>
                </a:lnTo>
                <a:lnTo>
                  <a:pt x="883" y="221"/>
                </a:lnTo>
                <a:lnTo>
                  <a:pt x="878" y="200"/>
                </a:lnTo>
                <a:lnTo>
                  <a:pt x="873" y="181"/>
                </a:lnTo>
                <a:lnTo>
                  <a:pt x="865" y="162"/>
                </a:lnTo>
                <a:lnTo>
                  <a:pt x="857" y="1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58" name="Group 57" descr="Icon of money. ">
            <a:extLst>
              <a:ext uri="{FF2B5EF4-FFF2-40B4-BE49-F238E27FC236}">
                <a16:creationId xmlns:a16="http://schemas.microsoft.com/office/drawing/2014/main" id="{8FB81822-E09C-4A9F-BCD2-4BB20E38DA03}"/>
              </a:ext>
            </a:extLst>
          </p:cNvPr>
          <p:cNvGrpSpPr/>
          <p:nvPr/>
        </p:nvGrpSpPr>
        <p:grpSpPr>
          <a:xfrm>
            <a:off x="5905833" y="2296118"/>
            <a:ext cx="380334" cy="382447"/>
            <a:chOff x="3746500" y="1344613"/>
            <a:chExt cx="285750" cy="287338"/>
          </a:xfrm>
          <a:solidFill>
            <a:schemeClr val="bg1"/>
          </a:solidFill>
        </p:grpSpPr>
        <p:sp>
          <p:nvSpPr>
            <p:cNvPr id="59" name="Freeform 497">
              <a:extLst>
                <a:ext uri="{FF2B5EF4-FFF2-40B4-BE49-F238E27FC236}">
                  <a16:creationId xmlns:a16="http://schemas.microsoft.com/office/drawing/2014/main" id="{4325703C-49C2-4EC8-BBAF-CE488FCB0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500" y="1344613"/>
              <a:ext cx="285750" cy="182563"/>
            </a:xfrm>
            <a:custGeom>
              <a:avLst/>
              <a:gdLst>
                <a:gd name="T0" fmla="*/ 0 w 903"/>
                <a:gd name="T1" fmla="*/ 0 h 573"/>
                <a:gd name="T2" fmla="*/ 0 w 903"/>
                <a:gd name="T3" fmla="*/ 467 h 573"/>
                <a:gd name="T4" fmla="*/ 1 w 903"/>
                <a:gd name="T5" fmla="*/ 459 h 573"/>
                <a:gd name="T6" fmla="*/ 2 w 903"/>
                <a:gd name="T7" fmla="*/ 453 h 573"/>
                <a:gd name="T8" fmla="*/ 5 w 903"/>
                <a:gd name="T9" fmla="*/ 446 h 573"/>
                <a:gd name="T10" fmla="*/ 8 w 903"/>
                <a:gd name="T11" fmla="*/ 440 h 573"/>
                <a:gd name="T12" fmla="*/ 12 w 903"/>
                <a:gd name="T13" fmla="*/ 434 h 573"/>
                <a:gd name="T14" fmla="*/ 18 w 903"/>
                <a:gd name="T15" fmla="*/ 428 h 573"/>
                <a:gd name="T16" fmla="*/ 23 w 903"/>
                <a:gd name="T17" fmla="*/ 423 h 573"/>
                <a:gd name="T18" fmla="*/ 30 w 903"/>
                <a:gd name="T19" fmla="*/ 419 h 573"/>
                <a:gd name="T20" fmla="*/ 30 w 903"/>
                <a:gd name="T21" fmla="*/ 30 h 573"/>
                <a:gd name="T22" fmla="*/ 873 w 903"/>
                <a:gd name="T23" fmla="*/ 30 h 573"/>
                <a:gd name="T24" fmla="*/ 873 w 903"/>
                <a:gd name="T25" fmla="*/ 543 h 573"/>
                <a:gd name="T26" fmla="*/ 481 w 903"/>
                <a:gd name="T27" fmla="*/ 543 h 573"/>
                <a:gd name="T28" fmla="*/ 481 w 903"/>
                <a:gd name="T29" fmla="*/ 573 h 573"/>
                <a:gd name="T30" fmla="*/ 903 w 903"/>
                <a:gd name="T31" fmla="*/ 573 h 573"/>
                <a:gd name="T32" fmla="*/ 903 w 903"/>
                <a:gd name="T33" fmla="*/ 0 h 573"/>
                <a:gd name="T34" fmla="*/ 0 w 903"/>
                <a:gd name="T35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903" h="573">
                  <a:moveTo>
                    <a:pt x="0" y="0"/>
                  </a:moveTo>
                  <a:lnTo>
                    <a:pt x="0" y="467"/>
                  </a:lnTo>
                  <a:lnTo>
                    <a:pt x="1" y="459"/>
                  </a:lnTo>
                  <a:lnTo>
                    <a:pt x="2" y="453"/>
                  </a:lnTo>
                  <a:lnTo>
                    <a:pt x="5" y="446"/>
                  </a:lnTo>
                  <a:lnTo>
                    <a:pt x="8" y="440"/>
                  </a:lnTo>
                  <a:lnTo>
                    <a:pt x="12" y="434"/>
                  </a:lnTo>
                  <a:lnTo>
                    <a:pt x="18" y="428"/>
                  </a:lnTo>
                  <a:lnTo>
                    <a:pt x="23" y="423"/>
                  </a:lnTo>
                  <a:lnTo>
                    <a:pt x="30" y="419"/>
                  </a:lnTo>
                  <a:lnTo>
                    <a:pt x="30" y="30"/>
                  </a:lnTo>
                  <a:lnTo>
                    <a:pt x="873" y="30"/>
                  </a:lnTo>
                  <a:lnTo>
                    <a:pt x="873" y="543"/>
                  </a:lnTo>
                  <a:lnTo>
                    <a:pt x="481" y="543"/>
                  </a:lnTo>
                  <a:lnTo>
                    <a:pt x="481" y="573"/>
                  </a:lnTo>
                  <a:lnTo>
                    <a:pt x="903" y="573"/>
                  </a:lnTo>
                  <a:lnTo>
                    <a:pt x="903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498">
              <a:extLst>
                <a:ext uri="{FF2B5EF4-FFF2-40B4-BE49-F238E27FC236}">
                  <a16:creationId xmlns:a16="http://schemas.microsoft.com/office/drawing/2014/main" id="{A721923B-8DD3-47E1-B174-6D9950E778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5075" y="1373188"/>
              <a:ext cx="228600" cy="125413"/>
            </a:xfrm>
            <a:custGeom>
              <a:avLst/>
              <a:gdLst>
                <a:gd name="T0" fmla="*/ 330 w 723"/>
                <a:gd name="T1" fmla="*/ 283 h 392"/>
                <a:gd name="T2" fmla="*/ 295 w 723"/>
                <a:gd name="T3" fmla="*/ 263 h 392"/>
                <a:gd name="T4" fmla="*/ 269 w 723"/>
                <a:gd name="T5" fmla="*/ 232 h 392"/>
                <a:gd name="T6" fmla="*/ 257 w 723"/>
                <a:gd name="T7" fmla="*/ 192 h 392"/>
                <a:gd name="T8" fmla="*/ 260 w 723"/>
                <a:gd name="T9" fmla="*/ 151 h 392"/>
                <a:gd name="T10" fmla="*/ 281 w 723"/>
                <a:gd name="T11" fmla="*/ 115 h 392"/>
                <a:gd name="T12" fmla="*/ 312 w 723"/>
                <a:gd name="T13" fmla="*/ 90 h 392"/>
                <a:gd name="T14" fmla="*/ 350 w 723"/>
                <a:gd name="T15" fmla="*/ 77 h 392"/>
                <a:gd name="T16" fmla="*/ 392 w 723"/>
                <a:gd name="T17" fmla="*/ 81 h 392"/>
                <a:gd name="T18" fmla="*/ 429 w 723"/>
                <a:gd name="T19" fmla="*/ 100 h 392"/>
                <a:gd name="T20" fmla="*/ 454 w 723"/>
                <a:gd name="T21" fmla="*/ 131 h 392"/>
                <a:gd name="T22" fmla="*/ 466 w 723"/>
                <a:gd name="T23" fmla="*/ 171 h 392"/>
                <a:gd name="T24" fmla="*/ 462 w 723"/>
                <a:gd name="T25" fmla="*/ 213 h 392"/>
                <a:gd name="T26" fmla="*/ 443 w 723"/>
                <a:gd name="T27" fmla="*/ 248 h 392"/>
                <a:gd name="T28" fmla="*/ 412 w 723"/>
                <a:gd name="T29" fmla="*/ 274 h 392"/>
                <a:gd name="T30" fmla="*/ 372 w 723"/>
                <a:gd name="T31" fmla="*/ 287 h 392"/>
                <a:gd name="T32" fmla="*/ 96 w 723"/>
                <a:gd name="T33" fmla="*/ 151 h 392"/>
                <a:gd name="T34" fmla="*/ 68 w 723"/>
                <a:gd name="T35" fmla="*/ 131 h 392"/>
                <a:gd name="T36" fmla="*/ 61 w 723"/>
                <a:gd name="T37" fmla="*/ 97 h 392"/>
                <a:gd name="T38" fmla="*/ 80 w 723"/>
                <a:gd name="T39" fmla="*/ 69 h 392"/>
                <a:gd name="T40" fmla="*/ 114 w 723"/>
                <a:gd name="T41" fmla="*/ 63 h 392"/>
                <a:gd name="T42" fmla="*/ 143 w 723"/>
                <a:gd name="T43" fmla="*/ 81 h 392"/>
                <a:gd name="T44" fmla="*/ 150 w 723"/>
                <a:gd name="T45" fmla="*/ 115 h 392"/>
                <a:gd name="T46" fmla="*/ 131 w 723"/>
                <a:gd name="T47" fmla="*/ 144 h 392"/>
                <a:gd name="T48" fmla="*/ 106 w 723"/>
                <a:gd name="T49" fmla="*/ 152 h 392"/>
                <a:gd name="T50" fmla="*/ 642 w 723"/>
                <a:gd name="T51" fmla="*/ 249 h 392"/>
                <a:gd name="T52" fmla="*/ 661 w 723"/>
                <a:gd name="T53" fmla="*/ 278 h 392"/>
                <a:gd name="T54" fmla="*/ 655 w 723"/>
                <a:gd name="T55" fmla="*/ 313 h 392"/>
                <a:gd name="T56" fmla="*/ 626 w 723"/>
                <a:gd name="T57" fmla="*/ 331 h 392"/>
                <a:gd name="T58" fmla="*/ 592 w 723"/>
                <a:gd name="T59" fmla="*/ 324 h 392"/>
                <a:gd name="T60" fmla="*/ 573 w 723"/>
                <a:gd name="T61" fmla="*/ 297 h 392"/>
                <a:gd name="T62" fmla="*/ 580 w 723"/>
                <a:gd name="T63" fmla="*/ 262 h 392"/>
                <a:gd name="T64" fmla="*/ 608 w 723"/>
                <a:gd name="T65" fmla="*/ 243 h 392"/>
                <a:gd name="T66" fmla="*/ 669 w 723"/>
                <a:gd name="T67" fmla="*/ 392 h 392"/>
                <a:gd name="T68" fmla="*/ 691 w 723"/>
                <a:gd name="T69" fmla="*/ 386 h 392"/>
                <a:gd name="T70" fmla="*/ 709 w 723"/>
                <a:gd name="T71" fmla="*/ 371 h 392"/>
                <a:gd name="T72" fmla="*/ 720 w 723"/>
                <a:gd name="T73" fmla="*/ 350 h 392"/>
                <a:gd name="T74" fmla="*/ 723 w 723"/>
                <a:gd name="T75" fmla="*/ 62 h 392"/>
                <a:gd name="T76" fmla="*/ 718 w 723"/>
                <a:gd name="T77" fmla="*/ 38 h 392"/>
                <a:gd name="T78" fmla="*/ 705 w 723"/>
                <a:gd name="T79" fmla="*/ 19 h 392"/>
                <a:gd name="T80" fmla="*/ 686 w 723"/>
                <a:gd name="T81" fmla="*/ 6 h 392"/>
                <a:gd name="T82" fmla="*/ 663 w 723"/>
                <a:gd name="T83" fmla="*/ 2 h 392"/>
                <a:gd name="T84" fmla="*/ 43 w 723"/>
                <a:gd name="T85" fmla="*/ 4 h 392"/>
                <a:gd name="T86" fmla="*/ 22 w 723"/>
                <a:gd name="T87" fmla="*/ 14 h 392"/>
                <a:gd name="T88" fmla="*/ 7 w 723"/>
                <a:gd name="T89" fmla="*/ 33 h 392"/>
                <a:gd name="T90" fmla="*/ 1 w 723"/>
                <a:gd name="T91" fmla="*/ 55 h 392"/>
                <a:gd name="T92" fmla="*/ 46 w 723"/>
                <a:gd name="T93" fmla="*/ 294 h 392"/>
                <a:gd name="T94" fmla="*/ 151 w 723"/>
                <a:gd name="T95" fmla="*/ 287 h 392"/>
                <a:gd name="T96" fmla="*/ 244 w 723"/>
                <a:gd name="T97" fmla="*/ 293 h 392"/>
                <a:gd name="T98" fmla="*/ 326 w 723"/>
                <a:gd name="T99" fmla="*/ 312 h 392"/>
                <a:gd name="T100" fmla="*/ 373 w 723"/>
                <a:gd name="T101" fmla="*/ 337 h 392"/>
                <a:gd name="T102" fmla="*/ 389 w 723"/>
                <a:gd name="T103" fmla="*/ 36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723" h="392">
                  <a:moveTo>
                    <a:pt x="361" y="287"/>
                  </a:moveTo>
                  <a:lnTo>
                    <a:pt x="350" y="287"/>
                  </a:lnTo>
                  <a:lnTo>
                    <a:pt x="341" y="285"/>
                  </a:lnTo>
                  <a:lnTo>
                    <a:pt x="330" y="283"/>
                  </a:lnTo>
                  <a:lnTo>
                    <a:pt x="320" y="278"/>
                  </a:lnTo>
                  <a:lnTo>
                    <a:pt x="312" y="274"/>
                  </a:lnTo>
                  <a:lnTo>
                    <a:pt x="302" y="269"/>
                  </a:lnTo>
                  <a:lnTo>
                    <a:pt x="295" y="263"/>
                  </a:lnTo>
                  <a:lnTo>
                    <a:pt x="287" y="256"/>
                  </a:lnTo>
                  <a:lnTo>
                    <a:pt x="281" y="248"/>
                  </a:lnTo>
                  <a:lnTo>
                    <a:pt x="274" y="241"/>
                  </a:lnTo>
                  <a:lnTo>
                    <a:pt x="269" y="232"/>
                  </a:lnTo>
                  <a:lnTo>
                    <a:pt x="265" y="223"/>
                  </a:lnTo>
                  <a:lnTo>
                    <a:pt x="260" y="213"/>
                  </a:lnTo>
                  <a:lnTo>
                    <a:pt x="258" y="203"/>
                  </a:lnTo>
                  <a:lnTo>
                    <a:pt x="257" y="192"/>
                  </a:lnTo>
                  <a:lnTo>
                    <a:pt x="256" y="182"/>
                  </a:lnTo>
                  <a:lnTo>
                    <a:pt x="257" y="171"/>
                  </a:lnTo>
                  <a:lnTo>
                    <a:pt x="258" y="160"/>
                  </a:lnTo>
                  <a:lnTo>
                    <a:pt x="260" y="151"/>
                  </a:lnTo>
                  <a:lnTo>
                    <a:pt x="265" y="141"/>
                  </a:lnTo>
                  <a:lnTo>
                    <a:pt x="269" y="131"/>
                  </a:lnTo>
                  <a:lnTo>
                    <a:pt x="274" y="123"/>
                  </a:lnTo>
                  <a:lnTo>
                    <a:pt x="281" y="115"/>
                  </a:lnTo>
                  <a:lnTo>
                    <a:pt x="287" y="108"/>
                  </a:lnTo>
                  <a:lnTo>
                    <a:pt x="295" y="100"/>
                  </a:lnTo>
                  <a:lnTo>
                    <a:pt x="302" y="95"/>
                  </a:lnTo>
                  <a:lnTo>
                    <a:pt x="312" y="90"/>
                  </a:lnTo>
                  <a:lnTo>
                    <a:pt x="320" y="84"/>
                  </a:lnTo>
                  <a:lnTo>
                    <a:pt x="330" y="81"/>
                  </a:lnTo>
                  <a:lnTo>
                    <a:pt x="341" y="79"/>
                  </a:lnTo>
                  <a:lnTo>
                    <a:pt x="350" y="77"/>
                  </a:lnTo>
                  <a:lnTo>
                    <a:pt x="361" y="77"/>
                  </a:lnTo>
                  <a:lnTo>
                    <a:pt x="372" y="77"/>
                  </a:lnTo>
                  <a:lnTo>
                    <a:pt x="383" y="79"/>
                  </a:lnTo>
                  <a:lnTo>
                    <a:pt x="392" y="81"/>
                  </a:lnTo>
                  <a:lnTo>
                    <a:pt x="403" y="84"/>
                  </a:lnTo>
                  <a:lnTo>
                    <a:pt x="412" y="90"/>
                  </a:lnTo>
                  <a:lnTo>
                    <a:pt x="420" y="95"/>
                  </a:lnTo>
                  <a:lnTo>
                    <a:pt x="429" y="100"/>
                  </a:lnTo>
                  <a:lnTo>
                    <a:pt x="436" y="108"/>
                  </a:lnTo>
                  <a:lnTo>
                    <a:pt x="443" y="115"/>
                  </a:lnTo>
                  <a:lnTo>
                    <a:pt x="449" y="123"/>
                  </a:lnTo>
                  <a:lnTo>
                    <a:pt x="454" y="131"/>
                  </a:lnTo>
                  <a:lnTo>
                    <a:pt x="459" y="141"/>
                  </a:lnTo>
                  <a:lnTo>
                    <a:pt x="462" y="151"/>
                  </a:lnTo>
                  <a:lnTo>
                    <a:pt x="465" y="160"/>
                  </a:lnTo>
                  <a:lnTo>
                    <a:pt x="466" y="171"/>
                  </a:lnTo>
                  <a:lnTo>
                    <a:pt x="467" y="182"/>
                  </a:lnTo>
                  <a:lnTo>
                    <a:pt x="466" y="192"/>
                  </a:lnTo>
                  <a:lnTo>
                    <a:pt x="465" y="203"/>
                  </a:lnTo>
                  <a:lnTo>
                    <a:pt x="462" y="213"/>
                  </a:lnTo>
                  <a:lnTo>
                    <a:pt x="459" y="223"/>
                  </a:lnTo>
                  <a:lnTo>
                    <a:pt x="454" y="232"/>
                  </a:lnTo>
                  <a:lnTo>
                    <a:pt x="449" y="241"/>
                  </a:lnTo>
                  <a:lnTo>
                    <a:pt x="443" y="248"/>
                  </a:lnTo>
                  <a:lnTo>
                    <a:pt x="436" y="256"/>
                  </a:lnTo>
                  <a:lnTo>
                    <a:pt x="429" y="263"/>
                  </a:lnTo>
                  <a:lnTo>
                    <a:pt x="420" y="269"/>
                  </a:lnTo>
                  <a:lnTo>
                    <a:pt x="412" y="274"/>
                  </a:lnTo>
                  <a:lnTo>
                    <a:pt x="403" y="278"/>
                  </a:lnTo>
                  <a:lnTo>
                    <a:pt x="392" y="283"/>
                  </a:lnTo>
                  <a:lnTo>
                    <a:pt x="383" y="285"/>
                  </a:lnTo>
                  <a:lnTo>
                    <a:pt x="372" y="287"/>
                  </a:lnTo>
                  <a:lnTo>
                    <a:pt x="361" y="287"/>
                  </a:lnTo>
                  <a:lnTo>
                    <a:pt x="361" y="287"/>
                  </a:lnTo>
                  <a:close/>
                  <a:moveTo>
                    <a:pt x="106" y="152"/>
                  </a:moveTo>
                  <a:lnTo>
                    <a:pt x="96" y="151"/>
                  </a:lnTo>
                  <a:lnTo>
                    <a:pt x="88" y="149"/>
                  </a:lnTo>
                  <a:lnTo>
                    <a:pt x="80" y="144"/>
                  </a:lnTo>
                  <a:lnTo>
                    <a:pt x="74" y="139"/>
                  </a:lnTo>
                  <a:lnTo>
                    <a:pt x="68" y="131"/>
                  </a:lnTo>
                  <a:lnTo>
                    <a:pt x="64" y="124"/>
                  </a:lnTo>
                  <a:lnTo>
                    <a:pt x="61" y="115"/>
                  </a:lnTo>
                  <a:lnTo>
                    <a:pt x="61" y="107"/>
                  </a:lnTo>
                  <a:lnTo>
                    <a:pt x="61" y="97"/>
                  </a:lnTo>
                  <a:lnTo>
                    <a:pt x="64" y="88"/>
                  </a:lnTo>
                  <a:lnTo>
                    <a:pt x="68" y="81"/>
                  </a:lnTo>
                  <a:lnTo>
                    <a:pt x="74" y="74"/>
                  </a:lnTo>
                  <a:lnTo>
                    <a:pt x="80" y="69"/>
                  </a:lnTo>
                  <a:lnTo>
                    <a:pt x="88" y="65"/>
                  </a:lnTo>
                  <a:lnTo>
                    <a:pt x="96" y="63"/>
                  </a:lnTo>
                  <a:lnTo>
                    <a:pt x="106" y="62"/>
                  </a:lnTo>
                  <a:lnTo>
                    <a:pt x="114" y="63"/>
                  </a:lnTo>
                  <a:lnTo>
                    <a:pt x="123" y="65"/>
                  </a:lnTo>
                  <a:lnTo>
                    <a:pt x="131" y="69"/>
                  </a:lnTo>
                  <a:lnTo>
                    <a:pt x="137" y="74"/>
                  </a:lnTo>
                  <a:lnTo>
                    <a:pt x="143" y="81"/>
                  </a:lnTo>
                  <a:lnTo>
                    <a:pt x="147" y="88"/>
                  </a:lnTo>
                  <a:lnTo>
                    <a:pt x="150" y="97"/>
                  </a:lnTo>
                  <a:lnTo>
                    <a:pt x="151" y="107"/>
                  </a:lnTo>
                  <a:lnTo>
                    <a:pt x="150" y="115"/>
                  </a:lnTo>
                  <a:lnTo>
                    <a:pt x="148" y="124"/>
                  </a:lnTo>
                  <a:lnTo>
                    <a:pt x="143" y="131"/>
                  </a:lnTo>
                  <a:lnTo>
                    <a:pt x="137" y="139"/>
                  </a:lnTo>
                  <a:lnTo>
                    <a:pt x="131" y="144"/>
                  </a:lnTo>
                  <a:lnTo>
                    <a:pt x="123" y="149"/>
                  </a:lnTo>
                  <a:lnTo>
                    <a:pt x="114" y="151"/>
                  </a:lnTo>
                  <a:lnTo>
                    <a:pt x="106" y="152"/>
                  </a:lnTo>
                  <a:lnTo>
                    <a:pt x="106" y="152"/>
                  </a:lnTo>
                  <a:close/>
                  <a:moveTo>
                    <a:pt x="617" y="242"/>
                  </a:moveTo>
                  <a:lnTo>
                    <a:pt x="626" y="243"/>
                  </a:lnTo>
                  <a:lnTo>
                    <a:pt x="635" y="245"/>
                  </a:lnTo>
                  <a:lnTo>
                    <a:pt x="642" y="249"/>
                  </a:lnTo>
                  <a:lnTo>
                    <a:pt x="650" y="255"/>
                  </a:lnTo>
                  <a:lnTo>
                    <a:pt x="655" y="262"/>
                  </a:lnTo>
                  <a:lnTo>
                    <a:pt x="659" y="270"/>
                  </a:lnTo>
                  <a:lnTo>
                    <a:pt x="661" y="278"/>
                  </a:lnTo>
                  <a:lnTo>
                    <a:pt x="663" y="287"/>
                  </a:lnTo>
                  <a:lnTo>
                    <a:pt x="661" y="297"/>
                  </a:lnTo>
                  <a:lnTo>
                    <a:pt x="659" y="305"/>
                  </a:lnTo>
                  <a:lnTo>
                    <a:pt x="655" y="313"/>
                  </a:lnTo>
                  <a:lnTo>
                    <a:pt x="650" y="319"/>
                  </a:lnTo>
                  <a:lnTo>
                    <a:pt x="642" y="324"/>
                  </a:lnTo>
                  <a:lnTo>
                    <a:pt x="635" y="329"/>
                  </a:lnTo>
                  <a:lnTo>
                    <a:pt x="626" y="331"/>
                  </a:lnTo>
                  <a:lnTo>
                    <a:pt x="617" y="332"/>
                  </a:lnTo>
                  <a:lnTo>
                    <a:pt x="608" y="331"/>
                  </a:lnTo>
                  <a:lnTo>
                    <a:pt x="600" y="329"/>
                  </a:lnTo>
                  <a:lnTo>
                    <a:pt x="592" y="324"/>
                  </a:lnTo>
                  <a:lnTo>
                    <a:pt x="585" y="319"/>
                  </a:lnTo>
                  <a:lnTo>
                    <a:pt x="580" y="313"/>
                  </a:lnTo>
                  <a:lnTo>
                    <a:pt x="576" y="305"/>
                  </a:lnTo>
                  <a:lnTo>
                    <a:pt x="573" y="297"/>
                  </a:lnTo>
                  <a:lnTo>
                    <a:pt x="572" y="287"/>
                  </a:lnTo>
                  <a:lnTo>
                    <a:pt x="573" y="278"/>
                  </a:lnTo>
                  <a:lnTo>
                    <a:pt x="576" y="270"/>
                  </a:lnTo>
                  <a:lnTo>
                    <a:pt x="580" y="262"/>
                  </a:lnTo>
                  <a:lnTo>
                    <a:pt x="585" y="255"/>
                  </a:lnTo>
                  <a:lnTo>
                    <a:pt x="592" y="249"/>
                  </a:lnTo>
                  <a:lnTo>
                    <a:pt x="600" y="245"/>
                  </a:lnTo>
                  <a:lnTo>
                    <a:pt x="608" y="243"/>
                  </a:lnTo>
                  <a:lnTo>
                    <a:pt x="617" y="242"/>
                  </a:lnTo>
                  <a:close/>
                  <a:moveTo>
                    <a:pt x="391" y="392"/>
                  </a:moveTo>
                  <a:lnTo>
                    <a:pt x="663" y="392"/>
                  </a:lnTo>
                  <a:lnTo>
                    <a:pt x="669" y="392"/>
                  </a:lnTo>
                  <a:lnTo>
                    <a:pt x="674" y="391"/>
                  </a:lnTo>
                  <a:lnTo>
                    <a:pt x="681" y="390"/>
                  </a:lnTo>
                  <a:lnTo>
                    <a:pt x="686" y="388"/>
                  </a:lnTo>
                  <a:lnTo>
                    <a:pt x="691" y="386"/>
                  </a:lnTo>
                  <a:lnTo>
                    <a:pt x="697" y="382"/>
                  </a:lnTo>
                  <a:lnTo>
                    <a:pt x="701" y="379"/>
                  </a:lnTo>
                  <a:lnTo>
                    <a:pt x="705" y="375"/>
                  </a:lnTo>
                  <a:lnTo>
                    <a:pt x="709" y="371"/>
                  </a:lnTo>
                  <a:lnTo>
                    <a:pt x="713" y="366"/>
                  </a:lnTo>
                  <a:lnTo>
                    <a:pt x="715" y="361"/>
                  </a:lnTo>
                  <a:lnTo>
                    <a:pt x="718" y="356"/>
                  </a:lnTo>
                  <a:lnTo>
                    <a:pt x="720" y="350"/>
                  </a:lnTo>
                  <a:lnTo>
                    <a:pt x="721" y="345"/>
                  </a:lnTo>
                  <a:lnTo>
                    <a:pt x="723" y="338"/>
                  </a:lnTo>
                  <a:lnTo>
                    <a:pt x="723" y="332"/>
                  </a:lnTo>
                  <a:lnTo>
                    <a:pt x="723" y="62"/>
                  </a:lnTo>
                  <a:lnTo>
                    <a:pt x="723" y="55"/>
                  </a:lnTo>
                  <a:lnTo>
                    <a:pt x="721" y="49"/>
                  </a:lnTo>
                  <a:lnTo>
                    <a:pt x="720" y="43"/>
                  </a:lnTo>
                  <a:lnTo>
                    <a:pt x="718" y="38"/>
                  </a:lnTo>
                  <a:lnTo>
                    <a:pt x="715" y="33"/>
                  </a:lnTo>
                  <a:lnTo>
                    <a:pt x="713" y="27"/>
                  </a:lnTo>
                  <a:lnTo>
                    <a:pt x="709" y="23"/>
                  </a:lnTo>
                  <a:lnTo>
                    <a:pt x="705" y="19"/>
                  </a:lnTo>
                  <a:lnTo>
                    <a:pt x="701" y="14"/>
                  </a:lnTo>
                  <a:lnTo>
                    <a:pt x="697" y="11"/>
                  </a:lnTo>
                  <a:lnTo>
                    <a:pt x="691" y="8"/>
                  </a:lnTo>
                  <a:lnTo>
                    <a:pt x="686" y="6"/>
                  </a:lnTo>
                  <a:lnTo>
                    <a:pt x="681" y="4"/>
                  </a:lnTo>
                  <a:lnTo>
                    <a:pt x="674" y="3"/>
                  </a:lnTo>
                  <a:lnTo>
                    <a:pt x="669" y="2"/>
                  </a:lnTo>
                  <a:lnTo>
                    <a:pt x="663" y="2"/>
                  </a:lnTo>
                  <a:lnTo>
                    <a:pt x="61" y="0"/>
                  </a:lnTo>
                  <a:lnTo>
                    <a:pt x="54" y="2"/>
                  </a:lnTo>
                  <a:lnTo>
                    <a:pt x="48" y="3"/>
                  </a:lnTo>
                  <a:lnTo>
                    <a:pt x="43" y="4"/>
                  </a:lnTo>
                  <a:lnTo>
                    <a:pt x="37" y="6"/>
                  </a:lnTo>
                  <a:lnTo>
                    <a:pt x="32" y="8"/>
                  </a:lnTo>
                  <a:lnTo>
                    <a:pt x="27" y="11"/>
                  </a:lnTo>
                  <a:lnTo>
                    <a:pt x="22" y="14"/>
                  </a:lnTo>
                  <a:lnTo>
                    <a:pt x="18" y="19"/>
                  </a:lnTo>
                  <a:lnTo>
                    <a:pt x="14" y="23"/>
                  </a:lnTo>
                  <a:lnTo>
                    <a:pt x="10" y="27"/>
                  </a:lnTo>
                  <a:lnTo>
                    <a:pt x="7" y="33"/>
                  </a:lnTo>
                  <a:lnTo>
                    <a:pt x="5" y="38"/>
                  </a:lnTo>
                  <a:lnTo>
                    <a:pt x="3" y="43"/>
                  </a:lnTo>
                  <a:lnTo>
                    <a:pt x="2" y="49"/>
                  </a:lnTo>
                  <a:lnTo>
                    <a:pt x="1" y="55"/>
                  </a:lnTo>
                  <a:lnTo>
                    <a:pt x="0" y="62"/>
                  </a:lnTo>
                  <a:lnTo>
                    <a:pt x="0" y="304"/>
                  </a:lnTo>
                  <a:lnTo>
                    <a:pt x="22" y="299"/>
                  </a:lnTo>
                  <a:lnTo>
                    <a:pt x="46" y="294"/>
                  </a:lnTo>
                  <a:lnTo>
                    <a:pt x="68" y="291"/>
                  </a:lnTo>
                  <a:lnTo>
                    <a:pt x="90" y="290"/>
                  </a:lnTo>
                  <a:lnTo>
                    <a:pt x="126" y="288"/>
                  </a:lnTo>
                  <a:lnTo>
                    <a:pt x="151" y="287"/>
                  </a:lnTo>
                  <a:lnTo>
                    <a:pt x="172" y="288"/>
                  </a:lnTo>
                  <a:lnTo>
                    <a:pt x="206" y="289"/>
                  </a:lnTo>
                  <a:lnTo>
                    <a:pt x="225" y="291"/>
                  </a:lnTo>
                  <a:lnTo>
                    <a:pt x="244" y="293"/>
                  </a:lnTo>
                  <a:lnTo>
                    <a:pt x="266" y="297"/>
                  </a:lnTo>
                  <a:lnTo>
                    <a:pt x="286" y="300"/>
                  </a:lnTo>
                  <a:lnTo>
                    <a:pt x="306" y="305"/>
                  </a:lnTo>
                  <a:lnTo>
                    <a:pt x="326" y="312"/>
                  </a:lnTo>
                  <a:lnTo>
                    <a:pt x="344" y="318"/>
                  </a:lnTo>
                  <a:lnTo>
                    <a:pt x="360" y="327"/>
                  </a:lnTo>
                  <a:lnTo>
                    <a:pt x="366" y="332"/>
                  </a:lnTo>
                  <a:lnTo>
                    <a:pt x="373" y="337"/>
                  </a:lnTo>
                  <a:lnTo>
                    <a:pt x="378" y="343"/>
                  </a:lnTo>
                  <a:lnTo>
                    <a:pt x="383" y="349"/>
                  </a:lnTo>
                  <a:lnTo>
                    <a:pt x="387" y="356"/>
                  </a:lnTo>
                  <a:lnTo>
                    <a:pt x="389" y="362"/>
                  </a:lnTo>
                  <a:lnTo>
                    <a:pt x="391" y="369"/>
                  </a:lnTo>
                  <a:lnTo>
                    <a:pt x="391" y="377"/>
                  </a:lnTo>
                  <a:lnTo>
                    <a:pt x="391" y="3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1" name="Freeform 499">
              <a:extLst>
                <a:ext uri="{FF2B5EF4-FFF2-40B4-BE49-F238E27FC236}">
                  <a16:creationId xmlns:a16="http://schemas.microsoft.com/office/drawing/2014/main" id="{A8E6691B-D48E-4F27-BFB8-39275098B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98613"/>
              <a:ext cx="133350" cy="33338"/>
            </a:xfrm>
            <a:custGeom>
              <a:avLst/>
              <a:gdLst>
                <a:gd name="T0" fmla="*/ 0 w 421"/>
                <a:gd name="T1" fmla="*/ 44 h 104"/>
                <a:gd name="T2" fmla="*/ 2 w 421"/>
                <a:gd name="T3" fmla="*/ 52 h 104"/>
                <a:gd name="T4" fmla="*/ 5 w 421"/>
                <a:gd name="T5" fmla="*/ 56 h 104"/>
                <a:gd name="T6" fmla="*/ 6 w 421"/>
                <a:gd name="T7" fmla="*/ 59 h 104"/>
                <a:gd name="T8" fmla="*/ 11 w 421"/>
                <a:gd name="T9" fmla="*/ 65 h 104"/>
                <a:gd name="T10" fmla="*/ 13 w 421"/>
                <a:gd name="T11" fmla="*/ 65 h 104"/>
                <a:gd name="T12" fmla="*/ 31 w 421"/>
                <a:gd name="T13" fmla="*/ 76 h 104"/>
                <a:gd name="T14" fmla="*/ 32 w 421"/>
                <a:gd name="T15" fmla="*/ 77 h 104"/>
                <a:gd name="T16" fmla="*/ 41 w 421"/>
                <a:gd name="T17" fmla="*/ 80 h 104"/>
                <a:gd name="T18" fmla="*/ 45 w 421"/>
                <a:gd name="T19" fmla="*/ 81 h 104"/>
                <a:gd name="T20" fmla="*/ 53 w 421"/>
                <a:gd name="T21" fmla="*/ 84 h 104"/>
                <a:gd name="T22" fmla="*/ 61 w 421"/>
                <a:gd name="T23" fmla="*/ 86 h 104"/>
                <a:gd name="T24" fmla="*/ 66 w 421"/>
                <a:gd name="T25" fmla="*/ 87 h 104"/>
                <a:gd name="T26" fmla="*/ 98 w 421"/>
                <a:gd name="T27" fmla="*/ 95 h 104"/>
                <a:gd name="T28" fmla="*/ 133 w 421"/>
                <a:gd name="T29" fmla="*/ 99 h 104"/>
                <a:gd name="T30" fmla="*/ 197 w 421"/>
                <a:gd name="T31" fmla="*/ 104 h 104"/>
                <a:gd name="T32" fmla="*/ 211 w 421"/>
                <a:gd name="T33" fmla="*/ 104 h 104"/>
                <a:gd name="T34" fmla="*/ 225 w 421"/>
                <a:gd name="T35" fmla="*/ 104 h 104"/>
                <a:gd name="T36" fmla="*/ 289 w 421"/>
                <a:gd name="T37" fmla="*/ 99 h 104"/>
                <a:gd name="T38" fmla="*/ 322 w 421"/>
                <a:gd name="T39" fmla="*/ 95 h 104"/>
                <a:gd name="T40" fmla="*/ 356 w 421"/>
                <a:gd name="T41" fmla="*/ 87 h 104"/>
                <a:gd name="T42" fmla="*/ 360 w 421"/>
                <a:gd name="T43" fmla="*/ 86 h 104"/>
                <a:gd name="T44" fmla="*/ 368 w 421"/>
                <a:gd name="T45" fmla="*/ 84 h 104"/>
                <a:gd name="T46" fmla="*/ 376 w 421"/>
                <a:gd name="T47" fmla="*/ 81 h 104"/>
                <a:gd name="T48" fmla="*/ 379 w 421"/>
                <a:gd name="T49" fmla="*/ 80 h 104"/>
                <a:gd name="T50" fmla="*/ 390 w 421"/>
                <a:gd name="T51" fmla="*/ 77 h 104"/>
                <a:gd name="T52" fmla="*/ 391 w 421"/>
                <a:gd name="T53" fmla="*/ 76 h 104"/>
                <a:gd name="T54" fmla="*/ 409 w 421"/>
                <a:gd name="T55" fmla="*/ 65 h 104"/>
                <a:gd name="T56" fmla="*/ 409 w 421"/>
                <a:gd name="T57" fmla="*/ 65 h 104"/>
                <a:gd name="T58" fmla="*/ 416 w 421"/>
                <a:gd name="T59" fmla="*/ 59 h 104"/>
                <a:gd name="T60" fmla="*/ 417 w 421"/>
                <a:gd name="T61" fmla="*/ 56 h 104"/>
                <a:gd name="T62" fmla="*/ 420 w 421"/>
                <a:gd name="T63" fmla="*/ 52 h 104"/>
                <a:gd name="T64" fmla="*/ 421 w 421"/>
                <a:gd name="T65" fmla="*/ 44 h 104"/>
                <a:gd name="T66" fmla="*/ 410 w 421"/>
                <a:gd name="T67" fmla="*/ 4 h 104"/>
                <a:gd name="T68" fmla="*/ 386 w 421"/>
                <a:gd name="T69" fmla="*/ 10 h 104"/>
                <a:gd name="T70" fmla="*/ 344 w 421"/>
                <a:gd name="T71" fmla="*/ 19 h 104"/>
                <a:gd name="T72" fmla="*/ 284 w 421"/>
                <a:gd name="T73" fmla="*/ 25 h 104"/>
                <a:gd name="T74" fmla="*/ 231 w 421"/>
                <a:gd name="T75" fmla="*/ 28 h 104"/>
                <a:gd name="T76" fmla="*/ 191 w 421"/>
                <a:gd name="T77" fmla="*/ 28 h 104"/>
                <a:gd name="T78" fmla="*/ 138 w 421"/>
                <a:gd name="T79" fmla="*/ 25 h 104"/>
                <a:gd name="T80" fmla="*/ 78 w 421"/>
                <a:gd name="T81" fmla="*/ 19 h 104"/>
                <a:gd name="T82" fmla="*/ 35 w 421"/>
                <a:gd name="T83" fmla="*/ 10 h 104"/>
                <a:gd name="T84" fmla="*/ 10 w 421"/>
                <a:gd name="T85" fmla="*/ 4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21" h="104">
                  <a:moveTo>
                    <a:pt x="0" y="0"/>
                  </a:moveTo>
                  <a:lnTo>
                    <a:pt x="0" y="44"/>
                  </a:lnTo>
                  <a:lnTo>
                    <a:pt x="1" y="48"/>
                  </a:lnTo>
                  <a:lnTo>
                    <a:pt x="2" y="52"/>
                  </a:lnTo>
                  <a:lnTo>
                    <a:pt x="3" y="54"/>
                  </a:lnTo>
                  <a:lnTo>
                    <a:pt x="5" y="56"/>
                  </a:lnTo>
                  <a:lnTo>
                    <a:pt x="5" y="57"/>
                  </a:lnTo>
                  <a:lnTo>
                    <a:pt x="6" y="59"/>
                  </a:lnTo>
                  <a:lnTo>
                    <a:pt x="8" y="62"/>
                  </a:lnTo>
                  <a:lnTo>
                    <a:pt x="11" y="65"/>
                  </a:lnTo>
                  <a:lnTo>
                    <a:pt x="11" y="65"/>
                  </a:lnTo>
                  <a:lnTo>
                    <a:pt x="13" y="65"/>
                  </a:lnTo>
                  <a:lnTo>
                    <a:pt x="20" y="70"/>
                  </a:lnTo>
                  <a:lnTo>
                    <a:pt x="31" y="76"/>
                  </a:lnTo>
                  <a:lnTo>
                    <a:pt x="31" y="76"/>
                  </a:lnTo>
                  <a:lnTo>
                    <a:pt x="32" y="77"/>
                  </a:lnTo>
                  <a:lnTo>
                    <a:pt x="36" y="79"/>
                  </a:lnTo>
                  <a:lnTo>
                    <a:pt x="41" y="80"/>
                  </a:lnTo>
                  <a:lnTo>
                    <a:pt x="44" y="81"/>
                  </a:lnTo>
                  <a:lnTo>
                    <a:pt x="45" y="81"/>
                  </a:lnTo>
                  <a:lnTo>
                    <a:pt x="49" y="83"/>
                  </a:lnTo>
                  <a:lnTo>
                    <a:pt x="53" y="84"/>
                  </a:lnTo>
                  <a:lnTo>
                    <a:pt x="58" y="85"/>
                  </a:lnTo>
                  <a:lnTo>
                    <a:pt x="61" y="86"/>
                  </a:lnTo>
                  <a:lnTo>
                    <a:pt x="64" y="87"/>
                  </a:lnTo>
                  <a:lnTo>
                    <a:pt x="66" y="87"/>
                  </a:lnTo>
                  <a:lnTo>
                    <a:pt x="82" y="92"/>
                  </a:lnTo>
                  <a:lnTo>
                    <a:pt x="98" y="95"/>
                  </a:lnTo>
                  <a:lnTo>
                    <a:pt x="115" y="97"/>
                  </a:lnTo>
                  <a:lnTo>
                    <a:pt x="133" y="99"/>
                  </a:lnTo>
                  <a:lnTo>
                    <a:pt x="166" y="102"/>
                  </a:lnTo>
                  <a:lnTo>
                    <a:pt x="197" y="104"/>
                  </a:lnTo>
                  <a:lnTo>
                    <a:pt x="203" y="104"/>
                  </a:lnTo>
                  <a:lnTo>
                    <a:pt x="211" y="104"/>
                  </a:lnTo>
                  <a:lnTo>
                    <a:pt x="217" y="104"/>
                  </a:lnTo>
                  <a:lnTo>
                    <a:pt x="225" y="104"/>
                  </a:lnTo>
                  <a:lnTo>
                    <a:pt x="255" y="102"/>
                  </a:lnTo>
                  <a:lnTo>
                    <a:pt x="289" y="99"/>
                  </a:lnTo>
                  <a:lnTo>
                    <a:pt x="306" y="97"/>
                  </a:lnTo>
                  <a:lnTo>
                    <a:pt x="322" y="95"/>
                  </a:lnTo>
                  <a:lnTo>
                    <a:pt x="340" y="92"/>
                  </a:lnTo>
                  <a:lnTo>
                    <a:pt x="356" y="87"/>
                  </a:lnTo>
                  <a:lnTo>
                    <a:pt x="358" y="87"/>
                  </a:lnTo>
                  <a:lnTo>
                    <a:pt x="360" y="86"/>
                  </a:lnTo>
                  <a:lnTo>
                    <a:pt x="364" y="85"/>
                  </a:lnTo>
                  <a:lnTo>
                    <a:pt x="368" y="84"/>
                  </a:lnTo>
                  <a:lnTo>
                    <a:pt x="372" y="83"/>
                  </a:lnTo>
                  <a:lnTo>
                    <a:pt x="376" y="81"/>
                  </a:lnTo>
                  <a:lnTo>
                    <a:pt x="378" y="81"/>
                  </a:lnTo>
                  <a:lnTo>
                    <a:pt x="379" y="80"/>
                  </a:lnTo>
                  <a:lnTo>
                    <a:pt x="385" y="79"/>
                  </a:lnTo>
                  <a:lnTo>
                    <a:pt x="390" y="77"/>
                  </a:lnTo>
                  <a:lnTo>
                    <a:pt x="390" y="76"/>
                  </a:lnTo>
                  <a:lnTo>
                    <a:pt x="391" y="76"/>
                  </a:lnTo>
                  <a:lnTo>
                    <a:pt x="401" y="70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09" y="65"/>
                  </a:lnTo>
                  <a:lnTo>
                    <a:pt x="413" y="62"/>
                  </a:lnTo>
                  <a:lnTo>
                    <a:pt x="416" y="59"/>
                  </a:lnTo>
                  <a:lnTo>
                    <a:pt x="417" y="57"/>
                  </a:lnTo>
                  <a:lnTo>
                    <a:pt x="417" y="56"/>
                  </a:lnTo>
                  <a:lnTo>
                    <a:pt x="419" y="54"/>
                  </a:lnTo>
                  <a:lnTo>
                    <a:pt x="420" y="52"/>
                  </a:lnTo>
                  <a:lnTo>
                    <a:pt x="421" y="48"/>
                  </a:lnTo>
                  <a:lnTo>
                    <a:pt x="421" y="44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7"/>
                  </a:lnTo>
                  <a:lnTo>
                    <a:pt x="386" y="10"/>
                  </a:lnTo>
                  <a:lnTo>
                    <a:pt x="373" y="13"/>
                  </a:lnTo>
                  <a:lnTo>
                    <a:pt x="344" y="19"/>
                  </a:lnTo>
                  <a:lnTo>
                    <a:pt x="314" y="23"/>
                  </a:lnTo>
                  <a:lnTo>
                    <a:pt x="284" y="25"/>
                  </a:lnTo>
                  <a:lnTo>
                    <a:pt x="256" y="27"/>
                  </a:lnTo>
                  <a:lnTo>
                    <a:pt x="231" y="28"/>
                  </a:lnTo>
                  <a:lnTo>
                    <a:pt x="211" y="28"/>
                  </a:lnTo>
                  <a:lnTo>
                    <a:pt x="191" y="28"/>
                  </a:lnTo>
                  <a:lnTo>
                    <a:pt x="166" y="27"/>
                  </a:lnTo>
                  <a:lnTo>
                    <a:pt x="138" y="25"/>
                  </a:lnTo>
                  <a:lnTo>
                    <a:pt x="108" y="23"/>
                  </a:lnTo>
                  <a:lnTo>
                    <a:pt x="78" y="19"/>
                  </a:lnTo>
                  <a:lnTo>
                    <a:pt x="49" y="13"/>
                  </a:lnTo>
                  <a:lnTo>
                    <a:pt x="35" y="10"/>
                  </a:lnTo>
                  <a:lnTo>
                    <a:pt x="22" y="7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2" name="Freeform 500">
              <a:extLst>
                <a:ext uri="{FF2B5EF4-FFF2-40B4-BE49-F238E27FC236}">
                  <a16:creationId xmlns:a16="http://schemas.microsoft.com/office/drawing/2014/main" id="{5839F0C0-A423-4156-855A-E09BBC0F1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474788"/>
              <a:ext cx="133350" cy="28575"/>
            </a:xfrm>
            <a:custGeom>
              <a:avLst/>
              <a:gdLst>
                <a:gd name="T0" fmla="*/ 420 w 420"/>
                <a:gd name="T1" fmla="*/ 58 h 90"/>
                <a:gd name="T2" fmla="*/ 419 w 420"/>
                <a:gd name="T3" fmla="*/ 55 h 90"/>
                <a:gd name="T4" fmla="*/ 418 w 420"/>
                <a:gd name="T5" fmla="*/ 50 h 90"/>
                <a:gd name="T6" fmla="*/ 416 w 420"/>
                <a:gd name="T7" fmla="*/ 47 h 90"/>
                <a:gd name="T8" fmla="*/ 413 w 420"/>
                <a:gd name="T9" fmla="*/ 44 h 90"/>
                <a:gd name="T10" fmla="*/ 406 w 420"/>
                <a:gd name="T11" fmla="*/ 37 h 90"/>
                <a:gd name="T12" fmla="*/ 397 w 420"/>
                <a:gd name="T13" fmla="*/ 32 h 90"/>
                <a:gd name="T14" fmla="*/ 386 w 420"/>
                <a:gd name="T15" fmla="*/ 27 h 90"/>
                <a:gd name="T16" fmla="*/ 374 w 420"/>
                <a:gd name="T17" fmla="*/ 22 h 90"/>
                <a:gd name="T18" fmla="*/ 360 w 420"/>
                <a:gd name="T19" fmla="*/ 18 h 90"/>
                <a:gd name="T20" fmla="*/ 345 w 420"/>
                <a:gd name="T21" fmla="*/ 14 h 90"/>
                <a:gd name="T22" fmla="*/ 313 w 420"/>
                <a:gd name="T23" fmla="*/ 9 h 90"/>
                <a:gd name="T24" fmla="*/ 277 w 420"/>
                <a:gd name="T25" fmla="*/ 3 h 90"/>
                <a:gd name="T26" fmla="*/ 243 w 420"/>
                <a:gd name="T27" fmla="*/ 1 h 90"/>
                <a:gd name="T28" fmla="*/ 210 w 420"/>
                <a:gd name="T29" fmla="*/ 0 h 90"/>
                <a:gd name="T30" fmla="*/ 172 w 420"/>
                <a:gd name="T31" fmla="*/ 1 h 90"/>
                <a:gd name="T32" fmla="*/ 133 w 420"/>
                <a:gd name="T33" fmla="*/ 4 h 90"/>
                <a:gd name="T34" fmla="*/ 113 w 420"/>
                <a:gd name="T35" fmla="*/ 7 h 90"/>
                <a:gd name="T36" fmla="*/ 94 w 420"/>
                <a:gd name="T37" fmla="*/ 11 h 90"/>
                <a:gd name="T38" fmla="*/ 76 w 420"/>
                <a:gd name="T39" fmla="*/ 14 h 90"/>
                <a:gd name="T40" fmla="*/ 59 w 420"/>
                <a:gd name="T41" fmla="*/ 18 h 90"/>
                <a:gd name="T42" fmla="*/ 59 w 420"/>
                <a:gd name="T43" fmla="*/ 18 h 90"/>
                <a:gd name="T44" fmla="*/ 55 w 420"/>
                <a:gd name="T45" fmla="*/ 19 h 90"/>
                <a:gd name="T46" fmla="*/ 52 w 420"/>
                <a:gd name="T47" fmla="*/ 20 h 90"/>
                <a:gd name="T48" fmla="*/ 48 w 420"/>
                <a:gd name="T49" fmla="*/ 21 h 90"/>
                <a:gd name="T50" fmla="*/ 44 w 420"/>
                <a:gd name="T51" fmla="*/ 22 h 90"/>
                <a:gd name="T52" fmla="*/ 43 w 420"/>
                <a:gd name="T53" fmla="*/ 24 h 90"/>
                <a:gd name="T54" fmla="*/ 40 w 420"/>
                <a:gd name="T55" fmla="*/ 24 h 90"/>
                <a:gd name="T56" fmla="*/ 35 w 420"/>
                <a:gd name="T57" fmla="*/ 26 h 90"/>
                <a:gd name="T58" fmla="*/ 31 w 420"/>
                <a:gd name="T59" fmla="*/ 28 h 90"/>
                <a:gd name="T60" fmla="*/ 30 w 420"/>
                <a:gd name="T61" fmla="*/ 28 h 90"/>
                <a:gd name="T62" fmla="*/ 30 w 420"/>
                <a:gd name="T63" fmla="*/ 28 h 90"/>
                <a:gd name="T64" fmla="*/ 19 w 420"/>
                <a:gd name="T65" fmla="*/ 33 h 90"/>
                <a:gd name="T66" fmla="*/ 12 w 420"/>
                <a:gd name="T67" fmla="*/ 40 h 90"/>
                <a:gd name="T68" fmla="*/ 10 w 420"/>
                <a:gd name="T69" fmla="*/ 40 h 90"/>
                <a:gd name="T70" fmla="*/ 10 w 420"/>
                <a:gd name="T71" fmla="*/ 40 h 90"/>
                <a:gd name="T72" fmla="*/ 7 w 420"/>
                <a:gd name="T73" fmla="*/ 43 h 90"/>
                <a:gd name="T74" fmla="*/ 5 w 420"/>
                <a:gd name="T75" fmla="*/ 46 h 90"/>
                <a:gd name="T76" fmla="*/ 4 w 420"/>
                <a:gd name="T77" fmla="*/ 47 h 90"/>
                <a:gd name="T78" fmla="*/ 4 w 420"/>
                <a:gd name="T79" fmla="*/ 48 h 90"/>
                <a:gd name="T80" fmla="*/ 2 w 420"/>
                <a:gd name="T81" fmla="*/ 50 h 90"/>
                <a:gd name="T82" fmla="*/ 1 w 420"/>
                <a:gd name="T83" fmla="*/ 52 h 90"/>
                <a:gd name="T84" fmla="*/ 0 w 420"/>
                <a:gd name="T85" fmla="*/ 56 h 90"/>
                <a:gd name="T86" fmla="*/ 0 w 420"/>
                <a:gd name="T87" fmla="*/ 58 h 90"/>
                <a:gd name="T88" fmla="*/ 8 w 420"/>
                <a:gd name="T89" fmla="*/ 63 h 90"/>
                <a:gd name="T90" fmla="*/ 22 w 420"/>
                <a:gd name="T91" fmla="*/ 68 h 90"/>
                <a:gd name="T92" fmla="*/ 43 w 420"/>
                <a:gd name="T93" fmla="*/ 74 h 90"/>
                <a:gd name="T94" fmla="*/ 67 w 420"/>
                <a:gd name="T95" fmla="*/ 78 h 90"/>
                <a:gd name="T96" fmla="*/ 96 w 420"/>
                <a:gd name="T97" fmla="*/ 84 h 90"/>
                <a:gd name="T98" fmla="*/ 131 w 420"/>
                <a:gd name="T99" fmla="*/ 87 h 90"/>
                <a:gd name="T100" fmla="*/ 168 w 420"/>
                <a:gd name="T101" fmla="*/ 90 h 90"/>
                <a:gd name="T102" fmla="*/ 210 w 420"/>
                <a:gd name="T103" fmla="*/ 90 h 90"/>
                <a:gd name="T104" fmla="*/ 251 w 420"/>
                <a:gd name="T105" fmla="*/ 90 h 90"/>
                <a:gd name="T106" fmla="*/ 289 w 420"/>
                <a:gd name="T107" fmla="*/ 87 h 90"/>
                <a:gd name="T108" fmla="*/ 323 w 420"/>
                <a:gd name="T109" fmla="*/ 84 h 90"/>
                <a:gd name="T110" fmla="*/ 353 w 420"/>
                <a:gd name="T111" fmla="*/ 78 h 90"/>
                <a:gd name="T112" fmla="*/ 377 w 420"/>
                <a:gd name="T113" fmla="*/ 74 h 90"/>
                <a:gd name="T114" fmla="*/ 398 w 420"/>
                <a:gd name="T115" fmla="*/ 68 h 90"/>
                <a:gd name="T116" fmla="*/ 412 w 420"/>
                <a:gd name="T117" fmla="*/ 62 h 90"/>
                <a:gd name="T118" fmla="*/ 420 w 420"/>
                <a:gd name="T119" fmla="*/ 58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20" h="90">
                  <a:moveTo>
                    <a:pt x="420" y="58"/>
                  </a:moveTo>
                  <a:lnTo>
                    <a:pt x="419" y="55"/>
                  </a:lnTo>
                  <a:lnTo>
                    <a:pt x="418" y="50"/>
                  </a:lnTo>
                  <a:lnTo>
                    <a:pt x="416" y="47"/>
                  </a:lnTo>
                  <a:lnTo>
                    <a:pt x="413" y="44"/>
                  </a:lnTo>
                  <a:lnTo>
                    <a:pt x="406" y="37"/>
                  </a:lnTo>
                  <a:lnTo>
                    <a:pt x="397" y="32"/>
                  </a:lnTo>
                  <a:lnTo>
                    <a:pt x="386" y="27"/>
                  </a:lnTo>
                  <a:lnTo>
                    <a:pt x="374" y="22"/>
                  </a:lnTo>
                  <a:lnTo>
                    <a:pt x="360" y="18"/>
                  </a:lnTo>
                  <a:lnTo>
                    <a:pt x="345" y="14"/>
                  </a:lnTo>
                  <a:lnTo>
                    <a:pt x="313" y="9"/>
                  </a:lnTo>
                  <a:lnTo>
                    <a:pt x="277" y="3"/>
                  </a:lnTo>
                  <a:lnTo>
                    <a:pt x="243" y="1"/>
                  </a:lnTo>
                  <a:lnTo>
                    <a:pt x="210" y="0"/>
                  </a:lnTo>
                  <a:lnTo>
                    <a:pt x="172" y="1"/>
                  </a:lnTo>
                  <a:lnTo>
                    <a:pt x="133" y="4"/>
                  </a:lnTo>
                  <a:lnTo>
                    <a:pt x="113" y="7"/>
                  </a:lnTo>
                  <a:lnTo>
                    <a:pt x="94" y="11"/>
                  </a:lnTo>
                  <a:lnTo>
                    <a:pt x="76" y="14"/>
                  </a:lnTo>
                  <a:lnTo>
                    <a:pt x="59" y="18"/>
                  </a:lnTo>
                  <a:lnTo>
                    <a:pt x="59" y="18"/>
                  </a:lnTo>
                  <a:lnTo>
                    <a:pt x="55" y="19"/>
                  </a:lnTo>
                  <a:lnTo>
                    <a:pt x="52" y="20"/>
                  </a:lnTo>
                  <a:lnTo>
                    <a:pt x="48" y="21"/>
                  </a:lnTo>
                  <a:lnTo>
                    <a:pt x="44" y="22"/>
                  </a:lnTo>
                  <a:lnTo>
                    <a:pt x="43" y="24"/>
                  </a:lnTo>
                  <a:lnTo>
                    <a:pt x="40" y="24"/>
                  </a:lnTo>
                  <a:lnTo>
                    <a:pt x="35" y="26"/>
                  </a:lnTo>
                  <a:lnTo>
                    <a:pt x="31" y="28"/>
                  </a:lnTo>
                  <a:lnTo>
                    <a:pt x="30" y="28"/>
                  </a:lnTo>
                  <a:lnTo>
                    <a:pt x="30" y="28"/>
                  </a:lnTo>
                  <a:lnTo>
                    <a:pt x="19" y="33"/>
                  </a:lnTo>
                  <a:lnTo>
                    <a:pt x="12" y="40"/>
                  </a:lnTo>
                  <a:lnTo>
                    <a:pt x="10" y="40"/>
                  </a:lnTo>
                  <a:lnTo>
                    <a:pt x="10" y="40"/>
                  </a:lnTo>
                  <a:lnTo>
                    <a:pt x="7" y="43"/>
                  </a:lnTo>
                  <a:lnTo>
                    <a:pt x="5" y="46"/>
                  </a:lnTo>
                  <a:lnTo>
                    <a:pt x="4" y="47"/>
                  </a:lnTo>
                  <a:lnTo>
                    <a:pt x="4" y="48"/>
                  </a:lnTo>
                  <a:lnTo>
                    <a:pt x="2" y="50"/>
                  </a:lnTo>
                  <a:lnTo>
                    <a:pt x="1" y="52"/>
                  </a:lnTo>
                  <a:lnTo>
                    <a:pt x="0" y="56"/>
                  </a:lnTo>
                  <a:lnTo>
                    <a:pt x="0" y="58"/>
                  </a:lnTo>
                  <a:lnTo>
                    <a:pt x="8" y="63"/>
                  </a:lnTo>
                  <a:lnTo>
                    <a:pt x="22" y="68"/>
                  </a:lnTo>
                  <a:lnTo>
                    <a:pt x="43" y="74"/>
                  </a:lnTo>
                  <a:lnTo>
                    <a:pt x="67" y="78"/>
                  </a:lnTo>
                  <a:lnTo>
                    <a:pt x="96" y="84"/>
                  </a:lnTo>
                  <a:lnTo>
                    <a:pt x="131" y="87"/>
                  </a:lnTo>
                  <a:lnTo>
                    <a:pt x="168" y="90"/>
                  </a:lnTo>
                  <a:lnTo>
                    <a:pt x="210" y="90"/>
                  </a:lnTo>
                  <a:lnTo>
                    <a:pt x="251" y="90"/>
                  </a:lnTo>
                  <a:lnTo>
                    <a:pt x="289" y="87"/>
                  </a:lnTo>
                  <a:lnTo>
                    <a:pt x="323" y="84"/>
                  </a:lnTo>
                  <a:lnTo>
                    <a:pt x="353" y="78"/>
                  </a:lnTo>
                  <a:lnTo>
                    <a:pt x="377" y="74"/>
                  </a:lnTo>
                  <a:lnTo>
                    <a:pt x="398" y="68"/>
                  </a:lnTo>
                  <a:lnTo>
                    <a:pt x="412" y="62"/>
                  </a:lnTo>
                  <a:lnTo>
                    <a:pt x="420" y="5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501">
              <a:extLst>
                <a:ext uri="{FF2B5EF4-FFF2-40B4-BE49-F238E27FC236}">
                  <a16:creationId xmlns:a16="http://schemas.microsoft.com/office/drawing/2014/main" id="{DBE218E2-EA47-43F9-AF50-BC58701E5E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03363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7 h 75"/>
                <a:gd name="T10" fmla="*/ 67 w 421"/>
                <a:gd name="T11" fmla="*/ 62 h 75"/>
                <a:gd name="T12" fmla="*/ 97 w 421"/>
                <a:gd name="T13" fmla="*/ 68 h 75"/>
                <a:gd name="T14" fmla="*/ 130 w 421"/>
                <a:gd name="T15" fmla="*/ 71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1 h 75"/>
                <a:gd name="T24" fmla="*/ 325 w 421"/>
                <a:gd name="T25" fmla="*/ 68 h 75"/>
                <a:gd name="T26" fmla="*/ 355 w 421"/>
                <a:gd name="T27" fmla="*/ 62 h 75"/>
                <a:gd name="T28" fmla="*/ 379 w 421"/>
                <a:gd name="T29" fmla="*/ 57 h 75"/>
                <a:gd name="T30" fmla="*/ 399 w 421"/>
                <a:gd name="T31" fmla="*/ 52 h 75"/>
                <a:gd name="T32" fmla="*/ 414 w 421"/>
                <a:gd name="T33" fmla="*/ 46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8 h 75"/>
                <a:gd name="T42" fmla="*/ 386 w 421"/>
                <a:gd name="T43" fmla="*/ 12 h 75"/>
                <a:gd name="T44" fmla="*/ 373 w 421"/>
                <a:gd name="T45" fmla="*/ 14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8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8 h 75"/>
                <a:gd name="T74" fmla="*/ 10 w 421"/>
                <a:gd name="T75" fmla="*/ 4 h 75"/>
                <a:gd name="T76" fmla="*/ 0 w 421"/>
                <a:gd name="T77" fmla="*/ 0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7"/>
                  </a:lnTo>
                  <a:lnTo>
                    <a:pt x="67" y="62"/>
                  </a:lnTo>
                  <a:lnTo>
                    <a:pt x="97" y="68"/>
                  </a:lnTo>
                  <a:lnTo>
                    <a:pt x="130" y="71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1"/>
                  </a:lnTo>
                  <a:lnTo>
                    <a:pt x="325" y="68"/>
                  </a:lnTo>
                  <a:lnTo>
                    <a:pt x="355" y="62"/>
                  </a:lnTo>
                  <a:lnTo>
                    <a:pt x="379" y="57"/>
                  </a:lnTo>
                  <a:lnTo>
                    <a:pt x="399" y="52"/>
                  </a:lnTo>
                  <a:lnTo>
                    <a:pt x="414" y="46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8"/>
                  </a:lnTo>
                  <a:lnTo>
                    <a:pt x="386" y="12"/>
                  </a:lnTo>
                  <a:lnTo>
                    <a:pt x="373" y="14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8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8"/>
                  </a:lnTo>
                  <a:lnTo>
                    <a:pt x="10" y="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502">
              <a:extLst>
                <a:ext uri="{FF2B5EF4-FFF2-40B4-BE49-F238E27FC236}">
                  <a16:creationId xmlns:a16="http://schemas.microsoft.com/office/drawing/2014/main" id="{FB53FF3C-7C81-42D7-820B-328F83511B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74800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8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8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1 h 75"/>
                <a:gd name="T78" fmla="*/ 0 w 421"/>
                <a:gd name="T7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8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8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5" name="Freeform 503">
              <a:extLst>
                <a:ext uri="{FF2B5EF4-FFF2-40B4-BE49-F238E27FC236}">
                  <a16:creationId xmlns:a16="http://schemas.microsoft.com/office/drawing/2014/main" id="{B2AFC166-3690-491C-BE8E-D33917F47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50988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7 h 75"/>
                <a:gd name="T6" fmla="*/ 22 w 421"/>
                <a:gd name="T7" fmla="*/ 53 h 75"/>
                <a:gd name="T8" fmla="*/ 43 w 421"/>
                <a:gd name="T9" fmla="*/ 58 h 75"/>
                <a:gd name="T10" fmla="*/ 67 w 421"/>
                <a:gd name="T11" fmla="*/ 64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4 h 75"/>
                <a:gd name="T28" fmla="*/ 379 w 421"/>
                <a:gd name="T29" fmla="*/ 58 h 75"/>
                <a:gd name="T30" fmla="*/ 399 w 421"/>
                <a:gd name="T31" fmla="*/ 53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5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21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30 h 75"/>
                <a:gd name="T56" fmla="*/ 211 w 421"/>
                <a:gd name="T57" fmla="*/ 30 h 75"/>
                <a:gd name="T58" fmla="*/ 191 w 421"/>
                <a:gd name="T59" fmla="*/ 30 h 75"/>
                <a:gd name="T60" fmla="*/ 166 w 421"/>
                <a:gd name="T61" fmla="*/ 29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21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5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7"/>
                  </a:lnTo>
                  <a:lnTo>
                    <a:pt x="22" y="53"/>
                  </a:lnTo>
                  <a:lnTo>
                    <a:pt x="43" y="58"/>
                  </a:lnTo>
                  <a:lnTo>
                    <a:pt x="67" y="64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4"/>
                  </a:lnTo>
                  <a:lnTo>
                    <a:pt x="379" y="58"/>
                  </a:lnTo>
                  <a:lnTo>
                    <a:pt x="399" y="53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5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21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30"/>
                  </a:lnTo>
                  <a:lnTo>
                    <a:pt x="211" y="30"/>
                  </a:lnTo>
                  <a:lnTo>
                    <a:pt x="191" y="30"/>
                  </a:lnTo>
                  <a:lnTo>
                    <a:pt x="166" y="29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21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5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6" name="Freeform 504">
              <a:extLst>
                <a:ext uri="{FF2B5EF4-FFF2-40B4-BE49-F238E27FC236}">
                  <a16:creationId xmlns:a16="http://schemas.microsoft.com/office/drawing/2014/main" id="{9740A41F-89FD-44D8-9D1F-332E7D538E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56025" y="1527175"/>
              <a:ext cx="133350" cy="23813"/>
            </a:xfrm>
            <a:custGeom>
              <a:avLst/>
              <a:gdLst>
                <a:gd name="T0" fmla="*/ 0 w 421"/>
                <a:gd name="T1" fmla="*/ 0 h 75"/>
                <a:gd name="T2" fmla="*/ 0 w 421"/>
                <a:gd name="T3" fmla="*/ 42 h 75"/>
                <a:gd name="T4" fmla="*/ 8 w 421"/>
                <a:gd name="T5" fmla="*/ 46 h 75"/>
                <a:gd name="T6" fmla="*/ 22 w 421"/>
                <a:gd name="T7" fmla="*/ 52 h 75"/>
                <a:gd name="T8" fmla="*/ 43 w 421"/>
                <a:gd name="T9" fmla="*/ 58 h 75"/>
                <a:gd name="T10" fmla="*/ 67 w 421"/>
                <a:gd name="T11" fmla="*/ 63 h 75"/>
                <a:gd name="T12" fmla="*/ 97 w 421"/>
                <a:gd name="T13" fmla="*/ 68 h 75"/>
                <a:gd name="T14" fmla="*/ 130 w 421"/>
                <a:gd name="T15" fmla="*/ 72 h 75"/>
                <a:gd name="T16" fmla="*/ 169 w 421"/>
                <a:gd name="T17" fmla="*/ 74 h 75"/>
                <a:gd name="T18" fmla="*/ 211 w 421"/>
                <a:gd name="T19" fmla="*/ 75 h 75"/>
                <a:gd name="T20" fmla="*/ 253 w 421"/>
                <a:gd name="T21" fmla="*/ 74 h 75"/>
                <a:gd name="T22" fmla="*/ 290 w 421"/>
                <a:gd name="T23" fmla="*/ 72 h 75"/>
                <a:gd name="T24" fmla="*/ 325 w 421"/>
                <a:gd name="T25" fmla="*/ 68 h 75"/>
                <a:gd name="T26" fmla="*/ 355 w 421"/>
                <a:gd name="T27" fmla="*/ 63 h 75"/>
                <a:gd name="T28" fmla="*/ 379 w 421"/>
                <a:gd name="T29" fmla="*/ 58 h 75"/>
                <a:gd name="T30" fmla="*/ 399 w 421"/>
                <a:gd name="T31" fmla="*/ 52 h 75"/>
                <a:gd name="T32" fmla="*/ 414 w 421"/>
                <a:gd name="T33" fmla="*/ 47 h 75"/>
                <a:gd name="T34" fmla="*/ 421 w 421"/>
                <a:gd name="T35" fmla="*/ 42 h 75"/>
                <a:gd name="T36" fmla="*/ 421 w 421"/>
                <a:gd name="T37" fmla="*/ 0 h 75"/>
                <a:gd name="T38" fmla="*/ 410 w 421"/>
                <a:gd name="T39" fmla="*/ 4 h 75"/>
                <a:gd name="T40" fmla="*/ 399 w 421"/>
                <a:gd name="T41" fmla="*/ 9 h 75"/>
                <a:gd name="T42" fmla="*/ 386 w 421"/>
                <a:gd name="T43" fmla="*/ 12 h 75"/>
                <a:gd name="T44" fmla="*/ 373 w 421"/>
                <a:gd name="T45" fmla="*/ 15 h 75"/>
                <a:gd name="T46" fmla="*/ 344 w 421"/>
                <a:gd name="T47" fmla="*/ 19 h 75"/>
                <a:gd name="T48" fmla="*/ 314 w 421"/>
                <a:gd name="T49" fmla="*/ 24 h 75"/>
                <a:gd name="T50" fmla="*/ 284 w 421"/>
                <a:gd name="T51" fmla="*/ 27 h 75"/>
                <a:gd name="T52" fmla="*/ 256 w 421"/>
                <a:gd name="T53" fmla="*/ 29 h 75"/>
                <a:gd name="T54" fmla="*/ 231 w 421"/>
                <a:gd name="T55" fmla="*/ 29 h 75"/>
                <a:gd name="T56" fmla="*/ 211 w 421"/>
                <a:gd name="T57" fmla="*/ 30 h 75"/>
                <a:gd name="T58" fmla="*/ 191 w 421"/>
                <a:gd name="T59" fmla="*/ 29 h 75"/>
                <a:gd name="T60" fmla="*/ 166 w 421"/>
                <a:gd name="T61" fmla="*/ 28 h 75"/>
                <a:gd name="T62" fmla="*/ 138 w 421"/>
                <a:gd name="T63" fmla="*/ 27 h 75"/>
                <a:gd name="T64" fmla="*/ 108 w 421"/>
                <a:gd name="T65" fmla="*/ 24 h 75"/>
                <a:gd name="T66" fmla="*/ 78 w 421"/>
                <a:gd name="T67" fmla="*/ 19 h 75"/>
                <a:gd name="T68" fmla="*/ 49 w 421"/>
                <a:gd name="T69" fmla="*/ 15 h 75"/>
                <a:gd name="T70" fmla="*/ 35 w 421"/>
                <a:gd name="T71" fmla="*/ 12 h 75"/>
                <a:gd name="T72" fmla="*/ 22 w 421"/>
                <a:gd name="T73" fmla="*/ 9 h 75"/>
                <a:gd name="T74" fmla="*/ 10 w 421"/>
                <a:gd name="T75" fmla="*/ 4 h 75"/>
                <a:gd name="T76" fmla="*/ 0 w 421"/>
                <a:gd name="T77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21" h="75">
                  <a:moveTo>
                    <a:pt x="0" y="0"/>
                  </a:moveTo>
                  <a:lnTo>
                    <a:pt x="0" y="42"/>
                  </a:lnTo>
                  <a:lnTo>
                    <a:pt x="8" y="46"/>
                  </a:lnTo>
                  <a:lnTo>
                    <a:pt x="22" y="52"/>
                  </a:lnTo>
                  <a:lnTo>
                    <a:pt x="43" y="58"/>
                  </a:lnTo>
                  <a:lnTo>
                    <a:pt x="67" y="63"/>
                  </a:lnTo>
                  <a:lnTo>
                    <a:pt x="97" y="68"/>
                  </a:lnTo>
                  <a:lnTo>
                    <a:pt x="130" y="72"/>
                  </a:lnTo>
                  <a:lnTo>
                    <a:pt x="169" y="74"/>
                  </a:lnTo>
                  <a:lnTo>
                    <a:pt x="211" y="75"/>
                  </a:lnTo>
                  <a:lnTo>
                    <a:pt x="253" y="74"/>
                  </a:lnTo>
                  <a:lnTo>
                    <a:pt x="290" y="72"/>
                  </a:lnTo>
                  <a:lnTo>
                    <a:pt x="325" y="68"/>
                  </a:lnTo>
                  <a:lnTo>
                    <a:pt x="355" y="63"/>
                  </a:lnTo>
                  <a:lnTo>
                    <a:pt x="379" y="58"/>
                  </a:lnTo>
                  <a:lnTo>
                    <a:pt x="399" y="52"/>
                  </a:lnTo>
                  <a:lnTo>
                    <a:pt x="414" y="47"/>
                  </a:lnTo>
                  <a:lnTo>
                    <a:pt x="421" y="42"/>
                  </a:lnTo>
                  <a:lnTo>
                    <a:pt x="421" y="0"/>
                  </a:lnTo>
                  <a:lnTo>
                    <a:pt x="410" y="4"/>
                  </a:lnTo>
                  <a:lnTo>
                    <a:pt x="399" y="9"/>
                  </a:lnTo>
                  <a:lnTo>
                    <a:pt x="386" y="12"/>
                  </a:lnTo>
                  <a:lnTo>
                    <a:pt x="373" y="15"/>
                  </a:lnTo>
                  <a:lnTo>
                    <a:pt x="344" y="19"/>
                  </a:lnTo>
                  <a:lnTo>
                    <a:pt x="314" y="24"/>
                  </a:lnTo>
                  <a:lnTo>
                    <a:pt x="284" y="27"/>
                  </a:lnTo>
                  <a:lnTo>
                    <a:pt x="256" y="29"/>
                  </a:lnTo>
                  <a:lnTo>
                    <a:pt x="231" y="29"/>
                  </a:lnTo>
                  <a:lnTo>
                    <a:pt x="211" y="30"/>
                  </a:lnTo>
                  <a:lnTo>
                    <a:pt x="191" y="29"/>
                  </a:lnTo>
                  <a:lnTo>
                    <a:pt x="166" y="28"/>
                  </a:lnTo>
                  <a:lnTo>
                    <a:pt x="138" y="27"/>
                  </a:lnTo>
                  <a:lnTo>
                    <a:pt x="108" y="24"/>
                  </a:lnTo>
                  <a:lnTo>
                    <a:pt x="78" y="19"/>
                  </a:lnTo>
                  <a:lnTo>
                    <a:pt x="49" y="15"/>
                  </a:lnTo>
                  <a:lnTo>
                    <a:pt x="35" y="12"/>
                  </a:lnTo>
                  <a:lnTo>
                    <a:pt x="22" y="9"/>
                  </a:lnTo>
                  <a:lnTo>
                    <a:pt x="10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67" name="Group 66" descr="Icon of abacus. ">
            <a:extLst>
              <a:ext uri="{FF2B5EF4-FFF2-40B4-BE49-F238E27FC236}">
                <a16:creationId xmlns:a16="http://schemas.microsoft.com/office/drawing/2014/main" id="{201B668C-AA5F-454E-8E64-CEA32A839FB8}"/>
              </a:ext>
            </a:extLst>
          </p:cNvPr>
          <p:cNvGrpSpPr/>
          <p:nvPr/>
        </p:nvGrpSpPr>
        <p:grpSpPr>
          <a:xfrm>
            <a:off x="8071577" y="2296118"/>
            <a:ext cx="382447" cy="382447"/>
            <a:chOff x="877888" y="771525"/>
            <a:chExt cx="287338" cy="287338"/>
          </a:xfrm>
          <a:solidFill>
            <a:schemeClr val="bg1"/>
          </a:solidFill>
        </p:grpSpPr>
        <p:sp>
          <p:nvSpPr>
            <p:cNvPr id="68" name="Freeform 324">
              <a:extLst>
                <a:ext uri="{FF2B5EF4-FFF2-40B4-BE49-F238E27FC236}">
                  <a16:creationId xmlns:a16="http://schemas.microsoft.com/office/drawing/2014/main" id="{EEBBB4D9-8AD5-4868-B9F5-568F0C326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888" y="771525"/>
              <a:ext cx="61913" cy="287338"/>
            </a:xfrm>
            <a:custGeom>
              <a:avLst/>
              <a:gdLst>
                <a:gd name="T0" fmla="*/ 0 w 196"/>
                <a:gd name="T1" fmla="*/ 888 h 903"/>
                <a:gd name="T2" fmla="*/ 1 w 196"/>
                <a:gd name="T3" fmla="*/ 895 h 903"/>
                <a:gd name="T4" fmla="*/ 4 w 196"/>
                <a:gd name="T5" fmla="*/ 899 h 903"/>
                <a:gd name="T6" fmla="*/ 10 w 196"/>
                <a:gd name="T7" fmla="*/ 902 h 903"/>
                <a:gd name="T8" fmla="*/ 15 w 196"/>
                <a:gd name="T9" fmla="*/ 903 h 903"/>
                <a:gd name="T10" fmla="*/ 196 w 196"/>
                <a:gd name="T11" fmla="*/ 798 h 903"/>
                <a:gd name="T12" fmla="*/ 160 w 196"/>
                <a:gd name="T13" fmla="*/ 797 h 903"/>
                <a:gd name="T14" fmla="*/ 149 w 196"/>
                <a:gd name="T15" fmla="*/ 793 h 903"/>
                <a:gd name="T16" fmla="*/ 141 w 196"/>
                <a:gd name="T17" fmla="*/ 785 h 903"/>
                <a:gd name="T18" fmla="*/ 136 w 196"/>
                <a:gd name="T19" fmla="*/ 774 h 903"/>
                <a:gd name="T20" fmla="*/ 136 w 196"/>
                <a:gd name="T21" fmla="*/ 738 h 903"/>
                <a:gd name="T22" fmla="*/ 138 w 196"/>
                <a:gd name="T23" fmla="*/ 726 h 903"/>
                <a:gd name="T24" fmla="*/ 145 w 196"/>
                <a:gd name="T25" fmla="*/ 717 h 903"/>
                <a:gd name="T26" fmla="*/ 155 w 196"/>
                <a:gd name="T27" fmla="*/ 710 h 903"/>
                <a:gd name="T28" fmla="*/ 166 w 196"/>
                <a:gd name="T29" fmla="*/ 708 h 903"/>
                <a:gd name="T30" fmla="*/ 196 w 196"/>
                <a:gd name="T31" fmla="*/ 346 h 903"/>
                <a:gd name="T32" fmla="*/ 160 w 196"/>
                <a:gd name="T33" fmla="*/ 345 h 903"/>
                <a:gd name="T34" fmla="*/ 149 w 196"/>
                <a:gd name="T35" fmla="*/ 341 h 903"/>
                <a:gd name="T36" fmla="*/ 141 w 196"/>
                <a:gd name="T37" fmla="*/ 333 h 903"/>
                <a:gd name="T38" fmla="*/ 136 w 196"/>
                <a:gd name="T39" fmla="*/ 322 h 903"/>
                <a:gd name="T40" fmla="*/ 136 w 196"/>
                <a:gd name="T41" fmla="*/ 286 h 903"/>
                <a:gd name="T42" fmla="*/ 138 w 196"/>
                <a:gd name="T43" fmla="*/ 275 h 903"/>
                <a:gd name="T44" fmla="*/ 145 w 196"/>
                <a:gd name="T45" fmla="*/ 265 h 903"/>
                <a:gd name="T46" fmla="*/ 155 w 196"/>
                <a:gd name="T47" fmla="*/ 259 h 903"/>
                <a:gd name="T48" fmla="*/ 166 w 196"/>
                <a:gd name="T49" fmla="*/ 256 h 903"/>
                <a:gd name="T50" fmla="*/ 196 w 196"/>
                <a:gd name="T51" fmla="*/ 196 h 903"/>
                <a:gd name="T52" fmla="*/ 160 w 196"/>
                <a:gd name="T53" fmla="*/ 195 h 903"/>
                <a:gd name="T54" fmla="*/ 149 w 196"/>
                <a:gd name="T55" fmla="*/ 191 h 903"/>
                <a:gd name="T56" fmla="*/ 141 w 196"/>
                <a:gd name="T57" fmla="*/ 182 h 903"/>
                <a:gd name="T58" fmla="*/ 136 w 196"/>
                <a:gd name="T59" fmla="*/ 172 h 903"/>
                <a:gd name="T60" fmla="*/ 136 w 196"/>
                <a:gd name="T61" fmla="*/ 135 h 903"/>
                <a:gd name="T62" fmla="*/ 138 w 196"/>
                <a:gd name="T63" fmla="*/ 123 h 903"/>
                <a:gd name="T64" fmla="*/ 145 w 196"/>
                <a:gd name="T65" fmla="*/ 115 h 903"/>
                <a:gd name="T66" fmla="*/ 155 w 196"/>
                <a:gd name="T67" fmla="*/ 108 h 903"/>
                <a:gd name="T68" fmla="*/ 166 w 196"/>
                <a:gd name="T69" fmla="*/ 105 h 903"/>
                <a:gd name="T70" fmla="*/ 196 w 196"/>
                <a:gd name="T71" fmla="*/ 0 h 903"/>
                <a:gd name="T72" fmla="*/ 12 w 196"/>
                <a:gd name="T73" fmla="*/ 0 h 903"/>
                <a:gd name="T74" fmla="*/ 7 w 196"/>
                <a:gd name="T75" fmla="*/ 2 h 903"/>
                <a:gd name="T76" fmla="*/ 3 w 196"/>
                <a:gd name="T77" fmla="*/ 6 h 903"/>
                <a:gd name="T78" fmla="*/ 1 w 196"/>
                <a:gd name="T79" fmla="*/ 12 h 903"/>
                <a:gd name="T80" fmla="*/ 0 w 196"/>
                <a:gd name="T81" fmla="*/ 15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6" h="903">
                  <a:moveTo>
                    <a:pt x="0" y="15"/>
                  </a:moveTo>
                  <a:lnTo>
                    <a:pt x="0" y="888"/>
                  </a:lnTo>
                  <a:lnTo>
                    <a:pt x="1" y="891"/>
                  </a:lnTo>
                  <a:lnTo>
                    <a:pt x="1" y="895"/>
                  </a:lnTo>
                  <a:lnTo>
                    <a:pt x="3" y="897"/>
                  </a:lnTo>
                  <a:lnTo>
                    <a:pt x="4" y="899"/>
                  </a:lnTo>
                  <a:lnTo>
                    <a:pt x="7" y="901"/>
                  </a:lnTo>
                  <a:lnTo>
                    <a:pt x="10" y="902"/>
                  </a:lnTo>
                  <a:lnTo>
                    <a:pt x="12" y="903"/>
                  </a:lnTo>
                  <a:lnTo>
                    <a:pt x="15" y="903"/>
                  </a:lnTo>
                  <a:lnTo>
                    <a:pt x="196" y="903"/>
                  </a:lnTo>
                  <a:lnTo>
                    <a:pt x="196" y="798"/>
                  </a:lnTo>
                  <a:lnTo>
                    <a:pt x="166" y="798"/>
                  </a:lnTo>
                  <a:lnTo>
                    <a:pt x="160" y="797"/>
                  </a:lnTo>
                  <a:lnTo>
                    <a:pt x="155" y="796"/>
                  </a:lnTo>
                  <a:lnTo>
                    <a:pt x="149" y="793"/>
                  </a:lnTo>
                  <a:lnTo>
                    <a:pt x="145" y="789"/>
                  </a:lnTo>
                  <a:lnTo>
                    <a:pt x="141" y="785"/>
                  </a:lnTo>
                  <a:lnTo>
                    <a:pt x="138" y="780"/>
                  </a:lnTo>
                  <a:lnTo>
                    <a:pt x="136" y="774"/>
                  </a:lnTo>
                  <a:lnTo>
                    <a:pt x="136" y="768"/>
                  </a:lnTo>
                  <a:lnTo>
                    <a:pt x="136" y="738"/>
                  </a:lnTo>
                  <a:lnTo>
                    <a:pt x="136" y="732"/>
                  </a:lnTo>
                  <a:lnTo>
                    <a:pt x="138" y="726"/>
                  </a:lnTo>
                  <a:lnTo>
                    <a:pt x="141" y="721"/>
                  </a:lnTo>
                  <a:lnTo>
                    <a:pt x="145" y="717"/>
                  </a:lnTo>
                  <a:lnTo>
                    <a:pt x="149" y="713"/>
                  </a:lnTo>
                  <a:lnTo>
                    <a:pt x="155" y="710"/>
                  </a:lnTo>
                  <a:lnTo>
                    <a:pt x="160" y="708"/>
                  </a:lnTo>
                  <a:lnTo>
                    <a:pt x="166" y="708"/>
                  </a:lnTo>
                  <a:lnTo>
                    <a:pt x="196" y="708"/>
                  </a:lnTo>
                  <a:lnTo>
                    <a:pt x="196" y="346"/>
                  </a:lnTo>
                  <a:lnTo>
                    <a:pt x="166" y="346"/>
                  </a:lnTo>
                  <a:lnTo>
                    <a:pt x="160" y="345"/>
                  </a:lnTo>
                  <a:lnTo>
                    <a:pt x="155" y="344"/>
                  </a:lnTo>
                  <a:lnTo>
                    <a:pt x="149" y="341"/>
                  </a:lnTo>
                  <a:lnTo>
                    <a:pt x="145" y="338"/>
                  </a:lnTo>
                  <a:lnTo>
                    <a:pt x="141" y="333"/>
                  </a:lnTo>
                  <a:lnTo>
                    <a:pt x="138" y="328"/>
                  </a:lnTo>
                  <a:lnTo>
                    <a:pt x="136" y="322"/>
                  </a:lnTo>
                  <a:lnTo>
                    <a:pt x="136" y="316"/>
                  </a:lnTo>
                  <a:lnTo>
                    <a:pt x="136" y="286"/>
                  </a:lnTo>
                  <a:lnTo>
                    <a:pt x="136" y="280"/>
                  </a:lnTo>
                  <a:lnTo>
                    <a:pt x="138" y="275"/>
                  </a:lnTo>
                  <a:lnTo>
                    <a:pt x="141" y="269"/>
                  </a:lnTo>
                  <a:lnTo>
                    <a:pt x="145" y="265"/>
                  </a:lnTo>
                  <a:lnTo>
                    <a:pt x="149" y="261"/>
                  </a:lnTo>
                  <a:lnTo>
                    <a:pt x="155" y="259"/>
                  </a:lnTo>
                  <a:lnTo>
                    <a:pt x="160" y="256"/>
                  </a:lnTo>
                  <a:lnTo>
                    <a:pt x="166" y="256"/>
                  </a:lnTo>
                  <a:lnTo>
                    <a:pt x="196" y="256"/>
                  </a:lnTo>
                  <a:lnTo>
                    <a:pt x="196" y="196"/>
                  </a:lnTo>
                  <a:lnTo>
                    <a:pt x="166" y="196"/>
                  </a:lnTo>
                  <a:lnTo>
                    <a:pt x="160" y="195"/>
                  </a:lnTo>
                  <a:lnTo>
                    <a:pt x="155" y="193"/>
                  </a:lnTo>
                  <a:lnTo>
                    <a:pt x="149" y="191"/>
                  </a:lnTo>
                  <a:lnTo>
                    <a:pt x="145" y="187"/>
                  </a:lnTo>
                  <a:lnTo>
                    <a:pt x="141" y="182"/>
                  </a:lnTo>
                  <a:lnTo>
                    <a:pt x="138" y="177"/>
                  </a:lnTo>
                  <a:lnTo>
                    <a:pt x="136" y="172"/>
                  </a:lnTo>
                  <a:lnTo>
                    <a:pt x="136" y="165"/>
                  </a:lnTo>
                  <a:lnTo>
                    <a:pt x="136" y="135"/>
                  </a:lnTo>
                  <a:lnTo>
                    <a:pt x="136" y="130"/>
                  </a:lnTo>
                  <a:lnTo>
                    <a:pt x="138" y="123"/>
                  </a:lnTo>
                  <a:lnTo>
                    <a:pt x="141" y="119"/>
                  </a:lnTo>
                  <a:lnTo>
                    <a:pt x="145" y="115"/>
                  </a:lnTo>
                  <a:lnTo>
                    <a:pt x="149" y="110"/>
                  </a:lnTo>
                  <a:lnTo>
                    <a:pt x="155" y="108"/>
                  </a:lnTo>
                  <a:lnTo>
                    <a:pt x="160" y="106"/>
                  </a:lnTo>
                  <a:lnTo>
                    <a:pt x="166" y="105"/>
                  </a:lnTo>
                  <a:lnTo>
                    <a:pt x="196" y="105"/>
                  </a:lnTo>
                  <a:lnTo>
                    <a:pt x="196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7" y="2"/>
                  </a:lnTo>
                  <a:lnTo>
                    <a:pt x="4" y="4"/>
                  </a:lnTo>
                  <a:lnTo>
                    <a:pt x="3" y="6"/>
                  </a:lnTo>
                  <a:lnTo>
                    <a:pt x="1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9" name="Freeform 325">
              <a:extLst>
                <a:ext uri="{FF2B5EF4-FFF2-40B4-BE49-F238E27FC236}">
                  <a16:creationId xmlns:a16="http://schemas.microsoft.com/office/drawing/2014/main" id="{4E9C428E-133B-4690-9ED6-8917E4F1E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7113" y="771525"/>
              <a:ext cx="66675" cy="287338"/>
            </a:xfrm>
            <a:custGeom>
              <a:avLst/>
              <a:gdLst>
                <a:gd name="T0" fmla="*/ 30 w 211"/>
                <a:gd name="T1" fmla="*/ 105 h 903"/>
                <a:gd name="T2" fmla="*/ 41 w 211"/>
                <a:gd name="T3" fmla="*/ 107 h 903"/>
                <a:gd name="T4" fmla="*/ 51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60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557 h 903"/>
                <a:gd name="T22" fmla="*/ 41 w 211"/>
                <a:gd name="T23" fmla="*/ 560 h 903"/>
                <a:gd name="T24" fmla="*/ 51 w 211"/>
                <a:gd name="T25" fmla="*/ 566 h 903"/>
                <a:gd name="T26" fmla="*/ 58 w 211"/>
                <a:gd name="T27" fmla="*/ 576 h 903"/>
                <a:gd name="T28" fmla="*/ 60 w 211"/>
                <a:gd name="T29" fmla="*/ 587 h 903"/>
                <a:gd name="T30" fmla="*/ 60 w 211"/>
                <a:gd name="T31" fmla="*/ 623 h 903"/>
                <a:gd name="T32" fmla="*/ 55 w 211"/>
                <a:gd name="T33" fmla="*/ 634 h 903"/>
                <a:gd name="T34" fmla="*/ 47 w 211"/>
                <a:gd name="T35" fmla="*/ 643 h 903"/>
                <a:gd name="T36" fmla="*/ 36 w 211"/>
                <a:gd name="T37" fmla="*/ 647 h 903"/>
                <a:gd name="T38" fmla="*/ 0 w 211"/>
                <a:gd name="T39" fmla="*/ 648 h 903"/>
                <a:gd name="T40" fmla="*/ 30 w 211"/>
                <a:gd name="T41" fmla="*/ 708 h 903"/>
                <a:gd name="T42" fmla="*/ 41 w 211"/>
                <a:gd name="T43" fmla="*/ 710 h 903"/>
                <a:gd name="T44" fmla="*/ 51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60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497 h 903"/>
                <a:gd name="T64" fmla="*/ 169 w 211"/>
                <a:gd name="T65" fmla="*/ 495 h 903"/>
                <a:gd name="T66" fmla="*/ 159 w 211"/>
                <a:gd name="T67" fmla="*/ 488 h 903"/>
                <a:gd name="T68" fmla="*/ 153 w 211"/>
                <a:gd name="T69" fmla="*/ 478 h 903"/>
                <a:gd name="T70" fmla="*/ 151 w 211"/>
                <a:gd name="T71" fmla="*/ 467 h 903"/>
                <a:gd name="T72" fmla="*/ 151 w 211"/>
                <a:gd name="T73" fmla="*/ 430 h 903"/>
                <a:gd name="T74" fmla="*/ 155 w 211"/>
                <a:gd name="T75" fmla="*/ 419 h 903"/>
                <a:gd name="T76" fmla="*/ 164 w 211"/>
                <a:gd name="T77" fmla="*/ 412 h 903"/>
                <a:gd name="T78" fmla="*/ 174 w 211"/>
                <a:gd name="T79" fmla="*/ 408 h 903"/>
                <a:gd name="T80" fmla="*/ 211 w 211"/>
                <a:gd name="T81" fmla="*/ 407 h 903"/>
                <a:gd name="T82" fmla="*/ 181 w 211"/>
                <a:gd name="T83" fmla="*/ 346 h 903"/>
                <a:gd name="T84" fmla="*/ 169 w 211"/>
                <a:gd name="T85" fmla="*/ 344 h 903"/>
                <a:gd name="T86" fmla="*/ 159 w 211"/>
                <a:gd name="T87" fmla="*/ 338 h 903"/>
                <a:gd name="T88" fmla="*/ 153 w 211"/>
                <a:gd name="T89" fmla="*/ 328 h 903"/>
                <a:gd name="T90" fmla="*/ 151 w 211"/>
                <a:gd name="T91" fmla="*/ 316 h 903"/>
                <a:gd name="T92" fmla="*/ 151 w 211"/>
                <a:gd name="T93" fmla="*/ 280 h 903"/>
                <a:gd name="T94" fmla="*/ 155 w 211"/>
                <a:gd name="T95" fmla="*/ 269 h 903"/>
                <a:gd name="T96" fmla="*/ 164 w 211"/>
                <a:gd name="T97" fmla="*/ 261 h 903"/>
                <a:gd name="T98" fmla="*/ 174 w 211"/>
                <a:gd name="T99" fmla="*/ 256 h 903"/>
                <a:gd name="T100" fmla="*/ 211 w 211"/>
                <a:gd name="T101" fmla="*/ 256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1 w 211"/>
                <a:gd name="T113" fmla="*/ 130 h 903"/>
                <a:gd name="T114" fmla="*/ 155 w 211"/>
                <a:gd name="T115" fmla="*/ 119 h 903"/>
                <a:gd name="T116" fmla="*/ 164 w 211"/>
                <a:gd name="T117" fmla="*/ 110 h 903"/>
                <a:gd name="T118" fmla="*/ 174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1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60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60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1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557"/>
                  </a:lnTo>
                  <a:lnTo>
                    <a:pt x="30" y="557"/>
                  </a:lnTo>
                  <a:lnTo>
                    <a:pt x="36" y="558"/>
                  </a:lnTo>
                  <a:lnTo>
                    <a:pt x="41" y="560"/>
                  </a:lnTo>
                  <a:lnTo>
                    <a:pt x="47" y="562"/>
                  </a:lnTo>
                  <a:lnTo>
                    <a:pt x="51" y="566"/>
                  </a:lnTo>
                  <a:lnTo>
                    <a:pt x="55" y="571"/>
                  </a:lnTo>
                  <a:lnTo>
                    <a:pt x="58" y="576"/>
                  </a:lnTo>
                  <a:lnTo>
                    <a:pt x="60" y="581"/>
                  </a:lnTo>
                  <a:lnTo>
                    <a:pt x="60" y="587"/>
                  </a:lnTo>
                  <a:lnTo>
                    <a:pt x="60" y="618"/>
                  </a:lnTo>
                  <a:lnTo>
                    <a:pt x="60" y="623"/>
                  </a:lnTo>
                  <a:lnTo>
                    <a:pt x="58" y="629"/>
                  </a:lnTo>
                  <a:lnTo>
                    <a:pt x="55" y="634"/>
                  </a:lnTo>
                  <a:lnTo>
                    <a:pt x="51" y="638"/>
                  </a:lnTo>
                  <a:lnTo>
                    <a:pt x="47" y="643"/>
                  </a:lnTo>
                  <a:lnTo>
                    <a:pt x="41" y="645"/>
                  </a:lnTo>
                  <a:lnTo>
                    <a:pt x="36" y="647"/>
                  </a:lnTo>
                  <a:lnTo>
                    <a:pt x="30" y="648"/>
                  </a:lnTo>
                  <a:lnTo>
                    <a:pt x="0" y="648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1" y="710"/>
                  </a:lnTo>
                  <a:lnTo>
                    <a:pt x="47" y="712"/>
                  </a:lnTo>
                  <a:lnTo>
                    <a:pt x="51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60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60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1" y="789"/>
                  </a:lnTo>
                  <a:lnTo>
                    <a:pt x="47" y="793"/>
                  </a:lnTo>
                  <a:lnTo>
                    <a:pt x="41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497"/>
                  </a:lnTo>
                  <a:lnTo>
                    <a:pt x="181" y="497"/>
                  </a:lnTo>
                  <a:lnTo>
                    <a:pt x="174" y="497"/>
                  </a:lnTo>
                  <a:lnTo>
                    <a:pt x="169" y="495"/>
                  </a:lnTo>
                  <a:lnTo>
                    <a:pt x="164" y="491"/>
                  </a:lnTo>
                  <a:lnTo>
                    <a:pt x="159" y="488"/>
                  </a:lnTo>
                  <a:lnTo>
                    <a:pt x="155" y="484"/>
                  </a:lnTo>
                  <a:lnTo>
                    <a:pt x="153" y="478"/>
                  </a:lnTo>
                  <a:lnTo>
                    <a:pt x="151" y="473"/>
                  </a:lnTo>
                  <a:lnTo>
                    <a:pt x="151" y="467"/>
                  </a:lnTo>
                  <a:lnTo>
                    <a:pt x="151" y="437"/>
                  </a:lnTo>
                  <a:lnTo>
                    <a:pt x="151" y="430"/>
                  </a:lnTo>
                  <a:lnTo>
                    <a:pt x="153" y="425"/>
                  </a:lnTo>
                  <a:lnTo>
                    <a:pt x="155" y="419"/>
                  </a:lnTo>
                  <a:lnTo>
                    <a:pt x="159" y="415"/>
                  </a:lnTo>
                  <a:lnTo>
                    <a:pt x="164" y="412"/>
                  </a:lnTo>
                  <a:lnTo>
                    <a:pt x="169" y="409"/>
                  </a:lnTo>
                  <a:lnTo>
                    <a:pt x="174" y="408"/>
                  </a:lnTo>
                  <a:lnTo>
                    <a:pt x="181" y="407"/>
                  </a:lnTo>
                  <a:lnTo>
                    <a:pt x="211" y="407"/>
                  </a:lnTo>
                  <a:lnTo>
                    <a:pt x="211" y="346"/>
                  </a:lnTo>
                  <a:lnTo>
                    <a:pt x="181" y="346"/>
                  </a:lnTo>
                  <a:lnTo>
                    <a:pt x="174" y="345"/>
                  </a:lnTo>
                  <a:lnTo>
                    <a:pt x="169" y="344"/>
                  </a:lnTo>
                  <a:lnTo>
                    <a:pt x="164" y="341"/>
                  </a:lnTo>
                  <a:lnTo>
                    <a:pt x="159" y="338"/>
                  </a:lnTo>
                  <a:lnTo>
                    <a:pt x="155" y="333"/>
                  </a:lnTo>
                  <a:lnTo>
                    <a:pt x="153" y="328"/>
                  </a:lnTo>
                  <a:lnTo>
                    <a:pt x="151" y="322"/>
                  </a:lnTo>
                  <a:lnTo>
                    <a:pt x="151" y="316"/>
                  </a:lnTo>
                  <a:lnTo>
                    <a:pt x="151" y="286"/>
                  </a:lnTo>
                  <a:lnTo>
                    <a:pt x="151" y="280"/>
                  </a:lnTo>
                  <a:lnTo>
                    <a:pt x="153" y="275"/>
                  </a:lnTo>
                  <a:lnTo>
                    <a:pt x="155" y="269"/>
                  </a:lnTo>
                  <a:lnTo>
                    <a:pt x="159" y="265"/>
                  </a:lnTo>
                  <a:lnTo>
                    <a:pt x="164" y="261"/>
                  </a:lnTo>
                  <a:lnTo>
                    <a:pt x="169" y="259"/>
                  </a:lnTo>
                  <a:lnTo>
                    <a:pt x="174" y="256"/>
                  </a:lnTo>
                  <a:lnTo>
                    <a:pt x="181" y="256"/>
                  </a:lnTo>
                  <a:lnTo>
                    <a:pt x="211" y="256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4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5" y="182"/>
                  </a:lnTo>
                  <a:lnTo>
                    <a:pt x="153" y="177"/>
                  </a:lnTo>
                  <a:lnTo>
                    <a:pt x="151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1" y="130"/>
                  </a:lnTo>
                  <a:lnTo>
                    <a:pt x="153" y="123"/>
                  </a:lnTo>
                  <a:lnTo>
                    <a:pt x="155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4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0" name="Freeform 326">
              <a:extLst>
                <a:ext uri="{FF2B5EF4-FFF2-40B4-BE49-F238E27FC236}">
                  <a16:creationId xmlns:a16="http://schemas.microsoft.com/office/drawing/2014/main" id="{505F0C26-0335-4A1D-AA0D-8C830A4F0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325" y="771525"/>
              <a:ext cx="68263" cy="287338"/>
            </a:xfrm>
            <a:custGeom>
              <a:avLst/>
              <a:gdLst>
                <a:gd name="T0" fmla="*/ 30 w 211"/>
                <a:gd name="T1" fmla="*/ 105 h 903"/>
                <a:gd name="T2" fmla="*/ 42 w 211"/>
                <a:gd name="T3" fmla="*/ 107 h 903"/>
                <a:gd name="T4" fmla="*/ 52 w 211"/>
                <a:gd name="T5" fmla="*/ 115 h 903"/>
                <a:gd name="T6" fmla="*/ 58 w 211"/>
                <a:gd name="T7" fmla="*/ 123 h 903"/>
                <a:gd name="T8" fmla="*/ 60 w 211"/>
                <a:gd name="T9" fmla="*/ 135 h 903"/>
                <a:gd name="T10" fmla="*/ 59 w 211"/>
                <a:gd name="T11" fmla="*/ 172 h 903"/>
                <a:gd name="T12" fmla="*/ 55 w 211"/>
                <a:gd name="T13" fmla="*/ 182 h 903"/>
                <a:gd name="T14" fmla="*/ 47 w 211"/>
                <a:gd name="T15" fmla="*/ 191 h 903"/>
                <a:gd name="T16" fmla="*/ 36 w 211"/>
                <a:gd name="T17" fmla="*/ 195 h 903"/>
                <a:gd name="T18" fmla="*/ 0 w 211"/>
                <a:gd name="T19" fmla="*/ 196 h 903"/>
                <a:gd name="T20" fmla="*/ 30 w 211"/>
                <a:gd name="T21" fmla="*/ 256 h 903"/>
                <a:gd name="T22" fmla="*/ 42 w 211"/>
                <a:gd name="T23" fmla="*/ 259 h 903"/>
                <a:gd name="T24" fmla="*/ 52 w 211"/>
                <a:gd name="T25" fmla="*/ 265 h 903"/>
                <a:gd name="T26" fmla="*/ 58 w 211"/>
                <a:gd name="T27" fmla="*/ 275 h 903"/>
                <a:gd name="T28" fmla="*/ 60 w 211"/>
                <a:gd name="T29" fmla="*/ 286 h 903"/>
                <a:gd name="T30" fmla="*/ 59 w 211"/>
                <a:gd name="T31" fmla="*/ 322 h 903"/>
                <a:gd name="T32" fmla="*/ 55 w 211"/>
                <a:gd name="T33" fmla="*/ 333 h 903"/>
                <a:gd name="T34" fmla="*/ 47 w 211"/>
                <a:gd name="T35" fmla="*/ 341 h 903"/>
                <a:gd name="T36" fmla="*/ 36 w 211"/>
                <a:gd name="T37" fmla="*/ 345 h 903"/>
                <a:gd name="T38" fmla="*/ 0 w 211"/>
                <a:gd name="T39" fmla="*/ 346 h 903"/>
                <a:gd name="T40" fmla="*/ 30 w 211"/>
                <a:gd name="T41" fmla="*/ 708 h 903"/>
                <a:gd name="T42" fmla="*/ 42 w 211"/>
                <a:gd name="T43" fmla="*/ 710 h 903"/>
                <a:gd name="T44" fmla="*/ 52 w 211"/>
                <a:gd name="T45" fmla="*/ 717 h 903"/>
                <a:gd name="T46" fmla="*/ 58 w 211"/>
                <a:gd name="T47" fmla="*/ 726 h 903"/>
                <a:gd name="T48" fmla="*/ 60 w 211"/>
                <a:gd name="T49" fmla="*/ 738 h 903"/>
                <a:gd name="T50" fmla="*/ 59 w 211"/>
                <a:gd name="T51" fmla="*/ 773 h 903"/>
                <a:gd name="T52" fmla="*/ 55 w 211"/>
                <a:gd name="T53" fmla="*/ 785 h 903"/>
                <a:gd name="T54" fmla="*/ 47 w 211"/>
                <a:gd name="T55" fmla="*/ 793 h 903"/>
                <a:gd name="T56" fmla="*/ 36 w 211"/>
                <a:gd name="T57" fmla="*/ 797 h 903"/>
                <a:gd name="T58" fmla="*/ 0 w 211"/>
                <a:gd name="T59" fmla="*/ 798 h 903"/>
                <a:gd name="T60" fmla="*/ 211 w 211"/>
                <a:gd name="T61" fmla="*/ 903 h 903"/>
                <a:gd name="T62" fmla="*/ 181 w 211"/>
                <a:gd name="T63" fmla="*/ 798 h 903"/>
                <a:gd name="T64" fmla="*/ 169 w 211"/>
                <a:gd name="T65" fmla="*/ 796 h 903"/>
                <a:gd name="T66" fmla="*/ 159 w 211"/>
                <a:gd name="T67" fmla="*/ 789 h 903"/>
                <a:gd name="T68" fmla="*/ 153 w 211"/>
                <a:gd name="T69" fmla="*/ 780 h 903"/>
                <a:gd name="T70" fmla="*/ 151 w 211"/>
                <a:gd name="T71" fmla="*/ 768 h 903"/>
                <a:gd name="T72" fmla="*/ 152 w 211"/>
                <a:gd name="T73" fmla="*/ 732 h 903"/>
                <a:gd name="T74" fmla="*/ 156 w 211"/>
                <a:gd name="T75" fmla="*/ 721 h 903"/>
                <a:gd name="T76" fmla="*/ 164 w 211"/>
                <a:gd name="T77" fmla="*/ 713 h 903"/>
                <a:gd name="T78" fmla="*/ 175 w 211"/>
                <a:gd name="T79" fmla="*/ 708 h 903"/>
                <a:gd name="T80" fmla="*/ 211 w 211"/>
                <a:gd name="T81" fmla="*/ 708 h 903"/>
                <a:gd name="T82" fmla="*/ 181 w 211"/>
                <a:gd name="T83" fmla="*/ 648 h 903"/>
                <a:gd name="T84" fmla="*/ 169 w 211"/>
                <a:gd name="T85" fmla="*/ 645 h 903"/>
                <a:gd name="T86" fmla="*/ 159 w 211"/>
                <a:gd name="T87" fmla="*/ 638 h 903"/>
                <a:gd name="T88" fmla="*/ 153 w 211"/>
                <a:gd name="T89" fmla="*/ 629 h 903"/>
                <a:gd name="T90" fmla="*/ 151 w 211"/>
                <a:gd name="T91" fmla="*/ 618 h 903"/>
                <a:gd name="T92" fmla="*/ 152 w 211"/>
                <a:gd name="T93" fmla="*/ 581 h 903"/>
                <a:gd name="T94" fmla="*/ 156 w 211"/>
                <a:gd name="T95" fmla="*/ 571 h 903"/>
                <a:gd name="T96" fmla="*/ 164 w 211"/>
                <a:gd name="T97" fmla="*/ 562 h 903"/>
                <a:gd name="T98" fmla="*/ 175 w 211"/>
                <a:gd name="T99" fmla="*/ 558 h 903"/>
                <a:gd name="T100" fmla="*/ 211 w 211"/>
                <a:gd name="T101" fmla="*/ 557 h 903"/>
                <a:gd name="T102" fmla="*/ 181 w 211"/>
                <a:gd name="T103" fmla="*/ 196 h 903"/>
                <a:gd name="T104" fmla="*/ 169 w 211"/>
                <a:gd name="T105" fmla="*/ 193 h 903"/>
                <a:gd name="T106" fmla="*/ 159 w 211"/>
                <a:gd name="T107" fmla="*/ 187 h 903"/>
                <a:gd name="T108" fmla="*/ 153 w 211"/>
                <a:gd name="T109" fmla="*/ 177 h 903"/>
                <a:gd name="T110" fmla="*/ 151 w 211"/>
                <a:gd name="T111" fmla="*/ 165 h 903"/>
                <a:gd name="T112" fmla="*/ 152 w 211"/>
                <a:gd name="T113" fmla="*/ 130 h 903"/>
                <a:gd name="T114" fmla="*/ 156 w 211"/>
                <a:gd name="T115" fmla="*/ 119 h 903"/>
                <a:gd name="T116" fmla="*/ 164 w 211"/>
                <a:gd name="T117" fmla="*/ 110 h 903"/>
                <a:gd name="T118" fmla="*/ 175 w 211"/>
                <a:gd name="T119" fmla="*/ 106 h 903"/>
                <a:gd name="T120" fmla="*/ 211 w 211"/>
                <a:gd name="T121" fmla="*/ 105 h 903"/>
                <a:gd name="T122" fmla="*/ 0 w 211"/>
                <a:gd name="T12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1" h="903">
                  <a:moveTo>
                    <a:pt x="0" y="105"/>
                  </a:move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2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2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2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2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708"/>
                  </a:lnTo>
                  <a:lnTo>
                    <a:pt x="30" y="708"/>
                  </a:lnTo>
                  <a:lnTo>
                    <a:pt x="36" y="708"/>
                  </a:lnTo>
                  <a:lnTo>
                    <a:pt x="42" y="710"/>
                  </a:lnTo>
                  <a:lnTo>
                    <a:pt x="47" y="712"/>
                  </a:lnTo>
                  <a:lnTo>
                    <a:pt x="52" y="717"/>
                  </a:lnTo>
                  <a:lnTo>
                    <a:pt x="55" y="721"/>
                  </a:lnTo>
                  <a:lnTo>
                    <a:pt x="58" y="726"/>
                  </a:lnTo>
                  <a:lnTo>
                    <a:pt x="59" y="732"/>
                  </a:lnTo>
                  <a:lnTo>
                    <a:pt x="60" y="738"/>
                  </a:lnTo>
                  <a:lnTo>
                    <a:pt x="60" y="768"/>
                  </a:lnTo>
                  <a:lnTo>
                    <a:pt x="59" y="773"/>
                  </a:lnTo>
                  <a:lnTo>
                    <a:pt x="58" y="780"/>
                  </a:lnTo>
                  <a:lnTo>
                    <a:pt x="55" y="785"/>
                  </a:lnTo>
                  <a:lnTo>
                    <a:pt x="52" y="789"/>
                  </a:lnTo>
                  <a:lnTo>
                    <a:pt x="47" y="793"/>
                  </a:lnTo>
                  <a:lnTo>
                    <a:pt x="42" y="796"/>
                  </a:lnTo>
                  <a:lnTo>
                    <a:pt x="36" y="797"/>
                  </a:lnTo>
                  <a:lnTo>
                    <a:pt x="30" y="798"/>
                  </a:lnTo>
                  <a:lnTo>
                    <a:pt x="0" y="798"/>
                  </a:lnTo>
                  <a:lnTo>
                    <a:pt x="0" y="903"/>
                  </a:lnTo>
                  <a:lnTo>
                    <a:pt x="211" y="903"/>
                  </a:lnTo>
                  <a:lnTo>
                    <a:pt x="211" y="798"/>
                  </a:lnTo>
                  <a:lnTo>
                    <a:pt x="181" y="798"/>
                  </a:lnTo>
                  <a:lnTo>
                    <a:pt x="175" y="797"/>
                  </a:lnTo>
                  <a:lnTo>
                    <a:pt x="169" y="796"/>
                  </a:lnTo>
                  <a:lnTo>
                    <a:pt x="164" y="793"/>
                  </a:lnTo>
                  <a:lnTo>
                    <a:pt x="159" y="789"/>
                  </a:lnTo>
                  <a:lnTo>
                    <a:pt x="156" y="785"/>
                  </a:lnTo>
                  <a:lnTo>
                    <a:pt x="153" y="780"/>
                  </a:lnTo>
                  <a:lnTo>
                    <a:pt x="152" y="774"/>
                  </a:lnTo>
                  <a:lnTo>
                    <a:pt x="151" y="768"/>
                  </a:lnTo>
                  <a:lnTo>
                    <a:pt x="151" y="738"/>
                  </a:lnTo>
                  <a:lnTo>
                    <a:pt x="152" y="732"/>
                  </a:lnTo>
                  <a:lnTo>
                    <a:pt x="153" y="726"/>
                  </a:lnTo>
                  <a:lnTo>
                    <a:pt x="156" y="721"/>
                  </a:lnTo>
                  <a:lnTo>
                    <a:pt x="159" y="717"/>
                  </a:lnTo>
                  <a:lnTo>
                    <a:pt x="164" y="713"/>
                  </a:lnTo>
                  <a:lnTo>
                    <a:pt x="169" y="710"/>
                  </a:lnTo>
                  <a:lnTo>
                    <a:pt x="175" y="708"/>
                  </a:lnTo>
                  <a:lnTo>
                    <a:pt x="181" y="708"/>
                  </a:lnTo>
                  <a:lnTo>
                    <a:pt x="211" y="708"/>
                  </a:lnTo>
                  <a:lnTo>
                    <a:pt x="211" y="648"/>
                  </a:lnTo>
                  <a:lnTo>
                    <a:pt x="181" y="648"/>
                  </a:lnTo>
                  <a:lnTo>
                    <a:pt x="175" y="647"/>
                  </a:lnTo>
                  <a:lnTo>
                    <a:pt x="169" y="645"/>
                  </a:lnTo>
                  <a:lnTo>
                    <a:pt x="164" y="643"/>
                  </a:lnTo>
                  <a:lnTo>
                    <a:pt x="159" y="638"/>
                  </a:lnTo>
                  <a:lnTo>
                    <a:pt x="156" y="634"/>
                  </a:lnTo>
                  <a:lnTo>
                    <a:pt x="153" y="629"/>
                  </a:lnTo>
                  <a:lnTo>
                    <a:pt x="152" y="623"/>
                  </a:lnTo>
                  <a:lnTo>
                    <a:pt x="151" y="618"/>
                  </a:lnTo>
                  <a:lnTo>
                    <a:pt x="151" y="587"/>
                  </a:lnTo>
                  <a:lnTo>
                    <a:pt x="152" y="581"/>
                  </a:lnTo>
                  <a:lnTo>
                    <a:pt x="153" y="576"/>
                  </a:lnTo>
                  <a:lnTo>
                    <a:pt x="156" y="571"/>
                  </a:lnTo>
                  <a:lnTo>
                    <a:pt x="159" y="566"/>
                  </a:lnTo>
                  <a:lnTo>
                    <a:pt x="164" y="562"/>
                  </a:lnTo>
                  <a:lnTo>
                    <a:pt x="169" y="560"/>
                  </a:lnTo>
                  <a:lnTo>
                    <a:pt x="175" y="558"/>
                  </a:lnTo>
                  <a:lnTo>
                    <a:pt x="181" y="557"/>
                  </a:lnTo>
                  <a:lnTo>
                    <a:pt x="211" y="557"/>
                  </a:lnTo>
                  <a:lnTo>
                    <a:pt x="211" y="196"/>
                  </a:lnTo>
                  <a:lnTo>
                    <a:pt x="181" y="196"/>
                  </a:lnTo>
                  <a:lnTo>
                    <a:pt x="175" y="195"/>
                  </a:lnTo>
                  <a:lnTo>
                    <a:pt x="169" y="193"/>
                  </a:lnTo>
                  <a:lnTo>
                    <a:pt x="164" y="191"/>
                  </a:lnTo>
                  <a:lnTo>
                    <a:pt x="159" y="187"/>
                  </a:lnTo>
                  <a:lnTo>
                    <a:pt x="156" y="182"/>
                  </a:lnTo>
                  <a:lnTo>
                    <a:pt x="153" y="177"/>
                  </a:lnTo>
                  <a:lnTo>
                    <a:pt x="152" y="172"/>
                  </a:lnTo>
                  <a:lnTo>
                    <a:pt x="151" y="165"/>
                  </a:lnTo>
                  <a:lnTo>
                    <a:pt x="151" y="135"/>
                  </a:lnTo>
                  <a:lnTo>
                    <a:pt x="152" y="130"/>
                  </a:lnTo>
                  <a:lnTo>
                    <a:pt x="153" y="123"/>
                  </a:lnTo>
                  <a:lnTo>
                    <a:pt x="156" y="119"/>
                  </a:lnTo>
                  <a:lnTo>
                    <a:pt x="159" y="115"/>
                  </a:lnTo>
                  <a:lnTo>
                    <a:pt x="164" y="110"/>
                  </a:lnTo>
                  <a:lnTo>
                    <a:pt x="169" y="108"/>
                  </a:lnTo>
                  <a:lnTo>
                    <a:pt x="175" y="106"/>
                  </a:lnTo>
                  <a:lnTo>
                    <a:pt x="181" y="105"/>
                  </a:lnTo>
                  <a:lnTo>
                    <a:pt x="211" y="105"/>
                  </a:lnTo>
                  <a:lnTo>
                    <a:pt x="211" y="0"/>
                  </a:lnTo>
                  <a:lnTo>
                    <a:pt x="0" y="0"/>
                  </a:lnTo>
                  <a:lnTo>
                    <a:pt x="0" y="10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Freeform 327">
              <a:extLst>
                <a:ext uri="{FF2B5EF4-FFF2-40B4-BE49-F238E27FC236}">
                  <a16:creationId xmlns:a16="http://schemas.microsoft.com/office/drawing/2014/main" id="{EE66CB30-F704-45C9-BA83-17BA7DC13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3313" y="771525"/>
              <a:ext cx="61913" cy="287338"/>
            </a:xfrm>
            <a:custGeom>
              <a:avLst/>
              <a:gdLst>
                <a:gd name="T0" fmla="*/ 0 w 195"/>
                <a:gd name="T1" fmla="*/ 0 h 903"/>
                <a:gd name="T2" fmla="*/ 30 w 195"/>
                <a:gd name="T3" fmla="*/ 105 h 903"/>
                <a:gd name="T4" fmla="*/ 42 w 195"/>
                <a:gd name="T5" fmla="*/ 107 h 903"/>
                <a:gd name="T6" fmla="*/ 51 w 195"/>
                <a:gd name="T7" fmla="*/ 115 h 903"/>
                <a:gd name="T8" fmla="*/ 58 w 195"/>
                <a:gd name="T9" fmla="*/ 123 h 903"/>
                <a:gd name="T10" fmla="*/ 60 w 195"/>
                <a:gd name="T11" fmla="*/ 135 h 903"/>
                <a:gd name="T12" fmla="*/ 59 w 195"/>
                <a:gd name="T13" fmla="*/ 172 h 903"/>
                <a:gd name="T14" fmla="*/ 55 w 195"/>
                <a:gd name="T15" fmla="*/ 182 h 903"/>
                <a:gd name="T16" fmla="*/ 47 w 195"/>
                <a:gd name="T17" fmla="*/ 191 h 903"/>
                <a:gd name="T18" fmla="*/ 36 w 195"/>
                <a:gd name="T19" fmla="*/ 195 h 903"/>
                <a:gd name="T20" fmla="*/ 0 w 195"/>
                <a:gd name="T21" fmla="*/ 196 h 903"/>
                <a:gd name="T22" fmla="*/ 30 w 195"/>
                <a:gd name="T23" fmla="*/ 256 h 903"/>
                <a:gd name="T24" fmla="*/ 42 w 195"/>
                <a:gd name="T25" fmla="*/ 259 h 903"/>
                <a:gd name="T26" fmla="*/ 51 w 195"/>
                <a:gd name="T27" fmla="*/ 265 h 903"/>
                <a:gd name="T28" fmla="*/ 58 w 195"/>
                <a:gd name="T29" fmla="*/ 275 h 903"/>
                <a:gd name="T30" fmla="*/ 60 w 195"/>
                <a:gd name="T31" fmla="*/ 286 h 903"/>
                <a:gd name="T32" fmla="*/ 59 w 195"/>
                <a:gd name="T33" fmla="*/ 322 h 903"/>
                <a:gd name="T34" fmla="*/ 55 w 195"/>
                <a:gd name="T35" fmla="*/ 333 h 903"/>
                <a:gd name="T36" fmla="*/ 47 w 195"/>
                <a:gd name="T37" fmla="*/ 341 h 903"/>
                <a:gd name="T38" fmla="*/ 36 w 195"/>
                <a:gd name="T39" fmla="*/ 345 h 903"/>
                <a:gd name="T40" fmla="*/ 0 w 195"/>
                <a:gd name="T41" fmla="*/ 346 h 903"/>
                <a:gd name="T42" fmla="*/ 30 w 195"/>
                <a:gd name="T43" fmla="*/ 407 h 903"/>
                <a:gd name="T44" fmla="*/ 42 w 195"/>
                <a:gd name="T45" fmla="*/ 409 h 903"/>
                <a:gd name="T46" fmla="*/ 51 w 195"/>
                <a:gd name="T47" fmla="*/ 415 h 903"/>
                <a:gd name="T48" fmla="*/ 58 w 195"/>
                <a:gd name="T49" fmla="*/ 425 h 903"/>
                <a:gd name="T50" fmla="*/ 60 w 195"/>
                <a:gd name="T51" fmla="*/ 437 h 903"/>
                <a:gd name="T52" fmla="*/ 59 w 195"/>
                <a:gd name="T53" fmla="*/ 473 h 903"/>
                <a:gd name="T54" fmla="*/ 55 w 195"/>
                <a:gd name="T55" fmla="*/ 484 h 903"/>
                <a:gd name="T56" fmla="*/ 47 w 195"/>
                <a:gd name="T57" fmla="*/ 491 h 903"/>
                <a:gd name="T58" fmla="*/ 36 w 195"/>
                <a:gd name="T59" fmla="*/ 497 h 903"/>
                <a:gd name="T60" fmla="*/ 0 w 195"/>
                <a:gd name="T61" fmla="*/ 497 h 903"/>
                <a:gd name="T62" fmla="*/ 180 w 195"/>
                <a:gd name="T63" fmla="*/ 903 h 903"/>
                <a:gd name="T64" fmla="*/ 187 w 195"/>
                <a:gd name="T65" fmla="*/ 902 h 903"/>
                <a:gd name="T66" fmla="*/ 191 w 195"/>
                <a:gd name="T67" fmla="*/ 899 h 903"/>
                <a:gd name="T68" fmla="*/ 194 w 195"/>
                <a:gd name="T69" fmla="*/ 895 h 903"/>
                <a:gd name="T70" fmla="*/ 195 w 195"/>
                <a:gd name="T71" fmla="*/ 888 h 903"/>
                <a:gd name="T72" fmla="*/ 195 w 195"/>
                <a:gd name="T73" fmla="*/ 12 h 903"/>
                <a:gd name="T74" fmla="*/ 193 w 195"/>
                <a:gd name="T75" fmla="*/ 6 h 903"/>
                <a:gd name="T76" fmla="*/ 189 w 195"/>
                <a:gd name="T77" fmla="*/ 2 h 903"/>
                <a:gd name="T78" fmla="*/ 183 w 195"/>
                <a:gd name="T79" fmla="*/ 0 h 903"/>
                <a:gd name="T80" fmla="*/ 180 w 195"/>
                <a:gd name="T81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95" h="903">
                  <a:moveTo>
                    <a:pt x="180" y="0"/>
                  </a:moveTo>
                  <a:lnTo>
                    <a:pt x="0" y="0"/>
                  </a:lnTo>
                  <a:lnTo>
                    <a:pt x="0" y="105"/>
                  </a:lnTo>
                  <a:lnTo>
                    <a:pt x="30" y="105"/>
                  </a:lnTo>
                  <a:lnTo>
                    <a:pt x="36" y="106"/>
                  </a:lnTo>
                  <a:lnTo>
                    <a:pt x="42" y="107"/>
                  </a:lnTo>
                  <a:lnTo>
                    <a:pt x="47" y="110"/>
                  </a:lnTo>
                  <a:lnTo>
                    <a:pt x="51" y="115"/>
                  </a:lnTo>
                  <a:lnTo>
                    <a:pt x="55" y="119"/>
                  </a:lnTo>
                  <a:lnTo>
                    <a:pt x="58" y="123"/>
                  </a:lnTo>
                  <a:lnTo>
                    <a:pt x="59" y="130"/>
                  </a:lnTo>
                  <a:lnTo>
                    <a:pt x="60" y="135"/>
                  </a:lnTo>
                  <a:lnTo>
                    <a:pt x="60" y="165"/>
                  </a:lnTo>
                  <a:lnTo>
                    <a:pt x="59" y="172"/>
                  </a:lnTo>
                  <a:lnTo>
                    <a:pt x="58" y="177"/>
                  </a:lnTo>
                  <a:lnTo>
                    <a:pt x="55" y="182"/>
                  </a:lnTo>
                  <a:lnTo>
                    <a:pt x="51" y="187"/>
                  </a:lnTo>
                  <a:lnTo>
                    <a:pt x="47" y="191"/>
                  </a:lnTo>
                  <a:lnTo>
                    <a:pt x="42" y="193"/>
                  </a:lnTo>
                  <a:lnTo>
                    <a:pt x="36" y="195"/>
                  </a:lnTo>
                  <a:lnTo>
                    <a:pt x="30" y="196"/>
                  </a:lnTo>
                  <a:lnTo>
                    <a:pt x="0" y="196"/>
                  </a:lnTo>
                  <a:lnTo>
                    <a:pt x="0" y="256"/>
                  </a:lnTo>
                  <a:lnTo>
                    <a:pt x="30" y="256"/>
                  </a:lnTo>
                  <a:lnTo>
                    <a:pt x="36" y="256"/>
                  </a:lnTo>
                  <a:lnTo>
                    <a:pt x="42" y="259"/>
                  </a:lnTo>
                  <a:lnTo>
                    <a:pt x="47" y="261"/>
                  </a:lnTo>
                  <a:lnTo>
                    <a:pt x="51" y="265"/>
                  </a:lnTo>
                  <a:lnTo>
                    <a:pt x="55" y="269"/>
                  </a:lnTo>
                  <a:lnTo>
                    <a:pt x="58" y="275"/>
                  </a:lnTo>
                  <a:lnTo>
                    <a:pt x="59" y="280"/>
                  </a:lnTo>
                  <a:lnTo>
                    <a:pt x="60" y="286"/>
                  </a:lnTo>
                  <a:lnTo>
                    <a:pt x="60" y="316"/>
                  </a:lnTo>
                  <a:lnTo>
                    <a:pt x="59" y="322"/>
                  </a:lnTo>
                  <a:lnTo>
                    <a:pt x="58" y="328"/>
                  </a:lnTo>
                  <a:lnTo>
                    <a:pt x="55" y="333"/>
                  </a:lnTo>
                  <a:lnTo>
                    <a:pt x="51" y="338"/>
                  </a:lnTo>
                  <a:lnTo>
                    <a:pt x="47" y="341"/>
                  </a:lnTo>
                  <a:lnTo>
                    <a:pt x="42" y="344"/>
                  </a:lnTo>
                  <a:lnTo>
                    <a:pt x="36" y="345"/>
                  </a:lnTo>
                  <a:lnTo>
                    <a:pt x="30" y="346"/>
                  </a:lnTo>
                  <a:lnTo>
                    <a:pt x="0" y="346"/>
                  </a:lnTo>
                  <a:lnTo>
                    <a:pt x="0" y="407"/>
                  </a:lnTo>
                  <a:lnTo>
                    <a:pt x="30" y="407"/>
                  </a:lnTo>
                  <a:lnTo>
                    <a:pt x="36" y="408"/>
                  </a:lnTo>
                  <a:lnTo>
                    <a:pt x="42" y="409"/>
                  </a:lnTo>
                  <a:lnTo>
                    <a:pt x="47" y="412"/>
                  </a:lnTo>
                  <a:lnTo>
                    <a:pt x="51" y="415"/>
                  </a:lnTo>
                  <a:lnTo>
                    <a:pt x="55" y="419"/>
                  </a:lnTo>
                  <a:lnTo>
                    <a:pt x="58" y="425"/>
                  </a:lnTo>
                  <a:lnTo>
                    <a:pt x="59" y="430"/>
                  </a:lnTo>
                  <a:lnTo>
                    <a:pt x="60" y="437"/>
                  </a:lnTo>
                  <a:lnTo>
                    <a:pt x="60" y="467"/>
                  </a:lnTo>
                  <a:lnTo>
                    <a:pt x="59" y="473"/>
                  </a:lnTo>
                  <a:lnTo>
                    <a:pt x="58" y="478"/>
                  </a:lnTo>
                  <a:lnTo>
                    <a:pt x="55" y="484"/>
                  </a:lnTo>
                  <a:lnTo>
                    <a:pt x="51" y="488"/>
                  </a:lnTo>
                  <a:lnTo>
                    <a:pt x="47" y="491"/>
                  </a:lnTo>
                  <a:lnTo>
                    <a:pt x="42" y="495"/>
                  </a:lnTo>
                  <a:lnTo>
                    <a:pt x="36" y="497"/>
                  </a:lnTo>
                  <a:lnTo>
                    <a:pt x="30" y="497"/>
                  </a:lnTo>
                  <a:lnTo>
                    <a:pt x="0" y="497"/>
                  </a:lnTo>
                  <a:lnTo>
                    <a:pt x="0" y="903"/>
                  </a:lnTo>
                  <a:lnTo>
                    <a:pt x="180" y="903"/>
                  </a:lnTo>
                  <a:lnTo>
                    <a:pt x="183" y="903"/>
                  </a:lnTo>
                  <a:lnTo>
                    <a:pt x="187" y="902"/>
                  </a:lnTo>
                  <a:lnTo>
                    <a:pt x="189" y="901"/>
                  </a:lnTo>
                  <a:lnTo>
                    <a:pt x="191" y="899"/>
                  </a:lnTo>
                  <a:lnTo>
                    <a:pt x="193" y="897"/>
                  </a:lnTo>
                  <a:lnTo>
                    <a:pt x="194" y="895"/>
                  </a:lnTo>
                  <a:lnTo>
                    <a:pt x="195" y="891"/>
                  </a:lnTo>
                  <a:lnTo>
                    <a:pt x="195" y="888"/>
                  </a:lnTo>
                  <a:lnTo>
                    <a:pt x="195" y="15"/>
                  </a:lnTo>
                  <a:lnTo>
                    <a:pt x="195" y="12"/>
                  </a:lnTo>
                  <a:lnTo>
                    <a:pt x="194" y="10"/>
                  </a:lnTo>
                  <a:lnTo>
                    <a:pt x="193" y="6"/>
                  </a:lnTo>
                  <a:lnTo>
                    <a:pt x="191" y="4"/>
                  </a:lnTo>
                  <a:lnTo>
                    <a:pt x="189" y="2"/>
                  </a:lnTo>
                  <a:lnTo>
                    <a:pt x="187" y="1"/>
                  </a:lnTo>
                  <a:lnTo>
                    <a:pt x="183" y="0"/>
                  </a:lnTo>
                  <a:lnTo>
                    <a:pt x="180" y="0"/>
                  </a:lnTo>
                  <a:lnTo>
                    <a:pt x="18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72" name="Freeform 2319" descr="Icon of leaf. ">
            <a:extLst>
              <a:ext uri="{FF2B5EF4-FFF2-40B4-BE49-F238E27FC236}">
                <a16:creationId xmlns:a16="http://schemas.microsoft.com/office/drawing/2014/main" id="{4C935A16-4F4C-4B17-B911-F1D554A088A8}"/>
              </a:ext>
            </a:extLst>
          </p:cNvPr>
          <p:cNvSpPr>
            <a:spLocks noEditPoints="1"/>
          </p:cNvSpPr>
          <p:nvPr/>
        </p:nvSpPr>
        <p:spPr bwMode="auto">
          <a:xfrm>
            <a:off x="10247928" y="2303513"/>
            <a:ext cx="367656" cy="367656"/>
          </a:xfrm>
          <a:custGeom>
            <a:avLst/>
            <a:gdLst>
              <a:gd name="T0" fmla="*/ 550 w 868"/>
              <a:gd name="T1" fmla="*/ 453 h 868"/>
              <a:gd name="T2" fmla="*/ 561 w 868"/>
              <a:gd name="T3" fmla="*/ 457 h 868"/>
              <a:gd name="T4" fmla="*/ 565 w 868"/>
              <a:gd name="T5" fmla="*/ 468 h 868"/>
              <a:gd name="T6" fmla="*/ 561 w 868"/>
              <a:gd name="T7" fmla="*/ 479 h 868"/>
              <a:gd name="T8" fmla="*/ 550 w 868"/>
              <a:gd name="T9" fmla="*/ 483 h 868"/>
              <a:gd name="T10" fmla="*/ 432 w 868"/>
              <a:gd name="T11" fmla="*/ 604 h 868"/>
              <a:gd name="T12" fmla="*/ 442 w 868"/>
              <a:gd name="T13" fmla="*/ 611 h 868"/>
              <a:gd name="T14" fmla="*/ 444 w 868"/>
              <a:gd name="T15" fmla="*/ 622 h 868"/>
              <a:gd name="T16" fmla="*/ 437 w 868"/>
              <a:gd name="T17" fmla="*/ 632 h 868"/>
              <a:gd name="T18" fmla="*/ 254 w 868"/>
              <a:gd name="T19" fmla="*/ 634 h 868"/>
              <a:gd name="T20" fmla="*/ 233 w 868"/>
              <a:gd name="T21" fmla="*/ 438 h 868"/>
              <a:gd name="T22" fmla="*/ 237 w 868"/>
              <a:gd name="T23" fmla="*/ 427 h 868"/>
              <a:gd name="T24" fmla="*/ 248 w 868"/>
              <a:gd name="T25" fmla="*/ 423 h 868"/>
              <a:gd name="T26" fmla="*/ 258 w 868"/>
              <a:gd name="T27" fmla="*/ 427 h 868"/>
              <a:gd name="T28" fmla="*/ 263 w 868"/>
              <a:gd name="T29" fmla="*/ 438 h 868"/>
              <a:gd name="T30" fmla="*/ 384 w 868"/>
              <a:gd name="T31" fmla="*/ 315 h 868"/>
              <a:gd name="T32" fmla="*/ 390 w 868"/>
              <a:gd name="T33" fmla="*/ 305 h 868"/>
              <a:gd name="T34" fmla="*/ 402 w 868"/>
              <a:gd name="T35" fmla="*/ 303 h 868"/>
              <a:gd name="T36" fmla="*/ 412 w 868"/>
              <a:gd name="T37" fmla="*/ 309 h 868"/>
              <a:gd name="T38" fmla="*/ 414 w 868"/>
              <a:gd name="T39" fmla="*/ 431 h 868"/>
              <a:gd name="T40" fmla="*/ 536 w 868"/>
              <a:gd name="T41" fmla="*/ 251 h 868"/>
              <a:gd name="T42" fmla="*/ 544 w 868"/>
              <a:gd name="T43" fmla="*/ 243 h 868"/>
              <a:gd name="T44" fmla="*/ 555 w 868"/>
              <a:gd name="T45" fmla="*/ 243 h 868"/>
              <a:gd name="T46" fmla="*/ 564 w 868"/>
              <a:gd name="T47" fmla="*/ 251 h 868"/>
              <a:gd name="T48" fmla="*/ 610 w 868"/>
              <a:gd name="T49" fmla="*/ 302 h 868"/>
              <a:gd name="T50" fmla="*/ 621 w 868"/>
              <a:gd name="T51" fmla="*/ 307 h 868"/>
              <a:gd name="T52" fmla="*/ 625 w 868"/>
              <a:gd name="T53" fmla="*/ 317 h 868"/>
              <a:gd name="T54" fmla="*/ 621 w 868"/>
              <a:gd name="T55" fmla="*/ 328 h 868"/>
              <a:gd name="T56" fmla="*/ 610 w 868"/>
              <a:gd name="T57" fmla="*/ 332 h 868"/>
              <a:gd name="T58" fmla="*/ 854 w 868"/>
              <a:gd name="T59" fmla="*/ 0 h 868"/>
              <a:gd name="T60" fmla="*/ 789 w 868"/>
              <a:gd name="T61" fmla="*/ 9 h 868"/>
              <a:gd name="T62" fmla="*/ 611 w 868"/>
              <a:gd name="T63" fmla="*/ 45 h 868"/>
              <a:gd name="T64" fmla="*/ 472 w 868"/>
              <a:gd name="T65" fmla="*/ 86 h 868"/>
              <a:gd name="T66" fmla="*/ 319 w 868"/>
              <a:gd name="T67" fmla="*/ 147 h 868"/>
              <a:gd name="T68" fmla="*/ 200 w 868"/>
              <a:gd name="T69" fmla="*/ 219 h 868"/>
              <a:gd name="T70" fmla="*/ 114 w 868"/>
              <a:gd name="T71" fmla="*/ 301 h 868"/>
              <a:gd name="T72" fmla="*/ 63 w 868"/>
              <a:gd name="T73" fmla="*/ 386 h 868"/>
              <a:gd name="T74" fmla="*/ 46 w 868"/>
              <a:gd name="T75" fmla="*/ 463 h 868"/>
              <a:gd name="T76" fmla="*/ 49 w 868"/>
              <a:gd name="T77" fmla="*/ 544 h 868"/>
              <a:gd name="T78" fmla="*/ 74 w 868"/>
              <a:gd name="T79" fmla="*/ 630 h 868"/>
              <a:gd name="T80" fmla="*/ 4 w 868"/>
              <a:gd name="T81" fmla="*/ 799 h 868"/>
              <a:gd name="T82" fmla="*/ 0 w 868"/>
              <a:gd name="T83" fmla="*/ 809 h 868"/>
              <a:gd name="T84" fmla="*/ 4 w 868"/>
              <a:gd name="T85" fmla="*/ 820 h 868"/>
              <a:gd name="T86" fmla="*/ 55 w 868"/>
              <a:gd name="T87" fmla="*/ 868 h 868"/>
              <a:gd name="T88" fmla="*/ 66 w 868"/>
              <a:gd name="T89" fmla="*/ 866 h 868"/>
              <a:gd name="T90" fmla="*/ 224 w 868"/>
              <a:gd name="T91" fmla="*/ 786 h 868"/>
              <a:gd name="T92" fmla="*/ 326 w 868"/>
              <a:gd name="T93" fmla="*/ 816 h 868"/>
              <a:gd name="T94" fmla="*/ 405 w 868"/>
              <a:gd name="T95" fmla="*/ 819 h 868"/>
              <a:gd name="T96" fmla="*/ 464 w 868"/>
              <a:gd name="T97" fmla="*/ 806 h 868"/>
              <a:gd name="T98" fmla="*/ 521 w 868"/>
              <a:gd name="T99" fmla="*/ 779 h 868"/>
              <a:gd name="T100" fmla="*/ 575 w 868"/>
              <a:gd name="T101" fmla="*/ 740 h 868"/>
              <a:gd name="T102" fmla="*/ 625 w 868"/>
              <a:gd name="T103" fmla="*/ 690 h 868"/>
              <a:gd name="T104" fmla="*/ 672 w 868"/>
              <a:gd name="T105" fmla="*/ 627 h 868"/>
              <a:gd name="T106" fmla="*/ 715 w 868"/>
              <a:gd name="T107" fmla="*/ 550 h 868"/>
              <a:gd name="T108" fmla="*/ 773 w 868"/>
              <a:gd name="T109" fmla="*/ 415 h 868"/>
              <a:gd name="T110" fmla="*/ 818 w 868"/>
              <a:gd name="T111" fmla="*/ 271 h 868"/>
              <a:gd name="T112" fmla="*/ 862 w 868"/>
              <a:gd name="T113" fmla="*/ 53 h 868"/>
              <a:gd name="T114" fmla="*/ 866 w 868"/>
              <a:gd name="T115" fmla="*/ 10 h 8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868" h="868">
                <a:moveTo>
                  <a:pt x="610" y="332"/>
                </a:moveTo>
                <a:lnTo>
                  <a:pt x="557" y="332"/>
                </a:lnTo>
                <a:lnTo>
                  <a:pt x="435" y="453"/>
                </a:lnTo>
                <a:lnTo>
                  <a:pt x="550" y="453"/>
                </a:lnTo>
                <a:lnTo>
                  <a:pt x="553" y="453"/>
                </a:lnTo>
                <a:lnTo>
                  <a:pt x="555" y="454"/>
                </a:lnTo>
                <a:lnTo>
                  <a:pt x="559" y="456"/>
                </a:lnTo>
                <a:lnTo>
                  <a:pt x="561" y="457"/>
                </a:lnTo>
                <a:lnTo>
                  <a:pt x="563" y="460"/>
                </a:lnTo>
                <a:lnTo>
                  <a:pt x="564" y="463"/>
                </a:lnTo>
                <a:lnTo>
                  <a:pt x="565" y="466"/>
                </a:lnTo>
                <a:lnTo>
                  <a:pt x="565" y="468"/>
                </a:lnTo>
                <a:lnTo>
                  <a:pt x="565" y="471"/>
                </a:lnTo>
                <a:lnTo>
                  <a:pt x="564" y="474"/>
                </a:lnTo>
                <a:lnTo>
                  <a:pt x="563" y="476"/>
                </a:lnTo>
                <a:lnTo>
                  <a:pt x="561" y="479"/>
                </a:lnTo>
                <a:lnTo>
                  <a:pt x="559" y="481"/>
                </a:lnTo>
                <a:lnTo>
                  <a:pt x="555" y="482"/>
                </a:lnTo>
                <a:lnTo>
                  <a:pt x="553" y="483"/>
                </a:lnTo>
                <a:lnTo>
                  <a:pt x="550" y="483"/>
                </a:lnTo>
                <a:lnTo>
                  <a:pt x="405" y="483"/>
                </a:lnTo>
                <a:lnTo>
                  <a:pt x="284" y="604"/>
                </a:lnTo>
                <a:lnTo>
                  <a:pt x="429" y="604"/>
                </a:lnTo>
                <a:lnTo>
                  <a:pt x="432" y="604"/>
                </a:lnTo>
                <a:lnTo>
                  <a:pt x="435" y="605"/>
                </a:lnTo>
                <a:lnTo>
                  <a:pt x="437" y="607"/>
                </a:lnTo>
                <a:lnTo>
                  <a:pt x="440" y="608"/>
                </a:lnTo>
                <a:lnTo>
                  <a:pt x="442" y="611"/>
                </a:lnTo>
                <a:lnTo>
                  <a:pt x="443" y="614"/>
                </a:lnTo>
                <a:lnTo>
                  <a:pt x="444" y="616"/>
                </a:lnTo>
                <a:lnTo>
                  <a:pt x="444" y="619"/>
                </a:lnTo>
                <a:lnTo>
                  <a:pt x="444" y="622"/>
                </a:lnTo>
                <a:lnTo>
                  <a:pt x="443" y="626"/>
                </a:lnTo>
                <a:lnTo>
                  <a:pt x="442" y="628"/>
                </a:lnTo>
                <a:lnTo>
                  <a:pt x="440" y="630"/>
                </a:lnTo>
                <a:lnTo>
                  <a:pt x="437" y="632"/>
                </a:lnTo>
                <a:lnTo>
                  <a:pt x="435" y="633"/>
                </a:lnTo>
                <a:lnTo>
                  <a:pt x="432" y="634"/>
                </a:lnTo>
                <a:lnTo>
                  <a:pt x="429" y="634"/>
                </a:lnTo>
                <a:lnTo>
                  <a:pt x="254" y="634"/>
                </a:lnTo>
                <a:lnTo>
                  <a:pt x="58" y="830"/>
                </a:lnTo>
                <a:lnTo>
                  <a:pt x="36" y="809"/>
                </a:lnTo>
                <a:lnTo>
                  <a:pt x="233" y="613"/>
                </a:lnTo>
                <a:lnTo>
                  <a:pt x="233" y="438"/>
                </a:lnTo>
                <a:lnTo>
                  <a:pt x="233" y="435"/>
                </a:lnTo>
                <a:lnTo>
                  <a:pt x="234" y="433"/>
                </a:lnTo>
                <a:lnTo>
                  <a:pt x="236" y="429"/>
                </a:lnTo>
                <a:lnTo>
                  <a:pt x="237" y="427"/>
                </a:lnTo>
                <a:lnTo>
                  <a:pt x="239" y="426"/>
                </a:lnTo>
                <a:lnTo>
                  <a:pt x="242" y="424"/>
                </a:lnTo>
                <a:lnTo>
                  <a:pt x="244" y="423"/>
                </a:lnTo>
                <a:lnTo>
                  <a:pt x="248" y="423"/>
                </a:lnTo>
                <a:lnTo>
                  <a:pt x="251" y="423"/>
                </a:lnTo>
                <a:lnTo>
                  <a:pt x="254" y="424"/>
                </a:lnTo>
                <a:lnTo>
                  <a:pt x="256" y="426"/>
                </a:lnTo>
                <a:lnTo>
                  <a:pt x="258" y="427"/>
                </a:lnTo>
                <a:lnTo>
                  <a:pt x="261" y="429"/>
                </a:lnTo>
                <a:lnTo>
                  <a:pt x="262" y="433"/>
                </a:lnTo>
                <a:lnTo>
                  <a:pt x="263" y="435"/>
                </a:lnTo>
                <a:lnTo>
                  <a:pt x="263" y="438"/>
                </a:lnTo>
                <a:lnTo>
                  <a:pt x="263" y="583"/>
                </a:lnTo>
                <a:lnTo>
                  <a:pt x="384" y="463"/>
                </a:lnTo>
                <a:lnTo>
                  <a:pt x="384" y="317"/>
                </a:lnTo>
                <a:lnTo>
                  <a:pt x="384" y="315"/>
                </a:lnTo>
                <a:lnTo>
                  <a:pt x="385" y="311"/>
                </a:lnTo>
                <a:lnTo>
                  <a:pt x="386" y="309"/>
                </a:lnTo>
                <a:lnTo>
                  <a:pt x="388" y="307"/>
                </a:lnTo>
                <a:lnTo>
                  <a:pt x="390" y="305"/>
                </a:lnTo>
                <a:lnTo>
                  <a:pt x="393" y="303"/>
                </a:lnTo>
                <a:lnTo>
                  <a:pt x="396" y="303"/>
                </a:lnTo>
                <a:lnTo>
                  <a:pt x="399" y="302"/>
                </a:lnTo>
                <a:lnTo>
                  <a:pt x="402" y="303"/>
                </a:lnTo>
                <a:lnTo>
                  <a:pt x="405" y="303"/>
                </a:lnTo>
                <a:lnTo>
                  <a:pt x="407" y="305"/>
                </a:lnTo>
                <a:lnTo>
                  <a:pt x="410" y="307"/>
                </a:lnTo>
                <a:lnTo>
                  <a:pt x="412" y="309"/>
                </a:lnTo>
                <a:lnTo>
                  <a:pt x="413" y="311"/>
                </a:lnTo>
                <a:lnTo>
                  <a:pt x="414" y="315"/>
                </a:lnTo>
                <a:lnTo>
                  <a:pt x="414" y="317"/>
                </a:lnTo>
                <a:lnTo>
                  <a:pt x="414" y="431"/>
                </a:lnTo>
                <a:lnTo>
                  <a:pt x="535" y="311"/>
                </a:lnTo>
                <a:lnTo>
                  <a:pt x="535" y="257"/>
                </a:lnTo>
                <a:lnTo>
                  <a:pt x="535" y="253"/>
                </a:lnTo>
                <a:lnTo>
                  <a:pt x="536" y="251"/>
                </a:lnTo>
                <a:lnTo>
                  <a:pt x="537" y="248"/>
                </a:lnTo>
                <a:lnTo>
                  <a:pt x="539" y="246"/>
                </a:lnTo>
                <a:lnTo>
                  <a:pt x="542" y="245"/>
                </a:lnTo>
                <a:lnTo>
                  <a:pt x="544" y="243"/>
                </a:lnTo>
                <a:lnTo>
                  <a:pt x="547" y="242"/>
                </a:lnTo>
                <a:lnTo>
                  <a:pt x="550" y="242"/>
                </a:lnTo>
                <a:lnTo>
                  <a:pt x="553" y="242"/>
                </a:lnTo>
                <a:lnTo>
                  <a:pt x="555" y="243"/>
                </a:lnTo>
                <a:lnTo>
                  <a:pt x="559" y="245"/>
                </a:lnTo>
                <a:lnTo>
                  <a:pt x="561" y="246"/>
                </a:lnTo>
                <a:lnTo>
                  <a:pt x="563" y="248"/>
                </a:lnTo>
                <a:lnTo>
                  <a:pt x="564" y="251"/>
                </a:lnTo>
                <a:lnTo>
                  <a:pt x="565" y="253"/>
                </a:lnTo>
                <a:lnTo>
                  <a:pt x="565" y="257"/>
                </a:lnTo>
                <a:lnTo>
                  <a:pt x="565" y="302"/>
                </a:lnTo>
                <a:lnTo>
                  <a:pt x="610" y="302"/>
                </a:lnTo>
                <a:lnTo>
                  <a:pt x="613" y="303"/>
                </a:lnTo>
                <a:lnTo>
                  <a:pt x="617" y="303"/>
                </a:lnTo>
                <a:lnTo>
                  <a:pt x="619" y="305"/>
                </a:lnTo>
                <a:lnTo>
                  <a:pt x="621" y="307"/>
                </a:lnTo>
                <a:lnTo>
                  <a:pt x="623" y="309"/>
                </a:lnTo>
                <a:lnTo>
                  <a:pt x="624" y="311"/>
                </a:lnTo>
                <a:lnTo>
                  <a:pt x="625" y="315"/>
                </a:lnTo>
                <a:lnTo>
                  <a:pt x="625" y="317"/>
                </a:lnTo>
                <a:lnTo>
                  <a:pt x="625" y="320"/>
                </a:lnTo>
                <a:lnTo>
                  <a:pt x="624" y="323"/>
                </a:lnTo>
                <a:lnTo>
                  <a:pt x="623" y="326"/>
                </a:lnTo>
                <a:lnTo>
                  <a:pt x="621" y="328"/>
                </a:lnTo>
                <a:lnTo>
                  <a:pt x="619" y="330"/>
                </a:lnTo>
                <a:lnTo>
                  <a:pt x="617" y="331"/>
                </a:lnTo>
                <a:lnTo>
                  <a:pt x="613" y="332"/>
                </a:lnTo>
                <a:lnTo>
                  <a:pt x="610" y="332"/>
                </a:lnTo>
                <a:close/>
                <a:moveTo>
                  <a:pt x="863" y="5"/>
                </a:moveTo>
                <a:lnTo>
                  <a:pt x="860" y="3"/>
                </a:lnTo>
                <a:lnTo>
                  <a:pt x="857" y="1"/>
                </a:lnTo>
                <a:lnTo>
                  <a:pt x="854" y="0"/>
                </a:lnTo>
                <a:lnTo>
                  <a:pt x="850" y="0"/>
                </a:lnTo>
                <a:lnTo>
                  <a:pt x="843" y="1"/>
                </a:lnTo>
                <a:lnTo>
                  <a:pt x="821" y="5"/>
                </a:lnTo>
                <a:lnTo>
                  <a:pt x="789" y="9"/>
                </a:lnTo>
                <a:lnTo>
                  <a:pt x="747" y="16"/>
                </a:lnTo>
                <a:lnTo>
                  <a:pt x="697" y="26"/>
                </a:lnTo>
                <a:lnTo>
                  <a:pt x="641" y="38"/>
                </a:lnTo>
                <a:lnTo>
                  <a:pt x="611" y="45"/>
                </a:lnTo>
                <a:lnTo>
                  <a:pt x="580" y="54"/>
                </a:lnTo>
                <a:lnTo>
                  <a:pt x="548" y="63"/>
                </a:lnTo>
                <a:lnTo>
                  <a:pt x="516" y="72"/>
                </a:lnTo>
                <a:lnTo>
                  <a:pt x="472" y="86"/>
                </a:lnTo>
                <a:lnTo>
                  <a:pt x="431" y="100"/>
                </a:lnTo>
                <a:lnTo>
                  <a:pt x="391" y="115"/>
                </a:lnTo>
                <a:lnTo>
                  <a:pt x="355" y="131"/>
                </a:lnTo>
                <a:lnTo>
                  <a:pt x="319" y="147"/>
                </a:lnTo>
                <a:lnTo>
                  <a:pt x="286" y="164"/>
                </a:lnTo>
                <a:lnTo>
                  <a:pt x="256" y="182"/>
                </a:lnTo>
                <a:lnTo>
                  <a:pt x="227" y="200"/>
                </a:lnTo>
                <a:lnTo>
                  <a:pt x="200" y="219"/>
                </a:lnTo>
                <a:lnTo>
                  <a:pt x="176" y="238"/>
                </a:lnTo>
                <a:lnTo>
                  <a:pt x="153" y="259"/>
                </a:lnTo>
                <a:lnTo>
                  <a:pt x="133" y="279"/>
                </a:lnTo>
                <a:lnTo>
                  <a:pt x="114" y="301"/>
                </a:lnTo>
                <a:lnTo>
                  <a:pt x="97" y="323"/>
                </a:lnTo>
                <a:lnTo>
                  <a:pt x="84" y="346"/>
                </a:lnTo>
                <a:lnTo>
                  <a:pt x="72" y="368"/>
                </a:lnTo>
                <a:lnTo>
                  <a:pt x="63" y="386"/>
                </a:lnTo>
                <a:lnTo>
                  <a:pt x="57" y="406"/>
                </a:lnTo>
                <a:lnTo>
                  <a:pt x="51" y="424"/>
                </a:lnTo>
                <a:lnTo>
                  <a:pt x="48" y="443"/>
                </a:lnTo>
                <a:lnTo>
                  <a:pt x="46" y="463"/>
                </a:lnTo>
                <a:lnTo>
                  <a:pt x="44" y="483"/>
                </a:lnTo>
                <a:lnTo>
                  <a:pt x="45" y="503"/>
                </a:lnTo>
                <a:lnTo>
                  <a:pt x="46" y="524"/>
                </a:lnTo>
                <a:lnTo>
                  <a:pt x="49" y="544"/>
                </a:lnTo>
                <a:lnTo>
                  <a:pt x="54" y="564"/>
                </a:lnTo>
                <a:lnTo>
                  <a:pt x="59" y="586"/>
                </a:lnTo>
                <a:lnTo>
                  <a:pt x="65" y="607"/>
                </a:lnTo>
                <a:lnTo>
                  <a:pt x="74" y="630"/>
                </a:lnTo>
                <a:lnTo>
                  <a:pt x="84" y="651"/>
                </a:lnTo>
                <a:lnTo>
                  <a:pt x="94" y="674"/>
                </a:lnTo>
                <a:lnTo>
                  <a:pt x="107" y="696"/>
                </a:lnTo>
                <a:lnTo>
                  <a:pt x="4" y="799"/>
                </a:lnTo>
                <a:lnTo>
                  <a:pt x="2" y="801"/>
                </a:lnTo>
                <a:lnTo>
                  <a:pt x="1" y="804"/>
                </a:lnTo>
                <a:lnTo>
                  <a:pt x="0" y="807"/>
                </a:lnTo>
                <a:lnTo>
                  <a:pt x="0" y="809"/>
                </a:lnTo>
                <a:lnTo>
                  <a:pt x="0" y="812"/>
                </a:lnTo>
                <a:lnTo>
                  <a:pt x="1" y="815"/>
                </a:lnTo>
                <a:lnTo>
                  <a:pt x="2" y="817"/>
                </a:lnTo>
                <a:lnTo>
                  <a:pt x="4" y="820"/>
                </a:lnTo>
                <a:lnTo>
                  <a:pt x="47" y="864"/>
                </a:lnTo>
                <a:lnTo>
                  <a:pt x="49" y="866"/>
                </a:lnTo>
                <a:lnTo>
                  <a:pt x="52" y="867"/>
                </a:lnTo>
                <a:lnTo>
                  <a:pt x="55" y="868"/>
                </a:lnTo>
                <a:lnTo>
                  <a:pt x="58" y="868"/>
                </a:lnTo>
                <a:lnTo>
                  <a:pt x="61" y="868"/>
                </a:lnTo>
                <a:lnTo>
                  <a:pt x="63" y="867"/>
                </a:lnTo>
                <a:lnTo>
                  <a:pt x="66" y="866"/>
                </a:lnTo>
                <a:lnTo>
                  <a:pt x="69" y="864"/>
                </a:lnTo>
                <a:lnTo>
                  <a:pt x="171" y="760"/>
                </a:lnTo>
                <a:lnTo>
                  <a:pt x="198" y="773"/>
                </a:lnTo>
                <a:lnTo>
                  <a:pt x="224" y="786"/>
                </a:lnTo>
                <a:lnTo>
                  <a:pt x="250" y="796"/>
                </a:lnTo>
                <a:lnTo>
                  <a:pt x="276" y="805"/>
                </a:lnTo>
                <a:lnTo>
                  <a:pt x="301" y="811"/>
                </a:lnTo>
                <a:lnTo>
                  <a:pt x="326" y="816"/>
                </a:lnTo>
                <a:lnTo>
                  <a:pt x="350" y="819"/>
                </a:lnTo>
                <a:lnTo>
                  <a:pt x="374" y="820"/>
                </a:lnTo>
                <a:lnTo>
                  <a:pt x="389" y="820"/>
                </a:lnTo>
                <a:lnTo>
                  <a:pt x="405" y="819"/>
                </a:lnTo>
                <a:lnTo>
                  <a:pt x="420" y="816"/>
                </a:lnTo>
                <a:lnTo>
                  <a:pt x="435" y="813"/>
                </a:lnTo>
                <a:lnTo>
                  <a:pt x="450" y="810"/>
                </a:lnTo>
                <a:lnTo>
                  <a:pt x="464" y="806"/>
                </a:lnTo>
                <a:lnTo>
                  <a:pt x="479" y="800"/>
                </a:lnTo>
                <a:lnTo>
                  <a:pt x="493" y="794"/>
                </a:lnTo>
                <a:lnTo>
                  <a:pt x="507" y="787"/>
                </a:lnTo>
                <a:lnTo>
                  <a:pt x="521" y="779"/>
                </a:lnTo>
                <a:lnTo>
                  <a:pt x="535" y="770"/>
                </a:lnTo>
                <a:lnTo>
                  <a:pt x="549" y="762"/>
                </a:lnTo>
                <a:lnTo>
                  <a:pt x="562" y="751"/>
                </a:lnTo>
                <a:lnTo>
                  <a:pt x="575" y="740"/>
                </a:lnTo>
                <a:lnTo>
                  <a:pt x="588" y="730"/>
                </a:lnTo>
                <a:lnTo>
                  <a:pt x="600" y="717"/>
                </a:lnTo>
                <a:lnTo>
                  <a:pt x="613" y="704"/>
                </a:lnTo>
                <a:lnTo>
                  <a:pt x="625" y="690"/>
                </a:lnTo>
                <a:lnTo>
                  <a:pt x="638" y="675"/>
                </a:lnTo>
                <a:lnTo>
                  <a:pt x="650" y="660"/>
                </a:lnTo>
                <a:lnTo>
                  <a:pt x="661" y="643"/>
                </a:lnTo>
                <a:lnTo>
                  <a:pt x="672" y="627"/>
                </a:lnTo>
                <a:lnTo>
                  <a:pt x="683" y="608"/>
                </a:lnTo>
                <a:lnTo>
                  <a:pt x="695" y="590"/>
                </a:lnTo>
                <a:lnTo>
                  <a:pt x="706" y="571"/>
                </a:lnTo>
                <a:lnTo>
                  <a:pt x="715" y="550"/>
                </a:lnTo>
                <a:lnTo>
                  <a:pt x="726" y="530"/>
                </a:lnTo>
                <a:lnTo>
                  <a:pt x="736" y="509"/>
                </a:lnTo>
                <a:lnTo>
                  <a:pt x="755" y="464"/>
                </a:lnTo>
                <a:lnTo>
                  <a:pt x="773" y="415"/>
                </a:lnTo>
                <a:lnTo>
                  <a:pt x="786" y="379"/>
                </a:lnTo>
                <a:lnTo>
                  <a:pt x="798" y="341"/>
                </a:lnTo>
                <a:lnTo>
                  <a:pt x="809" y="306"/>
                </a:lnTo>
                <a:lnTo>
                  <a:pt x="818" y="271"/>
                </a:lnTo>
                <a:lnTo>
                  <a:pt x="834" y="204"/>
                </a:lnTo>
                <a:lnTo>
                  <a:pt x="847" y="143"/>
                </a:lnTo>
                <a:lnTo>
                  <a:pt x="856" y="93"/>
                </a:lnTo>
                <a:lnTo>
                  <a:pt x="862" y="53"/>
                </a:lnTo>
                <a:lnTo>
                  <a:pt x="865" y="26"/>
                </a:lnTo>
                <a:lnTo>
                  <a:pt x="868" y="16"/>
                </a:lnTo>
                <a:lnTo>
                  <a:pt x="868" y="13"/>
                </a:lnTo>
                <a:lnTo>
                  <a:pt x="866" y="10"/>
                </a:lnTo>
                <a:lnTo>
                  <a:pt x="865" y="7"/>
                </a:lnTo>
                <a:lnTo>
                  <a:pt x="863" y="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569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1613421-44EB-4EA7-89AE-D8972D473414}"/>
              </a:ext>
            </a:extLst>
          </p:cNvPr>
          <p:cNvSpPr/>
          <p:nvPr/>
        </p:nvSpPr>
        <p:spPr>
          <a:xfrm>
            <a:off x="838205" y="5521007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13" name="Add-in 12">
                <a:extLst>
                  <a:ext uri="{FF2B5EF4-FFF2-40B4-BE49-F238E27FC236}">
                    <a16:creationId xmlns:a16="http://schemas.microsoft.com/office/drawing/2014/main" id="{D17C4B93-8B72-9388-E486-898A53BC406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14584059"/>
                  </p:ext>
                </p:extLst>
              </p:nvPr>
            </p:nvGraphicFramePr>
            <p:xfrm>
              <a:off x="228600" y="94891"/>
              <a:ext cx="11734800" cy="6650966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13" name="Add-in 12">
                <a:extLst>
                  <a:ext uri="{FF2B5EF4-FFF2-40B4-BE49-F238E27FC236}">
                    <a16:creationId xmlns:a16="http://schemas.microsoft.com/office/drawing/2014/main" id="{D17C4B93-8B72-9388-E486-898A53BC406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8600" y="94891"/>
                <a:ext cx="11734800" cy="665096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12140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2AC0C949-7A02-4C95-8017-D82E7E71C4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5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3877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KPI Summary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16ABC0-EF46-4159-B4CF-45B14EA929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152902" y="4879971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1E755E2-4A99-478A-BBEF-ACE16BEBF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039100" y="4879971"/>
            <a:ext cx="0" cy="120650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1613421-44EB-4EA7-89AE-D8972D473414}"/>
              </a:ext>
            </a:extLst>
          </p:cNvPr>
          <p:cNvSpPr/>
          <p:nvPr/>
        </p:nvSpPr>
        <p:spPr>
          <a:xfrm>
            <a:off x="838205" y="5521007"/>
            <a:ext cx="2743195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I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Represents the total revenue generated from all transactions across all years.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1E47AC8-8358-4724-91F8-0D1B21FC5F47}"/>
              </a:ext>
            </a:extLst>
          </p:cNvPr>
          <p:cNvSpPr/>
          <p:nvPr/>
        </p:nvSpPr>
        <p:spPr>
          <a:xfrm>
            <a:off x="838205" y="5000266"/>
            <a:ext cx="2743195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accent3">
                    <a:lumMod val="75000"/>
                  </a:schemeClr>
                </a:solidFill>
                <a:cs typeface="Segoe UI" panose="020B0502040204020203" pitchFamily="34" charset="0"/>
              </a:rPr>
              <a:t>₹7,008,869,456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9F7E025-DDEC-4748-AAE9-9FA2A4BF1E49}"/>
              </a:ext>
            </a:extLst>
          </p:cNvPr>
          <p:cNvSpPr/>
          <p:nvPr/>
        </p:nvSpPr>
        <p:spPr>
          <a:xfrm>
            <a:off x="838205" y="4748574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Total Sales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4176128-6116-4C3C-9CC3-394E6E116762}"/>
              </a:ext>
            </a:extLst>
          </p:cNvPr>
          <p:cNvSpPr/>
          <p:nvPr/>
        </p:nvSpPr>
        <p:spPr>
          <a:xfrm>
            <a:off x="4724403" y="5521007"/>
            <a:ext cx="2743195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IN" sz="14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Indicates the net earnings after subtracting all costs from the total sales.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39BCDE9-6CF8-45EE-BFA1-6E32ED5C240E}"/>
              </a:ext>
            </a:extLst>
          </p:cNvPr>
          <p:cNvSpPr/>
          <p:nvPr/>
        </p:nvSpPr>
        <p:spPr>
          <a:xfrm>
            <a:off x="4724403" y="5000266"/>
            <a:ext cx="2743195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accent4">
                    <a:lumMod val="75000"/>
                  </a:schemeClr>
                </a:solidFill>
                <a:cs typeface="Segoe UI" panose="020B0502040204020203" pitchFamily="34" charset="0"/>
              </a:rPr>
              <a:t>₹2,072,620,879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DDB637A-4822-4FE9-8AEA-11DEA7859049}"/>
              </a:ext>
            </a:extLst>
          </p:cNvPr>
          <p:cNvSpPr/>
          <p:nvPr/>
        </p:nvSpPr>
        <p:spPr>
          <a:xfrm>
            <a:off x="4724403" y="4748574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accent4">
                    <a:lumMod val="75000"/>
                  </a:schemeClr>
                </a:solidFill>
                <a:latin typeface="+mj-lt"/>
                <a:cs typeface="Segoe UI" panose="020B0502040204020203" pitchFamily="34" charset="0"/>
              </a:rPr>
              <a:t>Total Profit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FA68D61-8BDC-4C14-9F0D-CF0C946CD30A}"/>
              </a:ext>
            </a:extLst>
          </p:cNvPr>
          <p:cNvSpPr/>
          <p:nvPr/>
        </p:nvSpPr>
        <p:spPr>
          <a:xfrm>
            <a:off x="8610600" y="5521007"/>
            <a:ext cx="2743195" cy="710707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IN" sz="1400" dirty="0"/>
              <a:t>The complete count of customer orders placed during the entire period.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164A1DA-19AA-4A0C-9ED2-92A9346B807A}"/>
              </a:ext>
            </a:extLst>
          </p:cNvPr>
          <p:cNvSpPr/>
          <p:nvPr/>
        </p:nvSpPr>
        <p:spPr>
          <a:xfrm>
            <a:off x="8610600" y="5000266"/>
            <a:ext cx="1818735" cy="492443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5,027,282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A4B18CA-09B5-4584-8D25-60B58EF68413}"/>
              </a:ext>
            </a:extLst>
          </p:cNvPr>
          <p:cNvSpPr/>
          <p:nvPr/>
        </p:nvSpPr>
        <p:spPr>
          <a:xfrm>
            <a:off x="8610600" y="4748574"/>
            <a:ext cx="274319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>
              <a:lnSpc>
                <a:spcPts val="1900"/>
              </a:lnSpc>
            </a:pP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Segoe UI" panose="020B0502040204020203" pitchFamily="34" charset="0"/>
              </a:rPr>
              <a:t>Total Orders</a:t>
            </a:r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 1">
                <a:extLst>
                  <a:ext uri="{FF2B5EF4-FFF2-40B4-BE49-F238E27FC236}">
                    <a16:creationId xmlns:a16="http://schemas.microsoft.com/office/drawing/2014/main" id="{31C24CBF-27A1-50FF-2ADD-0C6AD8BC236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88014058"/>
                  </p:ext>
                </p:extLst>
              </p:nvPr>
            </p:nvGraphicFramePr>
            <p:xfrm>
              <a:off x="720305" y="1462967"/>
              <a:ext cx="10751390" cy="2125622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 1">
                <a:extLst>
                  <a:ext uri="{FF2B5EF4-FFF2-40B4-BE49-F238E27FC236}">
                    <a16:creationId xmlns:a16="http://schemas.microsoft.com/office/drawing/2014/main" id="{31C24CBF-27A1-50FF-2ADD-0C6AD8BC236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0305" y="1462967"/>
                <a:ext cx="10751390" cy="212562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97491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166BC32C-2E11-43D3-963B-9766918E0FE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6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0986099-F5F2-4E8B-BE17-81194861A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105775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E3F5479-058B-4FA8-92E9-18CAB8CDC5C5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116339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Key Insights</a:t>
            </a:r>
          </a:p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&amp;</a:t>
            </a:r>
          </a:p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Observations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E690F4-843A-47A5-8620-4FB01C0D8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22898"/>
            <a:ext cx="4086225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913AB221-FD8D-4664-9B4C-AE1B1660ECAA}"/>
              </a:ext>
            </a:extLst>
          </p:cNvPr>
          <p:cNvSpPr/>
          <p:nvPr/>
        </p:nvSpPr>
        <p:spPr>
          <a:xfrm>
            <a:off x="1269962" y="2232526"/>
            <a:ext cx="9652075" cy="46705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IN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Consistent Sales Growth observed over the years, especially notable in the most recent years, indicating strong business performance.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2ACD39-F691-8C75-5155-ED166E27C25B}"/>
              </a:ext>
            </a:extLst>
          </p:cNvPr>
          <p:cNvSpPr/>
          <p:nvPr/>
        </p:nvSpPr>
        <p:spPr>
          <a:xfrm>
            <a:off x="1269962" y="2830763"/>
            <a:ext cx="965207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IN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High-Profit Categories include Technology and Furniture, suggesting effective pricing or cost management in these segments.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67A9BD0-46A7-9295-A541-827F28B0FE49}"/>
              </a:ext>
            </a:extLst>
          </p:cNvPr>
          <p:cNvSpPr/>
          <p:nvPr/>
        </p:nvSpPr>
        <p:spPr>
          <a:xfrm>
            <a:off x="1269962" y="3429000"/>
            <a:ext cx="965207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IN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Top Performing Regions like West and Central zones contributed significantly to both revenue and profit.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908369-9A81-5827-4915-DDA789A99373}"/>
              </a:ext>
            </a:extLst>
          </p:cNvPr>
          <p:cNvSpPr/>
          <p:nvPr/>
        </p:nvSpPr>
        <p:spPr>
          <a:xfrm>
            <a:off x="1269961" y="4027237"/>
            <a:ext cx="9652075" cy="223394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IN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Seasonal Trends observed with sales peaking during certain months—valuable for planning promotions and stock.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EAAC8B-E1E0-F2A9-C598-B62E99CDCA38}"/>
              </a:ext>
            </a:extLst>
          </p:cNvPr>
          <p:cNvSpPr/>
          <p:nvPr/>
        </p:nvSpPr>
        <p:spPr>
          <a:xfrm>
            <a:off x="1269961" y="4625474"/>
            <a:ext cx="9652075" cy="467051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/>
          <a:p>
            <a:pPr algn="ctr">
              <a:lnSpc>
                <a:spcPts val="1900"/>
              </a:lnSpc>
            </a:pPr>
            <a:r>
              <a:rPr lang="en-IN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Need for Focus on low-profit sub-categories (like Supplies or certain product lines), which may benefit from cost optimization or marketing boosts.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7579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  <p:pic>
        <p:nvPicPr>
          <p:cNvPr id="6" name="Picture 5" descr="This image is an icon that says &quot;24Slides.&quot;">
            <a:hlinkClick r:id="rId3"/>
            <a:extLst>
              <a:ext uri="{FF2B5EF4-FFF2-40B4-BE49-F238E27FC236}">
                <a16:creationId xmlns:a16="http://schemas.microsoft.com/office/drawing/2014/main" id="{A86744F2-5246-4A0A-B119-35E7FB76A0D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0332" y="5919419"/>
            <a:ext cx="1471335" cy="42036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65401E34-C075-4268-96A9-EA4A677057DA}">
  <we:reference id="wa200003233" version="2.0.0.3" store="en-GB" storeType="OMEX"/>
  <we:alternateReferences>
    <we:reference id="WA200003233" version="2.0.0.3" store="" storeType="OMEX"/>
  </we:alternateReferences>
  <we:properties>
    <we:property name="reportUrl" value="&quot;/groups/me/reports/5d19096d-1563-4409-9b6d-56a9f0c0cbd7/ee8ac30ed92a4e400079?bookmarkGuid=a211f3e9-ae9c-47a8-b2cf-c89d1aed1e6e&amp;bookmarkUsage=1&amp;ctid=d988180a-487c-497e-b3d8-ee0146495fcb&amp;fromEntryPoint=export&quot;"/>
    <we:property name="reportName" value="&quot;Sales_Performance_Dashboard&quot;"/>
    <we:property name="reportState" value="&quot;CONNECTED&quot;"/>
    <we:property name="embedUrl" value="&quot;/reportEmbed?reportId=5d19096d-1563-4409-9b6d-56a9f0c0cbd7&amp;config=eyJjbHVzdGVyVXJsIjoiaHR0cHM6Ly9XQUJJLUlORElBLVdFU1QtcmVkaXJlY3QuYW5hbHlzaXMud2luZG93cy5uZXQiLCJlbWJlZEZlYXR1cmVzIjp7InVzYWdlTWV0cmljc1ZOZXh0Ijp0cnVlfX0%3D&amp;disableSensitivityBanner=true&amp;storytellingChangeViewModeShortcutKeys=true&quot;"/>
    <we:property name="pageName" value="&quot;ee8ac30ed92a4e400079&quot;"/>
    <we:property name="pageDisplayName" value="&quot;Executive Summary&quot;"/>
    <we:property name="datasetId" value="&quot;a2d73281-57c6-49a3-afde-d1f45dd12e46&quot;"/>
    <we:property name="backgroundColor" value="&quot;#FFFFFF&quot;"/>
    <we:property name="bookmark" value="&quot;H4sIAAAAAAAAA+1ZbW/jNgz+K4GBoV/SQH6J4/Rbmztgw3pbsRYFhkMw0BKd6E6xMlnumhX576PkOG3a9HrN+nLXLZ8SUiYfUnwo0bkKhKzmCha/wAyDg+BI688zMJ87YdANykYGcVgUkOcpS/qiH7JwABlp9dxKXVbBwVVgwUzQnsuqBuUMkfDjuBuAUicwcb8KUBV2gzmaSpeg5N/YLCaVNTUuuwFezpU24EyeWrDozF7QcvpNEMJeTB6BW3mBp8htI0XMgMcMxTCCBBPG2GBIy6pmgUe2dYkz7d2PdGlBluTGyaAfAmbDBAAZj3mCac6cvJDKrpbki/eXc0PRUcyLuUvOobiAkqMIfAgGqwbxVfABoaqNj+P9huJU14bjb1h4VWmlXZCdChQlakmZODGa8uSFZ9qC6pyuVVP918ggZUcEB2zZfUkQJCik7bQGXxnNr0a4HXk1FIdUmlTZDY7OOaj6FVPSbg2RUJadH7YAGZOkkuVErWh3zYCzBh8HI1YqInb+iRjk6p0e0y7Co4Uv+XfStNyLurfwPn25E2pSZ/0Ycj4cxALSLMWcsSzcnZQ/Sto3w6eLY7xAdRfsWn9X1eI8ByObNuUDe3zAq067thNs5MBX1AfqS9N3rgu6B26ACpywcy1w6lUowe8I5rV5+XCrGpFooo3kvtT+O7vjH9qFmorOp9EUjL3NzOY0JHCfbpx3q/Q2fH3L+VxVO/UIl4qYp30ULGJpCCweCpFHDzaJL1XiSKt6Vv4rQox0XVqz2I2R38nOdZ68Rz3zpvxkcdbxxNqBiZWSHM0GDYMZ0s3XfRFgwVfXvPEmsdFr4dXoi+8qOJZUkI3t5tZwEOwdQSX5njvxVmfePWduePvMfeNVshzf0+R85qrvqcXtmoJxMxlBWbVzURO20cp/a1NBmVLuyUb7Z41mQXj9Co+zd42it8bZ2/Tf8z7JkqyIaQrmleOFG89IJNDH/TMuGheP4+KxJj47b2eQK/wjj/pDLvJ0Py4w2k+KBPaHIIp9EUZskAkOKY9uM7dNiIN3IsuyxeZ6x5Z42+77LOE80O+/FuN1M3o5lDcb4F2cJDFaW2emdd5yrayV6gZ8KpUwWHo4t5d83NreIhYmx423HZ7eOywmUyhlZaHcazGf6Ql16TVol96vxpI9M5bxqocLkWCB/WEqMIqQi4xl4lt4mfCIOf5bPou5qivKI4ojMFtvxy8/t97J7L3n18Yl/alJ7S/EIU8jlg8wZHmf50kYxkn+5qfmp7+NvvJrmzc1NT96d/6fmJ/hOulfqQ3zdBhleTYIBzHLU+QscVi+mFSLlzbXl5sp9Z/t85CubTUHjidQ4pa5yF9qBYoHZiP/v8F6Mlou/wFeUhm8rxgAAA==&quot;"/>
    <we:property name="initialStateBookmark" value="&quot;H4sIAAAAAAAAA+1ZbU8bORD+K5GlE18C2t1sNhu+QYp0J6CggpBOVVTN2pPErVnnvF6OFOW/39i7GwiEUlJeWnp8ghnb88x4nhnPcsWELKYKZu/hHNk229X6yzmYL62QtVley46O9g93Pux/er9zuEdiPbVS5wXbvmIWzBjtmSxKUO4EEn5kIU+iIOthGGRdnsVh2IkzNmwzUOoYxm7NCFSBbTZFU+gclPyK1RGksqbEeZvh5VRpA87QiQWLztgFLae/CVG41SEcwK28wBPktpIipsA7AYp+BDHGQRD0+rSsqBZ4vCuXuKO9+YHOLciczDgZdEPAtB8DYMA7PMYkC5x8JJWtl2SzvcupIZ8pErOpi9WOuICco2DeBYNFhfiKHSIUpfF+7C0pTnRpOH7AkVflVtoZnVOAokDNKRLHRlOcvPBUW1Ctk4Vqov8dGKToCLYdzNsvCYIEI2lbzYGvjObICHcjr4Zih1KTMrvC0ToDVb5iSJqrIWrKvPXHCiBDkhQyH6uadtcMOK3wcTCiVhHds8/EIJfvtE07D3dnPuXfSdNwL2rfwvv06U6oSZ12O5Dxfq8jIEkTzIIgDdcn5Z+S7s3wyewAL1DdBbvQ31U1OM/AyKpMecce73BdeBfnsKUY+Iw6pLo0eeeqoNtwAxRzwta1wKlrV9jfCOa1eflwqRqQaKyN5D7Vfp/b8ZvWoaai/jSYgLG3mVl1QwL3+Ua/q8Nb8fUtx7POdqoRLhQdnnRRBFGQhBB0+kJk0YNF4luZONCqPM9/iBADXebWzNZj5C9yc60nr1HPfCl/WTxveWKtwcRCSY5miYbsHOk97H4RYMFn17SyJrHSa+HV6JPvih1ISsjq7OrVsM02dqGQfMN1vLrn3dNzw9s9941nyXx4T5HzkSt+pRK3bgiG1WQEedHMRZXbRqtq9KpDQZFSbmel/adEMyO8foXHuXWNYmuBc2vZ/pa3SSfJgpimYFo4XrjxjEQCvd/7OKtMPI6LB5r47KydQqbwUxZ1+1xkyWZnhNFmPIphsw9itCnCKOilgkPCo9vMbQLi4B3LPG+wudqxwt+m+j6LOw/U++/FeF2MXg7lzQJ4FydJjNbWHdMYb7iWl0q1GZ9IJQzmHs7tJR9XlrcoCOODytoauzd2RuMJ5LKwkG80mE/1mKr0ArQL73djSZ8Zy7Cu4ULEOMJuPxEYRchFGqTiZ/iY8Ig5/mfuxVyVBcURxS6Yla/jl59b70T23v619Eh/alL7B/HKL3JvfWp++tfoK3+2eVNT86Nv5/+J+Vmek/Xn/+vhhBVTbZUcTyzztSPtZ0k/SrO0F/Y6QZYgD2K3+psxt3hpM325HHH/s3pc0qUtpsDxGHJcMTb5N69A8cDo5P+tUKEmNJLelg9scE16MWjN5/8BjIGGSQ0ZAAA=&quot;"/>
    <we:property name="isFiltersActionButtonVisible" value="true"/>
    <we:property name="isVisualContainerHeaderHidden" value="false"/>
    <we:property name="reportEmbeddedTime" value="&quot;2025-08-07T15:22:11.165Z&quot;"/>
    <we:property name="creatorTenantId" value="&quot;d988180a-487c-497e-b3d8-ee0146495fcb&quot;"/>
    <we:property name="creatorUserId" value="&quot;10032001C627DAD6&quot;"/>
    <we:property name="creatorSessionId" value="&quot;ddced6a8-3e2b-4dd5-b689-f85ba825a38f&quot;"/>
    <we:property name="artifactViewState" value="&quot;live&quot;"/>
  </we:properties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434F5A8B-0F00-4FE6-87AC-C23847FF4D3F}">
  <we:reference id="wa200003233" version="2.0.0.3" store="en-GB" storeType="OMEX"/>
  <we:alternateReferences>
    <we:reference id="WA200003233" version="2.0.0.3" store="" storeType="OMEX"/>
  </we:alternateReferences>
  <we:properties>
    <we:property name="reportUrl" value="&quot;/groups/me/reports/5d19096d-1563-4409-9b6d-56a9f0c0cbd7/ee8ac30ed92a4e400079?ctid=d988180a-487c-497e-b3d8-ee0146495fcb&amp;pbi_source=shareVisual&amp;visual=a51ae894aae0c3c4e6b0&amp;height=141.25&amp;width=1280.00&amp;bookmarkGuid=db37e226-cce3-41c2-97bb-00b95453cc50&quot;"/>
    <we:property name="artifactName" value="&quot;Card (new)&quot;"/>
    <we:property name="reportName" value="&quot;Sales_Performance_Dashboard&quot;"/>
    <we:property name="reportState" value="&quot;CONNECTED&quot;"/>
    <we:property name="embedUrl" value="&quot;/reportEmbed?reportId=5d19096d-1563-4409-9b6d-56a9f0c0cbd7&amp;config=eyJjbHVzdGVyVXJsIjoiaHR0cHM6Ly9XQUJJLUlORElBLVdFU1QtcmVkaXJlY3QuYW5hbHlzaXMud2luZG93cy5uZXQiLCJlbWJlZEZlYXR1cmVzIjp7InVzYWdlTWV0cmljc1ZOZXh0Ijp0cnVlfX0%3D&amp;disableSensitivityBanner=true&amp;storytellingAnnotations=true&amp;storytellingChangeViewModeShortcutKeys=true&quot;"/>
    <we:property name="pageName" value="&quot;ee8ac30ed92a4e400079&quot;"/>
    <we:property name="pageDisplayName" value="&quot;Executive Summary&quot;"/>
    <we:property name="datasetId" value="&quot;a2d73281-57c6-49a3-afde-d1f45dd12e46&quot;"/>
    <we:property name="backgroundColor" value="&quot;#FFF&quot;"/>
    <we:property name="bookmark" value="&quot;H4sIAAAAAAAAA+1ZbU/bSBD+K5GlE18Csh3HsfkWUqQ7AQUVhHSqomq8O0m23Xhz6zVHivLfb3YdJxACKTleWu4+kcy+zDOz88xLuPG4KCYSph9hjN6+d6DUtzHob43Aa3r5XHZ6enTS/XT05WP35JDEamKEygtv/8YzoIdoLkVRgrQ3kPBzv+mBlGcwtN8GIAtsehPUhcpBiu9YbaYlo0ucNT28nkilwV55bsCgvfaKttN30h3stUgjMCOu8ByZqaSICbCWjzwNIcLI9/1OStuKaoNDtnaLvdqp76ncgMhJjZVBOwBM0ggAfdZiEcaZb+UDIc18SzY9vJ5oso5snk6sV7r8CnKG3HMmaCwqxDfeCUJRamfH4Z2Fc1Vqhp9w4JZyI8yU7ilAkqNm5IkzrchPTnihDMjG+WJppP7uaSTvcG/fnzVfEwQJBsI06gvfGM2p5vZF3gxFl0KTIrvC0bgEWb6hS+qnIRKKvPHbGiB9khQiH8o57ZYMuKjwMdB8vkTEzr4Sg2y80zFlLTyYupD/IHTNvbC5gvf5w51Q03LSbkHG0k6LQ5zEmPl+EmxPyt8FvZtmo+kxXqG8D3axfn+pxnkJWlRpyhn2dIPnKXZxj3fHBy6iTigvjT7YLGgP3ALlWWFjKbDLc1O8PxH0W/Nyc6rqkWiotGAu1P47r+MObUNNSfWpNwJtVplZVUMC9/VWvZu7t+Lre/bnPNqt++atiwUwVtxqGwnOMbc5hNzUYnEbuR/6cQB+K+U8CzcmkMeitKdkOc7/FVl6qsyNnm7H1l/kVRvPnr9e+FH+MDhuONJtwdJCCob6DkW9MVJXbD9wMOCia1JpE1gsg/XGWWL/HgsKyOruqqPY93YOoBBsx0byvB4+UI+D1Xr8zqNk1n8gATrPFb9S+tvWBf1qaoK8qGemymytpPtUu4I8Je3JavWvEvWU8LodDufeEsXeAufeXf17TifdJApimoRJYXlhRzcSUaq1dh/htFLxNC4eK+Kz1XYBmcQvWdhOGc/i3dYAw91oEMFuCnywy4PQ7yScQczCVebWDrHwzkSe19hs7lhjb519X8ScDfn+RzEuk9HrobydAO/jJIlWythrauU11/JSyqbHRkJyTWXXwlnd8nltegv9IDqutG1xeqc7GI4gF4WBfKfGfKGGlKUXoK17fxhL8sJY+k7+eLvCeYQDbKcxxzBExhM/4T/DjxBPmP9/5jrNZFmQH5EfgF7bVb/+vHvPsw/WtjvN/XMTfmMjHbA49LMOBn7WZlkUBK0oe/eT+PN3sW/8U9C7msSf/Dr/T+Ev0oY+njiSNIvTMMmSTtBp+VmMzI/s1kcdbvDaZOp61d2PaXLK1s1fqjTFBBieQY5r5jDXRHPkG2Yx9z+MyiJCKqhZ3XDAVv3F5Dab/QOH6PY0ZBkAAA==&quot;"/>
    <we:property name="initialStateBookmark" value="&quot;H4sIAAAAAAAAA+1ZbU/bSBD+K5GlE18Csh3HsfkWUqQ7AQUVhHSqomq8O0m23Xhz6zVHivLfb3YdJxACKTleWu4+kcy+zDOz88xLuPG4KCYSph9hjN6+d6DUtzHob43Aa3r5XHZ6enTS/XT05WP35JDEamKEygtv/8YzoIdoLkVRgrQ3kPBzv+mBlGcwtN8GIAtsehPUhcpBiu9YbaYlo0ucNT28nkilwV55bsCgvfaKttN30h3stUgjMCOu8ByZqaSICbCWjzwNIcLI9/1OStuKaoNDtnaLvdqp76ncgMhJjZVBOwBM0ggAfdZiEcaZb+UDIc18SzY9vJ5oso5snk6sV7r8CnKG3HMmaCwqxDfeCUJRamfH4Z2Fc1Vqhp9w4JZyI8yU7ilAkqNm5IkzrchPTnihDMjG+WJppP7uaSTvcG/fnzVfEwQJBsI06gvfGM2p5vZF3gxFl0KTIrvC0bgEWb6hS+qnIRKKvPHbGiB9khQiH8o57ZYMuKjwMdB8vkTEzr4Sg2y80zFlLTyYupD/IHTNvbC5gvf5w51Q03LSbkHG0k6LQ5zEmPl+EmxPyt8FvZtmo+kxXqG8D3axfn+pxnkJWlRpyhn2dIPnKXZxj3fHBy6iTigvjT7YLGgP3ALlWWFjKbDLc1O8PxH0W/Nyc6rqkWiotGAu1P47r+MObUNNSfWpNwJtVplZVUMC9/VWvZu7t+Lre/bnPNqt++atiwUwVtxqGwnOMbc5hNzUYnEbuR/6cQB+K+U8CzcmkMeitKdkOc7/FVl6qsyNnm7H1l/kVRvPnr9e+FH+MDhuONJtwdJCCob6DkW9MVJXbD9wMOCia1JpE1gsg/XGWWL/HgsKyOruqqPY93YOoBBsx0byvB4+UI+D1Xr8zqNk1n8gATrPFb9S+tvWBf1qaoK8qGemymytpPtUu4I8Je3JavWvEvWU8LodDufeEsXeAufeXf17TifdJApimoRJYXlhRzcSUaq1dh/htFLxNC4eK+Kz1XYBmcQvWdhOGc/i3dYAw91oEMFuCnywy4PQ7yScQczCVebWDrHwzkSe19hs7lhjb519X8ScDfn+RzEuk9HrobydAO/jJIlWythrauU11/JSyqbHRkJyTWXXwlnd8nltegv9IDqutG1xeqc7GI4gF4WBfKfGfKGGlKUXoK17fxhL8sJY+k7+eLvCeYQDbKcxxzBExhM/4T/DjxBPmP9/5jrNZFmQH5EfgF7bVb/+vHvPsw/WtjvN/XMTfmMjHbA49LMOBn7WZlkUBK0oe/eT+PN3sW/8U9C7msSf/Dr/T+Ev0oY+njiSNIvTMMmSTtBp+VmMzI/s1kcdbvDaZOp61d2PaXLK1s1fqjTFBBieQY5r5jDXRHPkG2Yx9z+MyiJCKqhZ3XDAVv3F5Dab/QOH6PY0ZBkAAA==&quot;"/>
    <we:property name="isFiltersActionButtonVisible" value="true"/>
    <we:property name="isVisualContainerHeaderHidden" value="false"/>
    <we:property name="reportEmbeddedTime" value="&quot;2025-08-07T15:26:18.904Z&quot;"/>
    <we:property name="creatorTenantId" value="&quot;d988180a-487c-497e-b3d8-ee0146495fcb&quot;"/>
    <we:property name="creatorUserId" value="&quot;10032001C627DAD6&quot;"/>
    <we:property name="creatorSessionId" value="&quot;3ecbcfc9-50f7-4265-9101-c2f23b2c39f0&quot;"/>
    <we:property name="artifactViewState" value="&quot;live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2FC21398FDEF4BA951D89494AA515B" ma:contentTypeVersion="4" ma:contentTypeDescription="Create a new document." ma:contentTypeScope="" ma:versionID="ad1fee1a55442c21cc65f3e0b860de27">
  <xsd:schema xmlns:xsd="http://www.w3.org/2001/XMLSchema" xmlns:xs="http://www.w3.org/2001/XMLSchema" xmlns:p="http://schemas.microsoft.com/office/2006/metadata/properties" xmlns:ns3="54a63085-a61b-4024-9c70-d582ccbb6ccb" targetNamespace="http://schemas.microsoft.com/office/2006/metadata/properties" ma:root="true" ma:fieldsID="b74771a3434b6dd78493dd8ffc60418e" ns3:_="">
    <xsd:import namespace="54a63085-a61b-4024-9c70-d582ccbb6cc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4a63085-a61b-4024-9c70-d582ccbb6cc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F609EDA-869E-4BE5-AE5D-B898C584B6FF}">
  <ds:schemaRefs>
    <ds:schemaRef ds:uri="http://www.w3.org/XML/1998/namespace"/>
    <ds:schemaRef ds:uri="http://purl.org/dc/elements/1.1/"/>
    <ds:schemaRef ds:uri="http://purl.org/dc/terms/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54a63085-a61b-4024-9c70-d582ccbb6ccb"/>
  </ds:schemaRefs>
</ds:datastoreItem>
</file>

<file path=customXml/itemProps3.xml><?xml version="1.0" encoding="utf-8"?>
<ds:datastoreItem xmlns:ds="http://schemas.openxmlformats.org/officeDocument/2006/customXml" ds:itemID="{12EEC41E-9121-4AA1-8669-233EB9A87A3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4a63085-a61b-4024-9c70-d582ccbb6cc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50</TotalTime>
  <Words>273</Words>
  <Application>Microsoft Office PowerPoint</Application>
  <PresentationFormat>Widescreen</PresentationFormat>
  <Paragraphs>53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Century Gothic</vt:lpstr>
      <vt:lpstr>Segoe UI</vt:lpstr>
      <vt:lpstr>Segoe UI Light</vt:lpstr>
      <vt:lpstr>Office Theme</vt:lpstr>
      <vt:lpstr>Sales Performance Dashboard Summary Presentation Simarjeet Singh</vt:lpstr>
      <vt:lpstr>Project analysis slide 2</vt:lpstr>
      <vt:lpstr>Project analysis slide 3</vt:lpstr>
      <vt:lpstr>Project analysis slide 5</vt:lpstr>
      <vt:lpstr>Project analysis slide 5</vt:lpstr>
      <vt:lpstr>Project analysis slide 6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Simarjeet Singh</dc:creator>
  <cp:lastModifiedBy>Simarjeet Singh</cp:lastModifiedBy>
  <cp:revision>2</cp:revision>
  <dcterms:created xsi:type="dcterms:W3CDTF">2025-08-07T14:16:42Z</dcterms:created>
  <dcterms:modified xsi:type="dcterms:W3CDTF">2025-08-07T15:40:39Z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0x010100C82FC21398FDEF4BA951D89494AA515B</vt:lpwstr>
  </property>
</Properties>
</file>