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Relationship Id="rId4" Type="http://schemas.openxmlformats.org/officeDocument/2006/relationships/chart" Target="../charts/char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36093" y="2269331"/>
            <a:ext cx="8610600" cy="230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SRI SAKTHI S</a:t>
            </a:r>
            <a:endParaRPr lang="en-US" sz="2400" dirty="0"/>
          </a:p>
          <a:p>
            <a:r>
              <a:rPr lang="en-US" sz="2400" b="1" dirty="0"/>
              <a:t>REGISTER NO: </a:t>
            </a:r>
            <a:r>
              <a:rPr lang="en-IN" sz="2400" b="1" dirty="0"/>
              <a:t>422200402</a:t>
            </a:r>
            <a:r>
              <a:rPr lang="en-US" sz="2400" dirty="0"/>
              <a:t>/</a:t>
            </a:r>
            <a:r>
              <a:rPr lang="en-IN" sz="2400" dirty="0"/>
              <a:t>unm130122d167</a:t>
            </a:r>
            <a:endParaRPr lang="en-US" sz="2400" dirty="0"/>
          </a:p>
          <a:p>
            <a:r>
              <a:rPr lang="en-US" sz="2400" b="1" dirty="0"/>
              <a:t>DEPARTMENT: </a:t>
            </a:r>
            <a:r>
              <a:rPr lang="en-US" sz="2400" dirty="0"/>
              <a:t>B.COM </a:t>
            </a:r>
            <a:r>
              <a:rPr lang="en-IN" sz="2400" dirty="0"/>
              <a:t>INFORMATION SYSTEM MANAGEMENT 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IN" sz="2400" b="1" dirty="0"/>
              <a:t>AGURCHAND MANMULL JAIN COLLEGE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IN" sz="2400" dirty="0"/>
              <a:t>NM </a:t>
            </a:r>
            <a:r>
              <a:rPr lang="en-IN" sz="2400"/>
              <a:t>ID:15FF2B39F676940A99B4609EDF2340C8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</a:t>
            </a:r>
            <a:r>
              <a:rPr lang="en-IN" sz="2400" dirty="0" err="1">
                <a:solidFill>
                  <a:srgbClr val="FFFF00"/>
                </a:solidFill>
              </a:rPr>
              <a:t>employees,there</a:t>
            </a:r>
            <a:r>
              <a:rPr lang="en-IN" sz="2400" dirty="0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</TotalTime>
  <Words>880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varshasekar0705@gmail.com</cp:lastModifiedBy>
  <cp:revision>22</cp:revision>
  <dcterms:created xsi:type="dcterms:W3CDTF">2024-03-29T15:07:22Z</dcterms:created>
  <dcterms:modified xsi:type="dcterms:W3CDTF">2024-09-28T04:58:03Z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