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20"/>
  </p:notesMasterIdLst>
  <p:sldIdLst>
    <p:sldId id="270" r:id="rId2"/>
    <p:sldId id="256" r:id="rId3"/>
    <p:sldId id="271" r:id="rId4"/>
    <p:sldId id="257" r:id="rId5"/>
    <p:sldId id="258" r:id="rId6"/>
    <p:sldId id="259" r:id="rId7"/>
    <p:sldId id="260" r:id="rId8"/>
    <p:sldId id="262" r:id="rId9"/>
    <p:sldId id="272" r:id="rId10"/>
    <p:sldId id="273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7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A7E-C881-4B00-A0C5-501266BD511A}" type="datetimeFigureOut">
              <a:rPr lang="en-IN" smtClean="0"/>
              <a:pPr/>
              <a:t>05-11-2024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601B5-E7A4-459F-8A79-210A53DDA0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03373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601B5-E7A4-459F-8A79-210A53DDA065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01B5-E7A4-459F-8A79-210A53DDA06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67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" descr="UIC CHANDIGARH - 2024 Admission Process, Ranking, Reviews, Affiliations">
            <a:extLst>
              <a:ext uri="{FF2B5EF4-FFF2-40B4-BE49-F238E27FC236}">
                <a16:creationId xmlns:a16="http://schemas.microsoft.com/office/drawing/2014/main" xmlns="" id="{5997EAB2-B372-4CC8-93B0-5528B85E4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725" y="679202"/>
            <a:ext cx="2379216" cy="71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2B0B5FD4-5C9B-EEE1-62D8-D80781CC1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3561" y="679202"/>
            <a:ext cx="1677879" cy="71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3" descr="Chandigarh University">
            <a:extLst>
              <a:ext uri="{FF2B5EF4-FFF2-40B4-BE49-F238E27FC236}">
                <a16:creationId xmlns:a16="http://schemas.microsoft.com/office/drawing/2014/main" xmlns="" id="{3F62EBD7-E8C0-2D81-84AF-EC15952F2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1117" y="2297281"/>
            <a:ext cx="2121763" cy="155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994D1ED8-4311-0706-7438-9EE97AFD3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2966D3C3-B20A-A65C-E337-4C133C402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496BEA1B-E981-7E79-863B-D467B5AD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551" y="1119726"/>
            <a:ext cx="446308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Database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SDMS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8F21F65B-DDAA-DF52-A2DB-36505D07B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60" y="4660673"/>
            <a:ext cx="780347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			                               Submitted To:	                              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Name-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Radheshyam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Singh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    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Mrs. P</a:t>
            </a:r>
            <a:r>
              <a:rPr lang="en-US" alt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alwinder Kaur Mangat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UID-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24MCA20360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Branch- MCA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Section- 6-A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5358CE-0270-18AF-8AA8-1CE6A8137E2E}"/>
              </a:ext>
            </a:extLst>
          </p:cNvPr>
          <p:cNvSpPr txBox="1"/>
          <p:nvPr/>
        </p:nvSpPr>
        <p:spPr>
          <a:xfrm>
            <a:off x="612560" y="4106790"/>
            <a:ext cx="7918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MASTERS IN COMPUTER APPLICATION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027202-0AA8-5A7E-2680-79ACED4F16A1}"/>
              </a:ext>
            </a:extLst>
          </p:cNvPr>
          <p:cNvSpPr txBox="1"/>
          <p:nvPr/>
        </p:nvSpPr>
        <p:spPr>
          <a:xfrm>
            <a:off x="5632880" y="5157371"/>
            <a:ext cx="45764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(Assistant Professor) </a:t>
            </a:r>
          </a:p>
        </p:txBody>
      </p:sp>
    </p:spTree>
    <p:extLst>
      <p:ext uri="{BB962C8B-B14F-4D97-AF65-F5344CB8AC3E}">
        <p14:creationId xmlns:p14="http://schemas.microsoft.com/office/powerpoint/2010/main" xmlns="" val="293506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4FD6BF7-8403-2FD6-99DA-66ED5DDB9B36}"/>
              </a:ext>
            </a:extLst>
          </p:cNvPr>
          <p:cNvSpPr txBox="1"/>
          <p:nvPr/>
        </p:nvSpPr>
        <p:spPr>
          <a:xfrm>
            <a:off x="779016" y="1044891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</a:t>
            </a:r>
            <a:r>
              <a:rPr lang="en-US" b="1" dirty="0" smtClean="0"/>
              <a:t>View Students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016" y="2040673"/>
            <a:ext cx="7651306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7841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/>
              <a:t>Tables:</a:t>
            </a:r>
          </a:p>
          <a:p>
            <a:r>
              <a:rPr smtClean="0"/>
              <a:t>- Course: Stores course details</a:t>
            </a:r>
          </a:p>
          <a:p>
            <a:r>
              <a:rPr smtClean="0"/>
              <a:t>- Student: Stores student information</a:t>
            </a:r>
          </a:p>
          <a:p>
            <a:r>
              <a:rPr smtClean="0"/>
              <a:t>- </a:t>
            </a:r>
            <a:r>
              <a:rPr lang="en-US" b="1" dirty="0" err="1" smtClean="0"/>
              <a:t>uid</a:t>
            </a:r>
            <a:r>
              <a:rPr lang="en-US" dirty="0" smtClean="0"/>
              <a:t>: INTEGER (Primary Key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</a:t>
            </a:r>
            <a:r>
              <a:rPr lang="en-US" dirty="0" smtClean="0"/>
              <a:t>unique identifier for each student. This is set as the </a:t>
            </a:r>
            <a:r>
              <a:rPr lang="en-US" b="1" dirty="0" smtClean="0"/>
              <a:t>primary key</a:t>
            </a:r>
            <a:r>
              <a:rPr lang="en-US" dirty="0" smtClean="0"/>
              <a:t>, ensuring no two students can have the same </a:t>
            </a:r>
            <a:r>
              <a:rPr lang="en-US" dirty="0" err="1" smtClean="0"/>
              <a:t>uid</a:t>
            </a:r>
            <a:r>
              <a:rPr lang="en-US" dirty="0" smtClean="0"/>
              <a:t>.</a:t>
            </a:r>
            <a:endParaRPr smtClean="0"/>
          </a:p>
          <a:p>
            <a:r>
              <a:rPr smtClean="0"/>
              <a:t>Example:</a:t>
            </a:r>
          </a:p>
          <a:p>
            <a:r>
              <a:rPr smtClean="0"/>
              <a:t>CREATE TABLE course (...)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application is built with various modules that each serve a distinct </a:t>
            </a:r>
            <a:r>
              <a:rPr lang="en-US" dirty="0" err="1" smtClean="0"/>
              <a:t>function.These</a:t>
            </a:r>
            <a:r>
              <a:rPr lang="en-US" dirty="0" smtClean="0"/>
              <a:t> modules work together to allow users to manage student records, including adding, updating, deleting, and viewing </a:t>
            </a:r>
            <a:r>
              <a:rPr lang="en-US" dirty="0" err="1" smtClean="0"/>
              <a:t>students.The</a:t>
            </a:r>
            <a:r>
              <a:rPr lang="en-US" dirty="0" smtClean="0"/>
              <a:t> key modules in the system </a:t>
            </a:r>
            <a:r>
              <a:rPr lang="en-US" dirty="0" err="1" smtClean="0"/>
              <a:t>are:Database</a:t>
            </a:r>
            <a:r>
              <a:rPr lang="en-US" dirty="0" smtClean="0"/>
              <a:t> Connection</a:t>
            </a:r>
          </a:p>
          <a:p>
            <a:r>
              <a:rPr lang="en-US" dirty="0" smtClean="0"/>
              <a:t>Table Creation</a:t>
            </a:r>
          </a:p>
          <a:p>
            <a:r>
              <a:rPr lang="en-US" dirty="0" smtClean="0"/>
              <a:t>Add Student</a:t>
            </a:r>
          </a:p>
          <a:p>
            <a:r>
              <a:rPr lang="en-US" dirty="0" smtClean="0"/>
              <a:t>Update Student</a:t>
            </a:r>
          </a:p>
          <a:p>
            <a:r>
              <a:rPr lang="en-US" dirty="0" smtClean="0"/>
              <a:t>Delete Student</a:t>
            </a:r>
          </a:p>
          <a:p>
            <a:r>
              <a:rPr lang="en-US" dirty="0" smtClean="0"/>
              <a:t>Search Student</a:t>
            </a:r>
          </a:p>
          <a:p>
            <a:r>
              <a:rPr lang="en-US" dirty="0" smtClean="0"/>
              <a:t>View Students</a:t>
            </a:r>
          </a:p>
          <a:p>
            <a:r>
              <a:rPr lang="en-US" dirty="0" smtClean="0"/>
              <a:t>Input Validation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Features and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/>
              <a:t>- </a:t>
            </a:r>
            <a:r>
              <a:rPr lang="en-US" b="1" dirty="0" smtClean="0"/>
              <a:t>Add New </a:t>
            </a:r>
            <a:r>
              <a:rPr lang="en-US" b="1" dirty="0" err="1" smtClean="0"/>
              <a:t>Student:</a:t>
            </a:r>
            <a:r>
              <a:rPr lang="en-US" dirty="0" err="1" smtClean="0"/>
              <a:t>Add</a:t>
            </a:r>
            <a:r>
              <a:rPr lang="en-US" dirty="0" smtClean="0"/>
              <a:t> new student records to the database, capturing details like UID, Name, Phone, Age, Grade, and Course.</a:t>
            </a:r>
          </a:p>
          <a:p>
            <a:r>
              <a:rPr lang="en-US" b="1" dirty="0" smtClean="0"/>
              <a:t>Update Student </a:t>
            </a:r>
            <a:r>
              <a:rPr lang="en-US" b="1" dirty="0" err="1" smtClean="0"/>
              <a:t>Information:</a:t>
            </a:r>
            <a:r>
              <a:rPr lang="en-US" dirty="0" err="1" smtClean="0"/>
              <a:t>Allows</a:t>
            </a:r>
            <a:r>
              <a:rPr lang="en-US" dirty="0" smtClean="0"/>
              <a:t> modification of existing student records by providing a unique Student ID (UID).</a:t>
            </a:r>
          </a:p>
          <a:p>
            <a:r>
              <a:rPr lang="en-US" b="1" dirty="0" smtClean="0"/>
              <a:t>Delete Student </a:t>
            </a:r>
            <a:r>
              <a:rPr lang="en-US" b="1" dirty="0" err="1" smtClean="0"/>
              <a:t>Records:</a:t>
            </a:r>
            <a:r>
              <a:rPr lang="en-US" dirty="0" err="1" smtClean="0"/>
              <a:t>Enables</a:t>
            </a:r>
            <a:r>
              <a:rPr lang="en-US" dirty="0" smtClean="0"/>
              <a:t> deletion of a student record based on UID.</a:t>
            </a:r>
          </a:p>
          <a:p>
            <a:r>
              <a:rPr lang="en-US" b="1" dirty="0" smtClean="0"/>
              <a:t>Search for </a:t>
            </a:r>
            <a:r>
              <a:rPr lang="en-US" b="1" dirty="0" err="1" smtClean="0"/>
              <a:t>Students:</a:t>
            </a:r>
            <a:r>
              <a:rPr lang="en-US" dirty="0" err="1" smtClean="0"/>
              <a:t>Search</a:t>
            </a:r>
            <a:r>
              <a:rPr lang="en-US" dirty="0" smtClean="0"/>
              <a:t> for student records by name, showing results dynamically.</a:t>
            </a:r>
          </a:p>
          <a:p>
            <a:r>
              <a:rPr lang="en-US" b="1" dirty="0" smtClean="0"/>
              <a:t>View All </a:t>
            </a:r>
            <a:r>
              <a:rPr lang="en-US" b="1" dirty="0" err="1" smtClean="0"/>
              <a:t>Students:</a:t>
            </a:r>
            <a:r>
              <a:rPr lang="en-US" dirty="0" err="1" smtClean="0"/>
              <a:t>Displays</a:t>
            </a:r>
            <a:r>
              <a:rPr lang="en-US" dirty="0" smtClean="0"/>
              <a:t> a list of all students stored in the database.</a:t>
            </a:r>
          </a:p>
          <a:p>
            <a:r>
              <a:rPr lang="en-US" b="1" dirty="0" smtClean="0"/>
              <a:t>Input </a:t>
            </a:r>
            <a:r>
              <a:rPr lang="en-US" b="1" dirty="0" err="1" smtClean="0"/>
              <a:t>Validation:</a:t>
            </a:r>
            <a:r>
              <a:rPr lang="en-US" dirty="0" err="1" smtClean="0"/>
              <a:t>Ensures</a:t>
            </a:r>
            <a:r>
              <a:rPr lang="en-US" dirty="0" smtClean="0"/>
              <a:t> that all data is entered correctly (e.g., valid numeric input, non-empty fields).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User-Friendly Interface</a:t>
            </a:r>
          </a:p>
          <a:p>
            <a:r>
              <a:t>- Lightweight Database</a:t>
            </a:r>
          </a:p>
          <a:p>
            <a:r>
              <a:t>- Cross-Platform Compatibility</a:t>
            </a:r>
          </a:p>
          <a:p>
            <a:r>
              <a:t>- Scalable Design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Database Limitations: Not for large datasets</a:t>
            </a:r>
          </a:p>
          <a:p>
            <a:r>
              <a:t>- Performance: Tkinter may lag</a:t>
            </a:r>
          </a:p>
          <a:p>
            <a:r>
              <a:t>- Security Concerns: Requires robust measures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Functional Testing: Verified features</a:t>
            </a:r>
          </a:p>
          <a:p>
            <a:r>
              <a:t>- Usability Testing: Improved based on feedback</a:t>
            </a:r>
          </a:p>
          <a:p>
            <a:r>
              <a:t>- Performance Testing: Measured response under load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- </a:t>
            </a:r>
            <a:r>
              <a:rPr lang="en-US" dirty="0" smtClean="0"/>
              <a:t>Improved user </a:t>
            </a:r>
            <a:r>
              <a:rPr lang="en-US" dirty="0" smtClean="0"/>
              <a:t>experience</a:t>
            </a:r>
          </a:p>
          <a:p>
            <a:r>
              <a:rPr lang="en-US" dirty="0" smtClean="0"/>
              <a:t>Enhanced functionality</a:t>
            </a:r>
            <a:endParaRPr smtClean="0"/>
          </a:p>
          <a:p>
            <a:r>
              <a:rPr smtClean="0"/>
              <a:t>- Multi-User Access: Enhanced security</a:t>
            </a:r>
          </a:p>
          <a:p>
            <a:r>
              <a:rPr smtClean="0"/>
              <a:t>- Advanced Security: Encryption and secure login</a:t>
            </a:r>
            <a:endParaRPr lang="en-US" dirty="0" smtClean="0"/>
          </a:p>
          <a:p>
            <a:r>
              <a:rPr lang="en-US" dirty="0" smtClean="0"/>
              <a:t>- Scalability </a:t>
            </a:r>
            <a:r>
              <a:rPr lang="en-US" dirty="0" smtClean="0"/>
              <a:t>and performance </a:t>
            </a:r>
            <a:r>
              <a:rPr lang="en-US" dirty="0" smtClean="0"/>
              <a:t>improvements</a:t>
            </a:r>
          </a:p>
          <a:p>
            <a:r>
              <a:rPr lang="en-US" dirty="0" smtClean="0"/>
              <a:t>- Integration with additional systems and services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the key features and functionality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Highlight </a:t>
            </a:r>
            <a:r>
              <a:rPr lang="en-US" dirty="0" smtClean="0"/>
              <a:t>how the project meets its goal of creating an easy-to-use student management application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Thank </a:t>
            </a:r>
            <a:r>
              <a:rPr lang="en-US" dirty="0" smtClean="0"/>
              <a:t>the audience for their attention and invite questions.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/>
              <a:t>Student </a:t>
            </a:r>
            <a:r>
              <a:rPr lang="en-US" dirty="0" smtClean="0"/>
              <a:t>Database </a:t>
            </a:r>
            <a:r>
              <a:rPr smtClean="0"/>
              <a:t>Management </a:t>
            </a:r>
            <a:r>
              <a:t>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Comprehensive Solution for Academic Record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2091FBD-C4D6-B616-BB07-A53456616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7543" y="262595"/>
            <a:ext cx="10059083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1975" algn="ctr"/>
                <a:tab pos="271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1975" algn="ctr"/>
                <a:tab pos="271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1975" algn="ctr"/>
                <a:tab pos="271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1975" algn="ctr"/>
                <a:tab pos="271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1975" algn="ctr"/>
                <a:tab pos="271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1975" algn="ctr"/>
                <a:tab pos="271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1975" algn="ctr"/>
                <a:tab pos="271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1975" algn="ctr"/>
                <a:tab pos="271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1975" algn="ctr"/>
                <a:tab pos="271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31975" algn="ctr"/>
                <a:tab pos="2711450" algn="l"/>
              </a:tabLs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31975" algn="ctr"/>
                <a:tab pos="2711450" algn="l"/>
              </a:tabLst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2F81D39-F1D0-BACF-02C9-7ED0F3375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2186605"/>
              </p:ext>
            </p:extLst>
          </p:nvPr>
        </p:nvGraphicFramePr>
        <p:xfrm>
          <a:off x="901083" y="829400"/>
          <a:ext cx="7341833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532">
                  <a:extLst>
                    <a:ext uri="{9D8B030D-6E8A-4147-A177-3AD203B41FA5}">
                      <a16:colId xmlns:a16="http://schemas.microsoft.com/office/drawing/2014/main" xmlns="" val="2338853173"/>
                    </a:ext>
                  </a:extLst>
                </a:gridCol>
                <a:gridCol w="5014500">
                  <a:extLst>
                    <a:ext uri="{9D8B030D-6E8A-4147-A177-3AD203B41FA5}">
                      <a16:colId xmlns:a16="http://schemas.microsoft.com/office/drawing/2014/main" xmlns="" val="1021009102"/>
                    </a:ext>
                  </a:extLst>
                </a:gridCol>
                <a:gridCol w="1211801">
                  <a:extLst>
                    <a:ext uri="{9D8B030D-6E8A-4147-A177-3AD203B41FA5}">
                      <a16:colId xmlns:a16="http://schemas.microsoft.com/office/drawing/2014/main" xmlns="" val="3703015002"/>
                    </a:ext>
                  </a:extLst>
                </a:gridCol>
              </a:tblGrid>
              <a:tr h="3471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 No.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234701"/>
                  </a:ext>
                </a:extLst>
              </a:tr>
              <a:tr h="3471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Introduction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1880094"/>
                  </a:ext>
                </a:extLst>
              </a:tr>
              <a:tr h="3471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Objective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3083404"/>
                  </a:ext>
                </a:extLst>
              </a:tr>
              <a:tr h="3471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Technology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3518813"/>
                  </a:ext>
                </a:extLst>
              </a:tr>
              <a:tr h="3471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System Requirements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9276383"/>
                  </a:ext>
                </a:extLst>
              </a:tr>
              <a:tr h="3471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System Architecture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9070405"/>
                  </a:ext>
                </a:extLst>
              </a:tr>
              <a:tr h="3471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GUI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9--13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7974458"/>
                  </a:ext>
                </a:extLst>
              </a:tr>
              <a:tr h="3471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Output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4690397"/>
                  </a:ext>
                </a:extLst>
              </a:tr>
              <a:tr h="3471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Database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9700739"/>
                  </a:ext>
                </a:extLst>
              </a:tr>
              <a:tr h="3471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Modules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8506600"/>
                  </a:ext>
                </a:extLst>
              </a:tr>
              <a:tr h="3471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Key Features and Functionalities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5498694"/>
                  </a:ext>
                </a:extLst>
              </a:tr>
              <a:tr h="3471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Advantages and Disadvantages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5233732"/>
                  </a:ext>
                </a:extLst>
              </a:tr>
              <a:tr h="3471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Testing and Evaluation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1054790"/>
                  </a:ext>
                </a:extLst>
              </a:tr>
              <a:tr h="3471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Future Enhancements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6337458"/>
                  </a:ext>
                </a:extLst>
              </a:tr>
              <a:tr h="3471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Conclusion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1959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345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application allows users to manage student records using </a:t>
            </a:r>
            <a:r>
              <a:rPr lang="en-US" dirty="0" err="1" smtClean="0"/>
              <a:t>SQLite</a:t>
            </a:r>
            <a:r>
              <a:rPr lang="en-US" dirty="0" smtClean="0"/>
              <a:t> for database storage and </a:t>
            </a:r>
            <a:r>
              <a:rPr lang="en-US" dirty="0" err="1" smtClean="0"/>
              <a:t>Tkinter</a:t>
            </a:r>
            <a:r>
              <a:rPr lang="en-US" dirty="0" smtClean="0"/>
              <a:t> for the GUI</a:t>
            </a:r>
            <a:r>
              <a:rPr lang="en-US" dirty="0" smtClean="0"/>
              <a:t>.</a:t>
            </a:r>
          </a:p>
          <a:p>
            <a:r>
              <a:rPr smtClean="0"/>
              <a:t>Manual </a:t>
            </a:r>
            <a:r>
              <a:t>record-keeping is outdated, and digital systems are essential.</a:t>
            </a:r>
          </a:p>
          <a:p>
            <a:r>
              <a:t>Key Technologies: Python, Tkinter, SQLite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provide an interface for adding, viewing, updating, and deleting student records</a:t>
            </a:r>
            <a:r>
              <a:rPr lang="en-US" dirty="0" smtClean="0"/>
              <a:t>.</a:t>
            </a:r>
          </a:p>
          <a:p>
            <a:r>
              <a:rPr smtClean="0"/>
              <a:t>Features</a:t>
            </a:r>
            <a:r>
              <a:t>:</a:t>
            </a:r>
          </a:p>
          <a:p>
            <a:r>
              <a:rPr lang="en-US" dirty="0" smtClean="0"/>
              <a:t>Add </a:t>
            </a:r>
            <a:r>
              <a:rPr lang="en-US" dirty="0" smtClean="0"/>
              <a:t>Student</a:t>
            </a:r>
          </a:p>
          <a:p>
            <a:r>
              <a:rPr lang="en-US" dirty="0" smtClean="0"/>
              <a:t>Update Student</a:t>
            </a:r>
          </a:p>
          <a:p>
            <a:r>
              <a:rPr lang="en-US" dirty="0" smtClean="0"/>
              <a:t>Delete Student</a:t>
            </a:r>
          </a:p>
          <a:p>
            <a:r>
              <a:rPr lang="en-US" dirty="0" smtClean="0"/>
              <a:t>View </a:t>
            </a:r>
            <a:r>
              <a:rPr lang="en-US" dirty="0" smtClean="0"/>
              <a:t>All </a:t>
            </a:r>
            <a:r>
              <a:rPr lang="en-US" dirty="0" smtClean="0"/>
              <a:t>Students</a:t>
            </a:r>
          </a:p>
          <a:p>
            <a:r>
              <a:rPr lang="en-US" dirty="0" smtClean="0"/>
              <a:t>Search </a:t>
            </a:r>
            <a:r>
              <a:rPr lang="en-US" dirty="0" smtClean="0"/>
              <a:t>for Student by 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 smtClean="0"/>
              <a:t>Grade, or </a:t>
            </a:r>
            <a:r>
              <a:rPr lang="en-US" dirty="0" smtClean="0"/>
              <a:t>Course</a:t>
            </a:r>
          </a:p>
          <a:p>
            <a:r>
              <a:rPr lang="en-US" dirty="0" err="1" smtClean="0"/>
              <a:t>SQLite</a:t>
            </a:r>
            <a:r>
              <a:rPr lang="en-US" dirty="0" smtClean="0"/>
              <a:t> </a:t>
            </a:r>
            <a:r>
              <a:rPr lang="en-US" dirty="0" smtClean="0"/>
              <a:t>Database to store student </a:t>
            </a:r>
            <a:r>
              <a:rPr lang="en-US" dirty="0" smtClean="0"/>
              <a:t>data</a:t>
            </a:r>
          </a:p>
          <a:p>
            <a:r>
              <a:rPr lang="en-US" dirty="0" err="1" smtClean="0"/>
              <a:t>Tkinter</a:t>
            </a:r>
            <a:r>
              <a:rPr lang="en-US" dirty="0" smtClean="0"/>
              <a:t> </a:t>
            </a:r>
            <a:r>
              <a:rPr lang="en-US" dirty="0" smtClean="0"/>
              <a:t>GUI for ease of use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Software Requirements:</a:t>
            </a:r>
          </a:p>
          <a:p>
            <a:r>
              <a:t>- Python: Logic implementation</a:t>
            </a:r>
          </a:p>
          <a:p>
            <a:r>
              <a:t>- Tkinter: GUI development</a:t>
            </a:r>
          </a:p>
          <a:p>
            <a:r>
              <a:t>- SQLite: Data storage</a:t>
            </a:r>
          </a:p>
          <a:p>
            <a:r>
              <a:t>- PIL: Image handling</a:t>
            </a:r>
          </a:p>
          <a:p>
            <a:r>
              <a:t>Hardware Requirements:</a:t>
            </a:r>
          </a:p>
          <a:p>
            <a:r>
              <a:t>- 4GB RAM, 50MB Disk Space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Architecture Layers:</a:t>
            </a:r>
          </a:p>
          <a:p>
            <a:r>
              <a:t>- Presentation: Tkinter-based GUI</a:t>
            </a:r>
          </a:p>
          <a:p>
            <a:r>
              <a:t>- Business Logic: Python core operations</a:t>
            </a:r>
          </a:p>
          <a:p>
            <a:r>
              <a:t>- Database: SQLite for data storage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layout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Input </a:t>
            </a:r>
            <a:r>
              <a:rPr lang="en-US" b="1" dirty="0" smtClean="0"/>
              <a:t>Fields:</a:t>
            </a:r>
            <a:r>
              <a:rPr lang="en-US" dirty="0" smtClean="0"/>
              <a:t> ID, Name, Phone, Age, Grade, Course</a:t>
            </a:r>
          </a:p>
          <a:p>
            <a:r>
              <a:rPr lang="en-US" b="1" dirty="0" smtClean="0"/>
              <a:t>Buttons:</a:t>
            </a:r>
            <a:r>
              <a:rPr lang="en-US" dirty="0" smtClean="0"/>
              <a:t> Add, Update, Delete, Search, View</a:t>
            </a:r>
          </a:p>
          <a:p>
            <a:r>
              <a:rPr lang="en-US" b="1" dirty="0" smtClean="0"/>
              <a:t>Text Area:</a:t>
            </a:r>
            <a:r>
              <a:rPr lang="en-US" dirty="0" smtClean="0"/>
              <a:t> Display student records</a:t>
            </a:r>
          </a:p>
          <a:p>
            <a:r>
              <a:rPr lang="en-US" dirty="0" smtClean="0"/>
              <a:t>Mention the color scheme (e.g., dark blue background, vibrant button colors) for a modern look.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4940C3-7B88-46C9-629D-2566DA94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5" y="684518"/>
            <a:ext cx="6798735" cy="1303867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1. Dashboard Page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6865" y="1988385"/>
            <a:ext cx="7119642" cy="445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34309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273</TotalTime>
  <Words>647</Words>
  <Application>Microsoft Office PowerPoint</Application>
  <PresentationFormat>On-screen Show (4:3)</PresentationFormat>
  <Paragraphs>143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Apex</vt:lpstr>
      <vt:lpstr>Slide 1</vt:lpstr>
      <vt:lpstr>Student Database Management System</vt:lpstr>
      <vt:lpstr>Slide 3</vt:lpstr>
      <vt:lpstr>Introduction</vt:lpstr>
      <vt:lpstr>Objective</vt:lpstr>
      <vt:lpstr>System Requirements</vt:lpstr>
      <vt:lpstr>System Architecture</vt:lpstr>
      <vt:lpstr>GUI Design</vt:lpstr>
      <vt:lpstr>Output 1. Dashboard Page</vt:lpstr>
      <vt:lpstr>Slide 10</vt:lpstr>
      <vt:lpstr>Database Design</vt:lpstr>
      <vt:lpstr>Modules</vt:lpstr>
      <vt:lpstr>Key Features and Functionalities</vt:lpstr>
      <vt:lpstr>Advantages</vt:lpstr>
      <vt:lpstr>Disadvantages</vt:lpstr>
      <vt:lpstr>Testing and Evaluation</vt:lpstr>
      <vt:lpstr>Future Enhancements</vt:lpstr>
      <vt:lpstr>Conclusion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RAJPUT RANSH</dc:creator>
  <dc:description>generated using python-pptx</dc:description>
  <cp:lastModifiedBy>HP</cp:lastModifiedBy>
  <cp:revision>22</cp:revision>
  <dcterms:created xsi:type="dcterms:W3CDTF">2013-01-27T09:14:16Z</dcterms:created>
  <dcterms:modified xsi:type="dcterms:W3CDTF">2024-11-05T02:27:37Z</dcterms:modified>
</cp:coreProperties>
</file>