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66FFFF"/>
    <a:srgbClr val="FF00FF"/>
    <a:srgbClr val="CC00CC"/>
    <a:srgbClr val="FF6600"/>
    <a:srgbClr val="FF0066"/>
    <a:srgbClr val="33CCFF"/>
    <a:srgbClr val="FF3300"/>
    <a:srgbClr val="FF3C3C"/>
    <a:srgbClr val="1BD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ABA39-DFCB-4AC9-B868-63BA62234C96}" v="1287" dt="2021-12-15T20:29:3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" userId="4925cbe25f3c152a" providerId="LiveId" clId="{B58ABA39-DFCB-4AC9-B868-63BA62234C96}"/>
    <pc:docChg chg="undo custSel addSld delSld modSld sldOrd">
      <pc:chgData name="Sam" userId="4925cbe25f3c152a" providerId="LiveId" clId="{B58ABA39-DFCB-4AC9-B868-63BA62234C96}" dt="2021-12-15T21:31:08.893" v="4161" actId="478"/>
      <pc:docMkLst>
        <pc:docMk/>
      </pc:docMkLst>
      <pc:sldChg chg="addSp delSp modSp mod ord setBg">
        <pc:chgData name="Sam" userId="4925cbe25f3c152a" providerId="LiveId" clId="{B58ABA39-DFCB-4AC9-B868-63BA62234C96}" dt="2021-12-15T16:10:48.994" v="2455" actId="478"/>
        <pc:sldMkLst>
          <pc:docMk/>
          <pc:sldMk cId="1863426660" sldId="256"/>
        </pc:sldMkLst>
        <pc:spChg chg="add mod">
          <ac:chgData name="Sam" userId="4925cbe25f3c152a" providerId="LiveId" clId="{B58ABA39-DFCB-4AC9-B868-63BA62234C96}" dt="2021-12-15T15:57:01.004" v="2387" actId="1076"/>
          <ac:spMkLst>
            <pc:docMk/>
            <pc:sldMk cId="1863426660" sldId="256"/>
            <ac:spMk id="2" creationId="{0013D8D3-52A3-4F53-AB21-CC0F94E1BB36}"/>
          </ac:spMkLst>
        </pc:spChg>
        <pc:spChg chg="del">
          <ac:chgData name="Sam" userId="4925cbe25f3c152a" providerId="LiveId" clId="{B58ABA39-DFCB-4AC9-B868-63BA62234C96}" dt="2021-12-11T20:09:42.550" v="0" actId="21"/>
          <ac:spMkLst>
            <pc:docMk/>
            <pc:sldMk cId="1863426660" sldId="256"/>
            <ac:spMk id="2" creationId="{C2F5184B-D5DA-4D82-8AD9-B9E6DB1BCB4E}"/>
          </ac:spMkLst>
        </pc:spChg>
        <pc:spChg chg="del">
          <ac:chgData name="Sam" userId="4925cbe25f3c152a" providerId="LiveId" clId="{B58ABA39-DFCB-4AC9-B868-63BA62234C96}" dt="2021-12-11T20:09:51.031" v="1" actId="478"/>
          <ac:spMkLst>
            <pc:docMk/>
            <pc:sldMk cId="1863426660" sldId="256"/>
            <ac:spMk id="3" creationId="{5559552D-06D9-4432-B735-179BA786BB3E}"/>
          </ac:spMkLst>
        </pc:spChg>
        <pc:spChg chg="add del mod">
          <ac:chgData name="Sam" userId="4925cbe25f3c152a" providerId="LiveId" clId="{B58ABA39-DFCB-4AC9-B868-63BA62234C96}" dt="2021-12-11T20:09:52.812" v="2" actId="478"/>
          <ac:spMkLst>
            <pc:docMk/>
            <pc:sldMk cId="1863426660" sldId="256"/>
            <ac:spMk id="5" creationId="{BC2346C3-E2FE-4769-879B-743D0FD2045F}"/>
          </ac:spMkLst>
        </pc:spChg>
        <pc:spChg chg="add mod">
          <ac:chgData name="Sam" userId="4925cbe25f3c152a" providerId="LiveId" clId="{B58ABA39-DFCB-4AC9-B868-63BA62234C96}" dt="2021-12-15T15:57:41.054" v="2397" actId="1035"/>
          <ac:spMkLst>
            <pc:docMk/>
            <pc:sldMk cId="1863426660" sldId="256"/>
            <ac:spMk id="7" creationId="{80C98421-FD5E-4B54-999A-7D59F8119EAF}"/>
          </ac:spMkLst>
        </pc:spChg>
        <pc:spChg chg="add mod">
          <ac:chgData name="Sam" userId="4925cbe25f3c152a" providerId="LiveId" clId="{B58ABA39-DFCB-4AC9-B868-63BA62234C96}" dt="2021-12-15T15:59:58.654" v="2422" actId="1036"/>
          <ac:spMkLst>
            <pc:docMk/>
            <pc:sldMk cId="1863426660" sldId="256"/>
            <ac:spMk id="9" creationId="{868CC4C8-099B-41E7-90AF-4925012D9FF1}"/>
          </ac:spMkLst>
        </pc:spChg>
        <pc:graphicFrameChg chg="add mod">
          <ac:chgData name="Sam" userId="4925cbe25f3c152a" providerId="LiveId" clId="{B58ABA39-DFCB-4AC9-B868-63BA62234C96}" dt="2021-12-15T15:56:48.793" v="2386"/>
          <ac:graphicFrameMkLst>
            <pc:docMk/>
            <pc:sldMk cId="1863426660" sldId="256"/>
            <ac:graphicFrameMk id="6" creationId="{03E6E3FA-32F5-48A0-817D-0874170E5B75}"/>
          </ac:graphicFrameMkLst>
        </pc:graphicFrameChg>
        <pc:graphicFrameChg chg="add mod">
          <ac:chgData name="Sam" userId="4925cbe25f3c152a" providerId="LiveId" clId="{B58ABA39-DFCB-4AC9-B868-63BA62234C96}" dt="2021-12-15T15:59:51.609" v="2420" actId="14100"/>
          <ac:graphicFrameMkLst>
            <pc:docMk/>
            <pc:sldMk cId="1863426660" sldId="256"/>
            <ac:graphicFrameMk id="8" creationId="{F447DC8A-7E3C-4F08-9FA6-A86A99BC3795}"/>
          </ac:graphicFrameMkLst>
        </pc:graphicFrameChg>
        <pc:picChg chg="add del mod">
          <ac:chgData name="Sam" userId="4925cbe25f3c152a" providerId="LiveId" clId="{B58ABA39-DFCB-4AC9-B868-63BA62234C96}" dt="2021-12-15T16:10:48.994" v="2455" actId="478"/>
          <ac:picMkLst>
            <pc:docMk/>
            <pc:sldMk cId="1863426660" sldId="256"/>
            <ac:picMk id="13" creationId="{8031690B-F970-49AF-90B8-B2CD6D621306}"/>
          </ac:picMkLst>
        </pc:picChg>
        <pc:cxnChg chg="add mod">
          <ac:chgData name="Sam" userId="4925cbe25f3c152a" providerId="LiveId" clId="{B58ABA39-DFCB-4AC9-B868-63BA62234C96}" dt="2021-12-15T15:54:47.819" v="2370" actId="1038"/>
          <ac:cxnSpMkLst>
            <pc:docMk/>
            <pc:sldMk cId="1863426660" sldId="256"/>
            <ac:cxnSpMk id="4" creationId="{2C00B0A4-96C0-470A-B9D2-6EF9BCDEFBB3}"/>
          </ac:cxnSpMkLst>
        </pc:cxnChg>
        <pc:cxnChg chg="add mod">
          <ac:chgData name="Sam" userId="4925cbe25f3c152a" providerId="LiveId" clId="{B58ABA39-DFCB-4AC9-B868-63BA62234C96}" dt="2021-12-15T15:55:23.204" v="2377" actId="1036"/>
          <ac:cxnSpMkLst>
            <pc:docMk/>
            <pc:sldMk cId="1863426660" sldId="256"/>
            <ac:cxnSpMk id="11" creationId="{EB991C30-2A1E-4BA9-A870-475AEEB5356F}"/>
          </ac:cxnSpMkLst>
        </pc:cxnChg>
      </pc:sldChg>
      <pc:sldChg chg="addSp delSp modSp new mod setBg">
        <pc:chgData name="Sam" userId="4925cbe25f3c152a" providerId="LiveId" clId="{B58ABA39-DFCB-4AC9-B868-63BA62234C96}" dt="2021-12-15T16:15:54.678" v="2548" actId="207"/>
        <pc:sldMkLst>
          <pc:docMk/>
          <pc:sldMk cId="2752400310" sldId="257"/>
        </pc:sldMkLst>
        <pc:spChg chg="del">
          <ac:chgData name="Sam" userId="4925cbe25f3c152a" providerId="LiveId" clId="{B58ABA39-DFCB-4AC9-B868-63BA62234C96}" dt="2021-12-12T11:42:51.665" v="587" actId="478"/>
          <ac:spMkLst>
            <pc:docMk/>
            <pc:sldMk cId="2752400310" sldId="257"/>
            <ac:spMk id="2" creationId="{C8E8B405-EF71-43BC-9B36-D7A4CA661ABD}"/>
          </ac:spMkLst>
        </pc:spChg>
        <pc:spChg chg="del">
          <ac:chgData name="Sam" userId="4925cbe25f3c152a" providerId="LiveId" clId="{B58ABA39-DFCB-4AC9-B868-63BA62234C96}" dt="2021-12-12T11:42:54.603" v="588" actId="478"/>
          <ac:spMkLst>
            <pc:docMk/>
            <pc:sldMk cId="2752400310" sldId="257"/>
            <ac:spMk id="3" creationId="{F2DBC952-75A9-4897-886C-05FCF7DEF331}"/>
          </ac:spMkLst>
        </pc:spChg>
        <pc:spChg chg="add mod ord">
          <ac:chgData name="Sam" userId="4925cbe25f3c152a" providerId="LiveId" clId="{B58ABA39-DFCB-4AC9-B868-63BA62234C96}" dt="2021-12-15T16:13:57.553" v="2507" actId="14100"/>
          <ac:spMkLst>
            <pc:docMk/>
            <pc:sldMk cId="2752400310" sldId="257"/>
            <ac:spMk id="5" creationId="{DD5632C2-9EE1-4A36-9A0E-29B861E73DE7}"/>
          </ac:spMkLst>
        </pc:spChg>
        <pc:spChg chg="add mod">
          <ac:chgData name="Sam" userId="4925cbe25f3c152a" providerId="LiveId" clId="{B58ABA39-DFCB-4AC9-B868-63BA62234C96}" dt="2021-12-15T16:14:06.493" v="2508" actId="1076"/>
          <ac:spMkLst>
            <pc:docMk/>
            <pc:sldMk cId="2752400310" sldId="257"/>
            <ac:spMk id="7" creationId="{BAFAE6BC-0076-43BD-B68A-CF0B506FC137}"/>
          </ac:spMkLst>
        </pc:spChg>
        <pc:spChg chg="add mod">
          <ac:chgData name="Sam" userId="4925cbe25f3c152a" providerId="LiveId" clId="{B58ABA39-DFCB-4AC9-B868-63BA62234C96}" dt="2021-12-15T16:14:10.468" v="2527" actId="1038"/>
          <ac:spMkLst>
            <pc:docMk/>
            <pc:sldMk cId="2752400310" sldId="257"/>
            <ac:spMk id="8" creationId="{0BDCB1A8-37F0-453F-A326-4C6A3D36218F}"/>
          </ac:spMkLst>
        </pc:spChg>
        <pc:spChg chg="add mod">
          <ac:chgData name="Sam" userId="4925cbe25f3c152a" providerId="LiveId" clId="{B58ABA39-DFCB-4AC9-B868-63BA62234C96}" dt="2021-12-15T16:15:03.267" v="2543" actId="1076"/>
          <ac:spMkLst>
            <pc:docMk/>
            <pc:sldMk cId="2752400310" sldId="257"/>
            <ac:spMk id="9" creationId="{C5B3C560-50B7-416D-81B4-98664172AB34}"/>
          </ac:spMkLst>
        </pc:spChg>
        <pc:spChg chg="add mod">
          <ac:chgData name="Sam" userId="4925cbe25f3c152a" providerId="LiveId" clId="{B58ABA39-DFCB-4AC9-B868-63BA62234C96}" dt="2021-12-15T16:15:54.678" v="2548" actId="207"/>
          <ac:spMkLst>
            <pc:docMk/>
            <pc:sldMk cId="2752400310" sldId="257"/>
            <ac:spMk id="11" creationId="{698F69B5-2273-45C6-A1FD-C552ACB646AD}"/>
          </ac:spMkLst>
        </pc:spChg>
        <pc:graphicFrameChg chg="add mod">
          <ac:chgData name="Sam" userId="4925cbe25f3c152a" providerId="LiveId" clId="{B58ABA39-DFCB-4AC9-B868-63BA62234C96}" dt="2021-12-15T16:15:12.355" v="2544" actId="14100"/>
          <ac:graphicFrameMkLst>
            <pc:docMk/>
            <pc:sldMk cId="2752400310" sldId="257"/>
            <ac:graphicFrameMk id="4" creationId="{8369940A-FB0C-4E48-A151-5A30F4E6EFD6}"/>
          </ac:graphicFrameMkLst>
        </pc:graphicFrameChg>
        <pc:graphicFrameChg chg="add mod">
          <ac:chgData name="Sam" userId="4925cbe25f3c152a" providerId="LiveId" clId="{B58ABA39-DFCB-4AC9-B868-63BA62234C96}" dt="2021-12-15T16:14:48.368" v="2542" actId="255"/>
          <ac:graphicFrameMkLst>
            <pc:docMk/>
            <pc:sldMk cId="2752400310" sldId="257"/>
            <ac:graphicFrameMk id="6" creationId="{6E2531D1-C5CC-4523-AE0D-382044D3D283}"/>
          </ac:graphicFrameMkLst>
        </pc:graphicFrameChg>
        <pc:picChg chg="add del mod">
          <ac:chgData name="Sam" userId="4925cbe25f3c152a" providerId="LiveId" clId="{B58ABA39-DFCB-4AC9-B868-63BA62234C96}" dt="2021-12-15T16:10:44.010" v="2454" actId="21"/>
          <ac:picMkLst>
            <pc:docMk/>
            <pc:sldMk cId="2752400310" sldId="257"/>
            <ac:picMk id="10" creationId="{DA809D4C-2009-4C1E-89E4-5915AEB4641D}"/>
          </ac:picMkLst>
        </pc:picChg>
      </pc:sldChg>
      <pc:sldChg chg="addSp delSp modSp new mod setBg">
        <pc:chgData name="Sam" userId="4925cbe25f3c152a" providerId="LiveId" clId="{B58ABA39-DFCB-4AC9-B868-63BA62234C96}" dt="2021-12-15T19:38:40.043" v="3903" actId="255"/>
        <pc:sldMkLst>
          <pc:docMk/>
          <pc:sldMk cId="3141899204" sldId="258"/>
        </pc:sldMkLst>
        <pc:spChg chg="del">
          <ac:chgData name="Sam" userId="4925cbe25f3c152a" providerId="LiveId" clId="{B58ABA39-DFCB-4AC9-B868-63BA62234C96}" dt="2021-12-12T12:47:20.594" v="896" actId="478"/>
          <ac:spMkLst>
            <pc:docMk/>
            <pc:sldMk cId="3141899204" sldId="258"/>
            <ac:spMk id="2" creationId="{759940D9-A4A7-467D-8F58-266F4442445A}"/>
          </ac:spMkLst>
        </pc:spChg>
        <pc:spChg chg="del">
          <ac:chgData name="Sam" userId="4925cbe25f3c152a" providerId="LiveId" clId="{B58ABA39-DFCB-4AC9-B868-63BA62234C96}" dt="2021-12-12T12:47:22.554" v="897" actId="478"/>
          <ac:spMkLst>
            <pc:docMk/>
            <pc:sldMk cId="3141899204" sldId="258"/>
            <ac:spMk id="3" creationId="{19AC6769-244F-4309-A0AD-88ABAE6745A0}"/>
          </ac:spMkLst>
        </pc:spChg>
        <pc:spChg chg="add mod">
          <ac:chgData name="Sam" userId="4925cbe25f3c152a" providerId="LiveId" clId="{B58ABA39-DFCB-4AC9-B868-63BA62234C96}" dt="2021-12-12T16:19:17.994" v="1716" actId="1038"/>
          <ac:spMkLst>
            <pc:docMk/>
            <pc:sldMk cId="3141899204" sldId="258"/>
            <ac:spMk id="6" creationId="{F718057C-9D83-4932-A06E-97D8AE536318}"/>
          </ac:spMkLst>
        </pc:spChg>
        <pc:spChg chg="add mod">
          <ac:chgData name="Sam" userId="4925cbe25f3c152a" providerId="LiveId" clId="{B58ABA39-DFCB-4AC9-B868-63BA62234C96}" dt="2021-12-12T16:19:24.372" v="1727" actId="1037"/>
          <ac:spMkLst>
            <pc:docMk/>
            <pc:sldMk cId="3141899204" sldId="258"/>
            <ac:spMk id="7" creationId="{5F55C515-2DDD-42DF-96FB-2F1606772688}"/>
          </ac:spMkLst>
        </pc:spChg>
        <pc:spChg chg="add mod">
          <ac:chgData name="Sam" userId="4925cbe25f3c152a" providerId="LiveId" clId="{B58ABA39-DFCB-4AC9-B868-63BA62234C96}" dt="2021-12-12T16:18:55.881" v="1656" actId="1038"/>
          <ac:spMkLst>
            <pc:docMk/>
            <pc:sldMk cId="3141899204" sldId="258"/>
            <ac:spMk id="8" creationId="{9D9E511F-EFE1-4E0E-986C-F8FCC338C47D}"/>
          </ac:spMkLst>
        </pc:spChg>
        <pc:spChg chg="add mod">
          <ac:chgData name="Sam" userId="4925cbe25f3c152a" providerId="LiveId" clId="{B58ABA39-DFCB-4AC9-B868-63BA62234C96}" dt="2021-12-15T16:16:44.003" v="2551" actId="1076"/>
          <ac:spMkLst>
            <pc:docMk/>
            <pc:sldMk cId="3141899204" sldId="258"/>
            <ac:spMk id="9" creationId="{2C79178B-B38E-45DE-8A41-617D63B2E489}"/>
          </ac:spMkLst>
        </pc:spChg>
        <pc:spChg chg="add mod">
          <ac:chgData name="Sam" userId="4925cbe25f3c152a" providerId="LiveId" clId="{B58ABA39-DFCB-4AC9-B868-63BA62234C96}" dt="2021-12-12T16:21:06.276" v="1781" actId="1076"/>
          <ac:spMkLst>
            <pc:docMk/>
            <pc:sldMk cId="3141899204" sldId="258"/>
            <ac:spMk id="10" creationId="{B3C975E1-CD89-4D53-8474-2E3D43AEC72A}"/>
          </ac:spMkLst>
        </pc:spChg>
        <pc:graphicFrameChg chg="add del mod">
          <ac:chgData name="Sam" userId="4925cbe25f3c152a" providerId="LiveId" clId="{B58ABA39-DFCB-4AC9-B868-63BA62234C96}" dt="2021-12-12T15:18:53.693" v="909" actId="478"/>
          <ac:graphicFrameMkLst>
            <pc:docMk/>
            <pc:sldMk cId="3141899204" sldId="258"/>
            <ac:graphicFrameMk id="4" creationId="{FB289787-808A-4238-8C76-5C19C1E3DC30}"/>
          </ac:graphicFrameMkLst>
        </pc:graphicFrameChg>
        <pc:graphicFrameChg chg="add mod">
          <ac:chgData name="Sam" userId="4925cbe25f3c152a" providerId="LiveId" clId="{B58ABA39-DFCB-4AC9-B868-63BA62234C96}" dt="2021-12-15T19:38:40.043" v="3903" actId="255"/>
          <ac:graphicFrameMkLst>
            <pc:docMk/>
            <pc:sldMk cId="3141899204" sldId="258"/>
            <ac:graphicFrameMk id="5" creationId="{09BBB4A0-81E5-4DE6-8DB3-96904BC4576E}"/>
          </ac:graphicFrameMkLst>
        </pc:graphicFrameChg>
      </pc:sldChg>
      <pc:sldChg chg="addSp delSp modSp new mod setBg">
        <pc:chgData name="Sam" userId="4925cbe25f3c152a" providerId="LiveId" clId="{B58ABA39-DFCB-4AC9-B868-63BA62234C96}" dt="2021-12-15T21:31:08.893" v="4161" actId="478"/>
        <pc:sldMkLst>
          <pc:docMk/>
          <pc:sldMk cId="852850202" sldId="259"/>
        </pc:sldMkLst>
        <pc:spChg chg="add del mod">
          <ac:chgData name="Sam" userId="4925cbe25f3c152a" providerId="LiveId" clId="{B58ABA39-DFCB-4AC9-B868-63BA62234C96}" dt="2021-12-15T21:31:08.263" v="4160" actId="478"/>
          <ac:spMkLst>
            <pc:docMk/>
            <pc:sldMk cId="852850202" sldId="259"/>
            <ac:spMk id="2" creationId="{6B047E64-629B-4135-97F5-19A2ADAF9042}"/>
          </ac:spMkLst>
        </pc:spChg>
        <pc:spChg chg="del">
          <ac:chgData name="Sam" userId="4925cbe25f3c152a" providerId="LiveId" clId="{B58ABA39-DFCB-4AC9-B868-63BA62234C96}" dt="2021-12-12T16:21:29.991" v="1783" actId="21"/>
          <ac:spMkLst>
            <pc:docMk/>
            <pc:sldMk cId="852850202" sldId="259"/>
            <ac:spMk id="2" creationId="{90D5D027-B8DE-412C-8D18-3B1005BD4C23}"/>
          </ac:spMkLst>
        </pc:spChg>
        <pc:spChg chg="del">
          <ac:chgData name="Sam" userId="4925cbe25f3c152a" providerId="LiveId" clId="{B58ABA39-DFCB-4AC9-B868-63BA62234C96}" dt="2021-12-12T16:21:32.136" v="1784" actId="478"/>
          <ac:spMkLst>
            <pc:docMk/>
            <pc:sldMk cId="852850202" sldId="259"/>
            <ac:spMk id="3" creationId="{5C10861A-1904-4FEC-91D8-A3BDE6408944}"/>
          </ac:spMkLst>
        </pc:spChg>
        <pc:spChg chg="add del">
          <ac:chgData name="Sam" userId="4925cbe25f3c152a" providerId="LiveId" clId="{B58ABA39-DFCB-4AC9-B868-63BA62234C96}" dt="2021-12-14T16:08:03.286" v="1837" actId="21"/>
          <ac:spMkLst>
            <pc:docMk/>
            <pc:sldMk cId="852850202" sldId="259"/>
            <ac:spMk id="5" creationId="{FAD1CD49-9B76-4324-BD15-F0445F0A482C}"/>
          </ac:spMkLst>
        </pc:spChg>
        <pc:spChg chg="add mod">
          <ac:chgData name="Sam" userId="4925cbe25f3c152a" providerId="LiveId" clId="{B58ABA39-DFCB-4AC9-B868-63BA62234C96}" dt="2021-12-15T19:36:00.459" v="3880" actId="1076"/>
          <ac:spMkLst>
            <pc:docMk/>
            <pc:sldMk cId="852850202" sldId="259"/>
            <ac:spMk id="8" creationId="{FB63A935-E031-406B-9E16-08E27647B687}"/>
          </ac:spMkLst>
        </pc:spChg>
        <pc:spChg chg="add mod">
          <ac:chgData name="Sam" userId="4925cbe25f3c152a" providerId="LiveId" clId="{B58ABA39-DFCB-4AC9-B868-63BA62234C96}" dt="2021-12-15T19:34:24.759" v="3833" actId="1037"/>
          <ac:spMkLst>
            <pc:docMk/>
            <pc:sldMk cId="852850202" sldId="259"/>
            <ac:spMk id="10" creationId="{CC7DB78E-E5D5-45B2-9ECD-E16094DD7E8D}"/>
          </ac:spMkLst>
        </pc:spChg>
        <pc:spChg chg="add mod">
          <ac:chgData name="Sam" userId="4925cbe25f3c152a" providerId="LiveId" clId="{B58ABA39-DFCB-4AC9-B868-63BA62234C96}" dt="2021-12-15T19:34:32.162" v="3836" actId="1038"/>
          <ac:spMkLst>
            <pc:docMk/>
            <pc:sldMk cId="852850202" sldId="259"/>
            <ac:spMk id="11" creationId="{F586D58E-2281-432D-8252-B0307BD0992F}"/>
          </ac:spMkLst>
        </pc:spChg>
        <pc:spChg chg="add mod">
          <ac:chgData name="Sam" userId="4925cbe25f3c152a" providerId="LiveId" clId="{B58ABA39-DFCB-4AC9-B868-63BA62234C96}" dt="2021-12-15T19:34:33.596" v="3837" actId="1038"/>
          <ac:spMkLst>
            <pc:docMk/>
            <pc:sldMk cId="852850202" sldId="259"/>
            <ac:spMk id="12" creationId="{2E046258-733C-47E4-AB2A-AAFF90145672}"/>
          </ac:spMkLst>
        </pc:spChg>
        <pc:spChg chg="add mod">
          <ac:chgData name="Sam" userId="4925cbe25f3c152a" providerId="LiveId" clId="{B58ABA39-DFCB-4AC9-B868-63BA62234C96}" dt="2021-12-15T19:34:07.728" v="3730" actId="1038"/>
          <ac:spMkLst>
            <pc:docMk/>
            <pc:sldMk cId="852850202" sldId="259"/>
            <ac:spMk id="13" creationId="{CA3B7DEB-5B5B-48EB-B6E0-E4CE7BE16E0B}"/>
          </ac:spMkLst>
        </pc:spChg>
        <pc:spChg chg="add del mod">
          <ac:chgData name="Sam" userId="4925cbe25f3c152a" providerId="LiveId" clId="{B58ABA39-DFCB-4AC9-B868-63BA62234C96}" dt="2021-12-15T16:31:27.320" v="2820"/>
          <ac:spMkLst>
            <pc:docMk/>
            <pc:sldMk cId="852850202" sldId="259"/>
            <ac:spMk id="16" creationId="{A1F7B35F-2BFA-4CCF-8A90-8E1803843CF8}"/>
          </ac:spMkLst>
        </pc:spChg>
        <pc:spChg chg="add mod">
          <ac:chgData name="Sam" userId="4925cbe25f3c152a" providerId="LiveId" clId="{B58ABA39-DFCB-4AC9-B868-63BA62234C96}" dt="2021-12-15T19:35:14.518" v="3878" actId="1035"/>
          <ac:spMkLst>
            <pc:docMk/>
            <pc:sldMk cId="852850202" sldId="259"/>
            <ac:spMk id="17" creationId="{07FC7155-758C-4159-BF4A-466734535D73}"/>
          </ac:spMkLst>
        </pc:spChg>
        <pc:spChg chg="add mod">
          <ac:chgData name="Sam" userId="4925cbe25f3c152a" providerId="LiveId" clId="{B58ABA39-DFCB-4AC9-B868-63BA62234C96}" dt="2021-12-15T19:34:59.300" v="3875" actId="1037"/>
          <ac:spMkLst>
            <pc:docMk/>
            <pc:sldMk cId="852850202" sldId="259"/>
            <ac:spMk id="18" creationId="{5B5BBBC4-182F-4528-A9D1-F198B88B43C1}"/>
          </ac:spMkLst>
        </pc:spChg>
        <pc:spChg chg="add mod">
          <ac:chgData name="Sam" userId="4925cbe25f3c152a" providerId="LiveId" clId="{B58ABA39-DFCB-4AC9-B868-63BA62234C96}" dt="2021-12-15T19:37:50.131" v="3898" actId="20577"/>
          <ac:spMkLst>
            <pc:docMk/>
            <pc:sldMk cId="852850202" sldId="259"/>
            <ac:spMk id="20" creationId="{2739639A-E9D9-41C6-938D-45CC81419E00}"/>
          </ac:spMkLst>
        </pc:spChg>
        <pc:spChg chg="add del mod">
          <ac:chgData name="Sam" userId="4925cbe25f3c152a" providerId="LiveId" clId="{B58ABA39-DFCB-4AC9-B868-63BA62234C96}" dt="2021-12-15T21:31:08.008" v="4159" actId="478"/>
          <ac:spMkLst>
            <pc:docMk/>
            <pc:sldMk cId="852850202" sldId="259"/>
            <ac:spMk id="21" creationId="{50E52035-DF7B-4220-ACA5-5A9FEAE4BAE2}"/>
          </ac:spMkLst>
        </pc:spChg>
        <pc:spChg chg="add del mod">
          <ac:chgData name="Sam" userId="4925cbe25f3c152a" providerId="LiveId" clId="{B58ABA39-DFCB-4AC9-B868-63BA62234C96}" dt="2021-12-15T21:31:07.453" v="4158" actId="478"/>
          <ac:spMkLst>
            <pc:docMk/>
            <pc:sldMk cId="852850202" sldId="259"/>
            <ac:spMk id="22" creationId="{1DB0A3A8-3917-4477-8904-9C4DCB52DB04}"/>
          </ac:spMkLst>
        </pc:spChg>
        <pc:spChg chg="add mod">
          <ac:chgData name="Sam" userId="4925cbe25f3c152a" providerId="LiveId" clId="{B58ABA39-DFCB-4AC9-B868-63BA62234C96}" dt="2021-12-15T19:32:56.848" v="3602" actId="1037"/>
          <ac:spMkLst>
            <pc:docMk/>
            <pc:sldMk cId="852850202" sldId="259"/>
            <ac:spMk id="23" creationId="{EF5F3470-DBFF-4A58-9C6E-E4962694A004}"/>
          </ac:spMkLst>
        </pc:spChg>
        <pc:spChg chg="add mod">
          <ac:chgData name="Sam" userId="4925cbe25f3c152a" providerId="LiveId" clId="{B58ABA39-DFCB-4AC9-B868-63BA62234C96}" dt="2021-12-15T19:33:04.939" v="3622" actId="1037"/>
          <ac:spMkLst>
            <pc:docMk/>
            <pc:sldMk cId="852850202" sldId="259"/>
            <ac:spMk id="24" creationId="{A52D6FDE-B1DF-4BD7-B446-8F1BA1AE4C5D}"/>
          </ac:spMkLst>
        </pc:spChg>
        <pc:spChg chg="add mod">
          <ac:chgData name="Sam" userId="4925cbe25f3c152a" providerId="LiveId" clId="{B58ABA39-DFCB-4AC9-B868-63BA62234C96}" dt="2021-12-15T20:32:30.255" v="4150" actId="1037"/>
          <ac:spMkLst>
            <pc:docMk/>
            <pc:sldMk cId="852850202" sldId="259"/>
            <ac:spMk id="25" creationId="{DE677ECE-E77A-4CF6-8BC6-25671C628F00}"/>
          </ac:spMkLst>
        </pc:spChg>
        <pc:graphicFrameChg chg="add del mod">
          <ac:chgData name="Sam" userId="4925cbe25f3c152a" providerId="LiveId" clId="{B58ABA39-DFCB-4AC9-B868-63BA62234C96}" dt="2021-12-14T15:02:32.143" v="1820" actId="478"/>
          <ac:graphicFrameMkLst>
            <pc:docMk/>
            <pc:sldMk cId="852850202" sldId="259"/>
            <ac:graphicFrameMk id="2" creationId="{415C4ECB-B268-4F6B-AF27-439374120560}"/>
          </ac:graphicFrameMkLst>
        </pc:graphicFrameChg>
        <pc:graphicFrameChg chg="add del mod">
          <ac:chgData name="Sam" userId="4925cbe25f3c152a" providerId="LiveId" clId="{B58ABA39-DFCB-4AC9-B868-63BA62234C96}" dt="2021-12-15T14:29:21.645" v="1908" actId="478"/>
          <ac:graphicFrameMkLst>
            <pc:docMk/>
            <pc:sldMk cId="852850202" sldId="259"/>
            <ac:graphicFrameMk id="5" creationId="{21C3F4D5-EA7F-4755-821F-7DE9741E1403}"/>
          </ac:graphicFrameMkLst>
        </pc:graphicFrameChg>
        <pc:graphicFrameChg chg="add del mod">
          <ac:chgData name="Sam" userId="4925cbe25f3c152a" providerId="LiveId" clId="{B58ABA39-DFCB-4AC9-B868-63BA62234C96}" dt="2021-12-15T16:51:43.852" v="3146" actId="21"/>
          <ac:graphicFrameMkLst>
            <pc:docMk/>
            <pc:sldMk cId="852850202" sldId="259"/>
            <ac:graphicFrameMk id="6" creationId="{FB6A3643-E91E-45D7-8AF8-C21FB34F731A}"/>
          </ac:graphicFrameMkLst>
        </pc:graphicFrameChg>
        <pc:graphicFrameChg chg="add del mod">
          <ac:chgData name="Sam" userId="4925cbe25f3c152a" providerId="LiveId" clId="{B58ABA39-DFCB-4AC9-B868-63BA62234C96}" dt="2021-12-15T21:31:08.893" v="4161" actId="478"/>
          <ac:graphicFrameMkLst>
            <pc:docMk/>
            <pc:sldMk cId="852850202" sldId="259"/>
            <ac:graphicFrameMk id="26" creationId="{0E5E6909-5640-430A-AA11-033F50CE12F5}"/>
          </ac:graphicFrameMkLst>
        </pc:graphicFrameChg>
        <pc:picChg chg="add mod">
          <ac:chgData name="Sam" userId="4925cbe25f3c152a" providerId="LiveId" clId="{B58ABA39-DFCB-4AC9-B868-63BA62234C96}" dt="2021-12-15T20:27:46.623" v="4068" actId="1037"/>
          <ac:picMkLst>
            <pc:docMk/>
            <pc:sldMk cId="852850202" sldId="259"/>
            <ac:picMk id="3" creationId="{63A26FF5-79C9-471A-8DA3-2F209C3870BB}"/>
          </ac:picMkLst>
        </pc:picChg>
        <pc:picChg chg="add del mod">
          <ac:chgData name="Sam" userId="4925cbe25f3c152a" providerId="LiveId" clId="{B58ABA39-DFCB-4AC9-B868-63BA62234C96}" dt="2021-12-14T15:05:27.436" v="1835" actId="21"/>
          <ac:picMkLst>
            <pc:docMk/>
            <pc:sldMk cId="852850202" sldId="259"/>
            <ac:picMk id="4" creationId="{716438AD-7DAA-4183-A140-C63AA6EE9F6D}"/>
          </ac:picMkLst>
        </pc:picChg>
        <pc:picChg chg="add del mod">
          <ac:chgData name="Sam" userId="4925cbe25f3c152a" providerId="LiveId" clId="{B58ABA39-DFCB-4AC9-B868-63BA62234C96}" dt="2021-12-15T13:51:47.639" v="1851" actId="21"/>
          <ac:picMkLst>
            <pc:docMk/>
            <pc:sldMk cId="852850202" sldId="259"/>
            <ac:picMk id="7" creationId="{AF90F093-C75B-46CD-B380-04AC48755FE4}"/>
          </ac:picMkLst>
        </pc:picChg>
        <pc:picChg chg="add mod modCrop">
          <ac:chgData name="Sam" userId="4925cbe25f3c152a" providerId="LiveId" clId="{B58ABA39-DFCB-4AC9-B868-63BA62234C96}" dt="2021-12-15T20:30:56.661" v="4139" actId="14100"/>
          <ac:picMkLst>
            <pc:docMk/>
            <pc:sldMk cId="852850202" sldId="259"/>
            <ac:picMk id="9" creationId="{C0B332C6-0964-4279-86BA-A202F89ABADC}"/>
          </ac:picMkLst>
        </pc:picChg>
        <pc:picChg chg="add del mod">
          <ac:chgData name="Sam" userId="4925cbe25f3c152a" providerId="LiveId" clId="{B58ABA39-DFCB-4AC9-B868-63BA62234C96}" dt="2021-12-13T12:45:34.050" v="1817" actId="21"/>
          <ac:picMkLst>
            <pc:docMk/>
            <pc:sldMk cId="852850202" sldId="259"/>
            <ac:picMk id="1026" creationId="{9B1F4AFE-343E-419D-BA4D-BE49A14BC03D}"/>
          </ac:picMkLst>
        </pc:picChg>
        <pc:picChg chg="add del">
          <ac:chgData name="Sam" userId="4925cbe25f3c152a" providerId="LiveId" clId="{B58ABA39-DFCB-4AC9-B868-63BA62234C96}" dt="2021-12-14T15:03:04.232" v="1822" actId="21"/>
          <ac:picMkLst>
            <pc:docMk/>
            <pc:sldMk cId="852850202" sldId="259"/>
            <ac:picMk id="1026" creationId="{B6B19EEC-72CD-45B6-8083-5D33AD253C0B}"/>
          </ac:picMkLst>
        </pc:picChg>
        <pc:picChg chg="add del mod">
          <ac:chgData name="Sam" userId="4925cbe25f3c152a" providerId="LiveId" clId="{B58ABA39-DFCB-4AC9-B868-63BA62234C96}" dt="2021-12-12T20:57:31.825" v="1809" actId="21"/>
          <ac:picMkLst>
            <pc:docMk/>
            <pc:sldMk cId="852850202" sldId="259"/>
            <ac:picMk id="1026" creationId="{BA1B5AEE-45BA-4472-BA2B-F1005CCD8535}"/>
          </ac:picMkLst>
        </pc:picChg>
        <pc:cxnChg chg="add mod">
          <ac:chgData name="Sam" userId="4925cbe25f3c152a" providerId="LiveId" clId="{B58ABA39-DFCB-4AC9-B868-63BA62234C96}" dt="2021-12-15T19:33:48.242" v="3700" actId="1037"/>
          <ac:cxnSpMkLst>
            <pc:docMk/>
            <pc:sldMk cId="852850202" sldId="259"/>
            <ac:cxnSpMk id="15" creationId="{BC8889E1-5768-43F0-A75B-D394AF7A90FE}"/>
          </ac:cxnSpMkLst>
        </pc:cxnChg>
        <pc:cxnChg chg="add mod">
          <ac:chgData name="Sam" userId="4925cbe25f3c152a" providerId="LiveId" clId="{B58ABA39-DFCB-4AC9-B868-63BA62234C96}" dt="2021-12-15T19:33:00.792" v="3612" actId="1037"/>
          <ac:cxnSpMkLst>
            <pc:docMk/>
            <pc:sldMk cId="852850202" sldId="259"/>
            <ac:cxnSpMk id="19" creationId="{31E1357A-08B9-4687-817E-5D9B50C337A4}"/>
          </ac:cxnSpMkLst>
        </pc:cxnChg>
      </pc:sldChg>
      <pc:sldChg chg="addSp delSp modSp new del mod setBg">
        <pc:chgData name="Sam" userId="4925cbe25f3c152a" providerId="LiveId" clId="{B58ABA39-DFCB-4AC9-B868-63BA62234C96}" dt="2021-12-15T17:08:44.910" v="3496" actId="2696"/>
        <pc:sldMkLst>
          <pc:docMk/>
          <pc:sldMk cId="804924086" sldId="260"/>
        </pc:sldMkLst>
        <pc:spChg chg="del">
          <ac:chgData name="Sam" userId="4925cbe25f3c152a" providerId="LiveId" clId="{B58ABA39-DFCB-4AC9-B868-63BA62234C96}" dt="2021-12-15T14:27:41.152" v="1903" actId="478"/>
          <ac:spMkLst>
            <pc:docMk/>
            <pc:sldMk cId="804924086" sldId="260"/>
            <ac:spMk id="2" creationId="{C879B713-A99D-44DE-93F1-2CE0E4DCF108}"/>
          </ac:spMkLst>
        </pc:spChg>
        <pc:spChg chg="del">
          <ac:chgData name="Sam" userId="4925cbe25f3c152a" providerId="LiveId" clId="{B58ABA39-DFCB-4AC9-B868-63BA62234C96}" dt="2021-12-15T14:27:43.143" v="1904" actId="478"/>
          <ac:spMkLst>
            <pc:docMk/>
            <pc:sldMk cId="804924086" sldId="260"/>
            <ac:spMk id="3" creationId="{8E94806A-6A0A-400A-AC16-998C87714AD9}"/>
          </ac:spMkLst>
        </pc:spChg>
        <pc:graphicFrameChg chg="add mod">
          <ac:chgData name="Sam" userId="4925cbe25f3c152a" providerId="LiveId" clId="{B58ABA39-DFCB-4AC9-B868-63BA62234C96}" dt="2021-12-15T14:29:33.037" v="1911" actId="1076"/>
          <ac:graphicFrameMkLst>
            <pc:docMk/>
            <pc:sldMk cId="804924086" sldId="260"/>
            <ac:graphicFrameMk id="4" creationId="{6E4FD6F1-D687-4875-B117-A89A0132E11F}"/>
          </ac:graphicFrameMkLst>
        </pc:graphicFrameChg>
        <pc:graphicFrameChg chg="add del mod">
          <ac:chgData name="Sam" userId="4925cbe25f3c152a" providerId="LiveId" clId="{B58ABA39-DFCB-4AC9-B868-63BA62234C96}" dt="2021-12-15T17:08:21.964" v="3494" actId="21"/>
          <ac:graphicFrameMkLst>
            <pc:docMk/>
            <pc:sldMk cId="804924086" sldId="260"/>
            <ac:graphicFrameMk id="5" creationId="{4CF13D62-059E-4394-AAD8-0F0AE4EE00FD}"/>
          </ac:graphicFrameMkLst>
        </pc:graphicFrameChg>
      </pc:sldChg>
      <pc:sldChg chg="addSp delSp modSp new mod setBg">
        <pc:chgData name="Sam" userId="4925cbe25f3c152a" providerId="LiveId" clId="{B58ABA39-DFCB-4AC9-B868-63BA62234C96}" dt="2021-12-15T20:32:40.611" v="4153" actId="1038"/>
        <pc:sldMkLst>
          <pc:docMk/>
          <pc:sldMk cId="4041797317" sldId="261"/>
        </pc:sldMkLst>
        <pc:spChg chg="del mod">
          <ac:chgData name="Sam" userId="4925cbe25f3c152a" providerId="LiveId" clId="{B58ABA39-DFCB-4AC9-B868-63BA62234C96}" dt="2021-12-15T15:12:54.255" v="1931" actId="478"/>
          <ac:spMkLst>
            <pc:docMk/>
            <pc:sldMk cId="4041797317" sldId="261"/>
            <ac:spMk id="2" creationId="{6D6D5FDA-A096-4F91-8CED-A38A6A64CE89}"/>
          </ac:spMkLst>
        </pc:spChg>
        <pc:spChg chg="del">
          <ac:chgData name="Sam" userId="4925cbe25f3c152a" providerId="LiveId" clId="{B58ABA39-DFCB-4AC9-B868-63BA62234C96}" dt="2021-12-15T15:11:58.028" v="1918" actId="478"/>
          <ac:spMkLst>
            <pc:docMk/>
            <pc:sldMk cId="4041797317" sldId="261"/>
            <ac:spMk id="3" creationId="{B6F24A5B-A60C-4348-8C74-47715D68EEC6}"/>
          </ac:spMkLst>
        </pc:spChg>
        <pc:spChg chg="add del mod">
          <ac:chgData name="Sam" userId="4925cbe25f3c152a" providerId="LiveId" clId="{B58ABA39-DFCB-4AC9-B868-63BA62234C96}" dt="2021-12-15T15:12:58.517" v="1932" actId="478"/>
          <ac:spMkLst>
            <pc:docMk/>
            <pc:sldMk cId="4041797317" sldId="261"/>
            <ac:spMk id="5" creationId="{B16C06DF-E7C2-4E39-A00C-7ABD73654505}"/>
          </ac:spMkLst>
        </pc:spChg>
        <pc:spChg chg="add del mod">
          <ac:chgData name="Sam" userId="4925cbe25f3c152a" providerId="LiveId" clId="{B58ABA39-DFCB-4AC9-B868-63BA62234C96}" dt="2021-12-15T15:13:47.774" v="1938" actId="21"/>
          <ac:spMkLst>
            <pc:docMk/>
            <pc:sldMk cId="4041797317" sldId="261"/>
            <ac:spMk id="6" creationId="{4ADAEEAA-39BD-4FA2-B4B9-639284CB4ACF}"/>
          </ac:spMkLst>
        </pc:spChg>
        <pc:spChg chg="add mod">
          <ac:chgData name="Sam" userId="4925cbe25f3c152a" providerId="LiveId" clId="{B58ABA39-DFCB-4AC9-B868-63BA62234C96}" dt="2021-12-15T20:32:40.611" v="4153" actId="1038"/>
          <ac:spMkLst>
            <pc:docMk/>
            <pc:sldMk cId="4041797317" sldId="261"/>
            <ac:spMk id="7" creationId="{F64120A9-95C7-4BCD-95F2-CEC431B8BFE7}"/>
          </ac:spMkLst>
        </pc:spChg>
        <pc:spChg chg="add del">
          <ac:chgData name="Sam" userId="4925cbe25f3c152a" providerId="LiveId" clId="{B58ABA39-DFCB-4AC9-B868-63BA62234C96}" dt="2021-12-15T15:38:10.532" v="2135" actId="26606"/>
          <ac:spMkLst>
            <pc:docMk/>
            <pc:sldMk cId="4041797317" sldId="261"/>
            <ac:spMk id="32" creationId="{08373A3F-54E0-424E-A84D-3522122109F4}"/>
          </ac:spMkLst>
        </pc:spChg>
        <pc:spChg chg="add del">
          <ac:chgData name="Sam" userId="4925cbe25f3c152a" providerId="LiveId" clId="{B58ABA39-DFCB-4AC9-B868-63BA62234C96}" dt="2021-12-15T15:37:02.341" v="2121" actId="26606"/>
          <ac:spMkLst>
            <pc:docMk/>
            <pc:sldMk cId="4041797317" sldId="261"/>
            <ac:spMk id="53" creationId="{FB5B0058-AF13-4859-B429-4EDDE2A26F7F}"/>
          </ac:spMkLst>
        </pc:spChg>
        <pc:spChg chg="add del">
          <ac:chgData name="Sam" userId="4925cbe25f3c152a" providerId="LiveId" clId="{B58ABA39-DFCB-4AC9-B868-63BA62234C96}" dt="2021-12-15T15:37:02.341" v="2121" actId="26606"/>
          <ac:spMkLst>
            <pc:docMk/>
            <pc:sldMk cId="4041797317" sldId="261"/>
            <ac:spMk id="55" creationId="{0277405F-0B4F-4418-B773-1B38814125B6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57" creationId="{E646A872-7F34-4E27-B0A7-9720177E374D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58" creationId="{489B7BFD-8F45-4093-AD9C-91B15B0503D9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59" creationId="{AE689860-A291-4B0F-AB65-421F8C20E2E1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0" creationId="{64856DF8-E786-4A2B-BCE9-1D3AA7C5D0A9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1" creationId="{C82BEF57-041E-4DE3-B65C-CBE71211B3DE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3" creationId="{D9DFE8A5-DCEC-4A43-B613-D62AC8C5734F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5" creationId="{45E0BF71-78CD-4FD9-BB54-48CD14158971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7" creationId="{26B7664A-BE61-4A65-B937-A31E08B8B9AD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69" creationId="{279CAF82-0ECF-42BE-8F37-F71941E5D410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71" creationId="{0AE773EE-DD7B-4F25-945A-3F59DEE680F9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80" creationId="{033BC44A-0661-43B4-9C14-FD5963C226AE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82" creationId="{2A7F3B2F-8A53-4176-8D77-ECA28FF4D6EB}"/>
          </ac:spMkLst>
        </pc:spChg>
        <pc:spChg chg="add del">
          <ac:chgData name="Sam" userId="4925cbe25f3c152a" providerId="LiveId" clId="{B58ABA39-DFCB-4AC9-B868-63BA62234C96}" dt="2021-12-15T15:38:08.572" v="2133" actId="26606"/>
          <ac:spMkLst>
            <pc:docMk/>
            <pc:sldMk cId="4041797317" sldId="261"/>
            <ac:spMk id="84" creationId="{87045360-A428-4E4B-989C-E4EF4D92037A}"/>
          </ac:spMkLst>
        </pc:spChg>
        <pc:grpChg chg="add del">
          <ac:chgData name="Sam" userId="4925cbe25f3c152a" providerId="LiveId" clId="{B58ABA39-DFCB-4AC9-B868-63BA62234C96}" dt="2021-12-15T15:38:10.532" v="2135" actId="26606"/>
          <ac:grpSpMkLst>
            <pc:docMk/>
            <pc:sldMk cId="4041797317" sldId="261"/>
            <ac:grpSpMk id="34" creationId="{B7BAEF06-AB74-442C-8C30-B88233FD836C}"/>
          </ac:grpSpMkLst>
        </pc:grpChg>
        <pc:grpChg chg="add del">
          <ac:chgData name="Sam" userId="4925cbe25f3c152a" providerId="LiveId" clId="{B58ABA39-DFCB-4AC9-B868-63BA62234C96}" dt="2021-12-15T15:38:10.532" v="2135" actId="26606"/>
          <ac:grpSpMkLst>
            <pc:docMk/>
            <pc:sldMk cId="4041797317" sldId="261"/>
            <ac:grpSpMk id="42" creationId="{C9829185-6353-4E3C-B082-AA7F5193916F}"/>
          </ac:grpSpMkLst>
        </pc:grpChg>
        <pc:grpChg chg="add del">
          <ac:chgData name="Sam" userId="4925cbe25f3c152a" providerId="LiveId" clId="{B58ABA39-DFCB-4AC9-B868-63BA62234C96}" dt="2021-12-15T15:38:08.572" v="2133" actId="26606"/>
          <ac:grpSpMkLst>
            <pc:docMk/>
            <pc:sldMk cId="4041797317" sldId="261"/>
            <ac:grpSpMk id="73" creationId="{FB9739EB-7F66-433D-841F-AB3CD18700B7}"/>
          </ac:grpSpMkLst>
        </pc:grpChg>
        <pc:picChg chg="add del mod">
          <ac:chgData name="Sam" userId="4925cbe25f3c152a" providerId="LiveId" clId="{B58ABA39-DFCB-4AC9-B868-63BA62234C96}" dt="2021-12-15T15:25:06.752" v="2025" actId="478"/>
          <ac:picMkLst>
            <pc:docMk/>
            <pc:sldMk cId="4041797317" sldId="261"/>
            <ac:picMk id="9" creationId="{1B9A6613-95A1-4967-A30C-8F38BCB3DEE3}"/>
          </ac:picMkLst>
        </pc:picChg>
        <pc:picChg chg="add del mod">
          <ac:chgData name="Sam" userId="4925cbe25f3c152a" providerId="LiveId" clId="{B58ABA39-DFCB-4AC9-B868-63BA62234C96}" dt="2021-12-15T15:20:53.567" v="1991" actId="21"/>
          <ac:picMkLst>
            <pc:docMk/>
            <pc:sldMk cId="4041797317" sldId="261"/>
            <ac:picMk id="11" creationId="{0D390C33-437B-475E-A188-6A27689FD103}"/>
          </ac:picMkLst>
        </pc:picChg>
        <pc:picChg chg="add del mod">
          <ac:chgData name="Sam" userId="4925cbe25f3c152a" providerId="LiveId" clId="{B58ABA39-DFCB-4AC9-B868-63BA62234C96}" dt="2021-12-15T15:20:53.567" v="1991" actId="21"/>
          <ac:picMkLst>
            <pc:docMk/>
            <pc:sldMk cId="4041797317" sldId="261"/>
            <ac:picMk id="13" creationId="{6955A724-A742-483E-87B4-A6A2EEECAB11}"/>
          </ac:picMkLst>
        </pc:picChg>
        <pc:picChg chg="add mod">
          <ac:chgData name="Sam" userId="4925cbe25f3c152a" providerId="LiveId" clId="{B58ABA39-DFCB-4AC9-B868-63BA62234C96}" dt="2021-12-15T15:41:04.750" v="2152" actId="1076"/>
          <ac:picMkLst>
            <pc:docMk/>
            <pc:sldMk cId="4041797317" sldId="261"/>
            <ac:picMk id="15" creationId="{B3EB9CC7-0A7F-42E3-AE96-C12532A6C726}"/>
          </ac:picMkLst>
        </pc:picChg>
        <pc:picChg chg="add del mod">
          <ac:chgData name="Sam" userId="4925cbe25f3c152a" providerId="LiveId" clId="{B58ABA39-DFCB-4AC9-B868-63BA62234C96}" dt="2021-12-15T15:21:59.377" v="2001" actId="21"/>
          <ac:picMkLst>
            <pc:docMk/>
            <pc:sldMk cId="4041797317" sldId="261"/>
            <ac:picMk id="17" creationId="{4993A1D3-0669-4C02-A47E-CE89F2D22AE9}"/>
          </ac:picMkLst>
        </pc:picChg>
        <pc:picChg chg="add del mod">
          <ac:chgData name="Sam" userId="4925cbe25f3c152a" providerId="LiveId" clId="{B58ABA39-DFCB-4AC9-B868-63BA62234C96}" dt="2021-12-15T15:23:51.654" v="2011" actId="21"/>
          <ac:picMkLst>
            <pc:docMk/>
            <pc:sldMk cId="4041797317" sldId="261"/>
            <ac:picMk id="19" creationId="{F48B7264-4CB2-4888-A5FA-5ADB88C8C4B2}"/>
          </ac:picMkLst>
        </pc:picChg>
        <pc:picChg chg="add del mod">
          <ac:chgData name="Sam" userId="4925cbe25f3c152a" providerId="LiveId" clId="{B58ABA39-DFCB-4AC9-B868-63BA62234C96}" dt="2021-12-15T15:32:26.015" v="2044" actId="478"/>
          <ac:picMkLst>
            <pc:docMk/>
            <pc:sldMk cId="4041797317" sldId="261"/>
            <ac:picMk id="21" creationId="{59C20F47-F94F-4A28-96C0-3199A863A492}"/>
          </ac:picMkLst>
        </pc:picChg>
        <pc:picChg chg="add del mod">
          <ac:chgData name="Sam" userId="4925cbe25f3c152a" providerId="LiveId" clId="{B58ABA39-DFCB-4AC9-B868-63BA62234C96}" dt="2021-12-15T15:27:26.616" v="2034" actId="21"/>
          <ac:picMkLst>
            <pc:docMk/>
            <pc:sldMk cId="4041797317" sldId="261"/>
            <ac:picMk id="23" creationId="{DA07920F-F86F-4B88-80DC-1F297A5465A9}"/>
          </ac:picMkLst>
        </pc:picChg>
        <pc:picChg chg="add del mod">
          <ac:chgData name="Sam" userId="4925cbe25f3c152a" providerId="LiveId" clId="{B58ABA39-DFCB-4AC9-B868-63BA62234C96}" dt="2021-12-15T15:31:38.169" v="2042" actId="478"/>
          <ac:picMkLst>
            <pc:docMk/>
            <pc:sldMk cId="4041797317" sldId="261"/>
            <ac:picMk id="25" creationId="{1E4E53C0-1EA0-46D4-A587-3F202FC7A326}"/>
          </ac:picMkLst>
        </pc:picChg>
        <pc:picChg chg="add del mod">
          <ac:chgData name="Sam" userId="4925cbe25f3c152a" providerId="LiveId" clId="{B58ABA39-DFCB-4AC9-B868-63BA62234C96}" dt="2021-12-15T15:40:30.884" v="2149" actId="478"/>
          <ac:picMkLst>
            <pc:docMk/>
            <pc:sldMk cId="4041797317" sldId="261"/>
            <ac:picMk id="27" creationId="{5C4887DA-09EE-4C97-B499-6313534046E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4487984379229"/>
          <c:y val="4.5435267042663555E-2"/>
          <c:w val="0.86093153208543716"/>
          <c:h val="0.825982754150742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</c:v>
                </c:pt>
              </c:strCache>
            </c:strRef>
          </c:tx>
          <c:spPr>
            <a:ln w="44450" cap="rnd" cmpd="dbl">
              <a:solidFill>
                <a:srgbClr val="00B0F0"/>
              </a:solidFill>
              <a:round/>
            </a:ln>
            <a:effectLst/>
          </c:spPr>
          <c:marker>
            <c:symbol val="diamond"/>
            <c:size val="9"/>
            <c:spPr>
              <a:pattFill prst="pct50">
                <a:fgClr>
                  <a:srgbClr val="00B0F0"/>
                </a:fgClr>
                <a:bgClr>
                  <a:schemeClr val="bg1"/>
                </a:bgClr>
              </a:pattFill>
              <a:ln w="9525">
                <a:noFill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Young Boys (A)</c:v>
                </c:pt>
                <c:pt idx="1">
                  <c:v>Villarreal (H)</c:v>
                </c:pt>
                <c:pt idx="2">
                  <c:v>Atalanta (H)</c:v>
                </c:pt>
                <c:pt idx="3">
                  <c:v>Atalanta (A)</c:v>
                </c:pt>
                <c:pt idx="4">
                  <c:v>Villarreal (A)</c:v>
                </c:pt>
                <c:pt idx="5">
                  <c:v>Young Boys (H)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</c:v>
                </c:pt>
                <c:pt idx="1">
                  <c:v>1.4</c:v>
                </c:pt>
                <c:pt idx="2">
                  <c:v>2.8</c:v>
                </c:pt>
                <c:pt idx="3">
                  <c:v>1.3</c:v>
                </c:pt>
                <c:pt idx="4">
                  <c:v>1.4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27-4EF2-91FB-F17D2D35AB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xGA</c:v>
                </c:pt>
              </c:strCache>
            </c:strRef>
          </c:tx>
          <c:spPr>
            <a:ln w="44450" cap="rnd" cmpd="dbl">
              <a:solidFill>
                <a:srgbClr val="FF66FF"/>
              </a:solidFill>
              <a:round/>
            </a:ln>
            <a:effectLst/>
          </c:spPr>
          <c:marker>
            <c:symbol val="diamond"/>
            <c:size val="9"/>
            <c:spPr>
              <a:pattFill prst="pct50">
                <a:fgClr>
                  <a:srgbClr val="FF66FF"/>
                </a:fgClr>
                <a:bgClr>
                  <a:schemeClr val="bg1"/>
                </a:bgClr>
              </a:pattFill>
              <a:ln w="9525">
                <a:noFill/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Young Boys (A)</c:v>
                </c:pt>
                <c:pt idx="1">
                  <c:v>Villarreal (H)</c:v>
                </c:pt>
                <c:pt idx="2">
                  <c:v>Atalanta (H)</c:v>
                </c:pt>
                <c:pt idx="3">
                  <c:v>Atalanta (A)</c:v>
                </c:pt>
                <c:pt idx="4">
                  <c:v>Villarreal (A)</c:v>
                </c:pt>
                <c:pt idx="5">
                  <c:v>Young Boys (H)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1.6</c:v>
                </c:pt>
                <c:pt idx="1">
                  <c:v>1.7</c:v>
                </c:pt>
                <c:pt idx="2">
                  <c:v>1.2</c:v>
                </c:pt>
                <c:pt idx="3">
                  <c:v>1.1000000000000001</c:v>
                </c:pt>
                <c:pt idx="4">
                  <c:v>0.8</c:v>
                </c:pt>
                <c:pt idx="5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27-4EF2-91FB-F17D2D35A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9774320"/>
        <c:axId val="569772352"/>
      </c:lineChart>
      <c:catAx>
        <c:axId val="569774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dirty="0">
                    <a:latin typeface="Mangal Pro" panose="00000500000000000000" pitchFamily="2" charset="0"/>
                  </a:rPr>
                  <a:t>Team Played</a:t>
                </a:r>
              </a:p>
            </c:rich>
          </c:tx>
          <c:layout>
            <c:manualLayout>
              <c:xMode val="edge"/>
              <c:yMode val="edge"/>
              <c:x val="0.46024965268776707"/>
              <c:y val="0.928998255631373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69772352"/>
        <c:crosses val="autoZero"/>
        <c:auto val="1"/>
        <c:lblAlgn val="ctr"/>
        <c:lblOffset val="100"/>
        <c:noMultiLvlLbl val="0"/>
      </c:catAx>
      <c:valAx>
        <c:axId val="569772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dirty="0">
                    <a:latin typeface="Mangal Pro" panose="00000500000000000000" pitchFamily="2" charset="0"/>
                  </a:rPr>
                  <a:t>Expected Goals</a:t>
                </a:r>
              </a:p>
            </c:rich>
          </c:tx>
          <c:layout>
            <c:manualLayout>
              <c:xMode val="edge"/>
              <c:yMode val="edge"/>
              <c:x val="1.8889248470082855E-2"/>
              <c:y val="0.357814214224113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6977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 cmpd="sng">
      <a:solidFill>
        <a:schemeClr val="bg1"/>
      </a:solidFill>
      <a:prstDash val="sysDash"/>
    </a:ln>
    <a:effectLst>
      <a:glow rad="139700">
        <a:schemeClr val="bg1">
          <a:alpha val="40000"/>
        </a:schemeClr>
      </a:glow>
    </a:effectLst>
  </c:spPr>
  <c:txPr>
    <a:bodyPr/>
    <a:lstStyle/>
    <a:p>
      <a:pPr>
        <a:defRPr b="1">
          <a:solidFill>
            <a:schemeClr val="bg1"/>
          </a:solidFill>
          <a:latin typeface="Rockwell" panose="02060603020205020403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2"/>
          <c:order val="0"/>
          <c:spPr>
            <a:ln w="38100" cap="rnd" cmpd="sng">
              <a:solidFill>
                <a:srgbClr val="FFC000"/>
              </a:solidFill>
              <a:round/>
            </a:ln>
            <a:effectLst/>
          </c:spPr>
          <c:marker>
            <c:symbol val="diamond"/>
            <c:size val="9"/>
            <c:spPr>
              <a:pattFill prst="pct50">
                <a:fgClr>
                  <a:srgbClr val="FFC000"/>
                </a:fgClr>
                <a:bgClr>
                  <a:schemeClr val="bg1"/>
                </a:bgClr>
              </a:pattFill>
              <a:ln w="9525">
                <a:noFill/>
              </a:ln>
              <a:effectLst/>
            </c:spPr>
          </c:marker>
          <c:cat>
            <c:strRef>
              <c:f>Worksheet!$A$4:$A$14</c:f>
              <c:strCache>
                <c:ptCount val="11"/>
                <c:pt idx="0">
                  <c:v>David de Gea</c:v>
                </c:pt>
                <c:pt idx="1">
                  <c:v>Cristiano Ronaldo</c:v>
                </c:pt>
                <c:pt idx="2">
                  <c:v>Aaron Wan-Bissaka</c:v>
                </c:pt>
                <c:pt idx="3">
                  <c:v>Bruno Fernandes</c:v>
                </c:pt>
                <c:pt idx="4">
                  <c:v>Victor Lindelof</c:v>
                </c:pt>
                <c:pt idx="5">
                  <c:v>Harry Maguire</c:v>
                </c:pt>
                <c:pt idx="6">
                  <c:v>Scott McTominay</c:v>
                </c:pt>
                <c:pt idx="7">
                  <c:v>Luke Shaw</c:v>
                </c:pt>
                <c:pt idx="8">
                  <c:v>Mason Greenwood</c:v>
                </c:pt>
                <c:pt idx="9">
                  <c:v>Fred</c:v>
                </c:pt>
                <c:pt idx="10">
                  <c:v>Paul Pogba</c:v>
                </c:pt>
              </c:strCache>
            </c:strRef>
          </c:cat>
          <c:val>
            <c:numRef>
              <c:f>Worksheet!$D$4:$D$14</c:f>
              <c:numCache>
                <c:formatCode>General</c:formatCode>
                <c:ptCount val="11"/>
                <c:pt idx="0">
                  <c:v>450</c:v>
                </c:pt>
                <c:pt idx="1">
                  <c:v>430</c:v>
                </c:pt>
                <c:pt idx="2">
                  <c:v>394</c:v>
                </c:pt>
                <c:pt idx="3">
                  <c:v>362</c:v>
                </c:pt>
                <c:pt idx="4">
                  <c:v>360</c:v>
                </c:pt>
                <c:pt idx="5">
                  <c:v>360</c:v>
                </c:pt>
                <c:pt idx="6">
                  <c:v>331</c:v>
                </c:pt>
                <c:pt idx="7">
                  <c:v>330</c:v>
                </c:pt>
                <c:pt idx="8">
                  <c:v>303</c:v>
                </c:pt>
                <c:pt idx="9">
                  <c:v>267</c:v>
                </c:pt>
                <c:pt idx="10">
                  <c:v>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2D-41A3-A239-45EB3E67D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16616"/>
        <c:axId val="429913992"/>
      </c:radarChart>
      <c:catAx>
        <c:axId val="429916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>
            <a:outerShdw blurRad="50800" dir="5400000" sx="1000" sy="1000" algn="ctr" rotWithShape="0">
              <a:srgbClr val="000000">
                <a:alpha val="49000"/>
              </a:srgbClr>
            </a:outerShdw>
          </a:effectLst>
        </c:spPr>
        <c:txPr>
          <a:bodyPr rot="0" spcFirstLastPara="1" vertOverflow="ellipsis" wrap="square" anchor="t" anchorCtr="0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29913992"/>
        <c:crosses val="autoZero"/>
        <c:auto val="1"/>
        <c:lblAlgn val="ctr"/>
        <c:lblOffset val="100"/>
        <c:noMultiLvlLbl val="0"/>
      </c:catAx>
      <c:valAx>
        <c:axId val="429913992"/>
        <c:scaling>
          <c:orientation val="minMax"/>
          <c:max val="540"/>
          <c:min val="0"/>
        </c:scaling>
        <c:delete val="1"/>
        <c:axPos val="l"/>
        <c:majorGridlines>
          <c:spPr>
            <a:ln w="38100" cap="flat" cmpd="dbl" algn="ctr">
              <a:solidFill>
                <a:srgbClr val="00FF99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crossAx val="429916616"/>
        <c:crosses val="autoZero"/>
        <c:crossBetween val="between"/>
        <c:majorUnit val="9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0">
      <a:solidFill>
        <a:schemeClr val="bg1"/>
      </a:solidFill>
      <a:prstDash val="sysDash"/>
    </a:ln>
    <a:effectLst>
      <a:glow rad="139700">
        <a:schemeClr val="bg1">
          <a:alpha val="40000"/>
        </a:schemeClr>
      </a:glow>
    </a:effectLst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19066065939618"/>
          <c:y val="3.4869622810383319E-2"/>
          <c:w val="0.85081112187179819"/>
          <c:h val="0.68255665977303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xG</c:v>
                </c:pt>
              </c:strCache>
            </c:strRef>
          </c:tx>
          <c:spPr>
            <a:solidFill>
              <a:srgbClr val="66FF99"/>
            </a:solidFill>
            <a:ln w="28575">
              <a:solidFill>
                <a:schemeClr val="bg1"/>
              </a:solidFill>
              <a:prstDash val="sysDot"/>
            </a:ln>
            <a:effectLst>
              <a:glow rad="63500">
                <a:srgbClr val="66FF99"/>
              </a:glow>
            </a:effectLst>
          </c:spPr>
          <c:invertIfNegative val="0"/>
          <c:cat>
            <c:strRef>
              <c:f>Sheet1!$A$4:$A$19</c:f>
              <c:strCache>
                <c:ptCount val="16"/>
                <c:pt idx="0">
                  <c:v>Manchester City</c:v>
                </c:pt>
                <c:pt idx="1">
                  <c:v>PSG</c:v>
                </c:pt>
                <c:pt idx="2">
                  <c:v>Liverpool</c:v>
                </c:pt>
                <c:pt idx="3">
                  <c:v>Atletico Madrid</c:v>
                </c:pt>
                <c:pt idx="4">
                  <c:v>Ajax</c:v>
                </c:pt>
                <c:pt idx="5">
                  <c:v>Sporting CP</c:v>
                </c:pt>
                <c:pt idx="6">
                  <c:v>Real Madrid</c:v>
                </c:pt>
                <c:pt idx="7">
                  <c:v>Inter</c:v>
                </c:pt>
                <c:pt idx="8">
                  <c:v>Bayern Munich</c:v>
                </c:pt>
                <c:pt idx="9">
                  <c:v>Benfica</c:v>
                </c:pt>
                <c:pt idx="10">
                  <c:v>Manchester Utd</c:v>
                </c:pt>
                <c:pt idx="11">
                  <c:v>Villarreal</c:v>
                </c:pt>
                <c:pt idx="12">
                  <c:v>Lille</c:v>
                </c:pt>
                <c:pt idx="13">
                  <c:v>RB Salzburg</c:v>
                </c:pt>
                <c:pt idx="14">
                  <c:v>Juventus</c:v>
                </c:pt>
                <c:pt idx="15">
                  <c:v>Chelsea</c:v>
                </c:pt>
              </c:strCache>
            </c:strRef>
          </c:cat>
          <c:val>
            <c:numRef>
              <c:f>Sheet1!$B$4:$B$19</c:f>
              <c:numCache>
                <c:formatCode>General</c:formatCode>
                <c:ptCount val="16"/>
                <c:pt idx="0">
                  <c:v>15.2</c:v>
                </c:pt>
                <c:pt idx="1">
                  <c:v>11.8</c:v>
                </c:pt>
                <c:pt idx="2">
                  <c:v>11.6</c:v>
                </c:pt>
                <c:pt idx="3">
                  <c:v>7.5</c:v>
                </c:pt>
                <c:pt idx="4">
                  <c:v>16.5</c:v>
                </c:pt>
                <c:pt idx="5">
                  <c:v>10.1</c:v>
                </c:pt>
                <c:pt idx="6">
                  <c:v>11.7</c:v>
                </c:pt>
                <c:pt idx="7">
                  <c:v>12.4</c:v>
                </c:pt>
                <c:pt idx="8">
                  <c:v>14</c:v>
                </c:pt>
                <c:pt idx="9">
                  <c:v>7.2</c:v>
                </c:pt>
                <c:pt idx="10">
                  <c:v>8.3000000000000007</c:v>
                </c:pt>
                <c:pt idx="11">
                  <c:v>10.5</c:v>
                </c:pt>
                <c:pt idx="12">
                  <c:v>7.4</c:v>
                </c:pt>
                <c:pt idx="13">
                  <c:v>9.4</c:v>
                </c:pt>
                <c:pt idx="14">
                  <c:v>10.8</c:v>
                </c:pt>
                <c:pt idx="1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943-AECB-5F98041B1E4A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xGA</c:v>
                </c:pt>
              </c:strCache>
            </c:strRef>
          </c:tx>
          <c:spPr>
            <a:solidFill>
              <a:srgbClr val="9933FF"/>
            </a:solidFill>
            <a:ln w="28575">
              <a:solidFill>
                <a:schemeClr val="bg1"/>
              </a:solidFill>
            </a:ln>
            <a:effectLst>
              <a:glow rad="63500">
                <a:srgbClr val="9933FF"/>
              </a:glow>
            </a:effectLst>
          </c:spPr>
          <c:invertIfNegative val="0"/>
          <c:cat>
            <c:strRef>
              <c:f>Sheet1!$A$4:$A$19</c:f>
              <c:strCache>
                <c:ptCount val="16"/>
                <c:pt idx="0">
                  <c:v>Manchester City</c:v>
                </c:pt>
                <c:pt idx="1">
                  <c:v>PSG</c:v>
                </c:pt>
                <c:pt idx="2">
                  <c:v>Liverpool</c:v>
                </c:pt>
                <c:pt idx="3">
                  <c:v>Atletico Madrid</c:v>
                </c:pt>
                <c:pt idx="4">
                  <c:v>Ajax</c:v>
                </c:pt>
                <c:pt idx="5">
                  <c:v>Sporting CP</c:v>
                </c:pt>
                <c:pt idx="6">
                  <c:v>Real Madrid</c:v>
                </c:pt>
                <c:pt idx="7">
                  <c:v>Inter</c:v>
                </c:pt>
                <c:pt idx="8">
                  <c:v>Bayern Munich</c:v>
                </c:pt>
                <c:pt idx="9">
                  <c:v>Benfica</c:v>
                </c:pt>
                <c:pt idx="10">
                  <c:v>Manchester Utd</c:v>
                </c:pt>
                <c:pt idx="11">
                  <c:v>Villarreal</c:v>
                </c:pt>
                <c:pt idx="12">
                  <c:v>Lille</c:v>
                </c:pt>
                <c:pt idx="13">
                  <c:v>RB Salzburg</c:v>
                </c:pt>
                <c:pt idx="14">
                  <c:v>Juventus</c:v>
                </c:pt>
                <c:pt idx="15">
                  <c:v>Chelsea</c:v>
                </c:pt>
              </c:strCache>
            </c:strRef>
          </c:cat>
          <c:val>
            <c:numRef>
              <c:f>Sheet1!$C$4:$C$19</c:f>
              <c:numCache>
                <c:formatCode>General</c:formatCode>
                <c:ptCount val="16"/>
                <c:pt idx="0">
                  <c:v>5.5</c:v>
                </c:pt>
                <c:pt idx="1">
                  <c:v>10.7</c:v>
                </c:pt>
                <c:pt idx="2">
                  <c:v>5.8</c:v>
                </c:pt>
                <c:pt idx="3">
                  <c:v>7.9</c:v>
                </c:pt>
                <c:pt idx="4">
                  <c:v>6.4</c:v>
                </c:pt>
                <c:pt idx="5">
                  <c:v>10.5</c:v>
                </c:pt>
                <c:pt idx="6">
                  <c:v>5.9</c:v>
                </c:pt>
                <c:pt idx="7">
                  <c:v>4.5999999999999996</c:v>
                </c:pt>
                <c:pt idx="8">
                  <c:v>3.4</c:v>
                </c:pt>
                <c:pt idx="9">
                  <c:v>11.1</c:v>
                </c:pt>
                <c:pt idx="10">
                  <c:v>7.7</c:v>
                </c:pt>
                <c:pt idx="11">
                  <c:v>10.1</c:v>
                </c:pt>
                <c:pt idx="12">
                  <c:v>5.0999999999999996</c:v>
                </c:pt>
                <c:pt idx="13">
                  <c:v>6.1</c:v>
                </c:pt>
                <c:pt idx="14">
                  <c:v>6.1</c:v>
                </c:pt>
                <c:pt idx="15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943-AECB-5F98041B1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9"/>
        <c:overlap val="-100"/>
        <c:axId val="426962920"/>
        <c:axId val="426963248"/>
      </c:barChart>
      <c:catAx>
        <c:axId val="426962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b="1" dirty="0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26963248"/>
        <c:crosses val="autoZero"/>
        <c:auto val="1"/>
        <c:lblAlgn val="ctr"/>
        <c:lblOffset val="100"/>
        <c:noMultiLvlLbl val="0"/>
      </c:catAx>
      <c:valAx>
        <c:axId val="426963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b="1" dirty="0"/>
                  <a:t>Expected Goals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26962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5400" cap="rnd">
      <a:noFill/>
    </a:ln>
    <a:effectLst/>
  </c:spPr>
  <c:txPr>
    <a:bodyPr/>
    <a:lstStyle/>
    <a:p>
      <a:pPr>
        <a:defRPr sz="900">
          <a:solidFill>
            <a:schemeClr val="bg1"/>
          </a:solidFill>
          <a:latin typeface="Mangal Pro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xG</c:v>
                </c:pt>
              </c:strCache>
            </c:strRef>
          </c:tx>
          <c:spPr>
            <a:pattFill prst="trellis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Sheet1!$A$4:$A$19</c:f>
              <c:strCache>
                <c:ptCount val="16"/>
                <c:pt idx="0">
                  <c:v>Manchester City</c:v>
                </c:pt>
                <c:pt idx="1">
                  <c:v>PSG</c:v>
                </c:pt>
                <c:pt idx="2">
                  <c:v>Liverpool</c:v>
                </c:pt>
                <c:pt idx="3">
                  <c:v>Atletico Madrid</c:v>
                </c:pt>
                <c:pt idx="4">
                  <c:v>Ajax</c:v>
                </c:pt>
                <c:pt idx="5">
                  <c:v>Sporting CP</c:v>
                </c:pt>
                <c:pt idx="6">
                  <c:v>Real Madrid</c:v>
                </c:pt>
                <c:pt idx="7">
                  <c:v>Inter</c:v>
                </c:pt>
                <c:pt idx="8">
                  <c:v>Bayern Munich</c:v>
                </c:pt>
                <c:pt idx="9">
                  <c:v>Benfica</c:v>
                </c:pt>
                <c:pt idx="10">
                  <c:v>Manchester Utd</c:v>
                </c:pt>
                <c:pt idx="11">
                  <c:v>Villarreal</c:v>
                </c:pt>
                <c:pt idx="12">
                  <c:v>Lille</c:v>
                </c:pt>
                <c:pt idx="13">
                  <c:v>RB Salzburg</c:v>
                </c:pt>
                <c:pt idx="14">
                  <c:v>Juventus</c:v>
                </c:pt>
                <c:pt idx="15">
                  <c:v>Chelsea</c:v>
                </c:pt>
              </c:strCache>
            </c:strRef>
          </c:cat>
          <c:val>
            <c:numRef>
              <c:f>Sheet1!$B$4:$B$19</c:f>
              <c:numCache>
                <c:formatCode>General</c:formatCode>
                <c:ptCount val="16"/>
                <c:pt idx="0">
                  <c:v>15.2</c:v>
                </c:pt>
                <c:pt idx="1">
                  <c:v>11.8</c:v>
                </c:pt>
                <c:pt idx="2">
                  <c:v>11.6</c:v>
                </c:pt>
                <c:pt idx="3">
                  <c:v>7.5</c:v>
                </c:pt>
                <c:pt idx="4">
                  <c:v>16.5</c:v>
                </c:pt>
                <c:pt idx="5">
                  <c:v>10.1</c:v>
                </c:pt>
                <c:pt idx="6">
                  <c:v>11.7</c:v>
                </c:pt>
                <c:pt idx="7">
                  <c:v>12.4</c:v>
                </c:pt>
                <c:pt idx="8">
                  <c:v>14</c:v>
                </c:pt>
                <c:pt idx="9">
                  <c:v>7.2</c:v>
                </c:pt>
                <c:pt idx="10">
                  <c:v>8.3000000000000007</c:v>
                </c:pt>
                <c:pt idx="11">
                  <c:v>10.5</c:v>
                </c:pt>
                <c:pt idx="12">
                  <c:v>7.4</c:v>
                </c:pt>
                <c:pt idx="13">
                  <c:v>9.4</c:v>
                </c:pt>
                <c:pt idx="14">
                  <c:v>10.8</c:v>
                </c:pt>
                <c:pt idx="1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E8-4E9B-A6B4-DBDB7932A33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GF</c:v>
                </c:pt>
              </c:strCache>
            </c:strRef>
          </c:tx>
          <c:spPr>
            <a:pattFill prst="wdDnDiag">
              <a:fgClr>
                <a:srgbClr val="FF0000"/>
              </a:fgClr>
              <a:bgClr>
                <a:srgbClr val="FF8181"/>
              </a:bgClr>
            </a:pattFill>
            <a:ln>
              <a:noFill/>
            </a:ln>
            <a:effectLst/>
          </c:spPr>
          <c:invertIfNegative val="0"/>
          <c:cat>
            <c:strRef>
              <c:f>Sheet1!$A$4:$A$19</c:f>
              <c:strCache>
                <c:ptCount val="16"/>
                <c:pt idx="0">
                  <c:v>Manchester City</c:v>
                </c:pt>
                <c:pt idx="1">
                  <c:v>PSG</c:v>
                </c:pt>
                <c:pt idx="2">
                  <c:v>Liverpool</c:v>
                </c:pt>
                <c:pt idx="3">
                  <c:v>Atletico Madrid</c:v>
                </c:pt>
                <c:pt idx="4">
                  <c:v>Ajax</c:v>
                </c:pt>
                <c:pt idx="5">
                  <c:v>Sporting CP</c:v>
                </c:pt>
                <c:pt idx="6">
                  <c:v>Real Madrid</c:v>
                </c:pt>
                <c:pt idx="7">
                  <c:v>Inter</c:v>
                </c:pt>
                <c:pt idx="8">
                  <c:v>Bayern Munich</c:v>
                </c:pt>
                <c:pt idx="9">
                  <c:v>Benfica</c:v>
                </c:pt>
                <c:pt idx="10">
                  <c:v>Manchester Utd</c:v>
                </c:pt>
                <c:pt idx="11">
                  <c:v>Villarreal</c:v>
                </c:pt>
                <c:pt idx="12">
                  <c:v>Lille</c:v>
                </c:pt>
                <c:pt idx="13">
                  <c:v>RB Salzburg</c:v>
                </c:pt>
                <c:pt idx="14">
                  <c:v>Juventus</c:v>
                </c:pt>
                <c:pt idx="15">
                  <c:v>Chelsea</c:v>
                </c:pt>
              </c:strCache>
            </c:strRef>
          </c:cat>
          <c:val>
            <c:numRef>
              <c:f>Sheet1!$C$4:$C$19</c:f>
              <c:numCache>
                <c:formatCode>General</c:formatCode>
                <c:ptCount val="16"/>
                <c:pt idx="0">
                  <c:v>18</c:v>
                </c:pt>
                <c:pt idx="1">
                  <c:v>13</c:v>
                </c:pt>
                <c:pt idx="2">
                  <c:v>17</c:v>
                </c:pt>
                <c:pt idx="3">
                  <c:v>7</c:v>
                </c:pt>
                <c:pt idx="4">
                  <c:v>20</c:v>
                </c:pt>
                <c:pt idx="5">
                  <c:v>14</c:v>
                </c:pt>
                <c:pt idx="6">
                  <c:v>14</c:v>
                </c:pt>
                <c:pt idx="7">
                  <c:v>8</c:v>
                </c:pt>
                <c:pt idx="8">
                  <c:v>22</c:v>
                </c:pt>
                <c:pt idx="9">
                  <c:v>7</c:v>
                </c:pt>
                <c:pt idx="10">
                  <c:v>11</c:v>
                </c:pt>
                <c:pt idx="11">
                  <c:v>12</c:v>
                </c:pt>
                <c:pt idx="12">
                  <c:v>7</c:v>
                </c:pt>
                <c:pt idx="13">
                  <c:v>8</c:v>
                </c:pt>
                <c:pt idx="14">
                  <c:v>10</c:v>
                </c:pt>
                <c:pt idx="1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E8-4E9B-A6B4-DBDB7932A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31572792"/>
        <c:axId val="531575088"/>
      </c:barChart>
      <c:catAx>
        <c:axId val="531572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dirty="0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31575088"/>
        <c:crosses val="autoZero"/>
        <c:auto val="1"/>
        <c:lblAlgn val="ctr"/>
        <c:lblOffset val="100"/>
        <c:noMultiLvlLbl val="0"/>
      </c:catAx>
      <c:valAx>
        <c:axId val="531575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dirty="0"/>
                  <a:t>Goals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31572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1750">
      <a:solidFill>
        <a:schemeClr val="bg1"/>
      </a:solidFill>
      <a:prstDash val="sysDot"/>
    </a:ln>
    <a:effectLst/>
  </c:spPr>
  <c:txPr>
    <a:bodyPr/>
    <a:lstStyle/>
    <a:p>
      <a:pPr>
        <a:defRPr b="1">
          <a:solidFill>
            <a:schemeClr val="bg1"/>
          </a:solidFill>
          <a:latin typeface="Mangal Pro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Worksheet!$B$1:$B$2</c:f>
              <c:strCache>
                <c:ptCount val="2"/>
                <c:pt idx="1">
                  <c:v>completed passes that enter the final 1/3</c:v>
                </c:pt>
              </c:strCache>
            </c:strRef>
          </c:tx>
          <c:spPr>
            <a:pattFill prst="pct5">
              <a:fgClr>
                <a:srgbClr val="FF0066"/>
              </a:fgClr>
              <a:bgClr>
                <a:srgbClr val="FF6699"/>
              </a:bgClr>
            </a:pattFill>
            <a:ln w="38100">
              <a:solidFill>
                <a:srgbClr val="FF00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norm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Worksheet!$A$3:$A$13</c:f>
              <c:strCache>
                <c:ptCount val="11"/>
                <c:pt idx="0">
                  <c:v>Bruno Fernandes</c:v>
                </c:pt>
                <c:pt idx="1">
                  <c:v>Cristiano Ronaldo</c:v>
                </c:pt>
                <c:pt idx="2">
                  <c:v>Luke Shaw</c:v>
                </c:pt>
                <c:pt idx="3">
                  <c:v>Scott McTominay</c:v>
                </c:pt>
                <c:pt idx="4">
                  <c:v>Paul Pogba</c:v>
                </c:pt>
                <c:pt idx="5">
                  <c:v>Fred</c:v>
                </c:pt>
                <c:pt idx="6">
                  <c:v>Mason Greenwood</c:v>
                </c:pt>
                <c:pt idx="7">
                  <c:v>Harry Maguire</c:v>
                </c:pt>
                <c:pt idx="8">
                  <c:v>Aaron Wan-Bissaka</c:v>
                </c:pt>
                <c:pt idx="9">
                  <c:v>Victor Lindelof</c:v>
                </c:pt>
                <c:pt idx="10">
                  <c:v>David de Gea</c:v>
                </c:pt>
              </c:strCache>
            </c:strRef>
          </c:cat>
          <c:val>
            <c:numRef>
              <c:f>Worksheet!$B$3:$B$13</c:f>
              <c:numCache>
                <c:formatCode>General</c:formatCode>
                <c:ptCount val="11"/>
                <c:pt idx="0">
                  <c:v>23</c:v>
                </c:pt>
                <c:pt idx="1">
                  <c:v>11</c:v>
                </c:pt>
                <c:pt idx="2">
                  <c:v>17</c:v>
                </c:pt>
                <c:pt idx="3">
                  <c:v>19</c:v>
                </c:pt>
                <c:pt idx="4">
                  <c:v>11</c:v>
                </c:pt>
                <c:pt idx="5">
                  <c:v>12</c:v>
                </c:pt>
                <c:pt idx="6">
                  <c:v>5</c:v>
                </c:pt>
                <c:pt idx="7">
                  <c:v>10</c:v>
                </c:pt>
                <c:pt idx="8">
                  <c:v>7</c:v>
                </c:pt>
                <c:pt idx="9">
                  <c:v>7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83-40A5-BAE0-869C34CF1023}"/>
            </c:ext>
          </c:extLst>
        </c:ser>
        <c:ser>
          <c:idx val="1"/>
          <c:order val="1"/>
          <c:tx>
            <c:strRef>
              <c:f>Worksheet!$C$1:$C$2</c:f>
              <c:strCache>
                <c:ptCount val="2"/>
                <c:pt idx="1">
                  <c:v>passes that led to a shot </c:v>
                </c:pt>
              </c:strCache>
            </c:strRef>
          </c:tx>
          <c:spPr>
            <a:pattFill prst="zigZag">
              <a:fgClr>
                <a:srgbClr val="9933FF"/>
              </a:fgClr>
              <a:bgClr>
                <a:srgbClr val="CC66FF"/>
              </a:bgClr>
            </a:pattFill>
            <a:ln w="38100">
              <a:solidFill>
                <a:srgbClr val="9933FF"/>
              </a:solidFill>
            </a:ln>
            <a:effectLst/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499817994051776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6883-40A5-BAE0-869C34CF1023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779600234046167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6883-40A5-BAE0-869C34CF1023}"/>
                </c:ext>
              </c:extLst>
            </c:dLbl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779600234046167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6883-40A5-BAE0-869C34CF102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6883-40A5-BAE0-869C34CF1023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779600234046167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6883-40A5-BAE0-869C34CF1023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6883-40A5-BAE0-869C34CF1023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779600234046167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2-6883-40A5-BAE0-869C34CF1023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6883-40A5-BAE0-869C34CF1023}"/>
                </c:ext>
              </c:extLst>
            </c:dLbl>
            <c:dLbl>
              <c:idx val="8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1.6779600234046167E-2"/>
                      <c:h val="5.160054199905228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6883-40A5-BAE0-869C34CF102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6883-40A5-BAE0-869C34CF102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"/>
                      <c:h val="0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883-40A5-BAE0-869C34CF1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Worksheet!$A$3:$A$13</c:f>
              <c:strCache>
                <c:ptCount val="11"/>
                <c:pt idx="0">
                  <c:v>Bruno Fernandes</c:v>
                </c:pt>
                <c:pt idx="1">
                  <c:v>Cristiano Ronaldo</c:v>
                </c:pt>
                <c:pt idx="2">
                  <c:v>Luke Shaw</c:v>
                </c:pt>
                <c:pt idx="3">
                  <c:v>Scott McTominay</c:v>
                </c:pt>
                <c:pt idx="4">
                  <c:v>Paul Pogba</c:v>
                </c:pt>
                <c:pt idx="5">
                  <c:v>Fred</c:v>
                </c:pt>
                <c:pt idx="6">
                  <c:v>Mason Greenwood</c:v>
                </c:pt>
                <c:pt idx="7">
                  <c:v>Harry Maguire</c:v>
                </c:pt>
                <c:pt idx="8">
                  <c:v>Aaron Wan-Bissaka</c:v>
                </c:pt>
                <c:pt idx="9">
                  <c:v>Victor Lindelof</c:v>
                </c:pt>
                <c:pt idx="10">
                  <c:v>David de Gea</c:v>
                </c:pt>
              </c:strCache>
            </c:strRef>
          </c:cat>
          <c:val>
            <c:numRef>
              <c:f>Worksheet!$C$3:$C$13</c:f>
              <c:numCache>
                <c:formatCode>General</c:formatCode>
                <c:ptCount val="11"/>
                <c:pt idx="0">
                  <c:v>16</c:v>
                </c:pt>
                <c:pt idx="1">
                  <c:v>9</c:v>
                </c:pt>
                <c:pt idx="2">
                  <c:v>5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83-40A5-BAE0-869C34CF1023}"/>
            </c:ext>
          </c:extLst>
        </c:ser>
        <c:ser>
          <c:idx val="2"/>
          <c:order val="2"/>
          <c:tx>
            <c:strRef>
              <c:f>Worksheet!$D$1:$D$2</c:f>
              <c:strCache>
                <c:ptCount val="2"/>
                <c:pt idx="1">
                  <c:v>Shots on target</c:v>
                </c:pt>
              </c:strCache>
            </c:strRef>
          </c:tx>
          <c:spPr>
            <a:pattFill prst="dotGrid">
              <a:fgClr>
                <a:srgbClr val="0099FF"/>
              </a:fgClr>
              <a:bgClr>
                <a:srgbClr val="33CCFF"/>
              </a:bgClr>
            </a:pattFill>
            <a:ln w="38100">
              <a:solidFill>
                <a:srgbClr val="0099FF"/>
              </a:solidFill>
            </a:ln>
            <a:effectLst/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883-40A5-BAE0-869C34CF1023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883-40A5-BAE0-869C34CF1023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883-40A5-BAE0-869C34CF1023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883-40A5-BAE0-869C34CF1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Worksheet!$A$3:$A$13</c:f>
              <c:strCache>
                <c:ptCount val="11"/>
                <c:pt idx="0">
                  <c:v>Bruno Fernandes</c:v>
                </c:pt>
                <c:pt idx="1">
                  <c:v>Cristiano Ronaldo</c:v>
                </c:pt>
                <c:pt idx="2">
                  <c:v>Luke Shaw</c:v>
                </c:pt>
                <c:pt idx="3">
                  <c:v>Scott McTominay</c:v>
                </c:pt>
                <c:pt idx="4">
                  <c:v>Paul Pogba</c:v>
                </c:pt>
                <c:pt idx="5">
                  <c:v>Fred</c:v>
                </c:pt>
                <c:pt idx="6">
                  <c:v>Mason Greenwood</c:v>
                </c:pt>
                <c:pt idx="7">
                  <c:v>Harry Maguire</c:v>
                </c:pt>
                <c:pt idx="8">
                  <c:v>Aaron Wan-Bissaka</c:v>
                </c:pt>
                <c:pt idx="9">
                  <c:v>Victor Lindelof</c:v>
                </c:pt>
                <c:pt idx="10">
                  <c:v>David de Gea</c:v>
                </c:pt>
              </c:strCache>
            </c:strRef>
          </c:cat>
          <c:val>
            <c:numRef>
              <c:f>Worksheet!$D$3:$D$13</c:f>
              <c:numCache>
                <c:formatCode>General</c:formatCode>
                <c:ptCount val="11"/>
                <c:pt idx="0">
                  <c:v>1</c:v>
                </c:pt>
                <c:pt idx="1">
                  <c:v>13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83-40A5-BAE0-869C34CF1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100"/>
        <c:axId val="470389464"/>
        <c:axId val="470394384"/>
      </c:barChart>
      <c:catAx>
        <c:axId val="4703894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dirty="0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0394384"/>
        <c:crosses val="autoZero"/>
        <c:auto val="1"/>
        <c:lblAlgn val="ctr"/>
        <c:lblOffset val="100"/>
        <c:noMultiLvlLbl val="0"/>
      </c:catAx>
      <c:valAx>
        <c:axId val="470394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Mangal Pro" panose="00000500000000000000" pitchFamily="2" charset="0"/>
                    <a:ea typeface="+mn-ea"/>
                    <a:cs typeface="+mn-cs"/>
                  </a:defRPr>
                </a:pPr>
                <a:r>
                  <a:rPr lang="en-GB" sz="1200" b="1" dirty="0"/>
                  <a:t>Involvements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Mangal Pro" panose="00000500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70389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 cap="rnd" cmpd="dbl">
      <a:solidFill>
        <a:schemeClr val="bg1"/>
      </a:solidFill>
      <a:prstDash val="solid"/>
    </a:ln>
    <a:effectLst/>
  </c:spPr>
  <c:txPr>
    <a:bodyPr/>
    <a:lstStyle/>
    <a:p>
      <a:pPr>
        <a:defRPr b="1">
          <a:solidFill>
            <a:schemeClr val="bg1"/>
          </a:solidFill>
          <a:latin typeface="Mangal Pro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Worksheet!$B$2</c:f>
              <c:strCache>
                <c:ptCount val="1"/>
                <c:pt idx="0">
                  <c:v>Goals</c:v>
                </c:pt>
              </c:strCache>
            </c:strRef>
          </c:tx>
          <c:spPr>
            <a:pattFill prst="weave">
              <a:fgClr>
                <a:srgbClr val="CC00CC"/>
              </a:fgClr>
              <a:bgClr>
                <a:srgbClr val="FF00FF"/>
              </a:bgClr>
            </a:pattFill>
            <a:ln>
              <a:noFill/>
            </a:ln>
            <a:effectLst>
              <a:glow rad="254000">
                <a:srgbClr val="CC00CC">
                  <a:alpha val="40000"/>
                </a:srgbClr>
              </a:glow>
            </a:effectLst>
          </c:spPr>
          <c:invertIfNegative val="0"/>
          <c:cat>
            <c:strRef>
              <c:f>Worksheet!$A$3:$A$21</c:f>
              <c:strCache>
                <c:ptCount val="19"/>
                <c:pt idx="1">
                  <c:v>Newcastle Utd</c:v>
                </c:pt>
                <c:pt idx="2">
                  <c:v>Young Boys</c:v>
                </c:pt>
                <c:pt idx="3">
                  <c:v>West Ham</c:v>
                </c:pt>
                <c:pt idx="4">
                  <c:v>Aston Villa</c:v>
                </c:pt>
                <c:pt idx="5">
                  <c:v>Villarreal</c:v>
                </c:pt>
                <c:pt idx="6">
                  <c:v>Everton</c:v>
                </c:pt>
                <c:pt idx="7">
                  <c:v>Leicester City</c:v>
                </c:pt>
                <c:pt idx="8">
                  <c:v>Atalanta</c:v>
                </c:pt>
                <c:pt idx="9">
                  <c:v>Liverpool</c:v>
                </c:pt>
                <c:pt idx="10">
                  <c:v>Tottenham</c:v>
                </c:pt>
                <c:pt idx="11">
                  <c:v>Atalanta</c:v>
                </c:pt>
                <c:pt idx="12">
                  <c:v>Manchester City</c:v>
                </c:pt>
                <c:pt idx="13">
                  <c:v>Watford</c:v>
                </c:pt>
                <c:pt idx="14">
                  <c:v>Villarreal</c:v>
                </c:pt>
                <c:pt idx="15">
                  <c:v>Chelsea</c:v>
                </c:pt>
                <c:pt idx="16">
                  <c:v>Arsenal</c:v>
                </c:pt>
                <c:pt idx="17">
                  <c:v>Crystal Palace</c:v>
                </c:pt>
                <c:pt idx="18">
                  <c:v>Norwich City</c:v>
                </c:pt>
              </c:strCache>
            </c:strRef>
          </c:cat>
          <c:val>
            <c:numRef>
              <c:f>Worksheet!$B$3:$B$21</c:f>
              <c:numCache>
                <c:formatCode>General</c:formatCode>
                <c:ptCount val="1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2</c:v>
                </c:pt>
                <c:pt idx="17">
                  <c:v>0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2-4409-8144-04CA39EB9545}"/>
            </c:ext>
          </c:extLst>
        </c:ser>
        <c:ser>
          <c:idx val="1"/>
          <c:order val="1"/>
          <c:tx>
            <c:strRef>
              <c:f>Worksheet!$C$2</c:f>
              <c:strCache>
                <c:ptCount val="1"/>
                <c:pt idx="0">
                  <c:v>Shots</c:v>
                </c:pt>
              </c:strCache>
            </c:strRef>
          </c:tx>
          <c:spPr>
            <a:pattFill prst="horzBrick">
              <a:fgClr>
                <a:srgbClr val="66FFFF"/>
              </a:fgClr>
              <a:bgClr>
                <a:srgbClr val="33CCFF"/>
              </a:bgClr>
            </a:pattFill>
            <a:ln>
              <a:noFill/>
            </a:ln>
            <a:effectLst>
              <a:glow rad="101600">
                <a:srgbClr val="66FFFF">
                  <a:alpha val="40000"/>
                </a:srgbClr>
              </a:glow>
            </a:effectLst>
          </c:spPr>
          <c:invertIfNegative val="0"/>
          <c:cat>
            <c:strRef>
              <c:f>Worksheet!$A$3:$A$21</c:f>
              <c:strCache>
                <c:ptCount val="19"/>
                <c:pt idx="1">
                  <c:v>Newcastle Utd</c:v>
                </c:pt>
                <c:pt idx="2">
                  <c:v>Young Boys</c:v>
                </c:pt>
                <c:pt idx="3">
                  <c:v>West Ham</c:v>
                </c:pt>
                <c:pt idx="4">
                  <c:v>Aston Villa</c:v>
                </c:pt>
                <c:pt idx="5">
                  <c:v>Villarreal</c:v>
                </c:pt>
                <c:pt idx="6">
                  <c:v>Everton</c:v>
                </c:pt>
                <c:pt idx="7">
                  <c:v>Leicester City</c:v>
                </c:pt>
                <c:pt idx="8">
                  <c:v>Atalanta</c:v>
                </c:pt>
                <c:pt idx="9">
                  <c:v>Liverpool</c:v>
                </c:pt>
                <c:pt idx="10">
                  <c:v>Tottenham</c:v>
                </c:pt>
                <c:pt idx="11">
                  <c:v>Atalanta</c:v>
                </c:pt>
                <c:pt idx="12">
                  <c:v>Manchester City</c:v>
                </c:pt>
                <c:pt idx="13">
                  <c:v>Watford</c:v>
                </c:pt>
                <c:pt idx="14">
                  <c:v>Villarreal</c:v>
                </c:pt>
                <c:pt idx="15">
                  <c:v>Chelsea</c:v>
                </c:pt>
                <c:pt idx="16">
                  <c:v>Arsenal</c:v>
                </c:pt>
                <c:pt idx="17">
                  <c:v>Crystal Palace</c:v>
                </c:pt>
                <c:pt idx="18">
                  <c:v>Norwich City</c:v>
                </c:pt>
              </c:strCache>
            </c:strRef>
          </c:cat>
          <c:val>
            <c:numRef>
              <c:f>Worksheet!$C$3:$C$21</c:f>
              <c:numCache>
                <c:formatCode>General</c:formatCode>
                <c:ptCount val="19"/>
                <c:pt idx="1">
                  <c:v>6</c:v>
                </c:pt>
                <c:pt idx="2">
                  <c:v>2</c:v>
                </c:pt>
                <c:pt idx="3">
                  <c:v>7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7</c:v>
                </c:pt>
                <c:pt idx="9">
                  <c:v>4</c:v>
                </c:pt>
                <c:pt idx="10">
                  <c:v>2</c:v>
                </c:pt>
                <c:pt idx="11">
                  <c:v>4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0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52-4409-8144-04CA39EB9545}"/>
            </c:ext>
          </c:extLst>
        </c:ser>
        <c:ser>
          <c:idx val="2"/>
          <c:order val="2"/>
          <c:tx>
            <c:strRef>
              <c:f>Worksheet!$D$2</c:f>
              <c:strCache>
                <c:ptCount val="1"/>
                <c:pt idx="0">
                  <c:v>Shots oT</c:v>
                </c:pt>
              </c:strCache>
            </c:strRef>
          </c:tx>
          <c:spPr>
            <a:pattFill prst="wdDnDiag">
              <a:fgClr>
                <a:srgbClr val="FF9966"/>
              </a:fgClr>
              <a:bgClr>
                <a:srgbClr val="FF6600"/>
              </a:bgClr>
            </a:pattFill>
            <a:ln>
              <a:noFill/>
            </a:ln>
            <a:effectLst>
              <a:glow rad="101600">
                <a:srgbClr val="FF9966"/>
              </a:glow>
            </a:effectLst>
          </c:spPr>
          <c:invertIfNegative val="0"/>
          <c:cat>
            <c:strRef>
              <c:f>Worksheet!$A$3:$A$21</c:f>
              <c:strCache>
                <c:ptCount val="19"/>
                <c:pt idx="1">
                  <c:v>Newcastle Utd</c:v>
                </c:pt>
                <c:pt idx="2">
                  <c:v>Young Boys</c:v>
                </c:pt>
                <c:pt idx="3">
                  <c:v>West Ham</c:v>
                </c:pt>
                <c:pt idx="4">
                  <c:v>Aston Villa</c:v>
                </c:pt>
                <c:pt idx="5">
                  <c:v>Villarreal</c:v>
                </c:pt>
                <c:pt idx="6">
                  <c:v>Everton</c:v>
                </c:pt>
                <c:pt idx="7">
                  <c:v>Leicester City</c:v>
                </c:pt>
                <c:pt idx="8">
                  <c:v>Atalanta</c:v>
                </c:pt>
                <c:pt idx="9">
                  <c:v>Liverpool</c:v>
                </c:pt>
                <c:pt idx="10">
                  <c:v>Tottenham</c:v>
                </c:pt>
                <c:pt idx="11">
                  <c:v>Atalanta</c:v>
                </c:pt>
                <c:pt idx="12">
                  <c:v>Manchester City</c:v>
                </c:pt>
                <c:pt idx="13">
                  <c:v>Watford</c:v>
                </c:pt>
                <c:pt idx="14">
                  <c:v>Villarreal</c:v>
                </c:pt>
                <c:pt idx="15">
                  <c:v>Chelsea</c:v>
                </c:pt>
                <c:pt idx="16">
                  <c:v>Arsenal</c:v>
                </c:pt>
                <c:pt idx="17">
                  <c:v>Crystal Palace</c:v>
                </c:pt>
                <c:pt idx="18">
                  <c:v>Norwich City</c:v>
                </c:pt>
              </c:strCache>
            </c:strRef>
          </c:cat>
          <c:val>
            <c:numRef>
              <c:f>Worksheet!$D$3:$D$21</c:f>
              <c:numCache>
                <c:formatCode>General</c:formatCode>
                <c:ptCount val="19"/>
                <c:pt idx="1">
                  <c:v>2</c:v>
                </c:pt>
                <c:pt idx="2">
                  <c:v>2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52-4409-8144-04CA39EB9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6553192"/>
        <c:axId val="466552864"/>
      </c:barChart>
      <c:catAx>
        <c:axId val="466553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6552864"/>
        <c:crosses val="autoZero"/>
        <c:auto val="1"/>
        <c:lblAlgn val="ctr"/>
        <c:lblOffset val="100"/>
        <c:noMultiLvlLbl val="0"/>
      </c:catAx>
      <c:valAx>
        <c:axId val="46655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Mangal Pro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4665531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8575">
      <a:solidFill>
        <a:schemeClr val="bg1"/>
      </a:solidFill>
      <a:prstDash val="lgDashDotDot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0.01856</cdr:x>
      <cdr:y>0.02962</cdr:y>
    </cdr:from>
    <cdr:to>
      <cdr:x>0.37357</cdr:x>
      <cdr:y>0.08265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013D8D3-52A3-4F53-AB21-CC0F94E1BB36}"/>
            </a:ext>
          </a:extLst>
        </cdr:cNvPr>
        <cdr:cNvSpPr txBox="1"/>
      </cdr:nvSpPr>
      <cdr:spPr>
        <a:xfrm xmlns:a="http://schemas.openxmlformats.org/drawingml/2006/main">
          <a:off x="89451" y="128951"/>
          <a:ext cx="1711356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900" dirty="0">
              <a:solidFill>
                <a:schemeClr val="bg1"/>
              </a:solidFill>
              <a:latin typeface="Mangal Pro" panose="00000500000000000000" pitchFamily="2" charset="0"/>
            </a:rPr>
            <a:t>Data: Statsomb via Fbref</a:t>
          </a:r>
        </a:p>
      </cdr:txBody>
    </cdr:sp>
  </cdr:relSizeAnchor>
  <cdr:relSizeAnchor xmlns:cdr="http://schemas.openxmlformats.org/drawingml/2006/chartDrawing">
    <cdr:from>
      <cdr:x>0.22252</cdr:x>
      <cdr:y>0.9304</cdr:y>
    </cdr:from>
    <cdr:to>
      <cdr:x>0.66391</cdr:x>
      <cdr:y>0.98343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BE265C7-0B1B-4442-B241-593AA42C7159}"/>
            </a:ext>
          </a:extLst>
        </cdr:cNvPr>
        <cdr:cNvSpPr txBox="1"/>
      </cdr:nvSpPr>
      <cdr:spPr>
        <a:xfrm xmlns:a="http://schemas.openxmlformats.org/drawingml/2006/main">
          <a:off x="1072684" y="4049969"/>
          <a:ext cx="2127715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900" dirty="0">
              <a:solidFill>
                <a:schemeClr val="bg1"/>
              </a:solidFill>
              <a:latin typeface="Mangal Pro" panose="00000500000000000000" pitchFamily="2" charset="0"/>
            </a:rPr>
            <a:t>Distance Shows Per 90 Minutes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889-7DF9-44AB-9FCA-8CDD8DF9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8CCCE-7D2C-4891-9670-149B12F5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E7B8-548E-41B9-A0B8-C45FBA0A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B7D9-4424-45B0-B428-F7C26FF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AA8A-3112-4C55-9F5C-43A08B1D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9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2484-65B7-4444-A295-45E74843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540BA-A8CB-45B1-AA6D-0C4AD6C3A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A02A8-FA82-4E7B-9104-9EB5C1F1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A2B1-5D9A-48BF-AFB7-ACB0C1FB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27AF-D30C-45E3-A678-5088ECC2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5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8BDFD-4600-47A0-8999-F6587544C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64478-2ADF-449E-8CE3-75A190C9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815B-6122-4B2B-A5A2-884FBCB7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B883-3B87-4EA9-926F-577D79F2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1A31-D30F-43BF-A30D-24467870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E0B3-4C51-4ACF-89BA-0DA11DF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2711-DBB5-4A82-930A-7EF39D5B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CB8E-61F9-4A17-9F1C-D5D8051C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D96F-AE49-42D3-A0B5-6199CB1B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212B-0D00-4DCE-ABA9-1F648D97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9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5889-FE87-4445-9AD8-B7333D0B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2C62-3B82-4601-80CC-E583D12D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8DD7-B311-40BA-8A3A-EF732EFF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59F6-C2AF-4281-91E2-8CA60D70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B834F-7622-413E-B4DF-D68F565A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4F48-0534-4FC4-B58B-52DC8A96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F667-0148-4946-9F8D-711D36EEE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430DC-82EF-4433-8E5A-DE744F86A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36014-A2C7-458B-A966-FEAAF68C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48BB4-B640-49DC-B2A7-0AA73CC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D619-20C9-4D00-AF6C-E94E1F2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9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B0DD-1D02-4B20-BD07-91B17A52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6D596-74EF-4E94-B4B6-070AB8CC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2E6C8-DE02-47E9-9BB1-15DF45A91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8976-1CD5-4B99-8389-2AA54DE76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3B9F-57B6-47AB-8FC9-F9B2D9172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0A27D-28AD-4EEF-AFDC-02727D32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D2F7D-9188-4B0A-999C-89C82D72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ADC1A-84C5-4126-8E60-EF85B78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42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C836-E86C-4940-A4F6-BFB04881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BE075-1A29-4BBF-9009-CD80B4B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8206C-7582-402B-9000-9A3187E3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A7426-D7C0-45D5-8A4B-5454439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0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07345-CC89-4FC4-930F-48DA09D3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80E57-4B1C-4D05-A110-D8C60EF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8F845-D2F1-4E88-BFC1-B599849E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51F6-AB91-44CF-A5C6-8155A9A2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0DAB-6EB9-45DD-A9AA-0D4FEB43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E70-F151-490D-9AA1-981DD6CB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A30E-2797-44FD-9208-E129450C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CCA6-43C5-4C39-AA9B-ECD8A7EF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B43C3-D45D-4A06-9BA0-051B901C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42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3A39-0670-4AA1-9E36-898A545D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7D9C3-2DD5-44E3-884E-A460BF0F3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D34-594B-4E5F-9D0A-4434C3EE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66B2F-409E-4AD7-949D-1C8785A5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7F0F-78CE-4D3B-86E0-17728F7A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8AD6F-65A0-4863-9BF3-3EA337A9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FFD37-876D-44AC-984C-46D900A8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2AC23-A38B-424A-BFFC-0857D89B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ED35-F574-4315-9E19-5C77EB219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259A-5518-4853-A763-48EF60FC5504}" type="datetimeFigureOut">
              <a:rPr lang="en-GB" smtClean="0"/>
              <a:t>15/12/2021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F123-D4B1-454F-92E8-5893EB1B7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9326-2C0C-4932-B5F8-E8FD87D4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2271-00A9-47E8-AA7F-4E2368841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4120A9-95C7-4BCD-95F2-CEC431B8BFE7}"/>
              </a:ext>
            </a:extLst>
          </p:cNvPr>
          <p:cNvSpPr txBox="1"/>
          <p:nvPr/>
        </p:nvSpPr>
        <p:spPr>
          <a:xfrm>
            <a:off x="445422" y="304046"/>
            <a:ext cx="10984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MANCHESTER UNITED | DATA SUMMARY</a:t>
            </a:r>
          </a:p>
          <a:p>
            <a:pPr algn="ctr"/>
            <a:r>
              <a:rPr lang="en-GB" sz="16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League Group Stage 2021/22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3EB9CC7-0A7F-42E3-AE96-C12532A6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376" y="2330844"/>
            <a:ext cx="3038915" cy="30794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E6E3FA-32F5-48A0-817D-0874170E5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511319"/>
              </p:ext>
            </p:extLst>
          </p:nvPr>
        </p:nvGraphicFramePr>
        <p:xfrm>
          <a:off x="248514" y="1026367"/>
          <a:ext cx="6525510" cy="5604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C98421-FD5E-4B54-999A-7D59F8119EAF}"/>
              </a:ext>
            </a:extLst>
          </p:cNvPr>
          <p:cNvSpPr txBox="1"/>
          <p:nvPr/>
        </p:nvSpPr>
        <p:spPr>
          <a:xfrm>
            <a:off x="0" y="257390"/>
            <a:ext cx="7240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MANCHESTER UNITED | EXPECTED GOALS </a:t>
            </a:r>
            <a:r>
              <a:rPr lang="en-GB" b="1" dirty="0">
                <a:solidFill>
                  <a:srgbClr val="00B0F0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FOR </a:t>
            </a:r>
            <a:r>
              <a:rPr lang="en-GB" b="1" dirty="0">
                <a:solidFill>
                  <a:schemeClr val="bg1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AND </a:t>
            </a:r>
            <a:r>
              <a:rPr lang="en-GB" b="1" dirty="0">
                <a:solidFill>
                  <a:srgbClr val="FF66FF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AGAINST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League Group Stage 2021/22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447DC8A-7E3C-4F08-9FA6-A86A99BC37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91205"/>
              </p:ext>
            </p:extLst>
          </p:nvPr>
        </p:nvGraphicFramePr>
        <p:xfrm>
          <a:off x="7100596" y="1866121"/>
          <a:ext cx="4820562" cy="4772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13D8D3-52A3-4F53-AB21-CC0F94E1BB36}"/>
              </a:ext>
            </a:extLst>
          </p:cNvPr>
          <p:cNvSpPr txBox="1"/>
          <p:nvPr/>
        </p:nvSpPr>
        <p:spPr>
          <a:xfrm>
            <a:off x="5064450" y="5698458"/>
            <a:ext cx="157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Mangal Pro" panose="00000500000000000000" pitchFamily="2" charset="0"/>
              </a:rPr>
              <a:t>Data: Statsomb via Fbref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CC4C8-099B-41E7-90AF-4925012D9FF1}"/>
              </a:ext>
            </a:extLst>
          </p:cNvPr>
          <p:cNvSpPr txBox="1"/>
          <p:nvPr/>
        </p:nvSpPr>
        <p:spPr>
          <a:xfrm>
            <a:off x="7035275" y="1053603"/>
            <a:ext cx="49079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20B0604020202020204" pitchFamily="2" charset="0"/>
                <a:cs typeface="Mangal" panose="020B0502040204020203" pitchFamily="18" charset="0"/>
              </a:rPr>
              <a:t>MANCHESTER UNITED | MINUTES PLAYED</a:t>
            </a:r>
            <a:endParaRPr lang="en-GB" b="1" dirty="0">
              <a:solidFill>
                <a:srgbClr val="FF66FF"/>
              </a:solidFill>
              <a:latin typeface="Mangal Pro" panose="020B0604020202020204" pitchFamily="2" charset="0"/>
              <a:cs typeface="Mangal" panose="020B0502040204020203" pitchFamily="18" charset="0"/>
            </a:endParaRP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League Group Stage 2021/22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00B0A4-96C0-470A-B9D2-6EF9BCDEFBB3}"/>
              </a:ext>
            </a:extLst>
          </p:cNvPr>
          <p:cNvCxnSpPr>
            <a:cxnSpLocks/>
          </p:cNvCxnSpPr>
          <p:nvPr/>
        </p:nvCxnSpPr>
        <p:spPr>
          <a:xfrm>
            <a:off x="7305873" y="6391469"/>
            <a:ext cx="858417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991C30-2A1E-4BA9-A870-475AEEB5356F}"/>
              </a:ext>
            </a:extLst>
          </p:cNvPr>
          <p:cNvCxnSpPr>
            <a:cxnSpLocks/>
          </p:cNvCxnSpPr>
          <p:nvPr/>
        </p:nvCxnSpPr>
        <p:spPr>
          <a:xfrm>
            <a:off x="7308977" y="6441233"/>
            <a:ext cx="858417" cy="0"/>
          </a:xfrm>
          <a:prstGeom prst="line">
            <a:avLst/>
          </a:prstGeom>
          <a:ln w="19050">
            <a:solidFill>
              <a:srgbClr val="00B050"/>
            </a:solidFill>
          </a:ln>
          <a:effectLst>
            <a:glow>
              <a:srgbClr val="00B05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5632C2-9EE1-4A36-9A0E-29B861E73DE7}"/>
              </a:ext>
            </a:extLst>
          </p:cNvPr>
          <p:cNvSpPr/>
          <p:nvPr/>
        </p:nvSpPr>
        <p:spPr>
          <a:xfrm>
            <a:off x="171451" y="1008668"/>
            <a:ext cx="6644128" cy="567788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69940A-FB0C-4E48-A151-5A30F4E6EF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928084"/>
              </p:ext>
            </p:extLst>
          </p:nvPr>
        </p:nvGraphicFramePr>
        <p:xfrm>
          <a:off x="239108" y="1414021"/>
          <a:ext cx="6435070" cy="5156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E2531D1-C5CC-4523-AE0D-382044D3D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84663"/>
              </p:ext>
            </p:extLst>
          </p:nvPr>
        </p:nvGraphicFramePr>
        <p:xfrm>
          <a:off x="7079530" y="1766396"/>
          <a:ext cx="4901939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FAE6BC-0076-43BD-B68A-CF0B506FC137}"/>
              </a:ext>
            </a:extLst>
          </p:cNvPr>
          <p:cNvSpPr txBox="1"/>
          <p:nvPr/>
        </p:nvSpPr>
        <p:spPr>
          <a:xfrm>
            <a:off x="80519" y="239107"/>
            <a:ext cx="7102705" cy="769441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CHAMPIONS LEAGUE | EXPECTED GOALS </a:t>
            </a:r>
            <a:r>
              <a:rPr lang="en-GB" b="1" dirty="0">
                <a:solidFill>
                  <a:srgbClr val="66FF99"/>
                </a:solidFill>
                <a:latin typeface="Mangal Pro" panose="00000500000000000000" pitchFamily="2" charset="0"/>
              </a:rPr>
              <a:t>FOR</a:t>
            </a:r>
            <a:r>
              <a:rPr lang="en-GB" b="1" dirty="0">
                <a:solidFill>
                  <a:srgbClr val="00FF99"/>
                </a:solidFill>
                <a:latin typeface="Mangal Pro" panose="00000500000000000000" pitchFamily="2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AND </a:t>
            </a:r>
            <a:r>
              <a:rPr lang="en-GB" b="1" dirty="0">
                <a:solidFill>
                  <a:srgbClr val="9933FF"/>
                </a:solidFill>
                <a:latin typeface="Mangal Pro" panose="00000500000000000000" pitchFamily="2" charset="0"/>
              </a:rPr>
              <a:t>AGAINST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</a:t>
            </a:r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League Group Stage 2021/22</a:t>
            </a:r>
          </a:p>
          <a:p>
            <a:pPr algn="ctr"/>
            <a:endParaRPr lang="en-GB" sz="1200" b="1" dirty="0">
              <a:solidFill>
                <a:schemeClr val="bg1"/>
              </a:solidFill>
              <a:latin typeface="Mangal Pro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CB1A8-37F0-453F-A326-4C6A3D36218F}"/>
              </a:ext>
            </a:extLst>
          </p:cNvPr>
          <p:cNvSpPr txBox="1"/>
          <p:nvPr/>
        </p:nvSpPr>
        <p:spPr>
          <a:xfrm>
            <a:off x="4511350" y="6475083"/>
            <a:ext cx="157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Mangal Pro" panose="00000500000000000000" pitchFamily="2" charset="0"/>
              </a:rPr>
              <a:t>Data: Statsomb via Fbref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560-50B7-416D-81B4-98664172AB34}"/>
              </a:ext>
            </a:extLst>
          </p:cNvPr>
          <p:cNvSpPr txBox="1"/>
          <p:nvPr/>
        </p:nvSpPr>
        <p:spPr>
          <a:xfrm>
            <a:off x="7184751" y="6437477"/>
            <a:ext cx="157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Mangal Pro" panose="00000500000000000000" pitchFamily="2" charset="0"/>
              </a:rPr>
              <a:t>Data: Statsomb via Fbref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F69B5-2273-45C6-A1FD-C552ACB646AD}"/>
              </a:ext>
            </a:extLst>
          </p:cNvPr>
          <p:cNvSpPr txBox="1"/>
          <p:nvPr/>
        </p:nvSpPr>
        <p:spPr>
          <a:xfrm>
            <a:off x="7156517" y="730873"/>
            <a:ext cx="4762106" cy="104644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CHAMPIONS LEAGUE | </a:t>
            </a:r>
            <a:r>
              <a:rPr lang="en-GB" b="1" dirty="0">
                <a:solidFill>
                  <a:srgbClr val="FF0000"/>
                </a:solidFill>
                <a:latin typeface="Mangal Pro" panose="00000500000000000000" pitchFamily="2" charset="0"/>
              </a:rPr>
              <a:t>EXPECTED</a:t>
            </a:r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 GOALS VS </a:t>
            </a:r>
            <a:r>
              <a:rPr lang="en-GB" b="1" dirty="0">
                <a:solidFill>
                  <a:srgbClr val="FFFF00"/>
                </a:solidFill>
                <a:latin typeface="Mangal Pro" panose="00000500000000000000" pitchFamily="2" charset="0"/>
              </a:rPr>
              <a:t>ACTUAL</a:t>
            </a:r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 GOALS</a:t>
            </a:r>
          </a:p>
          <a:p>
            <a:pPr algn="ctr"/>
            <a:r>
              <a:rPr lang="en-GB" sz="14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</a:t>
            </a:r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League Group Stage 2021/22</a:t>
            </a:r>
          </a:p>
          <a:p>
            <a:pPr algn="ctr"/>
            <a:endParaRPr lang="en-GB" sz="1200" b="1" dirty="0">
              <a:solidFill>
                <a:schemeClr val="bg1"/>
              </a:solidFill>
              <a:latin typeface="Mangal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0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BBB4A0-81E5-4DE6-8DB3-96904BC45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693390"/>
              </p:ext>
            </p:extLst>
          </p:nvPr>
        </p:nvGraphicFramePr>
        <p:xfrm>
          <a:off x="554477" y="1605063"/>
          <a:ext cx="11011710" cy="5107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18057C-9D83-4932-A06E-97D8AE536318}"/>
              </a:ext>
            </a:extLst>
          </p:cNvPr>
          <p:cNvSpPr txBox="1"/>
          <p:nvPr/>
        </p:nvSpPr>
        <p:spPr>
          <a:xfrm>
            <a:off x="885219" y="1157592"/>
            <a:ext cx="2587558" cy="339887"/>
          </a:xfrm>
          <a:prstGeom prst="rect">
            <a:avLst/>
          </a:prstGeom>
          <a:pattFill prst="pct5">
            <a:fgClr>
              <a:srgbClr val="FF3399"/>
            </a:fgClr>
            <a:bgClr>
              <a:srgbClr val="FF6699"/>
            </a:bgClr>
          </a:pattFill>
          <a:ln w="38100">
            <a:solidFill>
              <a:srgbClr val="FF0066"/>
            </a:solidFill>
          </a:ln>
        </p:spPr>
        <p:txBody>
          <a:bodyPr wrap="square" tIns="108000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Involvement In Final 1/3 Passes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5C515-2DDD-42DF-96FB-2F1606772688}"/>
              </a:ext>
            </a:extLst>
          </p:cNvPr>
          <p:cNvSpPr txBox="1"/>
          <p:nvPr/>
        </p:nvSpPr>
        <p:spPr>
          <a:xfrm>
            <a:off x="4834649" y="1154349"/>
            <a:ext cx="2558375" cy="339887"/>
          </a:xfrm>
          <a:prstGeom prst="rect">
            <a:avLst/>
          </a:prstGeom>
          <a:pattFill prst="zigZag">
            <a:fgClr>
              <a:srgbClr val="9933FF"/>
            </a:fgClr>
            <a:bgClr>
              <a:srgbClr val="CC66FF"/>
            </a:bgClr>
          </a:pattFill>
          <a:ln w="38100">
            <a:solidFill>
              <a:srgbClr val="9933FF"/>
            </a:solidFill>
          </a:ln>
        </p:spPr>
        <p:txBody>
          <a:bodyPr wrap="square" tIns="108000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Passes That Lead To Shots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E511F-EFE1-4E0E-986C-F8FCC338C47D}"/>
              </a:ext>
            </a:extLst>
          </p:cNvPr>
          <p:cNvSpPr txBox="1"/>
          <p:nvPr/>
        </p:nvSpPr>
        <p:spPr>
          <a:xfrm>
            <a:off x="8579805" y="1160835"/>
            <a:ext cx="2558374" cy="339887"/>
          </a:xfrm>
          <a:prstGeom prst="rect">
            <a:avLst/>
          </a:prstGeom>
          <a:pattFill prst="lgGrid">
            <a:fgClr>
              <a:srgbClr val="0099FF"/>
            </a:fgClr>
            <a:bgClr>
              <a:srgbClr val="33CCFF"/>
            </a:bgClr>
          </a:pattFill>
          <a:ln w="38100">
            <a:solidFill>
              <a:srgbClr val="0099FF"/>
            </a:solidFill>
          </a:ln>
        </p:spPr>
        <p:txBody>
          <a:bodyPr wrap="square" tIns="108000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Shots On Target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178B-B38E-45DE-8A41-617D63B2E489}"/>
              </a:ext>
            </a:extLst>
          </p:cNvPr>
          <p:cNvSpPr txBox="1"/>
          <p:nvPr/>
        </p:nvSpPr>
        <p:spPr>
          <a:xfrm>
            <a:off x="2254837" y="212618"/>
            <a:ext cx="79715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ATTACKING SEQUENCE INVOLVEMENTS | MANCHESTER UNITED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Champions League Group Stage 2021/22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975E1-CD89-4D53-8474-2E3D43AEC72A}"/>
              </a:ext>
            </a:extLst>
          </p:cNvPr>
          <p:cNvSpPr txBox="1"/>
          <p:nvPr/>
        </p:nvSpPr>
        <p:spPr>
          <a:xfrm>
            <a:off x="9989226" y="1669619"/>
            <a:ext cx="157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Mangal Pro" panose="00000500000000000000" pitchFamily="2" charset="0"/>
              </a:rPr>
              <a:t>Data: Statsomb via Fbref</a:t>
            </a:r>
          </a:p>
        </p:txBody>
      </p:sp>
    </p:spTree>
    <p:extLst>
      <p:ext uri="{BB962C8B-B14F-4D97-AF65-F5344CB8AC3E}">
        <p14:creationId xmlns:p14="http://schemas.microsoft.com/office/powerpoint/2010/main" val="314189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26FF5-79C9-471A-8DA3-2F209C38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47" y="1922107"/>
            <a:ext cx="6228906" cy="4702628"/>
          </a:xfrm>
          <a:prstGeom prst="rect">
            <a:avLst/>
          </a:prstGeom>
          <a:ln w="31750">
            <a:solidFill>
              <a:schemeClr val="bg1"/>
            </a:solidFill>
            <a:prstDash val="dash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3A935-E031-406B-9E16-08E27647B687}"/>
              </a:ext>
            </a:extLst>
          </p:cNvPr>
          <p:cNvSpPr txBox="1"/>
          <p:nvPr/>
        </p:nvSpPr>
        <p:spPr>
          <a:xfrm>
            <a:off x="166099" y="203476"/>
            <a:ext cx="79715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Mangal Pro" panose="00000500000000000000" pitchFamily="2" charset="0"/>
              </a:rPr>
              <a:t>CRISTIANO RONALDO | MANCHESTER UNITED | PLAYER PROFILE</a:t>
            </a: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  <a:cs typeface="Mangal" panose="02040503050203030202" pitchFamily="18" charset="0"/>
              </a:rPr>
              <a:t>All Competitions 2021/22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332C6-0964-4279-86BA-A202F89ABA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r="25482"/>
          <a:stretch/>
        </p:blipFill>
        <p:spPr>
          <a:xfrm>
            <a:off x="10758196" y="113289"/>
            <a:ext cx="1312607" cy="1223462"/>
          </a:xfrm>
          <a:prstGeom prst="flowChartConnector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7DB78E-E5D5-45B2-9ECD-E16094DD7E8D}"/>
              </a:ext>
            </a:extLst>
          </p:cNvPr>
          <p:cNvSpPr/>
          <p:nvPr/>
        </p:nvSpPr>
        <p:spPr>
          <a:xfrm>
            <a:off x="4799513" y="1017036"/>
            <a:ext cx="569167" cy="569167"/>
          </a:xfrm>
          <a:prstGeom prst="ellipse">
            <a:avLst/>
          </a:prstGeom>
          <a:solidFill>
            <a:srgbClr val="FF3C3C">
              <a:alpha val="74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86D58E-2281-432D-8252-B0307BD0992F}"/>
              </a:ext>
            </a:extLst>
          </p:cNvPr>
          <p:cNvSpPr/>
          <p:nvPr/>
        </p:nvSpPr>
        <p:spPr>
          <a:xfrm>
            <a:off x="4138744" y="1104123"/>
            <a:ext cx="482081" cy="482082"/>
          </a:xfrm>
          <a:prstGeom prst="ellipse">
            <a:avLst/>
          </a:prstGeom>
          <a:solidFill>
            <a:srgbClr val="1BD848">
              <a:alpha val="59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046258-733C-47E4-AB2A-AAFF90145672}"/>
              </a:ext>
            </a:extLst>
          </p:cNvPr>
          <p:cNvSpPr/>
          <p:nvPr/>
        </p:nvSpPr>
        <p:spPr>
          <a:xfrm>
            <a:off x="3571266" y="1191206"/>
            <a:ext cx="394995" cy="394997"/>
          </a:xfrm>
          <a:prstGeom prst="ellipse">
            <a:avLst/>
          </a:prstGeom>
          <a:solidFill>
            <a:srgbClr val="1BD848">
              <a:alpha val="59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3B7DEB-5B5B-48EB-B6E0-E4CE7BE16E0B}"/>
              </a:ext>
            </a:extLst>
          </p:cNvPr>
          <p:cNvSpPr/>
          <p:nvPr/>
        </p:nvSpPr>
        <p:spPr>
          <a:xfrm>
            <a:off x="3069391" y="1278294"/>
            <a:ext cx="317241" cy="307911"/>
          </a:xfrm>
          <a:prstGeom prst="ellipse">
            <a:avLst/>
          </a:prstGeom>
          <a:solidFill>
            <a:srgbClr val="1BD848">
              <a:alpha val="59000"/>
            </a:srgbClr>
          </a:solidFill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8889E1-5768-43F0-A75B-D394AF7A90FE}"/>
              </a:ext>
            </a:extLst>
          </p:cNvPr>
          <p:cNvCxnSpPr/>
          <p:nvPr/>
        </p:nvCxnSpPr>
        <p:spPr>
          <a:xfrm>
            <a:off x="2753097" y="1735494"/>
            <a:ext cx="309776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07FC7155-758C-4159-BF4A-466734535D73}"/>
              </a:ext>
            </a:extLst>
          </p:cNvPr>
          <p:cNvSpPr txBox="1"/>
          <p:nvPr/>
        </p:nvSpPr>
        <p:spPr>
          <a:xfrm>
            <a:off x="2123425" y="1361602"/>
            <a:ext cx="88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>
                <a:solidFill>
                  <a:schemeClr val="bg1"/>
                </a:solidFill>
                <a:latin typeface="Mangal Pro" panose="00000500000000000000" pitchFamily="2" charset="0"/>
              </a:rPr>
              <a:t>Low Chance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5B5BBBC4-182F-4528-A9D1-F198B88B43C1}"/>
              </a:ext>
            </a:extLst>
          </p:cNvPr>
          <p:cNvSpPr txBox="1"/>
          <p:nvPr/>
        </p:nvSpPr>
        <p:spPr>
          <a:xfrm>
            <a:off x="5472077" y="1355476"/>
            <a:ext cx="105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b="1" dirty="0">
                <a:solidFill>
                  <a:schemeClr val="bg1"/>
                </a:solidFill>
                <a:latin typeface="Mangal Pro" panose="00000500000000000000" pitchFamily="2" charset="0"/>
              </a:rPr>
              <a:t>High Chance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1357A-08B9-4687-817E-5D9B50C337A4}"/>
              </a:ext>
            </a:extLst>
          </p:cNvPr>
          <p:cNvCxnSpPr>
            <a:cxnSpLocks/>
          </p:cNvCxnSpPr>
          <p:nvPr/>
        </p:nvCxnSpPr>
        <p:spPr>
          <a:xfrm flipV="1">
            <a:off x="494985" y="2724538"/>
            <a:ext cx="0" cy="249127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">
            <a:extLst>
              <a:ext uri="{FF2B5EF4-FFF2-40B4-BE49-F238E27FC236}">
                <a16:creationId xmlns:a16="http://schemas.microsoft.com/office/drawing/2014/main" id="{EF5F3470-DBFF-4A58-9C6E-E4962694A004}"/>
              </a:ext>
            </a:extLst>
          </p:cNvPr>
          <p:cNvSpPr txBox="1"/>
          <p:nvPr/>
        </p:nvSpPr>
        <p:spPr>
          <a:xfrm rot="16200000">
            <a:off x="-576439" y="3742971"/>
            <a:ext cx="184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DIRECTION OF PLAY</a:t>
            </a: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A52D6FDE-B1DF-4BD7-B446-8F1BA1AE4C5D}"/>
              </a:ext>
            </a:extLst>
          </p:cNvPr>
          <p:cNvSpPr txBox="1"/>
          <p:nvPr/>
        </p:nvSpPr>
        <p:spPr>
          <a:xfrm rot="5400000">
            <a:off x="-265341" y="3895371"/>
            <a:ext cx="184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DIRECTION OF PLAY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DE677ECE-E77A-4CF6-8BC6-25671C628F00}"/>
              </a:ext>
            </a:extLst>
          </p:cNvPr>
          <p:cNvSpPr txBox="1"/>
          <p:nvPr/>
        </p:nvSpPr>
        <p:spPr>
          <a:xfrm>
            <a:off x="2833848" y="5261149"/>
            <a:ext cx="2810226" cy="2769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Shot Map Premier League 2021/22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E5E6909-5640-430A-AA11-033F50CE1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16215"/>
              </p:ext>
            </p:extLst>
          </p:nvPr>
        </p:nvGraphicFramePr>
        <p:xfrm>
          <a:off x="7492480" y="2077053"/>
          <a:ext cx="4451484" cy="4564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739639A-E9D9-41C6-938D-45CC81419E00}"/>
              </a:ext>
            </a:extLst>
          </p:cNvPr>
          <p:cNvSpPr txBox="1"/>
          <p:nvPr/>
        </p:nvSpPr>
        <p:spPr>
          <a:xfrm>
            <a:off x="1113081" y="6223146"/>
            <a:ext cx="1579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Mangal Pro" panose="00000500000000000000" pitchFamily="2" charset="0"/>
              </a:rPr>
              <a:t>Data: Understat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47E64-629B-4135-97F5-19A2ADAF9042}"/>
              </a:ext>
            </a:extLst>
          </p:cNvPr>
          <p:cNvSpPr txBox="1"/>
          <p:nvPr/>
        </p:nvSpPr>
        <p:spPr>
          <a:xfrm>
            <a:off x="9153328" y="1632858"/>
            <a:ext cx="587829" cy="276999"/>
          </a:xfrm>
          <a:prstGeom prst="rect">
            <a:avLst/>
          </a:prstGeom>
          <a:solidFill>
            <a:srgbClr val="66FFFF"/>
          </a:solidFill>
          <a:effectLst>
            <a:glow rad="127000">
              <a:srgbClr val="66FFFF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Shots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52035-DF7B-4220-ACA5-5A9FEAE4BAE2}"/>
              </a:ext>
            </a:extLst>
          </p:cNvPr>
          <p:cNvSpPr txBox="1"/>
          <p:nvPr/>
        </p:nvSpPr>
        <p:spPr>
          <a:xfrm>
            <a:off x="7747518" y="1635969"/>
            <a:ext cx="622041" cy="276999"/>
          </a:xfrm>
          <a:prstGeom prst="rect">
            <a:avLst/>
          </a:prstGeom>
          <a:solidFill>
            <a:srgbClr val="CC00CC"/>
          </a:solidFill>
          <a:effectLst>
            <a:glow rad="127000">
              <a:srgbClr val="FF00FF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Goals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0A3A8-3917-4477-8904-9C4DCB52DB04}"/>
              </a:ext>
            </a:extLst>
          </p:cNvPr>
          <p:cNvSpPr txBox="1"/>
          <p:nvPr/>
        </p:nvSpPr>
        <p:spPr>
          <a:xfrm>
            <a:off x="10319658" y="1639077"/>
            <a:ext cx="1371600" cy="276999"/>
          </a:xfrm>
          <a:prstGeom prst="rect">
            <a:avLst/>
          </a:prstGeom>
          <a:solidFill>
            <a:srgbClr val="FF9966"/>
          </a:solidFill>
          <a:effectLst>
            <a:glow rad="127000">
              <a:srgbClr val="FF9966"/>
            </a:glow>
          </a:effectLst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Mangal Pro" panose="00000500000000000000" pitchFamily="2" charset="0"/>
              </a:rPr>
              <a:t>Shots On Target</a:t>
            </a:r>
          </a:p>
        </p:txBody>
      </p:sp>
    </p:spTree>
    <p:extLst>
      <p:ext uri="{BB962C8B-B14F-4D97-AF65-F5344CB8AC3E}">
        <p14:creationId xmlns:p14="http://schemas.microsoft.com/office/powerpoint/2010/main" val="85285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158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Sam</dc:creator>
  <cp:lastModifiedBy>Sam</cp:lastModifiedBy>
  <cp:revision>1</cp:revision>
  <dcterms:created xsi:type="dcterms:W3CDTF">2021-12-11T20:04:48Z</dcterms:created>
  <dcterms:modified xsi:type="dcterms:W3CDTF">2021-12-15T21:31:15Z</dcterms:modified>
</cp:coreProperties>
</file>