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80" r:id="rId10"/>
    <p:sldId id="261" r:id="rId11"/>
    <p:sldId id="262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98401-8963-4D89-9CA2-1BB0061A014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>
        <a:scene3d>
          <a:camera prst="isometricOffAxis2Left"/>
          <a:lightRig rig="threePt" dir="t"/>
        </a:scene3d>
      </dgm:spPr>
      <dgm:t>
        <a:bodyPr/>
        <a:lstStyle/>
        <a:p>
          <a:endParaRPr lang="en-IN"/>
        </a:p>
      </dgm:t>
    </dgm:pt>
    <dgm:pt modelId="{944FA979-A53D-4E0D-80A8-2A8178157BD1}">
      <dgm:prSet phldrT="[Text]"/>
      <dgm:spPr/>
      <dgm:t>
        <a:bodyPr/>
        <a:lstStyle/>
        <a:p>
          <a:r>
            <a:rPr lang="en-US" dirty="0"/>
            <a:t>FRONT END</a:t>
          </a:r>
          <a:endParaRPr lang="en-IN" dirty="0"/>
        </a:p>
      </dgm:t>
    </dgm:pt>
    <dgm:pt modelId="{82670D81-6384-4516-B739-541C27574CD6}" type="parTrans" cxnId="{7BB49E65-5DB5-4DEC-8F7D-70551D79BBE1}">
      <dgm:prSet/>
      <dgm:spPr/>
      <dgm:t>
        <a:bodyPr/>
        <a:lstStyle/>
        <a:p>
          <a:endParaRPr lang="en-IN"/>
        </a:p>
      </dgm:t>
    </dgm:pt>
    <dgm:pt modelId="{E884F308-8B74-4AE1-8D6B-A3C8255B6740}" type="sibTrans" cxnId="{7BB49E65-5DB5-4DEC-8F7D-70551D79BBE1}">
      <dgm:prSet/>
      <dgm:spPr/>
      <dgm:t>
        <a:bodyPr/>
        <a:lstStyle/>
        <a:p>
          <a:endParaRPr lang="en-IN"/>
        </a:p>
      </dgm:t>
    </dgm:pt>
    <dgm:pt modelId="{D4C7CC1A-5814-4CB5-9489-2EF4E8BE412E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HTML, CSS</a:t>
          </a:r>
          <a:endParaRPr lang="en-IN" dirty="0"/>
        </a:p>
      </dgm:t>
    </dgm:pt>
    <dgm:pt modelId="{05F45736-137A-43D5-AE89-1E25A7203B84}" type="parTrans" cxnId="{E86F6B8D-102D-4120-932E-8A884A3F4469}">
      <dgm:prSet/>
      <dgm:spPr/>
      <dgm:t>
        <a:bodyPr/>
        <a:lstStyle/>
        <a:p>
          <a:endParaRPr lang="en-IN"/>
        </a:p>
      </dgm:t>
    </dgm:pt>
    <dgm:pt modelId="{2988F15E-A44A-44F0-8A5C-3906A2501321}" type="sibTrans" cxnId="{E86F6B8D-102D-4120-932E-8A884A3F4469}">
      <dgm:prSet/>
      <dgm:spPr/>
      <dgm:t>
        <a:bodyPr/>
        <a:lstStyle/>
        <a:p>
          <a:endParaRPr lang="en-IN"/>
        </a:p>
      </dgm:t>
    </dgm:pt>
    <dgm:pt modelId="{E9DB9D4E-3ADA-4928-A793-3345A87DE224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JS, ReactJS</a:t>
          </a:r>
          <a:endParaRPr lang="en-IN" dirty="0"/>
        </a:p>
      </dgm:t>
    </dgm:pt>
    <dgm:pt modelId="{9E4C9E5A-120B-4975-B176-62095D0E29D9}" type="parTrans" cxnId="{AABD274F-FCDB-44FA-B2CC-BE7288444BAA}">
      <dgm:prSet/>
      <dgm:spPr/>
      <dgm:t>
        <a:bodyPr/>
        <a:lstStyle/>
        <a:p>
          <a:endParaRPr lang="en-IN"/>
        </a:p>
      </dgm:t>
    </dgm:pt>
    <dgm:pt modelId="{6BCA83F4-7FD1-410B-905C-BB4E44E13D16}" type="sibTrans" cxnId="{AABD274F-FCDB-44FA-B2CC-BE7288444BAA}">
      <dgm:prSet/>
      <dgm:spPr/>
      <dgm:t>
        <a:bodyPr/>
        <a:lstStyle/>
        <a:p>
          <a:endParaRPr lang="en-IN"/>
        </a:p>
      </dgm:t>
    </dgm:pt>
    <dgm:pt modelId="{ADDCFB60-B9B4-4B64-999E-6077C449961D}">
      <dgm:prSet phldrT="[Text]"/>
      <dgm:spPr/>
      <dgm:t>
        <a:bodyPr/>
        <a:lstStyle/>
        <a:p>
          <a:r>
            <a:rPr lang="en-US" dirty="0"/>
            <a:t>BACK  END</a:t>
          </a:r>
          <a:endParaRPr lang="en-IN" dirty="0"/>
        </a:p>
      </dgm:t>
    </dgm:pt>
    <dgm:pt modelId="{94331390-01D3-4545-9F60-BDA7E1CD2725}" type="parTrans" cxnId="{075F9B5A-C13C-40C2-93AD-68DDA31A71FF}">
      <dgm:prSet/>
      <dgm:spPr/>
      <dgm:t>
        <a:bodyPr/>
        <a:lstStyle/>
        <a:p>
          <a:endParaRPr lang="en-IN"/>
        </a:p>
      </dgm:t>
    </dgm:pt>
    <dgm:pt modelId="{03995E04-C9D0-436F-8CA2-DA67B5BE93CF}" type="sibTrans" cxnId="{075F9B5A-C13C-40C2-93AD-68DDA31A71FF}">
      <dgm:prSet/>
      <dgm:spPr/>
      <dgm:t>
        <a:bodyPr/>
        <a:lstStyle/>
        <a:p>
          <a:endParaRPr lang="en-IN"/>
        </a:p>
      </dgm:t>
    </dgm:pt>
    <dgm:pt modelId="{30D0011A-DC7F-40F4-855D-B121AFE8D3CA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Python</a:t>
          </a:r>
          <a:endParaRPr lang="en-IN" dirty="0"/>
        </a:p>
      </dgm:t>
    </dgm:pt>
    <dgm:pt modelId="{0043CE5F-46A0-474F-93C7-8794091F26F2}" type="parTrans" cxnId="{25054FC9-4957-4207-8042-1FE58DC943ED}">
      <dgm:prSet/>
      <dgm:spPr/>
      <dgm:t>
        <a:bodyPr/>
        <a:lstStyle/>
        <a:p>
          <a:endParaRPr lang="en-IN"/>
        </a:p>
      </dgm:t>
    </dgm:pt>
    <dgm:pt modelId="{C00CD759-683F-4D04-9DD9-59147021FFE1}" type="sibTrans" cxnId="{25054FC9-4957-4207-8042-1FE58DC943ED}">
      <dgm:prSet/>
      <dgm:spPr/>
      <dgm:t>
        <a:bodyPr/>
        <a:lstStyle/>
        <a:p>
          <a:endParaRPr lang="en-IN"/>
        </a:p>
      </dgm:t>
    </dgm:pt>
    <dgm:pt modelId="{DF3177D2-B402-45D5-BB3C-9590D9B247CC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Django</a:t>
          </a:r>
          <a:endParaRPr lang="en-IN" dirty="0"/>
        </a:p>
      </dgm:t>
    </dgm:pt>
    <dgm:pt modelId="{CF28F44B-AD68-447A-B955-681648FB8B46}" type="parTrans" cxnId="{7FE4AA17-8D47-4BE2-B889-E49DC649D200}">
      <dgm:prSet/>
      <dgm:spPr/>
      <dgm:t>
        <a:bodyPr/>
        <a:lstStyle/>
        <a:p>
          <a:endParaRPr lang="en-IN"/>
        </a:p>
      </dgm:t>
    </dgm:pt>
    <dgm:pt modelId="{5E80F861-02F0-4052-9207-8E7AC07D36DB}" type="sibTrans" cxnId="{7FE4AA17-8D47-4BE2-B889-E49DC649D200}">
      <dgm:prSet/>
      <dgm:spPr/>
      <dgm:t>
        <a:bodyPr/>
        <a:lstStyle/>
        <a:p>
          <a:endParaRPr lang="en-IN"/>
        </a:p>
      </dgm:t>
    </dgm:pt>
    <dgm:pt modelId="{30C041D3-D771-4F6F-AD8E-8E5F904C3071}">
      <dgm:prSet phldrT="[Text]"/>
      <dgm:spPr/>
      <dgm:t>
        <a:bodyPr/>
        <a:lstStyle/>
        <a:p>
          <a:r>
            <a:rPr lang="en-US" dirty="0"/>
            <a:t>DATA BASE</a:t>
          </a:r>
          <a:endParaRPr lang="en-IN" dirty="0"/>
        </a:p>
      </dgm:t>
    </dgm:pt>
    <dgm:pt modelId="{52BB16CB-DA45-45C3-90B4-923AFB737B37}" type="parTrans" cxnId="{828E7483-C032-41E4-8BCB-45BA3C3C7442}">
      <dgm:prSet/>
      <dgm:spPr/>
      <dgm:t>
        <a:bodyPr/>
        <a:lstStyle/>
        <a:p>
          <a:endParaRPr lang="en-IN"/>
        </a:p>
      </dgm:t>
    </dgm:pt>
    <dgm:pt modelId="{7986419A-DC9A-4D71-A38F-626C964331C8}" type="sibTrans" cxnId="{828E7483-C032-41E4-8BCB-45BA3C3C7442}">
      <dgm:prSet/>
      <dgm:spPr/>
      <dgm:t>
        <a:bodyPr/>
        <a:lstStyle/>
        <a:p>
          <a:endParaRPr lang="en-IN"/>
        </a:p>
      </dgm:t>
    </dgm:pt>
    <dgm:pt modelId="{1759DD2B-5AF7-46CD-8B2D-FD47204D5D26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SQLite</a:t>
          </a:r>
          <a:endParaRPr lang="en-IN" dirty="0"/>
        </a:p>
      </dgm:t>
    </dgm:pt>
    <dgm:pt modelId="{BD16BC3C-EC3E-4DA7-9A7B-46BF53280202}" type="parTrans" cxnId="{E74F4306-056F-45EE-A2C0-E297399FF33F}">
      <dgm:prSet/>
      <dgm:spPr/>
      <dgm:t>
        <a:bodyPr/>
        <a:lstStyle/>
        <a:p>
          <a:endParaRPr lang="en-IN"/>
        </a:p>
      </dgm:t>
    </dgm:pt>
    <dgm:pt modelId="{5F5D9198-C01A-4BA9-AE01-1A2CFC189D4D}" type="sibTrans" cxnId="{E74F4306-056F-45EE-A2C0-E297399FF33F}">
      <dgm:prSet/>
      <dgm:spPr/>
      <dgm:t>
        <a:bodyPr/>
        <a:lstStyle/>
        <a:p>
          <a:endParaRPr lang="en-IN"/>
        </a:p>
      </dgm:t>
    </dgm:pt>
    <dgm:pt modelId="{3FA3774A-DEF3-43D3-AC92-63486296D23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Postgre SQL</a:t>
          </a:r>
          <a:endParaRPr lang="en-IN" dirty="0"/>
        </a:p>
      </dgm:t>
    </dgm:pt>
    <dgm:pt modelId="{709791CD-022F-4C79-9E18-0B0A2AB0913B}" type="parTrans" cxnId="{AF545507-F35F-454C-8431-3637B949E5DE}">
      <dgm:prSet/>
      <dgm:spPr/>
      <dgm:t>
        <a:bodyPr/>
        <a:lstStyle/>
        <a:p>
          <a:endParaRPr lang="en-IN"/>
        </a:p>
      </dgm:t>
    </dgm:pt>
    <dgm:pt modelId="{F93C4047-FA9C-4645-A840-D5FED5032673}" type="sibTrans" cxnId="{AF545507-F35F-454C-8431-3637B949E5DE}">
      <dgm:prSet/>
      <dgm:spPr/>
      <dgm:t>
        <a:bodyPr/>
        <a:lstStyle/>
        <a:p>
          <a:endParaRPr lang="en-IN"/>
        </a:p>
      </dgm:t>
    </dgm:pt>
    <dgm:pt modelId="{E82C3851-BB72-4BA2-82E0-5A31679D8BF5}" type="pres">
      <dgm:prSet presAssocID="{E5398401-8963-4D89-9CA2-1BB0061A014B}" presName="linearFlow" presStyleCnt="0">
        <dgm:presLayoutVars>
          <dgm:dir/>
          <dgm:animLvl val="lvl"/>
          <dgm:resizeHandles/>
        </dgm:presLayoutVars>
      </dgm:prSet>
      <dgm:spPr/>
    </dgm:pt>
    <dgm:pt modelId="{B1A4E0A6-612F-464E-A1ED-19B59DEEB350}" type="pres">
      <dgm:prSet presAssocID="{944FA979-A53D-4E0D-80A8-2A8178157BD1}" presName="compositeNode" presStyleCnt="0">
        <dgm:presLayoutVars>
          <dgm:bulletEnabled val="1"/>
        </dgm:presLayoutVars>
      </dgm:prSet>
      <dgm:spPr/>
    </dgm:pt>
    <dgm:pt modelId="{B930E22E-CF2B-4028-B490-C5CE2BF09777}" type="pres">
      <dgm:prSet presAssocID="{944FA979-A53D-4E0D-80A8-2A8178157BD1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EEFB9B3-E13E-4597-BA6F-CBC8648952C6}" type="pres">
      <dgm:prSet presAssocID="{944FA979-A53D-4E0D-80A8-2A8178157BD1}" presName="childNode" presStyleLbl="node1" presStyleIdx="0" presStyleCnt="3">
        <dgm:presLayoutVars>
          <dgm:bulletEnabled val="1"/>
        </dgm:presLayoutVars>
      </dgm:prSet>
      <dgm:spPr/>
    </dgm:pt>
    <dgm:pt modelId="{A2C4E735-BADC-48A6-93DF-7D8FF6921236}" type="pres">
      <dgm:prSet presAssocID="{944FA979-A53D-4E0D-80A8-2A8178157BD1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78E4D8AB-0491-4AA4-9BD5-8543D4CA4087}" type="pres">
      <dgm:prSet presAssocID="{E884F308-8B74-4AE1-8D6B-A3C8255B6740}" presName="sibTrans" presStyleCnt="0"/>
      <dgm:spPr/>
    </dgm:pt>
    <dgm:pt modelId="{4A997384-20E0-4619-8700-0411CD52FD4D}" type="pres">
      <dgm:prSet presAssocID="{ADDCFB60-B9B4-4B64-999E-6077C449961D}" presName="compositeNode" presStyleCnt="0">
        <dgm:presLayoutVars>
          <dgm:bulletEnabled val="1"/>
        </dgm:presLayoutVars>
      </dgm:prSet>
      <dgm:spPr/>
    </dgm:pt>
    <dgm:pt modelId="{968FBAEC-3843-4C8B-A97C-0A65644260D2}" type="pres">
      <dgm:prSet presAssocID="{ADDCFB60-B9B4-4B64-999E-6077C449961D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75BEDD3-DBB7-48BC-B60D-CCBEEB56AA2C}" type="pres">
      <dgm:prSet presAssocID="{ADDCFB60-B9B4-4B64-999E-6077C449961D}" presName="childNode" presStyleLbl="node1" presStyleIdx="1" presStyleCnt="3">
        <dgm:presLayoutVars>
          <dgm:bulletEnabled val="1"/>
        </dgm:presLayoutVars>
      </dgm:prSet>
      <dgm:spPr/>
    </dgm:pt>
    <dgm:pt modelId="{04C718F5-4E86-489E-8ED5-90992277082B}" type="pres">
      <dgm:prSet presAssocID="{ADDCFB60-B9B4-4B64-999E-6077C449961D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82955667-A122-4CF4-B982-C5ED5E738F6B}" type="pres">
      <dgm:prSet presAssocID="{03995E04-C9D0-436F-8CA2-DA67B5BE93CF}" presName="sibTrans" presStyleCnt="0"/>
      <dgm:spPr/>
    </dgm:pt>
    <dgm:pt modelId="{46E2CD1E-6612-4EB9-9E34-62195844DB76}" type="pres">
      <dgm:prSet presAssocID="{30C041D3-D771-4F6F-AD8E-8E5F904C3071}" presName="compositeNode" presStyleCnt="0">
        <dgm:presLayoutVars>
          <dgm:bulletEnabled val="1"/>
        </dgm:presLayoutVars>
      </dgm:prSet>
      <dgm:spPr/>
    </dgm:pt>
    <dgm:pt modelId="{D3F66117-3FD4-4E51-8EC2-6E35B7F3B002}" type="pres">
      <dgm:prSet presAssocID="{30C041D3-D771-4F6F-AD8E-8E5F904C3071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DF766B56-6CDF-48CB-91D0-FB01E0765737}" type="pres">
      <dgm:prSet presAssocID="{30C041D3-D771-4F6F-AD8E-8E5F904C3071}" presName="childNode" presStyleLbl="node1" presStyleIdx="2" presStyleCnt="3">
        <dgm:presLayoutVars>
          <dgm:bulletEnabled val="1"/>
        </dgm:presLayoutVars>
      </dgm:prSet>
      <dgm:spPr/>
    </dgm:pt>
    <dgm:pt modelId="{6B27D675-1338-4BE6-9166-54C81A0B9A00}" type="pres">
      <dgm:prSet presAssocID="{30C041D3-D771-4F6F-AD8E-8E5F904C307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74F4306-056F-45EE-A2C0-E297399FF33F}" srcId="{30C041D3-D771-4F6F-AD8E-8E5F904C3071}" destId="{1759DD2B-5AF7-46CD-8B2D-FD47204D5D26}" srcOrd="0" destOrd="0" parTransId="{BD16BC3C-EC3E-4DA7-9A7B-46BF53280202}" sibTransId="{5F5D9198-C01A-4BA9-AE01-1A2CFC189D4D}"/>
    <dgm:cxn modelId="{AF545507-F35F-454C-8431-3637B949E5DE}" srcId="{30C041D3-D771-4F6F-AD8E-8E5F904C3071}" destId="{3FA3774A-DEF3-43D3-AC92-63486296D231}" srcOrd="1" destOrd="0" parTransId="{709791CD-022F-4C79-9E18-0B0A2AB0913B}" sibTransId="{F93C4047-FA9C-4645-A840-D5FED5032673}"/>
    <dgm:cxn modelId="{7833AA10-147F-49F9-9476-695FD51756E9}" type="presOf" srcId="{3FA3774A-DEF3-43D3-AC92-63486296D231}" destId="{DF766B56-6CDF-48CB-91D0-FB01E0765737}" srcOrd="0" destOrd="1" presId="urn:microsoft.com/office/officeart/2005/8/layout/hList2"/>
    <dgm:cxn modelId="{7FE4AA17-8D47-4BE2-B889-E49DC649D200}" srcId="{ADDCFB60-B9B4-4B64-999E-6077C449961D}" destId="{DF3177D2-B402-45D5-BB3C-9590D9B247CC}" srcOrd="1" destOrd="0" parTransId="{CF28F44B-AD68-447A-B955-681648FB8B46}" sibTransId="{5E80F861-02F0-4052-9207-8E7AC07D36DB}"/>
    <dgm:cxn modelId="{B66F0C3B-785A-4AD8-9752-27B5124DD0C7}" type="presOf" srcId="{944FA979-A53D-4E0D-80A8-2A8178157BD1}" destId="{A2C4E735-BADC-48A6-93DF-7D8FF6921236}" srcOrd="0" destOrd="0" presId="urn:microsoft.com/office/officeart/2005/8/layout/hList2"/>
    <dgm:cxn modelId="{7BB49E65-5DB5-4DEC-8F7D-70551D79BBE1}" srcId="{E5398401-8963-4D89-9CA2-1BB0061A014B}" destId="{944FA979-A53D-4E0D-80A8-2A8178157BD1}" srcOrd="0" destOrd="0" parTransId="{82670D81-6384-4516-B739-541C27574CD6}" sibTransId="{E884F308-8B74-4AE1-8D6B-A3C8255B6740}"/>
    <dgm:cxn modelId="{57F9706B-0308-41FB-9551-A84E0E2DCDC4}" type="presOf" srcId="{D4C7CC1A-5814-4CB5-9489-2EF4E8BE412E}" destId="{4EEFB9B3-E13E-4597-BA6F-CBC8648952C6}" srcOrd="0" destOrd="0" presId="urn:microsoft.com/office/officeart/2005/8/layout/hList2"/>
    <dgm:cxn modelId="{AABD274F-FCDB-44FA-B2CC-BE7288444BAA}" srcId="{944FA979-A53D-4E0D-80A8-2A8178157BD1}" destId="{E9DB9D4E-3ADA-4928-A793-3345A87DE224}" srcOrd="1" destOrd="0" parTransId="{9E4C9E5A-120B-4975-B176-62095D0E29D9}" sibTransId="{6BCA83F4-7FD1-410B-905C-BB4E44E13D16}"/>
    <dgm:cxn modelId="{12776556-3611-4A29-B269-7BD057821D95}" type="presOf" srcId="{30C041D3-D771-4F6F-AD8E-8E5F904C3071}" destId="{6B27D675-1338-4BE6-9166-54C81A0B9A00}" srcOrd="0" destOrd="0" presId="urn:microsoft.com/office/officeart/2005/8/layout/hList2"/>
    <dgm:cxn modelId="{075F9B5A-C13C-40C2-93AD-68DDA31A71FF}" srcId="{E5398401-8963-4D89-9CA2-1BB0061A014B}" destId="{ADDCFB60-B9B4-4B64-999E-6077C449961D}" srcOrd="1" destOrd="0" parTransId="{94331390-01D3-4545-9F60-BDA7E1CD2725}" sibTransId="{03995E04-C9D0-436F-8CA2-DA67B5BE93CF}"/>
    <dgm:cxn modelId="{C5F28E82-C2AC-4A95-A0BE-156A83C7C9DE}" type="presOf" srcId="{E5398401-8963-4D89-9CA2-1BB0061A014B}" destId="{E82C3851-BB72-4BA2-82E0-5A31679D8BF5}" srcOrd="0" destOrd="0" presId="urn:microsoft.com/office/officeart/2005/8/layout/hList2"/>
    <dgm:cxn modelId="{828E7483-C032-41E4-8BCB-45BA3C3C7442}" srcId="{E5398401-8963-4D89-9CA2-1BB0061A014B}" destId="{30C041D3-D771-4F6F-AD8E-8E5F904C3071}" srcOrd="2" destOrd="0" parTransId="{52BB16CB-DA45-45C3-90B4-923AFB737B37}" sibTransId="{7986419A-DC9A-4D71-A38F-626C964331C8}"/>
    <dgm:cxn modelId="{E86F6B8D-102D-4120-932E-8A884A3F4469}" srcId="{944FA979-A53D-4E0D-80A8-2A8178157BD1}" destId="{D4C7CC1A-5814-4CB5-9489-2EF4E8BE412E}" srcOrd="0" destOrd="0" parTransId="{05F45736-137A-43D5-AE89-1E25A7203B84}" sibTransId="{2988F15E-A44A-44F0-8A5C-3906A2501321}"/>
    <dgm:cxn modelId="{4AC8C890-3D45-41FC-8DE7-45D5B7712303}" type="presOf" srcId="{ADDCFB60-B9B4-4B64-999E-6077C449961D}" destId="{04C718F5-4E86-489E-8ED5-90992277082B}" srcOrd="0" destOrd="0" presId="urn:microsoft.com/office/officeart/2005/8/layout/hList2"/>
    <dgm:cxn modelId="{798C19A3-7F78-47F2-8FCC-D03BB79891F4}" type="presOf" srcId="{DF3177D2-B402-45D5-BB3C-9590D9B247CC}" destId="{E75BEDD3-DBB7-48BC-B60D-CCBEEB56AA2C}" srcOrd="0" destOrd="1" presId="urn:microsoft.com/office/officeart/2005/8/layout/hList2"/>
    <dgm:cxn modelId="{F7DFF5AD-EFB3-4581-B81D-57C5A9631C00}" type="presOf" srcId="{1759DD2B-5AF7-46CD-8B2D-FD47204D5D26}" destId="{DF766B56-6CDF-48CB-91D0-FB01E0765737}" srcOrd="0" destOrd="0" presId="urn:microsoft.com/office/officeart/2005/8/layout/hList2"/>
    <dgm:cxn modelId="{F91596AF-D8CE-4238-832B-EEA912FE6566}" type="presOf" srcId="{30D0011A-DC7F-40F4-855D-B121AFE8D3CA}" destId="{E75BEDD3-DBB7-48BC-B60D-CCBEEB56AA2C}" srcOrd="0" destOrd="0" presId="urn:microsoft.com/office/officeart/2005/8/layout/hList2"/>
    <dgm:cxn modelId="{25054FC9-4957-4207-8042-1FE58DC943ED}" srcId="{ADDCFB60-B9B4-4B64-999E-6077C449961D}" destId="{30D0011A-DC7F-40F4-855D-B121AFE8D3CA}" srcOrd="0" destOrd="0" parTransId="{0043CE5F-46A0-474F-93C7-8794091F26F2}" sibTransId="{C00CD759-683F-4D04-9DD9-59147021FFE1}"/>
    <dgm:cxn modelId="{312E2CF0-CFAB-4C86-828A-82C1C25C7E75}" type="presOf" srcId="{E9DB9D4E-3ADA-4928-A793-3345A87DE224}" destId="{4EEFB9B3-E13E-4597-BA6F-CBC8648952C6}" srcOrd="0" destOrd="1" presId="urn:microsoft.com/office/officeart/2005/8/layout/hList2"/>
    <dgm:cxn modelId="{01E5EDE8-3104-4C02-8545-0113A06F42A2}" type="presParOf" srcId="{E82C3851-BB72-4BA2-82E0-5A31679D8BF5}" destId="{B1A4E0A6-612F-464E-A1ED-19B59DEEB350}" srcOrd="0" destOrd="0" presId="urn:microsoft.com/office/officeart/2005/8/layout/hList2"/>
    <dgm:cxn modelId="{46EEBB71-F6A2-4E45-A67C-69F75E454726}" type="presParOf" srcId="{B1A4E0A6-612F-464E-A1ED-19B59DEEB350}" destId="{B930E22E-CF2B-4028-B490-C5CE2BF09777}" srcOrd="0" destOrd="0" presId="urn:microsoft.com/office/officeart/2005/8/layout/hList2"/>
    <dgm:cxn modelId="{794D4CC7-75B9-40CB-BDF7-226BAF9A656C}" type="presParOf" srcId="{B1A4E0A6-612F-464E-A1ED-19B59DEEB350}" destId="{4EEFB9B3-E13E-4597-BA6F-CBC8648952C6}" srcOrd="1" destOrd="0" presId="urn:microsoft.com/office/officeart/2005/8/layout/hList2"/>
    <dgm:cxn modelId="{60BEE329-2FF7-4BA6-A890-593A5E3A4FD5}" type="presParOf" srcId="{B1A4E0A6-612F-464E-A1ED-19B59DEEB350}" destId="{A2C4E735-BADC-48A6-93DF-7D8FF6921236}" srcOrd="2" destOrd="0" presId="urn:microsoft.com/office/officeart/2005/8/layout/hList2"/>
    <dgm:cxn modelId="{B2E4B43F-D154-41E6-85C1-61F2658C97E6}" type="presParOf" srcId="{E82C3851-BB72-4BA2-82E0-5A31679D8BF5}" destId="{78E4D8AB-0491-4AA4-9BD5-8543D4CA4087}" srcOrd="1" destOrd="0" presId="urn:microsoft.com/office/officeart/2005/8/layout/hList2"/>
    <dgm:cxn modelId="{6EC98DCA-223F-406A-8F75-25CA4D7BD861}" type="presParOf" srcId="{E82C3851-BB72-4BA2-82E0-5A31679D8BF5}" destId="{4A997384-20E0-4619-8700-0411CD52FD4D}" srcOrd="2" destOrd="0" presId="urn:microsoft.com/office/officeart/2005/8/layout/hList2"/>
    <dgm:cxn modelId="{97493155-7D0B-4941-93CB-334AE4FBA78F}" type="presParOf" srcId="{4A997384-20E0-4619-8700-0411CD52FD4D}" destId="{968FBAEC-3843-4C8B-A97C-0A65644260D2}" srcOrd="0" destOrd="0" presId="urn:microsoft.com/office/officeart/2005/8/layout/hList2"/>
    <dgm:cxn modelId="{D71FB5FF-E6A2-4264-B506-275E4302D8DD}" type="presParOf" srcId="{4A997384-20E0-4619-8700-0411CD52FD4D}" destId="{E75BEDD3-DBB7-48BC-B60D-CCBEEB56AA2C}" srcOrd="1" destOrd="0" presId="urn:microsoft.com/office/officeart/2005/8/layout/hList2"/>
    <dgm:cxn modelId="{61FF7083-060A-497B-9577-FA6635428888}" type="presParOf" srcId="{4A997384-20E0-4619-8700-0411CD52FD4D}" destId="{04C718F5-4E86-489E-8ED5-90992277082B}" srcOrd="2" destOrd="0" presId="urn:microsoft.com/office/officeart/2005/8/layout/hList2"/>
    <dgm:cxn modelId="{85F006CF-EF0D-4B6C-A542-C316C2A42E4E}" type="presParOf" srcId="{E82C3851-BB72-4BA2-82E0-5A31679D8BF5}" destId="{82955667-A122-4CF4-B982-C5ED5E738F6B}" srcOrd="3" destOrd="0" presId="urn:microsoft.com/office/officeart/2005/8/layout/hList2"/>
    <dgm:cxn modelId="{6039C9BE-170A-4901-9104-07B01AEDA45A}" type="presParOf" srcId="{E82C3851-BB72-4BA2-82E0-5A31679D8BF5}" destId="{46E2CD1E-6612-4EB9-9E34-62195844DB76}" srcOrd="4" destOrd="0" presId="urn:microsoft.com/office/officeart/2005/8/layout/hList2"/>
    <dgm:cxn modelId="{7695AD62-77B0-48B0-9D0D-53A15CE23DBA}" type="presParOf" srcId="{46E2CD1E-6612-4EB9-9E34-62195844DB76}" destId="{D3F66117-3FD4-4E51-8EC2-6E35B7F3B002}" srcOrd="0" destOrd="0" presId="urn:microsoft.com/office/officeart/2005/8/layout/hList2"/>
    <dgm:cxn modelId="{25BB2CF5-958B-4200-9293-9C5BA9E40A2B}" type="presParOf" srcId="{46E2CD1E-6612-4EB9-9E34-62195844DB76}" destId="{DF766B56-6CDF-48CB-91D0-FB01E0765737}" srcOrd="1" destOrd="0" presId="urn:microsoft.com/office/officeart/2005/8/layout/hList2"/>
    <dgm:cxn modelId="{2EE41986-8AF2-43FD-9101-755D12086597}" type="presParOf" srcId="{46E2CD1E-6612-4EB9-9E34-62195844DB76}" destId="{6B27D675-1338-4BE6-9166-54C81A0B9A0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E735-BADC-48A6-93DF-7D8FF6921236}">
      <dsp:nvSpPr>
        <dsp:cNvPr id="0" name=""/>
        <dsp:cNvSpPr/>
      </dsp:nvSpPr>
      <dsp:spPr>
        <a:xfrm rot="16200000">
          <a:off x="-1219205" y="2046818"/>
          <a:ext cx="3067144" cy="504374"/>
        </a:xfrm>
        <a:prstGeom prst="rect">
          <a:avLst/>
        </a:prstGeom>
        <a:noFill/>
        <a:ln>
          <a:noFill/>
        </a:ln>
        <a:effectLst/>
        <a:scene3d>
          <a:camera prst="isometricOffAxis2Lef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4831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FRONT END</a:t>
          </a:r>
          <a:endParaRPr lang="en-IN" sz="3600" kern="1200" dirty="0"/>
        </a:p>
      </dsp:txBody>
      <dsp:txXfrm>
        <a:off x="-1219205" y="2046818"/>
        <a:ext cx="3067144" cy="504374"/>
      </dsp:txXfrm>
    </dsp:sp>
    <dsp:sp modelId="{4EEFB9B3-E13E-4597-BA6F-CBC8648952C6}">
      <dsp:nvSpPr>
        <dsp:cNvPr id="0" name=""/>
        <dsp:cNvSpPr/>
      </dsp:nvSpPr>
      <dsp:spPr>
        <a:xfrm>
          <a:off x="566554" y="765433"/>
          <a:ext cx="2512322" cy="306714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  <a:scene3d>
          <a:camera prst="isometricOffAxis2Left"/>
          <a:lightRig rig="threePt" dir="t"/>
        </a:scene3d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8488" tIns="444831" rIns="348488" bIns="34848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HTML, CSS</a:t>
          </a:r>
          <a:endParaRPr lang="en-IN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JS, ReactJS</a:t>
          </a:r>
          <a:endParaRPr lang="en-IN" sz="3800" kern="1200" dirty="0"/>
        </a:p>
      </dsp:txBody>
      <dsp:txXfrm>
        <a:off x="566554" y="765433"/>
        <a:ext cx="2512322" cy="3067144"/>
      </dsp:txXfrm>
    </dsp:sp>
    <dsp:sp modelId="{B930E22E-CF2B-4028-B490-C5CE2BF09777}">
      <dsp:nvSpPr>
        <dsp:cNvPr id="0" name=""/>
        <dsp:cNvSpPr/>
      </dsp:nvSpPr>
      <dsp:spPr>
        <a:xfrm>
          <a:off x="62179" y="99658"/>
          <a:ext cx="1008749" cy="1008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718F5-4E86-489E-8ED5-90992277082B}">
      <dsp:nvSpPr>
        <dsp:cNvPr id="0" name=""/>
        <dsp:cNvSpPr/>
      </dsp:nvSpPr>
      <dsp:spPr>
        <a:xfrm rot="16200000">
          <a:off x="2468066" y="2046818"/>
          <a:ext cx="3067144" cy="504374"/>
        </a:xfrm>
        <a:prstGeom prst="rect">
          <a:avLst/>
        </a:prstGeom>
        <a:noFill/>
        <a:ln>
          <a:noFill/>
        </a:ln>
        <a:effectLst/>
        <a:scene3d>
          <a:camera prst="isometricOffAxis2Lef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4831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BACK  END</a:t>
          </a:r>
          <a:endParaRPr lang="en-IN" sz="3600" kern="1200" dirty="0"/>
        </a:p>
      </dsp:txBody>
      <dsp:txXfrm>
        <a:off x="2468066" y="2046818"/>
        <a:ext cx="3067144" cy="504374"/>
      </dsp:txXfrm>
    </dsp:sp>
    <dsp:sp modelId="{E75BEDD3-DBB7-48BC-B60D-CCBEEB56AA2C}">
      <dsp:nvSpPr>
        <dsp:cNvPr id="0" name=""/>
        <dsp:cNvSpPr/>
      </dsp:nvSpPr>
      <dsp:spPr>
        <a:xfrm>
          <a:off x="4253826" y="765433"/>
          <a:ext cx="2512322" cy="3067144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isometricOffAxis2Left"/>
          <a:lightRig rig="threePt" dir="t"/>
        </a:scene3d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348488" tIns="444831" rIns="348488" bIns="34848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Python</a:t>
          </a:r>
          <a:endParaRPr lang="en-IN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Django</a:t>
          </a:r>
          <a:endParaRPr lang="en-IN" sz="3800" kern="1200" dirty="0"/>
        </a:p>
      </dsp:txBody>
      <dsp:txXfrm>
        <a:off x="4253826" y="765433"/>
        <a:ext cx="2512322" cy="3067144"/>
      </dsp:txXfrm>
    </dsp:sp>
    <dsp:sp modelId="{968FBAEC-3843-4C8B-A97C-0A65644260D2}">
      <dsp:nvSpPr>
        <dsp:cNvPr id="0" name=""/>
        <dsp:cNvSpPr/>
      </dsp:nvSpPr>
      <dsp:spPr>
        <a:xfrm>
          <a:off x="3749451" y="99658"/>
          <a:ext cx="1008749" cy="100874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D675-1338-4BE6-9166-54C81A0B9A00}">
      <dsp:nvSpPr>
        <dsp:cNvPr id="0" name=""/>
        <dsp:cNvSpPr/>
      </dsp:nvSpPr>
      <dsp:spPr>
        <a:xfrm rot="16200000">
          <a:off x="6155338" y="2046818"/>
          <a:ext cx="3067144" cy="504374"/>
        </a:xfrm>
        <a:prstGeom prst="rect">
          <a:avLst/>
        </a:prstGeom>
        <a:noFill/>
        <a:ln>
          <a:noFill/>
        </a:ln>
        <a:effectLst/>
        <a:scene3d>
          <a:camera prst="isometricOffAxis2Lef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4831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 BASE</a:t>
          </a:r>
          <a:endParaRPr lang="en-IN" sz="3600" kern="1200" dirty="0"/>
        </a:p>
      </dsp:txBody>
      <dsp:txXfrm>
        <a:off x="6155338" y="2046818"/>
        <a:ext cx="3067144" cy="504374"/>
      </dsp:txXfrm>
    </dsp:sp>
    <dsp:sp modelId="{DF766B56-6CDF-48CB-91D0-FB01E0765737}">
      <dsp:nvSpPr>
        <dsp:cNvPr id="0" name=""/>
        <dsp:cNvSpPr/>
      </dsp:nvSpPr>
      <dsp:spPr>
        <a:xfrm>
          <a:off x="7941098" y="765433"/>
          <a:ext cx="2512322" cy="3067144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isometricOffAxis2Left"/>
          <a:lightRig rig="threePt" dir="t"/>
        </a:scene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48488" tIns="444831" rIns="348488" bIns="34848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SQLite</a:t>
          </a:r>
          <a:endParaRPr lang="en-IN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Postgre SQL</a:t>
          </a:r>
          <a:endParaRPr lang="en-IN" sz="3800" kern="1200" dirty="0"/>
        </a:p>
      </dsp:txBody>
      <dsp:txXfrm>
        <a:off x="7941098" y="765433"/>
        <a:ext cx="2512322" cy="3067144"/>
      </dsp:txXfrm>
    </dsp:sp>
    <dsp:sp modelId="{D3F66117-3FD4-4E51-8EC2-6E35B7F3B002}">
      <dsp:nvSpPr>
        <dsp:cNvPr id="0" name=""/>
        <dsp:cNvSpPr/>
      </dsp:nvSpPr>
      <dsp:spPr>
        <a:xfrm>
          <a:off x="7436723" y="99658"/>
          <a:ext cx="1008749" cy="1008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77AF-6DFB-38AC-C6EC-892FA91F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43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798C-BB43-B878-EF9C-85E4F0D60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870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D5F0-D20C-EB5E-8A00-8D655409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8758"/>
            <a:ext cx="9836727" cy="10613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DE4E-96DF-9B66-9E72-717FCF6D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53590"/>
            <a:ext cx="10515600" cy="39325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2F5A72-134B-4690-A064-D3EBCECD80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0"/>
            <a:ext cx="2095500" cy="1527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2C2771-7B49-F763-8916-6504A6BDF7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5270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3B2CC2-DEE3-AA47-5285-727F290D682B}"/>
              </a:ext>
            </a:extLst>
          </p:cNvPr>
          <p:cNvSpPr txBox="1">
            <a:spLocks/>
          </p:cNvSpPr>
          <p:nvPr userDrawn="1"/>
        </p:nvSpPr>
        <p:spPr>
          <a:xfrm>
            <a:off x="2305290" y="228456"/>
            <a:ext cx="7581419" cy="1070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ARTIFICIAL INTELLIGENCE &amp; MACHINE LEARNING</a:t>
            </a:r>
            <a:b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ISBM College of Engineering Nande, Pune</a:t>
            </a:r>
            <a:endParaRPr lang="en-IN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18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84DA-2FF7-27C6-40E3-E36C6AD0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ROLE BASED LEARNING</a:t>
            </a:r>
            <a:br>
              <a:rPr lang="en-US" sz="800" b="1" dirty="0"/>
            </a:br>
            <a:r>
              <a:rPr lang="en-US" sz="800" b="1" dirty="0"/>
              <a:t>							</a:t>
            </a:r>
            <a:r>
              <a:rPr lang="en-US" sz="1200" dirty="0"/>
              <a:t>(online Platform)</a:t>
            </a:r>
            <a:endParaRPr lang="en-IN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85A4F-C258-4D92-EAA3-714A8E2D8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4376" y="4456326"/>
            <a:ext cx="6503624" cy="1655762"/>
          </a:xfrm>
        </p:spPr>
        <p:txBody>
          <a:bodyPr/>
          <a:lstStyle/>
          <a:p>
            <a:r>
              <a:rPr lang="en-US" dirty="0"/>
              <a:t>Final Year Project(BE)</a:t>
            </a:r>
          </a:p>
          <a:p>
            <a:r>
              <a:rPr lang="en-US" dirty="0"/>
              <a:t>by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74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4144-29A9-1421-638F-89DC6E1F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631" y="1598758"/>
            <a:ext cx="8956295" cy="1061316"/>
          </a:xfrm>
        </p:spPr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70A9-246C-E071-596B-B7702F04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Corporate Training</a:t>
            </a:r>
          </a:p>
          <a:p>
            <a:r>
              <a:rPr lang="en-US" dirty="0"/>
              <a:t>IT &amp; Technology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Education </a:t>
            </a:r>
          </a:p>
          <a:p>
            <a:r>
              <a:rPr lang="en-US" dirty="0"/>
              <a:t>Government and Public Sector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37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A660-222D-5E06-8625-0165AF1A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648" y="1598758"/>
            <a:ext cx="8945278" cy="1061316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7387-3F42-F44C-3CB8-60D8E6F9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55914"/>
            <a:ext cx="10515600" cy="4130204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Relevance: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Role-based learning ensures that learners receive content directly related to their job roles, making the learning experience more meaningful and practical.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Efficiency: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Tailored content allows learners to focus on what is most relevant to their roles, reducing the time and effort spent on irrelevant topics.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Engagement: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By addressing specific challenges and scenarios encountered in their roles, learners are more engaged and motivated to complete the training.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Personalization: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Role-based learning offers a personalized learning path for each learner, promoting a sense of ownership and empowerment over their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421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AC25-924D-65B2-AD4A-3C8DA1B0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67" y="1444522"/>
            <a:ext cx="9066463" cy="725802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EB89-E041-1CCB-88D2-562E5546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24560"/>
            <a:ext cx="10515600" cy="436155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Advanced Personalization: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As technology advances, role-based learning platforms can use AI algorithms and data analytics to offer even more personalized learning experiences based on learners' preferences, progress, and performance.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Microlearning: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Role-based microlearning, where content is delivered in small, easily digestible units, can become more prevalent. This approach allows learners to access relevant information on-demand and fits well with busy work schedules.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Virtual and Augmented Reality: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The future of role-based learning may involve incorporating virtual and augmented reality to provide immersive training experiences. This can be particularly useful in fields where hands-on practice is critical, like healthcare and technical professions.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Continuous Learning: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Role-based learning platforms can support continuous learning by providing regular updates and new content to keep learners up-to-date with industry trends and advancements.</a:t>
            </a:r>
          </a:p>
        </p:txBody>
      </p:sp>
    </p:spTree>
    <p:extLst>
      <p:ext uri="{BB962C8B-B14F-4D97-AF65-F5344CB8AC3E}">
        <p14:creationId xmlns:p14="http://schemas.microsoft.com/office/powerpoint/2010/main" val="350679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7B5F5A-96C9-E696-6418-995F0077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612" y="4003705"/>
            <a:ext cx="4572000" cy="1056800"/>
          </a:xfrm>
        </p:spPr>
        <p:txBody>
          <a:bodyPr>
            <a:normAutofit/>
          </a:bodyPr>
          <a:lstStyle/>
          <a:p>
            <a:r>
              <a:rPr lang="en-US" sz="3200" b="1" dirty="0"/>
              <a:t>ANY QUESTION FOR US?</a:t>
            </a:r>
            <a:endParaRPr lang="en-IN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152F2B-FDED-691C-AD03-9FFA508C12D8}"/>
              </a:ext>
            </a:extLst>
          </p:cNvPr>
          <p:cNvGrpSpPr/>
          <p:nvPr/>
        </p:nvGrpSpPr>
        <p:grpSpPr>
          <a:xfrm>
            <a:off x="-1" y="1634837"/>
            <a:ext cx="9337966" cy="5216236"/>
            <a:chOff x="-1" y="1634837"/>
            <a:chExt cx="9337966" cy="521623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82C0D9F-38A7-EC6E-B46B-70A262E52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4566" y="1634837"/>
              <a:ext cx="1603399" cy="1603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67110116-AFC9-1F2F-E379-576B30650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634837"/>
              <a:ext cx="7264613" cy="5216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206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F79C-7783-FFAA-88DF-FF495FE9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72" y="1554690"/>
            <a:ext cx="8243873" cy="1061316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A13F-210D-73B8-835E-5D5C4480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00557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0F87-BBD3-F73B-076F-C2DB2F05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80" y="1421176"/>
            <a:ext cx="9242235" cy="59491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DAB8-BF67-8010-858C-D5D187BB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6256"/>
            <a:ext cx="10515600" cy="455986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Web-based learning, also known as online learning or e-learning, is a modern approach to education that utilizes the internet and web technologies to deliver educational content and facilitate learning experiences. Instead of traditional face-to-face classrooms, learners can access courses and resources through digital platforms, allowing for greater flexibility and accessibility.</a:t>
            </a:r>
            <a:endParaRPr lang="en-US" dirty="0"/>
          </a:p>
          <a:p>
            <a:pPr algn="just"/>
            <a:r>
              <a:rPr lang="en-US" dirty="0"/>
              <a:t>We are offering free different learning resources based on your interest or based on role/position 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</a:rPr>
              <a:t>We provide high-quality learning content tailored to each role or position. </a:t>
            </a:r>
            <a:r>
              <a:rPr lang="en-US" dirty="0">
                <a:solidFill>
                  <a:srgbClr val="374151"/>
                </a:solidFill>
              </a:rPr>
              <a:t>This could include video tutorials, articles, quizzes, interactive exercises, and downloadable resources.</a:t>
            </a:r>
            <a:endParaRPr lang="en-US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51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E86F-27FB-8AE1-2E36-718480A1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446" y="1598758"/>
            <a:ext cx="9077480" cy="1061316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27">
            <a:extLst>
              <a:ext uri="{FF2B5EF4-FFF2-40B4-BE49-F238E27FC236}">
                <a16:creationId xmlns:a16="http://schemas.microsoft.com/office/drawing/2014/main" id="{B7196EE6-A28D-1C84-A409-E49368BBB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40027"/>
              </p:ext>
            </p:extLst>
          </p:nvPr>
        </p:nvGraphicFramePr>
        <p:xfrm>
          <a:off x="381809" y="2390660"/>
          <a:ext cx="11508753" cy="40759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4222128995"/>
                    </a:ext>
                  </a:extLst>
                </a:gridCol>
                <a:gridCol w="2335912">
                  <a:extLst>
                    <a:ext uri="{9D8B030D-6E8A-4147-A177-3AD203B41FA5}">
                      <a16:colId xmlns:a16="http://schemas.microsoft.com/office/drawing/2014/main" val="764146661"/>
                    </a:ext>
                  </a:extLst>
                </a:gridCol>
                <a:gridCol w="4581609">
                  <a:extLst>
                    <a:ext uri="{9D8B030D-6E8A-4147-A177-3AD203B41FA5}">
                      <a16:colId xmlns:a16="http://schemas.microsoft.com/office/drawing/2014/main" val="887090722"/>
                    </a:ext>
                  </a:extLst>
                </a:gridCol>
                <a:gridCol w="1740665">
                  <a:extLst>
                    <a:ext uri="{9D8B030D-6E8A-4147-A177-3AD203B41FA5}">
                      <a16:colId xmlns:a16="http://schemas.microsoft.com/office/drawing/2014/main" val="1142490607"/>
                    </a:ext>
                  </a:extLst>
                </a:gridCol>
                <a:gridCol w="1902512">
                  <a:extLst>
                    <a:ext uri="{9D8B030D-6E8A-4147-A177-3AD203B41FA5}">
                      <a16:colId xmlns:a16="http://schemas.microsoft.com/office/drawing/2014/main" val="2922944852"/>
                    </a:ext>
                  </a:extLst>
                </a:gridCol>
              </a:tblGrid>
              <a:tr h="10279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Literature Survey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Year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206951"/>
                  </a:ext>
                </a:extLst>
              </a:tr>
              <a:tr h="818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Model for web-based e-learning education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Web-based e-learning education research and development now focuses on the inclusion of new technological features and the exploration of software standards.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2022(IEEE)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Vines, J. M.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475090"/>
                  </a:ext>
                </a:extLst>
              </a:tr>
              <a:tr h="818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Influencing E-Learning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E-learning is gaining more and more impact, especially in the format of blended learning, and this new kind of traditional teaching and learning can be practiced in many ways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2021(Sage Journals)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Anne Kristine Petersen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74773"/>
                  </a:ext>
                </a:extLst>
              </a:tr>
              <a:tr h="638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Problem Based Learning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Studies that have examined the process of PBL and how its various components impact students’ learning.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2019(science direct)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Karen Goh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3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7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E219-97E3-5B17-4FB0-998282C1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648" y="1598758"/>
            <a:ext cx="8945278" cy="1061316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114F-D606-4724-2451-A1C7643D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en-US" dirty="0"/>
              <a:t>Define Target Audience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Content Creation</a:t>
            </a:r>
          </a:p>
          <a:p>
            <a:pPr>
              <a:lnSpc>
                <a:spcPct val="100000"/>
              </a:lnSpc>
            </a:pPr>
            <a:r>
              <a:rPr lang="en-US" dirty="0"/>
              <a:t>Platform Development</a:t>
            </a:r>
          </a:p>
          <a:p>
            <a:pPr>
              <a:lnSpc>
                <a:spcPct val="100000"/>
              </a:lnSpc>
            </a:pPr>
            <a:r>
              <a:rPr lang="en-US" dirty="0"/>
              <a:t>User Authentication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Progress Tracking</a:t>
            </a:r>
          </a:p>
          <a:p>
            <a:pPr>
              <a:lnSpc>
                <a:spcPct val="100000"/>
              </a:lnSpc>
            </a:pPr>
            <a:r>
              <a:rPr lang="en-US" dirty="0"/>
              <a:t>Interactivity &amp; Engagement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Mobile Compatibility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Collaborations with Experts</a:t>
            </a:r>
          </a:p>
          <a:p>
            <a:pPr>
              <a:lnSpc>
                <a:spcPct val="100000"/>
              </a:lnSpc>
            </a:pPr>
            <a:r>
              <a:rPr lang="en-US" dirty="0"/>
              <a:t>Marketing and Outreach</a:t>
            </a:r>
          </a:p>
          <a:p>
            <a:pPr>
              <a:lnSpc>
                <a:spcPct val="100000"/>
              </a:lnSpc>
            </a:pPr>
            <a:r>
              <a:rPr lang="en-US" dirty="0"/>
              <a:t>Continuous Improvements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Legal &amp; Privacy Considerations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04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7446-2F2D-E5A0-A5E3-149500AA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661" y="1309391"/>
            <a:ext cx="8333772" cy="646731"/>
          </a:xfrm>
        </p:spPr>
        <p:txBody>
          <a:bodyPr/>
          <a:lstStyle/>
          <a:p>
            <a:r>
              <a:rPr lang="en-US" dirty="0"/>
              <a:t>TOOLS &amp; TECHNOLOGY UTILIZED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A313E5-7AB9-4A2D-C68D-21E608B56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77430"/>
              </p:ext>
            </p:extLst>
          </p:nvPr>
        </p:nvGraphicFramePr>
        <p:xfrm>
          <a:off x="838200" y="2245489"/>
          <a:ext cx="105156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78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D6EC-4B9F-6685-B032-DA83FC62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5" y="1642825"/>
            <a:ext cx="2812338" cy="2378332"/>
          </a:xfrm>
        </p:spPr>
        <p:txBody>
          <a:bodyPr/>
          <a:lstStyle/>
          <a:p>
            <a:r>
              <a:rPr lang="en-US" dirty="0"/>
              <a:t>FRONT END DESIGN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7C264-A14C-5759-6440-DDC2EA6F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50" y="1123721"/>
            <a:ext cx="6656083" cy="56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53DD-1E47-0EDD-8093-60207EFF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8757"/>
            <a:ext cx="4703285" cy="637667"/>
          </a:xfrm>
        </p:spPr>
        <p:txBody>
          <a:bodyPr/>
          <a:lstStyle/>
          <a:p>
            <a:r>
              <a:rPr lang="en-US" dirty="0"/>
              <a:t>DATA BASE DESIGN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3996A0D-A435-DC4B-77FC-20AD267E4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1004" y="-366216"/>
            <a:ext cx="4411115" cy="9836727"/>
          </a:xfrm>
        </p:spPr>
      </p:pic>
    </p:spTree>
    <p:extLst>
      <p:ext uri="{BB962C8B-B14F-4D97-AF65-F5344CB8AC3E}">
        <p14:creationId xmlns:p14="http://schemas.microsoft.com/office/powerpoint/2010/main" val="237419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C571A8-9586-0CEB-7F40-31B8175A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530"/>
            <a:ext cx="12192000" cy="52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ROLE BASED LEARNING        (online Platform)</vt:lpstr>
      <vt:lpstr>Content</vt:lpstr>
      <vt:lpstr>INTRODUCTION</vt:lpstr>
      <vt:lpstr>LITERATURE REVIEW</vt:lpstr>
      <vt:lpstr>METHODOLOGY</vt:lpstr>
      <vt:lpstr>TOOLS &amp; TECHNOLOGY UTILIZED</vt:lpstr>
      <vt:lpstr>FRONT END DESIGN</vt:lpstr>
      <vt:lpstr>DATA BASE DESIGN</vt:lpstr>
      <vt:lpstr>PowerPoint Presentation</vt:lpstr>
      <vt:lpstr>APPLICATIONS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Sopan B</dc:creator>
  <cp:lastModifiedBy>Sopan B</cp:lastModifiedBy>
  <cp:revision>15</cp:revision>
  <dcterms:created xsi:type="dcterms:W3CDTF">2023-07-30T07:52:51Z</dcterms:created>
  <dcterms:modified xsi:type="dcterms:W3CDTF">2023-08-02T14:38:15Z</dcterms:modified>
</cp:coreProperties>
</file>