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D20B8-F365-4463-B08B-6429F8B022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560FAEB-3DB2-440C-8CA3-7BE79550BA28}">
      <dgm:prSet phldrT="[Tex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s-ES" sz="2000" dirty="0" smtClean="0">
              <a:latin typeface="Bagus" panose="02000600000000000000" pitchFamily="50" charset="0"/>
            </a:rPr>
            <a:t>La Matemática de la historia</a:t>
          </a:r>
          <a:endParaRPr lang="es-ES" sz="2000" dirty="0">
            <a:latin typeface="Bagus" panose="02000600000000000000" pitchFamily="50" charset="0"/>
          </a:endParaRPr>
        </a:p>
      </dgm:t>
    </dgm:pt>
    <dgm:pt modelId="{5E4FB5C8-5858-4F19-9573-34F61F62B7B8}" type="parTrans" cxnId="{32536F58-BE81-42AA-A2E7-3E2290C1DDC9}">
      <dgm:prSet/>
      <dgm:spPr/>
      <dgm:t>
        <a:bodyPr/>
        <a:lstStyle/>
        <a:p>
          <a:endParaRPr lang="es-ES"/>
        </a:p>
      </dgm:t>
    </dgm:pt>
    <dgm:pt modelId="{5C4DCE20-ADCD-4B50-9DCE-13596F48D43F}" type="sibTrans" cxnId="{32536F58-BE81-42AA-A2E7-3E2290C1DDC9}">
      <dgm:prSet/>
      <dgm:spPr/>
      <dgm:t>
        <a:bodyPr/>
        <a:lstStyle/>
        <a:p>
          <a:endParaRPr lang="es-ES"/>
        </a:p>
      </dgm:t>
    </dgm:pt>
    <dgm:pt modelId="{02E0FAB7-1017-4D85-A7CC-5EEBAA78CD9C}">
      <dgm:prSet phldrT="[Texto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pPr algn="l"/>
          <a:r>
            <a:rPr lang="es-ES" sz="1200" dirty="0" smtClean="0">
              <a:latin typeface="Bagus" panose="02000600000000000000" pitchFamily="50" charset="0"/>
            </a:rPr>
            <a:t>Es un lenguaje muy sorprendente, pudiéndonos ayudar a comprender la física, biología y la economía, pero según creencias no a podido ayudar a la ciencia y la historia, sin poder medir la historia.</a:t>
          </a:r>
          <a:endParaRPr lang="es-ES" sz="1200" dirty="0">
            <a:latin typeface="Bagus" panose="02000600000000000000" pitchFamily="50" charset="0"/>
          </a:endParaRPr>
        </a:p>
      </dgm:t>
    </dgm:pt>
    <dgm:pt modelId="{3EEB4539-B163-4707-81C6-08F3F62CD400}" type="parTrans" cxnId="{DFBFE37F-2723-4AB8-91A9-205B450496A4}">
      <dgm:prSet/>
      <dgm:spPr>
        <a:ln>
          <a:solidFill>
            <a:schemeClr val="tx1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s-ES"/>
        </a:p>
      </dgm:t>
    </dgm:pt>
    <dgm:pt modelId="{E5082C03-D787-43C0-98CF-9EBCC2104F02}" type="sibTrans" cxnId="{DFBFE37F-2723-4AB8-91A9-205B450496A4}">
      <dgm:prSet/>
      <dgm:spPr/>
      <dgm:t>
        <a:bodyPr/>
        <a:lstStyle/>
        <a:p>
          <a:endParaRPr lang="es-ES"/>
        </a:p>
      </dgm:t>
    </dgm:pt>
    <dgm:pt modelId="{9116F432-9897-4FC4-9621-917043315639}">
      <dgm:prSet phldrT="[Texto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sz="1200" dirty="0" smtClean="0">
              <a:latin typeface="Bagus" panose="02000600000000000000" pitchFamily="50" charset="0"/>
            </a:rPr>
            <a:t>Erez y Jean baptiste proponen lo siguiente dos reyes de siglo diferentes hablan idiomas diferentes , el idioma cambia con el tiempo, los verbos irregulares entre el rey Alfredo y el rapero jay-z se han vuelvo mas regulares con el tiempo</a:t>
          </a:r>
          <a:endParaRPr lang="es-ES" sz="1200" dirty="0">
            <a:latin typeface="Bagus" panose="02000600000000000000" pitchFamily="50" charset="0"/>
          </a:endParaRPr>
        </a:p>
      </dgm:t>
    </dgm:pt>
    <dgm:pt modelId="{DCAE5FA5-6D44-4A82-8E95-2467A5C58DBB}" type="parTrans" cxnId="{3C046E78-6487-4BC6-B7DC-8AAF6C1D3ABD}">
      <dgm:prSet/>
      <dgm:spPr>
        <a:ln>
          <a:solidFill>
            <a:schemeClr val="tx1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s-ES"/>
        </a:p>
      </dgm:t>
    </dgm:pt>
    <dgm:pt modelId="{946FD6CE-FF4B-402B-9364-4E801D62399E}" type="sibTrans" cxnId="{3C046E78-6487-4BC6-B7DC-8AAF6C1D3ABD}">
      <dgm:prSet/>
      <dgm:spPr/>
      <dgm:t>
        <a:bodyPr/>
        <a:lstStyle/>
        <a:p>
          <a:endParaRPr lang="es-ES"/>
        </a:p>
      </dgm:t>
    </dgm:pt>
    <dgm:pt modelId="{4568A898-BF72-42C9-9974-FA4A7A9E579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s-ES" sz="1200" dirty="0" smtClean="0">
              <a:latin typeface="Bagus" panose="02000600000000000000" pitchFamily="50" charset="0"/>
            </a:rPr>
            <a:t>Otro caso para proponer en las fuerzas históricas, según Steve pinker considera la magnitud de las guerras en los últimos 2 siglos, notando irregularidad.</a:t>
          </a:r>
        </a:p>
        <a:p>
          <a:pPr algn="ctr"/>
          <a:r>
            <a:rPr lang="es-ES" sz="1200" dirty="0" smtClean="0">
              <a:latin typeface="Bagus" panose="02000600000000000000" pitchFamily="50" charset="0"/>
            </a:rPr>
            <a:t>Cuando el numero de guerras 100 veces mas mortal es 10 veces menos frecuente, ejemplo hubo 30 guerras casi tan mortales, solo 4 de fueron 100 veces mas mortales </a:t>
          </a:r>
          <a:endParaRPr lang="es-ES" sz="1200" dirty="0">
            <a:latin typeface="Bagus" panose="02000600000000000000" pitchFamily="50" charset="0"/>
          </a:endParaRPr>
        </a:p>
      </dgm:t>
    </dgm:pt>
    <dgm:pt modelId="{9202620B-3745-4861-A4ED-73139E4AC4F7}" type="parTrans" cxnId="{302DF628-AD70-46CB-8B99-65F7E5508E6B}">
      <dgm:prSet/>
      <dgm:spPr>
        <a:ln>
          <a:solidFill>
            <a:schemeClr val="tx1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s-ES"/>
        </a:p>
      </dgm:t>
    </dgm:pt>
    <dgm:pt modelId="{3DA8456A-20E9-4B72-8FD3-D77D457A942F}" type="sibTrans" cxnId="{302DF628-AD70-46CB-8B99-65F7E5508E6B}">
      <dgm:prSet/>
      <dgm:spPr/>
      <dgm:t>
        <a:bodyPr/>
        <a:lstStyle/>
        <a:p>
          <a:endParaRPr lang="es-ES"/>
        </a:p>
      </dgm:t>
    </dgm:pt>
    <dgm:pt modelId="{A42F1640-BB55-41F7-AE98-A662ACDC7430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sz="1200" dirty="0" smtClean="0">
              <a:latin typeface="Bagus" panose="02000600000000000000" pitchFamily="50" charset="0"/>
            </a:rPr>
            <a:t>Un análisis matemático determinan el origen de este fenómeno, tan simple y sencillo el problema es en nuestro cerebro, en percibir las cantidades en formas relativas, 10k soldados enviados a la guerra suena muchísimo, comparado que ya se habían enviado 1k de soldados. Pero no sonaría demasiado si ya antes se habría enviado 100k de soldados. Este fenómeno ocurre a causa de la forma que percibimos </a:t>
          </a:r>
        </a:p>
      </dgm:t>
    </dgm:pt>
    <dgm:pt modelId="{E4B1CD27-2DC1-4075-AD3C-87D9F5B641CE}" type="parTrans" cxnId="{A5AB8925-3443-43CD-BC3F-A3AB08164B2D}">
      <dgm:prSet/>
      <dgm:spPr>
        <a:ln>
          <a:solidFill>
            <a:schemeClr val="tx1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s-ES"/>
        </a:p>
      </dgm:t>
    </dgm:pt>
    <dgm:pt modelId="{D410F422-E86F-401B-BF3A-833420CE6E1C}" type="sibTrans" cxnId="{A5AB8925-3443-43CD-BC3F-A3AB08164B2D}">
      <dgm:prSet/>
      <dgm:spPr/>
      <dgm:t>
        <a:bodyPr/>
        <a:lstStyle/>
        <a:p>
          <a:endParaRPr lang="es-ES"/>
        </a:p>
      </dgm:t>
    </dgm:pt>
    <dgm:pt modelId="{8012BA76-4FC2-42A3-A8FE-41D31566CD2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sz="1200" dirty="0" smtClean="0">
              <a:latin typeface="Bagus" panose="02000600000000000000" pitchFamily="50" charset="0"/>
            </a:rPr>
            <a:t>Por eso es que, a través de 12 siglos existe un modelo matemático muy sencillo si un verbo es mas frecuente que otro se hace regular a una velocidad 10 veces menos </a:t>
          </a:r>
          <a:endParaRPr lang="es-ES" sz="1200" dirty="0"/>
        </a:p>
      </dgm:t>
    </dgm:pt>
    <dgm:pt modelId="{FE6474BC-1A30-4354-A437-CE2BF2051686}" type="parTrans" cxnId="{4B0C0DB6-32FF-4E10-BBCA-562B2221FD62}">
      <dgm:prSet/>
      <dgm:spPr>
        <a:solidFill>
          <a:schemeClr val="bg1"/>
        </a:solidFill>
        <a:ln>
          <a:solidFill>
            <a:schemeClr val="tx1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s-ES"/>
        </a:p>
      </dgm:t>
    </dgm:pt>
    <dgm:pt modelId="{AE00F4E8-B485-4AFC-A920-2E03EFDE1D5B}" type="sibTrans" cxnId="{4B0C0DB6-32FF-4E10-BBCA-562B2221FD62}">
      <dgm:prSet/>
      <dgm:spPr/>
      <dgm:t>
        <a:bodyPr/>
        <a:lstStyle/>
        <a:p>
          <a:endParaRPr lang="es-ES"/>
        </a:p>
      </dgm:t>
    </dgm:pt>
    <dgm:pt modelId="{F56FE565-6493-4290-AC1D-C20B9391D199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s-ES" sz="1200" dirty="0" smtClean="0">
              <a:latin typeface="Bagus" panose="02000600000000000000" pitchFamily="50" charset="0"/>
            </a:rPr>
            <a:t>Como vieron las matemáticas une una característica de la mente humana a un patrón histórico de largo plazo, solo son pocos ejemplos pero con el transcurso del tiempo y dentro de las próximas décadas la matemática jugara un rol importante para dar respuesta a las grandes preguntas de la humanidad</a:t>
          </a:r>
          <a:endParaRPr lang="es-ES" sz="1200" dirty="0">
            <a:latin typeface="Bagus" panose="02000600000000000000" pitchFamily="50" charset="0"/>
          </a:endParaRPr>
        </a:p>
      </dgm:t>
    </dgm:pt>
    <dgm:pt modelId="{F274FB1D-29EC-422F-A898-618B897EAA04}" type="parTrans" cxnId="{93880E73-FA6E-457F-AA83-1A35750143B7}">
      <dgm:prSet/>
      <dgm:spPr>
        <a:solidFill>
          <a:schemeClr val="bg1"/>
        </a:solidFill>
        <a:ln>
          <a:solidFill>
            <a:schemeClr val="tx1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s-ES"/>
        </a:p>
      </dgm:t>
    </dgm:pt>
    <dgm:pt modelId="{889545BB-548F-4EA4-88B3-3D35152B332D}" type="sibTrans" cxnId="{93880E73-FA6E-457F-AA83-1A35750143B7}">
      <dgm:prSet/>
      <dgm:spPr/>
      <dgm:t>
        <a:bodyPr/>
        <a:lstStyle/>
        <a:p>
          <a:endParaRPr lang="es-ES"/>
        </a:p>
      </dgm:t>
    </dgm:pt>
    <dgm:pt modelId="{2DF31DB6-51AB-4DAE-A124-0BC10880C9A0}" type="pres">
      <dgm:prSet presAssocID="{FD0D20B8-F365-4463-B08B-6429F8B022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0946DA-1FDB-475F-8BC0-3571304B93DD}" type="pres">
      <dgm:prSet presAssocID="{4560FAEB-3DB2-440C-8CA3-7BE79550BA28}" presName="hierRoot1" presStyleCnt="0"/>
      <dgm:spPr/>
    </dgm:pt>
    <dgm:pt modelId="{62A7B5E7-CE67-491B-9586-3BBE7FA19E3F}" type="pres">
      <dgm:prSet presAssocID="{4560FAEB-3DB2-440C-8CA3-7BE79550BA28}" presName="composite" presStyleCnt="0"/>
      <dgm:spPr/>
    </dgm:pt>
    <dgm:pt modelId="{456EF8F6-B423-425B-A284-3C7FE74CAE87}" type="pres">
      <dgm:prSet presAssocID="{4560FAEB-3DB2-440C-8CA3-7BE79550BA28}" presName="background" presStyleLbl="node0" presStyleIdx="0" presStyleCnt="1"/>
      <dgm:spPr>
        <a:solidFill>
          <a:schemeClr val="bg1"/>
        </a:solidFill>
        <a:ln>
          <a:solidFill>
            <a:schemeClr val="tx1"/>
          </a:solidFill>
        </a:ln>
      </dgm:spPr>
    </dgm:pt>
    <dgm:pt modelId="{EA38F0E5-5AC3-4333-80B6-A58944001C1C}" type="pres">
      <dgm:prSet presAssocID="{4560FAEB-3DB2-440C-8CA3-7BE79550BA28}" presName="text" presStyleLbl="fgAcc0" presStyleIdx="0" presStyleCnt="1" custScaleX="148498" custScaleY="65403" custLinFactX="-100000" custLinFactNeighborX="-106507" custLinFactNeighborY="234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DA98C8-2E60-4B8C-B0AC-903E7AF99F39}" type="pres">
      <dgm:prSet presAssocID="{4560FAEB-3DB2-440C-8CA3-7BE79550BA28}" presName="hierChild2" presStyleCnt="0"/>
      <dgm:spPr/>
    </dgm:pt>
    <dgm:pt modelId="{28E91DDD-8777-45DC-B600-2F5136F93A1E}" type="pres">
      <dgm:prSet presAssocID="{3EEB4539-B163-4707-81C6-08F3F62CD400}" presName="Name10" presStyleLbl="parChTrans1D2" presStyleIdx="0" presStyleCnt="1"/>
      <dgm:spPr/>
    </dgm:pt>
    <dgm:pt modelId="{219BD964-AA28-47F7-B74B-6F4E6F53B29A}" type="pres">
      <dgm:prSet presAssocID="{02E0FAB7-1017-4D85-A7CC-5EEBAA78CD9C}" presName="hierRoot2" presStyleCnt="0"/>
      <dgm:spPr/>
    </dgm:pt>
    <dgm:pt modelId="{8B0DF6A6-DCA1-40B1-BDAB-EC9F876FB46C}" type="pres">
      <dgm:prSet presAssocID="{02E0FAB7-1017-4D85-A7CC-5EEBAA78CD9C}" presName="composite2" presStyleCnt="0"/>
      <dgm:spPr/>
    </dgm:pt>
    <dgm:pt modelId="{7F840611-BCB9-43A3-9D4D-CE3D92B2D023}" type="pres">
      <dgm:prSet presAssocID="{02E0FAB7-1017-4D85-A7CC-5EEBAA78CD9C}" presName="background2" presStyleLbl="node2" presStyleIdx="0" presStyleCnt="1"/>
      <dgm:spPr>
        <a:solidFill>
          <a:schemeClr val="bg1"/>
        </a:solidFill>
        <a:ln>
          <a:solidFill>
            <a:schemeClr val="tx1"/>
          </a:solidFill>
        </a:ln>
        <a:effectLst/>
      </dgm:spPr>
    </dgm:pt>
    <dgm:pt modelId="{CA07FE3E-6D49-45AD-8A93-29D6DF9D4D72}" type="pres">
      <dgm:prSet presAssocID="{02E0FAB7-1017-4D85-A7CC-5EEBAA78CD9C}" presName="text2" presStyleLbl="fgAcc2" presStyleIdx="0" presStyleCnt="1" custScaleX="178894" custScaleY="115748" custLinFactX="-100000" custLinFactNeighborX="-106621" custLinFactNeighborY="4005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D9FB803-124F-49EC-A05D-461E5F7D1E91}" type="pres">
      <dgm:prSet presAssocID="{02E0FAB7-1017-4D85-A7CC-5EEBAA78CD9C}" presName="hierChild3" presStyleCnt="0"/>
      <dgm:spPr/>
    </dgm:pt>
    <dgm:pt modelId="{3FA97CEC-36F1-4B33-A4A4-AA520A2E688B}" type="pres">
      <dgm:prSet presAssocID="{DCAE5FA5-6D44-4A82-8E95-2467A5C58DBB}" presName="Name17" presStyleLbl="parChTrans1D3" presStyleIdx="0" presStyleCnt="2"/>
      <dgm:spPr/>
    </dgm:pt>
    <dgm:pt modelId="{8FC149FA-96D6-46A1-906B-8CB42A9C5992}" type="pres">
      <dgm:prSet presAssocID="{9116F432-9897-4FC4-9621-917043315639}" presName="hierRoot3" presStyleCnt="0"/>
      <dgm:spPr/>
    </dgm:pt>
    <dgm:pt modelId="{1B96872C-DB9F-4375-BDD3-078AA6ECDDC5}" type="pres">
      <dgm:prSet presAssocID="{9116F432-9897-4FC4-9621-917043315639}" presName="composite3" presStyleCnt="0"/>
      <dgm:spPr/>
    </dgm:pt>
    <dgm:pt modelId="{3F5C7F5D-FA25-440C-B6A6-7925BB3E2388}" type="pres">
      <dgm:prSet presAssocID="{9116F432-9897-4FC4-9621-917043315639}" presName="background3" presStyleLbl="node3" presStyleIdx="0" presStyleCnt="2"/>
      <dgm:spPr>
        <a:solidFill>
          <a:schemeClr val="bg1"/>
        </a:solidFill>
        <a:ln>
          <a:solidFill>
            <a:schemeClr val="tx1"/>
          </a:solidFill>
        </a:ln>
      </dgm:spPr>
    </dgm:pt>
    <dgm:pt modelId="{060A50A2-1AC1-4674-BD34-F71CC4EEC5ED}" type="pres">
      <dgm:prSet presAssocID="{9116F432-9897-4FC4-9621-917043315639}" presName="text3" presStyleLbl="fgAcc3" presStyleIdx="0" presStyleCnt="2" custScaleX="204534" custScaleY="144109" custLinFactX="100000" custLinFactY="-100000" custLinFactNeighborX="132382" custLinFactNeighborY="-1164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C0F7F14-F7AB-4B8D-A842-FF551518E458}" type="pres">
      <dgm:prSet presAssocID="{9116F432-9897-4FC4-9621-917043315639}" presName="hierChild4" presStyleCnt="0"/>
      <dgm:spPr/>
    </dgm:pt>
    <dgm:pt modelId="{744E3831-E9CB-4E87-A20B-C1150EA9578C}" type="pres">
      <dgm:prSet presAssocID="{FE6474BC-1A30-4354-A437-CE2BF2051686}" presName="Name23" presStyleLbl="parChTrans1D4" presStyleIdx="0" presStyleCnt="3"/>
      <dgm:spPr/>
    </dgm:pt>
    <dgm:pt modelId="{89188BC2-7921-48E4-B4A7-A9BEDA695F80}" type="pres">
      <dgm:prSet presAssocID="{8012BA76-4FC2-42A3-A8FE-41D31566CD2F}" presName="hierRoot4" presStyleCnt="0"/>
      <dgm:spPr/>
    </dgm:pt>
    <dgm:pt modelId="{E4B3B40E-23D2-473E-8E5B-8FC755476066}" type="pres">
      <dgm:prSet presAssocID="{8012BA76-4FC2-42A3-A8FE-41D31566CD2F}" presName="composite4" presStyleCnt="0"/>
      <dgm:spPr/>
    </dgm:pt>
    <dgm:pt modelId="{F735F2E2-BF96-44A4-9B90-26AD31344EA3}" type="pres">
      <dgm:prSet presAssocID="{8012BA76-4FC2-42A3-A8FE-41D31566CD2F}" presName="background4" presStyleLbl="node4" presStyleIdx="0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6C89D30E-8106-465C-9A37-E2DDFD736480}" type="pres">
      <dgm:prSet presAssocID="{8012BA76-4FC2-42A3-A8FE-41D31566CD2F}" presName="text4" presStyleLbl="fgAcc4" presStyleIdx="0" presStyleCnt="3" custScaleX="158047" custScaleY="116324" custLinFactX="200000" custLinFactY="-200000" custLinFactNeighborX="299899" custLinFactNeighborY="-2069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E99D39-B6B5-46BE-9DE3-372536AB5C15}" type="pres">
      <dgm:prSet presAssocID="{8012BA76-4FC2-42A3-A8FE-41D31566CD2F}" presName="hierChild5" presStyleCnt="0"/>
      <dgm:spPr/>
    </dgm:pt>
    <dgm:pt modelId="{80220392-0A53-4FC6-809E-03709F8B7B7C}" type="pres">
      <dgm:prSet presAssocID="{9202620B-3745-4861-A4ED-73139E4AC4F7}" presName="Name17" presStyleLbl="parChTrans1D3" presStyleIdx="1" presStyleCnt="2"/>
      <dgm:spPr/>
    </dgm:pt>
    <dgm:pt modelId="{1FA7E4A4-ECD2-4E1A-A234-5FFEBDA7829C}" type="pres">
      <dgm:prSet presAssocID="{4568A898-BF72-42C9-9974-FA4A7A9E5798}" presName="hierRoot3" presStyleCnt="0"/>
      <dgm:spPr/>
    </dgm:pt>
    <dgm:pt modelId="{B19B89DE-E6E8-4BB2-98CF-71575B8ECF5F}" type="pres">
      <dgm:prSet presAssocID="{4568A898-BF72-42C9-9974-FA4A7A9E5798}" presName="composite3" presStyleCnt="0"/>
      <dgm:spPr/>
    </dgm:pt>
    <dgm:pt modelId="{9CE79657-E681-4F07-AC79-94CA6E2ABBDA}" type="pres">
      <dgm:prSet presAssocID="{4568A898-BF72-42C9-9974-FA4A7A9E5798}" presName="background3" presStyleLbl="node3" presStyleIdx="1" presStyleCnt="2"/>
      <dgm:spPr>
        <a:solidFill>
          <a:schemeClr val="bg1"/>
        </a:solidFill>
        <a:ln>
          <a:solidFill>
            <a:schemeClr val="tx1"/>
          </a:solidFill>
        </a:ln>
      </dgm:spPr>
    </dgm:pt>
    <dgm:pt modelId="{72A9416A-8E12-46D5-AFB8-E5747BCDB801}" type="pres">
      <dgm:prSet presAssocID="{4568A898-BF72-42C9-9974-FA4A7A9E5798}" presName="text3" presStyleLbl="fgAcc3" presStyleIdx="1" presStyleCnt="2" custScaleX="212163" custScaleY="180238" custLinFactX="-181437" custLinFactY="45935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E26DE8-5C72-41F0-B99B-0FF82028F703}" type="pres">
      <dgm:prSet presAssocID="{4568A898-BF72-42C9-9974-FA4A7A9E5798}" presName="hierChild4" presStyleCnt="0"/>
      <dgm:spPr/>
    </dgm:pt>
    <dgm:pt modelId="{FE801194-C9C0-484D-93E6-D0BC7562507C}" type="pres">
      <dgm:prSet presAssocID="{E4B1CD27-2DC1-4075-AD3C-87D9F5B641CE}" presName="Name23" presStyleLbl="parChTrans1D4" presStyleIdx="1" presStyleCnt="3"/>
      <dgm:spPr/>
    </dgm:pt>
    <dgm:pt modelId="{77C2AC1D-077D-4A3E-ABFE-1C8A0273A778}" type="pres">
      <dgm:prSet presAssocID="{A42F1640-BB55-41F7-AE98-A662ACDC7430}" presName="hierRoot4" presStyleCnt="0"/>
      <dgm:spPr/>
    </dgm:pt>
    <dgm:pt modelId="{8FBC598B-FCBC-4FBC-9968-904DF92F7EB2}" type="pres">
      <dgm:prSet presAssocID="{A42F1640-BB55-41F7-AE98-A662ACDC7430}" presName="composite4" presStyleCnt="0"/>
      <dgm:spPr/>
    </dgm:pt>
    <dgm:pt modelId="{BADBF81E-7F25-482A-BFD3-3F8E5EEF02E1}" type="pres">
      <dgm:prSet presAssocID="{A42F1640-BB55-41F7-AE98-A662ACDC7430}" presName="background4" presStyleLbl="node4" presStyleIdx="1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DB9A89B2-4AE4-46AE-8CAA-0AF89D035487}" type="pres">
      <dgm:prSet presAssocID="{A42F1640-BB55-41F7-AE98-A662ACDC7430}" presName="text4" presStyleLbl="fgAcc4" presStyleIdx="1" presStyleCnt="3" custScaleX="293862" custScaleY="197265" custLinFactY="-100000" custLinFactNeighborX="36454" custLinFactNeighborY="-14804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45ACA6-1B20-454F-BC2C-7FA4B5DD4ABF}" type="pres">
      <dgm:prSet presAssocID="{A42F1640-BB55-41F7-AE98-A662ACDC7430}" presName="hierChild5" presStyleCnt="0"/>
      <dgm:spPr/>
    </dgm:pt>
    <dgm:pt modelId="{C1F9AA60-DB36-440F-AAC9-D302B7E181CA}" type="pres">
      <dgm:prSet presAssocID="{F274FB1D-29EC-422F-A898-618B897EAA04}" presName="Name23" presStyleLbl="parChTrans1D4" presStyleIdx="2" presStyleCnt="3"/>
      <dgm:spPr/>
    </dgm:pt>
    <dgm:pt modelId="{A58F7F26-7069-40D5-85E0-6560ED5953FC}" type="pres">
      <dgm:prSet presAssocID="{F56FE565-6493-4290-AC1D-C20B9391D199}" presName="hierRoot4" presStyleCnt="0"/>
      <dgm:spPr/>
    </dgm:pt>
    <dgm:pt modelId="{7F3796A9-A1B3-4759-B326-355463290EE3}" type="pres">
      <dgm:prSet presAssocID="{F56FE565-6493-4290-AC1D-C20B9391D199}" presName="composite4" presStyleCnt="0"/>
      <dgm:spPr/>
    </dgm:pt>
    <dgm:pt modelId="{51A93B2A-D1E2-4A1C-8840-D6A991121131}" type="pres">
      <dgm:prSet presAssocID="{F56FE565-6493-4290-AC1D-C20B9391D199}" presName="background4" presStyleLbl="node4" presStyleIdx="2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553DBDF1-2F96-44E2-ABBF-740E10623CE7}" type="pres">
      <dgm:prSet presAssocID="{F56FE565-6493-4290-AC1D-C20B9391D199}" presName="text4" presStyleLbl="fgAcc4" presStyleIdx="2" presStyleCnt="3" custScaleX="230162" custScaleY="147948" custLinFactX="-77490" custLinFactNeighborX="-100000" custLinFactNeighborY="-855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EF4282-54CC-4682-8571-620F4D53CB98}" type="pres">
      <dgm:prSet presAssocID="{F56FE565-6493-4290-AC1D-C20B9391D199}" presName="hierChild5" presStyleCnt="0"/>
      <dgm:spPr/>
    </dgm:pt>
  </dgm:ptLst>
  <dgm:cxnLst>
    <dgm:cxn modelId="{25EE1C76-5EE6-497E-851D-5F2A64971A2B}" type="presOf" srcId="{FE6474BC-1A30-4354-A437-CE2BF2051686}" destId="{744E3831-E9CB-4E87-A20B-C1150EA9578C}" srcOrd="0" destOrd="0" presId="urn:microsoft.com/office/officeart/2005/8/layout/hierarchy1"/>
    <dgm:cxn modelId="{32536F58-BE81-42AA-A2E7-3E2290C1DDC9}" srcId="{FD0D20B8-F365-4463-B08B-6429F8B022F4}" destId="{4560FAEB-3DB2-440C-8CA3-7BE79550BA28}" srcOrd="0" destOrd="0" parTransId="{5E4FB5C8-5858-4F19-9573-34F61F62B7B8}" sibTransId="{5C4DCE20-ADCD-4B50-9DCE-13596F48D43F}"/>
    <dgm:cxn modelId="{E79C8455-618D-48A2-8907-9F1B6BC99CF7}" type="presOf" srcId="{FD0D20B8-F365-4463-B08B-6429F8B022F4}" destId="{2DF31DB6-51AB-4DAE-A124-0BC10880C9A0}" srcOrd="0" destOrd="0" presId="urn:microsoft.com/office/officeart/2005/8/layout/hierarchy1"/>
    <dgm:cxn modelId="{A5AB8925-3443-43CD-BC3F-A3AB08164B2D}" srcId="{4568A898-BF72-42C9-9974-FA4A7A9E5798}" destId="{A42F1640-BB55-41F7-AE98-A662ACDC7430}" srcOrd="0" destOrd="0" parTransId="{E4B1CD27-2DC1-4075-AD3C-87D9F5B641CE}" sibTransId="{D410F422-E86F-401B-BF3A-833420CE6E1C}"/>
    <dgm:cxn modelId="{9C02E461-68E0-4377-8BC0-778CD77B90E1}" type="presOf" srcId="{4560FAEB-3DB2-440C-8CA3-7BE79550BA28}" destId="{EA38F0E5-5AC3-4333-80B6-A58944001C1C}" srcOrd="0" destOrd="0" presId="urn:microsoft.com/office/officeart/2005/8/layout/hierarchy1"/>
    <dgm:cxn modelId="{BFA9A6A3-CBDF-4587-90A1-3FA4B3F236A0}" type="presOf" srcId="{F56FE565-6493-4290-AC1D-C20B9391D199}" destId="{553DBDF1-2F96-44E2-ABBF-740E10623CE7}" srcOrd="0" destOrd="0" presId="urn:microsoft.com/office/officeart/2005/8/layout/hierarchy1"/>
    <dgm:cxn modelId="{2D87C589-7BD6-4180-970D-33E72C1BEFEC}" type="presOf" srcId="{9116F432-9897-4FC4-9621-917043315639}" destId="{060A50A2-1AC1-4674-BD34-F71CC4EEC5ED}" srcOrd="0" destOrd="0" presId="urn:microsoft.com/office/officeart/2005/8/layout/hierarchy1"/>
    <dgm:cxn modelId="{F2C509DF-A057-49CD-8987-80A6EC9DB882}" type="presOf" srcId="{02E0FAB7-1017-4D85-A7CC-5EEBAA78CD9C}" destId="{CA07FE3E-6D49-45AD-8A93-29D6DF9D4D72}" srcOrd="0" destOrd="0" presId="urn:microsoft.com/office/officeart/2005/8/layout/hierarchy1"/>
    <dgm:cxn modelId="{6FC55861-99F0-414E-B146-E3FAEBD14E95}" type="presOf" srcId="{9202620B-3745-4861-A4ED-73139E4AC4F7}" destId="{80220392-0A53-4FC6-809E-03709F8B7B7C}" srcOrd="0" destOrd="0" presId="urn:microsoft.com/office/officeart/2005/8/layout/hierarchy1"/>
    <dgm:cxn modelId="{9D2D3C12-B262-4203-8600-EDEADD87EB16}" type="presOf" srcId="{8012BA76-4FC2-42A3-A8FE-41D31566CD2F}" destId="{6C89D30E-8106-465C-9A37-E2DDFD736480}" srcOrd="0" destOrd="0" presId="urn:microsoft.com/office/officeart/2005/8/layout/hierarchy1"/>
    <dgm:cxn modelId="{6C3E2FF5-090E-4D3B-ACFB-21E95F3F8C04}" type="presOf" srcId="{E4B1CD27-2DC1-4075-AD3C-87D9F5B641CE}" destId="{FE801194-C9C0-484D-93E6-D0BC7562507C}" srcOrd="0" destOrd="0" presId="urn:microsoft.com/office/officeart/2005/8/layout/hierarchy1"/>
    <dgm:cxn modelId="{A7C86885-480A-464B-9619-3EE322EDEC73}" type="presOf" srcId="{A42F1640-BB55-41F7-AE98-A662ACDC7430}" destId="{DB9A89B2-4AE4-46AE-8CAA-0AF89D035487}" srcOrd="0" destOrd="0" presId="urn:microsoft.com/office/officeart/2005/8/layout/hierarchy1"/>
    <dgm:cxn modelId="{D2F44448-2CEC-40B3-81D1-F5DBBA23D16D}" type="presOf" srcId="{4568A898-BF72-42C9-9974-FA4A7A9E5798}" destId="{72A9416A-8E12-46D5-AFB8-E5747BCDB801}" srcOrd="0" destOrd="0" presId="urn:microsoft.com/office/officeart/2005/8/layout/hierarchy1"/>
    <dgm:cxn modelId="{3C046E78-6487-4BC6-B7DC-8AAF6C1D3ABD}" srcId="{02E0FAB7-1017-4D85-A7CC-5EEBAA78CD9C}" destId="{9116F432-9897-4FC4-9621-917043315639}" srcOrd="0" destOrd="0" parTransId="{DCAE5FA5-6D44-4A82-8E95-2467A5C58DBB}" sibTransId="{946FD6CE-FF4B-402B-9364-4E801D62399E}"/>
    <dgm:cxn modelId="{DEA9ACCA-4CCE-48AC-AF72-C096DC7569C6}" type="presOf" srcId="{3EEB4539-B163-4707-81C6-08F3F62CD400}" destId="{28E91DDD-8777-45DC-B600-2F5136F93A1E}" srcOrd="0" destOrd="0" presId="urn:microsoft.com/office/officeart/2005/8/layout/hierarchy1"/>
    <dgm:cxn modelId="{302DF628-AD70-46CB-8B99-65F7E5508E6B}" srcId="{02E0FAB7-1017-4D85-A7CC-5EEBAA78CD9C}" destId="{4568A898-BF72-42C9-9974-FA4A7A9E5798}" srcOrd="1" destOrd="0" parTransId="{9202620B-3745-4861-A4ED-73139E4AC4F7}" sibTransId="{3DA8456A-20E9-4B72-8FD3-D77D457A942F}"/>
    <dgm:cxn modelId="{DFBFE37F-2723-4AB8-91A9-205B450496A4}" srcId="{4560FAEB-3DB2-440C-8CA3-7BE79550BA28}" destId="{02E0FAB7-1017-4D85-A7CC-5EEBAA78CD9C}" srcOrd="0" destOrd="0" parTransId="{3EEB4539-B163-4707-81C6-08F3F62CD400}" sibTransId="{E5082C03-D787-43C0-98CF-9EBCC2104F02}"/>
    <dgm:cxn modelId="{93880E73-FA6E-457F-AA83-1A35750143B7}" srcId="{4568A898-BF72-42C9-9974-FA4A7A9E5798}" destId="{F56FE565-6493-4290-AC1D-C20B9391D199}" srcOrd="1" destOrd="0" parTransId="{F274FB1D-29EC-422F-A898-618B897EAA04}" sibTransId="{889545BB-548F-4EA4-88B3-3D35152B332D}"/>
    <dgm:cxn modelId="{4B0C0DB6-32FF-4E10-BBCA-562B2221FD62}" srcId="{9116F432-9897-4FC4-9621-917043315639}" destId="{8012BA76-4FC2-42A3-A8FE-41D31566CD2F}" srcOrd="0" destOrd="0" parTransId="{FE6474BC-1A30-4354-A437-CE2BF2051686}" sibTransId="{AE00F4E8-B485-4AFC-A920-2E03EFDE1D5B}"/>
    <dgm:cxn modelId="{25707FF2-4A6B-4C47-BE9A-EB75CEA7E8D7}" type="presOf" srcId="{DCAE5FA5-6D44-4A82-8E95-2467A5C58DBB}" destId="{3FA97CEC-36F1-4B33-A4A4-AA520A2E688B}" srcOrd="0" destOrd="0" presId="urn:microsoft.com/office/officeart/2005/8/layout/hierarchy1"/>
    <dgm:cxn modelId="{D2F2C8EB-121A-46C9-8685-EF00D65BD8C4}" type="presOf" srcId="{F274FB1D-29EC-422F-A898-618B897EAA04}" destId="{C1F9AA60-DB36-440F-AAC9-D302B7E181CA}" srcOrd="0" destOrd="0" presId="urn:microsoft.com/office/officeart/2005/8/layout/hierarchy1"/>
    <dgm:cxn modelId="{9DE700B7-D02A-49AD-A167-08FB7E7841B9}" type="presParOf" srcId="{2DF31DB6-51AB-4DAE-A124-0BC10880C9A0}" destId="{270946DA-1FDB-475F-8BC0-3571304B93DD}" srcOrd="0" destOrd="0" presId="urn:microsoft.com/office/officeart/2005/8/layout/hierarchy1"/>
    <dgm:cxn modelId="{C1A964E6-DC9F-4DA2-AF86-B6EEC173319D}" type="presParOf" srcId="{270946DA-1FDB-475F-8BC0-3571304B93DD}" destId="{62A7B5E7-CE67-491B-9586-3BBE7FA19E3F}" srcOrd="0" destOrd="0" presId="urn:microsoft.com/office/officeart/2005/8/layout/hierarchy1"/>
    <dgm:cxn modelId="{D952A7AC-912A-4AF8-B78B-FD428EBEDD32}" type="presParOf" srcId="{62A7B5E7-CE67-491B-9586-3BBE7FA19E3F}" destId="{456EF8F6-B423-425B-A284-3C7FE74CAE87}" srcOrd="0" destOrd="0" presId="urn:microsoft.com/office/officeart/2005/8/layout/hierarchy1"/>
    <dgm:cxn modelId="{95F3992E-1C1E-472E-B1B6-2CBA1B34FEFE}" type="presParOf" srcId="{62A7B5E7-CE67-491B-9586-3BBE7FA19E3F}" destId="{EA38F0E5-5AC3-4333-80B6-A58944001C1C}" srcOrd="1" destOrd="0" presId="urn:microsoft.com/office/officeart/2005/8/layout/hierarchy1"/>
    <dgm:cxn modelId="{C8B8D848-F8BD-4808-95CB-A0BBE9E80E20}" type="presParOf" srcId="{270946DA-1FDB-475F-8BC0-3571304B93DD}" destId="{4EDA98C8-2E60-4B8C-B0AC-903E7AF99F39}" srcOrd="1" destOrd="0" presId="urn:microsoft.com/office/officeart/2005/8/layout/hierarchy1"/>
    <dgm:cxn modelId="{1D19697A-1974-4A5E-A78F-D432E1D907B9}" type="presParOf" srcId="{4EDA98C8-2E60-4B8C-B0AC-903E7AF99F39}" destId="{28E91DDD-8777-45DC-B600-2F5136F93A1E}" srcOrd="0" destOrd="0" presId="urn:microsoft.com/office/officeart/2005/8/layout/hierarchy1"/>
    <dgm:cxn modelId="{A7D9035B-23CB-4193-921B-47C582B6AE47}" type="presParOf" srcId="{4EDA98C8-2E60-4B8C-B0AC-903E7AF99F39}" destId="{219BD964-AA28-47F7-B74B-6F4E6F53B29A}" srcOrd="1" destOrd="0" presId="urn:microsoft.com/office/officeart/2005/8/layout/hierarchy1"/>
    <dgm:cxn modelId="{4ABDC1B0-4084-446B-86A8-F5A63A61611F}" type="presParOf" srcId="{219BD964-AA28-47F7-B74B-6F4E6F53B29A}" destId="{8B0DF6A6-DCA1-40B1-BDAB-EC9F876FB46C}" srcOrd="0" destOrd="0" presId="urn:microsoft.com/office/officeart/2005/8/layout/hierarchy1"/>
    <dgm:cxn modelId="{57705332-59DE-487E-82C8-FCA096182ADE}" type="presParOf" srcId="{8B0DF6A6-DCA1-40B1-BDAB-EC9F876FB46C}" destId="{7F840611-BCB9-43A3-9D4D-CE3D92B2D023}" srcOrd="0" destOrd="0" presId="urn:microsoft.com/office/officeart/2005/8/layout/hierarchy1"/>
    <dgm:cxn modelId="{9F312D53-E0D8-4A68-8417-636CF89B696A}" type="presParOf" srcId="{8B0DF6A6-DCA1-40B1-BDAB-EC9F876FB46C}" destId="{CA07FE3E-6D49-45AD-8A93-29D6DF9D4D72}" srcOrd="1" destOrd="0" presId="urn:microsoft.com/office/officeart/2005/8/layout/hierarchy1"/>
    <dgm:cxn modelId="{A631BB1A-85A2-445C-967F-B267500B9C25}" type="presParOf" srcId="{219BD964-AA28-47F7-B74B-6F4E6F53B29A}" destId="{3D9FB803-124F-49EC-A05D-461E5F7D1E91}" srcOrd="1" destOrd="0" presId="urn:microsoft.com/office/officeart/2005/8/layout/hierarchy1"/>
    <dgm:cxn modelId="{DDD5D6A8-5FEE-4E91-9A95-3B5C805C282E}" type="presParOf" srcId="{3D9FB803-124F-49EC-A05D-461E5F7D1E91}" destId="{3FA97CEC-36F1-4B33-A4A4-AA520A2E688B}" srcOrd="0" destOrd="0" presId="urn:microsoft.com/office/officeart/2005/8/layout/hierarchy1"/>
    <dgm:cxn modelId="{8D093789-8191-4C86-98D1-5F345F0FB158}" type="presParOf" srcId="{3D9FB803-124F-49EC-A05D-461E5F7D1E91}" destId="{8FC149FA-96D6-46A1-906B-8CB42A9C5992}" srcOrd="1" destOrd="0" presId="urn:microsoft.com/office/officeart/2005/8/layout/hierarchy1"/>
    <dgm:cxn modelId="{1E6BAFCA-ABD4-4AFA-A1B7-1E85F50862FF}" type="presParOf" srcId="{8FC149FA-96D6-46A1-906B-8CB42A9C5992}" destId="{1B96872C-DB9F-4375-BDD3-078AA6ECDDC5}" srcOrd="0" destOrd="0" presId="urn:microsoft.com/office/officeart/2005/8/layout/hierarchy1"/>
    <dgm:cxn modelId="{EDBC2762-EB39-43AF-9423-DF5B8633757F}" type="presParOf" srcId="{1B96872C-DB9F-4375-BDD3-078AA6ECDDC5}" destId="{3F5C7F5D-FA25-440C-B6A6-7925BB3E2388}" srcOrd="0" destOrd="0" presId="urn:microsoft.com/office/officeart/2005/8/layout/hierarchy1"/>
    <dgm:cxn modelId="{D93AE091-6FD8-427B-9C3C-707A0CC234FB}" type="presParOf" srcId="{1B96872C-DB9F-4375-BDD3-078AA6ECDDC5}" destId="{060A50A2-1AC1-4674-BD34-F71CC4EEC5ED}" srcOrd="1" destOrd="0" presId="urn:microsoft.com/office/officeart/2005/8/layout/hierarchy1"/>
    <dgm:cxn modelId="{9C519D39-315E-446E-95A5-5337A0FF7F08}" type="presParOf" srcId="{8FC149FA-96D6-46A1-906B-8CB42A9C5992}" destId="{DC0F7F14-F7AB-4B8D-A842-FF551518E458}" srcOrd="1" destOrd="0" presId="urn:microsoft.com/office/officeart/2005/8/layout/hierarchy1"/>
    <dgm:cxn modelId="{3A890774-9952-4B53-9A4C-5E27FF6C8192}" type="presParOf" srcId="{DC0F7F14-F7AB-4B8D-A842-FF551518E458}" destId="{744E3831-E9CB-4E87-A20B-C1150EA9578C}" srcOrd="0" destOrd="0" presId="urn:microsoft.com/office/officeart/2005/8/layout/hierarchy1"/>
    <dgm:cxn modelId="{4659D5ED-4634-4383-BCED-4B512DD98B27}" type="presParOf" srcId="{DC0F7F14-F7AB-4B8D-A842-FF551518E458}" destId="{89188BC2-7921-48E4-B4A7-A9BEDA695F80}" srcOrd="1" destOrd="0" presId="urn:microsoft.com/office/officeart/2005/8/layout/hierarchy1"/>
    <dgm:cxn modelId="{D0A505F6-4926-4275-930D-FBDEEAFB5906}" type="presParOf" srcId="{89188BC2-7921-48E4-B4A7-A9BEDA695F80}" destId="{E4B3B40E-23D2-473E-8E5B-8FC755476066}" srcOrd="0" destOrd="0" presId="urn:microsoft.com/office/officeart/2005/8/layout/hierarchy1"/>
    <dgm:cxn modelId="{4900225E-0F1B-4467-8B1C-5EEF32A58C9B}" type="presParOf" srcId="{E4B3B40E-23D2-473E-8E5B-8FC755476066}" destId="{F735F2E2-BF96-44A4-9B90-26AD31344EA3}" srcOrd="0" destOrd="0" presId="urn:microsoft.com/office/officeart/2005/8/layout/hierarchy1"/>
    <dgm:cxn modelId="{2E33C102-CB58-47FF-8355-9FE5A5F8F1B7}" type="presParOf" srcId="{E4B3B40E-23D2-473E-8E5B-8FC755476066}" destId="{6C89D30E-8106-465C-9A37-E2DDFD736480}" srcOrd="1" destOrd="0" presId="urn:microsoft.com/office/officeart/2005/8/layout/hierarchy1"/>
    <dgm:cxn modelId="{BFDD6DF8-F397-4BAA-9368-3666B8381CD8}" type="presParOf" srcId="{89188BC2-7921-48E4-B4A7-A9BEDA695F80}" destId="{BCE99D39-B6B5-46BE-9DE3-372536AB5C15}" srcOrd="1" destOrd="0" presId="urn:microsoft.com/office/officeart/2005/8/layout/hierarchy1"/>
    <dgm:cxn modelId="{3BDAF146-DE1D-421E-A835-53ABA79B340A}" type="presParOf" srcId="{3D9FB803-124F-49EC-A05D-461E5F7D1E91}" destId="{80220392-0A53-4FC6-809E-03709F8B7B7C}" srcOrd="2" destOrd="0" presId="urn:microsoft.com/office/officeart/2005/8/layout/hierarchy1"/>
    <dgm:cxn modelId="{BA8E4FD5-1E80-433A-A77C-2FA8EB3F9C57}" type="presParOf" srcId="{3D9FB803-124F-49EC-A05D-461E5F7D1E91}" destId="{1FA7E4A4-ECD2-4E1A-A234-5FFEBDA7829C}" srcOrd="3" destOrd="0" presId="urn:microsoft.com/office/officeart/2005/8/layout/hierarchy1"/>
    <dgm:cxn modelId="{6258DC21-D12B-4153-A40A-178EE3FFC7AB}" type="presParOf" srcId="{1FA7E4A4-ECD2-4E1A-A234-5FFEBDA7829C}" destId="{B19B89DE-E6E8-4BB2-98CF-71575B8ECF5F}" srcOrd="0" destOrd="0" presId="urn:microsoft.com/office/officeart/2005/8/layout/hierarchy1"/>
    <dgm:cxn modelId="{87C4A50F-7A75-4EBB-B45A-790854D8316D}" type="presParOf" srcId="{B19B89DE-E6E8-4BB2-98CF-71575B8ECF5F}" destId="{9CE79657-E681-4F07-AC79-94CA6E2ABBDA}" srcOrd="0" destOrd="0" presId="urn:microsoft.com/office/officeart/2005/8/layout/hierarchy1"/>
    <dgm:cxn modelId="{43C10213-A3A7-4DD4-8E73-4B8F087D936D}" type="presParOf" srcId="{B19B89DE-E6E8-4BB2-98CF-71575B8ECF5F}" destId="{72A9416A-8E12-46D5-AFB8-E5747BCDB801}" srcOrd="1" destOrd="0" presId="urn:microsoft.com/office/officeart/2005/8/layout/hierarchy1"/>
    <dgm:cxn modelId="{B832B37E-14C4-4291-A11D-41866462F4CB}" type="presParOf" srcId="{1FA7E4A4-ECD2-4E1A-A234-5FFEBDA7829C}" destId="{6FE26DE8-5C72-41F0-B99B-0FF82028F703}" srcOrd="1" destOrd="0" presId="urn:microsoft.com/office/officeart/2005/8/layout/hierarchy1"/>
    <dgm:cxn modelId="{00B063A2-ECC6-4584-8068-D025899D7867}" type="presParOf" srcId="{6FE26DE8-5C72-41F0-B99B-0FF82028F703}" destId="{FE801194-C9C0-484D-93E6-D0BC7562507C}" srcOrd="0" destOrd="0" presId="urn:microsoft.com/office/officeart/2005/8/layout/hierarchy1"/>
    <dgm:cxn modelId="{291C24E6-0A8C-4158-AAFF-EDE53D15FE2E}" type="presParOf" srcId="{6FE26DE8-5C72-41F0-B99B-0FF82028F703}" destId="{77C2AC1D-077D-4A3E-ABFE-1C8A0273A778}" srcOrd="1" destOrd="0" presId="urn:microsoft.com/office/officeart/2005/8/layout/hierarchy1"/>
    <dgm:cxn modelId="{233ED6F2-AF7F-4178-ABFE-28AE25BA254C}" type="presParOf" srcId="{77C2AC1D-077D-4A3E-ABFE-1C8A0273A778}" destId="{8FBC598B-FCBC-4FBC-9968-904DF92F7EB2}" srcOrd="0" destOrd="0" presId="urn:microsoft.com/office/officeart/2005/8/layout/hierarchy1"/>
    <dgm:cxn modelId="{1FCD780A-0478-46D8-AF51-E6F8D1C65827}" type="presParOf" srcId="{8FBC598B-FCBC-4FBC-9968-904DF92F7EB2}" destId="{BADBF81E-7F25-482A-BFD3-3F8E5EEF02E1}" srcOrd="0" destOrd="0" presId="urn:microsoft.com/office/officeart/2005/8/layout/hierarchy1"/>
    <dgm:cxn modelId="{7A5B185E-F74F-4BF1-8E3A-1053A06043BE}" type="presParOf" srcId="{8FBC598B-FCBC-4FBC-9968-904DF92F7EB2}" destId="{DB9A89B2-4AE4-46AE-8CAA-0AF89D035487}" srcOrd="1" destOrd="0" presId="urn:microsoft.com/office/officeart/2005/8/layout/hierarchy1"/>
    <dgm:cxn modelId="{0067B9AF-5F45-4B93-B91F-B342166E5374}" type="presParOf" srcId="{77C2AC1D-077D-4A3E-ABFE-1C8A0273A778}" destId="{3C45ACA6-1B20-454F-BC2C-7FA4B5DD4ABF}" srcOrd="1" destOrd="0" presId="urn:microsoft.com/office/officeart/2005/8/layout/hierarchy1"/>
    <dgm:cxn modelId="{37285F13-69FE-4BA1-A049-C3BBBE18A63E}" type="presParOf" srcId="{6FE26DE8-5C72-41F0-B99B-0FF82028F703}" destId="{C1F9AA60-DB36-440F-AAC9-D302B7E181CA}" srcOrd="2" destOrd="0" presId="urn:microsoft.com/office/officeart/2005/8/layout/hierarchy1"/>
    <dgm:cxn modelId="{D8058F17-386C-4019-878C-BE2F4E273202}" type="presParOf" srcId="{6FE26DE8-5C72-41F0-B99B-0FF82028F703}" destId="{A58F7F26-7069-40D5-85E0-6560ED5953FC}" srcOrd="3" destOrd="0" presId="urn:microsoft.com/office/officeart/2005/8/layout/hierarchy1"/>
    <dgm:cxn modelId="{FEC6B8C7-08A1-4E7A-8188-8C427DB5C49B}" type="presParOf" srcId="{A58F7F26-7069-40D5-85E0-6560ED5953FC}" destId="{7F3796A9-A1B3-4759-B326-355463290EE3}" srcOrd="0" destOrd="0" presId="urn:microsoft.com/office/officeart/2005/8/layout/hierarchy1"/>
    <dgm:cxn modelId="{198B0BD8-6B4E-40BD-A152-6D758EF3BC76}" type="presParOf" srcId="{7F3796A9-A1B3-4759-B326-355463290EE3}" destId="{51A93B2A-D1E2-4A1C-8840-D6A991121131}" srcOrd="0" destOrd="0" presId="urn:microsoft.com/office/officeart/2005/8/layout/hierarchy1"/>
    <dgm:cxn modelId="{D817AEE3-C6AF-4C41-825D-94BDB9DB13AE}" type="presParOf" srcId="{7F3796A9-A1B3-4759-B326-355463290EE3}" destId="{553DBDF1-2F96-44E2-ABBF-740E10623CE7}" srcOrd="1" destOrd="0" presId="urn:microsoft.com/office/officeart/2005/8/layout/hierarchy1"/>
    <dgm:cxn modelId="{AD8AF7D8-DFA6-4195-9CB2-21CA0B77F72B}" type="presParOf" srcId="{A58F7F26-7069-40D5-85E0-6560ED5953FC}" destId="{E0EF4282-54CC-4682-8571-620F4D53CB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9AA60-DB36-440F-AAC9-D302B7E181CA}">
      <dsp:nvSpPr>
        <dsp:cNvPr id="0" name=""/>
        <dsp:cNvSpPr/>
      </dsp:nvSpPr>
      <dsp:spPr>
        <a:xfrm>
          <a:off x="1778716" y="4715891"/>
          <a:ext cx="5479001" cy="1044660"/>
        </a:xfrm>
        <a:custGeom>
          <a:avLst/>
          <a:gdLst/>
          <a:ahLst/>
          <a:cxnLst/>
          <a:rect l="0" t="0" r="0" b="0"/>
          <a:pathLst>
            <a:path>
              <a:moveTo>
                <a:pt x="0" y="1044660"/>
              </a:moveTo>
              <a:lnTo>
                <a:pt x="5479001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01194-C9C0-484D-93E6-D0BC7562507C}">
      <dsp:nvSpPr>
        <dsp:cNvPr id="0" name=""/>
        <dsp:cNvSpPr/>
      </dsp:nvSpPr>
      <dsp:spPr>
        <a:xfrm>
          <a:off x="1778716" y="2414122"/>
          <a:ext cx="4415101" cy="3346428"/>
        </a:xfrm>
        <a:custGeom>
          <a:avLst/>
          <a:gdLst/>
          <a:ahLst/>
          <a:cxnLst/>
          <a:rect l="0" t="0" r="0" b="0"/>
          <a:pathLst>
            <a:path>
              <a:moveTo>
                <a:pt x="0" y="3346428"/>
              </a:moveTo>
              <a:lnTo>
                <a:pt x="4415101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20392-0A53-4FC6-809E-03709F8B7B7C}">
      <dsp:nvSpPr>
        <dsp:cNvPr id="0" name=""/>
        <dsp:cNvSpPr/>
      </dsp:nvSpPr>
      <dsp:spPr>
        <a:xfrm>
          <a:off x="1620377" y="2570430"/>
          <a:ext cx="158338" cy="1457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593"/>
              </a:lnTo>
              <a:lnTo>
                <a:pt x="158338" y="1317593"/>
              </a:lnTo>
              <a:lnTo>
                <a:pt x="158338" y="145780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E3831-E9CB-4E87-A20B-C1150EA9578C}">
      <dsp:nvSpPr>
        <dsp:cNvPr id="0" name=""/>
        <dsp:cNvSpPr/>
      </dsp:nvSpPr>
      <dsp:spPr>
        <a:xfrm>
          <a:off x="5402990" y="539718"/>
          <a:ext cx="4049088" cy="1391040"/>
        </a:xfrm>
        <a:custGeom>
          <a:avLst/>
          <a:gdLst/>
          <a:ahLst/>
          <a:cxnLst/>
          <a:rect l="0" t="0" r="0" b="0"/>
          <a:pathLst>
            <a:path>
              <a:moveTo>
                <a:pt x="0" y="1391040"/>
              </a:moveTo>
              <a:lnTo>
                <a:pt x="404908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97CEC-36F1-4B33-A4A4-AA520A2E688B}">
      <dsp:nvSpPr>
        <dsp:cNvPr id="0" name=""/>
        <dsp:cNvSpPr/>
      </dsp:nvSpPr>
      <dsp:spPr>
        <a:xfrm>
          <a:off x="1620377" y="545691"/>
          <a:ext cx="3782612" cy="2024738"/>
        </a:xfrm>
        <a:custGeom>
          <a:avLst/>
          <a:gdLst/>
          <a:ahLst/>
          <a:cxnLst/>
          <a:rect l="0" t="0" r="0" b="0"/>
          <a:pathLst>
            <a:path>
              <a:moveTo>
                <a:pt x="0" y="2024738"/>
              </a:moveTo>
              <a:lnTo>
                <a:pt x="3782612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1DDD-8777-45DC-B600-2F5136F93A1E}">
      <dsp:nvSpPr>
        <dsp:cNvPr id="0" name=""/>
        <dsp:cNvSpPr/>
      </dsp:nvSpPr>
      <dsp:spPr>
        <a:xfrm>
          <a:off x="1574657" y="858470"/>
          <a:ext cx="91440" cy="599477"/>
        </a:xfrm>
        <a:custGeom>
          <a:avLst/>
          <a:gdLst/>
          <a:ahLst/>
          <a:cxnLst/>
          <a:rect l="0" t="0" r="0" b="0"/>
          <a:pathLst>
            <a:path>
              <a:moveTo>
                <a:pt x="47445" y="0"/>
              </a:moveTo>
              <a:lnTo>
                <a:pt x="47445" y="459261"/>
              </a:lnTo>
              <a:lnTo>
                <a:pt x="45720" y="459261"/>
              </a:lnTo>
              <a:lnTo>
                <a:pt x="45720" y="5994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EF8F6-B423-425B-A284-3C7FE74CAE87}">
      <dsp:nvSpPr>
        <dsp:cNvPr id="0" name=""/>
        <dsp:cNvSpPr/>
      </dsp:nvSpPr>
      <dsp:spPr>
        <a:xfrm>
          <a:off x="498283" y="229865"/>
          <a:ext cx="2247638" cy="62860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8F0E5-5AC3-4333-80B6-A58944001C1C}">
      <dsp:nvSpPr>
        <dsp:cNvPr id="0" name=""/>
        <dsp:cNvSpPr/>
      </dsp:nvSpPr>
      <dsp:spPr>
        <a:xfrm>
          <a:off x="666459" y="389632"/>
          <a:ext cx="2247638" cy="628604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Bagus" panose="02000600000000000000" pitchFamily="50" charset="0"/>
            </a:rPr>
            <a:t>La Matemática de la historia</a:t>
          </a:r>
          <a:endParaRPr lang="es-ES" sz="2000" kern="1200" dirty="0">
            <a:latin typeface="Bagus" panose="02000600000000000000" pitchFamily="50" charset="0"/>
          </a:endParaRPr>
        </a:p>
      </dsp:txBody>
      <dsp:txXfrm>
        <a:off x="684870" y="408043"/>
        <a:ext cx="2210816" cy="591782"/>
      </dsp:txXfrm>
    </dsp:sp>
    <dsp:sp modelId="{7F840611-BCB9-43A3-9D4D-CE3D92B2D023}">
      <dsp:nvSpPr>
        <dsp:cNvPr id="0" name=""/>
        <dsp:cNvSpPr/>
      </dsp:nvSpPr>
      <dsp:spPr>
        <a:xfrm>
          <a:off x="266524" y="1457947"/>
          <a:ext cx="2707707" cy="11124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7FE3E-6D49-45AD-8A93-29D6DF9D4D72}">
      <dsp:nvSpPr>
        <dsp:cNvPr id="0" name=""/>
        <dsp:cNvSpPr/>
      </dsp:nvSpPr>
      <dsp:spPr>
        <a:xfrm>
          <a:off x="434699" y="1617714"/>
          <a:ext cx="2707707" cy="1112482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Es un lenguaje muy sorprendente, pudiéndonos ayudar a comprender la física, biología y la economía, pero según creencias no a podido ayudar a la ciencia y la historia, sin poder medir la historia.</a:t>
          </a:r>
          <a:endParaRPr lang="es-ES" sz="1200" kern="1200" dirty="0">
            <a:latin typeface="Bagus" panose="02000600000000000000" pitchFamily="50" charset="0"/>
          </a:endParaRPr>
        </a:p>
      </dsp:txBody>
      <dsp:txXfrm>
        <a:off x="467282" y="1650297"/>
        <a:ext cx="2642541" cy="1047316"/>
      </dsp:txXfrm>
    </dsp:sp>
    <dsp:sp modelId="{3F5C7F5D-FA25-440C-B6A6-7925BB3E2388}">
      <dsp:nvSpPr>
        <dsp:cNvPr id="0" name=""/>
        <dsp:cNvSpPr/>
      </dsp:nvSpPr>
      <dsp:spPr>
        <a:xfrm>
          <a:off x="3855095" y="545691"/>
          <a:ext cx="3095789" cy="138506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A50A2-1AC1-4674-BD34-F71CC4EEC5ED}">
      <dsp:nvSpPr>
        <dsp:cNvPr id="0" name=""/>
        <dsp:cNvSpPr/>
      </dsp:nvSpPr>
      <dsp:spPr>
        <a:xfrm>
          <a:off x="4023271" y="705458"/>
          <a:ext cx="3095789" cy="138506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Erez y Jean baptiste proponen lo siguiente dos reyes de siglo diferentes hablan idiomas diferentes , el idioma cambia con el tiempo, los verbos irregulares entre el rey Alfredo y el rapero jay-z se han vuelvo mas regulares con el tiempo</a:t>
          </a:r>
          <a:endParaRPr lang="es-ES" sz="1200" kern="1200" dirty="0">
            <a:latin typeface="Bagus" panose="02000600000000000000" pitchFamily="50" charset="0"/>
          </a:endParaRPr>
        </a:p>
      </dsp:txBody>
      <dsp:txXfrm>
        <a:off x="4063838" y="746025"/>
        <a:ext cx="3014655" cy="1303932"/>
      </dsp:txXfrm>
    </dsp:sp>
    <dsp:sp modelId="{F735F2E2-BF96-44A4-9B90-26AD31344EA3}">
      <dsp:nvSpPr>
        <dsp:cNvPr id="0" name=""/>
        <dsp:cNvSpPr/>
      </dsp:nvSpPr>
      <dsp:spPr>
        <a:xfrm>
          <a:off x="8255993" y="539718"/>
          <a:ext cx="2392170" cy="11180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9D30E-8106-465C-9A37-E2DDFD736480}">
      <dsp:nvSpPr>
        <dsp:cNvPr id="0" name=""/>
        <dsp:cNvSpPr/>
      </dsp:nvSpPr>
      <dsp:spPr>
        <a:xfrm>
          <a:off x="8424169" y="699485"/>
          <a:ext cx="2392170" cy="111801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Por eso es que, a través de 12 siglos existe un modelo matemático muy sencillo si un verbo es mas frecuente que otro se hace regular a una velocidad 10 veces menos </a:t>
          </a:r>
          <a:endParaRPr lang="es-ES" sz="1200" kern="1200" dirty="0"/>
        </a:p>
      </dsp:txBody>
      <dsp:txXfrm>
        <a:off x="8456915" y="732231"/>
        <a:ext cx="2326678" cy="1052526"/>
      </dsp:txXfrm>
    </dsp:sp>
    <dsp:sp modelId="{9CE79657-E681-4F07-AC79-94CA6E2ABBDA}">
      <dsp:nvSpPr>
        <dsp:cNvPr id="0" name=""/>
        <dsp:cNvSpPr/>
      </dsp:nvSpPr>
      <dsp:spPr>
        <a:xfrm>
          <a:off x="173085" y="4028240"/>
          <a:ext cx="3211260" cy="17323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9416A-8E12-46D5-AFB8-E5747BCDB801}">
      <dsp:nvSpPr>
        <dsp:cNvPr id="0" name=""/>
        <dsp:cNvSpPr/>
      </dsp:nvSpPr>
      <dsp:spPr>
        <a:xfrm>
          <a:off x="341261" y="4188006"/>
          <a:ext cx="3211260" cy="173231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Otro caso para proponer en las fuerzas históricas, según Steve pinker considera la magnitud de las guerras en los últimos 2 siglos, notando irregularidad.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Cuando el numero de guerras 100 veces mas mortal es 10 veces menos frecuente, ejemplo hubo 30 guerras casi tan mortales, solo 4 de fueron 100 veces mas mortales </a:t>
          </a:r>
          <a:endParaRPr lang="es-ES" sz="1200" kern="1200" dirty="0">
            <a:latin typeface="Bagus" panose="02000600000000000000" pitchFamily="50" charset="0"/>
          </a:endParaRPr>
        </a:p>
      </dsp:txBody>
      <dsp:txXfrm>
        <a:off x="391999" y="4238744"/>
        <a:ext cx="3109784" cy="1630835"/>
      </dsp:txXfrm>
    </dsp:sp>
    <dsp:sp modelId="{BADBF81E-7F25-482A-BFD3-3F8E5EEF02E1}">
      <dsp:nvSpPr>
        <dsp:cNvPr id="0" name=""/>
        <dsp:cNvSpPr/>
      </dsp:nvSpPr>
      <dsp:spPr>
        <a:xfrm>
          <a:off x="3969896" y="2414122"/>
          <a:ext cx="4447842" cy="189596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A89B2-4AE4-46AE-8CAA-0AF89D035487}">
      <dsp:nvSpPr>
        <dsp:cNvPr id="0" name=""/>
        <dsp:cNvSpPr/>
      </dsp:nvSpPr>
      <dsp:spPr>
        <a:xfrm>
          <a:off x="4138072" y="2573889"/>
          <a:ext cx="4447842" cy="1895962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Un análisis matemático determinan el origen de este fenómeno, tan simple y sencillo el problema es en nuestro cerebro, en percibir las cantidades en formas relativas, 10k soldados enviados a la guerra suena muchísimo, comparado que ya se habían enviado 1k de soldados. Pero no sonaría demasiado si ya antes se habría enviado 100k de soldados. Este fenómeno ocurre a causa de la forma que percibimos </a:t>
          </a:r>
        </a:p>
      </dsp:txBody>
      <dsp:txXfrm>
        <a:off x="4193603" y="2629420"/>
        <a:ext cx="4336780" cy="1784900"/>
      </dsp:txXfrm>
    </dsp:sp>
    <dsp:sp modelId="{51A93B2A-D1E2-4A1C-8840-D6A991121131}">
      <dsp:nvSpPr>
        <dsp:cNvPr id="0" name=""/>
        <dsp:cNvSpPr/>
      </dsp:nvSpPr>
      <dsp:spPr>
        <a:xfrm>
          <a:off x="5515872" y="4715891"/>
          <a:ext cx="3483690" cy="142196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DBDF1-2F96-44E2-ABBF-740E10623CE7}">
      <dsp:nvSpPr>
        <dsp:cNvPr id="0" name=""/>
        <dsp:cNvSpPr/>
      </dsp:nvSpPr>
      <dsp:spPr>
        <a:xfrm>
          <a:off x="5684048" y="4875658"/>
          <a:ext cx="3483690" cy="142196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Bagus" panose="02000600000000000000" pitchFamily="50" charset="0"/>
            </a:rPr>
            <a:t>Como vieron las matemáticas une una característica de la mente humana a un patrón histórico de largo plazo, solo son pocos ejemplos pero con el transcurso del tiempo y dentro de las próximas décadas la matemática jugara un rol importante para dar respuesta a las grandes preguntas de la humanidad</a:t>
          </a:r>
          <a:endParaRPr lang="es-ES" sz="1200" kern="1200" dirty="0">
            <a:latin typeface="Bagus" panose="02000600000000000000" pitchFamily="50" charset="0"/>
          </a:endParaRPr>
        </a:p>
      </dsp:txBody>
      <dsp:txXfrm>
        <a:off x="5725696" y="4917306"/>
        <a:ext cx="3400394" cy="133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A16C-4C1D-4A5F-9868-24A5EFD6B37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5114-E9FE-45C9-B968-5A928C2A21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2331983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620250" y="6596390"/>
            <a:ext cx="2571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/>
              <a:t>Fuente: TED – The mathematics of histoy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264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Bagus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10</cp:revision>
  <dcterms:created xsi:type="dcterms:W3CDTF">2021-08-31T22:01:52Z</dcterms:created>
  <dcterms:modified xsi:type="dcterms:W3CDTF">2021-08-31T23:14:19Z</dcterms:modified>
</cp:coreProperties>
</file>