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6D80B-369C-4CBB-9197-C1B366BF1E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9FA84-C118-4174-8ACD-6E7D0840507F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Read “Chomsky’s Universal Grammar: An Introduction”</a:t>
          </a:r>
          <a:endParaRPr lang="en-US"/>
        </a:p>
      </dgm:t>
    </dgm:pt>
    <dgm:pt modelId="{85CCF56B-D0E9-439C-8B51-0F71A4B6406A}" type="parTrans" cxnId="{B40CFEA6-F944-4264-9407-92BAD50BDFB7}">
      <dgm:prSet/>
      <dgm:spPr/>
      <dgm:t>
        <a:bodyPr/>
        <a:lstStyle/>
        <a:p>
          <a:endParaRPr lang="en-US"/>
        </a:p>
      </dgm:t>
    </dgm:pt>
    <dgm:pt modelId="{1F820DC2-4B67-4FCD-B141-BB86D4369190}" type="sibTrans" cxnId="{B40CFEA6-F944-4264-9407-92BAD50BDFB7}">
      <dgm:prSet/>
      <dgm:spPr/>
      <dgm:t>
        <a:bodyPr/>
        <a:lstStyle/>
        <a:p>
          <a:endParaRPr lang="en-US"/>
        </a:p>
      </dgm:t>
    </dgm:pt>
    <dgm:pt modelId="{E531C140-10E9-4CFF-A0C6-7266F909402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Summarise its contents</a:t>
          </a:r>
          <a:endParaRPr lang="en-US"/>
        </a:p>
      </dgm:t>
    </dgm:pt>
    <dgm:pt modelId="{2828F952-9A65-4EE5-952F-16646E565A65}" type="parTrans" cxnId="{8FBA9548-7046-4BD5-B20D-C30BC70B4887}">
      <dgm:prSet/>
      <dgm:spPr/>
      <dgm:t>
        <a:bodyPr/>
        <a:lstStyle/>
        <a:p>
          <a:endParaRPr lang="en-US"/>
        </a:p>
      </dgm:t>
    </dgm:pt>
    <dgm:pt modelId="{ABBDAD8A-A92D-4BC4-8810-4005ABB1D5FC}" type="sibTrans" cxnId="{8FBA9548-7046-4BD5-B20D-C30BC70B4887}">
      <dgm:prSet/>
      <dgm:spPr/>
      <dgm:t>
        <a:bodyPr/>
        <a:lstStyle/>
        <a:p>
          <a:endParaRPr lang="en-US"/>
        </a:p>
      </dgm:t>
    </dgm:pt>
    <dgm:pt modelId="{4DC6A41E-03FF-4203-AF94-610B4608FF6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Analyse the current state of the field</a:t>
          </a:r>
          <a:endParaRPr lang="en-US" dirty="0"/>
        </a:p>
      </dgm:t>
    </dgm:pt>
    <dgm:pt modelId="{FF60E1C8-C54E-4CC6-A428-7A859DB1C890}" type="parTrans" cxnId="{EF51D2CD-6433-4A1B-9E17-44C41C6DAD78}">
      <dgm:prSet/>
      <dgm:spPr/>
      <dgm:t>
        <a:bodyPr/>
        <a:lstStyle/>
        <a:p>
          <a:endParaRPr lang="en-US"/>
        </a:p>
      </dgm:t>
    </dgm:pt>
    <dgm:pt modelId="{0A4BAF2E-35E4-4FAF-9D96-D1E264226C2E}" type="sibTrans" cxnId="{EF51D2CD-6433-4A1B-9E17-44C41C6DAD78}">
      <dgm:prSet/>
      <dgm:spPr/>
      <dgm:t>
        <a:bodyPr/>
        <a:lstStyle/>
        <a:p>
          <a:endParaRPr lang="en-US"/>
        </a:p>
      </dgm:t>
    </dgm:pt>
    <dgm:pt modelId="{B578401E-5C0D-4262-AAA5-894A7995D9E7}" type="pres">
      <dgm:prSet presAssocID="{11D6D80B-369C-4CBB-9197-C1B366BF1E5E}" presName="root" presStyleCnt="0">
        <dgm:presLayoutVars>
          <dgm:dir/>
          <dgm:resizeHandles val="exact"/>
        </dgm:presLayoutVars>
      </dgm:prSet>
      <dgm:spPr/>
    </dgm:pt>
    <dgm:pt modelId="{DE74B16B-4440-4912-A6C7-64AE9C34C4C9}" type="pres">
      <dgm:prSet presAssocID="{2039FA84-C118-4174-8ACD-6E7D0840507F}" presName="compNode" presStyleCnt="0"/>
      <dgm:spPr/>
    </dgm:pt>
    <dgm:pt modelId="{1E6B700F-673C-420E-BF53-85913448D798}" type="pres">
      <dgm:prSet presAssocID="{2039FA84-C118-4174-8ACD-6E7D08405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20F95F0-D180-4D89-A6CF-CA450DBAE353}" type="pres">
      <dgm:prSet presAssocID="{2039FA84-C118-4174-8ACD-6E7D0840507F}" presName="spaceRect" presStyleCnt="0"/>
      <dgm:spPr/>
    </dgm:pt>
    <dgm:pt modelId="{F6E1C885-5C24-4EA1-AFFC-7C9E3E420E43}" type="pres">
      <dgm:prSet presAssocID="{2039FA84-C118-4174-8ACD-6E7D0840507F}" presName="textRect" presStyleLbl="revTx" presStyleIdx="0" presStyleCnt="3">
        <dgm:presLayoutVars>
          <dgm:chMax val="1"/>
          <dgm:chPref val="1"/>
        </dgm:presLayoutVars>
      </dgm:prSet>
      <dgm:spPr/>
    </dgm:pt>
    <dgm:pt modelId="{5C133D97-205B-46B3-A231-74D84E6C2F3D}" type="pres">
      <dgm:prSet presAssocID="{1F820DC2-4B67-4FCD-B141-BB86D4369190}" presName="sibTrans" presStyleCnt="0"/>
      <dgm:spPr/>
    </dgm:pt>
    <dgm:pt modelId="{25D3A7D7-5B4D-4D03-B5FE-1AE3BE9E687C}" type="pres">
      <dgm:prSet presAssocID="{E531C140-10E9-4CFF-A0C6-7266F9094024}" presName="compNode" presStyleCnt="0"/>
      <dgm:spPr/>
    </dgm:pt>
    <dgm:pt modelId="{F18DC9DF-E67E-42DB-9C06-3349A5B847EE}" type="pres">
      <dgm:prSet presAssocID="{E531C140-10E9-4CFF-A0C6-7266F9094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F8D47AD-A03A-44ED-AFB0-D272223D3AE4}" type="pres">
      <dgm:prSet presAssocID="{E531C140-10E9-4CFF-A0C6-7266F9094024}" presName="spaceRect" presStyleCnt="0"/>
      <dgm:spPr/>
    </dgm:pt>
    <dgm:pt modelId="{36833477-007D-4162-92C3-49DF9D5E5361}" type="pres">
      <dgm:prSet presAssocID="{E531C140-10E9-4CFF-A0C6-7266F9094024}" presName="textRect" presStyleLbl="revTx" presStyleIdx="1" presStyleCnt="3">
        <dgm:presLayoutVars>
          <dgm:chMax val="1"/>
          <dgm:chPref val="1"/>
        </dgm:presLayoutVars>
      </dgm:prSet>
      <dgm:spPr/>
    </dgm:pt>
    <dgm:pt modelId="{BBB44AD0-0C62-4BC4-AC17-7C8E27926BE8}" type="pres">
      <dgm:prSet presAssocID="{ABBDAD8A-A92D-4BC4-8810-4005ABB1D5FC}" presName="sibTrans" presStyleCnt="0"/>
      <dgm:spPr/>
    </dgm:pt>
    <dgm:pt modelId="{BE7ADD4A-A7A3-4118-A750-7C8393898DC9}" type="pres">
      <dgm:prSet presAssocID="{4DC6A41E-03FF-4203-AF94-610B4608FF6E}" presName="compNode" presStyleCnt="0"/>
      <dgm:spPr/>
    </dgm:pt>
    <dgm:pt modelId="{A838EE30-C3C5-4CFB-A673-8B35EE6D8FF0}" type="pres">
      <dgm:prSet presAssocID="{4DC6A41E-03FF-4203-AF94-610B4608FF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4BB0A81-450F-4CE3-8511-33748A8192F3}" type="pres">
      <dgm:prSet presAssocID="{4DC6A41E-03FF-4203-AF94-610B4608FF6E}" presName="spaceRect" presStyleCnt="0"/>
      <dgm:spPr/>
    </dgm:pt>
    <dgm:pt modelId="{0F060937-A922-45BD-B8B8-00EB9EA8CEF9}" type="pres">
      <dgm:prSet presAssocID="{4DC6A41E-03FF-4203-AF94-610B4608FF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80B911-5E3E-4FD5-B426-94702323524E}" type="presOf" srcId="{E531C140-10E9-4CFF-A0C6-7266F9094024}" destId="{36833477-007D-4162-92C3-49DF9D5E5361}" srcOrd="0" destOrd="0" presId="urn:microsoft.com/office/officeart/2018/2/layout/IconLabelList"/>
    <dgm:cxn modelId="{934D2D2C-EB44-4947-87DA-F13FCA40543B}" type="presOf" srcId="{4DC6A41E-03FF-4203-AF94-610B4608FF6E}" destId="{0F060937-A922-45BD-B8B8-00EB9EA8CEF9}" srcOrd="0" destOrd="0" presId="urn:microsoft.com/office/officeart/2018/2/layout/IconLabelList"/>
    <dgm:cxn modelId="{7A58903F-D55D-46C3-80DA-97AACE60C9B4}" type="presOf" srcId="{2039FA84-C118-4174-8ACD-6E7D0840507F}" destId="{F6E1C885-5C24-4EA1-AFFC-7C9E3E420E43}" srcOrd="0" destOrd="0" presId="urn:microsoft.com/office/officeart/2018/2/layout/IconLabelList"/>
    <dgm:cxn modelId="{8FBA9548-7046-4BD5-B20D-C30BC70B4887}" srcId="{11D6D80B-369C-4CBB-9197-C1B366BF1E5E}" destId="{E531C140-10E9-4CFF-A0C6-7266F9094024}" srcOrd="1" destOrd="0" parTransId="{2828F952-9A65-4EE5-952F-16646E565A65}" sibTransId="{ABBDAD8A-A92D-4BC4-8810-4005ABB1D5FC}"/>
    <dgm:cxn modelId="{85D0B09D-8974-4966-A2A8-88951BB98438}" type="presOf" srcId="{11D6D80B-369C-4CBB-9197-C1B366BF1E5E}" destId="{B578401E-5C0D-4262-AAA5-894A7995D9E7}" srcOrd="0" destOrd="0" presId="urn:microsoft.com/office/officeart/2018/2/layout/IconLabelList"/>
    <dgm:cxn modelId="{B40CFEA6-F944-4264-9407-92BAD50BDFB7}" srcId="{11D6D80B-369C-4CBB-9197-C1B366BF1E5E}" destId="{2039FA84-C118-4174-8ACD-6E7D0840507F}" srcOrd="0" destOrd="0" parTransId="{85CCF56B-D0E9-439C-8B51-0F71A4B6406A}" sibTransId="{1F820DC2-4B67-4FCD-B141-BB86D4369190}"/>
    <dgm:cxn modelId="{EF51D2CD-6433-4A1B-9E17-44C41C6DAD78}" srcId="{11D6D80B-369C-4CBB-9197-C1B366BF1E5E}" destId="{4DC6A41E-03FF-4203-AF94-610B4608FF6E}" srcOrd="2" destOrd="0" parTransId="{FF60E1C8-C54E-4CC6-A428-7A859DB1C890}" sibTransId="{0A4BAF2E-35E4-4FAF-9D96-D1E264226C2E}"/>
    <dgm:cxn modelId="{931CB6AC-88C2-4A2B-BC23-903E8530C044}" type="presParOf" srcId="{B578401E-5C0D-4262-AAA5-894A7995D9E7}" destId="{DE74B16B-4440-4912-A6C7-64AE9C34C4C9}" srcOrd="0" destOrd="0" presId="urn:microsoft.com/office/officeart/2018/2/layout/IconLabelList"/>
    <dgm:cxn modelId="{E4C44A40-3C4A-4C25-A3C7-9F1416B9F86A}" type="presParOf" srcId="{DE74B16B-4440-4912-A6C7-64AE9C34C4C9}" destId="{1E6B700F-673C-420E-BF53-85913448D798}" srcOrd="0" destOrd="0" presId="urn:microsoft.com/office/officeart/2018/2/layout/IconLabelList"/>
    <dgm:cxn modelId="{8D540ECB-BD0A-40C3-8685-ECEE1FAA449E}" type="presParOf" srcId="{DE74B16B-4440-4912-A6C7-64AE9C34C4C9}" destId="{520F95F0-D180-4D89-A6CF-CA450DBAE353}" srcOrd="1" destOrd="0" presId="urn:microsoft.com/office/officeart/2018/2/layout/IconLabelList"/>
    <dgm:cxn modelId="{9826EB4F-C9BE-4B5A-814C-A3408765BD86}" type="presParOf" srcId="{DE74B16B-4440-4912-A6C7-64AE9C34C4C9}" destId="{F6E1C885-5C24-4EA1-AFFC-7C9E3E420E43}" srcOrd="2" destOrd="0" presId="urn:microsoft.com/office/officeart/2018/2/layout/IconLabelList"/>
    <dgm:cxn modelId="{872FFB87-C70B-446F-B0ED-34246B4BC6C7}" type="presParOf" srcId="{B578401E-5C0D-4262-AAA5-894A7995D9E7}" destId="{5C133D97-205B-46B3-A231-74D84E6C2F3D}" srcOrd="1" destOrd="0" presId="urn:microsoft.com/office/officeart/2018/2/layout/IconLabelList"/>
    <dgm:cxn modelId="{88F5E5D1-0A32-4765-AB81-B992AACF01A8}" type="presParOf" srcId="{B578401E-5C0D-4262-AAA5-894A7995D9E7}" destId="{25D3A7D7-5B4D-4D03-B5FE-1AE3BE9E687C}" srcOrd="2" destOrd="0" presId="urn:microsoft.com/office/officeart/2018/2/layout/IconLabelList"/>
    <dgm:cxn modelId="{D0D92BB0-D8E2-4C02-8500-E4F0D9B29E24}" type="presParOf" srcId="{25D3A7D7-5B4D-4D03-B5FE-1AE3BE9E687C}" destId="{F18DC9DF-E67E-42DB-9C06-3349A5B847EE}" srcOrd="0" destOrd="0" presId="urn:microsoft.com/office/officeart/2018/2/layout/IconLabelList"/>
    <dgm:cxn modelId="{F1DAA272-C336-4362-BEDA-AAF5AE272250}" type="presParOf" srcId="{25D3A7D7-5B4D-4D03-B5FE-1AE3BE9E687C}" destId="{DF8D47AD-A03A-44ED-AFB0-D272223D3AE4}" srcOrd="1" destOrd="0" presId="urn:microsoft.com/office/officeart/2018/2/layout/IconLabelList"/>
    <dgm:cxn modelId="{392036B7-B155-46C3-946E-DA218F6FA458}" type="presParOf" srcId="{25D3A7D7-5B4D-4D03-B5FE-1AE3BE9E687C}" destId="{36833477-007D-4162-92C3-49DF9D5E5361}" srcOrd="2" destOrd="0" presId="urn:microsoft.com/office/officeart/2018/2/layout/IconLabelList"/>
    <dgm:cxn modelId="{CF42E53E-C298-416D-A5E5-C941355B32C3}" type="presParOf" srcId="{B578401E-5C0D-4262-AAA5-894A7995D9E7}" destId="{BBB44AD0-0C62-4BC4-AC17-7C8E27926BE8}" srcOrd="3" destOrd="0" presId="urn:microsoft.com/office/officeart/2018/2/layout/IconLabelList"/>
    <dgm:cxn modelId="{44D89076-3A6C-4968-8141-1DCAC5149E31}" type="presParOf" srcId="{B578401E-5C0D-4262-AAA5-894A7995D9E7}" destId="{BE7ADD4A-A7A3-4118-A750-7C8393898DC9}" srcOrd="4" destOrd="0" presId="urn:microsoft.com/office/officeart/2018/2/layout/IconLabelList"/>
    <dgm:cxn modelId="{D9081D45-125E-474F-8819-7F945CFCDF79}" type="presParOf" srcId="{BE7ADD4A-A7A3-4118-A750-7C8393898DC9}" destId="{A838EE30-C3C5-4CFB-A673-8B35EE6D8FF0}" srcOrd="0" destOrd="0" presId="urn:microsoft.com/office/officeart/2018/2/layout/IconLabelList"/>
    <dgm:cxn modelId="{D20F9F75-5C03-416D-8DF2-402ECECEC805}" type="presParOf" srcId="{BE7ADD4A-A7A3-4118-A750-7C8393898DC9}" destId="{84BB0A81-450F-4CE3-8511-33748A8192F3}" srcOrd="1" destOrd="0" presId="urn:microsoft.com/office/officeart/2018/2/layout/IconLabelList"/>
    <dgm:cxn modelId="{98198600-A5F6-46FF-8518-FCD05CEF2EDF}" type="presParOf" srcId="{BE7ADD4A-A7A3-4118-A750-7C8393898DC9}" destId="{0F060937-A922-45BD-B8B8-00EB9EA8CE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D6D80B-369C-4CBB-9197-C1B366BF1E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9FA84-C118-4174-8ACD-6E7D0840507F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Teach two participants Toki </a:t>
          </a:r>
          <a:r>
            <a:rPr lang="en-NZ" err="1"/>
            <a:t>Pona</a:t>
          </a:r>
          <a:r>
            <a:rPr lang="en-NZ"/>
            <a:t> with different methods</a:t>
          </a:r>
          <a:endParaRPr lang="en-US"/>
        </a:p>
      </dgm:t>
    </dgm:pt>
    <dgm:pt modelId="{85CCF56B-D0E9-439C-8B51-0F71A4B6406A}" type="parTrans" cxnId="{B40CFEA6-F944-4264-9407-92BAD50BDFB7}">
      <dgm:prSet/>
      <dgm:spPr/>
      <dgm:t>
        <a:bodyPr/>
        <a:lstStyle/>
        <a:p>
          <a:endParaRPr lang="en-US"/>
        </a:p>
      </dgm:t>
    </dgm:pt>
    <dgm:pt modelId="{1F820DC2-4B67-4FCD-B141-BB86D4369190}" type="sibTrans" cxnId="{B40CFEA6-F944-4264-9407-92BAD50BDFB7}">
      <dgm:prSet/>
      <dgm:spPr/>
      <dgm:t>
        <a:bodyPr/>
        <a:lstStyle/>
        <a:p>
          <a:endParaRPr lang="en-US"/>
        </a:p>
      </dgm:t>
    </dgm:pt>
    <dgm:pt modelId="{E531C140-10E9-4CFF-A0C6-7266F909402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Hold an interview with them both</a:t>
          </a:r>
          <a:endParaRPr lang="en-US" dirty="0"/>
        </a:p>
      </dgm:t>
    </dgm:pt>
    <dgm:pt modelId="{2828F952-9A65-4EE5-952F-16646E565A65}" type="parTrans" cxnId="{8FBA9548-7046-4BD5-B20D-C30BC70B4887}">
      <dgm:prSet/>
      <dgm:spPr/>
      <dgm:t>
        <a:bodyPr/>
        <a:lstStyle/>
        <a:p>
          <a:endParaRPr lang="en-US"/>
        </a:p>
      </dgm:t>
    </dgm:pt>
    <dgm:pt modelId="{ABBDAD8A-A92D-4BC4-8810-4005ABB1D5FC}" type="sibTrans" cxnId="{8FBA9548-7046-4BD5-B20D-C30BC70B4887}">
      <dgm:prSet/>
      <dgm:spPr/>
      <dgm:t>
        <a:bodyPr/>
        <a:lstStyle/>
        <a:p>
          <a:endParaRPr lang="en-US"/>
        </a:p>
      </dgm:t>
    </dgm:pt>
    <dgm:pt modelId="{4DC6A41E-03FF-4203-AF94-610B4608FF6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Summarise the experiment results</a:t>
          </a:r>
          <a:endParaRPr lang="en-US"/>
        </a:p>
      </dgm:t>
    </dgm:pt>
    <dgm:pt modelId="{FF60E1C8-C54E-4CC6-A428-7A859DB1C890}" type="parTrans" cxnId="{EF51D2CD-6433-4A1B-9E17-44C41C6DAD78}">
      <dgm:prSet/>
      <dgm:spPr/>
      <dgm:t>
        <a:bodyPr/>
        <a:lstStyle/>
        <a:p>
          <a:endParaRPr lang="en-US"/>
        </a:p>
      </dgm:t>
    </dgm:pt>
    <dgm:pt modelId="{0A4BAF2E-35E4-4FAF-9D96-D1E264226C2E}" type="sibTrans" cxnId="{EF51D2CD-6433-4A1B-9E17-44C41C6DAD78}">
      <dgm:prSet/>
      <dgm:spPr/>
      <dgm:t>
        <a:bodyPr/>
        <a:lstStyle/>
        <a:p>
          <a:endParaRPr lang="en-US"/>
        </a:p>
      </dgm:t>
    </dgm:pt>
    <dgm:pt modelId="{B578401E-5C0D-4262-AAA5-894A7995D9E7}" type="pres">
      <dgm:prSet presAssocID="{11D6D80B-369C-4CBB-9197-C1B366BF1E5E}" presName="root" presStyleCnt="0">
        <dgm:presLayoutVars>
          <dgm:dir/>
          <dgm:resizeHandles val="exact"/>
        </dgm:presLayoutVars>
      </dgm:prSet>
      <dgm:spPr/>
    </dgm:pt>
    <dgm:pt modelId="{DE74B16B-4440-4912-A6C7-64AE9C34C4C9}" type="pres">
      <dgm:prSet presAssocID="{2039FA84-C118-4174-8ACD-6E7D0840507F}" presName="compNode" presStyleCnt="0"/>
      <dgm:spPr/>
    </dgm:pt>
    <dgm:pt modelId="{1E6B700F-673C-420E-BF53-85913448D798}" type="pres">
      <dgm:prSet presAssocID="{2039FA84-C118-4174-8ACD-6E7D08405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20F95F0-D180-4D89-A6CF-CA450DBAE353}" type="pres">
      <dgm:prSet presAssocID="{2039FA84-C118-4174-8ACD-6E7D0840507F}" presName="spaceRect" presStyleCnt="0"/>
      <dgm:spPr/>
    </dgm:pt>
    <dgm:pt modelId="{F6E1C885-5C24-4EA1-AFFC-7C9E3E420E43}" type="pres">
      <dgm:prSet presAssocID="{2039FA84-C118-4174-8ACD-6E7D0840507F}" presName="textRect" presStyleLbl="revTx" presStyleIdx="0" presStyleCnt="3">
        <dgm:presLayoutVars>
          <dgm:chMax val="1"/>
          <dgm:chPref val="1"/>
        </dgm:presLayoutVars>
      </dgm:prSet>
      <dgm:spPr/>
    </dgm:pt>
    <dgm:pt modelId="{5C133D97-205B-46B3-A231-74D84E6C2F3D}" type="pres">
      <dgm:prSet presAssocID="{1F820DC2-4B67-4FCD-B141-BB86D4369190}" presName="sibTrans" presStyleCnt="0"/>
      <dgm:spPr/>
    </dgm:pt>
    <dgm:pt modelId="{25D3A7D7-5B4D-4D03-B5FE-1AE3BE9E687C}" type="pres">
      <dgm:prSet presAssocID="{E531C140-10E9-4CFF-A0C6-7266F9094024}" presName="compNode" presStyleCnt="0"/>
      <dgm:spPr/>
    </dgm:pt>
    <dgm:pt modelId="{F18DC9DF-E67E-42DB-9C06-3349A5B847EE}" type="pres">
      <dgm:prSet presAssocID="{E531C140-10E9-4CFF-A0C6-7266F9094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DF8D47AD-A03A-44ED-AFB0-D272223D3AE4}" type="pres">
      <dgm:prSet presAssocID="{E531C140-10E9-4CFF-A0C6-7266F9094024}" presName="spaceRect" presStyleCnt="0"/>
      <dgm:spPr/>
    </dgm:pt>
    <dgm:pt modelId="{36833477-007D-4162-92C3-49DF9D5E5361}" type="pres">
      <dgm:prSet presAssocID="{E531C140-10E9-4CFF-A0C6-7266F9094024}" presName="textRect" presStyleLbl="revTx" presStyleIdx="1" presStyleCnt="3">
        <dgm:presLayoutVars>
          <dgm:chMax val="1"/>
          <dgm:chPref val="1"/>
        </dgm:presLayoutVars>
      </dgm:prSet>
      <dgm:spPr/>
    </dgm:pt>
    <dgm:pt modelId="{BBB44AD0-0C62-4BC4-AC17-7C8E27926BE8}" type="pres">
      <dgm:prSet presAssocID="{ABBDAD8A-A92D-4BC4-8810-4005ABB1D5FC}" presName="sibTrans" presStyleCnt="0"/>
      <dgm:spPr/>
    </dgm:pt>
    <dgm:pt modelId="{BE7ADD4A-A7A3-4118-A750-7C8393898DC9}" type="pres">
      <dgm:prSet presAssocID="{4DC6A41E-03FF-4203-AF94-610B4608FF6E}" presName="compNode" presStyleCnt="0"/>
      <dgm:spPr/>
    </dgm:pt>
    <dgm:pt modelId="{A838EE30-C3C5-4CFB-A673-8B35EE6D8FF0}" type="pres">
      <dgm:prSet presAssocID="{4DC6A41E-03FF-4203-AF94-610B4608FF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84BB0A81-450F-4CE3-8511-33748A8192F3}" type="pres">
      <dgm:prSet presAssocID="{4DC6A41E-03FF-4203-AF94-610B4608FF6E}" presName="spaceRect" presStyleCnt="0"/>
      <dgm:spPr/>
    </dgm:pt>
    <dgm:pt modelId="{0F060937-A922-45BD-B8B8-00EB9EA8CEF9}" type="pres">
      <dgm:prSet presAssocID="{4DC6A41E-03FF-4203-AF94-610B4608FF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80B911-5E3E-4FD5-B426-94702323524E}" type="presOf" srcId="{E531C140-10E9-4CFF-A0C6-7266F9094024}" destId="{36833477-007D-4162-92C3-49DF9D5E5361}" srcOrd="0" destOrd="0" presId="urn:microsoft.com/office/officeart/2018/2/layout/IconLabelList"/>
    <dgm:cxn modelId="{934D2D2C-EB44-4947-87DA-F13FCA40543B}" type="presOf" srcId="{4DC6A41E-03FF-4203-AF94-610B4608FF6E}" destId="{0F060937-A922-45BD-B8B8-00EB9EA8CEF9}" srcOrd="0" destOrd="0" presId="urn:microsoft.com/office/officeart/2018/2/layout/IconLabelList"/>
    <dgm:cxn modelId="{7A58903F-D55D-46C3-80DA-97AACE60C9B4}" type="presOf" srcId="{2039FA84-C118-4174-8ACD-6E7D0840507F}" destId="{F6E1C885-5C24-4EA1-AFFC-7C9E3E420E43}" srcOrd="0" destOrd="0" presId="urn:microsoft.com/office/officeart/2018/2/layout/IconLabelList"/>
    <dgm:cxn modelId="{8FBA9548-7046-4BD5-B20D-C30BC70B4887}" srcId="{11D6D80B-369C-4CBB-9197-C1B366BF1E5E}" destId="{E531C140-10E9-4CFF-A0C6-7266F9094024}" srcOrd="1" destOrd="0" parTransId="{2828F952-9A65-4EE5-952F-16646E565A65}" sibTransId="{ABBDAD8A-A92D-4BC4-8810-4005ABB1D5FC}"/>
    <dgm:cxn modelId="{85D0B09D-8974-4966-A2A8-88951BB98438}" type="presOf" srcId="{11D6D80B-369C-4CBB-9197-C1B366BF1E5E}" destId="{B578401E-5C0D-4262-AAA5-894A7995D9E7}" srcOrd="0" destOrd="0" presId="urn:microsoft.com/office/officeart/2018/2/layout/IconLabelList"/>
    <dgm:cxn modelId="{B40CFEA6-F944-4264-9407-92BAD50BDFB7}" srcId="{11D6D80B-369C-4CBB-9197-C1B366BF1E5E}" destId="{2039FA84-C118-4174-8ACD-6E7D0840507F}" srcOrd="0" destOrd="0" parTransId="{85CCF56B-D0E9-439C-8B51-0F71A4B6406A}" sibTransId="{1F820DC2-4B67-4FCD-B141-BB86D4369190}"/>
    <dgm:cxn modelId="{EF51D2CD-6433-4A1B-9E17-44C41C6DAD78}" srcId="{11D6D80B-369C-4CBB-9197-C1B366BF1E5E}" destId="{4DC6A41E-03FF-4203-AF94-610B4608FF6E}" srcOrd="2" destOrd="0" parTransId="{FF60E1C8-C54E-4CC6-A428-7A859DB1C890}" sibTransId="{0A4BAF2E-35E4-4FAF-9D96-D1E264226C2E}"/>
    <dgm:cxn modelId="{931CB6AC-88C2-4A2B-BC23-903E8530C044}" type="presParOf" srcId="{B578401E-5C0D-4262-AAA5-894A7995D9E7}" destId="{DE74B16B-4440-4912-A6C7-64AE9C34C4C9}" srcOrd="0" destOrd="0" presId="urn:microsoft.com/office/officeart/2018/2/layout/IconLabelList"/>
    <dgm:cxn modelId="{E4C44A40-3C4A-4C25-A3C7-9F1416B9F86A}" type="presParOf" srcId="{DE74B16B-4440-4912-A6C7-64AE9C34C4C9}" destId="{1E6B700F-673C-420E-BF53-85913448D798}" srcOrd="0" destOrd="0" presId="urn:microsoft.com/office/officeart/2018/2/layout/IconLabelList"/>
    <dgm:cxn modelId="{8D540ECB-BD0A-40C3-8685-ECEE1FAA449E}" type="presParOf" srcId="{DE74B16B-4440-4912-A6C7-64AE9C34C4C9}" destId="{520F95F0-D180-4D89-A6CF-CA450DBAE353}" srcOrd="1" destOrd="0" presId="urn:microsoft.com/office/officeart/2018/2/layout/IconLabelList"/>
    <dgm:cxn modelId="{9826EB4F-C9BE-4B5A-814C-A3408765BD86}" type="presParOf" srcId="{DE74B16B-4440-4912-A6C7-64AE9C34C4C9}" destId="{F6E1C885-5C24-4EA1-AFFC-7C9E3E420E43}" srcOrd="2" destOrd="0" presId="urn:microsoft.com/office/officeart/2018/2/layout/IconLabelList"/>
    <dgm:cxn modelId="{872FFB87-C70B-446F-B0ED-34246B4BC6C7}" type="presParOf" srcId="{B578401E-5C0D-4262-AAA5-894A7995D9E7}" destId="{5C133D97-205B-46B3-A231-74D84E6C2F3D}" srcOrd="1" destOrd="0" presId="urn:microsoft.com/office/officeart/2018/2/layout/IconLabelList"/>
    <dgm:cxn modelId="{88F5E5D1-0A32-4765-AB81-B992AACF01A8}" type="presParOf" srcId="{B578401E-5C0D-4262-AAA5-894A7995D9E7}" destId="{25D3A7D7-5B4D-4D03-B5FE-1AE3BE9E687C}" srcOrd="2" destOrd="0" presId="urn:microsoft.com/office/officeart/2018/2/layout/IconLabelList"/>
    <dgm:cxn modelId="{D0D92BB0-D8E2-4C02-8500-E4F0D9B29E24}" type="presParOf" srcId="{25D3A7D7-5B4D-4D03-B5FE-1AE3BE9E687C}" destId="{F18DC9DF-E67E-42DB-9C06-3349A5B847EE}" srcOrd="0" destOrd="0" presId="urn:microsoft.com/office/officeart/2018/2/layout/IconLabelList"/>
    <dgm:cxn modelId="{F1DAA272-C336-4362-BEDA-AAF5AE272250}" type="presParOf" srcId="{25D3A7D7-5B4D-4D03-B5FE-1AE3BE9E687C}" destId="{DF8D47AD-A03A-44ED-AFB0-D272223D3AE4}" srcOrd="1" destOrd="0" presId="urn:microsoft.com/office/officeart/2018/2/layout/IconLabelList"/>
    <dgm:cxn modelId="{392036B7-B155-46C3-946E-DA218F6FA458}" type="presParOf" srcId="{25D3A7D7-5B4D-4D03-B5FE-1AE3BE9E687C}" destId="{36833477-007D-4162-92C3-49DF9D5E5361}" srcOrd="2" destOrd="0" presId="urn:microsoft.com/office/officeart/2018/2/layout/IconLabelList"/>
    <dgm:cxn modelId="{CF42E53E-C298-416D-A5E5-C941355B32C3}" type="presParOf" srcId="{B578401E-5C0D-4262-AAA5-894A7995D9E7}" destId="{BBB44AD0-0C62-4BC4-AC17-7C8E27926BE8}" srcOrd="3" destOrd="0" presId="urn:microsoft.com/office/officeart/2018/2/layout/IconLabelList"/>
    <dgm:cxn modelId="{44D89076-3A6C-4968-8141-1DCAC5149E31}" type="presParOf" srcId="{B578401E-5C0D-4262-AAA5-894A7995D9E7}" destId="{BE7ADD4A-A7A3-4118-A750-7C8393898DC9}" srcOrd="4" destOrd="0" presId="urn:microsoft.com/office/officeart/2018/2/layout/IconLabelList"/>
    <dgm:cxn modelId="{D9081D45-125E-474F-8819-7F945CFCDF79}" type="presParOf" srcId="{BE7ADD4A-A7A3-4118-A750-7C8393898DC9}" destId="{A838EE30-C3C5-4CFB-A673-8B35EE6D8FF0}" srcOrd="0" destOrd="0" presId="urn:microsoft.com/office/officeart/2018/2/layout/IconLabelList"/>
    <dgm:cxn modelId="{D20F9F75-5C03-416D-8DF2-402ECECEC805}" type="presParOf" srcId="{BE7ADD4A-A7A3-4118-A750-7C8393898DC9}" destId="{84BB0A81-450F-4CE3-8511-33748A8192F3}" srcOrd="1" destOrd="0" presId="urn:microsoft.com/office/officeart/2018/2/layout/IconLabelList"/>
    <dgm:cxn modelId="{98198600-A5F6-46FF-8518-FCD05CEF2EDF}" type="presParOf" srcId="{BE7ADD4A-A7A3-4118-A750-7C8393898DC9}" destId="{0F060937-A922-45BD-B8B8-00EB9EA8CE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B700F-673C-420E-BF53-85913448D798}">
      <dsp:nvSpPr>
        <dsp:cNvPr id="0" name=""/>
        <dsp:cNvSpPr/>
      </dsp:nvSpPr>
      <dsp:spPr>
        <a:xfrm>
          <a:off x="902096" y="161193"/>
          <a:ext cx="672363" cy="672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C885-5C24-4EA1-AFFC-7C9E3E420E43}">
      <dsp:nvSpPr>
        <dsp:cNvPr id="0" name=""/>
        <dsp:cNvSpPr/>
      </dsp:nvSpPr>
      <dsp:spPr>
        <a:xfrm>
          <a:off x="491208" y="1057870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Read “Chomsky’s Universal Grammar: An Introduction”</a:t>
          </a:r>
          <a:endParaRPr lang="en-US" sz="1200" kern="1200"/>
        </a:p>
      </dsp:txBody>
      <dsp:txXfrm>
        <a:off x="491208" y="1057870"/>
        <a:ext cx="1494140" cy="597656"/>
      </dsp:txXfrm>
    </dsp:sp>
    <dsp:sp modelId="{F18DC9DF-E67E-42DB-9C06-3349A5B847EE}">
      <dsp:nvSpPr>
        <dsp:cNvPr id="0" name=""/>
        <dsp:cNvSpPr/>
      </dsp:nvSpPr>
      <dsp:spPr>
        <a:xfrm>
          <a:off x="2657711" y="161193"/>
          <a:ext cx="672363" cy="672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33477-007D-4162-92C3-49DF9D5E5361}">
      <dsp:nvSpPr>
        <dsp:cNvPr id="0" name=""/>
        <dsp:cNvSpPr/>
      </dsp:nvSpPr>
      <dsp:spPr>
        <a:xfrm>
          <a:off x="2246823" y="1057870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Summarise its contents</a:t>
          </a:r>
          <a:endParaRPr lang="en-US" sz="1200" kern="1200"/>
        </a:p>
      </dsp:txBody>
      <dsp:txXfrm>
        <a:off x="2246823" y="1057870"/>
        <a:ext cx="1494140" cy="597656"/>
      </dsp:txXfrm>
    </dsp:sp>
    <dsp:sp modelId="{A838EE30-C3C5-4CFB-A673-8B35EE6D8FF0}">
      <dsp:nvSpPr>
        <dsp:cNvPr id="0" name=""/>
        <dsp:cNvSpPr/>
      </dsp:nvSpPr>
      <dsp:spPr>
        <a:xfrm>
          <a:off x="1779904" y="2029061"/>
          <a:ext cx="672363" cy="672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60937-A922-45BD-B8B8-00EB9EA8CEF9}">
      <dsp:nvSpPr>
        <dsp:cNvPr id="0" name=""/>
        <dsp:cNvSpPr/>
      </dsp:nvSpPr>
      <dsp:spPr>
        <a:xfrm>
          <a:off x="1369015" y="2925738"/>
          <a:ext cx="1494140" cy="59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 dirty="0"/>
            <a:t>Analyse the current state of the field</a:t>
          </a:r>
          <a:endParaRPr lang="en-US" sz="1200" kern="1200" dirty="0"/>
        </a:p>
      </dsp:txBody>
      <dsp:txXfrm>
        <a:off x="1369015" y="2925738"/>
        <a:ext cx="1494140" cy="597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B700F-673C-420E-BF53-85913448D798}">
      <dsp:nvSpPr>
        <dsp:cNvPr id="0" name=""/>
        <dsp:cNvSpPr/>
      </dsp:nvSpPr>
      <dsp:spPr>
        <a:xfrm>
          <a:off x="1039854" y="177063"/>
          <a:ext cx="666035" cy="666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C885-5C24-4EA1-AFFC-7C9E3E420E43}">
      <dsp:nvSpPr>
        <dsp:cNvPr id="0" name=""/>
        <dsp:cNvSpPr/>
      </dsp:nvSpPr>
      <dsp:spPr>
        <a:xfrm>
          <a:off x="632833" y="106525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Teach two participants Toki </a:t>
          </a:r>
          <a:r>
            <a:rPr lang="en-NZ" sz="1200" kern="1200" err="1"/>
            <a:t>Pona</a:t>
          </a:r>
          <a:r>
            <a:rPr lang="en-NZ" sz="1200" kern="1200"/>
            <a:t> with different methods</a:t>
          </a:r>
          <a:endParaRPr lang="en-US" sz="1200" kern="1200"/>
        </a:p>
      </dsp:txBody>
      <dsp:txXfrm>
        <a:off x="632833" y="1065252"/>
        <a:ext cx="1480078" cy="592031"/>
      </dsp:txXfrm>
    </dsp:sp>
    <dsp:sp modelId="{F18DC9DF-E67E-42DB-9C06-3349A5B847EE}">
      <dsp:nvSpPr>
        <dsp:cNvPr id="0" name=""/>
        <dsp:cNvSpPr/>
      </dsp:nvSpPr>
      <dsp:spPr>
        <a:xfrm>
          <a:off x="2778946" y="177063"/>
          <a:ext cx="666035" cy="666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33477-007D-4162-92C3-49DF9D5E5361}">
      <dsp:nvSpPr>
        <dsp:cNvPr id="0" name=""/>
        <dsp:cNvSpPr/>
      </dsp:nvSpPr>
      <dsp:spPr>
        <a:xfrm>
          <a:off x="2371924" y="1065252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 dirty="0"/>
            <a:t>Hold an interview with them both</a:t>
          </a:r>
          <a:endParaRPr lang="en-US" sz="1200" kern="1200" dirty="0"/>
        </a:p>
      </dsp:txBody>
      <dsp:txXfrm>
        <a:off x="2371924" y="1065252"/>
        <a:ext cx="1480078" cy="592031"/>
      </dsp:txXfrm>
    </dsp:sp>
    <dsp:sp modelId="{A838EE30-C3C5-4CFB-A673-8B35EE6D8FF0}">
      <dsp:nvSpPr>
        <dsp:cNvPr id="0" name=""/>
        <dsp:cNvSpPr/>
      </dsp:nvSpPr>
      <dsp:spPr>
        <a:xfrm>
          <a:off x="1909400" y="2027303"/>
          <a:ext cx="666035" cy="666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60937-A922-45BD-B8B8-00EB9EA8CEF9}">
      <dsp:nvSpPr>
        <dsp:cNvPr id="0" name=""/>
        <dsp:cNvSpPr/>
      </dsp:nvSpPr>
      <dsp:spPr>
        <a:xfrm>
          <a:off x="1502378" y="2915493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200" kern="1200"/>
            <a:t>Summarise the experiment results</a:t>
          </a:r>
          <a:endParaRPr lang="en-US" sz="1200" kern="1200"/>
        </a:p>
      </dsp:txBody>
      <dsp:txXfrm>
        <a:off x="1502378" y="2915493"/>
        <a:ext cx="1480078" cy="59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5553-A726-481F-BBD7-23DF2A0A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08D9-C46F-4DAF-888A-7D635C629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8555-E246-4629-88C8-28C846D5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AFA2-4C6F-459C-B217-07CAE5A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65E3-93B5-4236-9F59-8BB26F45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2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1E36-B049-441D-A0BA-45115629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6195-F5A0-4ED3-861B-3962CF905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08D3-02A5-45EE-8DD5-7772F620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90E0-CD64-4127-BD71-E79451C4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FBBE-CF33-470E-9153-6A77604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50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9CE6A-7C21-4FBF-91D7-F2C4896BA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37F55-883C-46D9-B1D7-3CCC0EB3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4AB12-546A-485F-8B99-7D8D2B8B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12B0-D1BA-40DF-AF07-CF62451F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71F9-CBE2-4A79-AF97-22DC903F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27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31F-4528-4EB2-AAF4-B113FA37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5A5-18F2-44E6-B4A0-16B1A7BB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CE69-F010-4662-8BA1-A7734033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A531-9BFE-4916-AEA2-7012C035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AB12-A545-4CB5-AD75-A723F8AF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55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9321-92FC-463A-8673-7D486B85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847F-9494-47B2-B345-5FF8054C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0CE5-B5BB-4799-88C0-21EE00F2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529A-9DFB-4298-A24F-BF6291D4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543E-61B8-464D-9C3A-4B9BAFD5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081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F24-FCB1-4638-A6F1-9C012F9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4A10-790B-4D29-A4C8-AAF063FE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99C8-A2E1-4B4B-A1D3-F680DCC8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8BE44-1EE5-4821-AA3F-33EFC4BF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611D-B2E6-45DD-B6C6-7DA29EB0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2758-632E-4B5D-8D99-7F39D7D7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1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CF9D-D1C5-474A-8DC3-106F91B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D37C-8873-4A77-9BE2-CEB736C9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2F28-4AED-4DA3-B3A4-747CC6BB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238-52BC-421E-91AB-36093DC64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14C1-1764-47D2-A766-7ECCC14B4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F4E43-FA4B-425D-B203-7AB1659F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C4F05-ED1A-4682-84A6-6EED1F08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4128F-D243-4719-A0C4-7DB39726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908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1B86-3815-4ACF-9AA3-68365358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D87D6-8194-4247-B10D-D4717C88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86809-FF4F-422D-A94B-FAD4F2B4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845B4-EBC5-4AAD-A31E-C9E0030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893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75D0E-3748-43C5-B893-8066F02B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3386B-F6F0-4BAD-A2D1-768F5F5E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9E75-738A-46EB-B8DE-28A7D581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042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2C6C-D13A-4332-92F8-19BA25F1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F618-95AE-4AA7-853C-AC6D48C2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33E1-14D0-44B8-AAA6-390FACB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7D8F-D905-4B54-AA01-BCE11ABD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9152-8E7F-42EC-9694-DD927A71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AB37F-323F-4BBA-8D4E-CF8245B9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09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1E02-25C7-43CE-BD1C-86F56964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B3198-3F8F-4F31-B0E0-6A8611D4A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EF4B8-76DD-450E-9747-7912FB27B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E030-C891-4D57-98F2-A5203364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8E1D-38AB-44F5-9729-A52D3DE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2745-46E4-4D35-98F1-0938DD2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29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1E57B-4AF9-4D3E-998C-CA19FBCD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5263-4C87-449E-8D69-256F26A8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21B0-49B9-4D03-A5AA-A76475B7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4A12-119B-4DD4-B02C-AC5DC3450103}" type="datetimeFigureOut">
              <a:rPr lang="en-CH" smtClean="0"/>
              <a:t>06/06/2021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DF91-24CA-483F-B650-ACAC23CF4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8ACE-EE48-4908-89E0-3E167D6F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E604-027E-4FC9-9A62-A4BE1A1FC0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2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ABEF5-D118-494B-8A24-4A51E39F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CH" sz="6600" dirty="0"/>
              <a:t>Probe VA:</a:t>
            </a:r>
            <a:br>
              <a:rPr lang="de-CH" sz="6600" dirty="0"/>
            </a:br>
            <a:r>
              <a:rPr lang="de-CH" sz="6600" dirty="0"/>
              <a:t>Noam </a:t>
            </a:r>
            <a:r>
              <a:rPr lang="de-CH" sz="6600" dirty="0" err="1"/>
              <a:t>Chomsky’s</a:t>
            </a:r>
            <a:r>
              <a:rPr lang="de-CH" sz="6600" dirty="0"/>
              <a:t> Universal Grammar &amp; Language Acquisition</a:t>
            </a:r>
            <a:endParaRPr lang="en-C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95623-2425-431C-8BF6-FE39AC0D3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By Samuel Pearce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253-BE01-460E-B559-EF97A80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0D7F-1DB5-4CB5-9C5E-9F016109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Universal Grammar Summary Paper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D4C740C-5DC2-4DE0-9FF4-08E0911869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7944877"/>
              </p:ext>
            </p:extLst>
          </p:nvPr>
        </p:nvGraphicFramePr>
        <p:xfrm>
          <a:off x="839789" y="2505075"/>
          <a:ext cx="4232172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BADC2-D0CC-4585-AB16-C9BCF2428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Z"/>
              <a:t>Language Acquisition Experiment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829DCB5-52FF-4E20-A782-5F9DA0F02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732641"/>
              </p:ext>
            </p:extLst>
          </p:nvPr>
        </p:nvGraphicFramePr>
        <p:xfrm>
          <a:off x="6172200" y="2505075"/>
          <a:ext cx="4484836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087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6CF2E-8338-46F9-9025-332B19B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CH" dirty="0"/>
              <a:t>Hold on,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Toki</a:t>
            </a:r>
            <a:r>
              <a:rPr lang="de-CH" dirty="0"/>
              <a:t> Pona?</a:t>
            </a:r>
            <a:endParaRPr lang="en-C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6DD8BF-B2B3-47E5-B785-E443D10B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A minimalist language</a:t>
            </a:r>
          </a:p>
          <a:p>
            <a:r>
              <a:rPr lang="en-US" sz="2000" dirty="0"/>
              <a:t>Only ~120 words</a:t>
            </a:r>
          </a:p>
          <a:p>
            <a:r>
              <a:rPr lang="en-US" sz="2000" dirty="0"/>
              <a:t>Grammar can be </a:t>
            </a:r>
            <a:r>
              <a:rPr lang="en-US" sz="2000" dirty="0" err="1"/>
              <a:t>summarised</a:t>
            </a:r>
            <a:r>
              <a:rPr lang="en-US" sz="2000" dirty="0"/>
              <a:t> in 7 rules</a:t>
            </a:r>
          </a:p>
          <a:p>
            <a:r>
              <a:rPr lang="en-US" sz="2000" dirty="0"/>
              <a:t>Can be both learned and acquired in a very short period of time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6B09721-14C2-4AA9-918C-F3099782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23" y="1208058"/>
            <a:ext cx="2953852" cy="44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C09AF-DB9B-4E1B-BDAF-3A1F028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de-CH"/>
              <a:t>Universal Grammar Paper</a:t>
            </a:r>
            <a:endParaRPr lang="en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19DB75-18DB-430B-9A0C-FEC167DE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 dirty="0"/>
              <a:t>I have begun reading it</a:t>
            </a:r>
          </a:p>
          <a:p>
            <a:r>
              <a:rPr lang="en-US" sz="2000" dirty="0"/>
              <a:t>I’ve skimmed other introductory resources to get an overview of what needs my attention the most</a:t>
            </a:r>
          </a:p>
          <a:p>
            <a:r>
              <a:rPr lang="en-US" sz="2000" dirty="0"/>
              <a:t>No work done on the paper yet</a:t>
            </a:r>
          </a:p>
        </p:txBody>
      </p:sp>
      <p:pic>
        <p:nvPicPr>
          <p:cNvPr id="5" name="Content Placeholder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4998FA94-F06C-4CD6-A2DA-E4BDE4D3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22" y="717012"/>
            <a:ext cx="3717025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A438-6187-40A9-A3C6-8531D7C0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Language Acquisition Experiment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FC77-F137-4E47-A84F-D5A29CCD1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Participant</a:t>
            </a:r>
            <a:r>
              <a:rPr lang="de-CH" dirty="0"/>
              <a:t> A (Traditional Learning)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70520-A1D0-4054-A0F1-3874F776E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Toki</a:t>
            </a:r>
            <a:r>
              <a:rPr lang="de-CH" dirty="0"/>
              <a:t> Pona </a:t>
            </a:r>
            <a:r>
              <a:rPr lang="de-CH" dirty="0" err="1"/>
              <a:t>official</a:t>
            </a:r>
            <a:r>
              <a:rPr lang="de-CH" dirty="0"/>
              <a:t> </a:t>
            </a:r>
            <a:r>
              <a:rPr lang="de-CH" dirty="0" err="1"/>
              <a:t>book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begun</a:t>
            </a:r>
            <a:r>
              <a:rPr lang="de-CH" dirty="0"/>
              <a:t> </a:t>
            </a:r>
            <a:r>
              <a:rPr lang="de-CH" dirty="0" err="1"/>
              <a:t>studying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Still at a </a:t>
            </a:r>
            <a:r>
              <a:rPr lang="de-CH" dirty="0" err="1"/>
              <a:t>beginner</a:t>
            </a:r>
            <a:r>
              <a:rPr lang="de-CH" dirty="0"/>
              <a:t> </a:t>
            </a:r>
            <a:r>
              <a:rPr lang="de-CH" dirty="0" err="1"/>
              <a:t>level</a:t>
            </a:r>
            <a:r>
              <a:rPr lang="de-CH" dirty="0"/>
              <a:t>, but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spent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time </a:t>
            </a:r>
            <a:r>
              <a:rPr lang="de-CH" dirty="0" err="1"/>
              <a:t>learning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1A6D-0BD5-4DBC-A1FF-7C30DBF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Participant</a:t>
            </a:r>
            <a:r>
              <a:rPr lang="de-CH" dirty="0"/>
              <a:t> B (Immersion Learning)</a:t>
            </a:r>
            <a:endParaRPr lang="en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539DA-D3AA-47E5-A500-DF2D42CA6A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spoken </a:t>
            </a:r>
            <a:r>
              <a:rPr lang="de-CH" dirty="0" err="1"/>
              <a:t>to</a:t>
            </a:r>
            <a:r>
              <a:rPr lang="de-CH" dirty="0"/>
              <a:t> in </a:t>
            </a:r>
            <a:r>
              <a:rPr lang="de-CH" dirty="0" err="1"/>
              <a:t>person</a:t>
            </a:r>
            <a:r>
              <a:rPr lang="de-CH" dirty="0"/>
              <a:t>, via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chat</a:t>
            </a:r>
            <a:r>
              <a:rPr lang="de-CH" dirty="0"/>
              <a:t> and in a virtual </a:t>
            </a:r>
            <a:r>
              <a:rPr lang="de-CH" dirty="0" err="1"/>
              <a:t>environment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already</a:t>
            </a:r>
            <a:r>
              <a:rPr lang="de-CH" dirty="0"/>
              <a:t> </a:t>
            </a:r>
            <a:r>
              <a:rPr lang="de-CH" dirty="0" err="1"/>
              <a:t>picked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conversational</a:t>
            </a:r>
            <a:r>
              <a:rPr lang="de-CH" dirty="0"/>
              <a:t> </a:t>
            </a:r>
            <a:r>
              <a:rPr lang="de-CH" dirty="0" err="1"/>
              <a:t>basics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73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82EB-1C07-4695-9B3C-C09CCAA6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Participant</a:t>
            </a:r>
            <a:r>
              <a:rPr lang="de-CH" dirty="0"/>
              <a:t> B </a:t>
            </a:r>
            <a:r>
              <a:rPr lang="de-CH" dirty="0" err="1"/>
              <a:t>Dialogue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: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821B-34B4-420E-BB61-F5E66E85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030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567EE-E9E1-42DF-91EC-F336F5665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de-CH" sz="6600"/>
              <a:t>Thanks for your attention</a:t>
            </a:r>
            <a:endParaRPr lang="en-CH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BCA10-0E42-4C47-8A31-C50CF9D8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Any Questions?</a:t>
            </a:r>
            <a:endParaRPr lang="en-CH"/>
          </a:p>
        </p:txBody>
      </p:sp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CC390214-32FC-4F98-BA26-1F6498989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4" r="14934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Probe VA: Noam Chomsky’s Universal Grammar &amp; Language Acquisition</vt:lpstr>
      <vt:lpstr>Project Structure</vt:lpstr>
      <vt:lpstr>Hold on, what is Toki Pona?</vt:lpstr>
      <vt:lpstr>Universal Grammar Paper</vt:lpstr>
      <vt:lpstr>Language Acquisition Experiment</vt:lpstr>
      <vt:lpstr>Participant B Dialogue Example: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Probe VA: Noam Chomsky’s Universal Grammar &amp; Language Acquisition</dc:title>
  <dc:creator>Pearce Samuel Christphe Oscar</dc:creator>
  <cp:lastModifiedBy>Pearce Samuel Christphe Oscar</cp:lastModifiedBy>
  <cp:revision>6</cp:revision>
  <dcterms:created xsi:type="dcterms:W3CDTF">2021-06-06T14:15:38Z</dcterms:created>
  <dcterms:modified xsi:type="dcterms:W3CDTF">2021-06-06T15:03:35Z</dcterms:modified>
</cp:coreProperties>
</file>