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8.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9.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10.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1.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2.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3.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4.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5.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6.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7.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8.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19.xml" ContentType="application/vnd.openxmlformats-officedocument.them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20.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21.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22.xml" ContentType="application/vnd.openxmlformats-officedocument.theme+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23.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24.xml" ContentType="application/vnd.openxmlformats-officedocument.theme+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25.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26.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theme/theme27.xml" ContentType="application/vnd.openxmlformats-officedocument.theme+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8.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9.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theme/theme30.xml" ContentType="application/vnd.openxmlformats-officedocument.theme+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theme/theme31.xml" ContentType="application/vnd.openxmlformats-officedocument.theme+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theme/theme32.xml" ContentType="application/vnd.openxmlformats-officedocument.theme+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33.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theme/theme34.xml" ContentType="application/vnd.openxmlformats-officedocument.theme+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theme/theme35.xml" ContentType="application/vnd.openxmlformats-officedocument.theme+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theme/theme36.xml" ContentType="application/vnd.openxmlformats-officedocument.theme+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theme/theme37.xml" ContentType="application/vnd.openxmlformats-officedocument.theme+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theme/theme38.xml" ContentType="application/vnd.openxmlformats-officedocument.theme+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theme/theme39.xml" ContentType="application/vnd.openxmlformats-officedocument.theme+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theme/theme40.xml" ContentType="application/vnd.openxmlformats-officedocument.theme+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theme/theme41.xml" ContentType="application/vnd.openxmlformats-officedocument.theme+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theme/theme42.xml" ContentType="application/vnd.openxmlformats-officedocument.theme+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theme/theme43.xml" ContentType="application/vnd.openxmlformats-officedocument.theme+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44.xml" ContentType="application/vnd.openxmlformats-officedocument.theme+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theme/theme45.xml" ContentType="application/vnd.openxmlformats-officedocument.theme+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46.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theme/theme47.xml" ContentType="application/vnd.openxmlformats-officedocument.theme+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theme/theme4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 id="2147483692" r:id="rId2"/>
    <p:sldMasterId id="2147483702" r:id="rId3"/>
    <p:sldMasterId id="2147483712" r:id="rId4"/>
    <p:sldMasterId id="2147483722" r:id="rId5"/>
    <p:sldMasterId id="2147483732" r:id="rId6"/>
    <p:sldMasterId id="2147483742" r:id="rId7"/>
    <p:sldMasterId id="2147483752" r:id="rId8"/>
    <p:sldMasterId id="2147483762" r:id="rId9"/>
    <p:sldMasterId id="2147483772" r:id="rId10"/>
    <p:sldMasterId id="2147483782" r:id="rId11"/>
    <p:sldMasterId id="2147483792" r:id="rId12"/>
    <p:sldMasterId id="2147483802" r:id="rId13"/>
    <p:sldMasterId id="2147483813" r:id="rId14"/>
    <p:sldMasterId id="2147483823" r:id="rId15"/>
    <p:sldMasterId id="2147483833" r:id="rId16"/>
    <p:sldMasterId id="2147483843" r:id="rId17"/>
    <p:sldMasterId id="2147483853" r:id="rId18"/>
    <p:sldMasterId id="2147483863" r:id="rId19"/>
    <p:sldMasterId id="2147483873" r:id="rId20"/>
    <p:sldMasterId id="2147483883" r:id="rId21"/>
    <p:sldMasterId id="2147483893" r:id="rId22"/>
    <p:sldMasterId id="2147483903" r:id="rId23"/>
    <p:sldMasterId id="2147483913" r:id="rId24"/>
    <p:sldMasterId id="2147483923" r:id="rId25"/>
    <p:sldMasterId id="2147483934" r:id="rId26"/>
    <p:sldMasterId id="2147483944" r:id="rId27"/>
    <p:sldMasterId id="2147483954" r:id="rId28"/>
    <p:sldMasterId id="2147483964" r:id="rId29"/>
    <p:sldMasterId id="2147483974" r:id="rId30"/>
    <p:sldMasterId id="2147483984" r:id="rId31"/>
    <p:sldMasterId id="2147483994" r:id="rId32"/>
    <p:sldMasterId id="2147484004" r:id="rId33"/>
    <p:sldMasterId id="2147484014" r:id="rId34"/>
    <p:sldMasterId id="2147484024" r:id="rId35"/>
    <p:sldMasterId id="2147484034" r:id="rId36"/>
    <p:sldMasterId id="2147484044" r:id="rId37"/>
    <p:sldMasterId id="2147484055" r:id="rId38"/>
    <p:sldMasterId id="2147484065" r:id="rId39"/>
    <p:sldMasterId id="2147484075" r:id="rId40"/>
    <p:sldMasterId id="2147484085" r:id="rId41"/>
    <p:sldMasterId id="2147484095" r:id="rId42"/>
    <p:sldMasterId id="2147484105" r:id="rId43"/>
    <p:sldMasterId id="2147484115" r:id="rId44"/>
    <p:sldMasterId id="2147484125" r:id="rId45"/>
    <p:sldMasterId id="2147484135" r:id="rId46"/>
    <p:sldMasterId id="2147484145" r:id="rId47"/>
    <p:sldMasterId id="2147484155" r:id="rId48"/>
  </p:sldMasterIdLst>
  <p:sldIdLst>
    <p:sldId id="256" r:id="rId49"/>
    <p:sldId id="267" r:id="rId50"/>
    <p:sldId id="257" r:id="rId51"/>
    <p:sldId id="258" r:id="rId52"/>
    <p:sldId id="268" r:id="rId53"/>
    <p:sldId id="269" r:id="rId54"/>
    <p:sldId id="270" r:id="rId55"/>
    <p:sldId id="271" r:id="rId56"/>
    <p:sldId id="260" r:id="rId57"/>
    <p:sldId id="262" r:id="rId58"/>
    <p:sldId id="272" r:id="rId59"/>
    <p:sldId id="263" r:id="rId60"/>
    <p:sldId id="265" r:id="rId61"/>
    <p:sldId id="266" r:id="rId62"/>
    <p:sldId id="273" r:id="rId63"/>
    <p:sldId id="274" r:id="rId64"/>
    <p:sldId id="275" r:id="rId65"/>
    <p:sldId id="276" r:id="rId66"/>
    <p:sldId id="277" r:id="rId67"/>
    <p:sldId id="285" r:id="rId68"/>
    <p:sldId id="284" r:id="rId69"/>
    <p:sldId id="278" r:id="rId70"/>
    <p:sldId id="279" r:id="rId71"/>
    <p:sldId id="280" r:id="rId72"/>
    <p:sldId id="282" r:id="rId73"/>
    <p:sldId id="283" r:id="rId74"/>
    <p:sldId id="281" r:id="rId75"/>
    <p:sldId id="286" r:id="rId76"/>
  </p:sldIdLst>
  <p:sldSz cx="12192000" cy="6858000"/>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8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5.xml"/><Relationship Id="rId68" Type="http://schemas.openxmlformats.org/officeDocument/2006/relationships/slide" Target="slides/slide20.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 Target="slides/slide5.xml"/><Relationship Id="rId58" Type="http://schemas.openxmlformats.org/officeDocument/2006/relationships/slide" Target="slides/slide10.xml"/><Relationship Id="rId66" Type="http://schemas.openxmlformats.org/officeDocument/2006/relationships/slide" Target="slides/slide18.xml"/><Relationship Id="rId74" Type="http://schemas.openxmlformats.org/officeDocument/2006/relationships/slide" Target="slides/slide26.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1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 Target="slides/slide8.xml"/><Relationship Id="rId64" Type="http://schemas.openxmlformats.org/officeDocument/2006/relationships/slide" Target="slides/slide16.xml"/><Relationship Id="rId69" Type="http://schemas.openxmlformats.org/officeDocument/2006/relationships/slide" Target="slides/slide21.xml"/><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xml"/><Relationship Id="rId72" Type="http://schemas.openxmlformats.org/officeDocument/2006/relationships/slide" Target="slides/slide24.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11.xml"/><Relationship Id="rId67" Type="http://schemas.openxmlformats.org/officeDocument/2006/relationships/slide" Target="slides/slide19.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6.xml"/><Relationship Id="rId62" Type="http://schemas.openxmlformats.org/officeDocument/2006/relationships/slide" Target="slides/slide14.xml"/><Relationship Id="rId70" Type="http://schemas.openxmlformats.org/officeDocument/2006/relationships/slide" Target="slides/slide22.xml"/><Relationship Id="rId75"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xml"/><Relationship Id="rId57" Type="http://schemas.openxmlformats.org/officeDocument/2006/relationships/slide" Target="slides/slide9.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4.xml"/><Relationship Id="rId60" Type="http://schemas.openxmlformats.org/officeDocument/2006/relationships/slide" Target="slides/slide12.xml"/><Relationship Id="rId65" Type="http://schemas.openxmlformats.org/officeDocument/2006/relationships/slide" Target="slides/slide17.xml"/><Relationship Id="rId73" Type="http://schemas.openxmlformats.org/officeDocument/2006/relationships/slide" Target="slides/slide25.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2.xml"/><Relationship Id="rId55" Type="http://schemas.openxmlformats.org/officeDocument/2006/relationships/slide" Target="slides/slide7.xml"/><Relationship Id="rId76" Type="http://schemas.openxmlformats.org/officeDocument/2006/relationships/slide" Target="slides/slide28.xml"/><Relationship Id="rId7" Type="http://schemas.openxmlformats.org/officeDocument/2006/relationships/slideMaster" Target="slideMasters/slideMaster7.xml"/><Relationship Id="rId71" Type="http://schemas.openxmlformats.org/officeDocument/2006/relationships/slide" Target="slides/slide23.xml"/><Relationship Id="rId2" Type="http://schemas.openxmlformats.org/officeDocument/2006/relationships/slideMaster" Target="slideMasters/slideMaster2.xml"/><Relationship Id="rId29" Type="http://schemas.openxmlformats.org/officeDocument/2006/relationships/slideMaster" Target="slideMasters/slideMaster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Uni Siegen Allgemein: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0BCC2507-FDEF-4CD8-B4DD-74FA933E567A}"/>
              </a:ext>
            </a:extLst>
          </p:cNvPr>
          <p:cNvSpPr>
            <a:spLocks noGrp="1"/>
          </p:cNvSpPr>
          <p:nvPr>
            <p:ph type="dt" sz="half" idx="10"/>
          </p:nvPr>
        </p:nvSpPr>
        <p:spPr/>
        <p:txBody>
          <a:bodyPr/>
          <a:lstStyle>
            <a:lvl1pPr>
              <a:defRPr>
                <a:latin typeface="Bliss 2 Regular" pitchFamily="50" charset="0"/>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675642D9-9F05-46C2-90A4-917ABEE831B5}"/>
              </a:ext>
            </a:extLst>
          </p:cNvPr>
          <p:cNvSpPr>
            <a:spLocks noGrp="1"/>
          </p:cNvSpPr>
          <p:nvPr>
            <p:ph type="ftr" sz="quarter" idx="11"/>
          </p:nvPr>
        </p:nvSpPr>
        <p:spPr/>
        <p:txBody>
          <a:bodyPr/>
          <a:lstStyle>
            <a:lvl1pPr>
              <a:defRPr>
                <a:latin typeface="Bliss 2 Regular" pitchFamily="50" charset="0"/>
              </a:defRPr>
            </a:lvl1pPr>
          </a:lstStyle>
          <a:p>
            <a:endParaRPr lang="en-US" dirty="0"/>
          </a:p>
        </p:txBody>
      </p:sp>
      <p:sp>
        <p:nvSpPr>
          <p:cNvPr id="6" name="Foliennummernplatzhalter 5">
            <a:extLst>
              <a:ext uri="{FF2B5EF4-FFF2-40B4-BE49-F238E27FC236}">
                <a16:creationId xmlns:a16="http://schemas.microsoft.com/office/drawing/2014/main" id="{95F8BC05-8D94-4A21-AB85-194AFEE3DC04}"/>
              </a:ext>
            </a:extLst>
          </p:cNvPr>
          <p:cNvSpPr>
            <a:spLocks noGrp="1"/>
          </p:cNvSpPr>
          <p:nvPr>
            <p:ph type="sldNum" sz="quarter" idx="12"/>
          </p:nvPr>
        </p:nvSpPr>
        <p:spPr/>
        <p:txBody>
          <a:bodyPr/>
          <a:lstStyle>
            <a:lvl1pPr>
              <a:defRPr>
                <a:latin typeface="Bliss 2 Regular" pitchFamily="50"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12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07-Jul-21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4918210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EXTERN Fak IV (mit Logo):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194BC49B-36EA-4601-8D04-3487D5728083}"/>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3">
                    <a:lumMod val="75000"/>
                  </a:schemeClr>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19782067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Fak IV: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D2C528D9-5D47-40D9-B5BF-EFCEFCD7786D}"/>
              </a:ext>
            </a:extLst>
          </p:cNvPr>
          <p:cNvSpPr>
            <a:spLocks noGrp="1"/>
          </p:cNvSpPr>
          <p:nvPr>
            <p:ph type="dt" sz="half" idx="10"/>
          </p:nvPr>
        </p:nvSpPr>
        <p:spPr/>
        <p:txBody>
          <a:bodyPr/>
          <a:lstStyle>
            <a:lvl1pPr>
              <a:defRPr>
                <a:latin typeface="Bliss 2 Regular" pitchFamily="50" charset="0"/>
              </a:defRPr>
            </a:lvl1pPr>
          </a:lstStyle>
          <a:p>
            <a:pPr>
              <a:defRPr/>
            </a:pPr>
            <a:fld id="{0BADD5CA-295A-45BE-A9D0-6146162C9659}" type="datetime1">
              <a:rPr lang="de-DE"/>
              <a:pPr>
                <a:defRPr/>
              </a:pPr>
              <a:t>07.07.2021</a:t>
            </a:fld>
            <a:endParaRPr lang="de-DE" dirty="0"/>
          </a:p>
        </p:txBody>
      </p:sp>
      <p:sp>
        <p:nvSpPr>
          <p:cNvPr id="5" name="Fußzeilenplatzhalter 4">
            <a:extLst>
              <a:ext uri="{FF2B5EF4-FFF2-40B4-BE49-F238E27FC236}">
                <a16:creationId xmlns:a16="http://schemas.microsoft.com/office/drawing/2014/main" id="{A28A36BE-BC31-4F4B-827C-24D27F502F09}"/>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D21FAFEF-F067-4FC6-924E-3C8D641619C4}"/>
              </a:ext>
            </a:extLst>
          </p:cNvPr>
          <p:cNvSpPr>
            <a:spLocks noGrp="1"/>
          </p:cNvSpPr>
          <p:nvPr>
            <p:ph type="sldNum" sz="quarter" idx="12"/>
          </p:nvPr>
        </p:nvSpPr>
        <p:spPr/>
        <p:txBody>
          <a:bodyPr/>
          <a:lstStyle>
            <a:lvl1pPr>
              <a:defRPr>
                <a:latin typeface="Bliss 2 Regular" pitchFamily="50" charset="0"/>
              </a:defRPr>
            </a:lvl1pPr>
          </a:lstStyle>
          <a:p>
            <a:pPr>
              <a:defRPr/>
            </a:pPr>
            <a:fld id="{73A7D753-FAE2-4C5D-84DE-11B884810B7B}" type="slidenum">
              <a:rPr lang="de-DE"/>
              <a:pPr>
                <a:defRPr/>
              </a:pPr>
              <a:t>‹#›</a:t>
            </a:fld>
            <a:endParaRPr lang="de-DE" dirty="0"/>
          </a:p>
        </p:txBody>
      </p:sp>
    </p:spTree>
    <p:extLst>
      <p:ext uri="{BB962C8B-B14F-4D97-AF65-F5344CB8AC3E}">
        <p14:creationId xmlns:p14="http://schemas.microsoft.com/office/powerpoint/2010/main" val="260299916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6BB5F907-753F-46DC-8B73-1032251DF0AD}"/>
              </a:ext>
            </a:extLst>
          </p:cNvPr>
          <p:cNvSpPr>
            <a:spLocks noGrp="1"/>
          </p:cNvSpPr>
          <p:nvPr>
            <p:ph type="dt" sz="half" idx="10"/>
          </p:nvPr>
        </p:nvSpPr>
        <p:spPr/>
        <p:txBody>
          <a:bodyPr/>
          <a:lstStyle>
            <a:lvl1pPr>
              <a:defRPr>
                <a:latin typeface="Bliss 2 Regular" pitchFamily="50" charset="0"/>
              </a:defRPr>
            </a:lvl1pPr>
          </a:lstStyle>
          <a:p>
            <a:pPr>
              <a:defRPr/>
            </a:pPr>
            <a:fld id="{C21C3341-C2E2-4D17-945B-E3A729EEA57F}" type="datetime1">
              <a:rPr lang="de-DE"/>
              <a:pPr>
                <a:defRPr/>
              </a:pPr>
              <a:t>07.07.2021</a:t>
            </a:fld>
            <a:endParaRPr lang="de-DE"/>
          </a:p>
        </p:txBody>
      </p:sp>
      <p:sp>
        <p:nvSpPr>
          <p:cNvPr id="5" name="Fußzeilenplatzhalter 4">
            <a:extLst>
              <a:ext uri="{FF2B5EF4-FFF2-40B4-BE49-F238E27FC236}">
                <a16:creationId xmlns:a16="http://schemas.microsoft.com/office/drawing/2014/main" id="{7F0DED45-0D89-4C41-9DAA-E4781914C932}"/>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CB0C9B58-397C-4D6E-870F-EA2332B1C5AD}"/>
              </a:ext>
            </a:extLst>
          </p:cNvPr>
          <p:cNvSpPr>
            <a:spLocks noGrp="1"/>
          </p:cNvSpPr>
          <p:nvPr>
            <p:ph type="sldNum" sz="quarter" idx="12"/>
          </p:nvPr>
        </p:nvSpPr>
        <p:spPr/>
        <p:txBody>
          <a:bodyPr/>
          <a:lstStyle>
            <a:lvl1pPr>
              <a:defRPr>
                <a:latin typeface="Bliss 2 Regular" pitchFamily="50" charset="0"/>
              </a:defRPr>
            </a:lvl1pPr>
          </a:lstStyle>
          <a:p>
            <a:pPr>
              <a:defRPr/>
            </a:pPr>
            <a:fld id="{86B9473F-01F9-425E-9F26-6747E1B831F0}" type="slidenum">
              <a:rPr lang="de-DE"/>
              <a:pPr>
                <a:defRPr/>
              </a:pPr>
              <a:t>‹#›</a:t>
            </a:fld>
            <a:endParaRPr lang="de-DE"/>
          </a:p>
        </p:txBody>
      </p:sp>
    </p:spTree>
    <p:extLst>
      <p:ext uri="{BB962C8B-B14F-4D97-AF65-F5344CB8AC3E}">
        <p14:creationId xmlns:p14="http://schemas.microsoft.com/office/powerpoint/2010/main" val="160295846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5">
                    <a:lumMod val="75000"/>
                  </a:schemeClr>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1AF0F370-F8D1-4070-B5E7-5A9F1CCA81AF}"/>
              </a:ext>
            </a:extLst>
          </p:cNvPr>
          <p:cNvSpPr>
            <a:spLocks noGrp="1"/>
          </p:cNvSpPr>
          <p:nvPr>
            <p:ph type="dt" sz="half" idx="14"/>
          </p:nvPr>
        </p:nvSpPr>
        <p:spPr/>
        <p:txBody>
          <a:bodyPr/>
          <a:lstStyle>
            <a:lvl1pPr>
              <a:defRPr>
                <a:latin typeface="Bliss 2 Regular" pitchFamily="50" charset="0"/>
              </a:defRPr>
            </a:lvl1pPr>
          </a:lstStyle>
          <a:p>
            <a:pPr>
              <a:defRPr/>
            </a:pPr>
            <a:fld id="{EE1AE522-90D9-4924-9AED-45939C31545F}" type="datetime1">
              <a:rPr lang="de-DE"/>
              <a:pPr>
                <a:defRPr/>
              </a:pPr>
              <a:t>07.07.2021</a:t>
            </a:fld>
            <a:endParaRPr lang="de-DE"/>
          </a:p>
        </p:txBody>
      </p:sp>
      <p:sp>
        <p:nvSpPr>
          <p:cNvPr id="5" name="Fußzeilenplatzhalter 4">
            <a:extLst>
              <a:ext uri="{FF2B5EF4-FFF2-40B4-BE49-F238E27FC236}">
                <a16:creationId xmlns:a16="http://schemas.microsoft.com/office/drawing/2014/main" id="{F7776D07-E3A2-4878-8932-2A9EEDC7EEC2}"/>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4A36185C-2F0F-4DF6-9A0A-628DB63693FE}"/>
              </a:ext>
            </a:extLst>
          </p:cNvPr>
          <p:cNvSpPr>
            <a:spLocks noGrp="1"/>
          </p:cNvSpPr>
          <p:nvPr>
            <p:ph type="sldNum" sz="quarter" idx="16"/>
          </p:nvPr>
        </p:nvSpPr>
        <p:spPr/>
        <p:txBody>
          <a:bodyPr/>
          <a:lstStyle>
            <a:lvl1pPr>
              <a:defRPr>
                <a:latin typeface="Bliss 2 Regular" pitchFamily="50" charset="0"/>
              </a:defRPr>
            </a:lvl1pPr>
          </a:lstStyle>
          <a:p>
            <a:pPr>
              <a:defRPr/>
            </a:pPr>
            <a:fld id="{2D4D42FB-2F42-4347-8A3D-7FE5DF04AD5E}" type="slidenum">
              <a:rPr lang="de-DE"/>
              <a:pPr>
                <a:defRPr/>
              </a:pPr>
              <a:t>‹#›</a:t>
            </a:fld>
            <a:endParaRPr lang="de-DE"/>
          </a:p>
        </p:txBody>
      </p:sp>
    </p:spTree>
    <p:extLst>
      <p:ext uri="{BB962C8B-B14F-4D97-AF65-F5344CB8AC3E}">
        <p14:creationId xmlns:p14="http://schemas.microsoft.com/office/powerpoint/2010/main" val="25753199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Fak IV: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723978AB-9652-4377-B646-035E5B18F646}"/>
              </a:ext>
            </a:extLst>
          </p:cNvPr>
          <p:cNvSpPr>
            <a:spLocks noGrp="1"/>
          </p:cNvSpPr>
          <p:nvPr>
            <p:ph type="dt" sz="half" idx="10"/>
          </p:nvPr>
        </p:nvSpPr>
        <p:spPr/>
        <p:txBody>
          <a:bodyPr/>
          <a:lstStyle>
            <a:lvl1pPr>
              <a:defRPr>
                <a:latin typeface="Bliss 2 Regular" pitchFamily="50" charset="0"/>
              </a:defRPr>
            </a:lvl1pPr>
          </a:lstStyle>
          <a:p>
            <a:pPr>
              <a:defRPr/>
            </a:pPr>
            <a:fld id="{57CB584D-34C1-4496-9AAA-8ABFCA888518}" type="datetime1">
              <a:rPr lang="de-DE"/>
              <a:pPr>
                <a:defRPr/>
              </a:pPr>
              <a:t>07.07.2021</a:t>
            </a:fld>
            <a:endParaRPr lang="de-DE"/>
          </a:p>
        </p:txBody>
      </p:sp>
      <p:sp>
        <p:nvSpPr>
          <p:cNvPr id="5" name="Fußzeilenplatzhalter 4">
            <a:extLst>
              <a:ext uri="{FF2B5EF4-FFF2-40B4-BE49-F238E27FC236}">
                <a16:creationId xmlns:a16="http://schemas.microsoft.com/office/drawing/2014/main" id="{205A35FC-6093-4283-8913-F69D38A71F60}"/>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BC57CA59-AC2E-4A6A-A0E6-40340AE6466C}"/>
              </a:ext>
            </a:extLst>
          </p:cNvPr>
          <p:cNvSpPr>
            <a:spLocks noGrp="1"/>
          </p:cNvSpPr>
          <p:nvPr>
            <p:ph type="sldNum" sz="quarter" idx="12"/>
          </p:nvPr>
        </p:nvSpPr>
        <p:spPr/>
        <p:txBody>
          <a:bodyPr/>
          <a:lstStyle>
            <a:lvl1pPr>
              <a:defRPr>
                <a:latin typeface="Bliss 2 Regular" pitchFamily="50" charset="0"/>
              </a:defRPr>
            </a:lvl1pPr>
          </a:lstStyle>
          <a:p>
            <a:pPr>
              <a:defRPr/>
            </a:pPr>
            <a:fld id="{1933CE4F-60CE-4266-8760-B25774E99935}" type="slidenum">
              <a:rPr lang="de-DE"/>
              <a:pPr>
                <a:defRPr/>
              </a:pPr>
              <a:t>‹#›</a:t>
            </a:fld>
            <a:endParaRPr lang="de-DE"/>
          </a:p>
        </p:txBody>
      </p:sp>
    </p:spTree>
    <p:extLst>
      <p:ext uri="{BB962C8B-B14F-4D97-AF65-F5344CB8AC3E}">
        <p14:creationId xmlns:p14="http://schemas.microsoft.com/office/powerpoint/2010/main" val="407544499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ak IV: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C477FA0C-9129-4E74-9389-C8BD26F405A5}"/>
              </a:ext>
            </a:extLst>
          </p:cNvPr>
          <p:cNvSpPr>
            <a:spLocks noGrp="1"/>
          </p:cNvSpPr>
          <p:nvPr>
            <p:ph type="dt" sz="half" idx="10"/>
          </p:nvPr>
        </p:nvSpPr>
        <p:spPr/>
        <p:txBody>
          <a:bodyPr/>
          <a:lstStyle>
            <a:lvl1pPr>
              <a:defRPr>
                <a:latin typeface="Bliss 2 Regular" pitchFamily="50" charset="0"/>
              </a:defRPr>
            </a:lvl1pPr>
          </a:lstStyle>
          <a:p>
            <a:pPr>
              <a:defRPr/>
            </a:pPr>
            <a:fld id="{EAE18DC9-B1A4-431E-B402-27FB4AF13397}" type="datetime1">
              <a:rPr lang="de-DE"/>
              <a:pPr>
                <a:defRPr/>
              </a:pPr>
              <a:t>07.07.2021</a:t>
            </a:fld>
            <a:endParaRPr lang="de-DE"/>
          </a:p>
        </p:txBody>
      </p:sp>
      <p:sp>
        <p:nvSpPr>
          <p:cNvPr id="6" name="Fußzeilenplatzhalter 5">
            <a:extLst>
              <a:ext uri="{FF2B5EF4-FFF2-40B4-BE49-F238E27FC236}">
                <a16:creationId xmlns:a16="http://schemas.microsoft.com/office/drawing/2014/main" id="{CEB06369-E453-4670-89AF-0EAF9CBB0C86}"/>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D588E0F8-6E58-47C0-8513-40CD4D3590A5}"/>
              </a:ext>
            </a:extLst>
          </p:cNvPr>
          <p:cNvSpPr>
            <a:spLocks noGrp="1"/>
          </p:cNvSpPr>
          <p:nvPr>
            <p:ph type="sldNum" sz="quarter" idx="12"/>
          </p:nvPr>
        </p:nvSpPr>
        <p:spPr/>
        <p:txBody>
          <a:bodyPr/>
          <a:lstStyle>
            <a:lvl1pPr>
              <a:defRPr>
                <a:latin typeface="Bliss 2 Regular" pitchFamily="50" charset="0"/>
              </a:defRPr>
            </a:lvl1pPr>
          </a:lstStyle>
          <a:p>
            <a:pPr>
              <a:defRPr/>
            </a:pPr>
            <a:fld id="{DFDB806D-454C-4530-81A8-BD3AE96795E1}" type="slidenum">
              <a:rPr lang="de-DE"/>
              <a:pPr>
                <a:defRPr/>
              </a:pPr>
              <a:t>‹#›</a:t>
            </a:fld>
            <a:endParaRPr lang="de-DE"/>
          </a:p>
        </p:txBody>
      </p:sp>
    </p:spTree>
    <p:extLst>
      <p:ext uri="{BB962C8B-B14F-4D97-AF65-F5344CB8AC3E}">
        <p14:creationId xmlns:p14="http://schemas.microsoft.com/office/powerpoint/2010/main" val="168516717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ak IV: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A508B944-A8E1-44D5-AA79-0C9C0C9158FB}"/>
              </a:ext>
            </a:extLst>
          </p:cNvPr>
          <p:cNvSpPr>
            <a:spLocks noGrp="1"/>
          </p:cNvSpPr>
          <p:nvPr>
            <p:ph type="dt" sz="half" idx="10"/>
          </p:nvPr>
        </p:nvSpPr>
        <p:spPr/>
        <p:txBody>
          <a:bodyPr/>
          <a:lstStyle>
            <a:lvl1pPr>
              <a:defRPr>
                <a:latin typeface="Bliss 2 Regular" pitchFamily="50" charset="0"/>
              </a:defRPr>
            </a:lvl1pPr>
          </a:lstStyle>
          <a:p>
            <a:pPr>
              <a:defRPr/>
            </a:pPr>
            <a:fld id="{8C750634-1563-4FBD-8F86-FAB4CC2B090B}" type="datetime1">
              <a:rPr lang="de-DE"/>
              <a:pPr>
                <a:defRPr/>
              </a:pPr>
              <a:t>07.07.2021</a:t>
            </a:fld>
            <a:endParaRPr lang="de-DE"/>
          </a:p>
        </p:txBody>
      </p:sp>
      <p:sp>
        <p:nvSpPr>
          <p:cNvPr id="8" name="Fußzeilenplatzhalter 7">
            <a:extLst>
              <a:ext uri="{FF2B5EF4-FFF2-40B4-BE49-F238E27FC236}">
                <a16:creationId xmlns:a16="http://schemas.microsoft.com/office/drawing/2014/main" id="{D64BFADF-F597-4616-A4DD-C9AC9BA1DF12}"/>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D0A404E5-C8D7-4C8E-87CD-72DC3521121D}"/>
              </a:ext>
            </a:extLst>
          </p:cNvPr>
          <p:cNvSpPr>
            <a:spLocks noGrp="1"/>
          </p:cNvSpPr>
          <p:nvPr>
            <p:ph type="sldNum" sz="quarter" idx="12"/>
          </p:nvPr>
        </p:nvSpPr>
        <p:spPr/>
        <p:txBody>
          <a:bodyPr/>
          <a:lstStyle>
            <a:lvl1pPr>
              <a:defRPr>
                <a:latin typeface="Bliss 2 Regular" pitchFamily="50" charset="0"/>
              </a:defRPr>
            </a:lvl1pPr>
          </a:lstStyle>
          <a:p>
            <a:pPr>
              <a:defRPr/>
            </a:pPr>
            <a:fld id="{7FEC8C8D-909F-4CCD-BDC5-436D6B0512CD}" type="slidenum">
              <a:rPr lang="de-DE"/>
              <a:pPr>
                <a:defRPr/>
              </a:pPr>
              <a:t>‹#›</a:t>
            </a:fld>
            <a:endParaRPr lang="de-DE"/>
          </a:p>
        </p:txBody>
      </p:sp>
    </p:spTree>
    <p:extLst>
      <p:ext uri="{BB962C8B-B14F-4D97-AF65-F5344CB8AC3E}">
        <p14:creationId xmlns:p14="http://schemas.microsoft.com/office/powerpoint/2010/main" val="298142932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Fak IV: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47CDC9CA-984C-4D7A-A304-2BE7485E91AD}"/>
              </a:ext>
            </a:extLst>
          </p:cNvPr>
          <p:cNvSpPr>
            <a:spLocks noGrp="1"/>
          </p:cNvSpPr>
          <p:nvPr>
            <p:ph type="dt" sz="half" idx="10"/>
          </p:nvPr>
        </p:nvSpPr>
        <p:spPr/>
        <p:txBody>
          <a:bodyPr/>
          <a:lstStyle>
            <a:lvl1pPr>
              <a:defRPr>
                <a:latin typeface="Bliss 2 Regular" pitchFamily="50" charset="0"/>
              </a:defRPr>
            </a:lvl1pPr>
          </a:lstStyle>
          <a:p>
            <a:pPr>
              <a:defRPr/>
            </a:pPr>
            <a:fld id="{6E02481E-05E4-4379-86EA-A012F190003D}" type="datetime1">
              <a:rPr lang="de-DE"/>
              <a:pPr>
                <a:defRPr/>
              </a:pPr>
              <a:t>07.07.2021</a:t>
            </a:fld>
            <a:endParaRPr lang="de-DE"/>
          </a:p>
        </p:txBody>
      </p:sp>
      <p:sp>
        <p:nvSpPr>
          <p:cNvPr id="6" name="Fußzeilenplatzhalter 5">
            <a:extLst>
              <a:ext uri="{FF2B5EF4-FFF2-40B4-BE49-F238E27FC236}">
                <a16:creationId xmlns:a16="http://schemas.microsoft.com/office/drawing/2014/main" id="{B567DA93-2BE1-4E5C-92A8-B679C96FF075}"/>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93782562-2B6A-4B6A-A267-0FE363F9878B}"/>
              </a:ext>
            </a:extLst>
          </p:cNvPr>
          <p:cNvSpPr>
            <a:spLocks noGrp="1"/>
          </p:cNvSpPr>
          <p:nvPr>
            <p:ph type="sldNum" sz="quarter" idx="12"/>
          </p:nvPr>
        </p:nvSpPr>
        <p:spPr/>
        <p:txBody>
          <a:bodyPr/>
          <a:lstStyle>
            <a:lvl1pPr>
              <a:defRPr>
                <a:latin typeface="Bliss 2 Regular" pitchFamily="50" charset="0"/>
              </a:defRPr>
            </a:lvl1pPr>
          </a:lstStyle>
          <a:p>
            <a:pPr>
              <a:defRPr/>
            </a:pPr>
            <a:fld id="{9960374B-B2F6-4647-9F01-EC18F391A5AD}" type="slidenum">
              <a:rPr lang="de-DE"/>
              <a:pPr>
                <a:defRPr/>
              </a:pPr>
              <a:t>‹#›</a:t>
            </a:fld>
            <a:endParaRPr lang="de-DE"/>
          </a:p>
        </p:txBody>
      </p:sp>
    </p:spTree>
    <p:extLst>
      <p:ext uri="{BB962C8B-B14F-4D97-AF65-F5344CB8AC3E}">
        <p14:creationId xmlns:p14="http://schemas.microsoft.com/office/powerpoint/2010/main" val="338966960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EXTERN Fak IV: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AB10571A-EB39-42AB-8239-FC35F7999145}"/>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44877070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EXTERN Fak IV: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5128C313-3E77-4958-A7FA-72F865AB0863}"/>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5">
                    <a:lumMod val="75000"/>
                  </a:schemeClr>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178633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Uni Siegen Allgemein mit Slogan: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E2643852-0FD1-4C78-AF25-A047A9CF6869}"/>
              </a:ext>
            </a:extLst>
          </p:cNvPr>
          <p:cNvSpPr>
            <a:spLocks noGrp="1"/>
          </p:cNvSpPr>
          <p:nvPr>
            <p:ph type="dt" sz="half" idx="10"/>
          </p:nvPr>
        </p:nvSpPr>
        <p:spPr/>
        <p:txBody>
          <a:bodyPr/>
          <a:lstStyle>
            <a:lvl1pPr>
              <a:defRPr>
                <a:latin typeface="Bliss 2 Regular" pitchFamily="50" charset="0"/>
              </a:defRPr>
            </a:lvl1pPr>
          </a:lstStyle>
          <a:p>
            <a:pPr>
              <a:defRPr/>
            </a:pPr>
            <a:fld id="{D3B66D54-454C-44AD-B576-1C2C8D67F1F9}" type="datetime1">
              <a:rPr lang="de-DE"/>
              <a:pPr>
                <a:defRPr/>
              </a:pPr>
              <a:t>07.07.2021</a:t>
            </a:fld>
            <a:endParaRPr lang="de-DE" dirty="0"/>
          </a:p>
        </p:txBody>
      </p:sp>
      <p:sp>
        <p:nvSpPr>
          <p:cNvPr id="5" name="Fußzeilenplatzhalter 4">
            <a:extLst>
              <a:ext uri="{FF2B5EF4-FFF2-40B4-BE49-F238E27FC236}">
                <a16:creationId xmlns:a16="http://schemas.microsoft.com/office/drawing/2014/main" id="{F4945574-7728-44B1-93E4-AAD8C624AF4B}"/>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D8B0EB6E-36AE-4B74-994F-BC28103CCF66}"/>
              </a:ext>
            </a:extLst>
          </p:cNvPr>
          <p:cNvSpPr>
            <a:spLocks noGrp="1"/>
          </p:cNvSpPr>
          <p:nvPr>
            <p:ph type="sldNum" sz="quarter" idx="12"/>
          </p:nvPr>
        </p:nvSpPr>
        <p:spPr/>
        <p:txBody>
          <a:bodyPr/>
          <a:lstStyle>
            <a:lvl1pPr>
              <a:defRPr>
                <a:latin typeface="Bliss 2 Regular" pitchFamily="50" charset="0"/>
              </a:defRPr>
            </a:lvl1pPr>
          </a:lstStyle>
          <a:p>
            <a:pPr>
              <a:defRPr/>
            </a:pPr>
            <a:fld id="{F6877A40-32C1-4586-8BBA-A73150EECFA7}" type="slidenum">
              <a:rPr lang="de-DE"/>
              <a:pPr>
                <a:defRPr/>
              </a:pPr>
              <a:t>‹#›</a:t>
            </a:fld>
            <a:endParaRPr lang="de-DE" dirty="0"/>
          </a:p>
        </p:txBody>
      </p:sp>
    </p:spTree>
    <p:extLst>
      <p:ext uri="{BB962C8B-B14F-4D97-AF65-F5344CB8AC3E}">
        <p14:creationId xmlns:p14="http://schemas.microsoft.com/office/powerpoint/2010/main" val="36873612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Uni Siegen Allgemein: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76552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Uni Siegen Allgemei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22603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Uni Siegen Allgemei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14"/>
          </p:nvPr>
        </p:nvSpPr>
        <p:spPr/>
        <p:txBody>
          <a:bodyPr/>
          <a:lstStyle>
            <a:lvl1pPr>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15"/>
          </p:nvPr>
        </p:nvSpPr>
        <p:spPr/>
        <p:txBody>
          <a:bodyPr/>
          <a:lstStyle>
            <a:lvl1pPr>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16"/>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20552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Uni Siegen Allgemein: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12017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Uni Siegen Allgemein: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6"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7"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34410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Uni Siegen Allgemein: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8"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9"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9913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Uni Siegen Allgemein: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6"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7"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99171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EXTERN Uni Siegen Allgemein: Titel und Inhalt">
    <p:spTree>
      <p:nvGrpSpPr>
        <p:cNvPr id="1" name=""/>
        <p:cNvGrpSpPr/>
        <p:nvPr/>
      </p:nvGrpSpPr>
      <p:grpSpPr>
        <a:xfrm>
          <a:off x="0" y="0"/>
          <a:ext cx="0" cy="0"/>
          <a:chOff x="0" y="0"/>
          <a:chExt cx="0" cy="0"/>
        </a:xfrm>
      </p:grpSpPr>
      <p:sp>
        <p:nvSpPr>
          <p:cNvPr id="4" name="Textfeld 9">
            <a:extLst>
              <a:ext uri="{FF2B5EF4-FFF2-40B4-BE49-F238E27FC236}">
                <a16:creationId xmlns:a16="http://schemas.microsoft.com/office/drawing/2014/main" id="{D76C8EFE-A871-47B6-90A6-9CEE42BD662E}"/>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9656100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EXTERN Uni Siegen Allgemein: Inhalt">
    <p:spTree>
      <p:nvGrpSpPr>
        <p:cNvPr id="1" name=""/>
        <p:cNvGrpSpPr/>
        <p:nvPr/>
      </p:nvGrpSpPr>
      <p:grpSpPr>
        <a:xfrm>
          <a:off x="0" y="0"/>
          <a:ext cx="0" cy="0"/>
          <a:chOff x="0" y="0"/>
          <a:chExt cx="0" cy="0"/>
        </a:xfrm>
      </p:grpSpPr>
      <p:sp>
        <p:nvSpPr>
          <p:cNvPr id="4" name="Textfeld 9">
            <a:extLst>
              <a:ext uri="{FF2B5EF4-FFF2-40B4-BE49-F238E27FC236}">
                <a16:creationId xmlns:a16="http://schemas.microsoft.com/office/drawing/2014/main" id="{6490E08E-B85A-4509-93D9-E630E6C2CE0F}"/>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96410312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07-Jul-21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1705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ni Siegen Allgemein mit Sloga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1D35304A-D0CA-4373-A219-F58F6C30C571}"/>
              </a:ext>
            </a:extLst>
          </p:cNvPr>
          <p:cNvSpPr>
            <a:spLocks noGrp="1"/>
          </p:cNvSpPr>
          <p:nvPr>
            <p:ph type="dt" sz="half" idx="10"/>
          </p:nvPr>
        </p:nvSpPr>
        <p:spPr/>
        <p:txBody>
          <a:bodyPr/>
          <a:lstStyle>
            <a:lvl1pPr>
              <a:defRPr>
                <a:latin typeface="Bliss 2 Regular" pitchFamily="50" charset="0"/>
              </a:defRPr>
            </a:lvl1pPr>
          </a:lstStyle>
          <a:p>
            <a:pPr>
              <a:defRPr/>
            </a:pPr>
            <a:fld id="{1A1DBFB9-538B-4B9E-9B42-0C7E093B81B3}" type="datetime1">
              <a:rPr lang="de-DE"/>
              <a:pPr>
                <a:defRPr/>
              </a:pPr>
              <a:t>07.07.2021</a:t>
            </a:fld>
            <a:endParaRPr lang="de-DE"/>
          </a:p>
        </p:txBody>
      </p:sp>
      <p:sp>
        <p:nvSpPr>
          <p:cNvPr id="5" name="Fußzeilenplatzhalter 4">
            <a:extLst>
              <a:ext uri="{FF2B5EF4-FFF2-40B4-BE49-F238E27FC236}">
                <a16:creationId xmlns:a16="http://schemas.microsoft.com/office/drawing/2014/main" id="{8F91F203-ACCB-4618-B6C0-1275A8DA3C4E}"/>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1CA9DE46-3CAA-4D16-A873-472C9943BACE}"/>
              </a:ext>
            </a:extLst>
          </p:cNvPr>
          <p:cNvSpPr>
            <a:spLocks noGrp="1"/>
          </p:cNvSpPr>
          <p:nvPr>
            <p:ph type="sldNum" sz="quarter" idx="12"/>
          </p:nvPr>
        </p:nvSpPr>
        <p:spPr/>
        <p:txBody>
          <a:bodyPr/>
          <a:lstStyle>
            <a:lvl1pPr>
              <a:defRPr>
                <a:latin typeface="Bliss 2 Regular" pitchFamily="50" charset="0"/>
              </a:defRPr>
            </a:lvl1pPr>
          </a:lstStyle>
          <a:p>
            <a:pPr>
              <a:defRPr/>
            </a:pPr>
            <a:fld id="{12AA41D2-0CC5-4D30-BB74-1C44AC96BD13}" type="slidenum">
              <a:rPr lang="de-DE"/>
              <a:pPr>
                <a:defRPr/>
              </a:pPr>
              <a:t>‹#›</a:t>
            </a:fld>
            <a:endParaRPr lang="de-DE"/>
          </a:p>
        </p:txBody>
      </p:sp>
    </p:spTree>
    <p:extLst>
      <p:ext uri="{BB962C8B-B14F-4D97-AF65-F5344CB8AC3E}">
        <p14:creationId xmlns:p14="http://schemas.microsoft.com/office/powerpoint/2010/main" val="72189013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Uni Siegen Allgemein mit Slogan: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FA008B88-3990-4BDC-BE58-4D2445BB9B76}"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487368D2-F044-4CEB-8256-2294CAA353F2}" type="slidenum">
              <a:rPr lang="de-DE"/>
              <a:pPr>
                <a:defRPr/>
              </a:pPr>
              <a:t>‹#›</a:t>
            </a:fld>
            <a:endParaRPr lang="de-DE" dirty="0"/>
          </a:p>
        </p:txBody>
      </p:sp>
    </p:spTree>
    <p:extLst>
      <p:ext uri="{BB962C8B-B14F-4D97-AF65-F5344CB8AC3E}">
        <p14:creationId xmlns:p14="http://schemas.microsoft.com/office/powerpoint/2010/main" val="414805526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Uni Siegen Allgemein mit Sloga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E5337BD3-2023-4615-B20D-A91B5E0AEE23}"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BDAAAE47-1E3D-475E-BD5C-0FCEC87C297C}" type="slidenum">
              <a:rPr lang="de-DE"/>
              <a:pPr>
                <a:defRPr/>
              </a:pPr>
              <a:t>‹#›</a:t>
            </a:fld>
            <a:endParaRPr lang="de-DE" dirty="0"/>
          </a:p>
        </p:txBody>
      </p:sp>
    </p:spTree>
    <p:extLst>
      <p:ext uri="{BB962C8B-B14F-4D97-AF65-F5344CB8AC3E}">
        <p14:creationId xmlns:p14="http://schemas.microsoft.com/office/powerpoint/2010/main" val="200582605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Uni Siegen Allgemein mit Sloga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14"/>
          </p:nvPr>
        </p:nvSpPr>
        <p:spPr/>
        <p:txBody>
          <a:bodyPr/>
          <a:lstStyle>
            <a:lvl1pPr>
              <a:defRPr/>
            </a:lvl1pPr>
          </a:lstStyle>
          <a:p>
            <a:pPr>
              <a:defRPr/>
            </a:pPr>
            <a:fld id="{7C809589-E698-421B-9FE5-19309673B0DE}"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16"/>
          </p:nvPr>
        </p:nvSpPr>
        <p:spPr/>
        <p:txBody>
          <a:bodyPr/>
          <a:lstStyle>
            <a:lvl1pPr>
              <a:defRPr/>
            </a:lvl1pPr>
          </a:lstStyle>
          <a:p>
            <a:pPr>
              <a:defRPr/>
            </a:pPr>
            <a:fld id="{91A9C597-A5ED-4C91-A472-92E3A473B981}" type="slidenum">
              <a:rPr lang="de-DE"/>
              <a:pPr>
                <a:defRPr/>
              </a:pPr>
              <a:t>‹#›</a:t>
            </a:fld>
            <a:endParaRPr lang="de-DE" dirty="0"/>
          </a:p>
        </p:txBody>
      </p:sp>
    </p:spTree>
    <p:extLst>
      <p:ext uri="{BB962C8B-B14F-4D97-AF65-F5344CB8AC3E}">
        <p14:creationId xmlns:p14="http://schemas.microsoft.com/office/powerpoint/2010/main" val="219179409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Uni Siegen Allgemein mit Slogan: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3A9FE48D-E9AE-4404-B61D-4908646653BA}"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7AA38ACA-0B06-45D6-9AFA-A92C0341C076}" type="slidenum">
              <a:rPr lang="de-DE"/>
              <a:pPr>
                <a:defRPr/>
              </a:pPr>
              <a:t>‹#›</a:t>
            </a:fld>
            <a:endParaRPr lang="de-DE" dirty="0"/>
          </a:p>
        </p:txBody>
      </p:sp>
    </p:spTree>
    <p:extLst>
      <p:ext uri="{BB962C8B-B14F-4D97-AF65-F5344CB8AC3E}">
        <p14:creationId xmlns:p14="http://schemas.microsoft.com/office/powerpoint/2010/main" val="344798080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Uni Siegen Allgemein mit Slogan: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8FB820A3-531F-4529-A186-FE9EAF49CB4E}" type="datetime1">
              <a:rPr lang="de-DE"/>
              <a:pPr>
                <a:defRPr/>
              </a:pPr>
              <a:t>07.07.2021</a:t>
            </a:fld>
            <a:endParaRPr lang="de-DE" dirty="0"/>
          </a:p>
        </p:txBody>
      </p:sp>
      <p:sp>
        <p:nvSpPr>
          <p:cNvPr id="6"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5F777D69-F621-4321-8141-A1475347FD91}" type="slidenum">
              <a:rPr lang="de-DE"/>
              <a:pPr>
                <a:defRPr/>
              </a:pPr>
              <a:t>‹#›</a:t>
            </a:fld>
            <a:endParaRPr lang="de-DE" dirty="0"/>
          </a:p>
        </p:txBody>
      </p:sp>
    </p:spTree>
    <p:extLst>
      <p:ext uri="{BB962C8B-B14F-4D97-AF65-F5344CB8AC3E}">
        <p14:creationId xmlns:p14="http://schemas.microsoft.com/office/powerpoint/2010/main" val="416762716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Uni Siegen Allgemein mit Slogan: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543405CC-1926-4723-ADD1-4E38FF90A678}" type="datetime1">
              <a:rPr lang="de-DE"/>
              <a:pPr>
                <a:defRPr/>
              </a:pPr>
              <a:t>07.07.2021</a:t>
            </a:fld>
            <a:endParaRPr lang="de-DE" dirty="0"/>
          </a:p>
        </p:txBody>
      </p:sp>
      <p:sp>
        <p:nvSpPr>
          <p:cNvPr id="8"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1D4A6180-BD31-46E5-BA0D-3DD38EC76083}" type="slidenum">
              <a:rPr lang="de-DE"/>
              <a:pPr>
                <a:defRPr/>
              </a:pPr>
              <a:t>‹#›</a:t>
            </a:fld>
            <a:endParaRPr lang="de-DE" dirty="0"/>
          </a:p>
        </p:txBody>
      </p:sp>
    </p:spTree>
    <p:extLst>
      <p:ext uri="{BB962C8B-B14F-4D97-AF65-F5344CB8AC3E}">
        <p14:creationId xmlns:p14="http://schemas.microsoft.com/office/powerpoint/2010/main" val="294992784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Uni Siegen Allgemein mit Slogan: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298E9DAE-019E-4C30-BCA3-0240C886F954}" type="datetime1">
              <a:rPr lang="de-DE"/>
              <a:pPr>
                <a:defRPr/>
              </a:pPr>
              <a:t>07.07.2021</a:t>
            </a:fld>
            <a:endParaRPr lang="de-DE" dirty="0"/>
          </a:p>
        </p:txBody>
      </p:sp>
      <p:sp>
        <p:nvSpPr>
          <p:cNvPr id="6"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DDE44D1E-0A23-4D82-BB47-B1BA1F965267}" type="slidenum">
              <a:rPr lang="de-DE"/>
              <a:pPr>
                <a:defRPr/>
              </a:pPr>
              <a:t>‹#›</a:t>
            </a:fld>
            <a:endParaRPr lang="de-DE" dirty="0"/>
          </a:p>
        </p:txBody>
      </p:sp>
    </p:spTree>
    <p:extLst>
      <p:ext uri="{BB962C8B-B14F-4D97-AF65-F5344CB8AC3E}">
        <p14:creationId xmlns:p14="http://schemas.microsoft.com/office/powerpoint/2010/main" val="269653565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EXTERN Uni Siegen Allgemein mit Slogan: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E4EF22FE-5582-469D-89D6-2C336752C481}"/>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61327003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EXTERN Uni Siegen Allgemein mit Slogan: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C68389FA-E9B7-4295-9441-9C87D1FE27E0}"/>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95673818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Fak 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E486E538-ED7F-4EB3-9924-4AC1F9F5CCA4}"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07DAA879-5E12-49FB-8B2B-5600FB197224}" type="slidenum">
              <a:rPr lang="de-DE"/>
              <a:pPr>
                <a:defRPr/>
              </a:pPr>
              <a:t>‹#›</a:t>
            </a:fld>
            <a:endParaRPr lang="de-DE" dirty="0"/>
          </a:p>
        </p:txBody>
      </p:sp>
    </p:spTree>
    <p:extLst>
      <p:ext uri="{BB962C8B-B14F-4D97-AF65-F5344CB8AC3E}">
        <p14:creationId xmlns:p14="http://schemas.microsoft.com/office/powerpoint/2010/main" val="206898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ni Siegen Allgemein mit Sloga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88E91F8B-1FF9-435E-9AEC-052C98D72F97}"/>
              </a:ext>
            </a:extLst>
          </p:cNvPr>
          <p:cNvSpPr>
            <a:spLocks noGrp="1"/>
          </p:cNvSpPr>
          <p:nvPr>
            <p:ph type="dt" sz="half" idx="14"/>
          </p:nvPr>
        </p:nvSpPr>
        <p:spPr/>
        <p:txBody>
          <a:bodyPr/>
          <a:lstStyle>
            <a:lvl1pPr>
              <a:defRPr>
                <a:latin typeface="Bliss 2 Regular" pitchFamily="50" charset="0"/>
              </a:defRPr>
            </a:lvl1pPr>
          </a:lstStyle>
          <a:p>
            <a:pPr>
              <a:defRPr/>
            </a:pPr>
            <a:fld id="{7F677FEA-3FA4-4596-810E-12CE5CCEE1A2}" type="datetime1">
              <a:rPr lang="de-DE"/>
              <a:pPr>
                <a:defRPr/>
              </a:pPr>
              <a:t>07.07.2021</a:t>
            </a:fld>
            <a:endParaRPr lang="de-DE"/>
          </a:p>
        </p:txBody>
      </p:sp>
      <p:sp>
        <p:nvSpPr>
          <p:cNvPr id="5" name="Fußzeilenplatzhalter 4">
            <a:extLst>
              <a:ext uri="{FF2B5EF4-FFF2-40B4-BE49-F238E27FC236}">
                <a16:creationId xmlns:a16="http://schemas.microsoft.com/office/drawing/2014/main" id="{A726B515-441F-40CE-8828-11D89CC26E31}"/>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8A581526-C1F7-4211-A7C4-9CACDE89AA26}"/>
              </a:ext>
            </a:extLst>
          </p:cNvPr>
          <p:cNvSpPr>
            <a:spLocks noGrp="1"/>
          </p:cNvSpPr>
          <p:nvPr>
            <p:ph type="sldNum" sz="quarter" idx="16"/>
          </p:nvPr>
        </p:nvSpPr>
        <p:spPr/>
        <p:txBody>
          <a:bodyPr/>
          <a:lstStyle>
            <a:lvl1pPr>
              <a:defRPr>
                <a:latin typeface="Bliss 2 Regular" pitchFamily="50" charset="0"/>
              </a:defRPr>
            </a:lvl1pPr>
          </a:lstStyle>
          <a:p>
            <a:pPr>
              <a:defRPr/>
            </a:pPr>
            <a:fld id="{6081EA10-1E9B-4670-9B5A-048F2E6ED72C}" type="slidenum">
              <a:rPr lang="de-DE"/>
              <a:pPr>
                <a:defRPr/>
              </a:pPr>
              <a:t>‹#›</a:t>
            </a:fld>
            <a:endParaRPr lang="de-DE"/>
          </a:p>
        </p:txBody>
      </p:sp>
    </p:spTree>
    <p:extLst>
      <p:ext uri="{BB962C8B-B14F-4D97-AF65-F5344CB8AC3E}">
        <p14:creationId xmlns:p14="http://schemas.microsoft.com/office/powerpoint/2010/main" val="269341923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Fak 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E44D62B5-B548-4DF7-8AD5-F72B7C67ACC6}"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3C4D4090-BB77-4DA8-B0EE-EB83B34ECC89}" type="slidenum">
              <a:rPr lang="de-DE"/>
              <a:pPr>
                <a:defRPr/>
              </a:pPr>
              <a:t>‹#›</a:t>
            </a:fld>
            <a:endParaRPr lang="de-DE" dirty="0"/>
          </a:p>
        </p:txBody>
      </p:sp>
    </p:spTree>
    <p:extLst>
      <p:ext uri="{BB962C8B-B14F-4D97-AF65-F5344CB8AC3E}">
        <p14:creationId xmlns:p14="http://schemas.microsoft.com/office/powerpoint/2010/main" val="122205189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Fak 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14"/>
          </p:nvPr>
        </p:nvSpPr>
        <p:spPr/>
        <p:txBody>
          <a:bodyPr/>
          <a:lstStyle>
            <a:lvl1pPr>
              <a:defRPr/>
            </a:lvl1pPr>
          </a:lstStyle>
          <a:p>
            <a:pPr>
              <a:defRPr/>
            </a:pPr>
            <a:fld id="{CEE6C04C-4497-4E67-9FDE-224BDDF81830}"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16"/>
          </p:nvPr>
        </p:nvSpPr>
        <p:spPr/>
        <p:txBody>
          <a:bodyPr/>
          <a:lstStyle>
            <a:lvl1pPr>
              <a:defRPr/>
            </a:lvl1pPr>
          </a:lstStyle>
          <a:p>
            <a:pPr>
              <a:defRPr/>
            </a:pPr>
            <a:fld id="{8E1E8E29-37E4-4410-88A8-435D2C9B5140}" type="slidenum">
              <a:rPr lang="de-DE"/>
              <a:pPr>
                <a:defRPr/>
              </a:pPr>
              <a:t>‹#›</a:t>
            </a:fld>
            <a:endParaRPr lang="de-DE" dirty="0"/>
          </a:p>
        </p:txBody>
      </p:sp>
    </p:spTree>
    <p:extLst>
      <p:ext uri="{BB962C8B-B14F-4D97-AF65-F5344CB8AC3E}">
        <p14:creationId xmlns:p14="http://schemas.microsoft.com/office/powerpoint/2010/main" val="275463707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Fak 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FE2148AD-F4FC-4763-BE85-B629E3772A2C}"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1D92AC4A-CE9A-49DD-9BBC-363733C7D6D4}" type="slidenum">
              <a:rPr lang="de-DE"/>
              <a:pPr>
                <a:defRPr/>
              </a:pPr>
              <a:t>‹#›</a:t>
            </a:fld>
            <a:endParaRPr lang="de-DE" dirty="0"/>
          </a:p>
        </p:txBody>
      </p:sp>
    </p:spTree>
    <p:extLst>
      <p:ext uri="{BB962C8B-B14F-4D97-AF65-F5344CB8AC3E}">
        <p14:creationId xmlns:p14="http://schemas.microsoft.com/office/powerpoint/2010/main" val="361756234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Fak 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F7A90027-AF78-4566-A77B-26E29DC7BFE2}" type="datetime1">
              <a:rPr lang="de-DE"/>
              <a:pPr>
                <a:defRPr/>
              </a:pPr>
              <a:t>07.07.2021</a:t>
            </a:fld>
            <a:endParaRPr lang="de-DE" dirty="0"/>
          </a:p>
        </p:txBody>
      </p:sp>
      <p:sp>
        <p:nvSpPr>
          <p:cNvPr id="6"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A5A90BDF-0B13-4BF6-8127-D9AECD9B2002}" type="slidenum">
              <a:rPr lang="de-DE"/>
              <a:pPr>
                <a:defRPr/>
              </a:pPr>
              <a:t>‹#›</a:t>
            </a:fld>
            <a:endParaRPr lang="de-DE" dirty="0"/>
          </a:p>
        </p:txBody>
      </p:sp>
    </p:spTree>
    <p:extLst>
      <p:ext uri="{BB962C8B-B14F-4D97-AF65-F5344CB8AC3E}">
        <p14:creationId xmlns:p14="http://schemas.microsoft.com/office/powerpoint/2010/main" val="39588746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Fak 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3749B928-E556-43F3-9ED4-6CFA512190F1}" type="datetime1">
              <a:rPr lang="de-DE"/>
              <a:pPr>
                <a:defRPr/>
              </a:pPr>
              <a:t>07.07.2021</a:t>
            </a:fld>
            <a:endParaRPr lang="de-DE" dirty="0"/>
          </a:p>
        </p:txBody>
      </p:sp>
      <p:sp>
        <p:nvSpPr>
          <p:cNvPr id="8"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E899456F-17D9-4D38-816B-E630BF7F92FA}" type="slidenum">
              <a:rPr lang="de-DE"/>
              <a:pPr>
                <a:defRPr/>
              </a:pPr>
              <a:t>‹#›</a:t>
            </a:fld>
            <a:endParaRPr lang="de-DE" dirty="0"/>
          </a:p>
        </p:txBody>
      </p:sp>
    </p:spTree>
    <p:extLst>
      <p:ext uri="{BB962C8B-B14F-4D97-AF65-F5344CB8AC3E}">
        <p14:creationId xmlns:p14="http://schemas.microsoft.com/office/powerpoint/2010/main" val="414232251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Fak 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0B027AAD-A415-4ADB-800A-459B4C0DD802}" type="datetime1">
              <a:rPr lang="de-DE"/>
              <a:pPr>
                <a:defRPr/>
              </a:pPr>
              <a:t>07.07.2021</a:t>
            </a:fld>
            <a:endParaRPr lang="de-DE" dirty="0"/>
          </a:p>
        </p:txBody>
      </p:sp>
      <p:sp>
        <p:nvSpPr>
          <p:cNvPr id="6"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2573BB25-BD0A-4ECA-A510-23B677390A7B}" type="slidenum">
              <a:rPr lang="de-DE"/>
              <a:pPr>
                <a:defRPr/>
              </a:pPr>
              <a:t>‹#›</a:t>
            </a:fld>
            <a:endParaRPr lang="de-DE" dirty="0"/>
          </a:p>
        </p:txBody>
      </p:sp>
    </p:spTree>
    <p:extLst>
      <p:ext uri="{BB962C8B-B14F-4D97-AF65-F5344CB8AC3E}">
        <p14:creationId xmlns:p14="http://schemas.microsoft.com/office/powerpoint/2010/main" val="53792152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EXTERN Fak I (mit Logo):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E0538FA6-DDB3-4DD1-B19F-BF7C184139FB}"/>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80400312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EXTERN Fak I (mit Logo):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C4DB6DFC-0C06-4276-BBD4-AC44705E8EBE}"/>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5768531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Fak 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FC9502E2-B855-422F-85D1-65F9915187F3}"/>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DFB1D32E-15AE-490F-BFD3-08E2B332C899}" type="datetime1">
              <a:rPr lang="de-DE"/>
              <a:pPr>
                <a:defRPr/>
              </a:pPr>
              <a:t>07.07.2021</a:t>
            </a:fld>
            <a:endParaRPr lang="de-DE" dirty="0"/>
          </a:p>
        </p:txBody>
      </p:sp>
      <p:sp>
        <p:nvSpPr>
          <p:cNvPr id="5" name="Fußzeilenplatzhalter 4">
            <a:extLst>
              <a:ext uri="{FF2B5EF4-FFF2-40B4-BE49-F238E27FC236}">
                <a16:creationId xmlns:a16="http://schemas.microsoft.com/office/drawing/2014/main" id="{137AC425-6836-4101-A418-2D884C439212}"/>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6" name="Foliennummernplatzhalter 5">
            <a:extLst>
              <a:ext uri="{FF2B5EF4-FFF2-40B4-BE49-F238E27FC236}">
                <a16:creationId xmlns:a16="http://schemas.microsoft.com/office/drawing/2014/main" id="{8832098D-D147-444F-9E5C-635B9165F9A7}"/>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063A1C97-BC33-49D3-AF5F-DAE578D06294}" type="slidenum">
              <a:rPr lang="de-DE"/>
              <a:pPr>
                <a:defRPr/>
              </a:pPr>
              <a:t>‹#›</a:t>
            </a:fld>
            <a:endParaRPr lang="de-DE" dirty="0"/>
          </a:p>
        </p:txBody>
      </p:sp>
    </p:spTree>
    <p:extLst>
      <p:ext uri="{BB962C8B-B14F-4D97-AF65-F5344CB8AC3E}">
        <p14:creationId xmlns:p14="http://schemas.microsoft.com/office/powerpoint/2010/main" val="34113679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Fak 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DD17D711-DE02-41BB-8A04-BD405170BAE1}"/>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99316049-82AB-4570-9936-86017C7F8D84}" type="datetime1">
              <a:rPr lang="de-DE"/>
              <a:pPr>
                <a:defRPr/>
              </a:pPr>
              <a:t>07.07.2021</a:t>
            </a:fld>
            <a:endParaRPr lang="de-DE" dirty="0"/>
          </a:p>
        </p:txBody>
      </p:sp>
      <p:sp>
        <p:nvSpPr>
          <p:cNvPr id="5" name="Fußzeilenplatzhalter 4">
            <a:extLst>
              <a:ext uri="{FF2B5EF4-FFF2-40B4-BE49-F238E27FC236}">
                <a16:creationId xmlns:a16="http://schemas.microsoft.com/office/drawing/2014/main" id="{A7CEDF6E-B883-47E1-B578-0C1BFEED6C31}"/>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6" name="Foliennummernplatzhalter 5">
            <a:extLst>
              <a:ext uri="{FF2B5EF4-FFF2-40B4-BE49-F238E27FC236}">
                <a16:creationId xmlns:a16="http://schemas.microsoft.com/office/drawing/2014/main" id="{88A2705F-F694-4CCF-8F31-5FDBD96ED015}"/>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0BBEB3BB-B116-4A94-9C6C-5353F1C2DDE1}" type="slidenum">
              <a:rPr lang="de-DE"/>
              <a:pPr>
                <a:defRPr/>
              </a:pPr>
              <a:t>‹#›</a:t>
            </a:fld>
            <a:endParaRPr lang="de-DE" dirty="0"/>
          </a:p>
        </p:txBody>
      </p:sp>
    </p:spTree>
    <p:extLst>
      <p:ext uri="{BB962C8B-B14F-4D97-AF65-F5344CB8AC3E}">
        <p14:creationId xmlns:p14="http://schemas.microsoft.com/office/powerpoint/2010/main" val="2404016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Uni Siegen Allgemein mit Slogan: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86FD1702-C331-4F2F-85A4-68E00D0270CA}"/>
              </a:ext>
            </a:extLst>
          </p:cNvPr>
          <p:cNvSpPr>
            <a:spLocks noGrp="1"/>
          </p:cNvSpPr>
          <p:nvPr>
            <p:ph type="dt" sz="half" idx="10"/>
          </p:nvPr>
        </p:nvSpPr>
        <p:spPr/>
        <p:txBody>
          <a:bodyPr/>
          <a:lstStyle>
            <a:lvl1pPr>
              <a:defRPr>
                <a:latin typeface="Bliss 2 Regular" pitchFamily="50" charset="0"/>
              </a:defRPr>
            </a:lvl1pPr>
          </a:lstStyle>
          <a:p>
            <a:pPr>
              <a:defRPr/>
            </a:pPr>
            <a:fld id="{2175EEAC-4ABE-4252-A81F-9A7CCAB0B5B4}" type="datetime1">
              <a:rPr lang="de-DE"/>
              <a:pPr>
                <a:defRPr/>
              </a:pPr>
              <a:t>07.07.2021</a:t>
            </a:fld>
            <a:endParaRPr lang="de-DE"/>
          </a:p>
        </p:txBody>
      </p:sp>
      <p:sp>
        <p:nvSpPr>
          <p:cNvPr id="5" name="Fußzeilenplatzhalter 4">
            <a:extLst>
              <a:ext uri="{FF2B5EF4-FFF2-40B4-BE49-F238E27FC236}">
                <a16:creationId xmlns:a16="http://schemas.microsoft.com/office/drawing/2014/main" id="{BE1994C8-F419-459D-BCBB-D62189A9C0DE}"/>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D590367A-C800-490A-9679-036FAE3433DD}"/>
              </a:ext>
            </a:extLst>
          </p:cNvPr>
          <p:cNvSpPr>
            <a:spLocks noGrp="1"/>
          </p:cNvSpPr>
          <p:nvPr>
            <p:ph type="sldNum" sz="quarter" idx="12"/>
          </p:nvPr>
        </p:nvSpPr>
        <p:spPr/>
        <p:txBody>
          <a:bodyPr/>
          <a:lstStyle>
            <a:lvl1pPr>
              <a:defRPr>
                <a:latin typeface="Bliss 2 Regular" pitchFamily="50" charset="0"/>
              </a:defRPr>
            </a:lvl1pPr>
          </a:lstStyle>
          <a:p>
            <a:pPr>
              <a:defRPr/>
            </a:pPr>
            <a:fld id="{721FF08B-7789-4552-ADDE-D394079194AE}" type="slidenum">
              <a:rPr lang="de-DE"/>
              <a:pPr>
                <a:defRPr/>
              </a:pPr>
              <a:t>‹#›</a:t>
            </a:fld>
            <a:endParaRPr lang="de-DE"/>
          </a:p>
        </p:txBody>
      </p:sp>
    </p:spTree>
    <p:extLst>
      <p:ext uri="{BB962C8B-B14F-4D97-AF65-F5344CB8AC3E}">
        <p14:creationId xmlns:p14="http://schemas.microsoft.com/office/powerpoint/2010/main" val="47815880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Fak 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DE187066-3A0E-452B-AA07-724428A1CB0B}"/>
              </a:ext>
            </a:extLst>
          </p:cNvPr>
          <p:cNvSpPr>
            <a:spLocks noGrp="1"/>
          </p:cNvSpPr>
          <p:nvPr>
            <p:ph type="dt" sz="half" idx="14"/>
          </p:nvPr>
        </p:nvSpPr>
        <p:spPr/>
        <p:txBody>
          <a:bodyPr/>
          <a:lstStyle>
            <a:lvl1pPr>
              <a:defRPr>
                <a:latin typeface="Trebuchet MS" panose="020B0603020202020204" pitchFamily="34" charset="0"/>
              </a:defRPr>
            </a:lvl1pPr>
          </a:lstStyle>
          <a:p>
            <a:pPr>
              <a:defRPr/>
            </a:pPr>
            <a:fld id="{05EE6D6B-9F8B-4429-858F-DA6CB7A4FB7E}" type="datetime1">
              <a:rPr lang="de-DE"/>
              <a:pPr>
                <a:defRPr/>
              </a:pPr>
              <a:t>07.07.2021</a:t>
            </a:fld>
            <a:endParaRPr lang="de-DE" dirty="0"/>
          </a:p>
        </p:txBody>
      </p:sp>
      <p:sp>
        <p:nvSpPr>
          <p:cNvPr id="5" name="Fußzeilenplatzhalter 4">
            <a:extLst>
              <a:ext uri="{FF2B5EF4-FFF2-40B4-BE49-F238E27FC236}">
                <a16:creationId xmlns:a16="http://schemas.microsoft.com/office/drawing/2014/main" id="{271BA58F-F057-4433-8D14-21F6513A0F89}"/>
              </a:ext>
            </a:extLst>
          </p:cNvPr>
          <p:cNvSpPr>
            <a:spLocks noGrp="1"/>
          </p:cNvSpPr>
          <p:nvPr>
            <p:ph type="ftr" sz="quarter" idx="15"/>
          </p:nvPr>
        </p:nvSpPr>
        <p:spPr/>
        <p:txBody>
          <a:bodyPr/>
          <a:lstStyle>
            <a:lvl1pPr>
              <a:defRPr>
                <a:latin typeface="Trebuchet MS" panose="020B0603020202020204" pitchFamily="34" charset="0"/>
              </a:defRPr>
            </a:lvl1pPr>
          </a:lstStyle>
          <a:p>
            <a:pPr>
              <a:defRPr/>
            </a:pPr>
            <a:endParaRPr lang="de-DE"/>
          </a:p>
        </p:txBody>
      </p:sp>
      <p:sp>
        <p:nvSpPr>
          <p:cNvPr id="6" name="Foliennummernplatzhalter 5">
            <a:extLst>
              <a:ext uri="{FF2B5EF4-FFF2-40B4-BE49-F238E27FC236}">
                <a16:creationId xmlns:a16="http://schemas.microsoft.com/office/drawing/2014/main" id="{E43A4C41-8602-4263-BD7E-63AE67D71876}"/>
              </a:ext>
            </a:extLst>
          </p:cNvPr>
          <p:cNvSpPr>
            <a:spLocks noGrp="1"/>
          </p:cNvSpPr>
          <p:nvPr>
            <p:ph type="sldNum" sz="quarter" idx="16"/>
          </p:nvPr>
        </p:nvSpPr>
        <p:spPr/>
        <p:txBody>
          <a:bodyPr/>
          <a:lstStyle>
            <a:lvl1pPr>
              <a:defRPr>
                <a:latin typeface="Trebuchet MS" panose="020B0603020202020204" pitchFamily="34" charset="0"/>
              </a:defRPr>
            </a:lvl1pPr>
          </a:lstStyle>
          <a:p>
            <a:pPr>
              <a:defRPr/>
            </a:pPr>
            <a:fld id="{4998621F-4DD6-4626-8EA6-3723D7D7E8DD}" type="slidenum">
              <a:rPr lang="de-DE"/>
              <a:pPr>
                <a:defRPr/>
              </a:pPr>
              <a:t>‹#›</a:t>
            </a:fld>
            <a:endParaRPr lang="de-DE" dirty="0"/>
          </a:p>
        </p:txBody>
      </p:sp>
    </p:spTree>
    <p:extLst>
      <p:ext uri="{BB962C8B-B14F-4D97-AF65-F5344CB8AC3E}">
        <p14:creationId xmlns:p14="http://schemas.microsoft.com/office/powerpoint/2010/main" val="316294074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Fak 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629EF007-BA15-4984-AF3D-BE0D266448C6}"/>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2BD2604B-5CBC-4B89-A07C-979291ED9783}" type="datetime1">
              <a:rPr lang="de-DE"/>
              <a:pPr>
                <a:defRPr/>
              </a:pPr>
              <a:t>07.07.2021</a:t>
            </a:fld>
            <a:endParaRPr lang="de-DE" dirty="0"/>
          </a:p>
        </p:txBody>
      </p:sp>
      <p:sp>
        <p:nvSpPr>
          <p:cNvPr id="5" name="Fußzeilenplatzhalter 4">
            <a:extLst>
              <a:ext uri="{FF2B5EF4-FFF2-40B4-BE49-F238E27FC236}">
                <a16:creationId xmlns:a16="http://schemas.microsoft.com/office/drawing/2014/main" id="{FE7254DE-F201-48BF-8BC0-FF19727AE5A8}"/>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6" name="Foliennummernplatzhalter 5">
            <a:extLst>
              <a:ext uri="{FF2B5EF4-FFF2-40B4-BE49-F238E27FC236}">
                <a16:creationId xmlns:a16="http://schemas.microsoft.com/office/drawing/2014/main" id="{F94F062F-8404-4F60-8ABA-996F24318A43}"/>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9F3313A4-E05E-46CA-92A2-85EAD1D92315}" type="slidenum">
              <a:rPr lang="de-DE"/>
              <a:pPr>
                <a:defRPr/>
              </a:pPr>
              <a:t>‹#›</a:t>
            </a:fld>
            <a:endParaRPr lang="de-DE" dirty="0"/>
          </a:p>
        </p:txBody>
      </p:sp>
    </p:spTree>
    <p:extLst>
      <p:ext uri="{BB962C8B-B14F-4D97-AF65-F5344CB8AC3E}">
        <p14:creationId xmlns:p14="http://schemas.microsoft.com/office/powerpoint/2010/main" val="220988127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Fak 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CC7A86FA-A4DB-4113-BAC7-3FD9AC6BC800}"/>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93A54BCF-39D9-4E0F-827D-92E5C7AC3D16}" type="datetime1">
              <a:rPr lang="de-DE"/>
              <a:pPr>
                <a:defRPr/>
              </a:pPr>
              <a:t>07.07.2021</a:t>
            </a:fld>
            <a:endParaRPr lang="de-DE" dirty="0"/>
          </a:p>
        </p:txBody>
      </p:sp>
      <p:sp>
        <p:nvSpPr>
          <p:cNvPr id="6" name="Fußzeilenplatzhalter 5">
            <a:extLst>
              <a:ext uri="{FF2B5EF4-FFF2-40B4-BE49-F238E27FC236}">
                <a16:creationId xmlns:a16="http://schemas.microsoft.com/office/drawing/2014/main" id="{D3E185FF-1864-4687-9247-0D71A3EB8CA5}"/>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7" name="Foliennummernplatzhalter 6">
            <a:extLst>
              <a:ext uri="{FF2B5EF4-FFF2-40B4-BE49-F238E27FC236}">
                <a16:creationId xmlns:a16="http://schemas.microsoft.com/office/drawing/2014/main" id="{39C14CDF-746E-4635-A9CC-9BDDFA655ACC}"/>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DCAF6137-320E-452B-96E2-8A7549A4284F}" type="slidenum">
              <a:rPr lang="de-DE"/>
              <a:pPr>
                <a:defRPr/>
              </a:pPr>
              <a:t>‹#›</a:t>
            </a:fld>
            <a:endParaRPr lang="de-DE" dirty="0"/>
          </a:p>
        </p:txBody>
      </p:sp>
    </p:spTree>
    <p:extLst>
      <p:ext uri="{BB962C8B-B14F-4D97-AF65-F5344CB8AC3E}">
        <p14:creationId xmlns:p14="http://schemas.microsoft.com/office/powerpoint/2010/main" val="330581091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Fak 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29061673-E9C5-4A14-A638-80F079837320}"/>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79519F6E-9EFE-476A-8C58-CB89949A4D9D}" type="datetime1">
              <a:rPr lang="de-DE"/>
              <a:pPr>
                <a:defRPr/>
              </a:pPr>
              <a:t>07.07.2021</a:t>
            </a:fld>
            <a:endParaRPr lang="de-DE" dirty="0"/>
          </a:p>
        </p:txBody>
      </p:sp>
      <p:sp>
        <p:nvSpPr>
          <p:cNvPr id="8" name="Fußzeilenplatzhalter 7">
            <a:extLst>
              <a:ext uri="{FF2B5EF4-FFF2-40B4-BE49-F238E27FC236}">
                <a16:creationId xmlns:a16="http://schemas.microsoft.com/office/drawing/2014/main" id="{B5E5D5B7-24BA-4583-A37E-1AF114E1662D}"/>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9" name="Foliennummernplatzhalter 8">
            <a:extLst>
              <a:ext uri="{FF2B5EF4-FFF2-40B4-BE49-F238E27FC236}">
                <a16:creationId xmlns:a16="http://schemas.microsoft.com/office/drawing/2014/main" id="{98C890BF-B023-4FA8-ADAE-F332CF0AA338}"/>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DB602738-037D-475D-9FD9-2B6F34003502}" type="slidenum">
              <a:rPr lang="de-DE"/>
              <a:pPr>
                <a:defRPr/>
              </a:pPr>
              <a:t>‹#›</a:t>
            </a:fld>
            <a:endParaRPr lang="de-DE" dirty="0"/>
          </a:p>
        </p:txBody>
      </p:sp>
    </p:spTree>
    <p:extLst>
      <p:ext uri="{BB962C8B-B14F-4D97-AF65-F5344CB8AC3E}">
        <p14:creationId xmlns:p14="http://schemas.microsoft.com/office/powerpoint/2010/main" val="165238114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Fak 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C1C0B9D4-A502-458E-A664-32697EFD0AC9}"/>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CDB4217F-E9FD-478C-947C-2722BD2AB865}" type="datetime1">
              <a:rPr lang="de-DE"/>
              <a:pPr>
                <a:defRPr/>
              </a:pPr>
              <a:t>07.07.2021</a:t>
            </a:fld>
            <a:endParaRPr lang="de-DE" dirty="0"/>
          </a:p>
        </p:txBody>
      </p:sp>
      <p:sp>
        <p:nvSpPr>
          <p:cNvPr id="6" name="Fußzeilenplatzhalter 5">
            <a:extLst>
              <a:ext uri="{FF2B5EF4-FFF2-40B4-BE49-F238E27FC236}">
                <a16:creationId xmlns:a16="http://schemas.microsoft.com/office/drawing/2014/main" id="{ADFFC1A4-773D-4AE8-ADAD-8C2C813F1D1C}"/>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7" name="Foliennummernplatzhalter 6">
            <a:extLst>
              <a:ext uri="{FF2B5EF4-FFF2-40B4-BE49-F238E27FC236}">
                <a16:creationId xmlns:a16="http://schemas.microsoft.com/office/drawing/2014/main" id="{AD81550F-D074-4353-B099-725EBF6AED8D}"/>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C86FD0AE-B60A-4C0F-9B05-2271A72C1335}" type="slidenum">
              <a:rPr lang="de-DE"/>
              <a:pPr>
                <a:defRPr/>
              </a:pPr>
              <a:t>‹#›</a:t>
            </a:fld>
            <a:endParaRPr lang="de-DE" dirty="0"/>
          </a:p>
        </p:txBody>
      </p:sp>
    </p:spTree>
    <p:extLst>
      <p:ext uri="{BB962C8B-B14F-4D97-AF65-F5344CB8AC3E}">
        <p14:creationId xmlns:p14="http://schemas.microsoft.com/office/powerpoint/2010/main" val="225160255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EXTERN Fak I: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A44D6AB2-DD45-445B-BAC8-C4931CD1E369}"/>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59196866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TERN Fak I: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89F23734-8E20-4514-B1CE-33B33909323B}"/>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1756422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Fak I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DE586573-B9AE-4C1B-A20F-B0B9C776C622}"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AAF7E92F-CB13-4282-8A3E-343A91E0610C}" type="slidenum">
              <a:rPr lang="de-DE"/>
              <a:pPr>
                <a:defRPr/>
              </a:pPr>
              <a:t>‹#›</a:t>
            </a:fld>
            <a:endParaRPr lang="de-DE" dirty="0"/>
          </a:p>
        </p:txBody>
      </p:sp>
    </p:spTree>
    <p:extLst>
      <p:ext uri="{BB962C8B-B14F-4D97-AF65-F5344CB8AC3E}">
        <p14:creationId xmlns:p14="http://schemas.microsoft.com/office/powerpoint/2010/main" val="13647036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ak 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8A13EFFE-9067-4B30-8865-EDC5AC71655D}"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5B75C6C1-8784-4C2C-AA24-8589BDB1F8C0}" type="slidenum">
              <a:rPr lang="de-DE"/>
              <a:pPr>
                <a:defRPr/>
              </a:pPr>
              <a:t>‹#›</a:t>
            </a:fld>
            <a:endParaRPr lang="de-DE" dirty="0"/>
          </a:p>
        </p:txBody>
      </p:sp>
    </p:spTree>
    <p:extLst>
      <p:ext uri="{BB962C8B-B14F-4D97-AF65-F5344CB8AC3E}">
        <p14:creationId xmlns:p14="http://schemas.microsoft.com/office/powerpoint/2010/main" val="362612908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Fak 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14"/>
          </p:nvPr>
        </p:nvSpPr>
        <p:spPr/>
        <p:txBody>
          <a:bodyPr/>
          <a:lstStyle>
            <a:lvl1pPr>
              <a:defRPr/>
            </a:lvl1pPr>
          </a:lstStyle>
          <a:p>
            <a:pPr>
              <a:defRPr/>
            </a:pPr>
            <a:fld id="{0A6E9C9E-085B-430E-B0EB-BBBD2B020FCF}"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16"/>
          </p:nvPr>
        </p:nvSpPr>
        <p:spPr/>
        <p:txBody>
          <a:bodyPr/>
          <a:lstStyle>
            <a:lvl1pPr>
              <a:defRPr/>
            </a:lvl1pPr>
          </a:lstStyle>
          <a:p>
            <a:pPr>
              <a:defRPr/>
            </a:pPr>
            <a:fld id="{D50A6239-93DF-4E11-8525-1F443BDCB0DA}" type="slidenum">
              <a:rPr lang="de-DE"/>
              <a:pPr>
                <a:defRPr/>
              </a:pPr>
              <a:t>‹#›</a:t>
            </a:fld>
            <a:endParaRPr lang="de-DE" dirty="0"/>
          </a:p>
        </p:txBody>
      </p:sp>
    </p:spTree>
    <p:extLst>
      <p:ext uri="{BB962C8B-B14F-4D97-AF65-F5344CB8AC3E}">
        <p14:creationId xmlns:p14="http://schemas.microsoft.com/office/powerpoint/2010/main" val="410608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ni Siegen Allgemein mit Slogan: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574AD893-CC67-43FC-9D31-44216CC7C72F}"/>
              </a:ext>
            </a:extLst>
          </p:cNvPr>
          <p:cNvSpPr>
            <a:spLocks noGrp="1"/>
          </p:cNvSpPr>
          <p:nvPr>
            <p:ph type="dt" sz="half" idx="10"/>
          </p:nvPr>
        </p:nvSpPr>
        <p:spPr/>
        <p:txBody>
          <a:bodyPr/>
          <a:lstStyle>
            <a:lvl1pPr>
              <a:defRPr>
                <a:latin typeface="Bliss 2 Regular" pitchFamily="50" charset="0"/>
              </a:defRPr>
            </a:lvl1pPr>
          </a:lstStyle>
          <a:p>
            <a:pPr>
              <a:defRPr/>
            </a:pPr>
            <a:fld id="{3A3F9FF9-13BE-481B-803B-2203EE0757D1}" type="datetime1">
              <a:rPr lang="de-DE"/>
              <a:pPr>
                <a:defRPr/>
              </a:pPr>
              <a:t>07.07.2021</a:t>
            </a:fld>
            <a:endParaRPr lang="de-DE"/>
          </a:p>
        </p:txBody>
      </p:sp>
      <p:sp>
        <p:nvSpPr>
          <p:cNvPr id="6" name="Fußzeilenplatzhalter 5">
            <a:extLst>
              <a:ext uri="{FF2B5EF4-FFF2-40B4-BE49-F238E27FC236}">
                <a16:creationId xmlns:a16="http://schemas.microsoft.com/office/drawing/2014/main" id="{9608911F-4C79-4288-9508-8C9ADFA480C7}"/>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F02438B1-DE28-4549-96EA-9A05347E7C9A}"/>
              </a:ext>
            </a:extLst>
          </p:cNvPr>
          <p:cNvSpPr>
            <a:spLocks noGrp="1"/>
          </p:cNvSpPr>
          <p:nvPr>
            <p:ph type="sldNum" sz="quarter" idx="12"/>
          </p:nvPr>
        </p:nvSpPr>
        <p:spPr/>
        <p:txBody>
          <a:bodyPr/>
          <a:lstStyle>
            <a:lvl1pPr>
              <a:defRPr>
                <a:latin typeface="Bliss 2 Regular" pitchFamily="50" charset="0"/>
              </a:defRPr>
            </a:lvl1pPr>
          </a:lstStyle>
          <a:p>
            <a:pPr>
              <a:defRPr/>
            </a:pPr>
            <a:fld id="{E84CD7E6-62A2-4CD0-8B22-7E7BD472FD5B}" type="slidenum">
              <a:rPr lang="de-DE"/>
              <a:pPr>
                <a:defRPr/>
              </a:pPr>
              <a:t>‹#›</a:t>
            </a:fld>
            <a:endParaRPr lang="de-DE"/>
          </a:p>
        </p:txBody>
      </p:sp>
    </p:spTree>
    <p:extLst>
      <p:ext uri="{BB962C8B-B14F-4D97-AF65-F5344CB8AC3E}">
        <p14:creationId xmlns:p14="http://schemas.microsoft.com/office/powerpoint/2010/main" val="376870930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Fak I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37450A97-34DF-4358-A587-A2128BBC0D1F}"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B2E64BFF-2281-473E-8E5C-FE9FF077ED79}" type="slidenum">
              <a:rPr lang="de-DE"/>
              <a:pPr>
                <a:defRPr/>
              </a:pPr>
              <a:t>‹#›</a:t>
            </a:fld>
            <a:endParaRPr lang="de-DE" dirty="0"/>
          </a:p>
        </p:txBody>
      </p:sp>
    </p:spTree>
    <p:extLst>
      <p:ext uri="{BB962C8B-B14F-4D97-AF65-F5344CB8AC3E}">
        <p14:creationId xmlns:p14="http://schemas.microsoft.com/office/powerpoint/2010/main" val="205336014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Fak I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8DFE5E44-7FDE-4139-8728-7D38F9B8744F}" type="datetime1">
              <a:rPr lang="de-DE"/>
              <a:pPr>
                <a:defRPr/>
              </a:pPr>
              <a:t>07.07.2021</a:t>
            </a:fld>
            <a:endParaRPr lang="de-DE" dirty="0"/>
          </a:p>
        </p:txBody>
      </p:sp>
      <p:sp>
        <p:nvSpPr>
          <p:cNvPr id="6"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FBEFA796-1654-4558-954E-2D88FB318297}" type="slidenum">
              <a:rPr lang="de-DE"/>
              <a:pPr>
                <a:defRPr/>
              </a:pPr>
              <a:t>‹#›</a:t>
            </a:fld>
            <a:endParaRPr lang="de-DE" dirty="0"/>
          </a:p>
        </p:txBody>
      </p:sp>
    </p:spTree>
    <p:extLst>
      <p:ext uri="{BB962C8B-B14F-4D97-AF65-F5344CB8AC3E}">
        <p14:creationId xmlns:p14="http://schemas.microsoft.com/office/powerpoint/2010/main" val="102901083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ak I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47726D37-5D42-4431-AC29-3BD46185E400}" type="datetime1">
              <a:rPr lang="de-DE"/>
              <a:pPr>
                <a:defRPr/>
              </a:pPr>
              <a:t>07.07.2021</a:t>
            </a:fld>
            <a:endParaRPr lang="de-DE" dirty="0"/>
          </a:p>
        </p:txBody>
      </p:sp>
      <p:sp>
        <p:nvSpPr>
          <p:cNvPr id="8"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0D505B15-3FBF-44E6-B107-3905B5103293}" type="slidenum">
              <a:rPr lang="de-DE"/>
              <a:pPr>
                <a:defRPr/>
              </a:pPr>
              <a:t>‹#›</a:t>
            </a:fld>
            <a:endParaRPr lang="de-DE" dirty="0"/>
          </a:p>
        </p:txBody>
      </p:sp>
    </p:spTree>
    <p:extLst>
      <p:ext uri="{BB962C8B-B14F-4D97-AF65-F5344CB8AC3E}">
        <p14:creationId xmlns:p14="http://schemas.microsoft.com/office/powerpoint/2010/main" val="197740511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Fak I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B862B838-A143-4E8F-A2C9-EC9C6EA9708B}" type="datetime1">
              <a:rPr lang="de-DE"/>
              <a:pPr>
                <a:defRPr/>
              </a:pPr>
              <a:t>07.07.2021</a:t>
            </a:fld>
            <a:endParaRPr lang="de-DE" dirty="0"/>
          </a:p>
        </p:txBody>
      </p:sp>
      <p:sp>
        <p:nvSpPr>
          <p:cNvPr id="6"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E56557A8-8295-40B6-A465-DD51466EFAFC}" type="slidenum">
              <a:rPr lang="de-DE"/>
              <a:pPr>
                <a:defRPr/>
              </a:pPr>
              <a:t>‹#›</a:t>
            </a:fld>
            <a:endParaRPr lang="de-DE" dirty="0"/>
          </a:p>
        </p:txBody>
      </p:sp>
    </p:spTree>
    <p:extLst>
      <p:ext uri="{BB962C8B-B14F-4D97-AF65-F5344CB8AC3E}">
        <p14:creationId xmlns:p14="http://schemas.microsoft.com/office/powerpoint/2010/main" val="166089872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EXTERN Fak II (mit Logo): Titel und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7D4EF203-58E2-4D6E-931B-2625DC664D21}"/>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67641153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EXTERN Fak II (mit Logo):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2A69C31D-78D4-4FFA-AD98-12C7E9471854}"/>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788505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Fak I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8F4B5ABF-B942-447D-9556-59EF87D05CE6}"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FA682B44-1ADE-4459-A04F-BE76F3732D96}" type="slidenum">
              <a:rPr lang="de-DE"/>
              <a:pPr>
                <a:defRPr/>
              </a:pPr>
              <a:t>‹#›</a:t>
            </a:fld>
            <a:endParaRPr lang="de-DE" dirty="0"/>
          </a:p>
        </p:txBody>
      </p:sp>
    </p:spTree>
    <p:extLst>
      <p:ext uri="{BB962C8B-B14F-4D97-AF65-F5344CB8AC3E}">
        <p14:creationId xmlns:p14="http://schemas.microsoft.com/office/powerpoint/2010/main" val="408163549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Fak 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C50E26A7-4B2F-42B4-BD94-B0F4C780E743}"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272F9E87-038D-4DED-A659-F15C1D781F71}" type="slidenum">
              <a:rPr lang="de-DE"/>
              <a:pPr>
                <a:defRPr/>
              </a:pPr>
              <a:t>‹#›</a:t>
            </a:fld>
            <a:endParaRPr lang="de-DE" dirty="0"/>
          </a:p>
        </p:txBody>
      </p:sp>
    </p:spTree>
    <p:extLst>
      <p:ext uri="{BB962C8B-B14F-4D97-AF65-F5344CB8AC3E}">
        <p14:creationId xmlns:p14="http://schemas.microsoft.com/office/powerpoint/2010/main" val="668755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ak 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14"/>
          </p:nvPr>
        </p:nvSpPr>
        <p:spPr/>
        <p:txBody>
          <a:bodyPr/>
          <a:lstStyle>
            <a:lvl1pPr>
              <a:defRPr/>
            </a:lvl1pPr>
          </a:lstStyle>
          <a:p>
            <a:pPr>
              <a:defRPr/>
            </a:pPr>
            <a:fld id="{10739B4C-33FC-49DD-A943-1A1FAC934776}"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16"/>
          </p:nvPr>
        </p:nvSpPr>
        <p:spPr/>
        <p:txBody>
          <a:bodyPr/>
          <a:lstStyle>
            <a:lvl1pPr>
              <a:defRPr/>
            </a:lvl1pPr>
          </a:lstStyle>
          <a:p>
            <a:pPr>
              <a:defRPr/>
            </a:pPr>
            <a:fld id="{BE27AC0E-A232-415C-A808-E3149F67656E}" type="slidenum">
              <a:rPr lang="de-DE"/>
              <a:pPr>
                <a:defRPr/>
              </a:pPr>
              <a:t>‹#›</a:t>
            </a:fld>
            <a:endParaRPr lang="de-DE" dirty="0"/>
          </a:p>
        </p:txBody>
      </p:sp>
    </p:spTree>
    <p:extLst>
      <p:ext uri="{BB962C8B-B14F-4D97-AF65-F5344CB8AC3E}">
        <p14:creationId xmlns:p14="http://schemas.microsoft.com/office/powerpoint/2010/main" val="261105397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Fak I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96AC95CA-230F-4EEC-B0D9-23A3E5BEB82B}"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2000A303-BCB3-468F-8D70-A5F94213E8C8}" type="slidenum">
              <a:rPr lang="de-DE"/>
              <a:pPr>
                <a:defRPr/>
              </a:pPr>
              <a:t>‹#›</a:t>
            </a:fld>
            <a:endParaRPr lang="de-DE" dirty="0"/>
          </a:p>
        </p:txBody>
      </p:sp>
    </p:spTree>
    <p:extLst>
      <p:ext uri="{BB962C8B-B14F-4D97-AF65-F5344CB8AC3E}">
        <p14:creationId xmlns:p14="http://schemas.microsoft.com/office/powerpoint/2010/main" val="3850599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ni Siegen Allgemein mit Slogan: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2474A2AD-3BEA-4919-8D65-C0E4C6498058}"/>
              </a:ext>
            </a:extLst>
          </p:cNvPr>
          <p:cNvSpPr>
            <a:spLocks noGrp="1"/>
          </p:cNvSpPr>
          <p:nvPr>
            <p:ph type="dt" sz="half" idx="10"/>
          </p:nvPr>
        </p:nvSpPr>
        <p:spPr/>
        <p:txBody>
          <a:bodyPr/>
          <a:lstStyle>
            <a:lvl1pPr>
              <a:defRPr>
                <a:latin typeface="Bliss 2 Regular" pitchFamily="50" charset="0"/>
              </a:defRPr>
            </a:lvl1pPr>
          </a:lstStyle>
          <a:p>
            <a:pPr>
              <a:defRPr/>
            </a:pPr>
            <a:fld id="{14202C88-58AD-427B-9616-61EEBDFB07C9}" type="datetime1">
              <a:rPr lang="de-DE"/>
              <a:pPr>
                <a:defRPr/>
              </a:pPr>
              <a:t>07.07.2021</a:t>
            </a:fld>
            <a:endParaRPr lang="de-DE"/>
          </a:p>
        </p:txBody>
      </p:sp>
      <p:sp>
        <p:nvSpPr>
          <p:cNvPr id="8" name="Fußzeilenplatzhalter 7">
            <a:extLst>
              <a:ext uri="{FF2B5EF4-FFF2-40B4-BE49-F238E27FC236}">
                <a16:creationId xmlns:a16="http://schemas.microsoft.com/office/drawing/2014/main" id="{9181262D-34F2-4361-B94B-465DA3F581B1}"/>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731CDD8F-D02A-4F7D-B3AB-201A224942D3}"/>
              </a:ext>
            </a:extLst>
          </p:cNvPr>
          <p:cNvSpPr>
            <a:spLocks noGrp="1"/>
          </p:cNvSpPr>
          <p:nvPr>
            <p:ph type="sldNum" sz="quarter" idx="12"/>
          </p:nvPr>
        </p:nvSpPr>
        <p:spPr/>
        <p:txBody>
          <a:bodyPr/>
          <a:lstStyle>
            <a:lvl1pPr>
              <a:defRPr>
                <a:latin typeface="Bliss 2 Regular" pitchFamily="50" charset="0"/>
              </a:defRPr>
            </a:lvl1pPr>
          </a:lstStyle>
          <a:p>
            <a:pPr>
              <a:defRPr/>
            </a:pPr>
            <a:fld id="{05BD8A04-99DB-4F3E-BDD3-494ABCA43905}" type="slidenum">
              <a:rPr lang="de-DE"/>
              <a:pPr>
                <a:defRPr/>
              </a:pPr>
              <a:t>‹#›</a:t>
            </a:fld>
            <a:endParaRPr lang="de-DE"/>
          </a:p>
        </p:txBody>
      </p:sp>
    </p:spTree>
    <p:extLst>
      <p:ext uri="{BB962C8B-B14F-4D97-AF65-F5344CB8AC3E}">
        <p14:creationId xmlns:p14="http://schemas.microsoft.com/office/powerpoint/2010/main" val="240425117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Fak I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FB56755F-93CF-40B4-8046-98E1B9594D76}" type="datetime1">
              <a:rPr lang="de-DE"/>
              <a:pPr>
                <a:defRPr/>
              </a:pPr>
              <a:t>07.07.2021</a:t>
            </a:fld>
            <a:endParaRPr lang="de-DE" dirty="0"/>
          </a:p>
        </p:txBody>
      </p:sp>
      <p:sp>
        <p:nvSpPr>
          <p:cNvPr id="6"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C9257AAF-5DEE-44EF-A610-A2301E590633}" type="slidenum">
              <a:rPr lang="de-DE"/>
              <a:pPr>
                <a:defRPr/>
              </a:pPr>
              <a:t>‹#›</a:t>
            </a:fld>
            <a:endParaRPr lang="de-DE" dirty="0"/>
          </a:p>
        </p:txBody>
      </p:sp>
    </p:spTree>
    <p:extLst>
      <p:ext uri="{BB962C8B-B14F-4D97-AF65-F5344CB8AC3E}">
        <p14:creationId xmlns:p14="http://schemas.microsoft.com/office/powerpoint/2010/main" val="368879542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Fak I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B4F7AD61-9D55-4E67-B0A7-F87344E67E7F}" type="datetime1">
              <a:rPr lang="de-DE"/>
              <a:pPr>
                <a:defRPr/>
              </a:pPr>
              <a:t>07.07.2021</a:t>
            </a:fld>
            <a:endParaRPr lang="de-DE" dirty="0"/>
          </a:p>
        </p:txBody>
      </p:sp>
      <p:sp>
        <p:nvSpPr>
          <p:cNvPr id="8"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6ACBAC6D-9866-4C61-ACF6-62C01B542323}" type="slidenum">
              <a:rPr lang="de-DE"/>
              <a:pPr>
                <a:defRPr/>
              </a:pPr>
              <a:t>‹#›</a:t>
            </a:fld>
            <a:endParaRPr lang="de-DE" dirty="0"/>
          </a:p>
        </p:txBody>
      </p:sp>
    </p:spTree>
    <p:extLst>
      <p:ext uri="{BB962C8B-B14F-4D97-AF65-F5344CB8AC3E}">
        <p14:creationId xmlns:p14="http://schemas.microsoft.com/office/powerpoint/2010/main" val="370052659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Fak I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E86851A2-086A-4944-876D-CCC4A765E2D3}" type="datetime1">
              <a:rPr lang="de-DE"/>
              <a:pPr>
                <a:defRPr/>
              </a:pPr>
              <a:t>07.07.2021</a:t>
            </a:fld>
            <a:endParaRPr lang="de-DE" dirty="0"/>
          </a:p>
        </p:txBody>
      </p:sp>
      <p:sp>
        <p:nvSpPr>
          <p:cNvPr id="6"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AF387EA4-101C-4CEE-BBA6-D4992644AFD6}" type="slidenum">
              <a:rPr lang="de-DE"/>
              <a:pPr>
                <a:defRPr/>
              </a:pPr>
              <a:t>‹#›</a:t>
            </a:fld>
            <a:endParaRPr lang="de-DE" dirty="0"/>
          </a:p>
        </p:txBody>
      </p:sp>
    </p:spTree>
    <p:extLst>
      <p:ext uri="{BB962C8B-B14F-4D97-AF65-F5344CB8AC3E}">
        <p14:creationId xmlns:p14="http://schemas.microsoft.com/office/powerpoint/2010/main" val="413592326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EXTERN Fak II: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CDA17FE7-4021-4818-8C0D-D84525EE7367}"/>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67339472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EXTERN Fak II: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D0A9AEA1-F4B5-43D8-AEAD-1D5A95979EF1}"/>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5972513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Fak II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0C1ADCA1-6BB1-49A7-8A9F-B7BEE7445121}"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A7372524-3A98-4114-BCC1-31E12B1E3868}" type="slidenum">
              <a:rPr lang="de-DE"/>
              <a:pPr>
                <a:defRPr/>
              </a:pPr>
              <a:t>‹#›</a:t>
            </a:fld>
            <a:endParaRPr lang="de-DE" dirty="0"/>
          </a:p>
        </p:txBody>
      </p:sp>
    </p:spTree>
    <p:extLst>
      <p:ext uri="{BB962C8B-B14F-4D97-AF65-F5344CB8AC3E}">
        <p14:creationId xmlns:p14="http://schemas.microsoft.com/office/powerpoint/2010/main" val="28265803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Fak I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9A7EE6F2-2099-4CAA-9516-BD89BADDF9E3}"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2CA034F6-C016-4DCF-A3F0-C4C70D01CDAE}" type="slidenum">
              <a:rPr lang="de-DE"/>
              <a:pPr>
                <a:defRPr/>
              </a:pPr>
              <a:t>‹#›</a:t>
            </a:fld>
            <a:endParaRPr lang="de-DE" dirty="0"/>
          </a:p>
        </p:txBody>
      </p:sp>
    </p:spTree>
    <p:extLst>
      <p:ext uri="{BB962C8B-B14F-4D97-AF65-F5344CB8AC3E}">
        <p14:creationId xmlns:p14="http://schemas.microsoft.com/office/powerpoint/2010/main" val="157571736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Fak I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14"/>
          </p:nvPr>
        </p:nvSpPr>
        <p:spPr/>
        <p:txBody>
          <a:bodyPr/>
          <a:lstStyle>
            <a:lvl1pPr>
              <a:defRPr/>
            </a:lvl1pPr>
          </a:lstStyle>
          <a:p>
            <a:pPr>
              <a:defRPr/>
            </a:pPr>
            <a:fld id="{2853C6DA-64C9-4851-BAEA-51491EFD9955}"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16"/>
          </p:nvPr>
        </p:nvSpPr>
        <p:spPr/>
        <p:txBody>
          <a:bodyPr/>
          <a:lstStyle>
            <a:lvl1pPr>
              <a:defRPr/>
            </a:lvl1pPr>
          </a:lstStyle>
          <a:p>
            <a:pPr>
              <a:defRPr/>
            </a:pPr>
            <a:fld id="{EF31902D-3913-4197-9F7A-E2BB881587CD}" type="slidenum">
              <a:rPr lang="de-DE"/>
              <a:pPr>
                <a:defRPr/>
              </a:pPr>
              <a:t>‹#›</a:t>
            </a:fld>
            <a:endParaRPr lang="de-DE" dirty="0"/>
          </a:p>
        </p:txBody>
      </p:sp>
    </p:spTree>
    <p:extLst>
      <p:ext uri="{BB962C8B-B14F-4D97-AF65-F5344CB8AC3E}">
        <p14:creationId xmlns:p14="http://schemas.microsoft.com/office/powerpoint/2010/main" val="117928157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Fak II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CB539915-DFCD-4C2B-BB0F-7FE1E233E00E}"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072D37AF-0EE7-4BE3-9E38-D9AF5D1C7557}" type="slidenum">
              <a:rPr lang="de-DE"/>
              <a:pPr>
                <a:defRPr/>
              </a:pPr>
              <a:t>‹#›</a:t>
            </a:fld>
            <a:endParaRPr lang="de-DE" dirty="0"/>
          </a:p>
        </p:txBody>
      </p:sp>
    </p:spTree>
    <p:extLst>
      <p:ext uri="{BB962C8B-B14F-4D97-AF65-F5344CB8AC3E}">
        <p14:creationId xmlns:p14="http://schemas.microsoft.com/office/powerpoint/2010/main" val="216772052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Fak II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FB2833EE-F7D6-413E-940F-E78DF32FB80E}" type="datetime1">
              <a:rPr lang="de-DE"/>
              <a:pPr>
                <a:defRPr/>
              </a:pPr>
              <a:t>07.07.2021</a:t>
            </a:fld>
            <a:endParaRPr lang="de-DE" dirty="0"/>
          </a:p>
        </p:txBody>
      </p:sp>
      <p:sp>
        <p:nvSpPr>
          <p:cNvPr id="6"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D7DCAED3-0144-4451-9490-C240D256992A}" type="slidenum">
              <a:rPr lang="de-DE"/>
              <a:pPr>
                <a:defRPr/>
              </a:pPr>
              <a:t>‹#›</a:t>
            </a:fld>
            <a:endParaRPr lang="de-DE" dirty="0"/>
          </a:p>
        </p:txBody>
      </p:sp>
    </p:spTree>
    <p:extLst>
      <p:ext uri="{BB962C8B-B14F-4D97-AF65-F5344CB8AC3E}">
        <p14:creationId xmlns:p14="http://schemas.microsoft.com/office/powerpoint/2010/main" val="479335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Uni Siegen Allgemein mit Slogan: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53396AF1-B5E1-4CD9-AFAB-018FFC19E683}"/>
              </a:ext>
            </a:extLst>
          </p:cNvPr>
          <p:cNvSpPr>
            <a:spLocks noGrp="1"/>
          </p:cNvSpPr>
          <p:nvPr>
            <p:ph type="dt" sz="half" idx="10"/>
          </p:nvPr>
        </p:nvSpPr>
        <p:spPr/>
        <p:txBody>
          <a:bodyPr/>
          <a:lstStyle>
            <a:lvl1pPr>
              <a:defRPr>
                <a:latin typeface="Bliss 2 Regular" pitchFamily="50" charset="0"/>
              </a:defRPr>
            </a:lvl1pPr>
          </a:lstStyle>
          <a:p>
            <a:pPr>
              <a:defRPr/>
            </a:pPr>
            <a:fld id="{2BBEFF58-784E-4B68-AF01-EFA6ABB6667E}" type="datetime1">
              <a:rPr lang="de-DE"/>
              <a:pPr>
                <a:defRPr/>
              </a:pPr>
              <a:t>07.07.2021</a:t>
            </a:fld>
            <a:endParaRPr lang="de-DE"/>
          </a:p>
        </p:txBody>
      </p:sp>
      <p:sp>
        <p:nvSpPr>
          <p:cNvPr id="6" name="Fußzeilenplatzhalter 5">
            <a:extLst>
              <a:ext uri="{FF2B5EF4-FFF2-40B4-BE49-F238E27FC236}">
                <a16:creationId xmlns:a16="http://schemas.microsoft.com/office/drawing/2014/main" id="{8BFC6762-D06C-4044-BF6F-7D2BD7315015}"/>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D418301A-A41C-45B3-9A81-C1AFF7194C50}"/>
              </a:ext>
            </a:extLst>
          </p:cNvPr>
          <p:cNvSpPr>
            <a:spLocks noGrp="1"/>
          </p:cNvSpPr>
          <p:nvPr>
            <p:ph type="sldNum" sz="quarter" idx="12"/>
          </p:nvPr>
        </p:nvSpPr>
        <p:spPr/>
        <p:txBody>
          <a:bodyPr/>
          <a:lstStyle>
            <a:lvl1pPr>
              <a:defRPr>
                <a:latin typeface="Bliss 2 Regular" pitchFamily="50" charset="0"/>
              </a:defRPr>
            </a:lvl1pPr>
          </a:lstStyle>
          <a:p>
            <a:pPr>
              <a:defRPr/>
            </a:pPr>
            <a:fld id="{9C5103A9-6809-4954-9A7F-05F456BE07AE}" type="slidenum">
              <a:rPr lang="de-DE"/>
              <a:pPr>
                <a:defRPr/>
              </a:pPr>
              <a:t>‹#›</a:t>
            </a:fld>
            <a:endParaRPr lang="de-DE"/>
          </a:p>
        </p:txBody>
      </p:sp>
    </p:spTree>
    <p:extLst>
      <p:ext uri="{BB962C8B-B14F-4D97-AF65-F5344CB8AC3E}">
        <p14:creationId xmlns:p14="http://schemas.microsoft.com/office/powerpoint/2010/main" val="271628126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Fak II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32CB0274-4E61-48F5-9C66-CE771C427DDC}" type="datetime1">
              <a:rPr lang="de-DE"/>
              <a:pPr>
                <a:defRPr/>
              </a:pPr>
              <a:t>07.07.2021</a:t>
            </a:fld>
            <a:endParaRPr lang="de-DE" dirty="0"/>
          </a:p>
        </p:txBody>
      </p:sp>
      <p:sp>
        <p:nvSpPr>
          <p:cNvPr id="8"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8A451DFE-8A84-4D8C-B988-D0F9D7B7C89C}" type="slidenum">
              <a:rPr lang="de-DE"/>
              <a:pPr>
                <a:defRPr/>
              </a:pPr>
              <a:t>‹#›</a:t>
            </a:fld>
            <a:endParaRPr lang="de-DE" dirty="0"/>
          </a:p>
        </p:txBody>
      </p:sp>
    </p:spTree>
    <p:extLst>
      <p:ext uri="{BB962C8B-B14F-4D97-AF65-F5344CB8AC3E}">
        <p14:creationId xmlns:p14="http://schemas.microsoft.com/office/powerpoint/2010/main" val="35783324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Fak II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36CC80B1-3295-412B-AB3D-A1FFD6AE4FB5}" type="datetime1">
              <a:rPr lang="de-DE"/>
              <a:pPr>
                <a:defRPr/>
              </a:pPr>
              <a:t>07.07.2021</a:t>
            </a:fld>
            <a:endParaRPr lang="de-DE" dirty="0"/>
          </a:p>
        </p:txBody>
      </p:sp>
      <p:sp>
        <p:nvSpPr>
          <p:cNvPr id="6"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459EB96D-010D-4D0E-A99B-CD7C02231CBE}" type="slidenum">
              <a:rPr lang="de-DE"/>
              <a:pPr>
                <a:defRPr/>
              </a:pPr>
              <a:t>‹#›</a:t>
            </a:fld>
            <a:endParaRPr lang="de-DE" dirty="0"/>
          </a:p>
        </p:txBody>
      </p:sp>
    </p:spTree>
    <p:extLst>
      <p:ext uri="{BB962C8B-B14F-4D97-AF65-F5344CB8AC3E}">
        <p14:creationId xmlns:p14="http://schemas.microsoft.com/office/powerpoint/2010/main" val="70920695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EXTERN Fak III (mit Logo):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7497DDF9-66A3-44F3-8DD9-063F5207E74B}"/>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8469609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EXTERN Fak III (mit Logo): Titel und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43D700B7-356D-47A9-96CF-CAF0F33236A8}"/>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09100605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 preserve="1">
  <p:cSld name="Fak II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82285B95-BB4F-4DD8-B0FB-D7BD84BDF6A0}"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7C89FC2D-9677-4BE1-824C-75A3E02BBF4E}" type="slidenum">
              <a:rPr lang="de-DE"/>
              <a:pPr>
                <a:defRPr/>
              </a:pPr>
              <a:t>‹#›</a:t>
            </a:fld>
            <a:endParaRPr lang="de-DE" dirty="0"/>
          </a:p>
        </p:txBody>
      </p:sp>
    </p:spTree>
    <p:extLst>
      <p:ext uri="{BB962C8B-B14F-4D97-AF65-F5344CB8AC3E}">
        <p14:creationId xmlns:p14="http://schemas.microsoft.com/office/powerpoint/2010/main" val="214437777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Fak I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82AC7DA2-A783-419A-B13C-371252C02827}"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8483752E-F437-4A6A-9362-D7DAA9F8DDE5}" type="slidenum">
              <a:rPr lang="de-DE"/>
              <a:pPr>
                <a:defRPr/>
              </a:pPr>
              <a:t>‹#›</a:t>
            </a:fld>
            <a:endParaRPr lang="de-DE" dirty="0"/>
          </a:p>
        </p:txBody>
      </p:sp>
    </p:spTree>
    <p:extLst>
      <p:ext uri="{BB962C8B-B14F-4D97-AF65-F5344CB8AC3E}">
        <p14:creationId xmlns:p14="http://schemas.microsoft.com/office/powerpoint/2010/main" val="84159400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Fak I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14"/>
          </p:nvPr>
        </p:nvSpPr>
        <p:spPr/>
        <p:txBody>
          <a:bodyPr/>
          <a:lstStyle>
            <a:lvl1pPr>
              <a:defRPr/>
            </a:lvl1pPr>
          </a:lstStyle>
          <a:p>
            <a:pPr>
              <a:defRPr/>
            </a:pPr>
            <a:fld id="{454A7D53-FCE3-4779-9F03-D9642BFD2196}"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16"/>
          </p:nvPr>
        </p:nvSpPr>
        <p:spPr/>
        <p:txBody>
          <a:bodyPr/>
          <a:lstStyle>
            <a:lvl1pPr>
              <a:defRPr/>
            </a:lvl1pPr>
          </a:lstStyle>
          <a:p>
            <a:pPr>
              <a:defRPr/>
            </a:pPr>
            <a:fld id="{69B83D31-E2F8-4776-9AEA-F595444369DB}" type="slidenum">
              <a:rPr lang="de-DE"/>
              <a:pPr>
                <a:defRPr/>
              </a:pPr>
              <a:t>‹#›</a:t>
            </a:fld>
            <a:endParaRPr lang="de-DE" dirty="0"/>
          </a:p>
        </p:txBody>
      </p:sp>
    </p:spTree>
    <p:extLst>
      <p:ext uri="{BB962C8B-B14F-4D97-AF65-F5344CB8AC3E}">
        <p14:creationId xmlns:p14="http://schemas.microsoft.com/office/powerpoint/2010/main" val="75715224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secHead" preserve="1">
  <p:cSld name="Fak II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8296BC72-F634-4EBD-BFCE-0C0B209EE01B}"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40ABF5CA-B0A4-42DA-A1BB-323906DA648E}" type="slidenum">
              <a:rPr lang="de-DE"/>
              <a:pPr>
                <a:defRPr/>
              </a:pPr>
              <a:t>‹#›</a:t>
            </a:fld>
            <a:endParaRPr lang="de-DE" dirty="0"/>
          </a:p>
        </p:txBody>
      </p:sp>
    </p:spTree>
    <p:extLst>
      <p:ext uri="{BB962C8B-B14F-4D97-AF65-F5344CB8AC3E}">
        <p14:creationId xmlns:p14="http://schemas.microsoft.com/office/powerpoint/2010/main" val="8775708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Fak II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357DDEC6-2D9B-48BB-83B0-1056D315EFDB}" type="datetime1">
              <a:rPr lang="de-DE"/>
              <a:pPr>
                <a:defRPr/>
              </a:pPr>
              <a:t>07.07.2021</a:t>
            </a:fld>
            <a:endParaRPr lang="de-DE" dirty="0"/>
          </a:p>
        </p:txBody>
      </p:sp>
      <p:sp>
        <p:nvSpPr>
          <p:cNvPr id="6"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612C3F3E-677B-4BA1-A4D0-0C1F315067E5}" type="slidenum">
              <a:rPr lang="de-DE"/>
              <a:pPr>
                <a:defRPr/>
              </a:pPr>
              <a:t>‹#›</a:t>
            </a:fld>
            <a:endParaRPr lang="de-DE" dirty="0"/>
          </a:p>
        </p:txBody>
      </p:sp>
    </p:spTree>
    <p:extLst>
      <p:ext uri="{BB962C8B-B14F-4D97-AF65-F5344CB8AC3E}">
        <p14:creationId xmlns:p14="http://schemas.microsoft.com/office/powerpoint/2010/main" val="373608448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Fak II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720652FD-F9CC-4E0D-9F9C-3FA06AD1E996}" type="datetime1">
              <a:rPr lang="de-DE"/>
              <a:pPr>
                <a:defRPr/>
              </a:pPr>
              <a:t>07.07.2021</a:t>
            </a:fld>
            <a:endParaRPr lang="de-DE" dirty="0"/>
          </a:p>
        </p:txBody>
      </p:sp>
      <p:sp>
        <p:nvSpPr>
          <p:cNvPr id="8"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B6A11408-584A-49FF-AD21-9D9F30EEE0B8}" type="slidenum">
              <a:rPr lang="de-DE"/>
              <a:pPr>
                <a:defRPr/>
              </a:pPr>
              <a:t>‹#›</a:t>
            </a:fld>
            <a:endParaRPr lang="de-DE" dirty="0"/>
          </a:p>
        </p:txBody>
      </p:sp>
    </p:spTree>
    <p:extLst>
      <p:ext uri="{BB962C8B-B14F-4D97-AF65-F5344CB8AC3E}">
        <p14:creationId xmlns:p14="http://schemas.microsoft.com/office/powerpoint/2010/main" val="335589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TERN Uni Siegen Allgemein mit Slogan: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79A76C19-8F1C-4637-B33C-7456F7E6E301}"/>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71569710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Fak II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EBC065FF-E1F7-4894-B235-F5D79ECA4B4D}" type="datetime1">
              <a:rPr lang="de-DE"/>
              <a:pPr>
                <a:defRPr/>
              </a:pPr>
              <a:t>07.07.2021</a:t>
            </a:fld>
            <a:endParaRPr lang="de-DE" dirty="0"/>
          </a:p>
        </p:txBody>
      </p:sp>
      <p:sp>
        <p:nvSpPr>
          <p:cNvPr id="6"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A12F21B7-FF7E-4AE3-8F6C-5A29ECE66798}" type="slidenum">
              <a:rPr lang="de-DE"/>
              <a:pPr>
                <a:defRPr/>
              </a:pPr>
              <a:t>‹#›</a:t>
            </a:fld>
            <a:endParaRPr lang="de-DE" dirty="0"/>
          </a:p>
        </p:txBody>
      </p:sp>
    </p:spTree>
    <p:extLst>
      <p:ext uri="{BB962C8B-B14F-4D97-AF65-F5344CB8AC3E}">
        <p14:creationId xmlns:p14="http://schemas.microsoft.com/office/powerpoint/2010/main" val="385351384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EXTERN Fak III: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F9C7C031-A546-44CD-9847-5A60CBAD945F}"/>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94971799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EXTERN Fak III: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378CEAA2-36ED-42AA-A2C2-BEB9D1DD5E9E}"/>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03053334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Fak IV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CD58CDA4-A2F6-42D4-A5A7-E9DA681FB50F}"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8C6EFA06-4714-4384-9791-0840B2D2718C}" type="slidenum">
              <a:rPr lang="de-DE"/>
              <a:pPr>
                <a:defRPr/>
              </a:pPr>
              <a:t>‹#›</a:t>
            </a:fld>
            <a:endParaRPr lang="de-DE" dirty="0"/>
          </a:p>
        </p:txBody>
      </p:sp>
    </p:spTree>
    <p:extLst>
      <p:ext uri="{BB962C8B-B14F-4D97-AF65-F5344CB8AC3E}">
        <p14:creationId xmlns:p14="http://schemas.microsoft.com/office/powerpoint/2010/main" val="351699052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0B71852E-6C37-456D-99FE-01A8DC0F28E7}"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08769B7A-FC1C-47D5-854D-C847AEF09647}" type="slidenum">
              <a:rPr lang="de-DE"/>
              <a:pPr>
                <a:defRPr/>
              </a:pPr>
              <a:t>‹#›</a:t>
            </a:fld>
            <a:endParaRPr lang="de-DE" dirty="0"/>
          </a:p>
        </p:txBody>
      </p:sp>
    </p:spTree>
    <p:extLst>
      <p:ext uri="{BB962C8B-B14F-4D97-AF65-F5344CB8AC3E}">
        <p14:creationId xmlns:p14="http://schemas.microsoft.com/office/powerpoint/2010/main" val="423271594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14"/>
          </p:nvPr>
        </p:nvSpPr>
        <p:spPr/>
        <p:txBody>
          <a:bodyPr/>
          <a:lstStyle>
            <a:lvl1pPr>
              <a:defRPr/>
            </a:lvl1pPr>
          </a:lstStyle>
          <a:p>
            <a:pPr>
              <a:defRPr/>
            </a:pPr>
            <a:fld id="{3C8C3644-A399-49F9-8380-F3AAADF213D1}"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16"/>
          </p:nvPr>
        </p:nvSpPr>
        <p:spPr/>
        <p:txBody>
          <a:bodyPr/>
          <a:lstStyle>
            <a:lvl1pPr>
              <a:defRPr/>
            </a:lvl1pPr>
          </a:lstStyle>
          <a:p>
            <a:pPr>
              <a:defRPr/>
            </a:pPr>
            <a:fld id="{D3E0407E-3A99-44FF-A401-52E0A6EAE709}" type="slidenum">
              <a:rPr lang="de-DE"/>
              <a:pPr>
                <a:defRPr/>
              </a:pPr>
              <a:t>‹#›</a:t>
            </a:fld>
            <a:endParaRPr lang="de-DE" dirty="0"/>
          </a:p>
        </p:txBody>
      </p:sp>
    </p:spTree>
    <p:extLst>
      <p:ext uri="{BB962C8B-B14F-4D97-AF65-F5344CB8AC3E}">
        <p14:creationId xmlns:p14="http://schemas.microsoft.com/office/powerpoint/2010/main" val="194621001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secHead" preserve="1">
  <p:cSld name="Fak IV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45B38ED0-AD43-4CB8-B2D6-E47E691CE647}"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801108BA-86AE-474B-A405-4B7ED69F2A25}" type="slidenum">
              <a:rPr lang="de-DE"/>
              <a:pPr>
                <a:defRPr/>
              </a:pPr>
              <a:t>‹#›</a:t>
            </a:fld>
            <a:endParaRPr lang="de-DE" dirty="0"/>
          </a:p>
        </p:txBody>
      </p:sp>
    </p:spTree>
    <p:extLst>
      <p:ext uri="{BB962C8B-B14F-4D97-AF65-F5344CB8AC3E}">
        <p14:creationId xmlns:p14="http://schemas.microsoft.com/office/powerpoint/2010/main" val="301055174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Fak IV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78AC10F5-A866-4438-9063-C0EB600498AA}" type="datetime1">
              <a:rPr lang="de-DE"/>
              <a:pPr>
                <a:defRPr/>
              </a:pPr>
              <a:t>07.07.2021</a:t>
            </a:fld>
            <a:endParaRPr lang="de-DE" dirty="0"/>
          </a:p>
        </p:txBody>
      </p:sp>
      <p:sp>
        <p:nvSpPr>
          <p:cNvPr id="6"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2188ECF2-2FCC-464D-A984-61A651012B84}" type="slidenum">
              <a:rPr lang="de-DE"/>
              <a:pPr>
                <a:defRPr/>
              </a:pPr>
              <a:t>‹#›</a:t>
            </a:fld>
            <a:endParaRPr lang="de-DE" dirty="0"/>
          </a:p>
        </p:txBody>
      </p:sp>
    </p:spTree>
    <p:extLst>
      <p:ext uri="{BB962C8B-B14F-4D97-AF65-F5344CB8AC3E}">
        <p14:creationId xmlns:p14="http://schemas.microsoft.com/office/powerpoint/2010/main" val="71414283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Fak IV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2663E642-36D4-46B6-82AA-C41E910D578E}" type="datetime1">
              <a:rPr lang="de-DE"/>
              <a:pPr>
                <a:defRPr/>
              </a:pPr>
              <a:t>07.07.2021</a:t>
            </a:fld>
            <a:endParaRPr lang="de-DE" dirty="0"/>
          </a:p>
        </p:txBody>
      </p:sp>
      <p:sp>
        <p:nvSpPr>
          <p:cNvPr id="8"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D24B344F-E4CD-4945-AA68-2537C0EAADBB}" type="slidenum">
              <a:rPr lang="de-DE"/>
              <a:pPr>
                <a:defRPr/>
              </a:pPr>
              <a:t>‹#›</a:t>
            </a:fld>
            <a:endParaRPr lang="de-DE" dirty="0"/>
          </a:p>
        </p:txBody>
      </p:sp>
    </p:spTree>
    <p:extLst>
      <p:ext uri="{BB962C8B-B14F-4D97-AF65-F5344CB8AC3E}">
        <p14:creationId xmlns:p14="http://schemas.microsoft.com/office/powerpoint/2010/main" val="138604392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Fak IV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C2B9E6E2-B6D2-4669-84E2-31DCCFC14958}" type="datetime1">
              <a:rPr lang="de-DE"/>
              <a:pPr>
                <a:defRPr/>
              </a:pPr>
              <a:t>07.07.2021</a:t>
            </a:fld>
            <a:endParaRPr lang="de-DE" dirty="0"/>
          </a:p>
        </p:txBody>
      </p:sp>
      <p:sp>
        <p:nvSpPr>
          <p:cNvPr id="6"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4A69C202-B5C8-4CC0-AFF5-6993BBAB7A6F}" type="slidenum">
              <a:rPr lang="de-DE"/>
              <a:pPr>
                <a:defRPr/>
              </a:pPr>
              <a:t>‹#›</a:t>
            </a:fld>
            <a:endParaRPr lang="de-DE" dirty="0"/>
          </a:p>
        </p:txBody>
      </p:sp>
    </p:spTree>
    <p:extLst>
      <p:ext uri="{BB962C8B-B14F-4D97-AF65-F5344CB8AC3E}">
        <p14:creationId xmlns:p14="http://schemas.microsoft.com/office/powerpoint/2010/main" val="2519271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XTERN Uni Siegen Allgemein mit Slogan: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D173D9BF-61BF-474B-8B74-EC9BD4F020EF}"/>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221560247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EXTERN Fak IV (mit Logo):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E7FCF370-8775-40AB-A18B-496816394898}"/>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8201546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EXTERN Fak IV (mit Logo): Titel und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6F6CF393-D473-4958-8B0D-7DFB6238E62C}"/>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86895382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preserve="1">
  <p:cSld name="Fak IV: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9F25DA53-27EE-4445-8A87-641FABCDC50E}"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A988ED52-5C00-4508-BB66-C2B2F3EC7B0F}" type="slidenum">
              <a:rPr lang="de-DE"/>
              <a:pPr>
                <a:defRPr/>
              </a:pPr>
              <a:t>‹#›</a:t>
            </a:fld>
            <a:endParaRPr lang="de-DE" dirty="0"/>
          </a:p>
        </p:txBody>
      </p:sp>
    </p:spTree>
    <p:extLst>
      <p:ext uri="{BB962C8B-B14F-4D97-AF65-F5344CB8AC3E}">
        <p14:creationId xmlns:p14="http://schemas.microsoft.com/office/powerpoint/2010/main" val="212181710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E296A201-848C-4F45-9D98-B511818EF52A}"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83E4A8E0-CE7A-4F60-8BBD-9121C5123FE2}" type="slidenum">
              <a:rPr lang="de-DE"/>
              <a:pPr>
                <a:defRPr/>
              </a:pPr>
              <a:t>‹#›</a:t>
            </a:fld>
            <a:endParaRPr lang="de-DE" dirty="0"/>
          </a:p>
        </p:txBody>
      </p:sp>
    </p:spTree>
    <p:extLst>
      <p:ext uri="{BB962C8B-B14F-4D97-AF65-F5344CB8AC3E}">
        <p14:creationId xmlns:p14="http://schemas.microsoft.com/office/powerpoint/2010/main" val="314849832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14"/>
          </p:nvPr>
        </p:nvSpPr>
        <p:spPr/>
        <p:txBody>
          <a:bodyPr/>
          <a:lstStyle>
            <a:lvl1pPr>
              <a:defRPr/>
            </a:lvl1pPr>
          </a:lstStyle>
          <a:p>
            <a:pPr>
              <a:defRPr/>
            </a:pPr>
            <a:fld id="{F12D4D31-7EF7-42FF-80FB-23936D4CE6E6}"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16"/>
          </p:nvPr>
        </p:nvSpPr>
        <p:spPr/>
        <p:txBody>
          <a:bodyPr/>
          <a:lstStyle>
            <a:lvl1pPr>
              <a:defRPr/>
            </a:lvl1pPr>
          </a:lstStyle>
          <a:p>
            <a:pPr>
              <a:defRPr/>
            </a:pPr>
            <a:fld id="{98865C3E-1265-4C24-9A49-7C368005FA66}" type="slidenum">
              <a:rPr lang="de-DE"/>
              <a:pPr>
                <a:defRPr/>
              </a:pPr>
              <a:t>‹#›</a:t>
            </a:fld>
            <a:endParaRPr lang="de-DE" dirty="0"/>
          </a:p>
        </p:txBody>
      </p:sp>
    </p:spTree>
    <p:extLst>
      <p:ext uri="{BB962C8B-B14F-4D97-AF65-F5344CB8AC3E}">
        <p14:creationId xmlns:p14="http://schemas.microsoft.com/office/powerpoint/2010/main" val="80754826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Fak IV: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71AC2F47-C8B9-4769-88B9-2E75F6A3A0FE}"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B19AF87B-CF67-4FFB-9D71-AFA68F86C13E}" type="slidenum">
              <a:rPr lang="de-DE"/>
              <a:pPr>
                <a:defRPr/>
              </a:pPr>
              <a:t>‹#›</a:t>
            </a:fld>
            <a:endParaRPr lang="de-DE" dirty="0"/>
          </a:p>
        </p:txBody>
      </p:sp>
    </p:spTree>
    <p:extLst>
      <p:ext uri="{BB962C8B-B14F-4D97-AF65-F5344CB8AC3E}">
        <p14:creationId xmlns:p14="http://schemas.microsoft.com/office/powerpoint/2010/main" val="389230864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Fak IV: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EC9E4F7A-0241-4FAC-B4D2-0CDEFA3B0DCF}" type="datetime1">
              <a:rPr lang="de-DE"/>
              <a:pPr>
                <a:defRPr/>
              </a:pPr>
              <a:t>07.07.2021</a:t>
            </a:fld>
            <a:endParaRPr lang="de-DE" dirty="0"/>
          </a:p>
        </p:txBody>
      </p:sp>
      <p:sp>
        <p:nvSpPr>
          <p:cNvPr id="6"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1F57145A-4241-4D2B-B704-D8F710C38BAC}" type="slidenum">
              <a:rPr lang="de-DE"/>
              <a:pPr>
                <a:defRPr/>
              </a:pPr>
              <a:t>‹#›</a:t>
            </a:fld>
            <a:endParaRPr lang="de-DE" dirty="0"/>
          </a:p>
        </p:txBody>
      </p:sp>
    </p:spTree>
    <p:extLst>
      <p:ext uri="{BB962C8B-B14F-4D97-AF65-F5344CB8AC3E}">
        <p14:creationId xmlns:p14="http://schemas.microsoft.com/office/powerpoint/2010/main" val="369202633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Fak IV: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1E6CE5B8-5E14-48F6-84CE-00885BEF20EA}" type="datetime1">
              <a:rPr lang="de-DE"/>
              <a:pPr>
                <a:defRPr/>
              </a:pPr>
              <a:t>07.07.2021</a:t>
            </a:fld>
            <a:endParaRPr lang="de-DE" dirty="0"/>
          </a:p>
        </p:txBody>
      </p:sp>
      <p:sp>
        <p:nvSpPr>
          <p:cNvPr id="8"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485AD00C-3A21-4C25-91F4-B5779A755BAF}" type="slidenum">
              <a:rPr lang="de-DE"/>
              <a:pPr>
                <a:defRPr/>
              </a:pPr>
              <a:t>‹#›</a:t>
            </a:fld>
            <a:endParaRPr lang="de-DE" dirty="0"/>
          </a:p>
        </p:txBody>
      </p:sp>
    </p:spTree>
    <p:extLst>
      <p:ext uri="{BB962C8B-B14F-4D97-AF65-F5344CB8AC3E}">
        <p14:creationId xmlns:p14="http://schemas.microsoft.com/office/powerpoint/2010/main" val="99607718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Fak IV: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C64CF04C-612D-44EE-AA3A-E0A854EC2759}" type="datetime1">
              <a:rPr lang="de-DE"/>
              <a:pPr>
                <a:defRPr/>
              </a:pPr>
              <a:t>07.07.2021</a:t>
            </a:fld>
            <a:endParaRPr lang="de-DE" dirty="0"/>
          </a:p>
        </p:txBody>
      </p:sp>
      <p:sp>
        <p:nvSpPr>
          <p:cNvPr id="6"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B79DA2BD-4122-4732-A448-AA157413DA01}" type="slidenum">
              <a:rPr lang="de-DE"/>
              <a:pPr>
                <a:defRPr/>
              </a:pPr>
              <a:t>‹#›</a:t>
            </a:fld>
            <a:endParaRPr lang="de-DE" dirty="0"/>
          </a:p>
        </p:txBody>
      </p:sp>
    </p:spTree>
    <p:extLst>
      <p:ext uri="{BB962C8B-B14F-4D97-AF65-F5344CB8AC3E}">
        <p14:creationId xmlns:p14="http://schemas.microsoft.com/office/powerpoint/2010/main" val="19341716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XTERN Fak IV: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3B224B7A-2953-4545-BDF6-D15DC1C29800}"/>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49721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Uni Siegen Allgemei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CEBDDECF-0F91-4890-B355-B0A7B1F950C7}"/>
              </a:ext>
            </a:extLst>
          </p:cNvPr>
          <p:cNvSpPr>
            <a:spLocks noGrp="1"/>
          </p:cNvSpPr>
          <p:nvPr>
            <p:ph type="dt" sz="half" idx="10"/>
          </p:nvPr>
        </p:nvSpPr>
        <p:spPr/>
        <p:txBody>
          <a:bodyPr/>
          <a:lstStyle>
            <a:lvl1pPr>
              <a:defRPr>
                <a:latin typeface="Bliss 2 Regular" pitchFamily="50" charset="0"/>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1212B5CF-1C74-4DBE-82E7-8E39AC08B09B}"/>
              </a:ext>
            </a:extLst>
          </p:cNvPr>
          <p:cNvSpPr>
            <a:spLocks noGrp="1"/>
          </p:cNvSpPr>
          <p:nvPr>
            <p:ph type="ftr" sz="quarter" idx="11"/>
          </p:nvPr>
        </p:nvSpPr>
        <p:spPr/>
        <p:txBody>
          <a:bodyPr/>
          <a:lstStyle>
            <a:lvl1pPr>
              <a:defRPr>
                <a:latin typeface="Bliss 2 Regular" pitchFamily="50" charset="0"/>
              </a:defRPr>
            </a:lvl1pPr>
          </a:lstStyle>
          <a:p>
            <a:endParaRPr lang="en-US" dirty="0"/>
          </a:p>
        </p:txBody>
      </p:sp>
      <p:sp>
        <p:nvSpPr>
          <p:cNvPr id="6" name="Foliennummernplatzhalter 5">
            <a:extLst>
              <a:ext uri="{FF2B5EF4-FFF2-40B4-BE49-F238E27FC236}">
                <a16:creationId xmlns:a16="http://schemas.microsoft.com/office/drawing/2014/main" id="{AA833F9D-B71C-401D-BD2D-E41E5D7C935D}"/>
              </a:ext>
            </a:extLst>
          </p:cNvPr>
          <p:cNvSpPr>
            <a:spLocks noGrp="1"/>
          </p:cNvSpPr>
          <p:nvPr>
            <p:ph type="sldNum" sz="quarter" idx="12"/>
          </p:nvPr>
        </p:nvSpPr>
        <p:spPr/>
        <p:txBody>
          <a:bodyPr/>
          <a:lstStyle>
            <a:lvl1pPr>
              <a:defRPr>
                <a:latin typeface="Bliss 2 Regular" pitchFamily="50"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4983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Fak 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AEFFA1AE-46B7-4D3A-88E2-4AB66348F581}"/>
              </a:ext>
            </a:extLst>
          </p:cNvPr>
          <p:cNvSpPr>
            <a:spLocks noGrp="1"/>
          </p:cNvSpPr>
          <p:nvPr>
            <p:ph type="dt" sz="half" idx="10"/>
          </p:nvPr>
        </p:nvSpPr>
        <p:spPr/>
        <p:txBody>
          <a:bodyPr/>
          <a:lstStyle>
            <a:lvl1pPr>
              <a:defRPr>
                <a:latin typeface="Bliss 2 Regular" pitchFamily="50" charset="0"/>
              </a:defRPr>
            </a:lvl1pPr>
          </a:lstStyle>
          <a:p>
            <a:pPr>
              <a:defRPr/>
            </a:pPr>
            <a:fld id="{4DF8CBE6-C59F-4D88-81A6-126A049C8609}" type="datetime1">
              <a:rPr lang="de-DE"/>
              <a:pPr>
                <a:defRPr/>
              </a:pPr>
              <a:t>07.07.2021</a:t>
            </a:fld>
            <a:endParaRPr lang="de-DE" dirty="0"/>
          </a:p>
        </p:txBody>
      </p:sp>
      <p:sp>
        <p:nvSpPr>
          <p:cNvPr id="5" name="Fußzeilenplatzhalter 4">
            <a:extLst>
              <a:ext uri="{FF2B5EF4-FFF2-40B4-BE49-F238E27FC236}">
                <a16:creationId xmlns:a16="http://schemas.microsoft.com/office/drawing/2014/main" id="{BFD6C167-F5AB-465F-AB24-0BC3B993F80B}"/>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8911095C-254D-4ABB-9A3E-6010861CD729}"/>
              </a:ext>
            </a:extLst>
          </p:cNvPr>
          <p:cNvSpPr>
            <a:spLocks noGrp="1"/>
          </p:cNvSpPr>
          <p:nvPr>
            <p:ph type="sldNum" sz="quarter" idx="12"/>
          </p:nvPr>
        </p:nvSpPr>
        <p:spPr/>
        <p:txBody>
          <a:bodyPr/>
          <a:lstStyle>
            <a:lvl1pPr>
              <a:defRPr>
                <a:latin typeface="Bliss 2 Regular" pitchFamily="50" charset="0"/>
              </a:defRPr>
            </a:lvl1pPr>
          </a:lstStyle>
          <a:p>
            <a:pPr>
              <a:defRPr/>
            </a:pPr>
            <a:fld id="{B48EB178-9FA1-4D40-B106-F23CFAE3EE8A}" type="slidenum">
              <a:rPr lang="de-DE"/>
              <a:pPr>
                <a:defRPr/>
              </a:pPr>
              <a:t>‹#›</a:t>
            </a:fld>
            <a:endParaRPr lang="de-DE" dirty="0"/>
          </a:p>
        </p:txBody>
      </p:sp>
    </p:spTree>
    <p:extLst>
      <p:ext uri="{BB962C8B-B14F-4D97-AF65-F5344CB8AC3E}">
        <p14:creationId xmlns:p14="http://schemas.microsoft.com/office/powerpoint/2010/main" val="277795845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EXTERN Fak IV: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444C0A2F-F025-4066-9CAB-F8F22D0F7D82}"/>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66552907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Fak IV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3AFC57D9-6873-4034-8A19-139BFBCA66F6}"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A0731D46-666B-4D3A-A74F-0B49A5D52D7B}" type="slidenum">
              <a:rPr lang="de-DE"/>
              <a:pPr>
                <a:defRPr/>
              </a:pPr>
              <a:t>‹#›</a:t>
            </a:fld>
            <a:endParaRPr lang="de-DE" dirty="0"/>
          </a:p>
        </p:txBody>
      </p:sp>
    </p:spTree>
    <p:extLst>
      <p:ext uri="{BB962C8B-B14F-4D97-AF65-F5344CB8AC3E}">
        <p14:creationId xmlns:p14="http://schemas.microsoft.com/office/powerpoint/2010/main" val="372067413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3F3FA5B9-4626-47E3-98CA-6AE3A25CE9B3}"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589A6133-F737-4442-8600-916A4C43AEE5}" type="slidenum">
              <a:rPr lang="de-DE"/>
              <a:pPr>
                <a:defRPr/>
              </a:pPr>
              <a:t>‹#›</a:t>
            </a:fld>
            <a:endParaRPr lang="de-DE" dirty="0"/>
          </a:p>
        </p:txBody>
      </p:sp>
    </p:spTree>
    <p:extLst>
      <p:ext uri="{BB962C8B-B14F-4D97-AF65-F5344CB8AC3E}">
        <p14:creationId xmlns:p14="http://schemas.microsoft.com/office/powerpoint/2010/main" val="30909952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a:noFill/>
          <a:ln>
            <a:noFill/>
          </a:ln>
        </p:spPr>
        <p:txBody>
          <a:bodyPr anchor="ctr">
            <a:normAutofit/>
          </a:bodyPr>
          <a:lstStyle>
            <a:lvl1pPr>
              <a:buNone/>
              <a:defRPr sz="2800">
                <a:solidFill>
                  <a:schemeClr val="accent3">
                    <a:lumMod val="75000"/>
                  </a:schemeClr>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14"/>
          </p:nvPr>
        </p:nvSpPr>
        <p:spPr/>
        <p:txBody>
          <a:bodyPr/>
          <a:lstStyle>
            <a:lvl1pPr>
              <a:defRPr/>
            </a:lvl1pPr>
          </a:lstStyle>
          <a:p>
            <a:pPr>
              <a:defRPr/>
            </a:pPr>
            <a:fld id="{1185DA26-EBC4-4D62-AAD5-17E23ED1CD80}"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16"/>
          </p:nvPr>
        </p:nvSpPr>
        <p:spPr/>
        <p:txBody>
          <a:bodyPr/>
          <a:lstStyle>
            <a:lvl1pPr>
              <a:defRPr/>
            </a:lvl1pPr>
          </a:lstStyle>
          <a:p>
            <a:pPr>
              <a:defRPr/>
            </a:pPr>
            <a:fld id="{8B815ED4-80A5-4AE4-BF91-34AA4E368916}" type="slidenum">
              <a:rPr lang="de-DE"/>
              <a:pPr>
                <a:defRPr/>
              </a:pPr>
              <a:t>‹#›</a:t>
            </a:fld>
            <a:endParaRPr lang="de-DE" dirty="0"/>
          </a:p>
        </p:txBody>
      </p:sp>
    </p:spTree>
    <p:extLst>
      <p:ext uri="{BB962C8B-B14F-4D97-AF65-F5344CB8AC3E}">
        <p14:creationId xmlns:p14="http://schemas.microsoft.com/office/powerpoint/2010/main" val="124499575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Fak IV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C66BB6B0-E91B-40A1-BC31-952B5DB36CD9}"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223E57F0-E6FE-4028-A715-55CF0E918BB9}" type="slidenum">
              <a:rPr lang="de-DE"/>
              <a:pPr>
                <a:defRPr/>
              </a:pPr>
              <a:t>‹#›</a:t>
            </a:fld>
            <a:endParaRPr lang="de-DE" dirty="0"/>
          </a:p>
        </p:txBody>
      </p:sp>
    </p:spTree>
    <p:extLst>
      <p:ext uri="{BB962C8B-B14F-4D97-AF65-F5344CB8AC3E}">
        <p14:creationId xmlns:p14="http://schemas.microsoft.com/office/powerpoint/2010/main" val="262608209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Fak IV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5482CF5B-75F6-454C-A1D0-8C8B35DB7F29}" type="datetime1">
              <a:rPr lang="de-DE"/>
              <a:pPr>
                <a:defRPr/>
              </a:pPr>
              <a:t>07.07.2021</a:t>
            </a:fld>
            <a:endParaRPr lang="de-DE" dirty="0"/>
          </a:p>
        </p:txBody>
      </p:sp>
      <p:sp>
        <p:nvSpPr>
          <p:cNvPr id="6"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780FFF7D-6A18-4BE6-A035-9A2ABACB685D}" type="slidenum">
              <a:rPr lang="de-DE"/>
              <a:pPr>
                <a:defRPr/>
              </a:pPr>
              <a:t>‹#›</a:t>
            </a:fld>
            <a:endParaRPr lang="de-DE" dirty="0"/>
          </a:p>
        </p:txBody>
      </p:sp>
    </p:spTree>
    <p:extLst>
      <p:ext uri="{BB962C8B-B14F-4D97-AF65-F5344CB8AC3E}">
        <p14:creationId xmlns:p14="http://schemas.microsoft.com/office/powerpoint/2010/main" val="278849253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Fak IV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C515FBD1-D3AF-41AD-93BB-0F736DD5E9C7}" type="datetime1">
              <a:rPr lang="de-DE"/>
              <a:pPr>
                <a:defRPr/>
              </a:pPr>
              <a:t>07.07.2021</a:t>
            </a:fld>
            <a:endParaRPr lang="de-DE" dirty="0"/>
          </a:p>
        </p:txBody>
      </p:sp>
      <p:sp>
        <p:nvSpPr>
          <p:cNvPr id="8"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581C3C94-8AE5-4AC5-BB97-2BC13A38D6EF}" type="slidenum">
              <a:rPr lang="de-DE"/>
              <a:pPr>
                <a:defRPr/>
              </a:pPr>
              <a:t>‹#›</a:t>
            </a:fld>
            <a:endParaRPr lang="de-DE" dirty="0"/>
          </a:p>
        </p:txBody>
      </p:sp>
    </p:spTree>
    <p:extLst>
      <p:ext uri="{BB962C8B-B14F-4D97-AF65-F5344CB8AC3E}">
        <p14:creationId xmlns:p14="http://schemas.microsoft.com/office/powerpoint/2010/main" val="418006541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Fak IV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F7B1A91A-03A1-4968-88EF-46832266CB6E}" type="datetime1">
              <a:rPr lang="de-DE"/>
              <a:pPr>
                <a:defRPr/>
              </a:pPr>
              <a:t>07.07.2021</a:t>
            </a:fld>
            <a:endParaRPr lang="de-DE" dirty="0"/>
          </a:p>
        </p:txBody>
      </p:sp>
      <p:sp>
        <p:nvSpPr>
          <p:cNvPr id="6"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C83FB5E5-30BC-44FB-BDE3-F6BD57F8AE02}" type="slidenum">
              <a:rPr lang="de-DE"/>
              <a:pPr>
                <a:defRPr/>
              </a:pPr>
              <a:t>‹#›</a:t>
            </a:fld>
            <a:endParaRPr lang="de-DE" dirty="0"/>
          </a:p>
        </p:txBody>
      </p:sp>
    </p:spTree>
    <p:extLst>
      <p:ext uri="{BB962C8B-B14F-4D97-AF65-F5344CB8AC3E}">
        <p14:creationId xmlns:p14="http://schemas.microsoft.com/office/powerpoint/2010/main" val="109457057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EXTERN Fak IV (mit Logo):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A28046FD-ACED-4BB2-8390-F91CBD6A186D}"/>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95978775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EXTERN Fak IV (mit Logo):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D4783B06-5706-4C04-AA94-4CC48A1F2584}"/>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3">
                    <a:lumMod val="75000"/>
                  </a:schemeClr>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728729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k 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A9F31E6B-EBB2-4629-8241-82FD636AD500}"/>
              </a:ext>
            </a:extLst>
          </p:cNvPr>
          <p:cNvSpPr>
            <a:spLocks noGrp="1"/>
          </p:cNvSpPr>
          <p:nvPr>
            <p:ph type="dt" sz="half" idx="10"/>
          </p:nvPr>
        </p:nvSpPr>
        <p:spPr/>
        <p:txBody>
          <a:bodyPr/>
          <a:lstStyle>
            <a:lvl1pPr>
              <a:defRPr>
                <a:latin typeface="Bliss 2 Regular" pitchFamily="50" charset="0"/>
              </a:defRPr>
            </a:lvl1pPr>
          </a:lstStyle>
          <a:p>
            <a:pPr>
              <a:defRPr/>
            </a:pPr>
            <a:fld id="{E851E569-BBCE-440C-8D6A-6F7A368D7889}" type="datetime1">
              <a:rPr lang="de-DE"/>
              <a:pPr>
                <a:defRPr/>
              </a:pPr>
              <a:t>07.07.2021</a:t>
            </a:fld>
            <a:endParaRPr lang="de-DE"/>
          </a:p>
        </p:txBody>
      </p:sp>
      <p:sp>
        <p:nvSpPr>
          <p:cNvPr id="5" name="Fußzeilenplatzhalter 4">
            <a:extLst>
              <a:ext uri="{FF2B5EF4-FFF2-40B4-BE49-F238E27FC236}">
                <a16:creationId xmlns:a16="http://schemas.microsoft.com/office/drawing/2014/main" id="{6B37356E-3B2F-4959-B5E5-D2CE5E00DFF2}"/>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4B741352-4C0C-4620-9F2E-E57B8038B3F1}"/>
              </a:ext>
            </a:extLst>
          </p:cNvPr>
          <p:cNvSpPr>
            <a:spLocks noGrp="1"/>
          </p:cNvSpPr>
          <p:nvPr>
            <p:ph type="sldNum" sz="quarter" idx="12"/>
          </p:nvPr>
        </p:nvSpPr>
        <p:spPr/>
        <p:txBody>
          <a:bodyPr/>
          <a:lstStyle>
            <a:lvl1pPr>
              <a:defRPr>
                <a:latin typeface="Bliss 2 Regular" pitchFamily="50" charset="0"/>
              </a:defRPr>
            </a:lvl1pPr>
          </a:lstStyle>
          <a:p>
            <a:pPr>
              <a:defRPr/>
            </a:pPr>
            <a:fld id="{E1957597-7F69-4AA9-BC6F-5B29CDAFA77C}" type="slidenum">
              <a:rPr lang="de-DE"/>
              <a:pPr>
                <a:defRPr/>
              </a:pPr>
              <a:t>‹#›</a:t>
            </a:fld>
            <a:endParaRPr lang="de-DE"/>
          </a:p>
        </p:txBody>
      </p:sp>
    </p:spTree>
    <p:extLst>
      <p:ext uri="{BB962C8B-B14F-4D97-AF65-F5344CB8AC3E}">
        <p14:creationId xmlns:p14="http://schemas.microsoft.com/office/powerpoint/2010/main" val="232416997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Fak IV: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5AE012AF-F1A4-4C1D-B07E-9089501137BC}"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D439C91D-3887-4C69-911E-FE68F0136370}" type="slidenum">
              <a:rPr lang="de-DE"/>
              <a:pPr>
                <a:defRPr/>
              </a:pPr>
              <a:t>‹#›</a:t>
            </a:fld>
            <a:endParaRPr lang="de-DE" dirty="0"/>
          </a:p>
        </p:txBody>
      </p:sp>
    </p:spTree>
    <p:extLst>
      <p:ext uri="{BB962C8B-B14F-4D97-AF65-F5344CB8AC3E}">
        <p14:creationId xmlns:p14="http://schemas.microsoft.com/office/powerpoint/2010/main" val="316852657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FB5561D1-45D2-4306-8B4F-8073B2AFE7E5}"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FA17A287-75C1-4949-A969-2EE25BD2C24E}" type="slidenum">
              <a:rPr lang="de-DE"/>
              <a:pPr>
                <a:defRPr/>
              </a:pPr>
              <a:t>‹#›</a:t>
            </a:fld>
            <a:endParaRPr lang="de-DE" dirty="0"/>
          </a:p>
        </p:txBody>
      </p:sp>
    </p:spTree>
    <p:extLst>
      <p:ext uri="{BB962C8B-B14F-4D97-AF65-F5344CB8AC3E}">
        <p14:creationId xmlns:p14="http://schemas.microsoft.com/office/powerpoint/2010/main" val="207055987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5">
                    <a:lumMod val="75000"/>
                  </a:schemeClr>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14"/>
          </p:nvPr>
        </p:nvSpPr>
        <p:spPr/>
        <p:txBody>
          <a:bodyPr/>
          <a:lstStyle>
            <a:lvl1pPr>
              <a:defRPr/>
            </a:lvl1pPr>
          </a:lstStyle>
          <a:p>
            <a:pPr>
              <a:defRPr/>
            </a:pPr>
            <a:fld id="{1333CFE7-7433-46E2-875B-163E2FA75AD6}"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16"/>
          </p:nvPr>
        </p:nvSpPr>
        <p:spPr/>
        <p:txBody>
          <a:bodyPr/>
          <a:lstStyle>
            <a:lvl1pPr>
              <a:defRPr/>
            </a:lvl1pPr>
          </a:lstStyle>
          <a:p>
            <a:pPr>
              <a:defRPr/>
            </a:pPr>
            <a:fld id="{58EC8E55-9D33-472C-8450-9EE7855AD106}" type="slidenum">
              <a:rPr lang="de-DE"/>
              <a:pPr>
                <a:defRPr/>
              </a:pPr>
              <a:t>‹#›</a:t>
            </a:fld>
            <a:endParaRPr lang="de-DE" dirty="0"/>
          </a:p>
        </p:txBody>
      </p:sp>
    </p:spTree>
    <p:extLst>
      <p:ext uri="{BB962C8B-B14F-4D97-AF65-F5344CB8AC3E}">
        <p14:creationId xmlns:p14="http://schemas.microsoft.com/office/powerpoint/2010/main" val="429464838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Fak IV: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592E1415-92A9-45F1-BB68-3D679FD9CE39}"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1B274997-ABE9-4ADF-8616-8D4580DB6B27}" type="slidenum">
              <a:rPr lang="de-DE"/>
              <a:pPr>
                <a:defRPr/>
              </a:pPr>
              <a:t>‹#›</a:t>
            </a:fld>
            <a:endParaRPr lang="de-DE" dirty="0"/>
          </a:p>
        </p:txBody>
      </p:sp>
    </p:spTree>
    <p:extLst>
      <p:ext uri="{BB962C8B-B14F-4D97-AF65-F5344CB8AC3E}">
        <p14:creationId xmlns:p14="http://schemas.microsoft.com/office/powerpoint/2010/main" val="146157837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Fak IV: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2C2AB8DF-CF8C-4B67-9C5A-5E51C5A56B31}" type="datetime1">
              <a:rPr lang="de-DE"/>
              <a:pPr>
                <a:defRPr/>
              </a:pPr>
              <a:t>07.07.2021</a:t>
            </a:fld>
            <a:endParaRPr lang="de-DE" dirty="0"/>
          </a:p>
        </p:txBody>
      </p:sp>
      <p:sp>
        <p:nvSpPr>
          <p:cNvPr id="6"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79C181A8-E87E-48F3-A9E2-C4B8358579BA}" type="slidenum">
              <a:rPr lang="de-DE"/>
              <a:pPr>
                <a:defRPr/>
              </a:pPr>
              <a:t>‹#›</a:t>
            </a:fld>
            <a:endParaRPr lang="de-DE" dirty="0"/>
          </a:p>
        </p:txBody>
      </p:sp>
    </p:spTree>
    <p:extLst>
      <p:ext uri="{BB962C8B-B14F-4D97-AF65-F5344CB8AC3E}">
        <p14:creationId xmlns:p14="http://schemas.microsoft.com/office/powerpoint/2010/main" val="421946951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Fak IV: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FAA4FEAF-2DFC-4936-9AF1-8F347AE972EA}" type="datetime1">
              <a:rPr lang="de-DE"/>
              <a:pPr>
                <a:defRPr/>
              </a:pPr>
              <a:t>07.07.2021</a:t>
            </a:fld>
            <a:endParaRPr lang="de-DE" dirty="0"/>
          </a:p>
        </p:txBody>
      </p:sp>
      <p:sp>
        <p:nvSpPr>
          <p:cNvPr id="8"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E3BE39FE-0CB4-427E-897D-DC9B73C3D09D}" type="slidenum">
              <a:rPr lang="de-DE"/>
              <a:pPr>
                <a:defRPr/>
              </a:pPr>
              <a:t>‹#›</a:t>
            </a:fld>
            <a:endParaRPr lang="de-DE" dirty="0"/>
          </a:p>
        </p:txBody>
      </p:sp>
    </p:spTree>
    <p:extLst>
      <p:ext uri="{BB962C8B-B14F-4D97-AF65-F5344CB8AC3E}">
        <p14:creationId xmlns:p14="http://schemas.microsoft.com/office/powerpoint/2010/main" val="60037572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picTx" preserve="1">
  <p:cSld name="Fak IV: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1EDBF6AB-F001-43E9-8D57-8C99A7969098}" type="datetime1">
              <a:rPr lang="de-DE"/>
              <a:pPr>
                <a:defRPr/>
              </a:pPr>
              <a:t>07.07.2021</a:t>
            </a:fld>
            <a:endParaRPr lang="de-DE" dirty="0"/>
          </a:p>
        </p:txBody>
      </p:sp>
      <p:sp>
        <p:nvSpPr>
          <p:cNvPr id="6"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C2DFDC86-FF2C-480C-BD63-A091D348F529}" type="slidenum">
              <a:rPr lang="de-DE"/>
              <a:pPr>
                <a:defRPr/>
              </a:pPr>
              <a:t>‹#›</a:t>
            </a:fld>
            <a:endParaRPr lang="de-DE" dirty="0"/>
          </a:p>
        </p:txBody>
      </p:sp>
    </p:spTree>
    <p:extLst>
      <p:ext uri="{BB962C8B-B14F-4D97-AF65-F5344CB8AC3E}">
        <p14:creationId xmlns:p14="http://schemas.microsoft.com/office/powerpoint/2010/main" val="4503523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EXTERN Fak IV: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6B462EAB-256A-456B-AA8E-4F0B87FFED65}"/>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58854760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EXTERN Fak IV: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655216C4-0A72-49DF-9904-01411611673A}"/>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5">
                    <a:lumMod val="75000"/>
                  </a:schemeClr>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70261612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 preserve="1">
  <p:cSld name="Uni Siegen Allgemein: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fld id="{B61BEF0D-F0BB-DE4B-95CE-6DB70DBA9567}" type="datetimeFigureOut">
              <a:rPr lang="en-US" smtClean="0"/>
              <a:pPr/>
              <a:t>07-Jul-21</a:t>
            </a:fld>
            <a:endParaRPr lang="en-US"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endParaRPr lang="en-US"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97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k 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1EDF1B22-0736-4066-BCDC-92565C771FC7}"/>
              </a:ext>
            </a:extLst>
          </p:cNvPr>
          <p:cNvSpPr>
            <a:spLocks noGrp="1"/>
          </p:cNvSpPr>
          <p:nvPr>
            <p:ph type="dt" sz="half" idx="14"/>
          </p:nvPr>
        </p:nvSpPr>
        <p:spPr/>
        <p:txBody>
          <a:bodyPr/>
          <a:lstStyle>
            <a:lvl1pPr>
              <a:defRPr>
                <a:latin typeface="Bliss 2 Regular" pitchFamily="50" charset="0"/>
              </a:defRPr>
            </a:lvl1pPr>
          </a:lstStyle>
          <a:p>
            <a:pPr>
              <a:defRPr/>
            </a:pPr>
            <a:fld id="{D0C1F360-42DD-4E0A-BCB5-F0BFAC16C3DF}" type="datetime1">
              <a:rPr lang="de-DE"/>
              <a:pPr>
                <a:defRPr/>
              </a:pPr>
              <a:t>07.07.2021</a:t>
            </a:fld>
            <a:endParaRPr lang="de-DE"/>
          </a:p>
        </p:txBody>
      </p:sp>
      <p:sp>
        <p:nvSpPr>
          <p:cNvPr id="5" name="Fußzeilenplatzhalter 4">
            <a:extLst>
              <a:ext uri="{FF2B5EF4-FFF2-40B4-BE49-F238E27FC236}">
                <a16:creationId xmlns:a16="http://schemas.microsoft.com/office/drawing/2014/main" id="{6DC04480-66AE-4228-A72A-8D0F23B5B304}"/>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E04F196F-346F-4407-ABA2-5775D0F615FC}"/>
              </a:ext>
            </a:extLst>
          </p:cNvPr>
          <p:cNvSpPr>
            <a:spLocks noGrp="1"/>
          </p:cNvSpPr>
          <p:nvPr>
            <p:ph type="sldNum" sz="quarter" idx="16"/>
          </p:nvPr>
        </p:nvSpPr>
        <p:spPr/>
        <p:txBody>
          <a:bodyPr/>
          <a:lstStyle>
            <a:lvl1pPr>
              <a:defRPr>
                <a:latin typeface="Bliss 2 Regular" pitchFamily="50" charset="0"/>
              </a:defRPr>
            </a:lvl1pPr>
          </a:lstStyle>
          <a:p>
            <a:pPr>
              <a:defRPr/>
            </a:pPr>
            <a:fld id="{734CF6FF-4564-47F7-98E6-46411049F9B6}" type="slidenum">
              <a:rPr lang="de-DE"/>
              <a:pPr>
                <a:defRPr/>
              </a:pPr>
              <a:t>‹#›</a:t>
            </a:fld>
            <a:endParaRPr lang="de-DE"/>
          </a:p>
        </p:txBody>
      </p:sp>
    </p:spTree>
    <p:extLst>
      <p:ext uri="{BB962C8B-B14F-4D97-AF65-F5344CB8AC3E}">
        <p14:creationId xmlns:p14="http://schemas.microsoft.com/office/powerpoint/2010/main" val="10545503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Uni Siegen Allgemei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fld id="{B61BEF0D-F0BB-DE4B-95CE-6DB70DBA9567}" type="datetimeFigureOut">
              <a:rPr lang="en-US" smtClean="0"/>
              <a:pPr/>
              <a:t>07-Jul-21</a:t>
            </a:fld>
            <a:endParaRPr lang="en-US"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endParaRPr lang="en-US"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73587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Uni Siegen Allgemei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fld id="{B61BEF0D-F0BB-DE4B-95CE-6DB70DBA9567}" type="datetimeFigureOut">
              <a:rPr lang="en-US" smtClean="0"/>
              <a:pPr/>
              <a:t>07-Jul-21</a:t>
            </a:fld>
            <a:endParaRPr lang="en-US"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endParaRPr lang="en-US"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608416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Uni Siegen Allgemein: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fld id="{B61BEF0D-F0BB-DE4B-95CE-6DB70DBA9567}" type="datetimeFigureOut">
              <a:rPr lang="en-US" smtClean="0"/>
              <a:pPr/>
              <a:t>07-Jul-21</a:t>
            </a:fld>
            <a:endParaRPr lang="en-US"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endParaRPr lang="en-US"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24516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Uni Siegen Allgemein: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fld id="{B61BEF0D-F0BB-DE4B-95CE-6DB70DBA9567}" type="datetimeFigureOut">
              <a:rPr lang="en-US" smtClean="0"/>
              <a:pPr/>
              <a:t>07-Jul-21</a:t>
            </a:fld>
            <a:endParaRPr lang="en-US"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endParaRPr lang="en-US"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982218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Uni Siegen Allgemein: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fld id="{B61BEF0D-F0BB-DE4B-95CE-6DB70DBA9567}" type="datetimeFigureOut">
              <a:rPr lang="en-US" smtClean="0"/>
              <a:pPr/>
              <a:t>07-Jul-21</a:t>
            </a:fld>
            <a:endParaRPr lang="en-US"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endParaRPr lang="en-US"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47912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Uni Siegen Allgemein: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fld id="{B61BEF0D-F0BB-DE4B-95CE-6DB70DBA9567}" type="datetimeFigureOut">
              <a:rPr lang="en-US" smtClean="0"/>
              <a:pPr/>
              <a:t>07-Jul-21</a:t>
            </a:fld>
            <a:endParaRPr lang="en-US"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endParaRPr lang="en-US"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25697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EXTERN Uni Siegen Allgemei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7" name="Textfeld 6"/>
          <p:cNvSpPr txBox="1"/>
          <p:nvPr/>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88848664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EXTERN Uni Siegen Allgemei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extfeld 6"/>
          <p:cNvSpPr txBox="1"/>
          <p:nvPr/>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202377549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07-Jul-21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8049659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Uni Siegen Allgemein mit Slogan: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A6313C7F-A455-41C0-9E21-AE95A6FD4E9C}"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DD4EAA6B-E7E4-40F7-BD6D-CB515F87C978}" type="slidenum">
              <a:rPr lang="de-DE" smtClean="0"/>
              <a:pPr>
                <a:defRPr/>
              </a:pPr>
              <a:t>‹#›</a:t>
            </a:fld>
            <a:endParaRPr lang="de-DE" dirty="0"/>
          </a:p>
        </p:txBody>
      </p:sp>
    </p:spTree>
    <p:extLst>
      <p:ext uri="{BB962C8B-B14F-4D97-AF65-F5344CB8AC3E}">
        <p14:creationId xmlns:p14="http://schemas.microsoft.com/office/powerpoint/2010/main" val="1663876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ak 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2A18C549-749F-4345-BF8B-4586FEDD21A5}"/>
              </a:ext>
            </a:extLst>
          </p:cNvPr>
          <p:cNvSpPr>
            <a:spLocks noGrp="1"/>
          </p:cNvSpPr>
          <p:nvPr>
            <p:ph type="dt" sz="half" idx="10"/>
          </p:nvPr>
        </p:nvSpPr>
        <p:spPr/>
        <p:txBody>
          <a:bodyPr/>
          <a:lstStyle>
            <a:lvl1pPr>
              <a:defRPr>
                <a:latin typeface="Bliss 2 Regular" pitchFamily="50" charset="0"/>
              </a:defRPr>
            </a:lvl1pPr>
          </a:lstStyle>
          <a:p>
            <a:pPr>
              <a:defRPr/>
            </a:pPr>
            <a:fld id="{30FEA2B4-71E5-4DEA-8A53-350C7EA36B0E}" type="datetime1">
              <a:rPr lang="de-DE"/>
              <a:pPr>
                <a:defRPr/>
              </a:pPr>
              <a:t>07.07.2021</a:t>
            </a:fld>
            <a:endParaRPr lang="de-DE"/>
          </a:p>
        </p:txBody>
      </p:sp>
      <p:sp>
        <p:nvSpPr>
          <p:cNvPr id="5" name="Fußzeilenplatzhalter 4">
            <a:extLst>
              <a:ext uri="{FF2B5EF4-FFF2-40B4-BE49-F238E27FC236}">
                <a16:creationId xmlns:a16="http://schemas.microsoft.com/office/drawing/2014/main" id="{ADDFE3C1-9E91-41DC-9455-8E54A44557C5}"/>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C753403D-3AB0-437A-B268-57A8C6F1B827}"/>
              </a:ext>
            </a:extLst>
          </p:cNvPr>
          <p:cNvSpPr>
            <a:spLocks noGrp="1"/>
          </p:cNvSpPr>
          <p:nvPr>
            <p:ph type="sldNum" sz="quarter" idx="12"/>
          </p:nvPr>
        </p:nvSpPr>
        <p:spPr/>
        <p:txBody>
          <a:bodyPr/>
          <a:lstStyle>
            <a:lvl1pPr>
              <a:defRPr>
                <a:latin typeface="Bliss 2 Regular" pitchFamily="50" charset="0"/>
              </a:defRPr>
            </a:lvl1pPr>
          </a:lstStyle>
          <a:p>
            <a:pPr>
              <a:defRPr/>
            </a:pPr>
            <a:fld id="{AAA6B765-6648-4424-AF00-0E28C3B889EF}" type="slidenum">
              <a:rPr lang="de-DE"/>
              <a:pPr>
                <a:defRPr/>
              </a:pPr>
              <a:t>‹#›</a:t>
            </a:fld>
            <a:endParaRPr lang="de-DE"/>
          </a:p>
        </p:txBody>
      </p:sp>
    </p:spTree>
    <p:extLst>
      <p:ext uri="{BB962C8B-B14F-4D97-AF65-F5344CB8AC3E}">
        <p14:creationId xmlns:p14="http://schemas.microsoft.com/office/powerpoint/2010/main" val="263378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Uni Siegen Allgemein mit Sloga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A319700D-3782-49AC-9009-BF25514FA15F}"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FA710940-562F-46C9-9101-802805450627}" type="slidenum">
              <a:rPr lang="de-DE" smtClean="0"/>
              <a:pPr>
                <a:defRPr/>
              </a:pPr>
              <a:t>‹#›</a:t>
            </a:fld>
            <a:endParaRPr lang="de-DE" dirty="0"/>
          </a:p>
        </p:txBody>
      </p:sp>
    </p:spTree>
    <p:extLst>
      <p:ext uri="{BB962C8B-B14F-4D97-AF65-F5344CB8AC3E}">
        <p14:creationId xmlns:p14="http://schemas.microsoft.com/office/powerpoint/2010/main" val="83984972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Uni Siegen Allgemein mit Sloga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E2186DB9-E3FF-4D9A-812F-BE7DB7BF88DE}"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5230AC62-2651-4A05-947E-4DDFB66BDCA3}" type="slidenum">
              <a:rPr lang="de-DE" smtClean="0"/>
              <a:pPr>
                <a:defRPr/>
              </a:pPr>
              <a:t>‹#›</a:t>
            </a:fld>
            <a:endParaRPr lang="de-DE" dirty="0"/>
          </a:p>
        </p:txBody>
      </p:sp>
    </p:spTree>
    <p:extLst>
      <p:ext uri="{BB962C8B-B14F-4D97-AF65-F5344CB8AC3E}">
        <p14:creationId xmlns:p14="http://schemas.microsoft.com/office/powerpoint/2010/main" val="379435218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secHead" preserve="1">
  <p:cSld name="Uni Siegen Allgemein mit Slogan: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13DCDDF9-3D23-40C1-B584-450CA749F24B}"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CEAC8DB9-A3BE-4E8D-9DA9-92FB93E19C8F}" type="slidenum">
              <a:rPr lang="de-DE" smtClean="0"/>
              <a:pPr>
                <a:defRPr/>
              </a:pPr>
              <a:t>‹#›</a:t>
            </a:fld>
            <a:endParaRPr lang="de-DE" dirty="0"/>
          </a:p>
        </p:txBody>
      </p:sp>
    </p:spTree>
    <p:extLst>
      <p:ext uri="{BB962C8B-B14F-4D97-AF65-F5344CB8AC3E}">
        <p14:creationId xmlns:p14="http://schemas.microsoft.com/office/powerpoint/2010/main" val="176262183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Uni Siegen Allgemein mit Slogan: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5CE114DA-AD5E-4FAC-91A4-3B2B2F568EDD}"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A5EB2D30-B357-4505-AEB4-E2BE20CA4F82}" type="slidenum">
              <a:rPr lang="de-DE" smtClean="0"/>
              <a:pPr>
                <a:defRPr/>
              </a:pPr>
              <a:t>‹#›</a:t>
            </a:fld>
            <a:endParaRPr lang="de-DE" dirty="0"/>
          </a:p>
        </p:txBody>
      </p:sp>
    </p:spTree>
    <p:extLst>
      <p:ext uri="{BB962C8B-B14F-4D97-AF65-F5344CB8AC3E}">
        <p14:creationId xmlns:p14="http://schemas.microsoft.com/office/powerpoint/2010/main" val="103952158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Uni Siegen Allgemein mit Slogan: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7FEB4EA1-B9E5-4951-956B-C4ECB55678B7}"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DADD9567-2046-4AB5-84CD-765FA7E1BA96}" type="slidenum">
              <a:rPr lang="de-DE" smtClean="0"/>
              <a:pPr>
                <a:defRPr/>
              </a:pPr>
              <a:t>‹#›</a:t>
            </a:fld>
            <a:endParaRPr lang="de-DE" dirty="0"/>
          </a:p>
        </p:txBody>
      </p:sp>
    </p:spTree>
    <p:extLst>
      <p:ext uri="{BB962C8B-B14F-4D97-AF65-F5344CB8AC3E}">
        <p14:creationId xmlns:p14="http://schemas.microsoft.com/office/powerpoint/2010/main" val="327244587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picTx" preserve="1">
  <p:cSld name="Uni Siegen Allgemein mit Slogan: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BF39C0DB-F116-4D4B-9CED-EF493F99B54F}"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EB05F8BF-30B5-4245-933A-CF62C23A50C8}" type="slidenum">
              <a:rPr lang="de-DE" smtClean="0"/>
              <a:pPr>
                <a:defRPr/>
              </a:pPr>
              <a:t>‹#›</a:t>
            </a:fld>
            <a:endParaRPr lang="de-DE" dirty="0"/>
          </a:p>
        </p:txBody>
      </p:sp>
    </p:spTree>
    <p:extLst>
      <p:ext uri="{BB962C8B-B14F-4D97-AF65-F5344CB8AC3E}">
        <p14:creationId xmlns:p14="http://schemas.microsoft.com/office/powerpoint/2010/main" val="303074770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EXTERN Uni Siegen Allgemein mit Sloga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159155415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EXTERN Uni Siegen Allgemein mit Sloga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292697634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Fak 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6485E7FC-61D3-4226-8401-B29F01638740}"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89FF852C-5CBD-4EDA-86FB-F75BBC009E77}" type="slidenum">
              <a:rPr lang="de-DE" smtClean="0"/>
              <a:pPr>
                <a:defRPr/>
              </a:pPr>
              <a:t>‹#›</a:t>
            </a:fld>
            <a:endParaRPr lang="de-DE" dirty="0"/>
          </a:p>
        </p:txBody>
      </p:sp>
    </p:spTree>
    <p:extLst>
      <p:ext uri="{BB962C8B-B14F-4D97-AF65-F5344CB8AC3E}">
        <p14:creationId xmlns:p14="http://schemas.microsoft.com/office/powerpoint/2010/main" val="296910939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Fak 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46535B1D-1300-4BAB-8ACA-83A11D2C1765}"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BF5D3A41-8414-40CB-B580-8DEE3731F052}" type="slidenum">
              <a:rPr lang="de-DE" smtClean="0"/>
              <a:pPr>
                <a:defRPr/>
              </a:pPr>
              <a:t>‹#›</a:t>
            </a:fld>
            <a:endParaRPr lang="de-DE" dirty="0"/>
          </a:p>
        </p:txBody>
      </p:sp>
    </p:spTree>
    <p:extLst>
      <p:ext uri="{BB962C8B-B14F-4D97-AF65-F5344CB8AC3E}">
        <p14:creationId xmlns:p14="http://schemas.microsoft.com/office/powerpoint/2010/main" val="2002804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k 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67DAFFE0-6514-48B2-A7C6-9AED03AB4BD3}"/>
              </a:ext>
            </a:extLst>
          </p:cNvPr>
          <p:cNvSpPr>
            <a:spLocks noGrp="1"/>
          </p:cNvSpPr>
          <p:nvPr>
            <p:ph type="dt" sz="half" idx="10"/>
          </p:nvPr>
        </p:nvSpPr>
        <p:spPr/>
        <p:txBody>
          <a:bodyPr/>
          <a:lstStyle>
            <a:lvl1pPr>
              <a:defRPr>
                <a:latin typeface="Bliss 2 Regular" pitchFamily="50" charset="0"/>
              </a:defRPr>
            </a:lvl1pPr>
          </a:lstStyle>
          <a:p>
            <a:pPr>
              <a:defRPr/>
            </a:pPr>
            <a:fld id="{B9EE0A7D-219D-491C-99DD-F2DF9C3FF18E}" type="datetime1">
              <a:rPr lang="de-DE"/>
              <a:pPr>
                <a:defRPr/>
              </a:pPr>
              <a:t>07.07.2021</a:t>
            </a:fld>
            <a:endParaRPr lang="de-DE"/>
          </a:p>
        </p:txBody>
      </p:sp>
      <p:sp>
        <p:nvSpPr>
          <p:cNvPr id="6" name="Fußzeilenplatzhalter 5">
            <a:extLst>
              <a:ext uri="{FF2B5EF4-FFF2-40B4-BE49-F238E27FC236}">
                <a16:creationId xmlns:a16="http://schemas.microsoft.com/office/drawing/2014/main" id="{A99FEA0E-73F0-4590-980C-E1F089E56ADA}"/>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3110A689-7CAE-4AD7-B87B-937ED9134F60}"/>
              </a:ext>
            </a:extLst>
          </p:cNvPr>
          <p:cNvSpPr>
            <a:spLocks noGrp="1"/>
          </p:cNvSpPr>
          <p:nvPr>
            <p:ph type="sldNum" sz="quarter" idx="12"/>
          </p:nvPr>
        </p:nvSpPr>
        <p:spPr/>
        <p:txBody>
          <a:bodyPr/>
          <a:lstStyle>
            <a:lvl1pPr>
              <a:defRPr>
                <a:latin typeface="Bliss 2 Regular" pitchFamily="50" charset="0"/>
              </a:defRPr>
            </a:lvl1pPr>
          </a:lstStyle>
          <a:p>
            <a:pPr>
              <a:defRPr/>
            </a:pPr>
            <a:fld id="{E7E9CCC5-9447-4C17-A34B-DE20C2A766D3}" type="slidenum">
              <a:rPr lang="de-DE"/>
              <a:pPr>
                <a:defRPr/>
              </a:pPr>
              <a:t>‹#›</a:t>
            </a:fld>
            <a:endParaRPr lang="de-DE"/>
          </a:p>
        </p:txBody>
      </p:sp>
    </p:spTree>
    <p:extLst>
      <p:ext uri="{BB962C8B-B14F-4D97-AF65-F5344CB8AC3E}">
        <p14:creationId xmlns:p14="http://schemas.microsoft.com/office/powerpoint/2010/main" val="107175176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Fak 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31B71761-497B-496D-9770-84DD0B5F7246}"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12B7C574-B023-4FC5-B676-B0673D1CEED0}" type="slidenum">
              <a:rPr lang="de-DE" smtClean="0"/>
              <a:pPr>
                <a:defRPr/>
              </a:pPr>
              <a:t>‹#›</a:t>
            </a:fld>
            <a:endParaRPr lang="de-DE" dirty="0"/>
          </a:p>
        </p:txBody>
      </p:sp>
    </p:spTree>
    <p:extLst>
      <p:ext uri="{BB962C8B-B14F-4D97-AF65-F5344CB8AC3E}">
        <p14:creationId xmlns:p14="http://schemas.microsoft.com/office/powerpoint/2010/main" val="260637748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secHead" preserve="1">
  <p:cSld name="Fak 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A052BCD0-30D6-477A-B5BF-714EAEB28284}"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B35CE645-9200-4888-9530-93D4800DA7B7}" type="slidenum">
              <a:rPr lang="de-DE" smtClean="0"/>
              <a:pPr>
                <a:defRPr/>
              </a:pPr>
              <a:t>‹#›</a:t>
            </a:fld>
            <a:endParaRPr lang="de-DE" dirty="0"/>
          </a:p>
        </p:txBody>
      </p:sp>
    </p:spTree>
    <p:extLst>
      <p:ext uri="{BB962C8B-B14F-4D97-AF65-F5344CB8AC3E}">
        <p14:creationId xmlns:p14="http://schemas.microsoft.com/office/powerpoint/2010/main" val="342888246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Fak 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75EE2FB0-2EE4-438D-AAB6-8CB26CF19F86}"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B89D26F1-3195-45CA-B657-0E13D91828A6}" type="slidenum">
              <a:rPr lang="de-DE" smtClean="0"/>
              <a:pPr>
                <a:defRPr/>
              </a:pPr>
              <a:t>‹#›</a:t>
            </a:fld>
            <a:endParaRPr lang="de-DE" dirty="0"/>
          </a:p>
        </p:txBody>
      </p:sp>
    </p:spTree>
    <p:extLst>
      <p:ext uri="{BB962C8B-B14F-4D97-AF65-F5344CB8AC3E}">
        <p14:creationId xmlns:p14="http://schemas.microsoft.com/office/powerpoint/2010/main" val="39365517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Fak 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185A9425-D89C-42D6-9CCC-9D5C90EADF30}"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26FED1DA-652D-4C2C-A09A-949C13FBF607}" type="slidenum">
              <a:rPr lang="de-DE" smtClean="0"/>
              <a:pPr>
                <a:defRPr/>
              </a:pPr>
              <a:t>‹#›</a:t>
            </a:fld>
            <a:endParaRPr lang="de-DE" dirty="0"/>
          </a:p>
        </p:txBody>
      </p:sp>
    </p:spTree>
    <p:extLst>
      <p:ext uri="{BB962C8B-B14F-4D97-AF65-F5344CB8AC3E}">
        <p14:creationId xmlns:p14="http://schemas.microsoft.com/office/powerpoint/2010/main" val="228081555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picTx" preserve="1">
  <p:cSld name="Fak 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AA83C255-84E6-4E72-BEDF-B9269A4587BA}"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80B48645-10E5-4510-B602-4A1B580B7820}" type="slidenum">
              <a:rPr lang="de-DE" smtClean="0"/>
              <a:pPr>
                <a:defRPr/>
              </a:pPr>
              <a:t>‹#›</a:t>
            </a:fld>
            <a:endParaRPr lang="de-DE" dirty="0"/>
          </a:p>
        </p:txBody>
      </p:sp>
    </p:spTree>
    <p:extLst>
      <p:ext uri="{BB962C8B-B14F-4D97-AF65-F5344CB8AC3E}">
        <p14:creationId xmlns:p14="http://schemas.microsoft.com/office/powerpoint/2010/main" val="382003917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EXTERN Fak 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74502471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EXTERN Fak 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33635162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 preserve="1">
  <p:cSld name="Fak 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6185F1AE-167F-49AF-B871-B04C81431C01}"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91E266CA-069B-41EF-9D52-FBCF372F0EED}" type="slidenum">
              <a:rPr lang="de-DE" smtClean="0"/>
              <a:pPr>
                <a:defRPr/>
              </a:pPr>
              <a:t>‹#›</a:t>
            </a:fld>
            <a:endParaRPr lang="de-DE" dirty="0"/>
          </a:p>
        </p:txBody>
      </p:sp>
    </p:spTree>
    <p:extLst>
      <p:ext uri="{BB962C8B-B14F-4D97-AF65-F5344CB8AC3E}">
        <p14:creationId xmlns:p14="http://schemas.microsoft.com/office/powerpoint/2010/main" val="175037681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Fak 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B76C2861-D1D5-4992-89E7-B5961CC18865}"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2293DEC2-DB14-400F-9D7B-301554B6BE31}" type="slidenum">
              <a:rPr lang="de-DE" smtClean="0"/>
              <a:pPr>
                <a:defRPr/>
              </a:pPr>
              <a:t>‹#›</a:t>
            </a:fld>
            <a:endParaRPr lang="de-DE" dirty="0"/>
          </a:p>
        </p:txBody>
      </p:sp>
    </p:spTree>
    <p:extLst>
      <p:ext uri="{BB962C8B-B14F-4D97-AF65-F5344CB8AC3E}">
        <p14:creationId xmlns:p14="http://schemas.microsoft.com/office/powerpoint/2010/main" val="7779194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Fak 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B3F465D8-42F3-465D-BCF5-FAC194901246}"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71584C7D-5B13-450B-B4DE-259C1A8757C0}" type="slidenum">
              <a:rPr lang="de-DE" smtClean="0"/>
              <a:pPr>
                <a:defRPr/>
              </a:pPr>
              <a:t>‹#›</a:t>
            </a:fld>
            <a:endParaRPr lang="de-DE" dirty="0"/>
          </a:p>
        </p:txBody>
      </p:sp>
    </p:spTree>
    <p:extLst>
      <p:ext uri="{BB962C8B-B14F-4D97-AF65-F5344CB8AC3E}">
        <p14:creationId xmlns:p14="http://schemas.microsoft.com/office/powerpoint/2010/main" val="3859786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ak 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77CFF76A-B541-4D00-B8BD-5174E3F85BA9}"/>
              </a:ext>
            </a:extLst>
          </p:cNvPr>
          <p:cNvSpPr>
            <a:spLocks noGrp="1"/>
          </p:cNvSpPr>
          <p:nvPr>
            <p:ph type="dt" sz="half" idx="10"/>
          </p:nvPr>
        </p:nvSpPr>
        <p:spPr/>
        <p:txBody>
          <a:bodyPr/>
          <a:lstStyle>
            <a:lvl1pPr>
              <a:defRPr>
                <a:latin typeface="Bliss 2 Regular" pitchFamily="50" charset="0"/>
              </a:defRPr>
            </a:lvl1pPr>
          </a:lstStyle>
          <a:p>
            <a:pPr>
              <a:defRPr/>
            </a:pPr>
            <a:fld id="{4D01EBF0-DE69-4B75-8BBE-A978FCFC8735}" type="datetime1">
              <a:rPr lang="de-DE"/>
              <a:pPr>
                <a:defRPr/>
              </a:pPr>
              <a:t>07.07.2021</a:t>
            </a:fld>
            <a:endParaRPr lang="de-DE"/>
          </a:p>
        </p:txBody>
      </p:sp>
      <p:sp>
        <p:nvSpPr>
          <p:cNvPr id="8" name="Fußzeilenplatzhalter 7">
            <a:extLst>
              <a:ext uri="{FF2B5EF4-FFF2-40B4-BE49-F238E27FC236}">
                <a16:creationId xmlns:a16="http://schemas.microsoft.com/office/drawing/2014/main" id="{9BE89E08-4059-4535-A62E-65A11B81F280}"/>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95C1DD43-A201-408A-B5DD-DDB9E537A929}"/>
              </a:ext>
            </a:extLst>
          </p:cNvPr>
          <p:cNvSpPr>
            <a:spLocks noGrp="1"/>
          </p:cNvSpPr>
          <p:nvPr>
            <p:ph type="sldNum" sz="quarter" idx="12"/>
          </p:nvPr>
        </p:nvSpPr>
        <p:spPr/>
        <p:txBody>
          <a:bodyPr/>
          <a:lstStyle>
            <a:lvl1pPr>
              <a:defRPr>
                <a:latin typeface="Bliss 2 Regular" pitchFamily="50" charset="0"/>
              </a:defRPr>
            </a:lvl1pPr>
          </a:lstStyle>
          <a:p>
            <a:pPr>
              <a:defRPr/>
            </a:pPr>
            <a:fld id="{B70AE652-4593-4226-B6D3-59EE60D3E2A2}" type="slidenum">
              <a:rPr lang="de-DE"/>
              <a:pPr>
                <a:defRPr/>
              </a:pPr>
              <a:t>‹#›</a:t>
            </a:fld>
            <a:endParaRPr lang="de-DE"/>
          </a:p>
        </p:txBody>
      </p:sp>
    </p:spTree>
    <p:extLst>
      <p:ext uri="{BB962C8B-B14F-4D97-AF65-F5344CB8AC3E}">
        <p14:creationId xmlns:p14="http://schemas.microsoft.com/office/powerpoint/2010/main" val="6660901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Fak 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8E557D44-B42F-4775-A4C2-C670B1170F21}"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E6B688F3-6F76-46C2-9FCA-0502E0A5DC33}" type="slidenum">
              <a:rPr lang="de-DE" smtClean="0"/>
              <a:pPr>
                <a:defRPr/>
              </a:pPr>
              <a:t>‹#›</a:t>
            </a:fld>
            <a:endParaRPr lang="de-DE" dirty="0"/>
          </a:p>
        </p:txBody>
      </p:sp>
    </p:spTree>
    <p:extLst>
      <p:ext uri="{BB962C8B-B14F-4D97-AF65-F5344CB8AC3E}">
        <p14:creationId xmlns:p14="http://schemas.microsoft.com/office/powerpoint/2010/main" val="414805857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Fak 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14172812-807A-4371-8D1B-16A93F495699}"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A2A7F2E4-602B-458F-A72A-9A6497C268C4}" type="slidenum">
              <a:rPr lang="de-DE" smtClean="0"/>
              <a:pPr>
                <a:defRPr/>
              </a:pPr>
              <a:t>‹#›</a:t>
            </a:fld>
            <a:endParaRPr lang="de-DE" dirty="0"/>
          </a:p>
        </p:txBody>
      </p:sp>
    </p:spTree>
    <p:extLst>
      <p:ext uri="{BB962C8B-B14F-4D97-AF65-F5344CB8AC3E}">
        <p14:creationId xmlns:p14="http://schemas.microsoft.com/office/powerpoint/2010/main" val="39881590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Fak 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79E4093E-F8FD-4E4E-A6A1-A26467772BB4}"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27BFDCD8-5493-4741-B109-82ED7F8189D9}" type="slidenum">
              <a:rPr lang="de-DE" smtClean="0"/>
              <a:pPr>
                <a:defRPr/>
              </a:pPr>
              <a:t>‹#›</a:t>
            </a:fld>
            <a:endParaRPr lang="de-DE" dirty="0"/>
          </a:p>
        </p:txBody>
      </p:sp>
    </p:spTree>
    <p:extLst>
      <p:ext uri="{BB962C8B-B14F-4D97-AF65-F5344CB8AC3E}">
        <p14:creationId xmlns:p14="http://schemas.microsoft.com/office/powerpoint/2010/main" val="217871218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Fak 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11D52690-FA12-467B-8BDD-4A7CDC59C5A9}"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7316C18D-26D7-4AC7-905E-8D2528DFE717}" type="slidenum">
              <a:rPr lang="de-DE" smtClean="0"/>
              <a:pPr>
                <a:defRPr/>
              </a:pPr>
              <a:t>‹#›</a:t>
            </a:fld>
            <a:endParaRPr lang="de-DE" dirty="0"/>
          </a:p>
        </p:txBody>
      </p:sp>
    </p:spTree>
    <p:extLst>
      <p:ext uri="{BB962C8B-B14F-4D97-AF65-F5344CB8AC3E}">
        <p14:creationId xmlns:p14="http://schemas.microsoft.com/office/powerpoint/2010/main" val="233548723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EXTERN Fak 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346796717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EXTERN Fak 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419958252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Fak I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4BBDEA11-63A1-4DB9-9167-2800191FD88A}"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9D7AD0B3-B09A-4C4A-9093-D9A2648FD41F}" type="slidenum">
              <a:rPr lang="de-DE" smtClean="0"/>
              <a:pPr>
                <a:defRPr/>
              </a:pPr>
              <a:t>‹#›</a:t>
            </a:fld>
            <a:endParaRPr lang="de-DE" dirty="0"/>
          </a:p>
        </p:txBody>
      </p:sp>
    </p:spTree>
    <p:extLst>
      <p:ext uri="{BB962C8B-B14F-4D97-AF65-F5344CB8AC3E}">
        <p14:creationId xmlns:p14="http://schemas.microsoft.com/office/powerpoint/2010/main" val="229175482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Fak 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3F3E4F03-FDEA-4785-A9D2-3BD04FEF51CB}"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354922E9-643D-4215-80FA-7A7EE831B7DA}" type="slidenum">
              <a:rPr lang="de-DE" smtClean="0"/>
              <a:pPr>
                <a:defRPr/>
              </a:pPr>
              <a:t>‹#›</a:t>
            </a:fld>
            <a:endParaRPr lang="de-DE" dirty="0"/>
          </a:p>
        </p:txBody>
      </p:sp>
    </p:spTree>
    <p:extLst>
      <p:ext uri="{BB962C8B-B14F-4D97-AF65-F5344CB8AC3E}">
        <p14:creationId xmlns:p14="http://schemas.microsoft.com/office/powerpoint/2010/main" val="308347206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Fak 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7D0CBDFB-D874-4E9E-9552-F86294F67628}"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959A5E92-3C70-4730-BB6C-3BA3A8C1E703}" type="slidenum">
              <a:rPr lang="de-DE" smtClean="0"/>
              <a:pPr>
                <a:defRPr/>
              </a:pPr>
              <a:t>‹#›</a:t>
            </a:fld>
            <a:endParaRPr lang="de-DE" dirty="0"/>
          </a:p>
        </p:txBody>
      </p:sp>
    </p:spTree>
    <p:extLst>
      <p:ext uri="{BB962C8B-B14F-4D97-AF65-F5344CB8AC3E}">
        <p14:creationId xmlns:p14="http://schemas.microsoft.com/office/powerpoint/2010/main" val="132979639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secHead" preserve="1">
  <p:cSld name="Fak I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33EB2474-134A-43F8-99D9-4B707CB5BB44}"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F3EB59B5-B356-4E83-9DCB-556A8C2C3FD1}" type="slidenum">
              <a:rPr lang="de-DE" smtClean="0"/>
              <a:pPr>
                <a:defRPr/>
              </a:pPr>
              <a:t>‹#›</a:t>
            </a:fld>
            <a:endParaRPr lang="de-DE" dirty="0"/>
          </a:p>
        </p:txBody>
      </p:sp>
    </p:spTree>
    <p:extLst>
      <p:ext uri="{BB962C8B-B14F-4D97-AF65-F5344CB8AC3E}">
        <p14:creationId xmlns:p14="http://schemas.microsoft.com/office/powerpoint/2010/main" val="457399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Fak 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C28975D3-D8C4-420F-A0B0-B03D0656119C}"/>
              </a:ext>
            </a:extLst>
          </p:cNvPr>
          <p:cNvSpPr>
            <a:spLocks noGrp="1"/>
          </p:cNvSpPr>
          <p:nvPr>
            <p:ph type="dt" sz="half" idx="10"/>
          </p:nvPr>
        </p:nvSpPr>
        <p:spPr/>
        <p:txBody>
          <a:bodyPr/>
          <a:lstStyle>
            <a:lvl1pPr>
              <a:defRPr>
                <a:latin typeface="Bliss 2 Regular" pitchFamily="50" charset="0"/>
              </a:defRPr>
            </a:lvl1pPr>
          </a:lstStyle>
          <a:p>
            <a:pPr>
              <a:defRPr/>
            </a:pPr>
            <a:fld id="{CD36F134-1591-4584-A385-E0BA0032DDB5}" type="datetime1">
              <a:rPr lang="de-DE"/>
              <a:pPr>
                <a:defRPr/>
              </a:pPr>
              <a:t>07.07.2021</a:t>
            </a:fld>
            <a:endParaRPr lang="de-DE"/>
          </a:p>
        </p:txBody>
      </p:sp>
      <p:sp>
        <p:nvSpPr>
          <p:cNvPr id="6" name="Fußzeilenplatzhalter 5">
            <a:extLst>
              <a:ext uri="{FF2B5EF4-FFF2-40B4-BE49-F238E27FC236}">
                <a16:creationId xmlns:a16="http://schemas.microsoft.com/office/drawing/2014/main" id="{29040C34-BAFC-43BC-ADA3-4C55A917BBB6}"/>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A4448EBA-16D6-41B3-BDB2-F6AA2832F72E}"/>
              </a:ext>
            </a:extLst>
          </p:cNvPr>
          <p:cNvSpPr>
            <a:spLocks noGrp="1"/>
          </p:cNvSpPr>
          <p:nvPr>
            <p:ph type="sldNum" sz="quarter" idx="12"/>
          </p:nvPr>
        </p:nvSpPr>
        <p:spPr/>
        <p:txBody>
          <a:bodyPr/>
          <a:lstStyle>
            <a:lvl1pPr>
              <a:defRPr>
                <a:latin typeface="Bliss 2 Regular" pitchFamily="50" charset="0"/>
              </a:defRPr>
            </a:lvl1pPr>
          </a:lstStyle>
          <a:p>
            <a:pPr>
              <a:defRPr/>
            </a:pPr>
            <a:fld id="{675E0D93-42A8-4CB0-AC47-832468E11389}" type="slidenum">
              <a:rPr lang="de-DE"/>
              <a:pPr>
                <a:defRPr/>
              </a:pPr>
              <a:t>‹#›</a:t>
            </a:fld>
            <a:endParaRPr lang="de-DE"/>
          </a:p>
        </p:txBody>
      </p:sp>
    </p:spTree>
    <p:extLst>
      <p:ext uri="{BB962C8B-B14F-4D97-AF65-F5344CB8AC3E}">
        <p14:creationId xmlns:p14="http://schemas.microsoft.com/office/powerpoint/2010/main" val="316831616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Fak I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9D58C22A-1BEB-403A-A643-A1E096AC9246}"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4A0E26B1-C539-417F-BCFC-80617D134F0C}" type="slidenum">
              <a:rPr lang="de-DE" smtClean="0"/>
              <a:pPr>
                <a:defRPr/>
              </a:pPr>
              <a:t>‹#›</a:t>
            </a:fld>
            <a:endParaRPr lang="de-DE" dirty="0"/>
          </a:p>
        </p:txBody>
      </p:sp>
    </p:spTree>
    <p:extLst>
      <p:ext uri="{BB962C8B-B14F-4D97-AF65-F5344CB8AC3E}">
        <p14:creationId xmlns:p14="http://schemas.microsoft.com/office/powerpoint/2010/main" val="62557095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Fak I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56CC0167-0BD4-463A-B262-CEE92F3EEAD5}"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979A4C96-D73F-4F9E-8409-B2E0414ED3CA}" type="slidenum">
              <a:rPr lang="de-DE" smtClean="0"/>
              <a:pPr>
                <a:defRPr/>
              </a:pPr>
              <a:t>‹#›</a:t>
            </a:fld>
            <a:endParaRPr lang="de-DE" dirty="0"/>
          </a:p>
        </p:txBody>
      </p:sp>
    </p:spTree>
    <p:extLst>
      <p:ext uri="{BB962C8B-B14F-4D97-AF65-F5344CB8AC3E}">
        <p14:creationId xmlns:p14="http://schemas.microsoft.com/office/powerpoint/2010/main" val="377297797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Fak I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852708A7-2E7A-42B6-AB8D-C216B7B2226E}"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CAD56372-604C-434C-9508-3FE3FEB8CB1B}" type="slidenum">
              <a:rPr lang="de-DE" smtClean="0"/>
              <a:pPr>
                <a:defRPr/>
              </a:pPr>
              <a:t>‹#›</a:t>
            </a:fld>
            <a:endParaRPr lang="de-DE" dirty="0"/>
          </a:p>
        </p:txBody>
      </p:sp>
    </p:spTree>
    <p:extLst>
      <p:ext uri="{BB962C8B-B14F-4D97-AF65-F5344CB8AC3E}">
        <p14:creationId xmlns:p14="http://schemas.microsoft.com/office/powerpoint/2010/main" val="59936885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EXTERN Fak 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356147656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EXTERN Fak 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331524758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Fak I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35E152DD-9666-40C5-8AEA-4ED35AF491C2}"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F72F9B25-2B39-4FD6-B465-EF99B0D767BD}" type="slidenum">
              <a:rPr lang="de-DE" smtClean="0"/>
              <a:pPr>
                <a:defRPr/>
              </a:pPr>
              <a:t>‹#›</a:t>
            </a:fld>
            <a:endParaRPr lang="de-DE" dirty="0"/>
          </a:p>
        </p:txBody>
      </p:sp>
    </p:spTree>
    <p:extLst>
      <p:ext uri="{BB962C8B-B14F-4D97-AF65-F5344CB8AC3E}">
        <p14:creationId xmlns:p14="http://schemas.microsoft.com/office/powerpoint/2010/main" val="126368981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Fak 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61D91485-C03B-45C8-B2AC-7B9AB68E77CD}"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CB97B70A-8679-457A-B759-67585958E501}" type="slidenum">
              <a:rPr lang="de-DE" smtClean="0"/>
              <a:pPr>
                <a:defRPr/>
              </a:pPr>
              <a:t>‹#›</a:t>
            </a:fld>
            <a:endParaRPr lang="de-DE" dirty="0"/>
          </a:p>
        </p:txBody>
      </p:sp>
    </p:spTree>
    <p:extLst>
      <p:ext uri="{BB962C8B-B14F-4D97-AF65-F5344CB8AC3E}">
        <p14:creationId xmlns:p14="http://schemas.microsoft.com/office/powerpoint/2010/main" val="208183246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Fak 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43008C06-5E13-4433-B7F5-BECB97807C93}"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F568F16B-36D6-49FA-A8B1-9C2F35DE29D7}" type="slidenum">
              <a:rPr lang="de-DE" smtClean="0"/>
              <a:pPr>
                <a:defRPr/>
              </a:pPr>
              <a:t>‹#›</a:t>
            </a:fld>
            <a:endParaRPr lang="de-DE" dirty="0"/>
          </a:p>
        </p:txBody>
      </p:sp>
    </p:spTree>
    <p:extLst>
      <p:ext uri="{BB962C8B-B14F-4D97-AF65-F5344CB8AC3E}">
        <p14:creationId xmlns:p14="http://schemas.microsoft.com/office/powerpoint/2010/main" val="332717407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secHead" preserve="1">
  <p:cSld name="Fak I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561D76F6-A5C0-42F7-97B2-43CBC91E7718}"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5E5E79A9-B439-4621-AF0C-92FE78AE1127}" type="slidenum">
              <a:rPr lang="de-DE" smtClean="0"/>
              <a:pPr>
                <a:defRPr/>
              </a:pPr>
              <a:t>‹#›</a:t>
            </a:fld>
            <a:endParaRPr lang="de-DE" dirty="0"/>
          </a:p>
        </p:txBody>
      </p:sp>
    </p:spTree>
    <p:extLst>
      <p:ext uri="{BB962C8B-B14F-4D97-AF65-F5344CB8AC3E}">
        <p14:creationId xmlns:p14="http://schemas.microsoft.com/office/powerpoint/2010/main" val="194312574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Fak I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EAC92D83-21C5-4483-8E3F-36F5FF7C448A}"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EF85BF5D-2E4E-4803-9813-C2DA267FD71C}" type="slidenum">
              <a:rPr lang="de-DE" smtClean="0"/>
              <a:pPr>
                <a:defRPr/>
              </a:pPr>
              <a:t>‹#›</a:t>
            </a:fld>
            <a:endParaRPr lang="de-DE" dirty="0"/>
          </a:p>
        </p:txBody>
      </p:sp>
    </p:spTree>
    <p:extLst>
      <p:ext uri="{BB962C8B-B14F-4D97-AF65-F5344CB8AC3E}">
        <p14:creationId xmlns:p14="http://schemas.microsoft.com/office/powerpoint/2010/main" val="461928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XTERN Fak I (mit Logo):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2965E128-DDDB-4F7F-811B-AC2C18F44853}"/>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8819668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Fak I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9A7B19C5-F697-4DB6-9B35-F292DAACD23C}"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0AA994FA-9577-4AEC-9866-68AE3D2F28A2}" type="slidenum">
              <a:rPr lang="de-DE" smtClean="0"/>
              <a:pPr>
                <a:defRPr/>
              </a:pPr>
              <a:t>‹#›</a:t>
            </a:fld>
            <a:endParaRPr lang="de-DE" dirty="0"/>
          </a:p>
        </p:txBody>
      </p:sp>
    </p:spTree>
    <p:extLst>
      <p:ext uri="{BB962C8B-B14F-4D97-AF65-F5344CB8AC3E}">
        <p14:creationId xmlns:p14="http://schemas.microsoft.com/office/powerpoint/2010/main" val="366414659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picTx" preserve="1">
  <p:cSld name="Fak I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2BF37623-6661-45EF-A15D-E9321F6AA5D7}"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AA7582C9-ED90-4058-8A9A-934CBE61413D}" type="slidenum">
              <a:rPr lang="de-DE" smtClean="0"/>
              <a:pPr>
                <a:defRPr/>
              </a:pPr>
              <a:t>‹#›</a:t>
            </a:fld>
            <a:endParaRPr lang="de-DE" dirty="0"/>
          </a:p>
        </p:txBody>
      </p:sp>
    </p:spTree>
    <p:extLst>
      <p:ext uri="{BB962C8B-B14F-4D97-AF65-F5344CB8AC3E}">
        <p14:creationId xmlns:p14="http://schemas.microsoft.com/office/powerpoint/2010/main" val="134613415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EXTERN Fak 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271937845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EXTERN Fak 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404399507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preserve="1">
  <p:cSld name="Fak II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45EADAB5-80AC-49F9-8C21-23C0EF9D29AA}"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4EACBE80-81EC-4F90-8CDA-01D16A2502E5}" type="slidenum">
              <a:rPr lang="de-DE" smtClean="0"/>
              <a:pPr>
                <a:defRPr/>
              </a:pPr>
              <a:t>‹#›</a:t>
            </a:fld>
            <a:endParaRPr lang="de-DE" dirty="0"/>
          </a:p>
        </p:txBody>
      </p:sp>
    </p:spTree>
    <p:extLst>
      <p:ext uri="{BB962C8B-B14F-4D97-AF65-F5344CB8AC3E}">
        <p14:creationId xmlns:p14="http://schemas.microsoft.com/office/powerpoint/2010/main" val="3253072286"/>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Fak I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77C94E6C-1DAD-4C39-9A40-8085ACD10DC8}"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7A560485-3B27-464A-98D5-B8954BFF4857}" type="slidenum">
              <a:rPr lang="de-DE" smtClean="0"/>
              <a:pPr>
                <a:defRPr/>
              </a:pPr>
              <a:t>‹#›</a:t>
            </a:fld>
            <a:endParaRPr lang="de-DE" dirty="0"/>
          </a:p>
        </p:txBody>
      </p:sp>
    </p:spTree>
    <p:extLst>
      <p:ext uri="{BB962C8B-B14F-4D97-AF65-F5344CB8AC3E}">
        <p14:creationId xmlns:p14="http://schemas.microsoft.com/office/powerpoint/2010/main" val="231952538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Fak I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56088569-739B-451B-AC83-EEE88DC3F1E2}"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38CBEA2F-B981-4BDC-8871-38BC6CFF0579}" type="slidenum">
              <a:rPr lang="de-DE" smtClean="0"/>
              <a:pPr>
                <a:defRPr/>
              </a:pPr>
              <a:t>‹#›</a:t>
            </a:fld>
            <a:endParaRPr lang="de-DE" dirty="0"/>
          </a:p>
        </p:txBody>
      </p:sp>
    </p:spTree>
    <p:extLst>
      <p:ext uri="{BB962C8B-B14F-4D97-AF65-F5344CB8AC3E}">
        <p14:creationId xmlns:p14="http://schemas.microsoft.com/office/powerpoint/2010/main" val="277243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Fak II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4155BB2C-5753-46CF-BCF9-0157D02A6F30}"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CCF199B5-9B98-4889-8D19-38179EFBF9D3}" type="slidenum">
              <a:rPr lang="de-DE" smtClean="0"/>
              <a:pPr>
                <a:defRPr/>
              </a:pPr>
              <a:t>‹#›</a:t>
            </a:fld>
            <a:endParaRPr lang="de-DE" dirty="0"/>
          </a:p>
        </p:txBody>
      </p:sp>
    </p:spTree>
    <p:extLst>
      <p:ext uri="{BB962C8B-B14F-4D97-AF65-F5344CB8AC3E}">
        <p14:creationId xmlns:p14="http://schemas.microsoft.com/office/powerpoint/2010/main" val="226259169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Fak II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BD33F476-0FDA-482E-BB3E-F9F68B2ABB17}"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BD247A78-F138-4EB1-B4E0-E00DA92F6868}" type="slidenum">
              <a:rPr lang="de-DE" smtClean="0"/>
              <a:pPr>
                <a:defRPr/>
              </a:pPr>
              <a:t>‹#›</a:t>
            </a:fld>
            <a:endParaRPr lang="de-DE" dirty="0"/>
          </a:p>
        </p:txBody>
      </p:sp>
    </p:spTree>
    <p:extLst>
      <p:ext uri="{BB962C8B-B14F-4D97-AF65-F5344CB8AC3E}">
        <p14:creationId xmlns:p14="http://schemas.microsoft.com/office/powerpoint/2010/main" val="196544752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Fak II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104B3337-3FB3-47A9-8BF9-877A4D90ABD8}"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38AE02DF-E2D0-4DDB-93A0-9D621B16BF6A}" type="slidenum">
              <a:rPr lang="de-DE" smtClean="0"/>
              <a:pPr>
                <a:defRPr/>
              </a:pPr>
              <a:t>‹#›</a:t>
            </a:fld>
            <a:endParaRPr lang="de-DE" dirty="0"/>
          </a:p>
        </p:txBody>
      </p:sp>
    </p:spTree>
    <p:extLst>
      <p:ext uri="{BB962C8B-B14F-4D97-AF65-F5344CB8AC3E}">
        <p14:creationId xmlns:p14="http://schemas.microsoft.com/office/powerpoint/2010/main" val="1696261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XTERN Fak I (mit Logo):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3EDB5BA4-3BB6-4B2D-B681-41C3F1525194}"/>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95475360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picTx" preserve="1">
  <p:cSld name="Fak II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3B849DD0-7D53-4772-8E17-566EE67DB25E}"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8CEB41DC-8ABB-4207-A710-EC0B82263F0D}" type="slidenum">
              <a:rPr lang="de-DE" smtClean="0"/>
              <a:pPr>
                <a:defRPr/>
              </a:pPr>
              <a:t>‹#›</a:t>
            </a:fld>
            <a:endParaRPr lang="de-DE" dirty="0"/>
          </a:p>
        </p:txBody>
      </p:sp>
    </p:spTree>
    <p:extLst>
      <p:ext uri="{BB962C8B-B14F-4D97-AF65-F5344CB8AC3E}">
        <p14:creationId xmlns:p14="http://schemas.microsoft.com/office/powerpoint/2010/main" val="241959958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EXTERN Fak I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367131658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EXTERN Fak I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144937501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itle" preserve="1">
  <p:cSld name="Fak II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27071269-D306-444A-896B-E553870579DD}"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386C3431-CCC5-46D7-83E1-0A2124831E34}" type="slidenum">
              <a:rPr lang="de-DE" smtClean="0"/>
              <a:pPr>
                <a:defRPr/>
              </a:pPr>
              <a:t>‹#›</a:t>
            </a:fld>
            <a:endParaRPr lang="de-DE" dirty="0"/>
          </a:p>
        </p:txBody>
      </p:sp>
    </p:spTree>
    <p:extLst>
      <p:ext uri="{BB962C8B-B14F-4D97-AF65-F5344CB8AC3E}">
        <p14:creationId xmlns:p14="http://schemas.microsoft.com/office/powerpoint/2010/main" val="22965970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Fak I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367C7329-0396-43E5-B170-04B02287B75C}"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314A8D01-C3C5-4EA6-A7C1-FADDB12A3110}" type="slidenum">
              <a:rPr lang="de-DE" smtClean="0"/>
              <a:pPr>
                <a:defRPr/>
              </a:pPr>
              <a:t>‹#›</a:t>
            </a:fld>
            <a:endParaRPr lang="de-DE" dirty="0"/>
          </a:p>
        </p:txBody>
      </p:sp>
    </p:spTree>
    <p:extLst>
      <p:ext uri="{BB962C8B-B14F-4D97-AF65-F5344CB8AC3E}">
        <p14:creationId xmlns:p14="http://schemas.microsoft.com/office/powerpoint/2010/main" val="345712682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Fak I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7886D2DD-4987-4D91-AF35-D1E13D56ED15}"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EE867FA1-37FE-4A16-81EE-ACDF4A3D9527}" type="slidenum">
              <a:rPr lang="de-DE" smtClean="0"/>
              <a:pPr>
                <a:defRPr/>
              </a:pPr>
              <a:t>‹#›</a:t>
            </a:fld>
            <a:endParaRPr lang="de-DE" dirty="0"/>
          </a:p>
        </p:txBody>
      </p:sp>
    </p:spTree>
    <p:extLst>
      <p:ext uri="{BB962C8B-B14F-4D97-AF65-F5344CB8AC3E}">
        <p14:creationId xmlns:p14="http://schemas.microsoft.com/office/powerpoint/2010/main" val="199552709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secHead" preserve="1">
  <p:cSld name="Fak II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E459AD09-FBF8-44E2-BC72-3E61D03BEEF7}"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4CEB2300-061E-4F71-9228-D3F17B823E23}" type="slidenum">
              <a:rPr lang="de-DE" smtClean="0"/>
              <a:pPr>
                <a:defRPr/>
              </a:pPr>
              <a:t>‹#›</a:t>
            </a:fld>
            <a:endParaRPr lang="de-DE" dirty="0"/>
          </a:p>
        </p:txBody>
      </p:sp>
    </p:spTree>
    <p:extLst>
      <p:ext uri="{BB962C8B-B14F-4D97-AF65-F5344CB8AC3E}">
        <p14:creationId xmlns:p14="http://schemas.microsoft.com/office/powerpoint/2010/main" val="307934373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Fak II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5F292162-6728-48E0-BF48-F8AB12F3A1D9}"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799229BE-915B-4B31-AABB-9C2F6B91C6FF}" type="slidenum">
              <a:rPr lang="de-DE" smtClean="0"/>
              <a:pPr>
                <a:defRPr/>
              </a:pPr>
              <a:t>‹#›</a:t>
            </a:fld>
            <a:endParaRPr lang="de-DE" dirty="0"/>
          </a:p>
        </p:txBody>
      </p:sp>
    </p:spTree>
    <p:extLst>
      <p:ext uri="{BB962C8B-B14F-4D97-AF65-F5344CB8AC3E}">
        <p14:creationId xmlns:p14="http://schemas.microsoft.com/office/powerpoint/2010/main" val="325716684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Fak II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4115713E-8412-4933-883B-06B09BB13381}"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30FEC547-B512-4213-BF65-C96FB4E9ADC6}" type="slidenum">
              <a:rPr lang="de-DE" smtClean="0"/>
              <a:pPr>
                <a:defRPr/>
              </a:pPr>
              <a:t>‹#›</a:t>
            </a:fld>
            <a:endParaRPr lang="de-DE" dirty="0"/>
          </a:p>
        </p:txBody>
      </p:sp>
    </p:spTree>
    <p:extLst>
      <p:ext uri="{BB962C8B-B14F-4D97-AF65-F5344CB8AC3E}">
        <p14:creationId xmlns:p14="http://schemas.microsoft.com/office/powerpoint/2010/main" val="197527715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picTx" preserve="1">
  <p:cSld name="Fak II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DEA545E1-C083-4A6E-A844-28387D64B229}"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94C7F07F-AA98-489C-BB1D-F8EEE3253786}" type="slidenum">
              <a:rPr lang="de-DE" smtClean="0"/>
              <a:pPr>
                <a:defRPr/>
              </a:pPr>
              <a:t>‹#›</a:t>
            </a:fld>
            <a:endParaRPr lang="de-DE" dirty="0"/>
          </a:p>
        </p:txBody>
      </p:sp>
    </p:spTree>
    <p:extLst>
      <p:ext uri="{BB962C8B-B14F-4D97-AF65-F5344CB8AC3E}">
        <p14:creationId xmlns:p14="http://schemas.microsoft.com/office/powerpoint/2010/main" val="39671988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Fak 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4727C24A-11E1-4291-BFE2-D1891DDB405B}"/>
              </a:ext>
            </a:extLst>
          </p:cNvPr>
          <p:cNvSpPr>
            <a:spLocks noGrp="1"/>
          </p:cNvSpPr>
          <p:nvPr>
            <p:ph type="dt" sz="half" idx="10"/>
          </p:nvPr>
        </p:nvSpPr>
        <p:spPr/>
        <p:txBody>
          <a:bodyPr/>
          <a:lstStyle>
            <a:lvl1pPr>
              <a:defRPr>
                <a:latin typeface="Bliss 2 Regular" pitchFamily="50" charset="0"/>
              </a:defRPr>
            </a:lvl1pPr>
          </a:lstStyle>
          <a:p>
            <a:pPr>
              <a:defRPr/>
            </a:pPr>
            <a:fld id="{157B1AD8-C683-4100-8D6F-B365212A9B26}" type="datetime1">
              <a:rPr lang="de-DE"/>
              <a:pPr>
                <a:defRPr/>
              </a:pPr>
              <a:t>07.07.2021</a:t>
            </a:fld>
            <a:endParaRPr lang="de-DE" dirty="0"/>
          </a:p>
        </p:txBody>
      </p:sp>
      <p:sp>
        <p:nvSpPr>
          <p:cNvPr id="5" name="Fußzeilenplatzhalter 4">
            <a:extLst>
              <a:ext uri="{FF2B5EF4-FFF2-40B4-BE49-F238E27FC236}">
                <a16:creationId xmlns:a16="http://schemas.microsoft.com/office/drawing/2014/main" id="{84D1F1AF-A8DC-45EF-92DA-EC01E1CC32BE}"/>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E63DDEF4-6189-4C33-9764-A9A8AC420C2E}"/>
              </a:ext>
            </a:extLst>
          </p:cNvPr>
          <p:cNvSpPr>
            <a:spLocks noGrp="1"/>
          </p:cNvSpPr>
          <p:nvPr>
            <p:ph type="sldNum" sz="quarter" idx="12"/>
          </p:nvPr>
        </p:nvSpPr>
        <p:spPr/>
        <p:txBody>
          <a:bodyPr/>
          <a:lstStyle>
            <a:lvl1pPr>
              <a:defRPr>
                <a:latin typeface="Bliss 2 Regular" pitchFamily="50" charset="0"/>
              </a:defRPr>
            </a:lvl1pPr>
          </a:lstStyle>
          <a:p>
            <a:pPr>
              <a:defRPr/>
            </a:pPr>
            <a:fld id="{4AA82474-1CEC-45C6-BB0C-C4941D3E2280}" type="slidenum">
              <a:rPr lang="de-DE"/>
              <a:pPr>
                <a:defRPr/>
              </a:pPr>
              <a:t>‹#›</a:t>
            </a:fld>
            <a:endParaRPr lang="de-DE" dirty="0"/>
          </a:p>
        </p:txBody>
      </p:sp>
    </p:spTree>
    <p:extLst>
      <p:ext uri="{BB962C8B-B14F-4D97-AF65-F5344CB8AC3E}">
        <p14:creationId xmlns:p14="http://schemas.microsoft.com/office/powerpoint/2010/main" val="62557973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EXTERN Fak I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173840021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EXTERN Fak I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9445675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 preserve="1">
  <p:cSld name="Fak IV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023F6AB0-39FD-47C2-A844-3E5178174065}"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EE05827A-30B1-41A3-9CA7-9609C707F377}" type="slidenum">
              <a:rPr lang="de-DE" smtClean="0"/>
              <a:pPr>
                <a:defRPr/>
              </a:pPr>
              <a:t>‹#›</a:t>
            </a:fld>
            <a:endParaRPr lang="de-DE" dirty="0"/>
          </a:p>
        </p:txBody>
      </p:sp>
    </p:spTree>
    <p:extLst>
      <p:ext uri="{BB962C8B-B14F-4D97-AF65-F5344CB8AC3E}">
        <p14:creationId xmlns:p14="http://schemas.microsoft.com/office/powerpoint/2010/main" val="687956364"/>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6AAF6CC8-6EDF-4E59-ACDD-0965048FDBB3}"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CD7A9820-78AA-48D7-A6D7-3591501B4212}" type="slidenum">
              <a:rPr lang="de-DE" smtClean="0"/>
              <a:pPr>
                <a:defRPr/>
              </a:pPr>
              <a:t>‹#›</a:t>
            </a:fld>
            <a:endParaRPr lang="de-DE" dirty="0"/>
          </a:p>
        </p:txBody>
      </p:sp>
    </p:spTree>
    <p:extLst>
      <p:ext uri="{BB962C8B-B14F-4D97-AF65-F5344CB8AC3E}">
        <p14:creationId xmlns:p14="http://schemas.microsoft.com/office/powerpoint/2010/main" val="218084621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6F5C23EF-FF89-4540-AD93-813653C65448}"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0E79B4AF-6360-456C-97EB-686E0C7EA414}" type="slidenum">
              <a:rPr lang="de-DE" smtClean="0"/>
              <a:pPr>
                <a:defRPr/>
              </a:pPr>
              <a:t>‹#›</a:t>
            </a:fld>
            <a:endParaRPr lang="de-DE" dirty="0"/>
          </a:p>
        </p:txBody>
      </p:sp>
    </p:spTree>
    <p:extLst>
      <p:ext uri="{BB962C8B-B14F-4D97-AF65-F5344CB8AC3E}">
        <p14:creationId xmlns:p14="http://schemas.microsoft.com/office/powerpoint/2010/main" val="275405139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secHead" preserve="1">
  <p:cSld name="Fak IV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F23AEDFB-4E12-4AFB-80A9-403CE194F76B}"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3EB66E2E-FAAB-4AA2-99C2-6BF50DE8FA36}" type="slidenum">
              <a:rPr lang="de-DE" smtClean="0"/>
              <a:pPr>
                <a:defRPr/>
              </a:pPr>
              <a:t>‹#›</a:t>
            </a:fld>
            <a:endParaRPr lang="de-DE" dirty="0"/>
          </a:p>
        </p:txBody>
      </p:sp>
    </p:spTree>
    <p:extLst>
      <p:ext uri="{BB962C8B-B14F-4D97-AF65-F5344CB8AC3E}">
        <p14:creationId xmlns:p14="http://schemas.microsoft.com/office/powerpoint/2010/main" val="7605499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Fak IV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4E0918F4-B9EE-4621-83C6-CD6588C95DEC}"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F286F511-F8FD-4564-8566-E08EB2A43FB6}" type="slidenum">
              <a:rPr lang="de-DE" smtClean="0"/>
              <a:pPr>
                <a:defRPr/>
              </a:pPr>
              <a:t>‹#›</a:t>
            </a:fld>
            <a:endParaRPr lang="de-DE" dirty="0"/>
          </a:p>
        </p:txBody>
      </p:sp>
    </p:spTree>
    <p:extLst>
      <p:ext uri="{BB962C8B-B14F-4D97-AF65-F5344CB8AC3E}">
        <p14:creationId xmlns:p14="http://schemas.microsoft.com/office/powerpoint/2010/main" val="140690496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Fak IV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6DB2B4A5-EA4F-486A-AC9D-9217D34ED95C}"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D937DA5E-08E8-45ED-88A8-30AC847821D2}" type="slidenum">
              <a:rPr lang="de-DE" smtClean="0"/>
              <a:pPr>
                <a:defRPr/>
              </a:pPr>
              <a:t>‹#›</a:t>
            </a:fld>
            <a:endParaRPr lang="de-DE" dirty="0"/>
          </a:p>
        </p:txBody>
      </p:sp>
    </p:spTree>
    <p:extLst>
      <p:ext uri="{BB962C8B-B14F-4D97-AF65-F5344CB8AC3E}">
        <p14:creationId xmlns:p14="http://schemas.microsoft.com/office/powerpoint/2010/main" val="242223689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Fak IV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D4345425-4519-41EA-BE92-2F94F75DAB92}"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DAEFE234-F850-4C3D-BC9B-3AAAB86ADFC0}" type="slidenum">
              <a:rPr lang="de-DE" smtClean="0"/>
              <a:pPr>
                <a:defRPr/>
              </a:pPr>
              <a:t>‹#›</a:t>
            </a:fld>
            <a:endParaRPr lang="de-DE" dirty="0"/>
          </a:p>
        </p:txBody>
      </p:sp>
    </p:spTree>
    <p:extLst>
      <p:ext uri="{BB962C8B-B14F-4D97-AF65-F5344CB8AC3E}">
        <p14:creationId xmlns:p14="http://schemas.microsoft.com/office/powerpoint/2010/main" val="210011239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EXTERN 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177164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ni Siegen Allgemei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60D4BF10-56CA-4450-83CC-E50AF8C37298}"/>
              </a:ext>
            </a:extLst>
          </p:cNvPr>
          <p:cNvSpPr>
            <a:spLocks noGrp="1"/>
          </p:cNvSpPr>
          <p:nvPr>
            <p:ph type="dt" sz="half" idx="14"/>
          </p:nvPr>
        </p:nvSpPr>
        <p:spPr/>
        <p:txBody>
          <a:bodyPr/>
          <a:lstStyle>
            <a:lvl1pPr>
              <a:defRPr>
                <a:latin typeface="Bliss 2 Regular" pitchFamily="50" charset="0"/>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DD29F540-6203-40A5-B38B-B1362D195B95}"/>
              </a:ext>
            </a:extLst>
          </p:cNvPr>
          <p:cNvSpPr>
            <a:spLocks noGrp="1"/>
          </p:cNvSpPr>
          <p:nvPr>
            <p:ph type="ftr" sz="quarter" idx="15"/>
          </p:nvPr>
        </p:nvSpPr>
        <p:spPr/>
        <p:txBody>
          <a:bodyPr/>
          <a:lstStyle>
            <a:lvl1pPr>
              <a:defRPr>
                <a:latin typeface="Bliss 2 Regular" pitchFamily="50" charset="0"/>
              </a:defRPr>
            </a:lvl1pPr>
          </a:lstStyle>
          <a:p>
            <a:endParaRPr lang="en-US" dirty="0"/>
          </a:p>
        </p:txBody>
      </p:sp>
      <p:sp>
        <p:nvSpPr>
          <p:cNvPr id="6" name="Foliennummernplatzhalter 5">
            <a:extLst>
              <a:ext uri="{FF2B5EF4-FFF2-40B4-BE49-F238E27FC236}">
                <a16:creationId xmlns:a16="http://schemas.microsoft.com/office/drawing/2014/main" id="{21781941-AC1D-409F-9186-4953C9331391}"/>
              </a:ext>
            </a:extLst>
          </p:cNvPr>
          <p:cNvSpPr>
            <a:spLocks noGrp="1"/>
          </p:cNvSpPr>
          <p:nvPr>
            <p:ph type="sldNum" sz="quarter" idx="16"/>
          </p:nvPr>
        </p:nvSpPr>
        <p:spPr/>
        <p:txBody>
          <a:bodyPr/>
          <a:lstStyle>
            <a:lvl1pPr>
              <a:defRPr>
                <a:latin typeface="Bliss 2 Regular" pitchFamily="50"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2583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ak 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399072DC-18DE-4730-88EE-F41CC9EA6782}"/>
              </a:ext>
            </a:extLst>
          </p:cNvPr>
          <p:cNvSpPr>
            <a:spLocks noGrp="1"/>
          </p:cNvSpPr>
          <p:nvPr>
            <p:ph type="dt" sz="half" idx="10"/>
          </p:nvPr>
        </p:nvSpPr>
        <p:spPr/>
        <p:txBody>
          <a:bodyPr/>
          <a:lstStyle>
            <a:lvl1pPr>
              <a:defRPr>
                <a:latin typeface="Bliss 2 Regular" pitchFamily="50" charset="0"/>
              </a:defRPr>
            </a:lvl1pPr>
          </a:lstStyle>
          <a:p>
            <a:pPr>
              <a:defRPr/>
            </a:pPr>
            <a:fld id="{6BFA2002-CF3E-4F7D-935D-DE6915E2387E}" type="datetime1">
              <a:rPr lang="de-DE"/>
              <a:pPr>
                <a:defRPr/>
              </a:pPr>
              <a:t>07.07.2021</a:t>
            </a:fld>
            <a:endParaRPr lang="de-DE"/>
          </a:p>
        </p:txBody>
      </p:sp>
      <p:sp>
        <p:nvSpPr>
          <p:cNvPr id="5" name="Fußzeilenplatzhalter 4">
            <a:extLst>
              <a:ext uri="{FF2B5EF4-FFF2-40B4-BE49-F238E27FC236}">
                <a16:creationId xmlns:a16="http://schemas.microsoft.com/office/drawing/2014/main" id="{849C2C56-582D-4CF0-A259-9089DF3DC067}"/>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6EE3AF7A-EA6D-4186-BEB6-C289ECA596B5}"/>
              </a:ext>
            </a:extLst>
          </p:cNvPr>
          <p:cNvSpPr>
            <a:spLocks noGrp="1"/>
          </p:cNvSpPr>
          <p:nvPr>
            <p:ph type="sldNum" sz="quarter" idx="12"/>
          </p:nvPr>
        </p:nvSpPr>
        <p:spPr/>
        <p:txBody>
          <a:bodyPr/>
          <a:lstStyle>
            <a:lvl1pPr>
              <a:defRPr>
                <a:latin typeface="Bliss 2 Regular" pitchFamily="50" charset="0"/>
              </a:defRPr>
            </a:lvl1pPr>
          </a:lstStyle>
          <a:p>
            <a:pPr>
              <a:defRPr/>
            </a:pPr>
            <a:fld id="{DEF29009-F3CE-4271-A3A2-7D853D04214F}" type="slidenum">
              <a:rPr lang="de-DE"/>
              <a:pPr>
                <a:defRPr/>
              </a:pPr>
              <a:t>‹#›</a:t>
            </a:fld>
            <a:endParaRPr lang="de-DE"/>
          </a:p>
        </p:txBody>
      </p:sp>
    </p:spTree>
    <p:extLst>
      <p:ext uri="{BB962C8B-B14F-4D97-AF65-F5344CB8AC3E}">
        <p14:creationId xmlns:p14="http://schemas.microsoft.com/office/powerpoint/2010/main" val="148354418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EXTERN 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369609518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Fak IV: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1C5E2770-2E06-4405-A2E1-B4BBAF573631}"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808787C3-8509-4D13-938A-C1ED832C750E}" type="slidenum">
              <a:rPr lang="de-DE" smtClean="0"/>
              <a:pPr>
                <a:defRPr/>
              </a:pPr>
              <a:t>‹#›</a:t>
            </a:fld>
            <a:endParaRPr lang="de-DE" dirty="0"/>
          </a:p>
        </p:txBody>
      </p:sp>
    </p:spTree>
    <p:extLst>
      <p:ext uri="{BB962C8B-B14F-4D97-AF65-F5344CB8AC3E}">
        <p14:creationId xmlns:p14="http://schemas.microsoft.com/office/powerpoint/2010/main" val="1991692038"/>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EE2D6ED4-AC62-433F-888D-48DFDFE1EABF}"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98DED3F8-1FD7-484E-8420-741B66C9702B}" type="slidenum">
              <a:rPr lang="de-DE" smtClean="0"/>
              <a:pPr>
                <a:defRPr/>
              </a:pPr>
              <a:t>‹#›</a:t>
            </a:fld>
            <a:endParaRPr lang="de-DE" dirty="0"/>
          </a:p>
        </p:txBody>
      </p:sp>
    </p:spTree>
    <p:extLst>
      <p:ext uri="{BB962C8B-B14F-4D97-AF65-F5344CB8AC3E}">
        <p14:creationId xmlns:p14="http://schemas.microsoft.com/office/powerpoint/2010/main" val="415736167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95AB7463-4FEC-4545-960B-67ABF0FCC930}"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CF05D844-D330-4884-8420-D0168729881B}" type="slidenum">
              <a:rPr lang="de-DE" smtClean="0"/>
              <a:pPr>
                <a:defRPr/>
              </a:pPr>
              <a:t>‹#›</a:t>
            </a:fld>
            <a:endParaRPr lang="de-DE" dirty="0"/>
          </a:p>
        </p:txBody>
      </p:sp>
    </p:spTree>
    <p:extLst>
      <p:ext uri="{BB962C8B-B14F-4D97-AF65-F5344CB8AC3E}">
        <p14:creationId xmlns:p14="http://schemas.microsoft.com/office/powerpoint/2010/main" val="256548687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secHead" preserve="1">
  <p:cSld name="Fak IV: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F42CE23A-4FEB-428F-91EE-B7849DE8F7B8}"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004ADD24-8099-41DB-948D-A0D74485B88A}" type="slidenum">
              <a:rPr lang="de-DE" smtClean="0"/>
              <a:pPr>
                <a:defRPr/>
              </a:pPr>
              <a:t>‹#›</a:t>
            </a:fld>
            <a:endParaRPr lang="de-DE" dirty="0"/>
          </a:p>
        </p:txBody>
      </p:sp>
    </p:spTree>
    <p:extLst>
      <p:ext uri="{BB962C8B-B14F-4D97-AF65-F5344CB8AC3E}">
        <p14:creationId xmlns:p14="http://schemas.microsoft.com/office/powerpoint/2010/main" val="384766276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Fak IV: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77ECF8ED-2325-484D-B8ED-241821806F17}"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2AB1813B-D445-42F9-AA89-AA4DDD796C4A}" type="slidenum">
              <a:rPr lang="de-DE" smtClean="0"/>
              <a:pPr>
                <a:defRPr/>
              </a:pPr>
              <a:t>‹#›</a:t>
            </a:fld>
            <a:endParaRPr lang="de-DE" dirty="0"/>
          </a:p>
        </p:txBody>
      </p:sp>
    </p:spTree>
    <p:extLst>
      <p:ext uri="{BB962C8B-B14F-4D97-AF65-F5344CB8AC3E}">
        <p14:creationId xmlns:p14="http://schemas.microsoft.com/office/powerpoint/2010/main" val="354886249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Fak IV: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7048730D-7B0C-4F81-8394-E7BB4FABE9C8}"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C1D67880-62CF-462D-AA74-01389F94F56D}" type="slidenum">
              <a:rPr lang="de-DE" smtClean="0"/>
              <a:pPr>
                <a:defRPr/>
              </a:pPr>
              <a:t>‹#›</a:t>
            </a:fld>
            <a:endParaRPr lang="de-DE" dirty="0"/>
          </a:p>
        </p:txBody>
      </p:sp>
    </p:spTree>
    <p:extLst>
      <p:ext uri="{BB962C8B-B14F-4D97-AF65-F5344CB8AC3E}">
        <p14:creationId xmlns:p14="http://schemas.microsoft.com/office/powerpoint/2010/main" val="65822131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picTx" preserve="1">
  <p:cSld name="Fak IV: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8515DBAD-EDBF-405E-ACD1-134F2996D798}"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2C4C46AE-047F-4F58-8D47-8700260E345D}" type="slidenum">
              <a:rPr lang="de-DE" smtClean="0"/>
              <a:pPr>
                <a:defRPr/>
              </a:pPr>
              <a:t>‹#›</a:t>
            </a:fld>
            <a:endParaRPr lang="de-DE" dirty="0"/>
          </a:p>
        </p:txBody>
      </p:sp>
    </p:spTree>
    <p:extLst>
      <p:ext uri="{BB962C8B-B14F-4D97-AF65-F5344CB8AC3E}">
        <p14:creationId xmlns:p14="http://schemas.microsoft.com/office/powerpoint/2010/main" val="364748885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EXTERN 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389387268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EXTERN 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3566988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ak 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18EB2F77-6DD5-477D-AD51-3F7970C2F3B5}"/>
              </a:ext>
            </a:extLst>
          </p:cNvPr>
          <p:cNvSpPr>
            <a:spLocks noGrp="1"/>
          </p:cNvSpPr>
          <p:nvPr>
            <p:ph type="dt" sz="half" idx="14"/>
          </p:nvPr>
        </p:nvSpPr>
        <p:spPr/>
        <p:txBody>
          <a:bodyPr/>
          <a:lstStyle>
            <a:lvl1pPr>
              <a:defRPr>
                <a:latin typeface="Bliss 2 Regular" pitchFamily="50" charset="0"/>
              </a:defRPr>
            </a:lvl1pPr>
          </a:lstStyle>
          <a:p>
            <a:pPr>
              <a:defRPr/>
            </a:pPr>
            <a:fld id="{D3872F80-C915-41B6-8400-C96784C86DBC}" type="datetime1">
              <a:rPr lang="de-DE"/>
              <a:pPr>
                <a:defRPr/>
              </a:pPr>
              <a:t>07.07.2021</a:t>
            </a:fld>
            <a:endParaRPr lang="de-DE"/>
          </a:p>
        </p:txBody>
      </p:sp>
      <p:sp>
        <p:nvSpPr>
          <p:cNvPr id="5" name="Fußzeilenplatzhalter 4">
            <a:extLst>
              <a:ext uri="{FF2B5EF4-FFF2-40B4-BE49-F238E27FC236}">
                <a16:creationId xmlns:a16="http://schemas.microsoft.com/office/drawing/2014/main" id="{E596DC32-4847-43F5-96D2-E0257F68C41D}"/>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E1E5B369-9D4F-4C1C-B04B-759CFC4D352D}"/>
              </a:ext>
            </a:extLst>
          </p:cNvPr>
          <p:cNvSpPr>
            <a:spLocks noGrp="1"/>
          </p:cNvSpPr>
          <p:nvPr>
            <p:ph type="sldNum" sz="quarter" idx="16"/>
          </p:nvPr>
        </p:nvSpPr>
        <p:spPr/>
        <p:txBody>
          <a:bodyPr/>
          <a:lstStyle>
            <a:lvl1pPr>
              <a:defRPr>
                <a:latin typeface="Bliss 2 Regular" pitchFamily="50" charset="0"/>
              </a:defRPr>
            </a:lvl1pPr>
          </a:lstStyle>
          <a:p>
            <a:pPr>
              <a:defRPr/>
            </a:pPr>
            <a:fld id="{F1FDF84D-7A1E-4CA9-9331-7969388BE139}" type="slidenum">
              <a:rPr lang="de-DE"/>
              <a:pPr>
                <a:defRPr/>
              </a:pPr>
              <a:t>‹#›</a:t>
            </a:fld>
            <a:endParaRPr lang="de-DE"/>
          </a:p>
        </p:txBody>
      </p:sp>
    </p:spTree>
    <p:extLst>
      <p:ext uri="{BB962C8B-B14F-4D97-AF65-F5344CB8AC3E}">
        <p14:creationId xmlns:p14="http://schemas.microsoft.com/office/powerpoint/2010/main" val="4222406721"/>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itle" preserve="1">
  <p:cSld name="Fak IV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023F6AB0-39FD-47C2-A844-3E5178174065}"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EE05827A-30B1-41A3-9CA7-9609C707F377}" type="slidenum">
              <a:rPr lang="de-DE" smtClean="0"/>
              <a:pPr>
                <a:defRPr/>
              </a:pPr>
              <a:t>‹#›</a:t>
            </a:fld>
            <a:endParaRPr lang="de-DE" dirty="0"/>
          </a:p>
        </p:txBody>
      </p:sp>
    </p:spTree>
    <p:extLst>
      <p:ext uri="{BB962C8B-B14F-4D97-AF65-F5344CB8AC3E}">
        <p14:creationId xmlns:p14="http://schemas.microsoft.com/office/powerpoint/2010/main" val="64857064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6AAF6CC8-6EDF-4E59-ACDD-0965048FDBB3}"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CD7A9820-78AA-48D7-A6D7-3591501B4212}" type="slidenum">
              <a:rPr lang="de-DE" smtClean="0"/>
              <a:pPr>
                <a:defRPr/>
              </a:pPr>
              <a:t>‹#›</a:t>
            </a:fld>
            <a:endParaRPr lang="de-DE" dirty="0"/>
          </a:p>
        </p:txBody>
      </p:sp>
    </p:spTree>
    <p:extLst>
      <p:ext uri="{BB962C8B-B14F-4D97-AF65-F5344CB8AC3E}">
        <p14:creationId xmlns:p14="http://schemas.microsoft.com/office/powerpoint/2010/main" val="1593094757"/>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a:noFill/>
          <a:ln>
            <a:noFill/>
          </a:ln>
        </p:spPr>
        <p:txBody>
          <a:bodyPr anchor="ctr">
            <a:normAutofit/>
          </a:bodyPr>
          <a:lstStyle>
            <a:lvl1pPr>
              <a:buNone/>
              <a:defRPr sz="2800">
                <a:solidFill>
                  <a:schemeClr val="accent3">
                    <a:lumMod val="75000"/>
                  </a:schemeClr>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6F5C23EF-FF89-4540-AD93-813653C65448}"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0E79B4AF-6360-456C-97EB-686E0C7EA414}" type="slidenum">
              <a:rPr lang="de-DE" smtClean="0"/>
              <a:pPr>
                <a:defRPr/>
              </a:pPr>
              <a:t>‹#›</a:t>
            </a:fld>
            <a:endParaRPr lang="de-DE" dirty="0"/>
          </a:p>
        </p:txBody>
      </p:sp>
    </p:spTree>
    <p:extLst>
      <p:ext uri="{BB962C8B-B14F-4D97-AF65-F5344CB8AC3E}">
        <p14:creationId xmlns:p14="http://schemas.microsoft.com/office/powerpoint/2010/main" val="247107971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secHead" preserve="1">
  <p:cSld name="Fak IV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F23AEDFB-4E12-4AFB-80A9-403CE194F76B}"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3EB66E2E-FAAB-4AA2-99C2-6BF50DE8FA36}" type="slidenum">
              <a:rPr lang="de-DE" smtClean="0"/>
              <a:pPr>
                <a:defRPr/>
              </a:pPr>
              <a:t>‹#›</a:t>
            </a:fld>
            <a:endParaRPr lang="de-DE" dirty="0"/>
          </a:p>
        </p:txBody>
      </p:sp>
    </p:spTree>
    <p:extLst>
      <p:ext uri="{BB962C8B-B14F-4D97-AF65-F5344CB8AC3E}">
        <p14:creationId xmlns:p14="http://schemas.microsoft.com/office/powerpoint/2010/main" val="38037569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Fak IV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4E0918F4-B9EE-4621-83C6-CD6588C95DEC}"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F286F511-F8FD-4564-8566-E08EB2A43FB6}" type="slidenum">
              <a:rPr lang="de-DE" smtClean="0"/>
              <a:pPr>
                <a:defRPr/>
              </a:pPr>
              <a:t>‹#›</a:t>
            </a:fld>
            <a:endParaRPr lang="de-DE" dirty="0"/>
          </a:p>
        </p:txBody>
      </p:sp>
    </p:spTree>
    <p:extLst>
      <p:ext uri="{BB962C8B-B14F-4D97-AF65-F5344CB8AC3E}">
        <p14:creationId xmlns:p14="http://schemas.microsoft.com/office/powerpoint/2010/main" val="317251150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Fak IV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6DB2B4A5-EA4F-486A-AC9D-9217D34ED95C}"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D937DA5E-08E8-45ED-88A8-30AC847821D2}" type="slidenum">
              <a:rPr lang="de-DE" smtClean="0"/>
              <a:pPr>
                <a:defRPr/>
              </a:pPr>
              <a:t>‹#›</a:t>
            </a:fld>
            <a:endParaRPr lang="de-DE" dirty="0"/>
          </a:p>
        </p:txBody>
      </p:sp>
    </p:spTree>
    <p:extLst>
      <p:ext uri="{BB962C8B-B14F-4D97-AF65-F5344CB8AC3E}">
        <p14:creationId xmlns:p14="http://schemas.microsoft.com/office/powerpoint/2010/main" val="395199327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picTx" preserve="1">
  <p:cSld name="Fak IV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D4345425-4519-41EA-BE92-2F94F75DAB92}"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DAEFE234-F850-4C3D-BC9B-3AAAB86ADFC0}" type="slidenum">
              <a:rPr lang="de-DE" smtClean="0"/>
              <a:pPr>
                <a:defRPr/>
              </a:pPr>
              <a:t>‹#›</a:t>
            </a:fld>
            <a:endParaRPr lang="de-DE" dirty="0"/>
          </a:p>
        </p:txBody>
      </p:sp>
    </p:spTree>
    <p:extLst>
      <p:ext uri="{BB962C8B-B14F-4D97-AF65-F5344CB8AC3E}">
        <p14:creationId xmlns:p14="http://schemas.microsoft.com/office/powerpoint/2010/main" val="49289325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EXTERN 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245729133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EXTERN 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3">
                    <a:lumMod val="75000"/>
                  </a:schemeClr>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1140053943"/>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itle" preserve="1">
  <p:cSld name="Fak IV: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1C5E2770-2E06-4405-A2E1-B4BBAF573631}"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808787C3-8509-4D13-938A-C1ED832C750E}" type="slidenum">
              <a:rPr lang="de-DE" smtClean="0"/>
              <a:pPr>
                <a:defRPr/>
              </a:pPr>
              <a:t>‹#›</a:t>
            </a:fld>
            <a:endParaRPr lang="de-DE" dirty="0"/>
          </a:p>
        </p:txBody>
      </p:sp>
    </p:spTree>
    <p:extLst>
      <p:ext uri="{BB962C8B-B14F-4D97-AF65-F5344CB8AC3E}">
        <p14:creationId xmlns:p14="http://schemas.microsoft.com/office/powerpoint/2010/main" val="30603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Fak 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D461774F-B051-4AD4-974F-1E350148F694}"/>
              </a:ext>
            </a:extLst>
          </p:cNvPr>
          <p:cNvSpPr>
            <a:spLocks noGrp="1"/>
          </p:cNvSpPr>
          <p:nvPr>
            <p:ph type="dt" sz="half" idx="10"/>
          </p:nvPr>
        </p:nvSpPr>
        <p:spPr/>
        <p:txBody>
          <a:bodyPr/>
          <a:lstStyle>
            <a:lvl1pPr>
              <a:defRPr>
                <a:latin typeface="Bliss 2 Regular" pitchFamily="50" charset="0"/>
              </a:defRPr>
            </a:lvl1pPr>
          </a:lstStyle>
          <a:p>
            <a:pPr>
              <a:defRPr/>
            </a:pPr>
            <a:fld id="{090719A8-6C44-4B3C-BA7C-A281304ED3C8}" type="datetime1">
              <a:rPr lang="de-DE"/>
              <a:pPr>
                <a:defRPr/>
              </a:pPr>
              <a:t>07.07.2021</a:t>
            </a:fld>
            <a:endParaRPr lang="de-DE"/>
          </a:p>
        </p:txBody>
      </p:sp>
      <p:sp>
        <p:nvSpPr>
          <p:cNvPr id="5" name="Fußzeilenplatzhalter 4">
            <a:extLst>
              <a:ext uri="{FF2B5EF4-FFF2-40B4-BE49-F238E27FC236}">
                <a16:creationId xmlns:a16="http://schemas.microsoft.com/office/drawing/2014/main" id="{E90DDD06-7B11-425B-91A1-F47597192613}"/>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0B88C804-B8A2-4840-B977-5F1B077E8D7A}"/>
              </a:ext>
            </a:extLst>
          </p:cNvPr>
          <p:cNvSpPr>
            <a:spLocks noGrp="1"/>
          </p:cNvSpPr>
          <p:nvPr>
            <p:ph type="sldNum" sz="quarter" idx="12"/>
          </p:nvPr>
        </p:nvSpPr>
        <p:spPr/>
        <p:txBody>
          <a:bodyPr/>
          <a:lstStyle>
            <a:lvl1pPr>
              <a:defRPr>
                <a:latin typeface="Bliss 2 Regular" pitchFamily="50" charset="0"/>
              </a:defRPr>
            </a:lvl1pPr>
          </a:lstStyle>
          <a:p>
            <a:pPr>
              <a:defRPr/>
            </a:pPr>
            <a:fld id="{09894142-C114-4148-9F26-D3380776135B}" type="slidenum">
              <a:rPr lang="de-DE"/>
              <a:pPr>
                <a:defRPr/>
              </a:pPr>
              <a:t>‹#›</a:t>
            </a:fld>
            <a:endParaRPr lang="de-DE"/>
          </a:p>
        </p:txBody>
      </p:sp>
    </p:spTree>
    <p:extLst>
      <p:ext uri="{BB962C8B-B14F-4D97-AF65-F5344CB8AC3E}">
        <p14:creationId xmlns:p14="http://schemas.microsoft.com/office/powerpoint/2010/main" val="145376471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EE2D6ED4-AC62-433F-888D-48DFDFE1EABF}"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98DED3F8-1FD7-484E-8420-741B66C9702B}" type="slidenum">
              <a:rPr lang="de-DE" smtClean="0"/>
              <a:pPr>
                <a:defRPr/>
              </a:pPr>
              <a:t>‹#›</a:t>
            </a:fld>
            <a:endParaRPr lang="de-DE" dirty="0"/>
          </a:p>
        </p:txBody>
      </p:sp>
    </p:spTree>
    <p:extLst>
      <p:ext uri="{BB962C8B-B14F-4D97-AF65-F5344CB8AC3E}">
        <p14:creationId xmlns:p14="http://schemas.microsoft.com/office/powerpoint/2010/main" val="193330412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5">
                    <a:lumMod val="75000"/>
                  </a:schemeClr>
                </a:solidFill>
                <a:latin typeface="Trebuchet MS" panose="020B0603020202020204" pitchFamily="34" charset="0"/>
              </a:defRPr>
            </a:lvl1pPr>
          </a:lstStyle>
          <a:p>
            <a:pPr lvl="0"/>
            <a:r>
              <a:rPr lang="en-US" smtClean="0"/>
              <a:t>Edit Master text styles</a:t>
            </a:r>
          </a:p>
        </p:txBody>
      </p:sp>
      <p:sp>
        <p:nvSpPr>
          <p:cNvPr id="4" name="Datumsplatzhalter 3"/>
          <p:cNvSpPr>
            <a:spLocks noGrp="1"/>
          </p:cNvSpPr>
          <p:nvPr>
            <p:ph type="dt" sz="half" idx="14"/>
          </p:nvPr>
        </p:nvSpPr>
        <p:spPr/>
        <p:txBody>
          <a:bodyPr/>
          <a:lstStyle>
            <a:lvl1pPr>
              <a:defRPr smtClean="0">
                <a:latin typeface="Trebuchet MS" panose="020B0603020202020204" pitchFamily="34" charset="0"/>
              </a:defRPr>
            </a:lvl1pPr>
          </a:lstStyle>
          <a:p>
            <a:pPr>
              <a:defRPr/>
            </a:pPr>
            <a:fld id="{95AB7463-4FEC-4545-960B-67ABF0FCC930}" type="datetime1">
              <a:rPr lang="de-DE" smtClean="0"/>
              <a:pPr>
                <a:defRPr/>
              </a:pPr>
              <a:t>07.07.2021</a:t>
            </a:fld>
            <a:endParaRPr lang="de-DE" dirty="0"/>
          </a:p>
        </p:txBody>
      </p:sp>
      <p:sp>
        <p:nvSpPr>
          <p:cNvPr id="5" name="Fußzeilenplatzhalter 4"/>
          <p:cNvSpPr>
            <a:spLocks noGrp="1"/>
          </p:cNvSpPr>
          <p:nvPr>
            <p:ph type="ftr" sz="quarter" idx="15"/>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6"/>
          </p:nvPr>
        </p:nvSpPr>
        <p:spPr/>
        <p:txBody>
          <a:bodyPr/>
          <a:lstStyle>
            <a:lvl1pPr>
              <a:defRPr smtClean="0">
                <a:latin typeface="Trebuchet MS" panose="020B0603020202020204" pitchFamily="34" charset="0"/>
              </a:defRPr>
            </a:lvl1pPr>
          </a:lstStyle>
          <a:p>
            <a:pPr>
              <a:defRPr/>
            </a:pPr>
            <a:fld id="{CF05D844-D330-4884-8420-D0168729881B}" type="slidenum">
              <a:rPr lang="de-DE" smtClean="0"/>
              <a:pPr>
                <a:defRPr/>
              </a:pPr>
              <a:t>‹#›</a:t>
            </a:fld>
            <a:endParaRPr lang="de-DE" dirty="0"/>
          </a:p>
        </p:txBody>
      </p:sp>
    </p:spTree>
    <p:extLst>
      <p:ext uri="{BB962C8B-B14F-4D97-AF65-F5344CB8AC3E}">
        <p14:creationId xmlns:p14="http://schemas.microsoft.com/office/powerpoint/2010/main" val="1037507219"/>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Fak IV: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a:latin typeface="Trebuchet MS" panose="020B0603020202020204" pitchFamily="34" charset="0"/>
              </a:defRPr>
            </a:lvl1pPr>
          </a:lstStyle>
          <a:p>
            <a:pPr>
              <a:defRPr/>
            </a:pPr>
            <a:fld id="{F42CE23A-4FEB-428F-91EE-B7849DE8F7B8}" type="datetime1">
              <a:rPr lang="de-DE" smtClean="0"/>
              <a:pPr>
                <a:defRPr/>
              </a:pPr>
              <a:t>07.07.2021</a:t>
            </a:fld>
            <a:endParaRPr lang="de-DE" dirty="0"/>
          </a:p>
        </p:txBody>
      </p:sp>
      <p:sp>
        <p:nvSpPr>
          <p:cNvPr id="5" name="Fußzeilenplatzhalter 4"/>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atin typeface="Trebuchet MS" panose="020B0603020202020204" pitchFamily="34" charset="0"/>
              </a:defRPr>
            </a:lvl1pPr>
          </a:lstStyle>
          <a:p>
            <a:pPr>
              <a:defRPr/>
            </a:pPr>
            <a:fld id="{004ADD24-8099-41DB-948D-A0D74485B88A}" type="slidenum">
              <a:rPr lang="de-DE" smtClean="0"/>
              <a:pPr>
                <a:defRPr/>
              </a:pPr>
              <a:t>‹#›</a:t>
            </a:fld>
            <a:endParaRPr lang="de-DE" dirty="0"/>
          </a:p>
        </p:txBody>
      </p:sp>
    </p:spTree>
    <p:extLst>
      <p:ext uri="{BB962C8B-B14F-4D97-AF65-F5344CB8AC3E}">
        <p14:creationId xmlns:p14="http://schemas.microsoft.com/office/powerpoint/2010/main" val="1261632744"/>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Fak IV: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77ECF8ED-2325-484D-B8ED-241821806F17}"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2AB1813B-D445-42F9-AA89-AA4DDD796C4A}" type="slidenum">
              <a:rPr lang="de-DE" smtClean="0"/>
              <a:pPr>
                <a:defRPr/>
              </a:pPr>
              <a:t>‹#›</a:t>
            </a:fld>
            <a:endParaRPr lang="de-DE" dirty="0"/>
          </a:p>
        </p:txBody>
      </p:sp>
    </p:spTree>
    <p:extLst>
      <p:ext uri="{BB962C8B-B14F-4D97-AF65-F5344CB8AC3E}">
        <p14:creationId xmlns:p14="http://schemas.microsoft.com/office/powerpoint/2010/main" val="87740987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Fak IV: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a:latin typeface="Trebuchet MS" panose="020B0603020202020204" pitchFamily="34" charset="0"/>
              </a:defRPr>
            </a:lvl1pPr>
          </a:lstStyle>
          <a:p>
            <a:pPr>
              <a:defRPr/>
            </a:pPr>
            <a:fld id="{7048730D-7B0C-4F81-8394-E7BB4FABE9C8}" type="datetime1">
              <a:rPr lang="de-DE" smtClean="0"/>
              <a:pPr>
                <a:defRPr/>
              </a:pPr>
              <a:t>07.07.2021</a:t>
            </a:fld>
            <a:endParaRPr lang="de-DE" dirty="0"/>
          </a:p>
        </p:txBody>
      </p:sp>
      <p:sp>
        <p:nvSpPr>
          <p:cNvPr id="8" name="Fußzeilenplatzhalter 7"/>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9" name="Foliennummernplatzhalter 8"/>
          <p:cNvSpPr>
            <a:spLocks noGrp="1"/>
          </p:cNvSpPr>
          <p:nvPr>
            <p:ph type="sldNum" sz="quarter" idx="12"/>
          </p:nvPr>
        </p:nvSpPr>
        <p:spPr/>
        <p:txBody>
          <a:bodyPr/>
          <a:lstStyle>
            <a:lvl1pPr>
              <a:defRPr>
                <a:latin typeface="Trebuchet MS" panose="020B0603020202020204" pitchFamily="34" charset="0"/>
              </a:defRPr>
            </a:lvl1pPr>
          </a:lstStyle>
          <a:p>
            <a:pPr>
              <a:defRPr/>
            </a:pPr>
            <a:fld id="{C1D67880-62CF-462D-AA74-01389F94F56D}" type="slidenum">
              <a:rPr lang="de-DE" smtClean="0"/>
              <a:pPr>
                <a:defRPr/>
              </a:pPr>
              <a:t>‹#›</a:t>
            </a:fld>
            <a:endParaRPr lang="de-DE" dirty="0"/>
          </a:p>
        </p:txBody>
      </p:sp>
    </p:spTree>
    <p:extLst>
      <p:ext uri="{BB962C8B-B14F-4D97-AF65-F5344CB8AC3E}">
        <p14:creationId xmlns:p14="http://schemas.microsoft.com/office/powerpoint/2010/main" val="64159697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picTx" preserve="1">
  <p:cSld name="Fak IV: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a:latin typeface="Trebuchet MS" panose="020B0603020202020204" pitchFamily="34" charset="0"/>
              </a:defRPr>
            </a:lvl1pPr>
          </a:lstStyle>
          <a:p>
            <a:pPr>
              <a:defRPr/>
            </a:pPr>
            <a:fld id="{8515DBAD-EDBF-405E-ACD1-134F2996D798}" type="datetime1">
              <a:rPr lang="de-DE" smtClean="0"/>
              <a:pPr>
                <a:defRPr/>
              </a:pPr>
              <a:t>07.07.2021</a:t>
            </a:fld>
            <a:endParaRPr lang="de-DE" dirty="0"/>
          </a:p>
        </p:txBody>
      </p:sp>
      <p:sp>
        <p:nvSpPr>
          <p:cNvPr id="6" name="Fußzeilenplatzhalter 5"/>
          <p:cNvSpPr>
            <a:spLocks noGrp="1"/>
          </p:cNvSpPr>
          <p:nvPr>
            <p:ph type="ftr" sz="quarter" idx="11"/>
          </p:nvPr>
        </p:nvSpPr>
        <p:spPr/>
        <p:txBody>
          <a:bodyPr/>
          <a:lstStyle>
            <a:lvl1pPr>
              <a:defRPr>
                <a:latin typeface="Trebuchet MS" panose="020B0603020202020204" pitchFamily="34" charset="0"/>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atin typeface="Trebuchet MS" panose="020B0603020202020204" pitchFamily="34" charset="0"/>
              </a:defRPr>
            </a:lvl1pPr>
          </a:lstStyle>
          <a:p>
            <a:pPr>
              <a:defRPr/>
            </a:pPr>
            <a:fld id="{2C4C46AE-047F-4F58-8D47-8700260E345D}" type="slidenum">
              <a:rPr lang="de-DE" smtClean="0"/>
              <a:pPr>
                <a:defRPr/>
              </a:pPr>
              <a:t>‹#›</a:t>
            </a:fld>
            <a:endParaRPr lang="de-DE" dirty="0"/>
          </a:p>
        </p:txBody>
      </p:sp>
    </p:spTree>
    <p:extLst>
      <p:ext uri="{BB962C8B-B14F-4D97-AF65-F5344CB8AC3E}">
        <p14:creationId xmlns:p14="http://schemas.microsoft.com/office/powerpoint/2010/main" val="1473709980"/>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EXTERN 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2639712447"/>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EXTERN 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5">
                    <a:lumMod val="75000"/>
                  </a:schemeClr>
                </a:solidFill>
                <a:latin typeface="Trebuchet MS" panose="020B0603020202020204" pitchFamily="34" charset="0"/>
              </a:defRPr>
            </a:lvl1pPr>
          </a:lstStyle>
          <a:p>
            <a:pPr lvl="0"/>
            <a:r>
              <a:rPr lang="en-US" smtClean="0"/>
              <a:t>Edit Master text styles</a:t>
            </a:r>
          </a:p>
        </p:txBody>
      </p:sp>
      <p:sp>
        <p:nvSpPr>
          <p:cNvPr id="7" name="Textfeld 6"/>
          <p:cNvSpPr txBox="1"/>
          <p:nvPr userDrawn="1"/>
        </p:nvSpPr>
        <p:spPr>
          <a:xfrm>
            <a:off x="9072331" y="6381328"/>
            <a:ext cx="2880320" cy="338554"/>
          </a:xfrm>
          <a:prstGeom prst="rect">
            <a:avLst/>
          </a:prstGeom>
          <a:noFill/>
        </p:spPr>
        <p:txBody>
          <a:bodyPr wrap="square" rtlCol="0">
            <a:spAutoFit/>
          </a:bodyPr>
          <a:lstStyle/>
          <a:p>
            <a:pPr algn="r"/>
            <a:r>
              <a:rPr lang="de-DE" sz="1600" dirty="0">
                <a:solidFill>
                  <a:schemeClr val="bg1"/>
                </a:solidFill>
                <a:latin typeface="Trebuchet MS" panose="020B0603020202020204" pitchFamily="34" charset="0"/>
              </a:rPr>
              <a:t>www.uni-siegen.de</a:t>
            </a:r>
          </a:p>
        </p:txBody>
      </p:sp>
    </p:spTree>
    <p:extLst>
      <p:ext uri="{BB962C8B-B14F-4D97-AF65-F5344CB8AC3E}">
        <p14:creationId xmlns:p14="http://schemas.microsoft.com/office/powerpoint/2010/main" val="27079390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 preserve="1">
  <p:cSld name="Uni Siegen Allgemein: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8610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p:cSld name="Uni Siegen Allgemei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28792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ak 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662BE6DC-F66C-4DF9-AE6D-227AC0AFC04B}"/>
              </a:ext>
            </a:extLst>
          </p:cNvPr>
          <p:cNvSpPr>
            <a:spLocks noGrp="1"/>
          </p:cNvSpPr>
          <p:nvPr>
            <p:ph type="dt" sz="half" idx="10"/>
          </p:nvPr>
        </p:nvSpPr>
        <p:spPr/>
        <p:txBody>
          <a:bodyPr/>
          <a:lstStyle>
            <a:lvl1pPr>
              <a:defRPr>
                <a:latin typeface="Bliss 2 Regular" pitchFamily="50" charset="0"/>
              </a:defRPr>
            </a:lvl1pPr>
          </a:lstStyle>
          <a:p>
            <a:pPr>
              <a:defRPr/>
            </a:pPr>
            <a:fld id="{783405FF-1143-4222-B3E6-662407534E86}" type="datetime1">
              <a:rPr lang="de-DE"/>
              <a:pPr>
                <a:defRPr/>
              </a:pPr>
              <a:t>07.07.2021</a:t>
            </a:fld>
            <a:endParaRPr lang="de-DE"/>
          </a:p>
        </p:txBody>
      </p:sp>
      <p:sp>
        <p:nvSpPr>
          <p:cNvPr id="6" name="Fußzeilenplatzhalter 5">
            <a:extLst>
              <a:ext uri="{FF2B5EF4-FFF2-40B4-BE49-F238E27FC236}">
                <a16:creationId xmlns:a16="http://schemas.microsoft.com/office/drawing/2014/main" id="{9FAF5785-46AC-4536-80B9-19E066644994}"/>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9A0A0B45-34CB-4E4D-883D-A3CCE165CF31}"/>
              </a:ext>
            </a:extLst>
          </p:cNvPr>
          <p:cNvSpPr>
            <a:spLocks noGrp="1"/>
          </p:cNvSpPr>
          <p:nvPr>
            <p:ph type="sldNum" sz="quarter" idx="12"/>
          </p:nvPr>
        </p:nvSpPr>
        <p:spPr/>
        <p:txBody>
          <a:bodyPr/>
          <a:lstStyle>
            <a:lvl1pPr>
              <a:defRPr>
                <a:latin typeface="Bliss 2 Regular" pitchFamily="50" charset="0"/>
              </a:defRPr>
            </a:lvl1pPr>
          </a:lstStyle>
          <a:p>
            <a:pPr>
              <a:defRPr/>
            </a:pPr>
            <a:fld id="{57E1ACE5-CBBC-49A5-AB87-A9EE1DDA3746}" type="slidenum">
              <a:rPr lang="de-DE"/>
              <a:pPr>
                <a:defRPr/>
              </a:pPr>
              <a:t>‹#›</a:t>
            </a:fld>
            <a:endParaRPr lang="de-DE"/>
          </a:p>
        </p:txBody>
      </p:sp>
    </p:spTree>
    <p:extLst>
      <p:ext uri="{BB962C8B-B14F-4D97-AF65-F5344CB8AC3E}">
        <p14:creationId xmlns:p14="http://schemas.microsoft.com/office/powerpoint/2010/main" val="1294619742"/>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p:cSld name="Uni Siegen Allgemei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14"/>
          </p:nvPr>
        </p:nvSpPr>
        <p:spPr/>
        <p:txBody>
          <a:bodyPr/>
          <a:lstStyle>
            <a:lvl1pPr>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15"/>
          </p:nvPr>
        </p:nvSpPr>
        <p:spPr/>
        <p:txBody>
          <a:bodyPr/>
          <a:lstStyle>
            <a:lvl1pPr>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16"/>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658347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secHead" preserve="1">
  <p:cSld name="Uni Siegen Allgemein: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3168285"/>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p:cSld name="Uni Siegen Allgemein: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6"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7"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5401625"/>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p:cSld name="Uni Siegen Allgemein: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8"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9"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356273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picTx" preserve="1">
  <p:cSld name="Uni Siegen Allgemein: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87FF7949-56D9-487F-8027-C5F879CB24D9}"/>
              </a:ext>
            </a:extLst>
          </p:cNvPr>
          <p:cNvSpPr>
            <a:spLocks noGrp="1"/>
          </p:cNvSpPr>
          <p:nvPr>
            <p:ph type="dt" sz="half" idx="10"/>
          </p:nvPr>
        </p:nvSpPr>
        <p:spPr/>
        <p:txBody>
          <a:bodyPr/>
          <a:lstStyle>
            <a:lvl1pPr>
              <a:defRPr/>
            </a:lvl1pPr>
          </a:lstStyle>
          <a:p>
            <a:fld id="{B61BEF0D-F0BB-DE4B-95CE-6DB70DBA9567}" type="datetimeFigureOut">
              <a:rPr lang="en-US" smtClean="0"/>
              <a:pPr/>
              <a:t>07-Jul-21</a:t>
            </a:fld>
            <a:endParaRPr lang="en-US" dirty="0"/>
          </a:p>
        </p:txBody>
      </p:sp>
      <p:sp>
        <p:nvSpPr>
          <p:cNvPr id="6" name="Fußzeilenplatzhalter 4">
            <a:extLst>
              <a:ext uri="{FF2B5EF4-FFF2-40B4-BE49-F238E27FC236}">
                <a16:creationId xmlns:a16="http://schemas.microsoft.com/office/drawing/2014/main" id="{204609D4-DCC6-4E49-94DB-FCCB44BF6AB9}"/>
              </a:ext>
            </a:extLst>
          </p:cNvPr>
          <p:cNvSpPr>
            <a:spLocks noGrp="1"/>
          </p:cNvSpPr>
          <p:nvPr>
            <p:ph type="ftr" sz="quarter" idx="11"/>
          </p:nvPr>
        </p:nvSpPr>
        <p:spPr/>
        <p:txBody>
          <a:bodyPr/>
          <a:lstStyle>
            <a:lvl1pPr>
              <a:defRPr/>
            </a:lvl1pPr>
          </a:lstStyle>
          <a:p>
            <a:endParaRPr lang="en-US" dirty="0"/>
          </a:p>
        </p:txBody>
      </p:sp>
      <p:sp>
        <p:nvSpPr>
          <p:cNvPr id="7" name="Foliennummernplatzhalter 5">
            <a:extLst>
              <a:ext uri="{FF2B5EF4-FFF2-40B4-BE49-F238E27FC236}">
                <a16:creationId xmlns:a16="http://schemas.microsoft.com/office/drawing/2014/main" id="{AD712AEB-DE5D-444D-A084-5F6F9FC3FF16}"/>
              </a:ext>
            </a:extLst>
          </p:cNvPr>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6794391"/>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EXTERN Uni Siegen Allgemein: Titel und Inhalt">
    <p:spTree>
      <p:nvGrpSpPr>
        <p:cNvPr id="1" name=""/>
        <p:cNvGrpSpPr/>
        <p:nvPr/>
      </p:nvGrpSpPr>
      <p:grpSpPr>
        <a:xfrm>
          <a:off x="0" y="0"/>
          <a:ext cx="0" cy="0"/>
          <a:chOff x="0" y="0"/>
          <a:chExt cx="0" cy="0"/>
        </a:xfrm>
      </p:grpSpPr>
      <p:sp>
        <p:nvSpPr>
          <p:cNvPr id="4" name="Textfeld 9">
            <a:extLst>
              <a:ext uri="{FF2B5EF4-FFF2-40B4-BE49-F238E27FC236}">
                <a16:creationId xmlns:a16="http://schemas.microsoft.com/office/drawing/2014/main" id="{D76C8EFE-A871-47B6-90A6-9CEE42BD662E}"/>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24016429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p:cSld name="EXTERN Uni Siegen Allgemein: Inhalt">
    <p:spTree>
      <p:nvGrpSpPr>
        <p:cNvPr id="1" name=""/>
        <p:cNvGrpSpPr/>
        <p:nvPr/>
      </p:nvGrpSpPr>
      <p:grpSpPr>
        <a:xfrm>
          <a:off x="0" y="0"/>
          <a:ext cx="0" cy="0"/>
          <a:chOff x="0" y="0"/>
          <a:chExt cx="0" cy="0"/>
        </a:xfrm>
      </p:grpSpPr>
      <p:sp>
        <p:nvSpPr>
          <p:cNvPr id="4" name="Textfeld 9">
            <a:extLst>
              <a:ext uri="{FF2B5EF4-FFF2-40B4-BE49-F238E27FC236}">
                <a16:creationId xmlns:a16="http://schemas.microsoft.com/office/drawing/2014/main" id="{6490E08E-B85A-4509-93D9-E630E6C2CE0F}"/>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134485010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07-Jul-21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65192260"/>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itle" preserve="1">
  <p:cSld name="Uni Siegen Allgemein mit Slogan: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BE839AAA-E230-4ED8-93AA-CCB0DA0B15B0}"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24BF555C-5B10-4F79-8BF0-C12328FF684F}" type="slidenum">
              <a:rPr lang="de-DE"/>
              <a:pPr>
                <a:defRPr/>
              </a:pPr>
              <a:t>‹#›</a:t>
            </a:fld>
            <a:endParaRPr lang="de-DE" dirty="0"/>
          </a:p>
        </p:txBody>
      </p:sp>
    </p:spTree>
    <p:extLst>
      <p:ext uri="{BB962C8B-B14F-4D97-AF65-F5344CB8AC3E}">
        <p14:creationId xmlns:p14="http://schemas.microsoft.com/office/powerpoint/2010/main" val="3362439044"/>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Uni Siegen Allgemein mit Slogan: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2F65DA3B-8614-460A-98BA-B65884877FC4}"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B03583F7-BBB6-424B-BEB5-241DDA8C24E9}" type="slidenum">
              <a:rPr lang="de-DE"/>
              <a:pPr>
                <a:defRPr/>
              </a:pPr>
              <a:t>‹#›</a:t>
            </a:fld>
            <a:endParaRPr lang="de-DE" dirty="0"/>
          </a:p>
        </p:txBody>
      </p:sp>
    </p:spTree>
    <p:extLst>
      <p:ext uri="{BB962C8B-B14F-4D97-AF65-F5344CB8AC3E}">
        <p14:creationId xmlns:p14="http://schemas.microsoft.com/office/powerpoint/2010/main" val="39017602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k 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F943BA10-E584-4A78-AF66-BE84FF2272AF}"/>
              </a:ext>
            </a:extLst>
          </p:cNvPr>
          <p:cNvSpPr>
            <a:spLocks noGrp="1"/>
          </p:cNvSpPr>
          <p:nvPr>
            <p:ph type="dt" sz="half" idx="10"/>
          </p:nvPr>
        </p:nvSpPr>
        <p:spPr/>
        <p:txBody>
          <a:bodyPr/>
          <a:lstStyle>
            <a:lvl1pPr>
              <a:defRPr>
                <a:latin typeface="Bliss 2 Regular" pitchFamily="50" charset="0"/>
              </a:defRPr>
            </a:lvl1pPr>
          </a:lstStyle>
          <a:p>
            <a:pPr>
              <a:defRPr/>
            </a:pPr>
            <a:fld id="{75AAF483-641D-4438-8245-9B3E7087C15D}" type="datetime1">
              <a:rPr lang="de-DE"/>
              <a:pPr>
                <a:defRPr/>
              </a:pPr>
              <a:t>07.07.2021</a:t>
            </a:fld>
            <a:endParaRPr lang="de-DE"/>
          </a:p>
        </p:txBody>
      </p:sp>
      <p:sp>
        <p:nvSpPr>
          <p:cNvPr id="8" name="Fußzeilenplatzhalter 7">
            <a:extLst>
              <a:ext uri="{FF2B5EF4-FFF2-40B4-BE49-F238E27FC236}">
                <a16:creationId xmlns:a16="http://schemas.microsoft.com/office/drawing/2014/main" id="{3CDAEFD0-9AFE-4BF2-B667-53B6AE4C6668}"/>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D1D3B1EC-35FC-49E5-8B8D-5F02FBD81E6C}"/>
              </a:ext>
            </a:extLst>
          </p:cNvPr>
          <p:cNvSpPr>
            <a:spLocks noGrp="1"/>
          </p:cNvSpPr>
          <p:nvPr>
            <p:ph type="sldNum" sz="quarter" idx="12"/>
          </p:nvPr>
        </p:nvSpPr>
        <p:spPr/>
        <p:txBody>
          <a:bodyPr/>
          <a:lstStyle>
            <a:lvl1pPr>
              <a:defRPr>
                <a:latin typeface="Bliss 2 Regular" pitchFamily="50" charset="0"/>
              </a:defRPr>
            </a:lvl1pPr>
          </a:lstStyle>
          <a:p>
            <a:pPr>
              <a:defRPr/>
            </a:pPr>
            <a:fld id="{D40A33CE-3E3B-4039-86D5-36AE6D21E244}" type="slidenum">
              <a:rPr lang="de-DE"/>
              <a:pPr>
                <a:defRPr/>
              </a:pPr>
              <a:t>‹#›</a:t>
            </a:fld>
            <a:endParaRPr lang="de-DE"/>
          </a:p>
        </p:txBody>
      </p:sp>
    </p:spTree>
    <p:extLst>
      <p:ext uri="{BB962C8B-B14F-4D97-AF65-F5344CB8AC3E}">
        <p14:creationId xmlns:p14="http://schemas.microsoft.com/office/powerpoint/2010/main" val="2413144826"/>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Uni Siegen Allgemein mit Slogan: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14"/>
          </p:nvPr>
        </p:nvSpPr>
        <p:spPr/>
        <p:txBody>
          <a:bodyPr/>
          <a:lstStyle>
            <a:lvl1pPr>
              <a:defRPr/>
            </a:lvl1pPr>
          </a:lstStyle>
          <a:p>
            <a:pPr>
              <a:defRPr/>
            </a:pPr>
            <a:fld id="{D06AABB8-D987-4C95-813F-CC006509090F}"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16"/>
          </p:nvPr>
        </p:nvSpPr>
        <p:spPr/>
        <p:txBody>
          <a:bodyPr/>
          <a:lstStyle>
            <a:lvl1pPr>
              <a:defRPr/>
            </a:lvl1pPr>
          </a:lstStyle>
          <a:p>
            <a:pPr>
              <a:defRPr/>
            </a:pPr>
            <a:fld id="{6097F4E6-96B4-40E2-8182-4731309B9D25}" type="slidenum">
              <a:rPr lang="de-DE"/>
              <a:pPr>
                <a:defRPr/>
              </a:pPr>
              <a:t>‹#›</a:t>
            </a:fld>
            <a:endParaRPr lang="de-DE" dirty="0"/>
          </a:p>
        </p:txBody>
      </p:sp>
    </p:spTree>
    <p:extLst>
      <p:ext uri="{BB962C8B-B14F-4D97-AF65-F5344CB8AC3E}">
        <p14:creationId xmlns:p14="http://schemas.microsoft.com/office/powerpoint/2010/main" val="286860349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Uni Siegen Allgemein mit Slogan: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B61598AE-E705-4F6E-BD43-5E6C32494596}"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40438F41-D403-4044-ADBA-20C0117232D0}" type="slidenum">
              <a:rPr lang="de-DE"/>
              <a:pPr>
                <a:defRPr/>
              </a:pPr>
              <a:t>‹#›</a:t>
            </a:fld>
            <a:endParaRPr lang="de-DE" dirty="0"/>
          </a:p>
        </p:txBody>
      </p:sp>
    </p:spTree>
    <p:extLst>
      <p:ext uri="{BB962C8B-B14F-4D97-AF65-F5344CB8AC3E}">
        <p14:creationId xmlns:p14="http://schemas.microsoft.com/office/powerpoint/2010/main" val="3508367499"/>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Uni Siegen Allgemein mit Slogan: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03205F61-5A31-48C5-93B8-6881D3CF4ABF}" type="datetime1">
              <a:rPr lang="de-DE"/>
              <a:pPr>
                <a:defRPr/>
              </a:pPr>
              <a:t>07.07.2021</a:t>
            </a:fld>
            <a:endParaRPr lang="de-DE" dirty="0"/>
          </a:p>
        </p:txBody>
      </p:sp>
      <p:sp>
        <p:nvSpPr>
          <p:cNvPr id="6"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A7FBEFC5-E218-43CE-BA24-A9E2F072A865}" type="slidenum">
              <a:rPr lang="de-DE"/>
              <a:pPr>
                <a:defRPr/>
              </a:pPr>
              <a:t>‹#›</a:t>
            </a:fld>
            <a:endParaRPr lang="de-DE" dirty="0"/>
          </a:p>
        </p:txBody>
      </p:sp>
    </p:spTree>
    <p:extLst>
      <p:ext uri="{BB962C8B-B14F-4D97-AF65-F5344CB8AC3E}">
        <p14:creationId xmlns:p14="http://schemas.microsoft.com/office/powerpoint/2010/main" val="1467577144"/>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Uni Siegen Allgemein mit Slogan: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AE451A59-6C25-4D7B-9A27-C9C1E126968D}" type="datetime1">
              <a:rPr lang="de-DE"/>
              <a:pPr>
                <a:defRPr/>
              </a:pPr>
              <a:t>07.07.2021</a:t>
            </a:fld>
            <a:endParaRPr lang="de-DE" dirty="0"/>
          </a:p>
        </p:txBody>
      </p:sp>
      <p:sp>
        <p:nvSpPr>
          <p:cNvPr id="8"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7556B878-702C-435D-8A5C-942C264258C4}" type="slidenum">
              <a:rPr lang="de-DE"/>
              <a:pPr>
                <a:defRPr/>
              </a:pPr>
              <a:t>‹#›</a:t>
            </a:fld>
            <a:endParaRPr lang="de-DE" dirty="0"/>
          </a:p>
        </p:txBody>
      </p:sp>
    </p:spTree>
    <p:extLst>
      <p:ext uri="{BB962C8B-B14F-4D97-AF65-F5344CB8AC3E}">
        <p14:creationId xmlns:p14="http://schemas.microsoft.com/office/powerpoint/2010/main" val="1939563233"/>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picTx" preserve="1">
  <p:cSld name="Uni Siegen Allgemein mit Slogan: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701FB7FD-7DEC-4CAD-A010-0E4BAA5648DC}"/>
              </a:ext>
            </a:extLst>
          </p:cNvPr>
          <p:cNvSpPr>
            <a:spLocks noGrp="1"/>
          </p:cNvSpPr>
          <p:nvPr>
            <p:ph type="dt" sz="half" idx="10"/>
          </p:nvPr>
        </p:nvSpPr>
        <p:spPr/>
        <p:txBody>
          <a:bodyPr/>
          <a:lstStyle>
            <a:lvl1pPr>
              <a:defRPr/>
            </a:lvl1pPr>
          </a:lstStyle>
          <a:p>
            <a:pPr>
              <a:defRPr/>
            </a:pPr>
            <a:fld id="{B0270CCC-49CD-41AB-B097-765F5C00D39A}" type="datetime1">
              <a:rPr lang="de-DE"/>
              <a:pPr>
                <a:defRPr/>
              </a:pPr>
              <a:t>07.07.2021</a:t>
            </a:fld>
            <a:endParaRPr lang="de-DE" dirty="0"/>
          </a:p>
        </p:txBody>
      </p:sp>
      <p:sp>
        <p:nvSpPr>
          <p:cNvPr id="6" name="Fußzeilenplatzhalter 4">
            <a:extLst>
              <a:ext uri="{FF2B5EF4-FFF2-40B4-BE49-F238E27FC236}">
                <a16:creationId xmlns:a16="http://schemas.microsoft.com/office/drawing/2014/main" id="{03B172C2-493A-4BB9-B080-4D032F8ECC27}"/>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78539A73-B4CF-4143-ABE3-7E034ACAD254}"/>
              </a:ext>
            </a:extLst>
          </p:cNvPr>
          <p:cNvSpPr>
            <a:spLocks noGrp="1"/>
          </p:cNvSpPr>
          <p:nvPr>
            <p:ph type="sldNum" sz="quarter" idx="12"/>
          </p:nvPr>
        </p:nvSpPr>
        <p:spPr/>
        <p:txBody>
          <a:bodyPr/>
          <a:lstStyle>
            <a:lvl1pPr>
              <a:defRPr/>
            </a:lvl1pPr>
          </a:lstStyle>
          <a:p>
            <a:pPr>
              <a:defRPr/>
            </a:pPr>
            <a:fld id="{F919A13A-F488-48BB-AEC7-6715D8D161CC}" type="slidenum">
              <a:rPr lang="de-DE"/>
              <a:pPr>
                <a:defRPr/>
              </a:pPr>
              <a:t>‹#›</a:t>
            </a:fld>
            <a:endParaRPr lang="de-DE" dirty="0"/>
          </a:p>
        </p:txBody>
      </p:sp>
    </p:spTree>
    <p:extLst>
      <p:ext uri="{BB962C8B-B14F-4D97-AF65-F5344CB8AC3E}">
        <p14:creationId xmlns:p14="http://schemas.microsoft.com/office/powerpoint/2010/main" val="353565275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userDrawn="1">
  <p:cSld name="EXTERN Uni Siegen Allgemein mit Slogan: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E4EF22FE-5582-469D-89D6-2C336752C481}"/>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23500931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EXTERN Uni Siegen Allgemein mit Slogan: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C68389FA-E9B7-4295-9441-9C87D1FE27E0}"/>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883778777"/>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 preserve="1">
  <p:cSld name="Fak 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35F56F98-AB85-48D6-87CD-4CED8A1482AF}"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E3B4F4AF-17B7-45DF-9547-BFF368D0793F}" type="slidenum">
              <a:rPr lang="de-DE"/>
              <a:pPr>
                <a:defRPr/>
              </a:pPr>
              <a:t>‹#›</a:t>
            </a:fld>
            <a:endParaRPr lang="de-DE" dirty="0"/>
          </a:p>
        </p:txBody>
      </p:sp>
    </p:spTree>
    <p:extLst>
      <p:ext uri="{BB962C8B-B14F-4D97-AF65-F5344CB8AC3E}">
        <p14:creationId xmlns:p14="http://schemas.microsoft.com/office/powerpoint/2010/main" val="264745250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userDrawn="1">
  <p:cSld name="Fak 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C48C833F-7406-44F2-9728-0629AB2E30DF}"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86F0DB28-1052-440A-A01E-2704026EFD5E}" type="slidenum">
              <a:rPr lang="de-DE"/>
              <a:pPr>
                <a:defRPr/>
              </a:pPr>
              <a:t>‹#›</a:t>
            </a:fld>
            <a:endParaRPr lang="de-DE" dirty="0"/>
          </a:p>
        </p:txBody>
      </p:sp>
    </p:spTree>
    <p:extLst>
      <p:ext uri="{BB962C8B-B14F-4D97-AF65-F5344CB8AC3E}">
        <p14:creationId xmlns:p14="http://schemas.microsoft.com/office/powerpoint/2010/main" val="273652022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userDrawn="1">
  <p:cSld name="Fak 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14"/>
          </p:nvPr>
        </p:nvSpPr>
        <p:spPr/>
        <p:txBody>
          <a:bodyPr/>
          <a:lstStyle>
            <a:lvl1pPr>
              <a:defRPr/>
            </a:lvl1pPr>
          </a:lstStyle>
          <a:p>
            <a:pPr>
              <a:defRPr/>
            </a:pPr>
            <a:fld id="{3DD9021E-3E58-4E5A-A256-22F7FF3784BA}"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16"/>
          </p:nvPr>
        </p:nvSpPr>
        <p:spPr/>
        <p:txBody>
          <a:bodyPr/>
          <a:lstStyle>
            <a:lvl1pPr>
              <a:defRPr/>
            </a:lvl1pPr>
          </a:lstStyle>
          <a:p>
            <a:pPr>
              <a:defRPr/>
            </a:pPr>
            <a:fld id="{22CED0FE-6DC4-4127-9F4E-BC2F4004E200}" type="slidenum">
              <a:rPr lang="de-DE"/>
              <a:pPr>
                <a:defRPr/>
              </a:pPr>
              <a:t>‹#›</a:t>
            </a:fld>
            <a:endParaRPr lang="de-DE" dirty="0"/>
          </a:p>
        </p:txBody>
      </p:sp>
    </p:spTree>
    <p:extLst>
      <p:ext uri="{BB962C8B-B14F-4D97-AF65-F5344CB8AC3E}">
        <p14:creationId xmlns:p14="http://schemas.microsoft.com/office/powerpoint/2010/main" val="14056582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Fak 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1FDEF143-D7E8-443D-9E48-E66FD3B7FA07}"/>
              </a:ext>
            </a:extLst>
          </p:cNvPr>
          <p:cNvSpPr>
            <a:spLocks noGrp="1"/>
          </p:cNvSpPr>
          <p:nvPr>
            <p:ph type="dt" sz="half" idx="10"/>
          </p:nvPr>
        </p:nvSpPr>
        <p:spPr/>
        <p:txBody>
          <a:bodyPr/>
          <a:lstStyle>
            <a:lvl1pPr>
              <a:defRPr>
                <a:latin typeface="Bliss 2 Regular" pitchFamily="50" charset="0"/>
              </a:defRPr>
            </a:lvl1pPr>
          </a:lstStyle>
          <a:p>
            <a:pPr>
              <a:defRPr/>
            </a:pPr>
            <a:fld id="{ACF6FF4D-5E62-4A07-8BE1-11537862A36C}" type="datetime1">
              <a:rPr lang="de-DE"/>
              <a:pPr>
                <a:defRPr/>
              </a:pPr>
              <a:t>07.07.2021</a:t>
            </a:fld>
            <a:endParaRPr lang="de-DE"/>
          </a:p>
        </p:txBody>
      </p:sp>
      <p:sp>
        <p:nvSpPr>
          <p:cNvPr id="6" name="Fußzeilenplatzhalter 5">
            <a:extLst>
              <a:ext uri="{FF2B5EF4-FFF2-40B4-BE49-F238E27FC236}">
                <a16:creationId xmlns:a16="http://schemas.microsoft.com/office/drawing/2014/main" id="{39A6150D-41ED-49AA-96C9-13F7A635CFBC}"/>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B8C9770C-F441-41CF-8E2D-405A83041253}"/>
              </a:ext>
            </a:extLst>
          </p:cNvPr>
          <p:cNvSpPr>
            <a:spLocks noGrp="1"/>
          </p:cNvSpPr>
          <p:nvPr>
            <p:ph type="sldNum" sz="quarter" idx="12"/>
          </p:nvPr>
        </p:nvSpPr>
        <p:spPr/>
        <p:txBody>
          <a:bodyPr/>
          <a:lstStyle>
            <a:lvl1pPr>
              <a:defRPr>
                <a:latin typeface="Bliss 2 Regular" pitchFamily="50" charset="0"/>
              </a:defRPr>
            </a:lvl1pPr>
          </a:lstStyle>
          <a:p>
            <a:pPr>
              <a:defRPr/>
            </a:pPr>
            <a:fld id="{8778E33C-78FE-4E2C-824C-00DE61850348}" type="slidenum">
              <a:rPr lang="de-DE"/>
              <a:pPr>
                <a:defRPr/>
              </a:pPr>
              <a:t>‹#›</a:t>
            </a:fld>
            <a:endParaRPr lang="de-DE"/>
          </a:p>
        </p:txBody>
      </p:sp>
    </p:spTree>
    <p:extLst>
      <p:ext uri="{BB962C8B-B14F-4D97-AF65-F5344CB8AC3E}">
        <p14:creationId xmlns:p14="http://schemas.microsoft.com/office/powerpoint/2010/main" val="206272703"/>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secHead" preserve="1">
  <p:cSld name="Fak 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59B64A69-164C-40AC-BFF8-2D97078BF8EB}"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3161E61F-8C54-4F95-889B-54677D1637F3}" type="slidenum">
              <a:rPr lang="de-DE"/>
              <a:pPr>
                <a:defRPr/>
              </a:pPr>
              <a:t>‹#›</a:t>
            </a:fld>
            <a:endParaRPr lang="de-DE" dirty="0"/>
          </a:p>
        </p:txBody>
      </p:sp>
    </p:spTree>
    <p:extLst>
      <p:ext uri="{BB962C8B-B14F-4D97-AF65-F5344CB8AC3E}">
        <p14:creationId xmlns:p14="http://schemas.microsoft.com/office/powerpoint/2010/main" val="1288488500"/>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Fak 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653AEE5E-9D7D-4661-834E-B5C6AB019FED}" type="datetime1">
              <a:rPr lang="de-DE"/>
              <a:pPr>
                <a:defRPr/>
              </a:pPr>
              <a:t>07.07.2021</a:t>
            </a:fld>
            <a:endParaRPr lang="de-DE" dirty="0"/>
          </a:p>
        </p:txBody>
      </p:sp>
      <p:sp>
        <p:nvSpPr>
          <p:cNvPr id="6"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685A6934-7550-4122-828E-70CC39AE1366}" type="slidenum">
              <a:rPr lang="de-DE"/>
              <a:pPr>
                <a:defRPr/>
              </a:pPr>
              <a:t>‹#›</a:t>
            </a:fld>
            <a:endParaRPr lang="de-DE" dirty="0"/>
          </a:p>
        </p:txBody>
      </p:sp>
    </p:spTree>
    <p:extLst>
      <p:ext uri="{BB962C8B-B14F-4D97-AF65-F5344CB8AC3E}">
        <p14:creationId xmlns:p14="http://schemas.microsoft.com/office/powerpoint/2010/main" val="888421013"/>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userDrawn="1">
  <p:cSld name="Fak 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44CF4C09-3015-40A6-9779-68205CF0FBDE}" type="datetime1">
              <a:rPr lang="de-DE"/>
              <a:pPr>
                <a:defRPr/>
              </a:pPr>
              <a:t>07.07.2021</a:t>
            </a:fld>
            <a:endParaRPr lang="de-DE" dirty="0"/>
          </a:p>
        </p:txBody>
      </p:sp>
      <p:sp>
        <p:nvSpPr>
          <p:cNvPr id="8"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2B2A0EB0-093A-49E9-9484-B74C9BBE61D1}" type="slidenum">
              <a:rPr lang="de-DE"/>
              <a:pPr>
                <a:defRPr/>
              </a:pPr>
              <a:t>‹#›</a:t>
            </a:fld>
            <a:endParaRPr lang="de-DE" dirty="0"/>
          </a:p>
        </p:txBody>
      </p:sp>
    </p:spTree>
    <p:extLst>
      <p:ext uri="{BB962C8B-B14F-4D97-AF65-F5344CB8AC3E}">
        <p14:creationId xmlns:p14="http://schemas.microsoft.com/office/powerpoint/2010/main" val="262690298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picTx" preserve="1">
  <p:cSld name="Fak 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339EE763-CA29-4CE1-BE7C-BDE67BA0045E}"/>
              </a:ext>
            </a:extLst>
          </p:cNvPr>
          <p:cNvSpPr>
            <a:spLocks noGrp="1"/>
          </p:cNvSpPr>
          <p:nvPr>
            <p:ph type="dt" sz="half" idx="10"/>
          </p:nvPr>
        </p:nvSpPr>
        <p:spPr/>
        <p:txBody>
          <a:bodyPr/>
          <a:lstStyle>
            <a:lvl1pPr>
              <a:defRPr/>
            </a:lvl1pPr>
          </a:lstStyle>
          <a:p>
            <a:pPr>
              <a:defRPr/>
            </a:pPr>
            <a:fld id="{943B07DB-BB99-4C9A-A6B0-543C009C8B51}" type="datetime1">
              <a:rPr lang="de-DE"/>
              <a:pPr>
                <a:defRPr/>
              </a:pPr>
              <a:t>07.07.2021</a:t>
            </a:fld>
            <a:endParaRPr lang="de-DE" dirty="0"/>
          </a:p>
        </p:txBody>
      </p:sp>
      <p:sp>
        <p:nvSpPr>
          <p:cNvPr id="6" name="Fußzeilenplatzhalter 4">
            <a:extLst>
              <a:ext uri="{FF2B5EF4-FFF2-40B4-BE49-F238E27FC236}">
                <a16:creationId xmlns:a16="http://schemas.microsoft.com/office/drawing/2014/main" id="{A59C6C27-36F3-4922-9827-7DC5E517C9B8}"/>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65EA5AB8-9D60-45C6-8A4F-B1DE0B82C269}"/>
              </a:ext>
            </a:extLst>
          </p:cNvPr>
          <p:cNvSpPr>
            <a:spLocks noGrp="1"/>
          </p:cNvSpPr>
          <p:nvPr>
            <p:ph type="sldNum" sz="quarter" idx="12"/>
          </p:nvPr>
        </p:nvSpPr>
        <p:spPr/>
        <p:txBody>
          <a:bodyPr/>
          <a:lstStyle>
            <a:lvl1pPr>
              <a:defRPr/>
            </a:lvl1pPr>
          </a:lstStyle>
          <a:p>
            <a:pPr>
              <a:defRPr/>
            </a:pPr>
            <a:fld id="{AA9CC4F2-BDFE-41B3-9F77-0903244FDED3}" type="slidenum">
              <a:rPr lang="de-DE"/>
              <a:pPr>
                <a:defRPr/>
              </a:pPr>
              <a:t>‹#›</a:t>
            </a:fld>
            <a:endParaRPr lang="de-DE" dirty="0"/>
          </a:p>
        </p:txBody>
      </p:sp>
    </p:spTree>
    <p:extLst>
      <p:ext uri="{BB962C8B-B14F-4D97-AF65-F5344CB8AC3E}">
        <p14:creationId xmlns:p14="http://schemas.microsoft.com/office/powerpoint/2010/main" val="288457726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userDrawn="1">
  <p:cSld name="EXTERN Fak I (mit Logo):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E0538FA6-DDB3-4DD1-B19F-BF7C184139FB}"/>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25909805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EXTERN Fak I (mit Logo):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C4DB6DFC-0C06-4276-BBD4-AC44705E8EBE}"/>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7249730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itle" preserve="1">
  <p:cSld name="Fak 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FC9502E2-B855-422F-85D1-65F9915187F3}"/>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21DE06B0-7E99-4CAE-A31D-493810D17227}" type="datetime1">
              <a:rPr lang="de-DE"/>
              <a:pPr>
                <a:defRPr/>
              </a:pPr>
              <a:t>07.07.2021</a:t>
            </a:fld>
            <a:endParaRPr lang="de-DE" dirty="0"/>
          </a:p>
        </p:txBody>
      </p:sp>
      <p:sp>
        <p:nvSpPr>
          <p:cNvPr id="5" name="Fußzeilenplatzhalter 4">
            <a:extLst>
              <a:ext uri="{FF2B5EF4-FFF2-40B4-BE49-F238E27FC236}">
                <a16:creationId xmlns:a16="http://schemas.microsoft.com/office/drawing/2014/main" id="{137AC425-6836-4101-A418-2D884C439212}"/>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6" name="Foliennummernplatzhalter 5">
            <a:extLst>
              <a:ext uri="{FF2B5EF4-FFF2-40B4-BE49-F238E27FC236}">
                <a16:creationId xmlns:a16="http://schemas.microsoft.com/office/drawing/2014/main" id="{8832098D-D147-444F-9E5C-635B9165F9A7}"/>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4D0D253D-DDD5-4034-8EA3-BFFA0C11386D}" type="slidenum">
              <a:rPr lang="de-DE"/>
              <a:pPr>
                <a:defRPr/>
              </a:pPr>
              <a:t>‹#›</a:t>
            </a:fld>
            <a:endParaRPr lang="de-DE" dirty="0"/>
          </a:p>
        </p:txBody>
      </p:sp>
    </p:spTree>
    <p:extLst>
      <p:ext uri="{BB962C8B-B14F-4D97-AF65-F5344CB8AC3E}">
        <p14:creationId xmlns:p14="http://schemas.microsoft.com/office/powerpoint/2010/main" val="42238271"/>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Fak 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DD17D711-DE02-41BB-8A04-BD405170BAE1}"/>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47A78CE8-9ACB-4A2F-91BC-5D92A532FE6E}" type="datetime1">
              <a:rPr lang="de-DE"/>
              <a:pPr>
                <a:defRPr/>
              </a:pPr>
              <a:t>07.07.2021</a:t>
            </a:fld>
            <a:endParaRPr lang="de-DE" dirty="0"/>
          </a:p>
        </p:txBody>
      </p:sp>
      <p:sp>
        <p:nvSpPr>
          <p:cNvPr id="5" name="Fußzeilenplatzhalter 4">
            <a:extLst>
              <a:ext uri="{FF2B5EF4-FFF2-40B4-BE49-F238E27FC236}">
                <a16:creationId xmlns:a16="http://schemas.microsoft.com/office/drawing/2014/main" id="{A7CEDF6E-B883-47E1-B578-0C1BFEED6C31}"/>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6" name="Foliennummernplatzhalter 5">
            <a:extLst>
              <a:ext uri="{FF2B5EF4-FFF2-40B4-BE49-F238E27FC236}">
                <a16:creationId xmlns:a16="http://schemas.microsoft.com/office/drawing/2014/main" id="{88A2705F-F694-4CCF-8F31-5FDBD96ED015}"/>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B01F71FB-35D4-4E06-B73A-7860B711E31B}" type="slidenum">
              <a:rPr lang="de-DE"/>
              <a:pPr>
                <a:defRPr/>
              </a:pPr>
              <a:t>‹#›</a:t>
            </a:fld>
            <a:endParaRPr lang="de-DE" dirty="0"/>
          </a:p>
        </p:txBody>
      </p:sp>
    </p:spTree>
    <p:extLst>
      <p:ext uri="{BB962C8B-B14F-4D97-AF65-F5344CB8AC3E}">
        <p14:creationId xmlns:p14="http://schemas.microsoft.com/office/powerpoint/2010/main" val="311713026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userDrawn="1">
  <p:cSld name="Fak 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DE187066-3A0E-452B-AA07-724428A1CB0B}"/>
              </a:ext>
            </a:extLst>
          </p:cNvPr>
          <p:cNvSpPr>
            <a:spLocks noGrp="1"/>
          </p:cNvSpPr>
          <p:nvPr>
            <p:ph type="dt" sz="half" idx="14"/>
          </p:nvPr>
        </p:nvSpPr>
        <p:spPr/>
        <p:txBody>
          <a:bodyPr/>
          <a:lstStyle>
            <a:lvl1pPr>
              <a:defRPr>
                <a:latin typeface="Trebuchet MS" panose="020B0603020202020204" pitchFamily="34" charset="0"/>
              </a:defRPr>
            </a:lvl1pPr>
          </a:lstStyle>
          <a:p>
            <a:pPr>
              <a:defRPr/>
            </a:pPr>
            <a:fld id="{8D373059-7758-4960-B181-852FFE431B70}" type="datetime1">
              <a:rPr lang="de-DE"/>
              <a:pPr>
                <a:defRPr/>
              </a:pPr>
              <a:t>07.07.2021</a:t>
            </a:fld>
            <a:endParaRPr lang="de-DE" dirty="0"/>
          </a:p>
        </p:txBody>
      </p:sp>
      <p:sp>
        <p:nvSpPr>
          <p:cNvPr id="5" name="Fußzeilenplatzhalter 4">
            <a:extLst>
              <a:ext uri="{FF2B5EF4-FFF2-40B4-BE49-F238E27FC236}">
                <a16:creationId xmlns:a16="http://schemas.microsoft.com/office/drawing/2014/main" id="{271BA58F-F057-4433-8D14-21F6513A0F89}"/>
              </a:ext>
            </a:extLst>
          </p:cNvPr>
          <p:cNvSpPr>
            <a:spLocks noGrp="1"/>
          </p:cNvSpPr>
          <p:nvPr>
            <p:ph type="ftr" sz="quarter" idx="15"/>
          </p:nvPr>
        </p:nvSpPr>
        <p:spPr/>
        <p:txBody>
          <a:bodyPr/>
          <a:lstStyle>
            <a:lvl1pPr>
              <a:defRPr>
                <a:latin typeface="Trebuchet MS" panose="020B0603020202020204" pitchFamily="34" charset="0"/>
              </a:defRPr>
            </a:lvl1pPr>
          </a:lstStyle>
          <a:p>
            <a:pPr>
              <a:defRPr/>
            </a:pPr>
            <a:endParaRPr lang="de-DE"/>
          </a:p>
        </p:txBody>
      </p:sp>
      <p:sp>
        <p:nvSpPr>
          <p:cNvPr id="6" name="Foliennummernplatzhalter 5">
            <a:extLst>
              <a:ext uri="{FF2B5EF4-FFF2-40B4-BE49-F238E27FC236}">
                <a16:creationId xmlns:a16="http://schemas.microsoft.com/office/drawing/2014/main" id="{E43A4C41-8602-4263-BD7E-63AE67D71876}"/>
              </a:ext>
            </a:extLst>
          </p:cNvPr>
          <p:cNvSpPr>
            <a:spLocks noGrp="1"/>
          </p:cNvSpPr>
          <p:nvPr>
            <p:ph type="sldNum" sz="quarter" idx="16"/>
          </p:nvPr>
        </p:nvSpPr>
        <p:spPr/>
        <p:txBody>
          <a:bodyPr/>
          <a:lstStyle>
            <a:lvl1pPr>
              <a:defRPr>
                <a:latin typeface="Trebuchet MS" panose="020B0603020202020204" pitchFamily="34" charset="0"/>
              </a:defRPr>
            </a:lvl1pPr>
          </a:lstStyle>
          <a:p>
            <a:pPr>
              <a:defRPr/>
            </a:pPr>
            <a:fld id="{7691A253-E00C-450B-A9EB-536FD7385823}" type="slidenum">
              <a:rPr lang="de-DE"/>
              <a:pPr>
                <a:defRPr/>
              </a:pPr>
              <a:t>‹#›</a:t>
            </a:fld>
            <a:endParaRPr lang="de-DE" dirty="0"/>
          </a:p>
        </p:txBody>
      </p:sp>
    </p:spTree>
    <p:extLst>
      <p:ext uri="{BB962C8B-B14F-4D97-AF65-F5344CB8AC3E}">
        <p14:creationId xmlns:p14="http://schemas.microsoft.com/office/powerpoint/2010/main" val="89270647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secHead" preserve="1">
  <p:cSld name="Fak 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629EF007-BA15-4984-AF3D-BE0D266448C6}"/>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1C7B1073-431B-4A0A-9E45-E56F1464F829}" type="datetime1">
              <a:rPr lang="de-DE"/>
              <a:pPr>
                <a:defRPr/>
              </a:pPr>
              <a:t>07.07.2021</a:t>
            </a:fld>
            <a:endParaRPr lang="de-DE" dirty="0"/>
          </a:p>
        </p:txBody>
      </p:sp>
      <p:sp>
        <p:nvSpPr>
          <p:cNvPr id="5" name="Fußzeilenplatzhalter 4">
            <a:extLst>
              <a:ext uri="{FF2B5EF4-FFF2-40B4-BE49-F238E27FC236}">
                <a16:creationId xmlns:a16="http://schemas.microsoft.com/office/drawing/2014/main" id="{FE7254DE-F201-48BF-8BC0-FF19727AE5A8}"/>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6" name="Foliennummernplatzhalter 5">
            <a:extLst>
              <a:ext uri="{FF2B5EF4-FFF2-40B4-BE49-F238E27FC236}">
                <a16:creationId xmlns:a16="http://schemas.microsoft.com/office/drawing/2014/main" id="{F94F062F-8404-4F60-8ABA-996F24318A43}"/>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ECA6778F-954C-40ED-9387-B7CD094DC1D6}" type="slidenum">
              <a:rPr lang="de-DE"/>
              <a:pPr>
                <a:defRPr/>
              </a:pPr>
              <a:t>‹#›</a:t>
            </a:fld>
            <a:endParaRPr lang="de-DE" dirty="0"/>
          </a:p>
        </p:txBody>
      </p:sp>
    </p:spTree>
    <p:extLst>
      <p:ext uri="{BB962C8B-B14F-4D97-AF65-F5344CB8AC3E}">
        <p14:creationId xmlns:p14="http://schemas.microsoft.com/office/powerpoint/2010/main" val="3926219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TERN Fak I: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94215DA8-BD24-42F7-91F0-0E0C8BB16595}"/>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3783417068"/>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Fak 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CC7A86FA-A4DB-4113-BAC7-3FD9AC6BC800}"/>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340C9BB8-D043-428C-A7F1-C0E6C6116E8C}" type="datetime1">
              <a:rPr lang="de-DE"/>
              <a:pPr>
                <a:defRPr/>
              </a:pPr>
              <a:t>07.07.2021</a:t>
            </a:fld>
            <a:endParaRPr lang="de-DE" dirty="0"/>
          </a:p>
        </p:txBody>
      </p:sp>
      <p:sp>
        <p:nvSpPr>
          <p:cNvPr id="6" name="Fußzeilenplatzhalter 5">
            <a:extLst>
              <a:ext uri="{FF2B5EF4-FFF2-40B4-BE49-F238E27FC236}">
                <a16:creationId xmlns:a16="http://schemas.microsoft.com/office/drawing/2014/main" id="{D3E185FF-1864-4687-9247-0D71A3EB8CA5}"/>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7" name="Foliennummernplatzhalter 6">
            <a:extLst>
              <a:ext uri="{FF2B5EF4-FFF2-40B4-BE49-F238E27FC236}">
                <a16:creationId xmlns:a16="http://schemas.microsoft.com/office/drawing/2014/main" id="{39C14CDF-746E-4635-A9CC-9BDDFA655ACC}"/>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242AACD1-941A-4C47-839A-2737A3635C0E}" type="slidenum">
              <a:rPr lang="de-DE"/>
              <a:pPr>
                <a:defRPr/>
              </a:pPr>
              <a:t>‹#›</a:t>
            </a:fld>
            <a:endParaRPr lang="de-DE" dirty="0"/>
          </a:p>
        </p:txBody>
      </p:sp>
    </p:spTree>
    <p:extLst>
      <p:ext uri="{BB962C8B-B14F-4D97-AF65-F5344CB8AC3E}">
        <p14:creationId xmlns:p14="http://schemas.microsoft.com/office/powerpoint/2010/main" val="3433733058"/>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userDrawn="1">
  <p:cSld name="Fak 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29061673-E9C5-4A14-A638-80F079837320}"/>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8925BE5D-AEC9-452B-BF01-722647CDF91D}" type="datetime1">
              <a:rPr lang="de-DE"/>
              <a:pPr>
                <a:defRPr/>
              </a:pPr>
              <a:t>07.07.2021</a:t>
            </a:fld>
            <a:endParaRPr lang="de-DE" dirty="0"/>
          </a:p>
        </p:txBody>
      </p:sp>
      <p:sp>
        <p:nvSpPr>
          <p:cNvPr id="8" name="Fußzeilenplatzhalter 7">
            <a:extLst>
              <a:ext uri="{FF2B5EF4-FFF2-40B4-BE49-F238E27FC236}">
                <a16:creationId xmlns:a16="http://schemas.microsoft.com/office/drawing/2014/main" id="{B5E5D5B7-24BA-4583-A37E-1AF114E1662D}"/>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9" name="Foliennummernplatzhalter 8">
            <a:extLst>
              <a:ext uri="{FF2B5EF4-FFF2-40B4-BE49-F238E27FC236}">
                <a16:creationId xmlns:a16="http://schemas.microsoft.com/office/drawing/2014/main" id="{98C890BF-B023-4FA8-ADAE-F332CF0AA338}"/>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7EB0184C-62F5-4419-9546-AAA6956BB747}" type="slidenum">
              <a:rPr lang="de-DE"/>
              <a:pPr>
                <a:defRPr/>
              </a:pPr>
              <a:t>‹#›</a:t>
            </a:fld>
            <a:endParaRPr lang="de-DE" dirty="0"/>
          </a:p>
        </p:txBody>
      </p:sp>
    </p:spTree>
    <p:extLst>
      <p:ext uri="{BB962C8B-B14F-4D97-AF65-F5344CB8AC3E}">
        <p14:creationId xmlns:p14="http://schemas.microsoft.com/office/powerpoint/2010/main" val="2104871321"/>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picTx" preserve="1">
  <p:cSld name="Fak 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C1C0B9D4-A502-458E-A664-32697EFD0AC9}"/>
              </a:ext>
            </a:extLst>
          </p:cNvPr>
          <p:cNvSpPr>
            <a:spLocks noGrp="1"/>
          </p:cNvSpPr>
          <p:nvPr>
            <p:ph type="dt" sz="half" idx="10"/>
          </p:nvPr>
        </p:nvSpPr>
        <p:spPr/>
        <p:txBody>
          <a:bodyPr/>
          <a:lstStyle>
            <a:lvl1pPr>
              <a:defRPr>
                <a:latin typeface="Trebuchet MS" panose="020B0603020202020204" pitchFamily="34" charset="0"/>
              </a:defRPr>
            </a:lvl1pPr>
          </a:lstStyle>
          <a:p>
            <a:pPr>
              <a:defRPr/>
            </a:pPr>
            <a:fld id="{20EE113F-3C0B-4A6A-A4C0-65B4BA9548E4}" type="datetime1">
              <a:rPr lang="de-DE"/>
              <a:pPr>
                <a:defRPr/>
              </a:pPr>
              <a:t>07.07.2021</a:t>
            </a:fld>
            <a:endParaRPr lang="de-DE" dirty="0"/>
          </a:p>
        </p:txBody>
      </p:sp>
      <p:sp>
        <p:nvSpPr>
          <p:cNvPr id="6" name="Fußzeilenplatzhalter 5">
            <a:extLst>
              <a:ext uri="{FF2B5EF4-FFF2-40B4-BE49-F238E27FC236}">
                <a16:creationId xmlns:a16="http://schemas.microsoft.com/office/drawing/2014/main" id="{ADFFC1A4-773D-4AE8-ADAD-8C2C813F1D1C}"/>
              </a:ext>
            </a:extLst>
          </p:cNvPr>
          <p:cNvSpPr>
            <a:spLocks noGrp="1"/>
          </p:cNvSpPr>
          <p:nvPr>
            <p:ph type="ftr" sz="quarter" idx="11"/>
          </p:nvPr>
        </p:nvSpPr>
        <p:spPr/>
        <p:txBody>
          <a:bodyPr/>
          <a:lstStyle>
            <a:lvl1pPr>
              <a:defRPr>
                <a:latin typeface="Trebuchet MS" panose="020B0603020202020204" pitchFamily="34" charset="0"/>
              </a:defRPr>
            </a:lvl1pPr>
          </a:lstStyle>
          <a:p>
            <a:pPr>
              <a:defRPr/>
            </a:pPr>
            <a:endParaRPr lang="de-DE"/>
          </a:p>
        </p:txBody>
      </p:sp>
      <p:sp>
        <p:nvSpPr>
          <p:cNvPr id="7" name="Foliennummernplatzhalter 6">
            <a:extLst>
              <a:ext uri="{FF2B5EF4-FFF2-40B4-BE49-F238E27FC236}">
                <a16:creationId xmlns:a16="http://schemas.microsoft.com/office/drawing/2014/main" id="{AD81550F-D074-4353-B099-725EBF6AED8D}"/>
              </a:ext>
            </a:extLst>
          </p:cNvPr>
          <p:cNvSpPr>
            <a:spLocks noGrp="1"/>
          </p:cNvSpPr>
          <p:nvPr>
            <p:ph type="sldNum" sz="quarter" idx="12"/>
          </p:nvPr>
        </p:nvSpPr>
        <p:spPr/>
        <p:txBody>
          <a:bodyPr/>
          <a:lstStyle>
            <a:lvl1pPr>
              <a:defRPr>
                <a:latin typeface="Trebuchet MS" panose="020B0603020202020204" pitchFamily="34" charset="0"/>
              </a:defRPr>
            </a:lvl1pPr>
          </a:lstStyle>
          <a:p>
            <a:pPr>
              <a:defRPr/>
            </a:pPr>
            <a:fld id="{50175009-0884-4F3C-A264-A304AFED48CA}" type="slidenum">
              <a:rPr lang="de-DE"/>
              <a:pPr>
                <a:defRPr/>
              </a:pPr>
              <a:t>‹#›</a:t>
            </a:fld>
            <a:endParaRPr lang="de-DE" dirty="0"/>
          </a:p>
        </p:txBody>
      </p:sp>
    </p:spTree>
    <p:extLst>
      <p:ext uri="{BB962C8B-B14F-4D97-AF65-F5344CB8AC3E}">
        <p14:creationId xmlns:p14="http://schemas.microsoft.com/office/powerpoint/2010/main" val="2093102315"/>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EXTERN Fak I: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A44D6AB2-DD45-445B-BAC8-C4931CD1E369}"/>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AF1821"/>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472483509"/>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EXTERN Fak I: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89F23734-8E20-4514-B1CE-33B33909323B}"/>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84496578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 preserve="1">
  <p:cSld name="Fak I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6B5C284E-5C29-458A-AB4C-DFB4D3F2427F}"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933600B4-34BD-4119-98EB-2569E8BACCCB}" type="slidenum">
              <a:rPr lang="de-DE"/>
              <a:pPr>
                <a:defRPr/>
              </a:pPr>
              <a:t>‹#›</a:t>
            </a:fld>
            <a:endParaRPr lang="de-DE" dirty="0"/>
          </a:p>
        </p:txBody>
      </p:sp>
    </p:spTree>
    <p:extLst>
      <p:ext uri="{BB962C8B-B14F-4D97-AF65-F5344CB8AC3E}">
        <p14:creationId xmlns:p14="http://schemas.microsoft.com/office/powerpoint/2010/main" val="223623965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Fak 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7039722C-F7CF-4BDC-BDE3-F595777DACA1}"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F1A8ED1F-7E7D-46B0-9891-01DF3EA2595B}" type="slidenum">
              <a:rPr lang="de-DE"/>
              <a:pPr>
                <a:defRPr/>
              </a:pPr>
              <a:t>‹#›</a:t>
            </a:fld>
            <a:endParaRPr lang="de-DE" dirty="0"/>
          </a:p>
        </p:txBody>
      </p:sp>
    </p:spTree>
    <p:extLst>
      <p:ext uri="{BB962C8B-B14F-4D97-AF65-F5344CB8AC3E}">
        <p14:creationId xmlns:p14="http://schemas.microsoft.com/office/powerpoint/2010/main" val="2541440851"/>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Fak 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14"/>
          </p:nvPr>
        </p:nvSpPr>
        <p:spPr/>
        <p:txBody>
          <a:bodyPr/>
          <a:lstStyle>
            <a:lvl1pPr>
              <a:defRPr/>
            </a:lvl1pPr>
          </a:lstStyle>
          <a:p>
            <a:pPr>
              <a:defRPr/>
            </a:pPr>
            <a:fld id="{A246D3C6-3D39-4856-8FFD-E00BD5FE26DD}"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16"/>
          </p:nvPr>
        </p:nvSpPr>
        <p:spPr/>
        <p:txBody>
          <a:bodyPr/>
          <a:lstStyle>
            <a:lvl1pPr>
              <a:defRPr/>
            </a:lvl1pPr>
          </a:lstStyle>
          <a:p>
            <a:pPr>
              <a:defRPr/>
            </a:pPr>
            <a:fld id="{90E0BEA2-4F4A-4E2D-A4C2-7D3B8D3927E5}" type="slidenum">
              <a:rPr lang="de-DE"/>
              <a:pPr>
                <a:defRPr/>
              </a:pPr>
              <a:t>‹#›</a:t>
            </a:fld>
            <a:endParaRPr lang="de-DE" dirty="0"/>
          </a:p>
        </p:txBody>
      </p:sp>
    </p:spTree>
    <p:extLst>
      <p:ext uri="{BB962C8B-B14F-4D97-AF65-F5344CB8AC3E}">
        <p14:creationId xmlns:p14="http://schemas.microsoft.com/office/powerpoint/2010/main" val="3992797474"/>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secHead" preserve="1">
  <p:cSld name="Fak I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F273F0D2-CFE4-4885-AF83-609965CE0CED}"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55BD51EF-328F-4409-9637-87E1E99A8A4E}" type="slidenum">
              <a:rPr lang="de-DE"/>
              <a:pPr>
                <a:defRPr/>
              </a:pPr>
              <a:t>‹#›</a:t>
            </a:fld>
            <a:endParaRPr lang="de-DE" dirty="0"/>
          </a:p>
        </p:txBody>
      </p:sp>
    </p:spTree>
    <p:extLst>
      <p:ext uri="{BB962C8B-B14F-4D97-AF65-F5344CB8AC3E}">
        <p14:creationId xmlns:p14="http://schemas.microsoft.com/office/powerpoint/2010/main" val="198043207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userDrawn="1">
  <p:cSld name="Fak I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E1480FA6-FEAB-437B-9E29-08D327FFD00B}" type="datetime1">
              <a:rPr lang="de-DE"/>
              <a:pPr>
                <a:defRPr/>
              </a:pPr>
              <a:t>07.07.2021</a:t>
            </a:fld>
            <a:endParaRPr lang="de-DE" dirty="0"/>
          </a:p>
        </p:txBody>
      </p:sp>
      <p:sp>
        <p:nvSpPr>
          <p:cNvPr id="6"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78D0F05B-0361-4465-A1BD-B1DA56DF26D6}" type="slidenum">
              <a:rPr lang="de-DE"/>
              <a:pPr>
                <a:defRPr/>
              </a:pPr>
              <a:t>‹#›</a:t>
            </a:fld>
            <a:endParaRPr lang="de-DE" dirty="0"/>
          </a:p>
        </p:txBody>
      </p:sp>
    </p:spTree>
    <p:extLst>
      <p:ext uri="{BB962C8B-B14F-4D97-AF65-F5344CB8AC3E}">
        <p14:creationId xmlns:p14="http://schemas.microsoft.com/office/powerpoint/2010/main" val="23770993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XTERN Fak I: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1B203F13-AD81-4142-8574-40D3EFF6ED13}"/>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411230570"/>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Fak I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8975844E-87F4-460A-AEF9-BFE71D3DFFFC}" type="datetime1">
              <a:rPr lang="de-DE"/>
              <a:pPr>
                <a:defRPr/>
              </a:pPr>
              <a:t>07.07.2021</a:t>
            </a:fld>
            <a:endParaRPr lang="de-DE" dirty="0"/>
          </a:p>
        </p:txBody>
      </p:sp>
      <p:sp>
        <p:nvSpPr>
          <p:cNvPr id="8"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33A99BA3-5DFF-4881-AB50-556D76667720}" type="slidenum">
              <a:rPr lang="de-DE"/>
              <a:pPr>
                <a:defRPr/>
              </a:pPr>
              <a:t>‹#›</a:t>
            </a:fld>
            <a:endParaRPr lang="de-DE" dirty="0"/>
          </a:p>
        </p:txBody>
      </p:sp>
    </p:spTree>
    <p:extLst>
      <p:ext uri="{BB962C8B-B14F-4D97-AF65-F5344CB8AC3E}">
        <p14:creationId xmlns:p14="http://schemas.microsoft.com/office/powerpoint/2010/main" val="3469795507"/>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picTx" preserve="1">
  <p:cSld name="Fak I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F1073DF2-92C4-4BAE-BF38-10353FB5379E}"/>
              </a:ext>
            </a:extLst>
          </p:cNvPr>
          <p:cNvSpPr>
            <a:spLocks noGrp="1"/>
          </p:cNvSpPr>
          <p:nvPr>
            <p:ph type="dt" sz="half" idx="10"/>
          </p:nvPr>
        </p:nvSpPr>
        <p:spPr/>
        <p:txBody>
          <a:bodyPr/>
          <a:lstStyle>
            <a:lvl1pPr>
              <a:defRPr/>
            </a:lvl1pPr>
          </a:lstStyle>
          <a:p>
            <a:pPr>
              <a:defRPr/>
            </a:pPr>
            <a:fld id="{55C6198F-7C75-4C6B-8EF3-1184CB912948}" type="datetime1">
              <a:rPr lang="de-DE"/>
              <a:pPr>
                <a:defRPr/>
              </a:pPr>
              <a:t>07.07.2021</a:t>
            </a:fld>
            <a:endParaRPr lang="de-DE" dirty="0"/>
          </a:p>
        </p:txBody>
      </p:sp>
      <p:sp>
        <p:nvSpPr>
          <p:cNvPr id="6" name="Fußzeilenplatzhalter 4">
            <a:extLst>
              <a:ext uri="{FF2B5EF4-FFF2-40B4-BE49-F238E27FC236}">
                <a16:creationId xmlns:a16="http://schemas.microsoft.com/office/drawing/2014/main" id="{EF0011A3-44B9-435A-AAA8-413E804A46EE}"/>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BFE2553F-E8DC-4140-AAFB-1C32795A742E}"/>
              </a:ext>
            </a:extLst>
          </p:cNvPr>
          <p:cNvSpPr>
            <a:spLocks noGrp="1"/>
          </p:cNvSpPr>
          <p:nvPr>
            <p:ph type="sldNum" sz="quarter" idx="12"/>
          </p:nvPr>
        </p:nvSpPr>
        <p:spPr/>
        <p:txBody>
          <a:bodyPr/>
          <a:lstStyle>
            <a:lvl1pPr>
              <a:defRPr/>
            </a:lvl1pPr>
          </a:lstStyle>
          <a:p>
            <a:pPr>
              <a:defRPr/>
            </a:pPr>
            <a:fld id="{05866AF3-3AC5-499E-93CB-D0BCFA8D084E}" type="slidenum">
              <a:rPr lang="de-DE"/>
              <a:pPr>
                <a:defRPr/>
              </a:pPr>
              <a:t>‹#›</a:t>
            </a:fld>
            <a:endParaRPr lang="de-DE" dirty="0"/>
          </a:p>
        </p:txBody>
      </p:sp>
    </p:spTree>
    <p:extLst>
      <p:ext uri="{BB962C8B-B14F-4D97-AF65-F5344CB8AC3E}">
        <p14:creationId xmlns:p14="http://schemas.microsoft.com/office/powerpoint/2010/main" val="3365956447"/>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EXTERN Fak II (mit Logo): Titel und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7D4EF203-58E2-4D6E-931B-2625DC664D21}"/>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4013690704"/>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userDrawn="1">
  <p:cSld name="EXTERN Fak II (mit Logo):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2A69C31D-78D4-4FFA-AD98-12C7E9471854}"/>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41253662"/>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itle" preserve="1">
  <p:cSld name="Fak I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1B1619C7-D162-48D9-A1CA-5922585F7A52}"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5BDACD43-98A2-4492-879B-84872C443992}" type="slidenum">
              <a:rPr lang="de-DE"/>
              <a:pPr>
                <a:defRPr/>
              </a:pPr>
              <a:t>‹#›</a:t>
            </a:fld>
            <a:endParaRPr lang="de-DE" dirty="0"/>
          </a:p>
        </p:txBody>
      </p:sp>
    </p:spTree>
    <p:extLst>
      <p:ext uri="{BB962C8B-B14F-4D97-AF65-F5344CB8AC3E}">
        <p14:creationId xmlns:p14="http://schemas.microsoft.com/office/powerpoint/2010/main" val="2623883552"/>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userDrawn="1">
  <p:cSld name="Fak 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9AE2C4D5-A6E5-43C8-928A-0BFA2CC73CBF}"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D448A1E6-2F8F-420A-940B-56E54060AC2C}" type="slidenum">
              <a:rPr lang="de-DE"/>
              <a:pPr>
                <a:defRPr/>
              </a:pPr>
              <a:t>‹#›</a:t>
            </a:fld>
            <a:endParaRPr lang="de-DE" dirty="0"/>
          </a:p>
        </p:txBody>
      </p:sp>
    </p:spTree>
    <p:extLst>
      <p:ext uri="{BB962C8B-B14F-4D97-AF65-F5344CB8AC3E}">
        <p14:creationId xmlns:p14="http://schemas.microsoft.com/office/powerpoint/2010/main" val="1135864882"/>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Fak 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14"/>
          </p:nvPr>
        </p:nvSpPr>
        <p:spPr/>
        <p:txBody>
          <a:bodyPr/>
          <a:lstStyle>
            <a:lvl1pPr>
              <a:defRPr/>
            </a:lvl1pPr>
          </a:lstStyle>
          <a:p>
            <a:pPr>
              <a:defRPr/>
            </a:pPr>
            <a:fld id="{01000C3C-8494-4993-8595-B3B6690A802C}"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16"/>
          </p:nvPr>
        </p:nvSpPr>
        <p:spPr/>
        <p:txBody>
          <a:bodyPr/>
          <a:lstStyle>
            <a:lvl1pPr>
              <a:defRPr/>
            </a:lvl1pPr>
          </a:lstStyle>
          <a:p>
            <a:pPr>
              <a:defRPr/>
            </a:pPr>
            <a:fld id="{C80AFB60-51E1-4679-BA68-1347DF86EEC0}" type="slidenum">
              <a:rPr lang="de-DE"/>
              <a:pPr>
                <a:defRPr/>
              </a:pPr>
              <a:t>‹#›</a:t>
            </a:fld>
            <a:endParaRPr lang="de-DE" dirty="0"/>
          </a:p>
        </p:txBody>
      </p:sp>
    </p:spTree>
    <p:extLst>
      <p:ext uri="{BB962C8B-B14F-4D97-AF65-F5344CB8AC3E}">
        <p14:creationId xmlns:p14="http://schemas.microsoft.com/office/powerpoint/2010/main" val="4182088734"/>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Fak I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E2B79710-14C3-4C40-9C44-6C3ECB38CD3D}"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AD7C673B-8427-42B9-A717-8738A0F90546}" type="slidenum">
              <a:rPr lang="de-DE"/>
              <a:pPr>
                <a:defRPr/>
              </a:pPr>
              <a:t>‹#›</a:t>
            </a:fld>
            <a:endParaRPr lang="de-DE" dirty="0"/>
          </a:p>
        </p:txBody>
      </p:sp>
    </p:spTree>
    <p:extLst>
      <p:ext uri="{BB962C8B-B14F-4D97-AF65-F5344CB8AC3E}">
        <p14:creationId xmlns:p14="http://schemas.microsoft.com/office/powerpoint/2010/main" val="1604849766"/>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userDrawn="1">
  <p:cSld name="Fak I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C2B46A77-FC5F-4FB0-8536-D0D65836434B}" type="datetime1">
              <a:rPr lang="de-DE"/>
              <a:pPr>
                <a:defRPr/>
              </a:pPr>
              <a:t>07.07.2021</a:t>
            </a:fld>
            <a:endParaRPr lang="de-DE" dirty="0"/>
          </a:p>
        </p:txBody>
      </p:sp>
      <p:sp>
        <p:nvSpPr>
          <p:cNvPr id="6"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25CA0EFA-421A-4F6E-AEBD-0CAF97DAFD2B}" type="slidenum">
              <a:rPr lang="de-DE"/>
              <a:pPr>
                <a:defRPr/>
              </a:pPr>
              <a:t>‹#›</a:t>
            </a:fld>
            <a:endParaRPr lang="de-DE" dirty="0"/>
          </a:p>
        </p:txBody>
      </p:sp>
    </p:spTree>
    <p:extLst>
      <p:ext uri="{BB962C8B-B14F-4D97-AF65-F5344CB8AC3E}">
        <p14:creationId xmlns:p14="http://schemas.microsoft.com/office/powerpoint/2010/main" val="3636998617"/>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userDrawn="1">
  <p:cSld name="Fak I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83723E68-CB78-4808-803C-042142913DA9}" type="datetime1">
              <a:rPr lang="de-DE"/>
              <a:pPr>
                <a:defRPr/>
              </a:pPr>
              <a:t>07.07.2021</a:t>
            </a:fld>
            <a:endParaRPr lang="de-DE" dirty="0"/>
          </a:p>
        </p:txBody>
      </p:sp>
      <p:sp>
        <p:nvSpPr>
          <p:cNvPr id="8"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A40E93EF-205B-4779-8B73-BEE49977AEC4}" type="slidenum">
              <a:rPr lang="de-DE"/>
              <a:pPr>
                <a:defRPr/>
              </a:pPr>
              <a:t>‹#›</a:t>
            </a:fld>
            <a:endParaRPr lang="de-DE" dirty="0"/>
          </a:p>
        </p:txBody>
      </p:sp>
    </p:spTree>
    <p:extLst>
      <p:ext uri="{BB962C8B-B14F-4D97-AF65-F5344CB8AC3E}">
        <p14:creationId xmlns:p14="http://schemas.microsoft.com/office/powerpoint/2010/main" val="17729221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Fak I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94202580-2BA6-4A54-91E4-A3F5FBCEEC50}"/>
              </a:ext>
            </a:extLst>
          </p:cNvPr>
          <p:cNvSpPr>
            <a:spLocks noGrp="1"/>
          </p:cNvSpPr>
          <p:nvPr>
            <p:ph type="dt" sz="half" idx="10"/>
          </p:nvPr>
        </p:nvSpPr>
        <p:spPr/>
        <p:txBody>
          <a:bodyPr/>
          <a:lstStyle>
            <a:lvl1pPr>
              <a:defRPr>
                <a:latin typeface="Bliss 2 Regular" pitchFamily="50" charset="0"/>
              </a:defRPr>
            </a:lvl1pPr>
          </a:lstStyle>
          <a:p>
            <a:pPr>
              <a:defRPr/>
            </a:pPr>
            <a:fld id="{40325C88-DC08-4B93-BE11-10D2078E5652}" type="datetime1">
              <a:rPr lang="de-DE"/>
              <a:pPr>
                <a:defRPr/>
              </a:pPr>
              <a:t>07.07.2021</a:t>
            </a:fld>
            <a:endParaRPr lang="de-DE" dirty="0"/>
          </a:p>
        </p:txBody>
      </p:sp>
      <p:sp>
        <p:nvSpPr>
          <p:cNvPr id="5" name="Fußzeilenplatzhalter 4">
            <a:extLst>
              <a:ext uri="{FF2B5EF4-FFF2-40B4-BE49-F238E27FC236}">
                <a16:creationId xmlns:a16="http://schemas.microsoft.com/office/drawing/2014/main" id="{CD98478D-7433-4003-9612-4388EE2C7675}"/>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900213B2-82A2-4E43-A9AF-8D9FC442F9D8}"/>
              </a:ext>
            </a:extLst>
          </p:cNvPr>
          <p:cNvSpPr>
            <a:spLocks noGrp="1"/>
          </p:cNvSpPr>
          <p:nvPr>
            <p:ph type="sldNum" sz="quarter" idx="12"/>
          </p:nvPr>
        </p:nvSpPr>
        <p:spPr/>
        <p:txBody>
          <a:bodyPr/>
          <a:lstStyle>
            <a:lvl1pPr>
              <a:defRPr>
                <a:latin typeface="Bliss 2 Regular" pitchFamily="50" charset="0"/>
              </a:defRPr>
            </a:lvl1pPr>
          </a:lstStyle>
          <a:p>
            <a:pPr>
              <a:defRPr/>
            </a:pPr>
            <a:fld id="{CE334E23-CF6A-421B-8A62-DD5138683B0F}" type="slidenum">
              <a:rPr lang="de-DE"/>
              <a:pPr>
                <a:defRPr/>
              </a:pPr>
              <a:t>‹#›</a:t>
            </a:fld>
            <a:endParaRPr lang="de-DE" dirty="0"/>
          </a:p>
        </p:txBody>
      </p:sp>
    </p:spTree>
    <p:extLst>
      <p:ext uri="{BB962C8B-B14F-4D97-AF65-F5344CB8AC3E}">
        <p14:creationId xmlns:p14="http://schemas.microsoft.com/office/powerpoint/2010/main" val="3029183573"/>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picTx" preserve="1">
  <p:cSld name="Fak I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F5698763-B4D3-46F0-B7D1-7224947A3E5D}"/>
              </a:ext>
            </a:extLst>
          </p:cNvPr>
          <p:cNvSpPr>
            <a:spLocks noGrp="1"/>
          </p:cNvSpPr>
          <p:nvPr>
            <p:ph type="dt" sz="half" idx="10"/>
          </p:nvPr>
        </p:nvSpPr>
        <p:spPr/>
        <p:txBody>
          <a:bodyPr/>
          <a:lstStyle>
            <a:lvl1pPr>
              <a:defRPr/>
            </a:lvl1pPr>
          </a:lstStyle>
          <a:p>
            <a:pPr>
              <a:defRPr/>
            </a:pPr>
            <a:fld id="{2EC0AEFE-5B2C-4D11-A334-E98BBBE1DD3C}" type="datetime1">
              <a:rPr lang="de-DE"/>
              <a:pPr>
                <a:defRPr/>
              </a:pPr>
              <a:t>07.07.2021</a:t>
            </a:fld>
            <a:endParaRPr lang="de-DE" dirty="0"/>
          </a:p>
        </p:txBody>
      </p:sp>
      <p:sp>
        <p:nvSpPr>
          <p:cNvPr id="6" name="Fußzeilenplatzhalter 4">
            <a:extLst>
              <a:ext uri="{FF2B5EF4-FFF2-40B4-BE49-F238E27FC236}">
                <a16:creationId xmlns:a16="http://schemas.microsoft.com/office/drawing/2014/main" id="{109E4526-8B3D-4EA5-A8E6-49819DE0FBF0}"/>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0CE53F4D-2B72-4312-8444-506F20304D6D}"/>
              </a:ext>
            </a:extLst>
          </p:cNvPr>
          <p:cNvSpPr>
            <a:spLocks noGrp="1"/>
          </p:cNvSpPr>
          <p:nvPr>
            <p:ph type="sldNum" sz="quarter" idx="12"/>
          </p:nvPr>
        </p:nvSpPr>
        <p:spPr/>
        <p:txBody>
          <a:bodyPr/>
          <a:lstStyle>
            <a:lvl1pPr>
              <a:defRPr/>
            </a:lvl1pPr>
          </a:lstStyle>
          <a:p>
            <a:pPr>
              <a:defRPr/>
            </a:pPr>
            <a:fld id="{6FC18F66-5F57-4042-807E-BBBF76D9A075}" type="slidenum">
              <a:rPr lang="de-DE"/>
              <a:pPr>
                <a:defRPr/>
              </a:pPr>
              <a:t>‹#›</a:t>
            </a:fld>
            <a:endParaRPr lang="de-DE" dirty="0"/>
          </a:p>
        </p:txBody>
      </p:sp>
    </p:spTree>
    <p:extLst>
      <p:ext uri="{BB962C8B-B14F-4D97-AF65-F5344CB8AC3E}">
        <p14:creationId xmlns:p14="http://schemas.microsoft.com/office/powerpoint/2010/main" val="4150562847"/>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userDrawn="1">
  <p:cSld name="EXTERN Fak II: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CDA17FE7-4021-4818-8C0D-D84525EE7367}"/>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934607645"/>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userDrawn="1">
  <p:cSld name="EXTERN Fak II: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D0A9AEA1-F4B5-43D8-AEAD-1D5A95979EF1}"/>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830939025"/>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title" preserve="1">
  <p:cSld name="Fak II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84255C2D-2612-445A-9E8E-5E41C21E9A7E}"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41AE6868-D091-44C7-8D1F-3C5FC0C3F14F}" type="slidenum">
              <a:rPr lang="de-DE"/>
              <a:pPr>
                <a:defRPr/>
              </a:pPr>
              <a:t>‹#›</a:t>
            </a:fld>
            <a:endParaRPr lang="de-DE" dirty="0"/>
          </a:p>
        </p:txBody>
      </p:sp>
    </p:spTree>
    <p:extLst>
      <p:ext uri="{BB962C8B-B14F-4D97-AF65-F5344CB8AC3E}">
        <p14:creationId xmlns:p14="http://schemas.microsoft.com/office/powerpoint/2010/main" val="396657484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userDrawn="1">
  <p:cSld name="Fak I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3E98FE8A-8F2B-450A-BB3F-08ADD8E0F992}"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959018D5-FEE4-49B0-9D0A-7F459C1F320A}" type="slidenum">
              <a:rPr lang="de-DE"/>
              <a:pPr>
                <a:defRPr/>
              </a:pPr>
              <a:t>‹#›</a:t>
            </a:fld>
            <a:endParaRPr lang="de-DE" dirty="0"/>
          </a:p>
        </p:txBody>
      </p:sp>
    </p:spTree>
    <p:extLst>
      <p:ext uri="{BB962C8B-B14F-4D97-AF65-F5344CB8AC3E}">
        <p14:creationId xmlns:p14="http://schemas.microsoft.com/office/powerpoint/2010/main" val="3755950087"/>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userDrawn="1">
  <p:cSld name="Fak I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14"/>
          </p:nvPr>
        </p:nvSpPr>
        <p:spPr/>
        <p:txBody>
          <a:bodyPr/>
          <a:lstStyle>
            <a:lvl1pPr>
              <a:defRPr/>
            </a:lvl1pPr>
          </a:lstStyle>
          <a:p>
            <a:pPr>
              <a:defRPr/>
            </a:pPr>
            <a:fld id="{F68246CE-0911-41AA-9F79-512E4A046BEC}"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16"/>
          </p:nvPr>
        </p:nvSpPr>
        <p:spPr/>
        <p:txBody>
          <a:bodyPr/>
          <a:lstStyle>
            <a:lvl1pPr>
              <a:defRPr/>
            </a:lvl1pPr>
          </a:lstStyle>
          <a:p>
            <a:pPr>
              <a:defRPr/>
            </a:pPr>
            <a:fld id="{AECA385D-6A4A-4FDA-9F8F-0B1017CE096D}" type="slidenum">
              <a:rPr lang="de-DE"/>
              <a:pPr>
                <a:defRPr/>
              </a:pPr>
              <a:t>‹#›</a:t>
            </a:fld>
            <a:endParaRPr lang="de-DE" dirty="0"/>
          </a:p>
        </p:txBody>
      </p:sp>
    </p:spTree>
    <p:extLst>
      <p:ext uri="{BB962C8B-B14F-4D97-AF65-F5344CB8AC3E}">
        <p14:creationId xmlns:p14="http://schemas.microsoft.com/office/powerpoint/2010/main" val="423464368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secHead" preserve="1">
  <p:cSld name="Fak II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701886E5-DD0C-4752-AF5C-A20BBC4B325D}"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8687776F-E6F3-4A5E-8A73-647CB638A244}" type="slidenum">
              <a:rPr lang="de-DE"/>
              <a:pPr>
                <a:defRPr/>
              </a:pPr>
              <a:t>‹#›</a:t>
            </a:fld>
            <a:endParaRPr lang="de-DE" dirty="0"/>
          </a:p>
        </p:txBody>
      </p:sp>
    </p:spTree>
    <p:extLst>
      <p:ext uri="{BB962C8B-B14F-4D97-AF65-F5344CB8AC3E}">
        <p14:creationId xmlns:p14="http://schemas.microsoft.com/office/powerpoint/2010/main" val="201316416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Fak II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24DA430A-E583-46EB-AB9A-5ECE3F378787}" type="datetime1">
              <a:rPr lang="de-DE"/>
              <a:pPr>
                <a:defRPr/>
              </a:pPr>
              <a:t>07.07.2021</a:t>
            </a:fld>
            <a:endParaRPr lang="de-DE" dirty="0"/>
          </a:p>
        </p:txBody>
      </p:sp>
      <p:sp>
        <p:nvSpPr>
          <p:cNvPr id="6"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BB606159-3C42-4CFC-9830-EC39070E0F55}" type="slidenum">
              <a:rPr lang="de-DE"/>
              <a:pPr>
                <a:defRPr/>
              </a:pPr>
              <a:t>‹#›</a:t>
            </a:fld>
            <a:endParaRPr lang="de-DE" dirty="0"/>
          </a:p>
        </p:txBody>
      </p:sp>
    </p:spTree>
    <p:extLst>
      <p:ext uri="{BB962C8B-B14F-4D97-AF65-F5344CB8AC3E}">
        <p14:creationId xmlns:p14="http://schemas.microsoft.com/office/powerpoint/2010/main" val="67785320"/>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userDrawn="1">
  <p:cSld name="Fak II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BD1A7D9E-A5AC-41E5-BBE5-FF734FB52BBB}" type="datetime1">
              <a:rPr lang="de-DE"/>
              <a:pPr>
                <a:defRPr/>
              </a:pPr>
              <a:t>07.07.2021</a:t>
            </a:fld>
            <a:endParaRPr lang="de-DE" dirty="0"/>
          </a:p>
        </p:txBody>
      </p:sp>
      <p:sp>
        <p:nvSpPr>
          <p:cNvPr id="8"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B3A1F15D-DF43-472C-8E5B-611E24A022A3}" type="slidenum">
              <a:rPr lang="de-DE"/>
              <a:pPr>
                <a:defRPr/>
              </a:pPr>
              <a:t>‹#›</a:t>
            </a:fld>
            <a:endParaRPr lang="de-DE" dirty="0"/>
          </a:p>
        </p:txBody>
      </p:sp>
    </p:spTree>
    <p:extLst>
      <p:ext uri="{BB962C8B-B14F-4D97-AF65-F5344CB8AC3E}">
        <p14:creationId xmlns:p14="http://schemas.microsoft.com/office/powerpoint/2010/main" val="1141698410"/>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picTx" preserve="1">
  <p:cSld name="Fak II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D9CE9611-0F6B-4447-8E32-A63230E19B8B}"/>
              </a:ext>
            </a:extLst>
          </p:cNvPr>
          <p:cNvSpPr>
            <a:spLocks noGrp="1"/>
          </p:cNvSpPr>
          <p:nvPr>
            <p:ph type="dt" sz="half" idx="10"/>
          </p:nvPr>
        </p:nvSpPr>
        <p:spPr/>
        <p:txBody>
          <a:bodyPr/>
          <a:lstStyle>
            <a:lvl1pPr>
              <a:defRPr/>
            </a:lvl1pPr>
          </a:lstStyle>
          <a:p>
            <a:pPr>
              <a:defRPr/>
            </a:pPr>
            <a:fld id="{C614837B-CA44-4FF6-90EC-07B38F7E20DE}" type="datetime1">
              <a:rPr lang="de-DE"/>
              <a:pPr>
                <a:defRPr/>
              </a:pPr>
              <a:t>07.07.2021</a:t>
            </a:fld>
            <a:endParaRPr lang="de-DE" dirty="0"/>
          </a:p>
        </p:txBody>
      </p:sp>
      <p:sp>
        <p:nvSpPr>
          <p:cNvPr id="6" name="Fußzeilenplatzhalter 4">
            <a:extLst>
              <a:ext uri="{FF2B5EF4-FFF2-40B4-BE49-F238E27FC236}">
                <a16:creationId xmlns:a16="http://schemas.microsoft.com/office/drawing/2014/main" id="{2CEB1447-BAAA-4384-AA20-12D6A3FA5CD9}"/>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5FDF831C-9186-42D8-A61C-4BD2465E4330}"/>
              </a:ext>
            </a:extLst>
          </p:cNvPr>
          <p:cNvSpPr>
            <a:spLocks noGrp="1"/>
          </p:cNvSpPr>
          <p:nvPr>
            <p:ph type="sldNum" sz="quarter" idx="12"/>
          </p:nvPr>
        </p:nvSpPr>
        <p:spPr/>
        <p:txBody>
          <a:bodyPr/>
          <a:lstStyle>
            <a:lvl1pPr>
              <a:defRPr/>
            </a:lvl1pPr>
          </a:lstStyle>
          <a:p>
            <a:pPr>
              <a:defRPr/>
            </a:pPr>
            <a:fld id="{F070B429-796B-4DD7-AD38-7FDCF04431EC}" type="slidenum">
              <a:rPr lang="de-DE"/>
              <a:pPr>
                <a:defRPr/>
              </a:pPr>
              <a:t>‹#›</a:t>
            </a:fld>
            <a:endParaRPr lang="de-DE" dirty="0"/>
          </a:p>
        </p:txBody>
      </p:sp>
    </p:spTree>
    <p:extLst>
      <p:ext uri="{BB962C8B-B14F-4D97-AF65-F5344CB8AC3E}">
        <p14:creationId xmlns:p14="http://schemas.microsoft.com/office/powerpoint/2010/main" val="42197196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k 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F0580881-D60C-4A02-826F-50F70026907C}"/>
              </a:ext>
            </a:extLst>
          </p:cNvPr>
          <p:cNvSpPr>
            <a:spLocks noGrp="1"/>
          </p:cNvSpPr>
          <p:nvPr>
            <p:ph type="dt" sz="half" idx="10"/>
          </p:nvPr>
        </p:nvSpPr>
        <p:spPr/>
        <p:txBody>
          <a:bodyPr/>
          <a:lstStyle>
            <a:lvl1pPr>
              <a:defRPr>
                <a:latin typeface="Bliss 2 Regular" pitchFamily="50" charset="0"/>
              </a:defRPr>
            </a:lvl1pPr>
          </a:lstStyle>
          <a:p>
            <a:pPr>
              <a:defRPr/>
            </a:pPr>
            <a:fld id="{2BAD0DC2-2017-47C4-9E4C-3AB2C0BFAF26}" type="datetime1">
              <a:rPr lang="de-DE"/>
              <a:pPr>
                <a:defRPr/>
              </a:pPr>
              <a:t>07.07.2021</a:t>
            </a:fld>
            <a:endParaRPr lang="de-DE"/>
          </a:p>
        </p:txBody>
      </p:sp>
      <p:sp>
        <p:nvSpPr>
          <p:cNvPr id="5" name="Fußzeilenplatzhalter 4">
            <a:extLst>
              <a:ext uri="{FF2B5EF4-FFF2-40B4-BE49-F238E27FC236}">
                <a16:creationId xmlns:a16="http://schemas.microsoft.com/office/drawing/2014/main" id="{19288AFB-CF66-4DBF-B972-B3EBB207876C}"/>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BB04EB06-31A3-4632-834E-9BCC4994EEA6}"/>
              </a:ext>
            </a:extLst>
          </p:cNvPr>
          <p:cNvSpPr>
            <a:spLocks noGrp="1"/>
          </p:cNvSpPr>
          <p:nvPr>
            <p:ph type="sldNum" sz="quarter" idx="12"/>
          </p:nvPr>
        </p:nvSpPr>
        <p:spPr/>
        <p:txBody>
          <a:bodyPr/>
          <a:lstStyle>
            <a:lvl1pPr>
              <a:defRPr>
                <a:latin typeface="Bliss 2 Regular" pitchFamily="50" charset="0"/>
              </a:defRPr>
            </a:lvl1pPr>
          </a:lstStyle>
          <a:p>
            <a:pPr>
              <a:defRPr/>
            </a:pPr>
            <a:fld id="{7F1C289B-4CD3-4AF0-80C0-04BB7579089D}" type="slidenum">
              <a:rPr lang="de-DE"/>
              <a:pPr>
                <a:defRPr/>
              </a:pPr>
              <a:t>‹#›</a:t>
            </a:fld>
            <a:endParaRPr lang="de-DE"/>
          </a:p>
        </p:txBody>
      </p:sp>
    </p:spTree>
    <p:extLst>
      <p:ext uri="{BB962C8B-B14F-4D97-AF65-F5344CB8AC3E}">
        <p14:creationId xmlns:p14="http://schemas.microsoft.com/office/powerpoint/2010/main" val="15225447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EXTERN Fak III (mit Logo):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7497DDF9-66A3-44F3-8DD9-063F5207E74B}"/>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638513150"/>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userDrawn="1">
  <p:cSld name="EXTERN Fak III (mit Logo): Titel und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43D700B7-356D-47A9-96CF-CAF0F33236A8}"/>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322434802"/>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title" preserve="1">
  <p:cSld name="Fak II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C1BB4E69-29FF-4E57-882E-6BC17E662B91}"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0578EB53-9ECA-41AF-9880-692DEA2EE800}" type="slidenum">
              <a:rPr lang="de-DE"/>
              <a:pPr>
                <a:defRPr/>
              </a:pPr>
              <a:t>‹#›</a:t>
            </a:fld>
            <a:endParaRPr lang="de-DE" dirty="0"/>
          </a:p>
        </p:txBody>
      </p:sp>
    </p:spTree>
    <p:extLst>
      <p:ext uri="{BB962C8B-B14F-4D97-AF65-F5344CB8AC3E}">
        <p14:creationId xmlns:p14="http://schemas.microsoft.com/office/powerpoint/2010/main" val="1420304304"/>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userDrawn="1">
  <p:cSld name="Fak I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AE8EEA83-AB95-48A3-943E-A49B18B88E0C}"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F3F69DF1-F866-4461-8449-5E59ABE51B3D}" type="slidenum">
              <a:rPr lang="de-DE"/>
              <a:pPr>
                <a:defRPr/>
              </a:pPr>
              <a:t>‹#›</a:t>
            </a:fld>
            <a:endParaRPr lang="de-DE" dirty="0"/>
          </a:p>
        </p:txBody>
      </p:sp>
    </p:spTree>
    <p:extLst>
      <p:ext uri="{BB962C8B-B14F-4D97-AF65-F5344CB8AC3E}">
        <p14:creationId xmlns:p14="http://schemas.microsoft.com/office/powerpoint/2010/main" val="4111064355"/>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userDrawn="1">
  <p:cSld name="Fak I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14"/>
          </p:nvPr>
        </p:nvSpPr>
        <p:spPr/>
        <p:txBody>
          <a:bodyPr/>
          <a:lstStyle>
            <a:lvl1pPr>
              <a:defRPr/>
            </a:lvl1pPr>
          </a:lstStyle>
          <a:p>
            <a:pPr>
              <a:defRPr/>
            </a:pPr>
            <a:fld id="{423EEE54-3199-457F-ACE6-3265C027F86B}"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16"/>
          </p:nvPr>
        </p:nvSpPr>
        <p:spPr/>
        <p:txBody>
          <a:bodyPr/>
          <a:lstStyle>
            <a:lvl1pPr>
              <a:defRPr/>
            </a:lvl1pPr>
          </a:lstStyle>
          <a:p>
            <a:pPr>
              <a:defRPr/>
            </a:pPr>
            <a:fld id="{EEA415B0-6209-44BB-AFC2-F67E0012050D}" type="slidenum">
              <a:rPr lang="de-DE"/>
              <a:pPr>
                <a:defRPr/>
              </a:pPr>
              <a:t>‹#›</a:t>
            </a:fld>
            <a:endParaRPr lang="de-DE" dirty="0"/>
          </a:p>
        </p:txBody>
      </p:sp>
    </p:spTree>
    <p:extLst>
      <p:ext uri="{BB962C8B-B14F-4D97-AF65-F5344CB8AC3E}">
        <p14:creationId xmlns:p14="http://schemas.microsoft.com/office/powerpoint/2010/main" val="795472511"/>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secHead" preserve="1">
  <p:cSld name="Fak II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C16EBC03-5205-4B3C-850F-AB64B80F3D24}"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EA45E011-4D47-45CD-82F1-F19A6140B46F}" type="slidenum">
              <a:rPr lang="de-DE"/>
              <a:pPr>
                <a:defRPr/>
              </a:pPr>
              <a:t>‹#›</a:t>
            </a:fld>
            <a:endParaRPr lang="de-DE" dirty="0"/>
          </a:p>
        </p:txBody>
      </p:sp>
    </p:spTree>
    <p:extLst>
      <p:ext uri="{BB962C8B-B14F-4D97-AF65-F5344CB8AC3E}">
        <p14:creationId xmlns:p14="http://schemas.microsoft.com/office/powerpoint/2010/main" val="4294731529"/>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Fak II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87B95058-3D86-490E-B8E2-34F6329EB6B0}" type="datetime1">
              <a:rPr lang="de-DE"/>
              <a:pPr>
                <a:defRPr/>
              </a:pPr>
              <a:t>07.07.2021</a:t>
            </a:fld>
            <a:endParaRPr lang="de-DE" dirty="0"/>
          </a:p>
        </p:txBody>
      </p:sp>
      <p:sp>
        <p:nvSpPr>
          <p:cNvPr id="6"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96EC9F7A-052C-4242-A631-87E2ACBA0768}" type="slidenum">
              <a:rPr lang="de-DE"/>
              <a:pPr>
                <a:defRPr/>
              </a:pPr>
              <a:t>‹#›</a:t>
            </a:fld>
            <a:endParaRPr lang="de-DE" dirty="0"/>
          </a:p>
        </p:txBody>
      </p:sp>
    </p:spTree>
    <p:extLst>
      <p:ext uri="{BB962C8B-B14F-4D97-AF65-F5344CB8AC3E}">
        <p14:creationId xmlns:p14="http://schemas.microsoft.com/office/powerpoint/2010/main" val="843385283"/>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userDrawn="1">
  <p:cSld name="Fak II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DC7D8176-D0C5-43C7-93ED-20B7E1BADD9A}" type="datetime1">
              <a:rPr lang="de-DE"/>
              <a:pPr>
                <a:defRPr/>
              </a:pPr>
              <a:t>07.07.2021</a:t>
            </a:fld>
            <a:endParaRPr lang="de-DE" dirty="0"/>
          </a:p>
        </p:txBody>
      </p:sp>
      <p:sp>
        <p:nvSpPr>
          <p:cNvPr id="8"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E0C6168C-C1CE-42BC-872C-42B1F63B8435}" type="slidenum">
              <a:rPr lang="de-DE"/>
              <a:pPr>
                <a:defRPr/>
              </a:pPr>
              <a:t>‹#›</a:t>
            </a:fld>
            <a:endParaRPr lang="de-DE" dirty="0"/>
          </a:p>
        </p:txBody>
      </p:sp>
    </p:spTree>
    <p:extLst>
      <p:ext uri="{BB962C8B-B14F-4D97-AF65-F5344CB8AC3E}">
        <p14:creationId xmlns:p14="http://schemas.microsoft.com/office/powerpoint/2010/main" val="319985770"/>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picTx" preserve="1">
  <p:cSld name="Fak II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88237C59-3112-4A01-A8CB-5063BB5BB528}"/>
              </a:ext>
            </a:extLst>
          </p:cNvPr>
          <p:cNvSpPr>
            <a:spLocks noGrp="1"/>
          </p:cNvSpPr>
          <p:nvPr>
            <p:ph type="dt" sz="half" idx="10"/>
          </p:nvPr>
        </p:nvSpPr>
        <p:spPr/>
        <p:txBody>
          <a:bodyPr/>
          <a:lstStyle>
            <a:lvl1pPr>
              <a:defRPr/>
            </a:lvl1pPr>
          </a:lstStyle>
          <a:p>
            <a:pPr>
              <a:defRPr/>
            </a:pPr>
            <a:fld id="{2B8B0C0A-056B-4AD9-90D2-5D34FE548BCA}" type="datetime1">
              <a:rPr lang="de-DE"/>
              <a:pPr>
                <a:defRPr/>
              </a:pPr>
              <a:t>07.07.2021</a:t>
            </a:fld>
            <a:endParaRPr lang="de-DE" dirty="0"/>
          </a:p>
        </p:txBody>
      </p:sp>
      <p:sp>
        <p:nvSpPr>
          <p:cNvPr id="6" name="Fußzeilenplatzhalter 4">
            <a:extLst>
              <a:ext uri="{FF2B5EF4-FFF2-40B4-BE49-F238E27FC236}">
                <a16:creationId xmlns:a16="http://schemas.microsoft.com/office/drawing/2014/main" id="{3790160C-F42C-4039-9026-A6CB490AB1C3}"/>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CA1CCE23-F6D5-4729-A7B3-3F22A9F51FAB}"/>
              </a:ext>
            </a:extLst>
          </p:cNvPr>
          <p:cNvSpPr>
            <a:spLocks noGrp="1"/>
          </p:cNvSpPr>
          <p:nvPr>
            <p:ph type="sldNum" sz="quarter" idx="12"/>
          </p:nvPr>
        </p:nvSpPr>
        <p:spPr/>
        <p:txBody>
          <a:bodyPr/>
          <a:lstStyle>
            <a:lvl1pPr>
              <a:defRPr/>
            </a:lvl1pPr>
          </a:lstStyle>
          <a:p>
            <a:pPr>
              <a:defRPr/>
            </a:pPr>
            <a:fld id="{BCA50367-051F-4505-B3FA-5CD48CC0632D}" type="slidenum">
              <a:rPr lang="de-DE"/>
              <a:pPr>
                <a:defRPr/>
              </a:pPr>
              <a:t>‹#›</a:t>
            </a:fld>
            <a:endParaRPr lang="de-DE" dirty="0"/>
          </a:p>
        </p:txBody>
      </p:sp>
    </p:spTree>
    <p:extLst>
      <p:ext uri="{BB962C8B-B14F-4D97-AF65-F5344CB8AC3E}">
        <p14:creationId xmlns:p14="http://schemas.microsoft.com/office/powerpoint/2010/main" val="344976830"/>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EXTERN Fak III: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F9C7C031-A546-44CD-9847-5A60CBAD945F}"/>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86893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Uni Siegen Allgemein: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D3FF0C89-7574-4CE2-9660-34946C2BB969}"/>
              </a:ext>
            </a:extLst>
          </p:cNvPr>
          <p:cNvSpPr>
            <a:spLocks noGrp="1"/>
          </p:cNvSpPr>
          <p:nvPr>
            <p:ph type="dt" sz="half" idx="10"/>
          </p:nvPr>
        </p:nvSpPr>
        <p:spPr/>
        <p:txBody>
          <a:bodyPr/>
          <a:lstStyle>
            <a:lvl1pPr>
              <a:defRPr>
                <a:latin typeface="Bliss 2 Regular" pitchFamily="50" charset="0"/>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934268B6-FDF3-4CD1-81DB-519296F58E07}"/>
              </a:ext>
            </a:extLst>
          </p:cNvPr>
          <p:cNvSpPr>
            <a:spLocks noGrp="1"/>
          </p:cNvSpPr>
          <p:nvPr>
            <p:ph type="ftr" sz="quarter" idx="11"/>
          </p:nvPr>
        </p:nvSpPr>
        <p:spPr/>
        <p:txBody>
          <a:bodyPr/>
          <a:lstStyle>
            <a:lvl1pPr>
              <a:defRPr>
                <a:latin typeface="Bliss 2 Regular" pitchFamily="50" charset="0"/>
              </a:defRPr>
            </a:lvl1pPr>
          </a:lstStyle>
          <a:p>
            <a:endParaRPr lang="en-US" dirty="0"/>
          </a:p>
        </p:txBody>
      </p:sp>
      <p:sp>
        <p:nvSpPr>
          <p:cNvPr id="6" name="Foliennummernplatzhalter 5">
            <a:extLst>
              <a:ext uri="{FF2B5EF4-FFF2-40B4-BE49-F238E27FC236}">
                <a16:creationId xmlns:a16="http://schemas.microsoft.com/office/drawing/2014/main" id="{FDBF30C8-7E66-4D2E-9912-18FEA5DDABE1}"/>
              </a:ext>
            </a:extLst>
          </p:cNvPr>
          <p:cNvSpPr>
            <a:spLocks noGrp="1"/>
          </p:cNvSpPr>
          <p:nvPr>
            <p:ph type="sldNum" sz="quarter" idx="12"/>
          </p:nvPr>
        </p:nvSpPr>
        <p:spPr/>
        <p:txBody>
          <a:bodyPr/>
          <a:lstStyle>
            <a:lvl1pPr>
              <a:defRPr>
                <a:latin typeface="Bliss 2 Regular" pitchFamily="50"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912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k 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5E90A494-EECE-431C-A34F-611FFA4C803A}"/>
              </a:ext>
            </a:extLst>
          </p:cNvPr>
          <p:cNvSpPr>
            <a:spLocks noGrp="1"/>
          </p:cNvSpPr>
          <p:nvPr>
            <p:ph type="dt" sz="half" idx="14"/>
          </p:nvPr>
        </p:nvSpPr>
        <p:spPr/>
        <p:txBody>
          <a:bodyPr/>
          <a:lstStyle>
            <a:lvl1pPr>
              <a:defRPr>
                <a:latin typeface="Bliss 2 Regular" pitchFamily="50" charset="0"/>
              </a:defRPr>
            </a:lvl1pPr>
          </a:lstStyle>
          <a:p>
            <a:pPr>
              <a:defRPr/>
            </a:pPr>
            <a:fld id="{47EE5C63-2730-46CD-9918-E4458B447C84}" type="datetime1">
              <a:rPr lang="de-DE"/>
              <a:pPr>
                <a:defRPr/>
              </a:pPr>
              <a:t>07.07.2021</a:t>
            </a:fld>
            <a:endParaRPr lang="de-DE"/>
          </a:p>
        </p:txBody>
      </p:sp>
      <p:sp>
        <p:nvSpPr>
          <p:cNvPr id="5" name="Fußzeilenplatzhalter 4">
            <a:extLst>
              <a:ext uri="{FF2B5EF4-FFF2-40B4-BE49-F238E27FC236}">
                <a16:creationId xmlns:a16="http://schemas.microsoft.com/office/drawing/2014/main" id="{0189D1EE-B51D-43F3-AC44-AE7100BC7E35}"/>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E2C29B6D-F180-4D50-8507-2141496CA43D}"/>
              </a:ext>
            </a:extLst>
          </p:cNvPr>
          <p:cNvSpPr>
            <a:spLocks noGrp="1"/>
          </p:cNvSpPr>
          <p:nvPr>
            <p:ph type="sldNum" sz="quarter" idx="16"/>
          </p:nvPr>
        </p:nvSpPr>
        <p:spPr/>
        <p:txBody>
          <a:bodyPr/>
          <a:lstStyle>
            <a:lvl1pPr>
              <a:defRPr>
                <a:latin typeface="Bliss 2 Regular" pitchFamily="50" charset="0"/>
              </a:defRPr>
            </a:lvl1pPr>
          </a:lstStyle>
          <a:p>
            <a:pPr>
              <a:defRPr/>
            </a:pPr>
            <a:fld id="{EB232A73-0AEA-409E-ACDE-EB34E585CA09}" type="slidenum">
              <a:rPr lang="de-DE"/>
              <a:pPr>
                <a:defRPr/>
              </a:pPr>
              <a:t>‹#›</a:t>
            </a:fld>
            <a:endParaRPr lang="de-DE"/>
          </a:p>
        </p:txBody>
      </p:sp>
    </p:spTree>
    <p:extLst>
      <p:ext uri="{BB962C8B-B14F-4D97-AF65-F5344CB8AC3E}">
        <p14:creationId xmlns:p14="http://schemas.microsoft.com/office/powerpoint/2010/main" val="328331753"/>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EXTERN Fak III: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378CEAA2-36ED-42AA-A2C2-BEB9D1DD5E9E}"/>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649083085"/>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 preserve="1">
  <p:cSld name="Fak IV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B1063BB5-D8F1-423E-8D1E-B2B59B6B5F54}"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1F2D6B1B-B9C4-486C-BA02-846B27734E2E}" type="slidenum">
              <a:rPr lang="de-DE"/>
              <a:pPr>
                <a:defRPr/>
              </a:pPr>
              <a:t>‹#›</a:t>
            </a:fld>
            <a:endParaRPr lang="de-DE" dirty="0"/>
          </a:p>
        </p:txBody>
      </p:sp>
    </p:spTree>
    <p:extLst>
      <p:ext uri="{BB962C8B-B14F-4D97-AF65-F5344CB8AC3E}">
        <p14:creationId xmlns:p14="http://schemas.microsoft.com/office/powerpoint/2010/main" val="2958417045"/>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userDrawn="1">
  <p:cSld name="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F80ABA99-2932-46F3-935E-FB785A8E15D6}"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D47D6574-AA4C-4C8C-875D-EF2FB7235A5C}" type="slidenum">
              <a:rPr lang="de-DE"/>
              <a:pPr>
                <a:defRPr/>
              </a:pPr>
              <a:t>‹#›</a:t>
            </a:fld>
            <a:endParaRPr lang="de-DE" dirty="0"/>
          </a:p>
        </p:txBody>
      </p:sp>
    </p:spTree>
    <p:extLst>
      <p:ext uri="{BB962C8B-B14F-4D97-AF65-F5344CB8AC3E}">
        <p14:creationId xmlns:p14="http://schemas.microsoft.com/office/powerpoint/2010/main" val="2178116634"/>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14"/>
          </p:nvPr>
        </p:nvSpPr>
        <p:spPr/>
        <p:txBody>
          <a:bodyPr/>
          <a:lstStyle>
            <a:lvl1pPr>
              <a:defRPr/>
            </a:lvl1pPr>
          </a:lstStyle>
          <a:p>
            <a:pPr>
              <a:defRPr/>
            </a:pPr>
            <a:fld id="{1157745E-B67F-4B23-ACD7-21E0805D4DAB}"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16"/>
          </p:nvPr>
        </p:nvSpPr>
        <p:spPr/>
        <p:txBody>
          <a:bodyPr/>
          <a:lstStyle>
            <a:lvl1pPr>
              <a:defRPr/>
            </a:lvl1pPr>
          </a:lstStyle>
          <a:p>
            <a:pPr>
              <a:defRPr/>
            </a:pPr>
            <a:fld id="{CE66A73F-4BD9-46FA-A8EC-D030337894EF}" type="slidenum">
              <a:rPr lang="de-DE"/>
              <a:pPr>
                <a:defRPr/>
              </a:pPr>
              <a:t>‹#›</a:t>
            </a:fld>
            <a:endParaRPr lang="de-DE" dirty="0"/>
          </a:p>
        </p:txBody>
      </p:sp>
    </p:spTree>
    <p:extLst>
      <p:ext uri="{BB962C8B-B14F-4D97-AF65-F5344CB8AC3E}">
        <p14:creationId xmlns:p14="http://schemas.microsoft.com/office/powerpoint/2010/main" val="3870727101"/>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secHead" preserve="1">
  <p:cSld name="Fak IV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6633B507-10C4-4560-A071-5AC06D8B76AA}"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5077EAFC-11CF-44DC-9616-6483A5F61492}" type="slidenum">
              <a:rPr lang="de-DE"/>
              <a:pPr>
                <a:defRPr/>
              </a:pPr>
              <a:t>‹#›</a:t>
            </a:fld>
            <a:endParaRPr lang="de-DE" dirty="0"/>
          </a:p>
        </p:txBody>
      </p:sp>
    </p:spTree>
    <p:extLst>
      <p:ext uri="{BB962C8B-B14F-4D97-AF65-F5344CB8AC3E}">
        <p14:creationId xmlns:p14="http://schemas.microsoft.com/office/powerpoint/2010/main" val="549067726"/>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userDrawn="1">
  <p:cSld name="Fak IV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1486490A-6BC8-46E4-93B7-63F57D727FA0}" type="datetime1">
              <a:rPr lang="de-DE"/>
              <a:pPr>
                <a:defRPr/>
              </a:pPr>
              <a:t>07.07.2021</a:t>
            </a:fld>
            <a:endParaRPr lang="de-DE" dirty="0"/>
          </a:p>
        </p:txBody>
      </p:sp>
      <p:sp>
        <p:nvSpPr>
          <p:cNvPr id="6"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04EEA8AF-249C-44D1-A85C-71A404571E96}" type="slidenum">
              <a:rPr lang="de-DE"/>
              <a:pPr>
                <a:defRPr/>
              </a:pPr>
              <a:t>‹#›</a:t>
            </a:fld>
            <a:endParaRPr lang="de-DE" dirty="0"/>
          </a:p>
        </p:txBody>
      </p:sp>
    </p:spTree>
    <p:extLst>
      <p:ext uri="{BB962C8B-B14F-4D97-AF65-F5344CB8AC3E}">
        <p14:creationId xmlns:p14="http://schemas.microsoft.com/office/powerpoint/2010/main" val="1862523874"/>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Fak IV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18D9C738-66AF-4FD9-B132-AD450C2CBA68}" type="datetime1">
              <a:rPr lang="de-DE"/>
              <a:pPr>
                <a:defRPr/>
              </a:pPr>
              <a:t>07.07.2021</a:t>
            </a:fld>
            <a:endParaRPr lang="de-DE" dirty="0"/>
          </a:p>
        </p:txBody>
      </p:sp>
      <p:sp>
        <p:nvSpPr>
          <p:cNvPr id="8"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D81BBB4B-C2AB-485B-BCA9-1209BF1E0E38}" type="slidenum">
              <a:rPr lang="de-DE"/>
              <a:pPr>
                <a:defRPr/>
              </a:pPr>
              <a:t>‹#›</a:t>
            </a:fld>
            <a:endParaRPr lang="de-DE" dirty="0"/>
          </a:p>
        </p:txBody>
      </p:sp>
    </p:spTree>
    <p:extLst>
      <p:ext uri="{BB962C8B-B14F-4D97-AF65-F5344CB8AC3E}">
        <p14:creationId xmlns:p14="http://schemas.microsoft.com/office/powerpoint/2010/main" val="3966033876"/>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picTx" preserve="1">
  <p:cSld name="Fak IV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0A7B2B3C-5614-4760-A8DC-4DAC20039FB4}"/>
              </a:ext>
            </a:extLst>
          </p:cNvPr>
          <p:cNvSpPr>
            <a:spLocks noGrp="1"/>
          </p:cNvSpPr>
          <p:nvPr>
            <p:ph type="dt" sz="half" idx="10"/>
          </p:nvPr>
        </p:nvSpPr>
        <p:spPr/>
        <p:txBody>
          <a:bodyPr/>
          <a:lstStyle>
            <a:lvl1pPr>
              <a:defRPr/>
            </a:lvl1pPr>
          </a:lstStyle>
          <a:p>
            <a:pPr>
              <a:defRPr/>
            </a:pPr>
            <a:fld id="{894272AE-A64D-454D-978A-5219BE7CA73A}" type="datetime1">
              <a:rPr lang="de-DE"/>
              <a:pPr>
                <a:defRPr/>
              </a:pPr>
              <a:t>07.07.2021</a:t>
            </a:fld>
            <a:endParaRPr lang="de-DE" dirty="0"/>
          </a:p>
        </p:txBody>
      </p:sp>
      <p:sp>
        <p:nvSpPr>
          <p:cNvPr id="6" name="Fußzeilenplatzhalter 4">
            <a:extLst>
              <a:ext uri="{FF2B5EF4-FFF2-40B4-BE49-F238E27FC236}">
                <a16:creationId xmlns:a16="http://schemas.microsoft.com/office/drawing/2014/main" id="{E81C69FC-38DE-4491-AABD-C7E8069C7438}"/>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3439DF28-83D1-4444-B21D-8E77E016FC9E}"/>
              </a:ext>
            </a:extLst>
          </p:cNvPr>
          <p:cNvSpPr>
            <a:spLocks noGrp="1"/>
          </p:cNvSpPr>
          <p:nvPr>
            <p:ph type="sldNum" sz="quarter" idx="12"/>
          </p:nvPr>
        </p:nvSpPr>
        <p:spPr/>
        <p:txBody>
          <a:bodyPr/>
          <a:lstStyle>
            <a:lvl1pPr>
              <a:defRPr/>
            </a:lvl1pPr>
          </a:lstStyle>
          <a:p>
            <a:pPr>
              <a:defRPr/>
            </a:pPr>
            <a:fld id="{AFC6EE9D-69B3-4AED-A779-9C7C76F03747}" type="slidenum">
              <a:rPr lang="de-DE"/>
              <a:pPr>
                <a:defRPr/>
              </a:pPr>
              <a:t>‹#›</a:t>
            </a:fld>
            <a:endParaRPr lang="de-DE" dirty="0"/>
          </a:p>
        </p:txBody>
      </p:sp>
    </p:spTree>
    <p:extLst>
      <p:ext uri="{BB962C8B-B14F-4D97-AF65-F5344CB8AC3E}">
        <p14:creationId xmlns:p14="http://schemas.microsoft.com/office/powerpoint/2010/main" val="268261633"/>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userDrawn="1">
  <p:cSld name="EXTERN Fak IV (mit Logo):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E7FCF370-8775-40AB-A18B-496816394898}"/>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214152281"/>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EXTERN Fak IV (mit Logo): Titel und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6F6CF393-D473-4958-8B0D-7DFB6238E62C}"/>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41987815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Fak I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25F48999-8832-44F2-B477-4B680DF15D90}"/>
              </a:ext>
            </a:extLst>
          </p:cNvPr>
          <p:cNvSpPr>
            <a:spLocks noGrp="1"/>
          </p:cNvSpPr>
          <p:nvPr>
            <p:ph type="dt" sz="half" idx="10"/>
          </p:nvPr>
        </p:nvSpPr>
        <p:spPr/>
        <p:txBody>
          <a:bodyPr/>
          <a:lstStyle>
            <a:lvl1pPr>
              <a:defRPr>
                <a:latin typeface="Bliss 2 Regular" pitchFamily="50" charset="0"/>
              </a:defRPr>
            </a:lvl1pPr>
          </a:lstStyle>
          <a:p>
            <a:pPr>
              <a:defRPr/>
            </a:pPr>
            <a:fld id="{7CF0B783-C4BA-4E28-9635-D6EDD9942F17}" type="datetime1">
              <a:rPr lang="de-DE"/>
              <a:pPr>
                <a:defRPr/>
              </a:pPr>
              <a:t>07.07.2021</a:t>
            </a:fld>
            <a:endParaRPr lang="de-DE"/>
          </a:p>
        </p:txBody>
      </p:sp>
      <p:sp>
        <p:nvSpPr>
          <p:cNvPr id="5" name="Fußzeilenplatzhalter 4">
            <a:extLst>
              <a:ext uri="{FF2B5EF4-FFF2-40B4-BE49-F238E27FC236}">
                <a16:creationId xmlns:a16="http://schemas.microsoft.com/office/drawing/2014/main" id="{B3441704-8E89-427A-8BE1-9DE7A27C1CEF}"/>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32D417B4-3F80-44E0-8E08-A4DA84BAEFEE}"/>
              </a:ext>
            </a:extLst>
          </p:cNvPr>
          <p:cNvSpPr>
            <a:spLocks noGrp="1"/>
          </p:cNvSpPr>
          <p:nvPr>
            <p:ph type="sldNum" sz="quarter" idx="12"/>
          </p:nvPr>
        </p:nvSpPr>
        <p:spPr/>
        <p:txBody>
          <a:bodyPr/>
          <a:lstStyle>
            <a:lvl1pPr>
              <a:defRPr>
                <a:latin typeface="Bliss 2 Regular" pitchFamily="50" charset="0"/>
              </a:defRPr>
            </a:lvl1pPr>
          </a:lstStyle>
          <a:p>
            <a:pPr>
              <a:defRPr/>
            </a:pPr>
            <a:fld id="{732DC3FA-DDCC-4309-94BE-3BB22A430CD1}" type="slidenum">
              <a:rPr lang="de-DE"/>
              <a:pPr>
                <a:defRPr/>
              </a:pPr>
              <a:t>‹#›</a:t>
            </a:fld>
            <a:endParaRPr lang="de-DE"/>
          </a:p>
        </p:txBody>
      </p:sp>
    </p:spTree>
    <p:extLst>
      <p:ext uri="{BB962C8B-B14F-4D97-AF65-F5344CB8AC3E}">
        <p14:creationId xmlns:p14="http://schemas.microsoft.com/office/powerpoint/2010/main" val="3470339835"/>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itle" preserve="1">
  <p:cSld name="Fak IV: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59DDC438-38E5-402C-ACC7-4981A2928EFB}"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EAFC3499-8CBF-4E26-AF6C-68693F9B2D77}" type="slidenum">
              <a:rPr lang="de-DE"/>
              <a:pPr>
                <a:defRPr/>
              </a:pPr>
              <a:t>‹#›</a:t>
            </a:fld>
            <a:endParaRPr lang="de-DE" dirty="0"/>
          </a:p>
        </p:txBody>
      </p:sp>
    </p:spTree>
    <p:extLst>
      <p:ext uri="{BB962C8B-B14F-4D97-AF65-F5344CB8AC3E}">
        <p14:creationId xmlns:p14="http://schemas.microsoft.com/office/powerpoint/2010/main" val="822103849"/>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userDrawn="1">
  <p:cSld name="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615B8B9C-D2C4-4087-ADA3-38D76673968C}"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E115C89B-8403-4489-9DC5-520C9DBFD0C3}" type="slidenum">
              <a:rPr lang="de-DE"/>
              <a:pPr>
                <a:defRPr/>
              </a:pPr>
              <a:t>‹#›</a:t>
            </a:fld>
            <a:endParaRPr lang="de-DE" dirty="0"/>
          </a:p>
        </p:txBody>
      </p:sp>
    </p:spTree>
    <p:extLst>
      <p:ext uri="{BB962C8B-B14F-4D97-AF65-F5344CB8AC3E}">
        <p14:creationId xmlns:p14="http://schemas.microsoft.com/office/powerpoint/2010/main" val="3698021536"/>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14"/>
          </p:nvPr>
        </p:nvSpPr>
        <p:spPr/>
        <p:txBody>
          <a:bodyPr/>
          <a:lstStyle>
            <a:lvl1pPr>
              <a:defRPr/>
            </a:lvl1pPr>
          </a:lstStyle>
          <a:p>
            <a:pPr>
              <a:defRPr/>
            </a:pPr>
            <a:fld id="{08082E53-211F-48E6-899E-DFC9E065DAA4}"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16"/>
          </p:nvPr>
        </p:nvSpPr>
        <p:spPr/>
        <p:txBody>
          <a:bodyPr/>
          <a:lstStyle>
            <a:lvl1pPr>
              <a:defRPr/>
            </a:lvl1pPr>
          </a:lstStyle>
          <a:p>
            <a:pPr>
              <a:defRPr/>
            </a:pPr>
            <a:fld id="{AFFCF601-5F3F-4AAA-9C4A-199A26E5EE8F}" type="slidenum">
              <a:rPr lang="de-DE"/>
              <a:pPr>
                <a:defRPr/>
              </a:pPr>
              <a:t>‹#›</a:t>
            </a:fld>
            <a:endParaRPr lang="de-DE" dirty="0"/>
          </a:p>
        </p:txBody>
      </p:sp>
    </p:spTree>
    <p:extLst>
      <p:ext uri="{BB962C8B-B14F-4D97-AF65-F5344CB8AC3E}">
        <p14:creationId xmlns:p14="http://schemas.microsoft.com/office/powerpoint/2010/main" val="210408944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secHead" preserve="1">
  <p:cSld name="Fak IV: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94448EE6-0187-4B8E-94DE-33784109F435}"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7FB2DC95-073B-4070-83C1-2A20583C6C34}" type="slidenum">
              <a:rPr lang="de-DE"/>
              <a:pPr>
                <a:defRPr/>
              </a:pPr>
              <a:t>‹#›</a:t>
            </a:fld>
            <a:endParaRPr lang="de-DE" dirty="0"/>
          </a:p>
        </p:txBody>
      </p:sp>
    </p:spTree>
    <p:extLst>
      <p:ext uri="{BB962C8B-B14F-4D97-AF65-F5344CB8AC3E}">
        <p14:creationId xmlns:p14="http://schemas.microsoft.com/office/powerpoint/2010/main" val="2372561158"/>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Fak IV: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B255E78C-7282-45BE-A9A9-E576B053F93B}" type="datetime1">
              <a:rPr lang="de-DE"/>
              <a:pPr>
                <a:defRPr/>
              </a:pPr>
              <a:t>07.07.2021</a:t>
            </a:fld>
            <a:endParaRPr lang="de-DE" dirty="0"/>
          </a:p>
        </p:txBody>
      </p:sp>
      <p:sp>
        <p:nvSpPr>
          <p:cNvPr id="6"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11DBEA06-510E-41D8-B2F7-57F6F7CEE3CA}" type="slidenum">
              <a:rPr lang="de-DE"/>
              <a:pPr>
                <a:defRPr/>
              </a:pPr>
              <a:t>‹#›</a:t>
            </a:fld>
            <a:endParaRPr lang="de-DE" dirty="0"/>
          </a:p>
        </p:txBody>
      </p:sp>
    </p:spTree>
    <p:extLst>
      <p:ext uri="{BB962C8B-B14F-4D97-AF65-F5344CB8AC3E}">
        <p14:creationId xmlns:p14="http://schemas.microsoft.com/office/powerpoint/2010/main" val="152349793"/>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userDrawn="1">
  <p:cSld name="Fak IV: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3943C266-2D98-4A01-8129-0BEFFF0ACE07}" type="datetime1">
              <a:rPr lang="de-DE"/>
              <a:pPr>
                <a:defRPr/>
              </a:pPr>
              <a:t>07.07.2021</a:t>
            </a:fld>
            <a:endParaRPr lang="de-DE" dirty="0"/>
          </a:p>
        </p:txBody>
      </p:sp>
      <p:sp>
        <p:nvSpPr>
          <p:cNvPr id="8"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CC7F8F9E-AD79-4E21-B194-62D55E24379C}" type="slidenum">
              <a:rPr lang="de-DE"/>
              <a:pPr>
                <a:defRPr/>
              </a:pPr>
              <a:t>‹#›</a:t>
            </a:fld>
            <a:endParaRPr lang="de-DE" dirty="0"/>
          </a:p>
        </p:txBody>
      </p:sp>
    </p:spTree>
    <p:extLst>
      <p:ext uri="{BB962C8B-B14F-4D97-AF65-F5344CB8AC3E}">
        <p14:creationId xmlns:p14="http://schemas.microsoft.com/office/powerpoint/2010/main" val="2935978134"/>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Fak IV: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F0A0B8BD-66D4-4F66-A659-40B928791214}"/>
              </a:ext>
            </a:extLst>
          </p:cNvPr>
          <p:cNvSpPr>
            <a:spLocks noGrp="1"/>
          </p:cNvSpPr>
          <p:nvPr>
            <p:ph type="dt" sz="half" idx="10"/>
          </p:nvPr>
        </p:nvSpPr>
        <p:spPr/>
        <p:txBody>
          <a:bodyPr/>
          <a:lstStyle>
            <a:lvl1pPr>
              <a:defRPr/>
            </a:lvl1pPr>
          </a:lstStyle>
          <a:p>
            <a:pPr>
              <a:defRPr/>
            </a:pPr>
            <a:fld id="{6F695A24-F0FD-47B8-840D-171EDCF75B3F}" type="datetime1">
              <a:rPr lang="de-DE"/>
              <a:pPr>
                <a:defRPr/>
              </a:pPr>
              <a:t>07.07.2021</a:t>
            </a:fld>
            <a:endParaRPr lang="de-DE" dirty="0"/>
          </a:p>
        </p:txBody>
      </p:sp>
      <p:sp>
        <p:nvSpPr>
          <p:cNvPr id="6" name="Fußzeilenplatzhalter 4">
            <a:extLst>
              <a:ext uri="{FF2B5EF4-FFF2-40B4-BE49-F238E27FC236}">
                <a16:creationId xmlns:a16="http://schemas.microsoft.com/office/drawing/2014/main" id="{52FDC363-B13B-4A09-A3CE-799821AC9CB5}"/>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63173280-D499-4D75-8293-7E299D793AD7}"/>
              </a:ext>
            </a:extLst>
          </p:cNvPr>
          <p:cNvSpPr>
            <a:spLocks noGrp="1"/>
          </p:cNvSpPr>
          <p:nvPr>
            <p:ph type="sldNum" sz="quarter" idx="12"/>
          </p:nvPr>
        </p:nvSpPr>
        <p:spPr/>
        <p:txBody>
          <a:bodyPr/>
          <a:lstStyle>
            <a:lvl1pPr>
              <a:defRPr/>
            </a:lvl1pPr>
          </a:lstStyle>
          <a:p>
            <a:pPr>
              <a:defRPr/>
            </a:pPr>
            <a:fld id="{E8966D7B-89B6-4D35-BD76-D1B816AE19B3}" type="slidenum">
              <a:rPr lang="de-DE"/>
              <a:pPr>
                <a:defRPr/>
              </a:pPr>
              <a:t>‹#›</a:t>
            </a:fld>
            <a:endParaRPr lang="de-DE" dirty="0"/>
          </a:p>
        </p:txBody>
      </p:sp>
    </p:spTree>
    <p:extLst>
      <p:ext uri="{BB962C8B-B14F-4D97-AF65-F5344CB8AC3E}">
        <p14:creationId xmlns:p14="http://schemas.microsoft.com/office/powerpoint/2010/main" val="1386530079"/>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EXTERN Fak IV: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3B224B7A-2953-4545-BDF6-D15DC1C29800}"/>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854607318"/>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userDrawn="1">
  <p:cSld name="EXTERN Fak IV: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444C0A2F-F025-4066-9CAB-F8F22D0F7D82}"/>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952255341"/>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Fak IV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2B0D0805-2402-46D6-8115-DBE9ACAED8E0}"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A5C41317-0E51-4741-AFE9-85CD6A249934}" type="slidenum">
              <a:rPr lang="de-DE"/>
              <a:pPr>
                <a:defRPr/>
              </a:pPr>
              <a:t>‹#›</a:t>
            </a:fld>
            <a:endParaRPr lang="de-DE" dirty="0"/>
          </a:p>
        </p:txBody>
      </p:sp>
    </p:spTree>
    <p:extLst>
      <p:ext uri="{BB962C8B-B14F-4D97-AF65-F5344CB8AC3E}">
        <p14:creationId xmlns:p14="http://schemas.microsoft.com/office/powerpoint/2010/main" val="30428444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ak I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F5F982D1-6C36-4570-893E-021A52822EE2}"/>
              </a:ext>
            </a:extLst>
          </p:cNvPr>
          <p:cNvSpPr>
            <a:spLocks noGrp="1"/>
          </p:cNvSpPr>
          <p:nvPr>
            <p:ph type="dt" sz="half" idx="10"/>
          </p:nvPr>
        </p:nvSpPr>
        <p:spPr/>
        <p:txBody>
          <a:bodyPr/>
          <a:lstStyle>
            <a:lvl1pPr>
              <a:defRPr>
                <a:latin typeface="Bliss 2 Regular" pitchFamily="50" charset="0"/>
              </a:defRPr>
            </a:lvl1pPr>
          </a:lstStyle>
          <a:p>
            <a:pPr>
              <a:defRPr/>
            </a:pPr>
            <a:fld id="{558681F8-7C95-456D-B9B3-6028E5D7EA8D}" type="datetime1">
              <a:rPr lang="de-DE"/>
              <a:pPr>
                <a:defRPr/>
              </a:pPr>
              <a:t>07.07.2021</a:t>
            </a:fld>
            <a:endParaRPr lang="de-DE"/>
          </a:p>
        </p:txBody>
      </p:sp>
      <p:sp>
        <p:nvSpPr>
          <p:cNvPr id="6" name="Fußzeilenplatzhalter 5">
            <a:extLst>
              <a:ext uri="{FF2B5EF4-FFF2-40B4-BE49-F238E27FC236}">
                <a16:creationId xmlns:a16="http://schemas.microsoft.com/office/drawing/2014/main" id="{89CA9A18-3039-449A-8C04-BA31CCDF2DE9}"/>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FE2ACE60-12C0-4DE6-B0A5-6C14D87CF0B9}"/>
              </a:ext>
            </a:extLst>
          </p:cNvPr>
          <p:cNvSpPr>
            <a:spLocks noGrp="1"/>
          </p:cNvSpPr>
          <p:nvPr>
            <p:ph type="sldNum" sz="quarter" idx="12"/>
          </p:nvPr>
        </p:nvSpPr>
        <p:spPr/>
        <p:txBody>
          <a:bodyPr/>
          <a:lstStyle>
            <a:lvl1pPr>
              <a:defRPr>
                <a:latin typeface="Bliss 2 Regular" pitchFamily="50" charset="0"/>
              </a:defRPr>
            </a:lvl1pPr>
          </a:lstStyle>
          <a:p>
            <a:pPr>
              <a:defRPr/>
            </a:pPr>
            <a:fld id="{AB410CD9-1AD2-437D-84E8-7E22FDC57456}" type="slidenum">
              <a:rPr lang="de-DE"/>
              <a:pPr>
                <a:defRPr/>
              </a:pPr>
              <a:t>‹#›</a:t>
            </a:fld>
            <a:endParaRPr lang="de-DE"/>
          </a:p>
        </p:txBody>
      </p:sp>
    </p:spTree>
    <p:extLst>
      <p:ext uri="{BB962C8B-B14F-4D97-AF65-F5344CB8AC3E}">
        <p14:creationId xmlns:p14="http://schemas.microsoft.com/office/powerpoint/2010/main" val="970468382"/>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userDrawn="1">
  <p:cSld name="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EDF74DD2-45FF-404E-9F61-8439DDCFB5A9}"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366D3F1A-4A10-44FE-AAAB-61668A7EB2F0}" type="slidenum">
              <a:rPr lang="de-DE"/>
              <a:pPr>
                <a:defRPr/>
              </a:pPr>
              <a:t>‹#›</a:t>
            </a:fld>
            <a:endParaRPr lang="de-DE" dirty="0"/>
          </a:p>
        </p:txBody>
      </p:sp>
    </p:spTree>
    <p:extLst>
      <p:ext uri="{BB962C8B-B14F-4D97-AF65-F5344CB8AC3E}">
        <p14:creationId xmlns:p14="http://schemas.microsoft.com/office/powerpoint/2010/main" val="2940181478"/>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userDrawn="1">
  <p:cSld name="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a:noFill/>
          <a:ln>
            <a:noFill/>
          </a:ln>
        </p:spPr>
        <p:txBody>
          <a:bodyPr anchor="ctr">
            <a:normAutofit/>
          </a:bodyPr>
          <a:lstStyle>
            <a:lvl1pPr>
              <a:buNone/>
              <a:defRPr sz="2800">
                <a:solidFill>
                  <a:schemeClr val="accent3">
                    <a:lumMod val="75000"/>
                  </a:schemeClr>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14"/>
          </p:nvPr>
        </p:nvSpPr>
        <p:spPr/>
        <p:txBody>
          <a:bodyPr/>
          <a:lstStyle>
            <a:lvl1pPr>
              <a:defRPr/>
            </a:lvl1pPr>
          </a:lstStyle>
          <a:p>
            <a:pPr>
              <a:defRPr/>
            </a:pPr>
            <a:fld id="{BFA54B8F-6B52-4B28-8411-7470E0565F8F}"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16"/>
          </p:nvPr>
        </p:nvSpPr>
        <p:spPr/>
        <p:txBody>
          <a:bodyPr/>
          <a:lstStyle>
            <a:lvl1pPr>
              <a:defRPr/>
            </a:lvl1pPr>
          </a:lstStyle>
          <a:p>
            <a:pPr>
              <a:defRPr/>
            </a:pPr>
            <a:fld id="{13C23E91-F434-4DDF-B79E-EF9667E8AC16}" type="slidenum">
              <a:rPr lang="de-DE"/>
              <a:pPr>
                <a:defRPr/>
              </a:pPr>
              <a:t>‹#›</a:t>
            </a:fld>
            <a:endParaRPr lang="de-DE" dirty="0"/>
          </a:p>
        </p:txBody>
      </p:sp>
    </p:spTree>
    <p:extLst>
      <p:ext uri="{BB962C8B-B14F-4D97-AF65-F5344CB8AC3E}">
        <p14:creationId xmlns:p14="http://schemas.microsoft.com/office/powerpoint/2010/main" val="3687725403"/>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secHead" preserve="1">
  <p:cSld name="Fak IV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01C92ACE-8970-4A69-8216-1C21E73B1E57}"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DADEE3C7-42F7-4108-9D17-174394B3E081}" type="slidenum">
              <a:rPr lang="de-DE"/>
              <a:pPr>
                <a:defRPr/>
              </a:pPr>
              <a:t>‹#›</a:t>
            </a:fld>
            <a:endParaRPr lang="de-DE" dirty="0"/>
          </a:p>
        </p:txBody>
      </p:sp>
    </p:spTree>
    <p:extLst>
      <p:ext uri="{BB962C8B-B14F-4D97-AF65-F5344CB8AC3E}">
        <p14:creationId xmlns:p14="http://schemas.microsoft.com/office/powerpoint/2010/main" val="1721647103"/>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userDrawn="1">
  <p:cSld name="Fak IV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3E6FC90A-6E52-4A23-842D-A1ADF6232232}" type="datetime1">
              <a:rPr lang="de-DE"/>
              <a:pPr>
                <a:defRPr/>
              </a:pPr>
              <a:t>07.07.2021</a:t>
            </a:fld>
            <a:endParaRPr lang="de-DE" dirty="0"/>
          </a:p>
        </p:txBody>
      </p:sp>
      <p:sp>
        <p:nvSpPr>
          <p:cNvPr id="6"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71062620-1FA2-47B0-91B8-B73DEF8E4263}" type="slidenum">
              <a:rPr lang="de-DE"/>
              <a:pPr>
                <a:defRPr/>
              </a:pPr>
              <a:t>‹#›</a:t>
            </a:fld>
            <a:endParaRPr lang="de-DE" dirty="0"/>
          </a:p>
        </p:txBody>
      </p:sp>
    </p:spTree>
    <p:extLst>
      <p:ext uri="{BB962C8B-B14F-4D97-AF65-F5344CB8AC3E}">
        <p14:creationId xmlns:p14="http://schemas.microsoft.com/office/powerpoint/2010/main" val="348037447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userDrawn="1">
  <p:cSld name="Fak IV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7BB04144-9DF5-4100-9D96-C19D20A57632}" type="datetime1">
              <a:rPr lang="de-DE"/>
              <a:pPr>
                <a:defRPr/>
              </a:pPr>
              <a:t>07.07.2021</a:t>
            </a:fld>
            <a:endParaRPr lang="de-DE" dirty="0"/>
          </a:p>
        </p:txBody>
      </p:sp>
      <p:sp>
        <p:nvSpPr>
          <p:cNvPr id="8"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91130D70-822A-4CDC-8877-461DDFFD5E16}" type="slidenum">
              <a:rPr lang="de-DE"/>
              <a:pPr>
                <a:defRPr/>
              </a:pPr>
              <a:t>‹#›</a:t>
            </a:fld>
            <a:endParaRPr lang="de-DE" dirty="0"/>
          </a:p>
        </p:txBody>
      </p:sp>
    </p:spTree>
    <p:extLst>
      <p:ext uri="{BB962C8B-B14F-4D97-AF65-F5344CB8AC3E}">
        <p14:creationId xmlns:p14="http://schemas.microsoft.com/office/powerpoint/2010/main" val="34786073"/>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picTx" preserve="1">
  <p:cSld name="Fak IV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65C1F560-0953-46DC-A997-E5C5BC414C6D}"/>
              </a:ext>
            </a:extLst>
          </p:cNvPr>
          <p:cNvSpPr>
            <a:spLocks noGrp="1"/>
          </p:cNvSpPr>
          <p:nvPr>
            <p:ph type="dt" sz="half" idx="10"/>
          </p:nvPr>
        </p:nvSpPr>
        <p:spPr/>
        <p:txBody>
          <a:bodyPr/>
          <a:lstStyle>
            <a:lvl1pPr>
              <a:defRPr/>
            </a:lvl1pPr>
          </a:lstStyle>
          <a:p>
            <a:pPr>
              <a:defRPr/>
            </a:pPr>
            <a:fld id="{31E63A02-C2C1-4223-967A-87731167697E}" type="datetime1">
              <a:rPr lang="de-DE"/>
              <a:pPr>
                <a:defRPr/>
              </a:pPr>
              <a:t>07.07.2021</a:t>
            </a:fld>
            <a:endParaRPr lang="de-DE" dirty="0"/>
          </a:p>
        </p:txBody>
      </p:sp>
      <p:sp>
        <p:nvSpPr>
          <p:cNvPr id="6" name="Fußzeilenplatzhalter 4">
            <a:extLst>
              <a:ext uri="{FF2B5EF4-FFF2-40B4-BE49-F238E27FC236}">
                <a16:creationId xmlns:a16="http://schemas.microsoft.com/office/drawing/2014/main" id="{EB58B313-88DD-4E6A-9E07-63F23B97174D}"/>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B6449828-07CE-4261-96C9-29C2E2A848BE}"/>
              </a:ext>
            </a:extLst>
          </p:cNvPr>
          <p:cNvSpPr>
            <a:spLocks noGrp="1"/>
          </p:cNvSpPr>
          <p:nvPr>
            <p:ph type="sldNum" sz="quarter" idx="12"/>
          </p:nvPr>
        </p:nvSpPr>
        <p:spPr/>
        <p:txBody>
          <a:bodyPr/>
          <a:lstStyle>
            <a:lvl1pPr>
              <a:defRPr/>
            </a:lvl1pPr>
          </a:lstStyle>
          <a:p>
            <a:pPr>
              <a:defRPr/>
            </a:pPr>
            <a:fld id="{01D0A820-5AB1-4CBE-8B55-595020BB58AA}" type="slidenum">
              <a:rPr lang="de-DE"/>
              <a:pPr>
                <a:defRPr/>
              </a:pPr>
              <a:t>‹#›</a:t>
            </a:fld>
            <a:endParaRPr lang="de-DE" dirty="0"/>
          </a:p>
        </p:txBody>
      </p:sp>
    </p:spTree>
    <p:extLst>
      <p:ext uri="{BB962C8B-B14F-4D97-AF65-F5344CB8AC3E}">
        <p14:creationId xmlns:p14="http://schemas.microsoft.com/office/powerpoint/2010/main" val="425087360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userDrawn="1">
  <p:cSld name="EXTERN Fak IV (mit Logo):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A28046FD-ACED-4BB2-8390-F91CBD6A186D}"/>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959579625"/>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preserve="1" userDrawn="1">
  <p:cSld name="EXTERN Fak IV (mit Logo):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D4783B06-5706-4C04-AA94-4CC48A1F2584}"/>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3">
                    <a:lumMod val="75000"/>
                  </a:schemeClr>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970053163"/>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itle" preserve="1">
  <p:cSld name="Fak IV: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lvl1pPr>
              <a:defRPr>
                <a:latin typeface="Trebuchet MS" panose="020B0603020202020204" pitchFamily="34"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153CC98F-E3FF-4B59-9017-CA2636399861}"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46F64EA0-CDC2-4C75-AE3E-87DFB6371BC8}" type="slidenum">
              <a:rPr lang="de-DE"/>
              <a:pPr>
                <a:defRPr/>
              </a:pPr>
              <a:t>‹#›</a:t>
            </a:fld>
            <a:endParaRPr lang="de-DE" dirty="0"/>
          </a:p>
        </p:txBody>
      </p:sp>
    </p:spTree>
    <p:extLst>
      <p:ext uri="{BB962C8B-B14F-4D97-AF65-F5344CB8AC3E}">
        <p14:creationId xmlns:p14="http://schemas.microsoft.com/office/powerpoint/2010/main" val="2529720302"/>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userDrawn="1">
  <p:cSld name="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C43CF924-EBEF-413C-B4B6-2EB2113F6E4E}"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099336A7-8318-4535-9867-5F5BD364EDED}" type="slidenum">
              <a:rPr lang="de-DE"/>
              <a:pPr>
                <a:defRPr/>
              </a:pPr>
              <a:t>‹#›</a:t>
            </a:fld>
            <a:endParaRPr lang="de-DE" dirty="0"/>
          </a:p>
        </p:txBody>
      </p:sp>
    </p:spTree>
    <p:extLst>
      <p:ext uri="{BB962C8B-B14F-4D97-AF65-F5344CB8AC3E}">
        <p14:creationId xmlns:p14="http://schemas.microsoft.com/office/powerpoint/2010/main" val="35315412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k I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6">
            <a:extLst>
              <a:ext uri="{FF2B5EF4-FFF2-40B4-BE49-F238E27FC236}">
                <a16:creationId xmlns:a16="http://schemas.microsoft.com/office/drawing/2014/main" id="{5024703A-8D4F-4F22-93DD-C0AF3775DAD4}"/>
              </a:ext>
            </a:extLst>
          </p:cNvPr>
          <p:cNvSpPr>
            <a:spLocks noGrp="1"/>
          </p:cNvSpPr>
          <p:nvPr>
            <p:ph type="dt" sz="half" idx="10"/>
          </p:nvPr>
        </p:nvSpPr>
        <p:spPr/>
        <p:txBody>
          <a:bodyPr/>
          <a:lstStyle>
            <a:lvl1pPr>
              <a:defRPr>
                <a:latin typeface="Bliss 2 Regular" pitchFamily="50" charset="0"/>
              </a:defRPr>
            </a:lvl1pPr>
          </a:lstStyle>
          <a:p>
            <a:pPr>
              <a:defRPr/>
            </a:pPr>
            <a:fld id="{2280C88F-0D58-4D56-AAE5-4CE5A10F7B44}" type="datetime1">
              <a:rPr lang="de-DE"/>
              <a:pPr>
                <a:defRPr/>
              </a:pPr>
              <a:t>07.07.2021</a:t>
            </a:fld>
            <a:endParaRPr lang="de-DE"/>
          </a:p>
        </p:txBody>
      </p:sp>
      <p:sp>
        <p:nvSpPr>
          <p:cNvPr id="8" name="Fußzeilenplatzhalter 7">
            <a:extLst>
              <a:ext uri="{FF2B5EF4-FFF2-40B4-BE49-F238E27FC236}">
                <a16:creationId xmlns:a16="http://schemas.microsoft.com/office/drawing/2014/main" id="{BB3EF826-532E-43A0-BBBD-D54382EA69B1}"/>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0FB501F2-D400-4506-8102-3D3B593F5451}"/>
              </a:ext>
            </a:extLst>
          </p:cNvPr>
          <p:cNvSpPr>
            <a:spLocks noGrp="1"/>
          </p:cNvSpPr>
          <p:nvPr>
            <p:ph type="sldNum" sz="quarter" idx="12"/>
          </p:nvPr>
        </p:nvSpPr>
        <p:spPr/>
        <p:txBody>
          <a:bodyPr/>
          <a:lstStyle>
            <a:lvl1pPr>
              <a:defRPr>
                <a:latin typeface="Bliss 2 Regular" pitchFamily="50" charset="0"/>
              </a:defRPr>
            </a:lvl1pPr>
          </a:lstStyle>
          <a:p>
            <a:pPr>
              <a:defRPr/>
            </a:pPr>
            <a:fld id="{8EB877DF-459B-4E98-A2F8-72EEEA53BA6C}" type="slidenum">
              <a:rPr lang="de-DE"/>
              <a:pPr>
                <a:defRPr/>
              </a:pPr>
              <a:t>‹#›</a:t>
            </a:fld>
            <a:endParaRPr lang="de-DE"/>
          </a:p>
        </p:txBody>
      </p:sp>
    </p:spTree>
    <p:extLst>
      <p:ext uri="{BB962C8B-B14F-4D97-AF65-F5344CB8AC3E}">
        <p14:creationId xmlns:p14="http://schemas.microsoft.com/office/powerpoint/2010/main" val="366642369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userDrawn="1">
  <p:cSld name="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5">
                    <a:lumMod val="75000"/>
                  </a:schemeClr>
                </a:solidFill>
                <a:latin typeface="Trebuchet MS" panose="020B0603020202020204" pitchFamily="34"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14"/>
          </p:nvPr>
        </p:nvSpPr>
        <p:spPr/>
        <p:txBody>
          <a:bodyPr/>
          <a:lstStyle>
            <a:lvl1pPr>
              <a:defRPr/>
            </a:lvl1pPr>
          </a:lstStyle>
          <a:p>
            <a:pPr>
              <a:defRPr/>
            </a:pPr>
            <a:fld id="{80F278BC-8EF7-4294-A942-EAA535974372}"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15"/>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16"/>
          </p:nvPr>
        </p:nvSpPr>
        <p:spPr/>
        <p:txBody>
          <a:bodyPr/>
          <a:lstStyle>
            <a:lvl1pPr>
              <a:defRPr/>
            </a:lvl1pPr>
          </a:lstStyle>
          <a:p>
            <a:pPr>
              <a:defRPr/>
            </a:pPr>
            <a:fld id="{3DD5A369-6F44-44C9-B8CE-F297903F5D5C}" type="slidenum">
              <a:rPr lang="de-DE"/>
              <a:pPr>
                <a:defRPr/>
              </a:pPr>
              <a:t>‹#›</a:t>
            </a:fld>
            <a:endParaRPr lang="de-DE" dirty="0"/>
          </a:p>
        </p:txBody>
      </p:sp>
    </p:spTree>
    <p:extLst>
      <p:ext uri="{BB962C8B-B14F-4D97-AF65-F5344CB8AC3E}">
        <p14:creationId xmlns:p14="http://schemas.microsoft.com/office/powerpoint/2010/main" val="1583703502"/>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secHead" preserve="1">
  <p:cSld name="Fak IV: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atin typeface="Trebuchet MS" panose="020B0603020202020204" pitchFamily="34" charset="0"/>
              </a:defRPr>
            </a:lvl1pPr>
          </a:lstStyle>
          <a:p>
            <a:r>
              <a:rPr lang="en-US" smtClean="0"/>
              <a:t>Click to edit Master title style</a:t>
            </a:r>
            <a:endParaRPr lang="de-DE" dirty="0"/>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0B4D5665-8A2D-4FC3-8385-B8EA6AC04A29}"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02E4B68B-203C-454E-82BA-DC462A168CB7}" type="slidenum">
              <a:rPr lang="de-DE"/>
              <a:pPr>
                <a:defRPr/>
              </a:pPr>
              <a:t>‹#›</a:t>
            </a:fld>
            <a:endParaRPr lang="de-DE" dirty="0"/>
          </a:p>
        </p:txBody>
      </p:sp>
    </p:spTree>
    <p:extLst>
      <p:ext uri="{BB962C8B-B14F-4D97-AF65-F5344CB8AC3E}">
        <p14:creationId xmlns:p14="http://schemas.microsoft.com/office/powerpoint/2010/main" val="363470164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userDrawn="1">
  <p:cSld name="Fak IV: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070A3D55-090B-4B73-B123-B103F7353B8F}" type="datetime1">
              <a:rPr lang="de-DE"/>
              <a:pPr>
                <a:defRPr/>
              </a:pPr>
              <a:t>07.07.2021</a:t>
            </a:fld>
            <a:endParaRPr lang="de-DE" dirty="0"/>
          </a:p>
        </p:txBody>
      </p:sp>
      <p:sp>
        <p:nvSpPr>
          <p:cNvPr id="6"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99BBEEE7-F197-46BF-A8AE-0A8A0C83E12B}" type="slidenum">
              <a:rPr lang="de-DE"/>
              <a:pPr>
                <a:defRPr/>
              </a:pPr>
              <a:t>‹#›</a:t>
            </a:fld>
            <a:endParaRPr lang="de-DE" dirty="0"/>
          </a:p>
        </p:txBody>
      </p:sp>
    </p:spTree>
    <p:extLst>
      <p:ext uri="{BB962C8B-B14F-4D97-AF65-F5344CB8AC3E}">
        <p14:creationId xmlns:p14="http://schemas.microsoft.com/office/powerpoint/2010/main" val="1348807367"/>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userDrawn="1">
  <p:cSld name="Fak IV: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920278AC-4F77-475A-AE72-638512353C59}" type="datetime1">
              <a:rPr lang="de-DE"/>
              <a:pPr>
                <a:defRPr/>
              </a:pPr>
              <a:t>07.07.2021</a:t>
            </a:fld>
            <a:endParaRPr lang="de-DE" dirty="0"/>
          </a:p>
        </p:txBody>
      </p:sp>
      <p:sp>
        <p:nvSpPr>
          <p:cNvPr id="8"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9"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59D600C9-3E6F-434F-9585-04A50E706858}" type="slidenum">
              <a:rPr lang="de-DE"/>
              <a:pPr>
                <a:defRPr/>
              </a:pPr>
              <a:t>‹#›</a:t>
            </a:fld>
            <a:endParaRPr lang="de-DE" dirty="0"/>
          </a:p>
        </p:txBody>
      </p:sp>
    </p:spTree>
    <p:extLst>
      <p:ext uri="{BB962C8B-B14F-4D97-AF65-F5344CB8AC3E}">
        <p14:creationId xmlns:p14="http://schemas.microsoft.com/office/powerpoint/2010/main" val="3921034471"/>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picTx" preserve="1">
  <p:cSld name="Fak IV: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atin typeface="Trebuchet MS" panose="020B0603020202020204" pitchFamily="34" charset="0"/>
              </a:defRPr>
            </a:lvl1pPr>
          </a:lstStyle>
          <a:p>
            <a:r>
              <a:rPr lang="en-US" smtClean="0"/>
              <a:t>Click to edit Master title style</a:t>
            </a:r>
            <a:endParaRPr lang="de-DE" dirty="0"/>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3">
            <a:extLst>
              <a:ext uri="{FF2B5EF4-FFF2-40B4-BE49-F238E27FC236}">
                <a16:creationId xmlns:a16="http://schemas.microsoft.com/office/drawing/2014/main" id="{99E08C1D-0186-4C4B-AA49-FAAAF1008DA4}"/>
              </a:ext>
            </a:extLst>
          </p:cNvPr>
          <p:cNvSpPr>
            <a:spLocks noGrp="1"/>
          </p:cNvSpPr>
          <p:nvPr>
            <p:ph type="dt" sz="half" idx="10"/>
          </p:nvPr>
        </p:nvSpPr>
        <p:spPr/>
        <p:txBody>
          <a:bodyPr/>
          <a:lstStyle>
            <a:lvl1pPr>
              <a:defRPr/>
            </a:lvl1pPr>
          </a:lstStyle>
          <a:p>
            <a:pPr>
              <a:defRPr/>
            </a:pPr>
            <a:fld id="{E837863C-80DB-4B89-AA08-87D0622459C3}" type="datetime1">
              <a:rPr lang="de-DE"/>
              <a:pPr>
                <a:defRPr/>
              </a:pPr>
              <a:t>07.07.2021</a:t>
            </a:fld>
            <a:endParaRPr lang="de-DE" dirty="0"/>
          </a:p>
        </p:txBody>
      </p:sp>
      <p:sp>
        <p:nvSpPr>
          <p:cNvPr id="6" name="Fußzeilenplatzhalter 4">
            <a:extLst>
              <a:ext uri="{FF2B5EF4-FFF2-40B4-BE49-F238E27FC236}">
                <a16:creationId xmlns:a16="http://schemas.microsoft.com/office/drawing/2014/main" id="{831C6E6D-7A3C-4E6A-9F1B-601F14E547CD}"/>
              </a:ext>
            </a:extLst>
          </p:cNvPr>
          <p:cNvSpPr>
            <a:spLocks noGrp="1"/>
          </p:cNvSpPr>
          <p:nvPr>
            <p:ph type="ftr" sz="quarter" idx="11"/>
          </p:nvPr>
        </p:nvSpPr>
        <p:spPr/>
        <p:txBody>
          <a:bodyPr/>
          <a:lstStyle>
            <a:lvl1pPr>
              <a:defRPr/>
            </a:lvl1pPr>
          </a:lstStyle>
          <a:p>
            <a:pPr>
              <a:defRPr/>
            </a:pPr>
            <a:endParaRPr lang="de-DE"/>
          </a:p>
        </p:txBody>
      </p:sp>
      <p:sp>
        <p:nvSpPr>
          <p:cNvPr id="7" name="Foliennummernplatzhalter 5">
            <a:extLst>
              <a:ext uri="{FF2B5EF4-FFF2-40B4-BE49-F238E27FC236}">
                <a16:creationId xmlns:a16="http://schemas.microsoft.com/office/drawing/2014/main" id="{A4CB93BA-41C8-4E89-9A03-8A5598926BBC}"/>
              </a:ext>
            </a:extLst>
          </p:cNvPr>
          <p:cNvSpPr>
            <a:spLocks noGrp="1"/>
          </p:cNvSpPr>
          <p:nvPr>
            <p:ph type="sldNum" sz="quarter" idx="12"/>
          </p:nvPr>
        </p:nvSpPr>
        <p:spPr/>
        <p:txBody>
          <a:bodyPr/>
          <a:lstStyle>
            <a:lvl1pPr>
              <a:defRPr/>
            </a:lvl1pPr>
          </a:lstStyle>
          <a:p>
            <a:pPr>
              <a:defRPr/>
            </a:pPr>
            <a:fld id="{941E872C-261A-481E-83DA-04DA34B693F9}" type="slidenum">
              <a:rPr lang="de-DE"/>
              <a:pPr>
                <a:defRPr/>
              </a:pPr>
              <a:t>‹#›</a:t>
            </a:fld>
            <a:endParaRPr lang="de-DE" dirty="0"/>
          </a:p>
        </p:txBody>
      </p:sp>
    </p:spTree>
    <p:extLst>
      <p:ext uri="{BB962C8B-B14F-4D97-AF65-F5344CB8AC3E}">
        <p14:creationId xmlns:p14="http://schemas.microsoft.com/office/powerpoint/2010/main" val="387551143"/>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userDrawn="1">
  <p:cSld name="EXTERN Fak IV: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6B462EAB-256A-456B-AA8E-4F0B87FFED65}"/>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227065697"/>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userDrawn="1">
  <p:cSld name="EXTERN Fak IV: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655216C4-0A72-49DF-9904-01411611673A}"/>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Trebuchet MS" panose="020B0603020202020204" pitchFamily="34"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chemeClr val="accent5">
                    <a:lumMod val="75000"/>
                  </a:schemeClr>
                </a:solidFill>
                <a:latin typeface="Trebuchet MS" panose="020B0603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5346602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Fak I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8FC64D6E-4181-40AC-8790-4B50E3DAE37D}"/>
              </a:ext>
            </a:extLst>
          </p:cNvPr>
          <p:cNvSpPr>
            <a:spLocks noGrp="1"/>
          </p:cNvSpPr>
          <p:nvPr>
            <p:ph type="dt" sz="half" idx="10"/>
          </p:nvPr>
        </p:nvSpPr>
        <p:spPr/>
        <p:txBody>
          <a:bodyPr/>
          <a:lstStyle>
            <a:lvl1pPr>
              <a:defRPr>
                <a:latin typeface="Bliss 2 Regular" pitchFamily="50" charset="0"/>
              </a:defRPr>
            </a:lvl1pPr>
          </a:lstStyle>
          <a:p>
            <a:pPr>
              <a:defRPr/>
            </a:pPr>
            <a:fld id="{F29E3BAC-9B7A-4160-A50D-F536D8294D4C}" type="datetime1">
              <a:rPr lang="de-DE"/>
              <a:pPr>
                <a:defRPr/>
              </a:pPr>
              <a:t>07.07.2021</a:t>
            </a:fld>
            <a:endParaRPr lang="de-DE"/>
          </a:p>
        </p:txBody>
      </p:sp>
      <p:sp>
        <p:nvSpPr>
          <p:cNvPr id="6" name="Fußzeilenplatzhalter 5">
            <a:extLst>
              <a:ext uri="{FF2B5EF4-FFF2-40B4-BE49-F238E27FC236}">
                <a16:creationId xmlns:a16="http://schemas.microsoft.com/office/drawing/2014/main" id="{F2123CEC-2DDA-470A-A78A-D554FACE35EC}"/>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0EE66177-62E8-4E1B-A714-EABF9E85DEC7}"/>
              </a:ext>
            </a:extLst>
          </p:cNvPr>
          <p:cNvSpPr>
            <a:spLocks noGrp="1"/>
          </p:cNvSpPr>
          <p:nvPr>
            <p:ph type="sldNum" sz="quarter" idx="12"/>
          </p:nvPr>
        </p:nvSpPr>
        <p:spPr/>
        <p:txBody>
          <a:bodyPr/>
          <a:lstStyle>
            <a:lvl1pPr>
              <a:defRPr>
                <a:latin typeface="Bliss 2 Regular" pitchFamily="50" charset="0"/>
              </a:defRPr>
            </a:lvl1pPr>
          </a:lstStyle>
          <a:p>
            <a:pPr>
              <a:defRPr/>
            </a:pPr>
            <a:fld id="{C93B85DC-7A43-4DE3-90A8-CCAB4985CDD0}" type="slidenum">
              <a:rPr lang="de-DE"/>
              <a:pPr>
                <a:defRPr/>
              </a:pPr>
              <a:t>‹#›</a:t>
            </a:fld>
            <a:endParaRPr lang="de-DE"/>
          </a:p>
        </p:txBody>
      </p:sp>
    </p:spTree>
    <p:extLst>
      <p:ext uri="{BB962C8B-B14F-4D97-AF65-F5344CB8AC3E}">
        <p14:creationId xmlns:p14="http://schemas.microsoft.com/office/powerpoint/2010/main" val="12316060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XTERN Fak II (mit Logo): Titel und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33F05ECC-F0ED-4A80-8B95-DEE2A03C8B09}"/>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27057605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XTERN Fak II (mit Logo):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17C14133-C2E6-499E-9940-2D4896E3B98D}"/>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20285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Fak I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3C4F97E4-252D-49C0-9064-273D924705B8}"/>
              </a:ext>
            </a:extLst>
          </p:cNvPr>
          <p:cNvSpPr>
            <a:spLocks noGrp="1"/>
          </p:cNvSpPr>
          <p:nvPr>
            <p:ph type="dt" sz="half" idx="10"/>
          </p:nvPr>
        </p:nvSpPr>
        <p:spPr/>
        <p:txBody>
          <a:bodyPr/>
          <a:lstStyle>
            <a:lvl1pPr>
              <a:defRPr>
                <a:latin typeface="Bliss 2 Regular" pitchFamily="50" charset="0"/>
              </a:defRPr>
            </a:lvl1pPr>
          </a:lstStyle>
          <a:p>
            <a:pPr>
              <a:defRPr/>
            </a:pPr>
            <a:fld id="{A2A2D878-B527-43FF-BAA6-1D367046CF4A}" type="datetime1">
              <a:rPr lang="de-DE"/>
              <a:pPr>
                <a:defRPr/>
              </a:pPr>
              <a:t>07.07.2021</a:t>
            </a:fld>
            <a:endParaRPr lang="de-DE" dirty="0"/>
          </a:p>
        </p:txBody>
      </p:sp>
      <p:sp>
        <p:nvSpPr>
          <p:cNvPr id="5" name="Fußzeilenplatzhalter 4">
            <a:extLst>
              <a:ext uri="{FF2B5EF4-FFF2-40B4-BE49-F238E27FC236}">
                <a16:creationId xmlns:a16="http://schemas.microsoft.com/office/drawing/2014/main" id="{AE1CDB08-EAB7-466A-A344-106D6AD04757}"/>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37C9CCEA-2072-49CA-865A-4E1A79F0E708}"/>
              </a:ext>
            </a:extLst>
          </p:cNvPr>
          <p:cNvSpPr>
            <a:spLocks noGrp="1"/>
          </p:cNvSpPr>
          <p:nvPr>
            <p:ph type="sldNum" sz="quarter" idx="12"/>
          </p:nvPr>
        </p:nvSpPr>
        <p:spPr/>
        <p:txBody>
          <a:bodyPr/>
          <a:lstStyle>
            <a:lvl1pPr>
              <a:defRPr>
                <a:latin typeface="Bliss 2 Regular" pitchFamily="50" charset="0"/>
              </a:defRPr>
            </a:lvl1pPr>
          </a:lstStyle>
          <a:p>
            <a:pPr>
              <a:defRPr/>
            </a:pPr>
            <a:fld id="{A7DAE4F5-CB1F-4FCD-A56F-9699E22ECED1}" type="slidenum">
              <a:rPr lang="de-DE"/>
              <a:pPr>
                <a:defRPr/>
              </a:pPr>
              <a:t>‹#›</a:t>
            </a:fld>
            <a:endParaRPr lang="de-DE" dirty="0"/>
          </a:p>
        </p:txBody>
      </p:sp>
    </p:spTree>
    <p:extLst>
      <p:ext uri="{BB962C8B-B14F-4D97-AF65-F5344CB8AC3E}">
        <p14:creationId xmlns:p14="http://schemas.microsoft.com/office/powerpoint/2010/main" val="63068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ak 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CDC0E7BC-927B-4686-B420-007CDF0F8015}"/>
              </a:ext>
            </a:extLst>
          </p:cNvPr>
          <p:cNvSpPr>
            <a:spLocks noGrp="1"/>
          </p:cNvSpPr>
          <p:nvPr>
            <p:ph type="dt" sz="half" idx="10"/>
          </p:nvPr>
        </p:nvSpPr>
        <p:spPr/>
        <p:txBody>
          <a:bodyPr/>
          <a:lstStyle>
            <a:lvl1pPr>
              <a:defRPr>
                <a:latin typeface="Bliss 2 Regular" pitchFamily="50" charset="0"/>
              </a:defRPr>
            </a:lvl1pPr>
          </a:lstStyle>
          <a:p>
            <a:pPr>
              <a:defRPr/>
            </a:pPr>
            <a:fld id="{ADC6C858-3B79-4F39-BA11-4464C4BBF6FC}" type="datetime1">
              <a:rPr lang="de-DE"/>
              <a:pPr>
                <a:defRPr/>
              </a:pPr>
              <a:t>07.07.2021</a:t>
            </a:fld>
            <a:endParaRPr lang="de-DE"/>
          </a:p>
        </p:txBody>
      </p:sp>
      <p:sp>
        <p:nvSpPr>
          <p:cNvPr id="5" name="Fußzeilenplatzhalter 4">
            <a:extLst>
              <a:ext uri="{FF2B5EF4-FFF2-40B4-BE49-F238E27FC236}">
                <a16:creationId xmlns:a16="http://schemas.microsoft.com/office/drawing/2014/main" id="{A5745A26-1353-472F-A5B8-2A15E0B266E3}"/>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F2674313-86DE-4553-87A3-8A63927E6203}"/>
              </a:ext>
            </a:extLst>
          </p:cNvPr>
          <p:cNvSpPr>
            <a:spLocks noGrp="1"/>
          </p:cNvSpPr>
          <p:nvPr>
            <p:ph type="sldNum" sz="quarter" idx="12"/>
          </p:nvPr>
        </p:nvSpPr>
        <p:spPr/>
        <p:txBody>
          <a:bodyPr/>
          <a:lstStyle>
            <a:lvl1pPr>
              <a:defRPr>
                <a:latin typeface="Bliss 2 Regular" pitchFamily="50" charset="0"/>
              </a:defRPr>
            </a:lvl1pPr>
          </a:lstStyle>
          <a:p>
            <a:pPr>
              <a:defRPr/>
            </a:pPr>
            <a:fld id="{15C87CEF-0C83-4018-BDE2-25151DE07D4B}" type="slidenum">
              <a:rPr lang="de-DE"/>
              <a:pPr>
                <a:defRPr/>
              </a:pPr>
              <a:t>‹#›</a:t>
            </a:fld>
            <a:endParaRPr lang="de-DE"/>
          </a:p>
        </p:txBody>
      </p:sp>
    </p:spTree>
    <p:extLst>
      <p:ext uri="{BB962C8B-B14F-4D97-AF65-F5344CB8AC3E}">
        <p14:creationId xmlns:p14="http://schemas.microsoft.com/office/powerpoint/2010/main" val="16166012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ak 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5E5C9C1E-1C9C-4D93-8D4D-ED8459396832}"/>
              </a:ext>
            </a:extLst>
          </p:cNvPr>
          <p:cNvSpPr>
            <a:spLocks noGrp="1"/>
          </p:cNvSpPr>
          <p:nvPr>
            <p:ph type="dt" sz="half" idx="14"/>
          </p:nvPr>
        </p:nvSpPr>
        <p:spPr/>
        <p:txBody>
          <a:bodyPr/>
          <a:lstStyle>
            <a:lvl1pPr>
              <a:defRPr>
                <a:latin typeface="Bliss 2 Regular" pitchFamily="50" charset="0"/>
              </a:defRPr>
            </a:lvl1pPr>
          </a:lstStyle>
          <a:p>
            <a:pPr>
              <a:defRPr/>
            </a:pPr>
            <a:fld id="{8E169626-8B4B-48A3-B824-331105125855}" type="datetime1">
              <a:rPr lang="de-DE"/>
              <a:pPr>
                <a:defRPr/>
              </a:pPr>
              <a:t>07.07.2021</a:t>
            </a:fld>
            <a:endParaRPr lang="de-DE"/>
          </a:p>
        </p:txBody>
      </p:sp>
      <p:sp>
        <p:nvSpPr>
          <p:cNvPr id="5" name="Fußzeilenplatzhalter 4">
            <a:extLst>
              <a:ext uri="{FF2B5EF4-FFF2-40B4-BE49-F238E27FC236}">
                <a16:creationId xmlns:a16="http://schemas.microsoft.com/office/drawing/2014/main" id="{7E5917B7-2900-404A-82A2-5E410640386E}"/>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7DC35AE4-6857-4DFB-8CB3-EB971A3A93C5}"/>
              </a:ext>
            </a:extLst>
          </p:cNvPr>
          <p:cNvSpPr>
            <a:spLocks noGrp="1"/>
          </p:cNvSpPr>
          <p:nvPr>
            <p:ph type="sldNum" sz="quarter" idx="16"/>
          </p:nvPr>
        </p:nvSpPr>
        <p:spPr/>
        <p:txBody>
          <a:bodyPr/>
          <a:lstStyle>
            <a:lvl1pPr>
              <a:defRPr>
                <a:latin typeface="Bliss 2 Regular" pitchFamily="50" charset="0"/>
              </a:defRPr>
            </a:lvl1pPr>
          </a:lstStyle>
          <a:p>
            <a:pPr>
              <a:defRPr/>
            </a:pPr>
            <a:fld id="{EB6203FE-74A4-4569-B2EB-D4977E2351DC}" type="slidenum">
              <a:rPr lang="de-DE"/>
              <a:pPr>
                <a:defRPr/>
              </a:pPr>
              <a:t>‹#›</a:t>
            </a:fld>
            <a:endParaRPr lang="de-DE"/>
          </a:p>
        </p:txBody>
      </p:sp>
    </p:spTree>
    <p:extLst>
      <p:ext uri="{BB962C8B-B14F-4D97-AF65-F5344CB8AC3E}">
        <p14:creationId xmlns:p14="http://schemas.microsoft.com/office/powerpoint/2010/main" val="61608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Uni Siegen Allgemein: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33623E53-F919-4FFF-A134-520E46D4C5E9}"/>
              </a:ext>
            </a:extLst>
          </p:cNvPr>
          <p:cNvSpPr>
            <a:spLocks noGrp="1"/>
          </p:cNvSpPr>
          <p:nvPr>
            <p:ph type="dt" sz="half" idx="10"/>
          </p:nvPr>
        </p:nvSpPr>
        <p:spPr/>
        <p:txBody>
          <a:bodyPr/>
          <a:lstStyle>
            <a:lvl1pPr>
              <a:defRPr>
                <a:latin typeface="Bliss 2 Regular" pitchFamily="50" charset="0"/>
              </a:defRPr>
            </a:lvl1pPr>
          </a:lstStyle>
          <a:p>
            <a:fld id="{B61BEF0D-F0BB-DE4B-95CE-6DB70DBA9567}" type="datetimeFigureOut">
              <a:rPr lang="en-US" smtClean="0"/>
              <a:pPr/>
              <a:t>07-Jul-21</a:t>
            </a:fld>
            <a:endParaRPr lang="en-US" dirty="0"/>
          </a:p>
        </p:txBody>
      </p:sp>
      <p:sp>
        <p:nvSpPr>
          <p:cNvPr id="6" name="Fußzeilenplatzhalter 5">
            <a:extLst>
              <a:ext uri="{FF2B5EF4-FFF2-40B4-BE49-F238E27FC236}">
                <a16:creationId xmlns:a16="http://schemas.microsoft.com/office/drawing/2014/main" id="{E17B7AA5-5F24-4EE1-A2B4-8A2BF9A2C936}"/>
              </a:ext>
            </a:extLst>
          </p:cNvPr>
          <p:cNvSpPr>
            <a:spLocks noGrp="1"/>
          </p:cNvSpPr>
          <p:nvPr>
            <p:ph type="ftr" sz="quarter" idx="11"/>
          </p:nvPr>
        </p:nvSpPr>
        <p:spPr/>
        <p:txBody>
          <a:bodyPr/>
          <a:lstStyle>
            <a:lvl1pPr>
              <a:defRPr>
                <a:latin typeface="Bliss 2 Regular" pitchFamily="50" charset="0"/>
              </a:defRPr>
            </a:lvl1pPr>
          </a:lstStyle>
          <a:p>
            <a:endParaRPr lang="en-US" dirty="0"/>
          </a:p>
        </p:txBody>
      </p:sp>
      <p:sp>
        <p:nvSpPr>
          <p:cNvPr id="7" name="Foliennummernplatzhalter 6">
            <a:extLst>
              <a:ext uri="{FF2B5EF4-FFF2-40B4-BE49-F238E27FC236}">
                <a16:creationId xmlns:a16="http://schemas.microsoft.com/office/drawing/2014/main" id="{0FF35B5B-0C4F-444F-8F80-32BF35931ED2}"/>
              </a:ext>
            </a:extLst>
          </p:cNvPr>
          <p:cNvSpPr>
            <a:spLocks noGrp="1"/>
          </p:cNvSpPr>
          <p:nvPr>
            <p:ph type="sldNum" sz="quarter" idx="12"/>
          </p:nvPr>
        </p:nvSpPr>
        <p:spPr/>
        <p:txBody>
          <a:bodyPr/>
          <a:lstStyle>
            <a:lvl1pPr>
              <a:defRPr>
                <a:latin typeface="Bliss 2 Regular" pitchFamily="50"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7070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Fak I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B934C23D-6642-4CF4-ACCA-2167A61BBC89}"/>
              </a:ext>
            </a:extLst>
          </p:cNvPr>
          <p:cNvSpPr>
            <a:spLocks noGrp="1"/>
          </p:cNvSpPr>
          <p:nvPr>
            <p:ph type="dt" sz="half" idx="10"/>
          </p:nvPr>
        </p:nvSpPr>
        <p:spPr/>
        <p:txBody>
          <a:bodyPr/>
          <a:lstStyle>
            <a:lvl1pPr>
              <a:defRPr>
                <a:latin typeface="Bliss 2 Regular" pitchFamily="50" charset="0"/>
              </a:defRPr>
            </a:lvl1pPr>
          </a:lstStyle>
          <a:p>
            <a:pPr>
              <a:defRPr/>
            </a:pPr>
            <a:fld id="{41A5B69E-427F-4671-B565-16C3AA6BED4D}" type="datetime1">
              <a:rPr lang="de-DE"/>
              <a:pPr>
                <a:defRPr/>
              </a:pPr>
              <a:t>07.07.2021</a:t>
            </a:fld>
            <a:endParaRPr lang="de-DE"/>
          </a:p>
        </p:txBody>
      </p:sp>
      <p:sp>
        <p:nvSpPr>
          <p:cNvPr id="5" name="Fußzeilenplatzhalter 4">
            <a:extLst>
              <a:ext uri="{FF2B5EF4-FFF2-40B4-BE49-F238E27FC236}">
                <a16:creationId xmlns:a16="http://schemas.microsoft.com/office/drawing/2014/main" id="{9194F30F-4B6C-44C7-AB18-FDC84D8258DE}"/>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08AE756B-BEE1-4686-A616-2908CA1748D8}"/>
              </a:ext>
            </a:extLst>
          </p:cNvPr>
          <p:cNvSpPr>
            <a:spLocks noGrp="1"/>
          </p:cNvSpPr>
          <p:nvPr>
            <p:ph type="sldNum" sz="quarter" idx="12"/>
          </p:nvPr>
        </p:nvSpPr>
        <p:spPr/>
        <p:txBody>
          <a:bodyPr/>
          <a:lstStyle>
            <a:lvl1pPr>
              <a:defRPr>
                <a:latin typeface="Bliss 2 Regular" pitchFamily="50" charset="0"/>
              </a:defRPr>
            </a:lvl1pPr>
          </a:lstStyle>
          <a:p>
            <a:pPr>
              <a:defRPr/>
            </a:pPr>
            <a:fld id="{DE122174-A7BE-4E61-82CC-077F2D29A5AF}" type="slidenum">
              <a:rPr lang="de-DE"/>
              <a:pPr>
                <a:defRPr/>
              </a:pPr>
              <a:t>‹#›</a:t>
            </a:fld>
            <a:endParaRPr lang="de-DE"/>
          </a:p>
        </p:txBody>
      </p:sp>
    </p:spTree>
    <p:extLst>
      <p:ext uri="{BB962C8B-B14F-4D97-AF65-F5344CB8AC3E}">
        <p14:creationId xmlns:p14="http://schemas.microsoft.com/office/powerpoint/2010/main" val="40550903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ak I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8E0B8EB6-86E0-4990-A3A3-FCE9085A909C}"/>
              </a:ext>
            </a:extLst>
          </p:cNvPr>
          <p:cNvSpPr>
            <a:spLocks noGrp="1"/>
          </p:cNvSpPr>
          <p:nvPr>
            <p:ph type="dt" sz="half" idx="10"/>
          </p:nvPr>
        </p:nvSpPr>
        <p:spPr/>
        <p:txBody>
          <a:bodyPr/>
          <a:lstStyle>
            <a:lvl1pPr>
              <a:defRPr>
                <a:latin typeface="Bliss 2 Regular" pitchFamily="50" charset="0"/>
              </a:defRPr>
            </a:lvl1pPr>
          </a:lstStyle>
          <a:p>
            <a:pPr>
              <a:defRPr/>
            </a:pPr>
            <a:fld id="{DAC9749D-B6E9-494A-86BF-42929DB30172}" type="datetime1">
              <a:rPr lang="de-DE"/>
              <a:pPr>
                <a:defRPr/>
              </a:pPr>
              <a:t>07.07.2021</a:t>
            </a:fld>
            <a:endParaRPr lang="de-DE"/>
          </a:p>
        </p:txBody>
      </p:sp>
      <p:sp>
        <p:nvSpPr>
          <p:cNvPr id="6" name="Fußzeilenplatzhalter 5">
            <a:extLst>
              <a:ext uri="{FF2B5EF4-FFF2-40B4-BE49-F238E27FC236}">
                <a16:creationId xmlns:a16="http://schemas.microsoft.com/office/drawing/2014/main" id="{67D2722B-E6CC-4CD5-BD14-4278EE60679F}"/>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71A7AB36-FD9C-496B-AF55-899608B87FC4}"/>
              </a:ext>
            </a:extLst>
          </p:cNvPr>
          <p:cNvSpPr>
            <a:spLocks noGrp="1"/>
          </p:cNvSpPr>
          <p:nvPr>
            <p:ph type="sldNum" sz="quarter" idx="12"/>
          </p:nvPr>
        </p:nvSpPr>
        <p:spPr/>
        <p:txBody>
          <a:bodyPr/>
          <a:lstStyle>
            <a:lvl1pPr>
              <a:defRPr>
                <a:latin typeface="Bliss 2 Regular" pitchFamily="50" charset="0"/>
              </a:defRPr>
            </a:lvl1pPr>
          </a:lstStyle>
          <a:p>
            <a:pPr>
              <a:defRPr/>
            </a:pPr>
            <a:fld id="{BB777887-BEA6-4977-A58A-71AAC05346AE}" type="slidenum">
              <a:rPr lang="de-DE"/>
              <a:pPr>
                <a:defRPr/>
              </a:pPr>
              <a:t>‹#›</a:t>
            </a:fld>
            <a:endParaRPr lang="de-DE"/>
          </a:p>
        </p:txBody>
      </p:sp>
    </p:spTree>
    <p:extLst>
      <p:ext uri="{BB962C8B-B14F-4D97-AF65-F5344CB8AC3E}">
        <p14:creationId xmlns:p14="http://schemas.microsoft.com/office/powerpoint/2010/main" val="20346790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ak I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6">
            <a:extLst>
              <a:ext uri="{FF2B5EF4-FFF2-40B4-BE49-F238E27FC236}">
                <a16:creationId xmlns:a16="http://schemas.microsoft.com/office/drawing/2014/main" id="{88309DBD-64FC-4D61-A443-B019C35CE0EF}"/>
              </a:ext>
            </a:extLst>
          </p:cNvPr>
          <p:cNvSpPr>
            <a:spLocks noGrp="1"/>
          </p:cNvSpPr>
          <p:nvPr>
            <p:ph type="dt" sz="half" idx="10"/>
          </p:nvPr>
        </p:nvSpPr>
        <p:spPr/>
        <p:txBody>
          <a:bodyPr/>
          <a:lstStyle>
            <a:lvl1pPr>
              <a:defRPr>
                <a:latin typeface="Bliss 2 Regular" pitchFamily="50" charset="0"/>
              </a:defRPr>
            </a:lvl1pPr>
          </a:lstStyle>
          <a:p>
            <a:pPr>
              <a:defRPr/>
            </a:pPr>
            <a:fld id="{4BC28690-4B5D-4BF1-8DC8-1C40953C8CE1}" type="datetime1">
              <a:rPr lang="de-DE"/>
              <a:pPr>
                <a:defRPr/>
              </a:pPr>
              <a:t>07.07.2021</a:t>
            </a:fld>
            <a:endParaRPr lang="de-DE"/>
          </a:p>
        </p:txBody>
      </p:sp>
      <p:sp>
        <p:nvSpPr>
          <p:cNvPr id="8" name="Fußzeilenplatzhalter 7">
            <a:extLst>
              <a:ext uri="{FF2B5EF4-FFF2-40B4-BE49-F238E27FC236}">
                <a16:creationId xmlns:a16="http://schemas.microsoft.com/office/drawing/2014/main" id="{FA2F45BE-173C-46A5-8521-9E857AFFA03B}"/>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32B01CF3-DD5D-4A1B-8522-A5AB18451569}"/>
              </a:ext>
            </a:extLst>
          </p:cNvPr>
          <p:cNvSpPr>
            <a:spLocks noGrp="1"/>
          </p:cNvSpPr>
          <p:nvPr>
            <p:ph type="sldNum" sz="quarter" idx="12"/>
          </p:nvPr>
        </p:nvSpPr>
        <p:spPr/>
        <p:txBody>
          <a:bodyPr/>
          <a:lstStyle>
            <a:lvl1pPr>
              <a:defRPr>
                <a:latin typeface="Bliss 2 Regular" pitchFamily="50" charset="0"/>
              </a:defRPr>
            </a:lvl1pPr>
          </a:lstStyle>
          <a:p>
            <a:pPr>
              <a:defRPr/>
            </a:pPr>
            <a:fld id="{7D6264CD-AB8C-42DD-9757-03F1033D2C69}" type="slidenum">
              <a:rPr lang="de-DE"/>
              <a:pPr>
                <a:defRPr/>
              </a:pPr>
              <a:t>‹#›</a:t>
            </a:fld>
            <a:endParaRPr lang="de-DE"/>
          </a:p>
        </p:txBody>
      </p:sp>
    </p:spTree>
    <p:extLst>
      <p:ext uri="{BB962C8B-B14F-4D97-AF65-F5344CB8AC3E}">
        <p14:creationId xmlns:p14="http://schemas.microsoft.com/office/powerpoint/2010/main" val="33171216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Fak I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4C112BB5-23E6-4971-BFBC-97A7EAA77957}"/>
              </a:ext>
            </a:extLst>
          </p:cNvPr>
          <p:cNvSpPr>
            <a:spLocks noGrp="1"/>
          </p:cNvSpPr>
          <p:nvPr>
            <p:ph type="dt" sz="half" idx="10"/>
          </p:nvPr>
        </p:nvSpPr>
        <p:spPr/>
        <p:txBody>
          <a:bodyPr/>
          <a:lstStyle>
            <a:lvl1pPr>
              <a:defRPr>
                <a:latin typeface="Bliss 2 Regular" pitchFamily="50" charset="0"/>
              </a:defRPr>
            </a:lvl1pPr>
          </a:lstStyle>
          <a:p>
            <a:pPr>
              <a:defRPr/>
            </a:pPr>
            <a:fld id="{827B1EDD-4D46-467F-92EB-77DB4EEE6D32}" type="datetime1">
              <a:rPr lang="de-DE"/>
              <a:pPr>
                <a:defRPr/>
              </a:pPr>
              <a:t>07.07.2021</a:t>
            </a:fld>
            <a:endParaRPr lang="de-DE"/>
          </a:p>
        </p:txBody>
      </p:sp>
      <p:sp>
        <p:nvSpPr>
          <p:cNvPr id="6" name="Fußzeilenplatzhalter 5">
            <a:extLst>
              <a:ext uri="{FF2B5EF4-FFF2-40B4-BE49-F238E27FC236}">
                <a16:creationId xmlns:a16="http://schemas.microsoft.com/office/drawing/2014/main" id="{ED77B3AC-6D3C-4C68-8C32-9BFA1A1CE1A4}"/>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5AB537F4-4D33-413F-B63D-B11509BBFEA8}"/>
              </a:ext>
            </a:extLst>
          </p:cNvPr>
          <p:cNvSpPr>
            <a:spLocks noGrp="1"/>
          </p:cNvSpPr>
          <p:nvPr>
            <p:ph type="sldNum" sz="quarter" idx="12"/>
          </p:nvPr>
        </p:nvSpPr>
        <p:spPr/>
        <p:txBody>
          <a:bodyPr/>
          <a:lstStyle>
            <a:lvl1pPr>
              <a:defRPr>
                <a:latin typeface="Bliss 2 Regular" pitchFamily="50" charset="0"/>
              </a:defRPr>
            </a:lvl1pPr>
          </a:lstStyle>
          <a:p>
            <a:pPr>
              <a:defRPr/>
            </a:pPr>
            <a:fld id="{9F98E79F-D436-4449-AF9D-B9C8002A683D}" type="slidenum">
              <a:rPr lang="de-DE"/>
              <a:pPr>
                <a:defRPr/>
              </a:pPr>
              <a:t>‹#›</a:t>
            </a:fld>
            <a:endParaRPr lang="de-DE"/>
          </a:p>
        </p:txBody>
      </p:sp>
    </p:spTree>
    <p:extLst>
      <p:ext uri="{BB962C8B-B14F-4D97-AF65-F5344CB8AC3E}">
        <p14:creationId xmlns:p14="http://schemas.microsoft.com/office/powerpoint/2010/main" val="21907360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TERN Fak II: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22DA5D75-6456-4DCC-B857-6BDCCDAD4E8A}"/>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14216203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XTERN Fak II: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759040D4-64B7-4A5A-8C34-39CB003D03DF}"/>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6372366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Fak III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C2CC8124-8F3F-4DE9-8A28-C5F805F92B84}"/>
              </a:ext>
            </a:extLst>
          </p:cNvPr>
          <p:cNvSpPr>
            <a:spLocks noGrp="1"/>
          </p:cNvSpPr>
          <p:nvPr>
            <p:ph type="dt" sz="half" idx="10"/>
          </p:nvPr>
        </p:nvSpPr>
        <p:spPr/>
        <p:txBody>
          <a:bodyPr/>
          <a:lstStyle>
            <a:lvl1pPr>
              <a:defRPr>
                <a:latin typeface="Bliss 2 Regular" pitchFamily="50" charset="0"/>
              </a:defRPr>
            </a:lvl1pPr>
          </a:lstStyle>
          <a:p>
            <a:pPr>
              <a:defRPr/>
            </a:pPr>
            <a:fld id="{34F8E919-6572-4AA4-8BE5-54C7697ABA5A}" type="datetime1">
              <a:rPr lang="de-DE"/>
              <a:pPr>
                <a:defRPr/>
              </a:pPr>
              <a:t>07.07.2021</a:t>
            </a:fld>
            <a:endParaRPr lang="de-DE" dirty="0"/>
          </a:p>
        </p:txBody>
      </p:sp>
      <p:sp>
        <p:nvSpPr>
          <p:cNvPr id="5" name="Fußzeilenplatzhalter 4">
            <a:extLst>
              <a:ext uri="{FF2B5EF4-FFF2-40B4-BE49-F238E27FC236}">
                <a16:creationId xmlns:a16="http://schemas.microsoft.com/office/drawing/2014/main" id="{28625763-3606-4018-816F-839723A27B81}"/>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F918EBA2-EE32-49AC-BE1B-BB08E935568E}"/>
              </a:ext>
            </a:extLst>
          </p:cNvPr>
          <p:cNvSpPr>
            <a:spLocks noGrp="1"/>
          </p:cNvSpPr>
          <p:nvPr>
            <p:ph type="sldNum" sz="quarter" idx="12"/>
          </p:nvPr>
        </p:nvSpPr>
        <p:spPr/>
        <p:txBody>
          <a:bodyPr/>
          <a:lstStyle>
            <a:lvl1pPr>
              <a:defRPr>
                <a:latin typeface="Bliss 2 Regular" pitchFamily="50" charset="0"/>
              </a:defRPr>
            </a:lvl1pPr>
          </a:lstStyle>
          <a:p>
            <a:pPr>
              <a:defRPr/>
            </a:pPr>
            <a:fld id="{11A32B78-2763-4843-AB1A-EB4EAC5F20F0}" type="slidenum">
              <a:rPr lang="de-DE"/>
              <a:pPr>
                <a:defRPr/>
              </a:pPr>
              <a:t>‹#›</a:t>
            </a:fld>
            <a:endParaRPr lang="de-DE" dirty="0"/>
          </a:p>
        </p:txBody>
      </p:sp>
    </p:spTree>
    <p:extLst>
      <p:ext uri="{BB962C8B-B14F-4D97-AF65-F5344CB8AC3E}">
        <p14:creationId xmlns:p14="http://schemas.microsoft.com/office/powerpoint/2010/main" val="3837362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ak III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5123C590-82EE-4055-9925-BB9BE156F233}"/>
              </a:ext>
            </a:extLst>
          </p:cNvPr>
          <p:cNvSpPr>
            <a:spLocks noGrp="1"/>
          </p:cNvSpPr>
          <p:nvPr>
            <p:ph type="dt" sz="half" idx="10"/>
          </p:nvPr>
        </p:nvSpPr>
        <p:spPr/>
        <p:txBody>
          <a:bodyPr/>
          <a:lstStyle>
            <a:lvl1pPr>
              <a:defRPr>
                <a:latin typeface="Bliss 2 Regular" pitchFamily="50" charset="0"/>
              </a:defRPr>
            </a:lvl1pPr>
          </a:lstStyle>
          <a:p>
            <a:pPr>
              <a:defRPr/>
            </a:pPr>
            <a:fld id="{84FFB5C5-E806-462D-B06F-9F2BB26D7A88}" type="datetime1">
              <a:rPr lang="de-DE"/>
              <a:pPr>
                <a:defRPr/>
              </a:pPr>
              <a:t>07.07.2021</a:t>
            </a:fld>
            <a:endParaRPr lang="de-DE"/>
          </a:p>
        </p:txBody>
      </p:sp>
      <p:sp>
        <p:nvSpPr>
          <p:cNvPr id="5" name="Fußzeilenplatzhalter 4">
            <a:extLst>
              <a:ext uri="{FF2B5EF4-FFF2-40B4-BE49-F238E27FC236}">
                <a16:creationId xmlns:a16="http://schemas.microsoft.com/office/drawing/2014/main" id="{FDDD3CDB-9AC8-4065-8551-968DE479FEA1}"/>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07215414-3D07-4A8C-933A-54BAD8CD757F}"/>
              </a:ext>
            </a:extLst>
          </p:cNvPr>
          <p:cNvSpPr>
            <a:spLocks noGrp="1"/>
          </p:cNvSpPr>
          <p:nvPr>
            <p:ph type="sldNum" sz="quarter" idx="12"/>
          </p:nvPr>
        </p:nvSpPr>
        <p:spPr/>
        <p:txBody>
          <a:bodyPr/>
          <a:lstStyle>
            <a:lvl1pPr>
              <a:defRPr>
                <a:latin typeface="Bliss 2 Regular" pitchFamily="50" charset="0"/>
              </a:defRPr>
            </a:lvl1pPr>
          </a:lstStyle>
          <a:p>
            <a:pPr>
              <a:defRPr/>
            </a:pPr>
            <a:fld id="{D1602B9E-8460-47A9-93B0-36C0F108D571}" type="slidenum">
              <a:rPr lang="de-DE"/>
              <a:pPr>
                <a:defRPr/>
              </a:pPr>
              <a:t>‹#›</a:t>
            </a:fld>
            <a:endParaRPr lang="de-DE"/>
          </a:p>
        </p:txBody>
      </p:sp>
    </p:spTree>
    <p:extLst>
      <p:ext uri="{BB962C8B-B14F-4D97-AF65-F5344CB8AC3E}">
        <p14:creationId xmlns:p14="http://schemas.microsoft.com/office/powerpoint/2010/main" val="5621635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ak III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7B16651F-0D37-4C0A-8A96-0F8F372B46F0}"/>
              </a:ext>
            </a:extLst>
          </p:cNvPr>
          <p:cNvSpPr>
            <a:spLocks noGrp="1"/>
          </p:cNvSpPr>
          <p:nvPr>
            <p:ph type="dt" sz="half" idx="14"/>
          </p:nvPr>
        </p:nvSpPr>
        <p:spPr/>
        <p:txBody>
          <a:bodyPr/>
          <a:lstStyle>
            <a:lvl1pPr>
              <a:defRPr>
                <a:latin typeface="Bliss 2 Regular" pitchFamily="50" charset="0"/>
              </a:defRPr>
            </a:lvl1pPr>
          </a:lstStyle>
          <a:p>
            <a:pPr>
              <a:defRPr/>
            </a:pPr>
            <a:fld id="{3E73AB82-9C49-480E-B36C-9FA5746631CA}" type="datetime1">
              <a:rPr lang="de-DE"/>
              <a:pPr>
                <a:defRPr/>
              </a:pPr>
              <a:t>07.07.2021</a:t>
            </a:fld>
            <a:endParaRPr lang="de-DE"/>
          </a:p>
        </p:txBody>
      </p:sp>
      <p:sp>
        <p:nvSpPr>
          <p:cNvPr id="5" name="Fußzeilenplatzhalter 4">
            <a:extLst>
              <a:ext uri="{FF2B5EF4-FFF2-40B4-BE49-F238E27FC236}">
                <a16:creationId xmlns:a16="http://schemas.microsoft.com/office/drawing/2014/main" id="{7A38F90C-6311-4306-BFCE-3C1DDBB6D5CB}"/>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8EBE1C5E-6963-49F8-AF3D-2D572569F519}"/>
              </a:ext>
            </a:extLst>
          </p:cNvPr>
          <p:cNvSpPr>
            <a:spLocks noGrp="1"/>
          </p:cNvSpPr>
          <p:nvPr>
            <p:ph type="sldNum" sz="quarter" idx="16"/>
          </p:nvPr>
        </p:nvSpPr>
        <p:spPr/>
        <p:txBody>
          <a:bodyPr/>
          <a:lstStyle>
            <a:lvl1pPr>
              <a:defRPr>
                <a:latin typeface="Bliss 2 Regular" pitchFamily="50" charset="0"/>
              </a:defRPr>
            </a:lvl1pPr>
          </a:lstStyle>
          <a:p>
            <a:pPr>
              <a:defRPr/>
            </a:pPr>
            <a:fld id="{11963A63-0F84-4F05-93AE-FB67074C0033}" type="slidenum">
              <a:rPr lang="de-DE"/>
              <a:pPr>
                <a:defRPr/>
              </a:pPr>
              <a:t>‹#›</a:t>
            </a:fld>
            <a:endParaRPr lang="de-DE"/>
          </a:p>
        </p:txBody>
      </p:sp>
    </p:spTree>
    <p:extLst>
      <p:ext uri="{BB962C8B-B14F-4D97-AF65-F5344CB8AC3E}">
        <p14:creationId xmlns:p14="http://schemas.microsoft.com/office/powerpoint/2010/main" val="2618112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Fak III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4EBA8F36-941A-4C06-ABF9-6F4C1A810710}"/>
              </a:ext>
            </a:extLst>
          </p:cNvPr>
          <p:cNvSpPr>
            <a:spLocks noGrp="1"/>
          </p:cNvSpPr>
          <p:nvPr>
            <p:ph type="dt" sz="half" idx="10"/>
          </p:nvPr>
        </p:nvSpPr>
        <p:spPr/>
        <p:txBody>
          <a:bodyPr/>
          <a:lstStyle>
            <a:lvl1pPr>
              <a:defRPr>
                <a:latin typeface="Bliss 2 Regular" pitchFamily="50" charset="0"/>
              </a:defRPr>
            </a:lvl1pPr>
          </a:lstStyle>
          <a:p>
            <a:pPr>
              <a:defRPr/>
            </a:pPr>
            <a:fld id="{0D1F802A-3DBE-4CF4-B51B-45276A06FBD9}" type="datetime1">
              <a:rPr lang="de-DE"/>
              <a:pPr>
                <a:defRPr/>
              </a:pPr>
              <a:t>07.07.2021</a:t>
            </a:fld>
            <a:endParaRPr lang="de-DE"/>
          </a:p>
        </p:txBody>
      </p:sp>
      <p:sp>
        <p:nvSpPr>
          <p:cNvPr id="5" name="Fußzeilenplatzhalter 4">
            <a:extLst>
              <a:ext uri="{FF2B5EF4-FFF2-40B4-BE49-F238E27FC236}">
                <a16:creationId xmlns:a16="http://schemas.microsoft.com/office/drawing/2014/main" id="{69047D75-3D18-41E6-B962-09EDB6B2ECD5}"/>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E3618DFF-5492-4EBE-BFC7-A3AE8264D155}"/>
              </a:ext>
            </a:extLst>
          </p:cNvPr>
          <p:cNvSpPr>
            <a:spLocks noGrp="1"/>
          </p:cNvSpPr>
          <p:nvPr>
            <p:ph type="sldNum" sz="quarter" idx="12"/>
          </p:nvPr>
        </p:nvSpPr>
        <p:spPr/>
        <p:txBody>
          <a:bodyPr/>
          <a:lstStyle>
            <a:lvl1pPr>
              <a:defRPr>
                <a:latin typeface="Bliss 2 Regular" pitchFamily="50" charset="0"/>
              </a:defRPr>
            </a:lvl1pPr>
          </a:lstStyle>
          <a:p>
            <a:pPr>
              <a:defRPr/>
            </a:pPr>
            <a:fld id="{84539BAE-6178-4FCA-AA1C-1F702897A09A}" type="slidenum">
              <a:rPr lang="de-DE"/>
              <a:pPr>
                <a:defRPr/>
              </a:pPr>
              <a:t>‹#›</a:t>
            </a:fld>
            <a:endParaRPr lang="de-DE"/>
          </a:p>
        </p:txBody>
      </p:sp>
    </p:spTree>
    <p:extLst>
      <p:ext uri="{BB962C8B-B14F-4D97-AF65-F5344CB8AC3E}">
        <p14:creationId xmlns:p14="http://schemas.microsoft.com/office/powerpoint/2010/main" val="40742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Uni Siegen Allgemein: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umsplatzhalter 6">
            <a:extLst>
              <a:ext uri="{FF2B5EF4-FFF2-40B4-BE49-F238E27FC236}">
                <a16:creationId xmlns:a16="http://schemas.microsoft.com/office/drawing/2014/main" id="{2847A39A-CA94-4BC6-8C7F-D4C73D455479}"/>
              </a:ext>
            </a:extLst>
          </p:cNvPr>
          <p:cNvSpPr>
            <a:spLocks noGrp="1"/>
          </p:cNvSpPr>
          <p:nvPr>
            <p:ph type="dt" sz="half" idx="10"/>
          </p:nvPr>
        </p:nvSpPr>
        <p:spPr/>
        <p:txBody>
          <a:bodyPr/>
          <a:lstStyle>
            <a:lvl1pPr>
              <a:defRPr>
                <a:latin typeface="Bliss 2 Regular" pitchFamily="50" charset="0"/>
              </a:defRPr>
            </a:lvl1pPr>
          </a:lstStyle>
          <a:p>
            <a:fld id="{B61BEF0D-F0BB-DE4B-95CE-6DB70DBA9567}" type="datetimeFigureOut">
              <a:rPr lang="en-US" smtClean="0"/>
              <a:pPr/>
              <a:t>07-Jul-21</a:t>
            </a:fld>
            <a:endParaRPr lang="en-US" dirty="0"/>
          </a:p>
        </p:txBody>
      </p:sp>
      <p:sp>
        <p:nvSpPr>
          <p:cNvPr id="8" name="Fußzeilenplatzhalter 7">
            <a:extLst>
              <a:ext uri="{FF2B5EF4-FFF2-40B4-BE49-F238E27FC236}">
                <a16:creationId xmlns:a16="http://schemas.microsoft.com/office/drawing/2014/main" id="{63A5EB5E-AF74-4A79-8CD5-1014654F8E26}"/>
              </a:ext>
            </a:extLst>
          </p:cNvPr>
          <p:cNvSpPr>
            <a:spLocks noGrp="1"/>
          </p:cNvSpPr>
          <p:nvPr>
            <p:ph type="ftr" sz="quarter" idx="11"/>
          </p:nvPr>
        </p:nvSpPr>
        <p:spPr/>
        <p:txBody>
          <a:bodyPr/>
          <a:lstStyle>
            <a:lvl1pPr>
              <a:defRPr>
                <a:latin typeface="Bliss 2 Regular" pitchFamily="50" charset="0"/>
              </a:defRPr>
            </a:lvl1pPr>
          </a:lstStyle>
          <a:p>
            <a:endParaRPr lang="en-US" dirty="0"/>
          </a:p>
        </p:txBody>
      </p:sp>
      <p:sp>
        <p:nvSpPr>
          <p:cNvPr id="9" name="Foliennummernplatzhalter 8">
            <a:extLst>
              <a:ext uri="{FF2B5EF4-FFF2-40B4-BE49-F238E27FC236}">
                <a16:creationId xmlns:a16="http://schemas.microsoft.com/office/drawing/2014/main" id="{5A13CB87-CE73-4184-96FC-DE1543F0846B}"/>
              </a:ext>
            </a:extLst>
          </p:cNvPr>
          <p:cNvSpPr>
            <a:spLocks noGrp="1"/>
          </p:cNvSpPr>
          <p:nvPr>
            <p:ph type="sldNum" sz="quarter" idx="12"/>
          </p:nvPr>
        </p:nvSpPr>
        <p:spPr/>
        <p:txBody>
          <a:bodyPr/>
          <a:lstStyle>
            <a:lvl1pPr>
              <a:defRPr>
                <a:latin typeface="Bliss 2 Regular" pitchFamily="50"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3871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ak III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a:extLst>
              <a:ext uri="{FF2B5EF4-FFF2-40B4-BE49-F238E27FC236}">
                <a16:creationId xmlns:a16="http://schemas.microsoft.com/office/drawing/2014/main" id="{32A38238-900C-47F4-B8E0-5340E0B1D65D}"/>
              </a:ext>
            </a:extLst>
          </p:cNvPr>
          <p:cNvSpPr>
            <a:spLocks noGrp="1"/>
          </p:cNvSpPr>
          <p:nvPr>
            <p:ph type="dt" sz="half" idx="10"/>
          </p:nvPr>
        </p:nvSpPr>
        <p:spPr/>
        <p:txBody>
          <a:bodyPr/>
          <a:lstStyle>
            <a:lvl1pPr>
              <a:defRPr>
                <a:latin typeface="Bliss 2 Regular" pitchFamily="50" charset="0"/>
              </a:defRPr>
            </a:lvl1pPr>
          </a:lstStyle>
          <a:p>
            <a:pPr>
              <a:defRPr/>
            </a:pPr>
            <a:fld id="{1D27390E-1462-4E9A-9FDB-FBD83D8C75F9}" type="datetime1">
              <a:rPr lang="de-DE"/>
              <a:pPr>
                <a:defRPr/>
              </a:pPr>
              <a:t>07.07.2021</a:t>
            </a:fld>
            <a:endParaRPr lang="de-DE"/>
          </a:p>
        </p:txBody>
      </p:sp>
      <p:sp>
        <p:nvSpPr>
          <p:cNvPr id="6" name="Fußzeilenplatzhalter 5">
            <a:extLst>
              <a:ext uri="{FF2B5EF4-FFF2-40B4-BE49-F238E27FC236}">
                <a16:creationId xmlns:a16="http://schemas.microsoft.com/office/drawing/2014/main" id="{8A4D80D9-7073-433F-A1A6-D3513EB28936}"/>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D1E76C67-23EE-4CE6-A577-1EDE7CF7EFAF}"/>
              </a:ext>
            </a:extLst>
          </p:cNvPr>
          <p:cNvSpPr>
            <a:spLocks noGrp="1"/>
          </p:cNvSpPr>
          <p:nvPr>
            <p:ph type="sldNum" sz="quarter" idx="12"/>
          </p:nvPr>
        </p:nvSpPr>
        <p:spPr/>
        <p:txBody>
          <a:bodyPr/>
          <a:lstStyle>
            <a:lvl1pPr>
              <a:defRPr>
                <a:latin typeface="Bliss 2 Regular" pitchFamily="50" charset="0"/>
              </a:defRPr>
            </a:lvl1pPr>
          </a:lstStyle>
          <a:p>
            <a:pPr>
              <a:defRPr/>
            </a:pPr>
            <a:fld id="{7FAC2205-8E33-4253-9F6A-120104E3F4A7}" type="slidenum">
              <a:rPr lang="de-DE"/>
              <a:pPr>
                <a:defRPr/>
              </a:pPr>
              <a:t>‹#›</a:t>
            </a:fld>
            <a:endParaRPr lang="de-DE"/>
          </a:p>
        </p:txBody>
      </p:sp>
    </p:spTree>
    <p:extLst>
      <p:ext uri="{BB962C8B-B14F-4D97-AF65-F5344CB8AC3E}">
        <p14:creationId xmlns:p14="http://schemas.microsoft.com/office/powerpoint/2010/main" val="5477939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ak III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7707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6D366C3F-5340-41DA-9332-96F06C111848}"/>
              </a:ext>
            </a:extLst>
          </p:cNvPr>
          <p:cNvSpPr>
            <a:spLocks noGrp="1"/>
          </p:cNvSpPr>
          <p:nvPr>
            <p:ph type="dt" sz="half" idx="10"/>
          </p:nvPr>
        </p:nvSpPr>
        <p:spPr/>
        <p:txBody>
          <a:bodyPr/>
          <a:lstStyle>
            <a:lvl1pPr>
              <a:defRPr>
                <a:latin typeface="Bliss 2 Regular" pitchFamily="50" charset="0"/>
              </a:defRPr>
            </a:lvl1pPr>
          </a:lstStyle>
          <a:p>
            <a:pPr>
              <a:defRPr/>
            </a:pPr>
            <a:fld id="{2DA47ABC-A4E6-408E-AF00-01D7A8207CFF}" type="datetime1">
              <a:rPr lang="de-DE"/>
              <a:pPr>
                <a:defRPr/>
              </a:pPr>
              <a:t>07.07.2021</a:t>
            </a:fld>
            <a:endParaRPr lang="de-DE"/>
          </a:p>
        </p:txBody>
      </p:sp>
      <p:sp>
        <p:nvSpPr>
          <p:cNvPr id="8" name="Fußzeilenplatzhalter 7">
            <a:extLst>
              <a:ext uri="{FF2B5EF4-FFF2-40B4-BE49-F238E27FC236}">
                <a16:creationId xmlns:a16="http://schemas.microsoft.com/office/drawing/2014/main" id="{149CBE9B-A5C1-493A-B6AF-A927655E87E9}"/>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6D0E7827-B2A0-4B5F-8563-0BCB6A0064CD}"/>
              </a:ext>
            </a:extLst>
          </p:cNvPr>
          <p:cNvSpPr>
            <a:spLocks noGrp="1"/>
          </p:cNvSpPr>
          <p:nvPr>
            <p:ph type="sldNum" sz="quarter" idx="12"/>
          </p:nvPr>
        </p:nvSpPr>
        <p:spPr/>
        <p:txBody>
          <a:bodyPr/>
          <a:lstStyle>
            <a:lvl1pPr>
              <a:defRPr>
                <a:latin typeface="Bliss 2 Regular" pitchFamily="50" charset="0"/>
              </a:defRPr>
            </a:lvl1pPr>
          </a:lstStyle>
          <a:p>
            <a:pPr>
              <a:defRPr/>
            </a:pPr>
            <a:fld id="{0D222FD5-4FFC-4EDE-878E-4BAD12669D61}" type="slidenum">
              <a:rPr lang="de-DE"/>
              <a:pPr>
                <a:defRPr/>
              </a:pPr>
              <a:t>‹#›</a:t>
            </a:fld>
            <a:endParaRPr lang="de-DE"/>
          </a:p>
        </p:txBody>
      </p:sp>
    </p:spTree>
    <p:extLst>
      <p:ext uri="{BB962C8B-B14F-4D97-AF65-F5344CB8AC3E}">
        <p14:creationId xmlns:p14="http://schemas.microsoft.com/office/powerpoint/2010/main" val="16284943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Fak III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B2D4B5C1-2AF3-4C8E-ABE5-DF6509F92D4D}"/>
              </a:ext>
            </a:extLst>
          </p:cNvPr>
          <p:cNvSpPr>
            <a:spLocks noGrp="1"/>
          </p:cNvSpPr>
          <p:nvPr>
            <p:ph type="dt" sz="half" idx="10"/>
          </p:nvPr>
        </p:nvSpPr>
        <p:spPr/>
        <p:txBody>
          <a:bodyPr/>
          <a:lstStyle>
            <a:lvl1pPr>
              <a:defRPr>
                <a:latin typeface="Bliss 2 Regular" pitchFamily="50" charset="0"/>
              </a:defRPr>
            </a:lvl1pPr>
          </a:lstStyle>
          <a:p>
            <a:pPr>
              <a:defRPr/>
            </a:pPr>
            <a:fld id="{A0139D24-EAB1-49E7-950B-B741235AE9C6}" type="datetime1">
              <a:rPr lang="de-DE"/>
              <a:pPr>
                <a:defRPr/>
              </a:pPr>
              <a:t>07.07.2021</a:t>
            </a:fld>
            <a:endParaRPr lang="de-DE"/>
          </a:p>
        </p:txBody>
      </p:sp>
      <p:sp>
        <p:nvSpPr>
          <p:cNvPr id="6" name="Fußzeilenplatzhalter 5">
            <a:extLst>
              <a:ext uri="{FF2B5EF4-FFF2-40B4-BE49-F238E27FC236}">
                <a16:creationId xmlns:a16="http://schemas.microsoft.com/office/drawing/2014/main" id="{EE27739D-2622-435E-BF3A-E3325CCA88C8}"/>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E09780FF-D931-4592-BCC2-C6A0078BBD72}"/>
              </a:ext>
            </a:extLst>
          </p:cNvPr>
          <p:cNvSpPr>
            <a:spLocks noGrp="1"/>
          </p:cNvSpPr>
          <p:nvPr>
            <p:ph type="sldNum" sz="quarter" idx="12"/>
          </p:nvPr>
        </p:nvSpPr>
        <p:spPr/>
        <p:txBody>
          <a:bodyPr/>
          <a:lstStyle>
            <a:lvl1pPr>
              <a:defRPr>
                <a:latin typeface="Bliss 2 Regular" pitchFamily="50" charset="0"/>
              </a:defRPr>
            </a:lvl1pPr>
          </a:lstStyle>
          <a:p>
            <a:pPr>
              <a:defRPr/>
            </a:pPr>
            <a:fld id="{9AA3A5AA-5B34-42CB-9CA6-43276C4ACE9C}" type="slidenum">
              <a:rPr lang="de-DE"/>
              <a:pPr>
                <a:defRPr/>
              </a:pPr>
              <a:t>‹#›</a:t>
            </a:fld>
            <a:endParaRPr lang="de-DE"/>
          </a:p>
        </p:txBody>
      </p:sp>
    </p:spTree>
    <p:extLst>
      <p:ext uri="{BB962C8B-B14F-4D97-AF65-F5344CB8AC3E}">
        <p14:creationId xmlns:p14="http://schemas.microsoft.com/office/powerpoint/2010/main" val="37365413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XTERN Fak III (mit Logo):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C367D23A-A751-4F0C-9389-114F1D0DE174}"/>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5182914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XTERN Fak III (mit Logo): Titel und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F3A52322-F79B-4EFF-A5B5-271B92280125}"/>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23201184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Fak III: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7931A1B7-1493-4C26-8C72-7218C117CAAF}"/>
              </a:ext>
            </a:extLst>
          </p:cNvPr>
          <p:cNvSpPr>
            <a:spLocks noGrp="1"/>
          </p:cNvSpPr>
          <p:nvPr>
            <p:ph type="dt" sz="half" idx="10"/>
          </p:nvPr>
        </p:nvSpPr>
        <p:spPr/>
        <p:txBody>
          <a:bodyPr/>
          <a:lstStyle>
            <a:lvl1pPr>
              <a:defRPr>
                <a:latin typeface="Bliss 2 Regular" pitchFamily="50" charset="0"/>
              </a:defRPr>
            </a:lvl1pPr>
          </a:lstStyle>
          <a:p>
            <a:pPr>
              <a:defRPr/>
            </a:pPr>
            <a:fld id="{A694CBFC-BCE1-496D-BD75-D9498220ED5E}" type="datetime1">
              <a:rPr lang="de-DE"/>
              <a:pPr>
                <a:defRPr/>
              </a:pPr>
              <a:t>07.07.2021</a:t>
            </a:fld>
            <a:endParaRPr lang="de-DE" dirty="0"/>
          </a:p>
        </p:txBody>
      </p:sp>
      <p:sp>
        <p:nvSpPr>
          <p:cNvPr id="5" name="Fußzeilenplatzhalter 4">
            <a:extLst>
              <a:ext uri="{FF2B5EF4-FFF2-40B4-BE49-F238E27FC236}">
                <a16:creationId xmlns:a16="http://schemas.microsoft.com/office/drawing/2014/main" id="{CDE48EDA-EDA9-42A9-AFD5-097CBCACB70D}"/>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85338D8F-B130-4374-863E-1809E6C0F84A}"/>
              </a:ext>
            </a:extLst>
          </p:cNvPr>
          <p:cNvSpPr>
            <a:spLocks noGrp="1"/>
          </p:cNvSpPr>
          <p:nvPr>
            <p:ph type="sldNum" sz="quarter" idx="12"/>
          </p:nvPr>
        </p:nvSpPr>
        <p:spPr/>
        <p:txBody>
          <a:bodyPr/>
          <a:lstStyle>
            <a:lvl1pPr>
              <a:defRPr>
                <a:latin typeface="Bliss 2 Regular" pitchFamily="50" charset="0"/>
              </a:defRPr>
            </a:lvl1pPr>
          </a:lstStyle>
          <a:p>
            <a:pPr>
              <a:defRPr/>
            </a:pPr>
            <a:fld id="{4E66F367-AA0E-44FE-AF7A-EA3CC4BC1C65}" type="slidenum">
              <a:rPr lang="de-DE"/>
              <a:pPr>
                <a:defRPr/>
              </a:pPr>
              <a:t>‹#›</a:t>
            </a:fld>
            <a:endParaRPr lang="de-DE" dirty="0"/>
          </a:p>
        </p:txBody>
      </p:sp>
    </p:spTree>
    <p:extLst>
      <p:ext uri="{BB962C8B-B14F-4D97-AF65-F5344CB8AC3E}">
        <p14:creationId xmlns:p14="http://schemas.microsoft.com/office/powerpoint/2010/main" val="11295823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ak III: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E862726E-2791-4441-BA3B-3F4EDB684E83}"/>
              </a:ext>
            </a:extLst>
          </p:cNvPr>
          <p:cNvSpPr>
            <a:spLocks noGrp="1"/>
          </p:cNvSpPr>
          <p:nvPr>
            <p:ph type="dt" sz="half" idx="10"/>
          </p:nvPr>
        </p:nvSpPr>
        <p:spPr/>
        <p:txBody>
          <a:bodyPr/>
          <a:lstStyle>
            <a:lvl1pPr>
              <a:defRPr>
                <a:latin typeface="Bliss 2 Regular" pitchFamily="50" charset="0"/>
              </a:defRPr>
            </a:lvl1pPr>
          </a:lstStyle>
          <a:p>
            <a:pPr>
              <a:defRPr/>
            </a:pPr>
            <a:fld id="{2BB421D8-06A1-4F82-8D4A-E648148CFBBA}" type="datetime1">
              <a:rPr lang="de-DE"/>
              <a:pPr>
                <a:defRPr/>
              </a:pPr>
              <a:t>07.07.2021</a:t>
            </a:fld>
            <a:endParaRPr lang="de-DE"/>
          </a:p>
        </p:txBody>
      </p:sp>
      <p:sp>
        <p:nvSpPr>
          <p:cNvPr id="5" name="Fußzeilenplatzhalter 4">
            <a:extLst>
              <a:ext uri="{FF2B5EF4-FFF2-40B4-BE49-F238E27FC236}">
                <a16:creationId xmlns:a16="http://schemas.microsoft.com/office/drawing/2014/main" id="{9C6DB3AE-6615-4DA0-923E-7B9493E284C3}"/>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DBFE9F04-7639-427E-B66C-136EE2A31EAA}"/>
              </a:ext>
            </a:extLst>
          </p:cNvPr>
          <p:cNvSpPr>
            <a:spLocks noGrp="1"/>
          </p:cNvSpPr>
          <p:nvPr>
            <p:ph type="sldNum" sz="quarter" idx="12"/>
          </p:nvPr>
        </p:nvSpPr>
        <p:spPr/>
        <p:txBody>
          <a:bodyPr/>
          <a:lstStyle>
            <a:lvl1pPr>
              <a:defRPr>
                <a:latin typeface="Bliss 2 Regular" pitchFamily="50" charset="0"/>
              </a:defRPr>
            </a:lvl1pPr>
          </a:lstStyle>
          <a:p>
            <a:pPr>
              <a:defRPr/>
            </a:pPr>
            <a:fld id="{243C073C-3642-4D24-A679-2A8C71B2998C}" type="slidenum">
              <a:rPr lang="de-DE"/>
              <a:pPr>
                <a:defRPr/>
              </a:pPr>
              <a:t>‹#›</a:t>
            </a:fld>
            <a:endParaRPr lang="de-DE"/>
          </a:p>
        </p:txBody>
      </p:sp>
    </p:spTree>
    <p:extLst>
      <p:ext uri="{BB962C8B-B14F-4D97-AF65-F5344CB8AC3E}">
        <p14:creationId xmlns:p14="http://schemas.microsoft.com/office/powerpoint/2010/main" val="38451103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ak III: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D9928E72-7707-4BDB-B015-D8894E61DC2D}"/>
              </a:ext>
            </a:extLst>
          </p:cNvPr>
          <p:cNvSpPr>
            <a:spLocks noGrp="1"/>
          </p:cNvSpPr>
          <p:nvPr>
            <p:ph type="dt" sz="half" idx="14"/>
          </p:nvPr>
        </p:nvSpPr>
        <p:spPr/>
        <p:txBody>
          <a:bodyPr/>
          <a:lstStyle>
            <a:lvl1pPr>
              <a:defRPr>
                <a:latin typeface="Bliss 2 Regular" pitchFamily="50" charset="0"/>
              </a:defRPr>
            </a:lvl1pPr>
          </a:lstStyle>
          <a:p>
            <a:pPr>
              <a:defRPr/>
            </a:pPr>
            <a:fld id="{ACF074D4-C189-4E68-A6A6-9E0D7EF89ABE}" type="datetime1">
              <a:rPr lang="de-DE"/>
              <a:pPr>
                <a:defRPr/>
              </a:pPr>
              <a:t>07.07.2021</a:t>
            </a:fld>
            <a:endParaRPr lang="de-DE"/>
          </a:p>
        </p:txBody>
      </p:sp>
      <p:sp>
        <p:nvSpPr>
          <p:cNvPr id="5" name="Fußzeilenplatzhalter 4">
            <a:extLst>
              <a:ext uri="{FF2B5EF4-FFF2-40B4-BE49-F238E27FC236}">
                <a16:creationId xmlns:a16="http://schemas.microsoft.com/office/drawing/2014/main" id="{8690EC1C-83EC-4A99-9846-DEC31C6D4958}"/>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E1A936C9-9824-42B7-851F-2501D00B7038}"/>
              </a:ext>
            </a:extLst>
          </p:cNvPr>
          <p:cNvSpPr>
            <a:spLocks noGrp="1"/>
          </p:cNvSpPr>
          <p:nvPr>
            <p:ph type="sldNum" sz="quarter" idx="16"/>
          </p:nvPr>
        </p:nvSpPr>
        <p:spPr/>
        <p:txBody>
          <a:bodyPr/>
          <a:lstStyle>
            <a:lvl1pPr>
              <a:defRPr>
                <a:latin typeface="Bliss 2 Regular" pitchFamily="50" charset="0"/>
              </a:defRPr>
            </a:lvl1pPr>
          </a:lstStyle>
          <a:p>
            <a:pPr>
              <a:defRPr/>
            </a:pPr>
            <a:fld id="{7095CCB7-8FFB-49B1-87F1-BEF124176561}" type="slidenum">
              <a:rPr lang="de-DE"/>
              <a:pPr>
                <a:defRPr/>
              </a:pPr>
              <a:t>‹#›</a:t>
            </a:fld>
            <a:endParaRPr lang="de-DE"/>
          </a:p>
        </p:txBody>
      </p:sp>
    </p:spTree>
    <p:extLst>
      <p:ext uri="{BB962C8B-B14F-4D97-AF65-F5344CB8AC3E}">
        <p14:creationId xmlns:p14="http://schemas.microsoft.com/office/powerpoint/2010/main" val="9113673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Fak III: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0F4DCEB2-FA5C-49B3-BE87-4A77394F1F84}"/>
              </a:ext>
            </a:extLst>
          </p:cNvPr>
          <p:cNvSpPr>
            <a:spLocks noGrp="1"/>
          </p:cNvSpPr>
          <p:nvPr>
            <p:ph type="dt" sz="half" idx="10"/>
          </p:nvPr>
        </p:nvSpPr>
        <p:spPr/>
        <p:txBody>
          <a:bodyPr/>
          <a:lstStyle>
            <a:lvl1pPr>
              <a:defRPr>
                <a:latin typeface="Bliss 2 Regular" pitchFamily="50" charset="0"/>
              </a:defRPr>
            </a:lvl1pPr>
          </a:lstStyle>
          <a:p>
            <a:pPr>
              <a:defRPr/>
            </a:pPr>
            <a:fld id="{4123F4EC-4447-439B-B7A2-1EECAAF7AD9A}" type="datetime1">
              <a:rPr lang="de-DE"/>
              <a:pPr>
                <a:defRPr/>
              </a:pPr>
              <a:t>07.07.2021</a:t>
            </a:fld>
            <a:endParaRPr lang="de-DE"/>
          </a:p>
        </p:txBody>
      </p:sp>
      <p:sp>
        <p:nvSpPr>
          <p:cNvPr id="5" name="Fußzeilenplatzhalter 4">
            <a:extLst>
              <a:ext uri="{FF2B5EF4-FFF2-40B4-BE49-F238E27FC236}">
                <a16:creationId xmlns:a16="http://schemas.microsoft.com/office/drawing/2014/main" id="{6D2731AD-F391-4E64-8749-0583FC2A4746}"/>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BFD48C3D-C46C-4A6A-B601-B22ADEDCE6B1}"/>
              </a:ext>
            </a:extLst>
          </p:cNvPr>
          <p:cNvSpPr>
            <a:spLocks noGrp="1"/>
          </p:cNvSpPr>
          <p:nvPr>
            <p:ph type="sldNum" sz="quarter" idx="12"/>
          </p:nvPr>
        </p:nvSpPr>
        <p:spPr/>
        <p:txBody>
          <a:bodyPr/>
          <a:lstStyle>
            <a:lvl1pPr>
              <a:defRPr>
                <a:latin typeface="Bliss 2 Regular" pitchFamily="50" charset="0"/>
              </a:defRPr>
            </a:lvl1pPr>
          </a:lstStyle>
          <a:p>
            <a:pPr>
              <a:defRPr/>
            </a:pPr>
            <a:fld id="{D447F33F-4AA9-4BAF-A036-F32CEBC446CF}" type="slidenum">
              <a:rPr lang="de-DE"/>
              <a:pPr>
                <a:defRPr/>
              </a:pPr>
              <a:t>‹#›</a:t>
            </a:fld>
            <a:endParaRPr lang="de-DE"/>
          </a:p>
        </p:txBody>
      </p:sp>
    </p:spTree>
    <p:extLst>
      <p:ext uri="{BB962C8B-B14F-4D97-AF65-F5344CB8AC3E}">
        <p14:creationId xmlns:p14="http://schemas.microsoft.com/office/powerpoint/2010/main" val="38719980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ak III: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7562A494-FF98-4417-92EA-6EF18E8B4D7F}"/>
              </a:ext>
            </a:extLst>
          </p:cNvPr>
          <p:cNvSpPr>
            <a:spLocks noGrp="1"/>
          </p:cNvSpPr>
          <p:nvPr>
            <p:ph type="dt" sz="half" idx="10"/>
          </p:nvPr>
        </p:nvSpPr>
        <p:spPr/>
        <p:txBody>
          <a:bodyPr/>
          <a:lstStyle>
            <a:lvl1pPr>
              <a:defRPr>
                <a:latin typeface="Bliss 2 Regular" pitchFamily="50" charset="0"/>
              </a:defRPr>
            </a:lvl1pPr>
          </a:lstStyle>
          <a:p>
            <a:pPr>
              <a:defRPr/>
            </a:pPr>
            <a:fld id="{BCB78E5A-2B00-4FE3-993B-D6B99B250D5C}" type="datetime1">
              <a:rPr lang="de-DE"/>
              <a:pPr>
                <a:defRPr/>
              </a:pPr>
              <a:t>07.07.2021</a:t>
            </a:fld>
            <a:endParaRPr lang="de-DE"/>
          </a:p>
        </p:txBody>
      </p:sp>
      <p:sp>
        <p:nvSpPr>
          <p:cNvPr id="6" name="Fußzeilenplatzhalter 5">
            <a:extLst>
              <a:ext uri="{FF2B5EF4-FFF2-40B4-BE49-F238E27FC236}">
                <a16:creationId xmlns:a16="http://schemas.microsoft.com/office/drawing/2014/main" id="{44C6927F-8D22-4AA4-A632-6AD628F8386D}"/>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950A0D3F-A105-4F28-A3A1-43AB02CB77BC}"/>
              </a:ext>
            </a:extLst>
          </p:cNvPr>
          <p:cNvSpPr>
            <a:spLocks noGrp="1"/>
          </p:cNvSpPr>
          <p:nvPr>
            <p:ph type="sldNum" sz="quarter" idx="12"/>
          </p:nvPr>
        </p:nvSpPr>
        <p:spPr/>
        <p:txBody>
          <a:bodyPr/>
          <a:lstStyle>
            <a:lvl1pPr>
              <a:defRPr>
                <a:latin typeface="Bliss 2 Regular" pitchFamily="50" charset="0"/>
              </a:defRPr>
            </a:lvl1pPr>
          </a:lstStyle>
          <a:p>
            <a:pPr>
              <a:defRPr/>
            </a:pPr>
            <a:fld id="{E6C4679E-562A-4822-8AD8-5BC7B458D42E}" type="slidenum">
              <a:rPr lang="de-DE"/>
              <a:pPr>
                <a:defRPr/>
              </a:pPr>
              <a:t>‹#›</a:t>
            </a:fld>
            <a:endParaRPr lang="de-DE"/>
          </a:p>
        </p:txBody>
      </p:sp>
    </p:spTree>
    <p:extLst>
      <p:ext uri="{BB962C8B-B14F-4D97-AF65-F5344CB8AC3E}">
        <p14:creationId xmlns:p14="http://schemas.microsoft.com/office/powerpoint/2010/main" val="16413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Uni Siegen Allgemein: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D8B96762-2BD0-4DD7-BBCA-9CFCFD25792D}"/>
              </a:ext>
            </a:extLst>
          </p:cNvPr>
          <p:cNvSpPr>
            <a:spLocks noGrp="1"/>
          </p:cNvSpPr>
          <p:nvPr>
            <p:ph type="dt" sz="half" idx="10"/>
          </p:nvPr>
        </p:nvSpPr>
        <p:spPr/>
        <p:txBody>
          <a:bodyPr/>
          <a:lstStyle>
            <a:lvl1pPr>
              <a:defRPr>
                <a:latin typeface="Bliss 2 Regular" pitchFamily="50" charset="0"/>
              </a:defRPr>
            </a:lvl1pPr>
          </a:lstStyle>
          <a:p>
            <a:fld id="{B61BEF0D-F0BB-DE4B-95CE-6DB70DBA9567}" type="datetimeFigureOut">
              <a:rPr lang="en-US" smtClean="0"/>
              <a:pPr/>
              <a:t>07-Jul-21</a:t>
            </a:fld>
            <a:endParaRPr lang="en-US" dirty="0"/>
          </a:p>
        </p:txBody>
      </p:sp>
      <p:sp>
        <p:nvSpPr>
          <p:cNvPr id="6" name="Fußzeilenplatzhalter 5">
            <a:extLst>
              <a:ext uri="{FF2B5EF4-FFF2-40B4-BE49-F238E27FC236}">
                <a16:creationId xmlns:a16="http://schemas.microsoft.com/office/drawing/2014/main" id="{AC07DC81-8790-4D7C-874A-AA8FD5B0D96E}"/>
              </a:ext>
            </a:extLst>
          </p:cNvPr>
          <p:cNvSpPr>
            <a:spLocks noGrp="1"/>
          </p:cNvSpPr>
          <p:nvPr>
            <p:ph type="ftr" sz="quarter" idx="11"/>
          </p:nvPr>
        </p:nvSpPr>
        <p:spPr/>
        <p:txBody>
          <a:bodyPr/>
          <a:lstStyle>
            <a:lvl1pPr>
              <a:defRPr>
                <a:latin typeface="Bliss 2 Regular" pitchFamily="50" charset="0"/>
              </a:defRPr>
            </a:lvl1pPr>
          </a:lstStyle>
          <a:p>
            <a:endParaRPr lang="en-US" dirty="0"/>
          </a:p>
        </p:txBody>
      </p:sp>
      <p:sp>
        <p:nvSpPr>
          <p:cNvPr id="7" name="Foliennummernplatzhalter 6">
            <a:extLst>
              <a:ext uri="{FF2B5EF4-FFF2-40B4-BE49-F238E27FC236}">
                <a16:creationId xmlns:a16="http://schemas.microsoft.com/office/drawing/2014/main" id="{5C0ED055-F5CF-4008-A922-163D50F62678}"/>
              </a:ext>
            </a:extLst>
          </p:cNvPr>
          <p:cNvSpPr>
            <a:spLocks noGrp="1"/>
          </p:cNvSpPr>
          <p:nvPr>
            <p:ph type="sldNum" sz="quarter" idx="12"/>
          </p:nvPr>
        </p:nvSpPr>
        <p:spPr/>
        <p:txBody>
          <a:bodyPr/>
          <a:lstStyle>
            <a:lvl1pPr>
              <a:defRPr>
                <a:latin typeface="Bliss 2 Regular" pitchFamily="50"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3078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ak III: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0190FDFC-CE33-40F6-9635-5BBA745B362B}"/>
              </a:ext>
            </a:extLst>
          </p:cNvPr>
          <p:cNvSpPr>
            <a:spLocks noGrp="1"/>
          </p:cNvSpPr>
          <p:nvPr>
            <p:ph type="dt" sz="half" idx="10"/>
          </p:nvPr>
        </p:nvSpPr>
        <p:spPr/>
        <p:txBody>
          <a:bodyPr/>
          <a:lstStyle>
            <a:lvl1pPr>
              <a:defRPr>
                <a:latin typeface="Bliss 2 Regular" pitchFamily="50" charset="0"/>
              </a:defRPr>
            </a:lvl1pPr>
          </a:lstStyle>
          <a:p>
            <a:pPr>
              <a:defRPr/>
            </a:pPr>
            <a:fld id="{43D5EA33-FCFD-447D-9F7C-EA4FB041A08C}" type="datetime1">
              <a:rPr lang="de-DE"/>
              <a:pPr>
                <a:defRPr/>
              </a:pPr>
              <a:t>07.07.2021</a:t>
            </a:fld>
            <a:endParaRPr lang="de-DE"/>
          </a:p>
        </p:txBody>
      </p:sp>
      <p:sp>
        <p:nvSpPr>
          <p:cNvPr id="8" name="Fußzeilenplatzhalter 7">
            <a:extLst>
              <a:ext uri="{FF2B5EF4-FFF2-40B4-BE49-F238E27FC236}">
                <a16:creationId xmlns:a16="http://schemas.microsoft.com/office/drawing/2014/main" id="{D8926804-0202-45BC-947E-CC128532CCE9}"/>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80D71EE5-FBFF-4F73-97F9-A67D5C2CE8DA}"/>
              </a:ext>
            </a:extLst>
          </p:cNvPr>
          <p:cNvSpPr>
            <a:spLocks noGrp="1"/>
          </p:cNvSpPr>
          <p:nvPr>
            <p:ph type="sldNum" sz="quarter" idx="12"/>
          </p:nvPr>
        </p:nvSpPr>
        <p:spPr/>
        <p:txBody>
          <a:bodyPr/>
          <a:lstStyle>
            <a:lvl1pPr>
              <a:defRPr>
                <a:latin typeface="Bliss 2 Regular" pitchFamily="50" charset="0"/>
              </a:defRPr>
            </a:lvl1pPr>
          </a:lstStyle>
          <a:p>
            <a:pPr>
              <a:defRPr/>
            </a:pPr>
            <a:fld id="{17C08E54-FF3C-40C9-851F-C752666D92AF}" type="slidenum">
              <a:rPr lang="de-DE"/>
              <a:pPr>
                <a:defRPr/>
              </a:pPr>
              <a:t>‹#›</a:t>
            </a:fld>
            <a:endParaRPr lang="de-DE"/>
          </a:p>
        </p:txBody>
      </p:sp>
    </p:spTree>
    <p:extLst>
      <p:ext uri="{BB962C8B-B14F-4D97-AF65-F5344CB8AC3E}">
        <p14:creationId xmlns:p14="http://schemas.microsoft.com/office/powerpoint/2010/main" val="17752153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Fak III: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08621B15-2CCF-4745-8533-3221E690CA0B}"/>
              </a:ext>
            </a:extLst>
          </p:cNvPr>
          <p:cNvSpPr>
            <a:spLocks noGrp="1"/>
          </p:cNvSpPr>
          <p:nvPr>
            <p:ph type="dt" sz="half" idx="10"/>
          </p:nvPr>
        </p:nvSpPr>
        <p:spPr/>
        <p:txBody>
          <a:bodyPr/>
          <a:lstStyle>
            <a:lvl1pPr>
              <a:defRPr>
                <a:latin typeface="Bliss 2 Regular" pitchFamily="50" charset="0"/>
              </a:defRPr>
            </a:lvl1pPr>
          </a:lstStyle>
          <a:p>
            <a:pPr>
              <a:defRPr/>
            </a:pPr>
            <a:fld id="{55B98023-E0AA-4B03-A59A-0D5E0A0BE350}" type="datetime1">
              <a:rPr lang="de-DE"/>
              <a:pPr>
                <a:defRPr/>
              </a:pPr>
              <a:t>07.07.2021</a:t>
            </a:fld>
            <a:endParaRPr lang="de-DE"/>
          </a:p>
        </p:txBody>
      </p:sp>
      <p:sp>
        <p:nvSpPr>
          <p:cNvPr id="6" name="Fußzeilenplatzhalter 5">
            <a:extLst>
              <a:ext uri="{FF2B5EF4-FFF2-40B4-BE49-F238E27FC236}">
                <a16:creationId xmlns:a16="http://schemas.microsoft.com/office/drawing/2014/main" id="{E36C3831-F590-4FF6-B496-FC46A4278DD6}"/>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6F1E205F-5092-4F6D-8EE0-DF4E03F71936}"/>
              </a:ext>
            </a:extLst>
          </p:cNvPr>
          <p:cNvSpPr>
            <a:spLocks noGrp="1"/>
          </p:cNvSpPr>
          <p:nvPr>
            <p:ph type="sldNum" sz="quarter" idx="12"/>
          </p:nvPr>
        </p:nvSpPr>
        <p:spPr/>
        <p:txBody>
          <a:bodyPr/>
          <a:lstStyle>
            <a:lvl1pPr>
              <a:defRPr>
                <a:latin typeface="Bliss 2 Regular" pitchFamily="50" charset="0"/>
              </a:defRPr>
            </a:lvl1pPr>
          </a:lstStyle>
          <a:p>
            <a:pPr>
              <a:defRPr/>
            </a:pPr>
            <a:fld id="{CF59846C-30D6-472A-984A-8312770F31DE}" type="slidenum">
              <a:rPr lang="de-DE"/>
              <a:pPr>
                <a:defRPr/>
              </a:pPr>
              <a:t>‹#›</a:t>
            </a:fld>
            <a:endParaRPr lang="de-DE"/>
          </a:p>
        </p:txBody>
      </p:sp>
    </p:spTree>
    <p:extLst>
      <p:ext uri="{BB962C8B-B14F-4D97-AF65-F5344CB8AC3E}">
        <p14:creationId xmlns:p14="http://schemas.microsoft.com/office/powerpoint/2010/main" val="2950812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XTERN Fak III: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2F578A58-0C78-448F-92A0-0176A2429E48}"/>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999895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XTERN Fak III: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DB5AA21E-8E3C-4EEA-B12C-B8F78436F99E}"/>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409527"/>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28931885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Fak IV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C9D5615B-311E-4E40-881C-C47B365572CB}"/>
              </a:ext>
            </a:extLst>
          </p:cNvPr>
          <p:cNvSpPr>
            <a:spLocks noGrp="1"/>
          </p:cNvSpPr>
          <p:nvPr>
            <p:ph type="dt" sz="half" idx="10"/>
          </p:nvPr>
        </p:nvSpPr>
        <p:spPr/>
        <p:txBody>
          <a:bodyPr/>
          <a:lstStyle>
            <a:lvl1pPr>
              <a:defRPr>
                <a:latin typeface="Bliss 2 Regular" pitchFamily="50" charset="0"/>
              </a:defRPr>
            </a:lvl1pPr>
          </a:lstStyle>
          <a:p>
            <a:pPr>
              <a:defRPr/>
            </a:pPr>
            <a:fld id="{A5888250-5E4D-4805-B5B5-DD2998C1A585}" type="datetime1">
              <a:rPr lang="de-DE"/>
              <a:pPr>
                <a:defRPr/>
              </a:pPr>
              <a:t>07.07.2021</a:t>
            </a:fld>
            <a:endParaRPr lang="de-DE" dirty="0"/>
          </a:p>
        </p:txBody>
      </p:sp>
      <p:sp>
        <p:nvSpPr>
          <p:cNvPr id="5" name="Fußzeilenplatzhalter 4">
            <a:extLst>
              <a:ext uri="{FF2B5EF4-FFF2-40B4-BE49-F238E27FC236}">
                <a16:creationId xmlns:a16="http://schemas.microsoft.com/office/drawing/2014/main" id="{B4E521AB-9FF3-4561-89C3-F167B00AE045}"/>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2D102C69-422F-405F-83CF-660764DBF10E}"/>
              </a:ext>
            </a:extLst>
          </p:cNvPr>
          <p:cNvSpPr>
            <a:spLocks noGrp="1"/>
          </p:cNvSpPr>
          <p:nvPr>
            <p:ph type="sldNum" sz="quarter" idx="12"/>
          </p:nvPr>
        </p:nvSpPr>
        <p:spPr/>
        <p:txBody>
          <a:bodyPr/>
          <a:lstStyle>
            <a:lvl1pPr>
              <a:defRPr>
                <a:latin typeface="Bliss 2 Regular" pitchFamily="50" charset="0"/>
              </a:defRPr>
            </a:lvl1pPr>
          </a:lstStyle>
          <a:p>
            <a:pPr>
              <a:defRPr/>
            </a:pPr>
            <a:fld id="{D74DF076-1786-4444-917D-4F13A6E41175}" type="slidenum">
              <a:rPr lang="de-DE"/>
              <a:pPr>
                <a:defRPr/>
              </a:pPr>
              <a:t>‹#›</a:t>
            </a:fld>
            <a:endParaRPr lang="de-DE" dirty="0"/>
          </a:p>
        </p:txBody>
      </p:sp>
    </p:spTree>
    <p:extLst>
      <p:ext uri="{BB962C8B-B14F-4D97-AF65-F5344CB8AC3E}">
        <p14:creationId xmlns:p14="http://schemas.microsoft.com/office/powerpoint/2010/main" val="18472986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5709E1E5-0E5F-4F5D-9374-4714943BBFE4}"/>
              </a:ext>
            </a:extLst>
          </p:cNvPr>
          <p:cNvSpPr>
            <a:spLocks noGrp="1"/>
          </p:cNvSpPr>
          <p:nvPr>
            <p:ph type="dt" sz="half" idx="10"/>
          </p:nvPr>
        </p:nvSpPr>
        <p:spPr/>
        <p:txBody>
          <a:bodyPr/>
          <a:lstStyle>
            <a:lvl1pPr>
              <a:defRPr>
                <a:latin typeface="Bliss 2 Regular" pitchFamily="50" charset="0"/>
              </a:defRPr>
            </a:lvl1pPr>
          </a:lstStyle>
          <a:p>
            <a:pPr>
              <a:defRPr/>
            </a:pPr>
            <a:fld id="{0B25D696-CF7B-4909-8FBB-1AD068F7D552}" type="datetime1">
              <a:rPr lang="de-DE"/>
              <a:pPr>
                <a:defRPr/>
              </a:pPr>
              <a:t>07.07.2021</a:t>
            </a:fld>
            <a:endParaRPr lang="de-DE"/>
          </a:p>
        </p:txBody>
      </p:sp>
      <p:sp>
        <p:nvSpPr>
          <p:cNvPr id="5" name="Fußzeilenplatzhalter 4">
            <a:extLst>
              <a:ext uri="{FF2B5EF4-FFF2-40B4-BE49-F238E27FC236}">
                <a16:creationId xmlns:a16="http://schemas.microsoft.com/office/drawing/2014/main" id="{32D9CF01-2910-4713-AB4F-E54E00AE2DE2}"/>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3ABAFC28-1ED1-4152-8DF7-802D7DA26BF6}"/>
              </a:ext>
            </a:extLst>
          </p:cNvPr>
          <p:cNvSpPr>
            <a:spLocks noGrp="1"/>
          </p:cNvSpPr>
          <p:nvPr>
            <p:ph type="sldNum" sz="quarter" idx="12"/>
          </p:nvPr>
        </p:nvSpPr>
        <p:spPr/>
        <p:txBody>
          <a:bodyPr/>
          <a:lstStyle>
            <a:lvl1pPr>
              <a:defRPr>
                <a:latin typeface="Bliss 2 Regular" pitchFamily="50" charset="0"/>
              </a:defRPr>
            </a:lvl1pPr>
          </a:lstStyle>
          <a:p>
            <a:pPr>
              <a:defRPr/>
            </a:pPr>
            <a:fld id="{17B57CE8-CF7F-4B0B-9A6C-F99EF1DE4569}" type="slidenum">
              <a:rPr lang="de-DE"/>
              <a:pPr>
                <a:defRPr/>
              </a:pPr>
              <a:t>‹#›</a:t>
            </a:fld>
            <a:endParaRPr lang="de-DE"/>
          </a:p>
        </p:txBody>
      </p:sp>
    </p:spTree>
    <p:extLst>
      <p:ext uri="{BB962C8B-B14F-4D97-AF65-F5344CB8AC3E}">
        <p14:creationId xmlns:p14="http://schemas.microsoft.com/office/powerpoint/2010/main" val="19056112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5FD215AB-C808-4757-94BE-90323FD8BBBA}"/>
              </a:ext>
            </a:extLst>
          </p:cNvPr>
          <p:cNvSpPr>
            <a:spLocks noGrp="1"/>
          </p:cNvSpPr>
          <p:nvPr>
            <p:ph type="dt" sz="half" idx="14"/>
          </p:nvPr>
        </p:nvSpPr>
        <p:spPr/>
        <p:txBody>
          <a:bodyPr/>
          <a:lstStyle>
            <a:lvl1pPr>
              <a:defRPr>
                <a:latin typeface="Bliss 2 Regular" pitchFamily="50" charset="0"/>
              </a:defRPr>
            </a:lvl1pPr>
          </a:lstStyle>
          <a:p>
            <a:pPr>
              <a:defRPr/>
            </a:pPr>
            <a:fld id="{82EBC35F-B4DB-4688-BD9E-84375562C7AE}" type="datetime1">
              <a:rPr lang="de-DE"/>
              <a:pPr>
                <a:defRPr/>
              </a:pPr>
              <a:t>07.07.2021</a:t>
            </a:fld>
            <a:endParaRPr lang="de-DE"/>
          </a:p>
        </p:txBody>
      </p:sp>
      <p:sp>
        <p:nvSpPr>
          <p:cNvPr id="5" name="Fußzeilenplatzhalter 4">
            <a:extLst>
              <a:ext uri="{FF2B5EF4-FFF2-40B4-BE49-F238E27FC236}">
                <a16:creationId xmlns:a16="http://schemas.microsoft.com/office/drawing/2014/main" id="{4C4264E3-DCCE-4911-8783-5FAB5B2AB246}"/>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E29D00CD-FE40-43B5-A9E9-EBA404880258}"/>
              </a:ext>
            </a:extLst>
          </p:cNvPr>
          <p:cNvSpPr>
            <a:spLocks noGrp="1"/>
          </p:cNvSpPr>
          <p:nvPr>
            <p:ph type="sldNum" sz="quarter" idx="16"/>
          </p:nvPr>
        </p:nvSpPr>
        <p:spPr/>
        <p:txBody>
          <a:bodyPr/>
          <a:lstStyle>
            <a:lvl1pPr>
              <a:defRPr>
                <a:latin typeface="Bliss 2 Regular" pitchFamily="50" charset="0"/>
              </a:defRPr>
            </a:lvl1pPr>
          </a:lstStyle>
          <a:p>
            <a:pPr>
              <a:defRPr/>
            </a:pPr>
            <a:fld id="{1D000492-6A46-4886-99EE-01F46D7430DF}" type="slidenum">
              <a:rPr lang="de-DE"/>
              <a:pPr>
                <a:defRPr/>
              </a:pPr>
              <a:t>‹#›</a:t>
            </a:fld>
            <a:endParaRPr lang="de-DE"/>
          </a:p>
        </p:txBody>
      </p:sp>
    </p:spTree>
    <p:extLst>
      <p:ext uri="{BB962C8B-B14F-4D97-AF65-F5344CB8AC3E}">
        <p14:creationId xmlns:p14="http://schemas.microsoft.com/office/powerpoint/2010/main" val="13338514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Fak IV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87308914-DF35-4C4C-A5BE-1BDFEC0DBCB9}"/>
              </a:ext>
            </a:extLst>
          </p:cNvPr>
          <p:cNvSpPr>
            <a:spLocks noGrp="1"/>
          </p:cNvSpPr>
          <p:nvPr>
            <p:ph type="dt" sz="half" idx="10"/>
          </p:nvPr>
        </p:nvSpPr>
        <p:spPr/>
        <p:txBody>
          <a:bodyPr/>
          <a:lstStyle>
            <a:lvl1pPr>
              <a:defRPr>
                <a:latin typeface="Bliss 2 Regular" pitchFamily="50" charset="0"/>
              </a:defRPr>
            </a:lvl1pPr>
          </a:lstStyle>
          <a:p>
            <a:pPr>
              <a:defRPr/>
            </a:pPr>
            <a:fld id="{F4F04E68-5DD8-43E5-B8F7-0043D6C639AD}" type="datetime1">
              <a:rPr lang="de-DE"/>
              <a:pPr>
                <a:defRPr/>
              </a:pPr>
              <a:t>07.07.2021</a:t>
            </a:fld>
            <a:endParaRPr lang="de-DE"/>
          </a:p>
        </p:txBody>
      </p:sp>
      <p:sp>
        <p:nvSpPr>
          <p:cNvPr id="5" name="Fußzeilenplatzhalter 4">
            <a:extLst>
              <a:ext uri="{FF2B5EF4-FFF2-40B4-BE49-F238E27FC236}">
                <a16:creationId xmlns:a16="http://schemas.microsoft.com/office/drawing/2014/main" id="{8DA7DC5B-74AF-4125-90A4-FFA7269DCD84}"/>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BFEE314D-3B28-4554-975A-C127E02AFB62}"/>
              </a:ext>
            </a:extLst>
          </p:cNvPr>
          <p:cNvSpPr>
            <a:spLocks noGrp="1"/>
          </p:cNvSpPr>
          <p:nvPr>
            <p:ph type="sldNum" sz="quarter" idx="12"/>
          </p:nvPr>
        </p:nvSpPr>
        <p:spPr/>
        <p:txBody>
          <a:bodyPr/>
          <a:lstStyle>
            <a:lvl1pPr>
              <a:defRPr>
                <a:latin typeface="Bliss 2 Regular" pitchFamily="50" charset="0"/>
              </a:defRPr>
            </a:lvl1pPr>
          </a:lstStyle>
          <a:p>
            <a:pPr>
              <a:defRPr/>
            </a:pPr>
            <a:fld id="{7E31C3BF-3095-442C-BEF5-4191FAE1800E}" type="slidenum">
              <a:rPr lang="de-DE"/>
              <a:pPr>
                <a:defRPr/>
              </a:pPr>
              <a:t>‹#›</a:t>
            </a:fld>
            <a:endParaRPr lang="de-DE"/>
          </a:p>
        </p:txBody>
      </p:sp>
    </p:spTree>
    <p:extLst>
      <p:ext uri="{BB962C8B-B14F-4D97-AF65-F5344CB8AC3E}">
        <p14:creationId xmlns:p14="http://schemas.microsoft.com/office/powerpoint/2010/main" val="8454860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ak IV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84771412-1AC5-459F-AD3D-ED7558665C58}"/>
              </a:ext>
            </a:extLst>
          </p:cNvPr>
          <p:cNvSpPr>
            <a:spLocks noGrp="1"/>
          </p:cNvSpPr>
          <p:nvPr>
            <p:ph type="dt" sz="half" idx="10"/>
          </p:nvPr>
        </p:nvSpPr>
        <p:spPr/>
        <p:txBody>
          <a:bodyPr/>
          <a:lstStyle>
            <a:lvl1pPr>
              <a:defRPr>
                <a:latin typeface="Bliss 2 Regular" pitchFamily="50" charset="0"/>
              </a:defRPr>
            </a:lvl1pPr>
          </a:lstStyle>
          <a:p>
            <a:pPr>
              <a:defRPr/>
            </a:pPr>
            <a:fld id="{BACFC343-7AE4-4D02-8EDA-1094E44E17BF}" type="datetime1">
              <a:rPr lang="de-DE"/>
              <a:pPr>
                <a:defRPr/>
              </a:pPr>
              <a:t>07.07.2021</a:t>
            </a:fld>
            <a:endParaRPr lang="de-DE"/>
          </a:p>
        </p:txBody>
      </p:sp>
      <p:sp>
        <p:nvSpPr>
          <p:cNvPr id="6" name="Fußzeilenplatzhalter 5">
            <a:extLst>
              <a:ext uri="{FF2B5EF4-FFF2-40B4-BE49-F238E27FC236}">
                <a16:creationId xmlns:a16="http://schemas.microsoft.com/office/drawing/2014/main" id="{C2B8FF4E-2140-4554-A98F-C7C9CE03BEC1}"/>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783E8486-4AEC-4DF5-89CE-ACF325CB3112}"/>
              </a:ext>
            </a:extLst>
          </p:cNvPr>
          <p:cNvSpPr>
            <a:spLocks noGrp="1"/>
          </p:cNvSpPr>
          <p:nvPr>
            <p:ph type="sldNum" sz="quarter" idx="12"/>
          </p:nvPr>
        </p:nvSpPr>
        <p:spPr/>
        <p:txBody>
          <a:bodyPr/>
          <a:lstStyle>
            <a:lvl1pPr>
              <a:defRPr>
                <a:latin typeface="Bliss 2 Regular" pitchFamily="50" charset="0"/>
              </a:defRPr>
            </a:lvl1pPr>
          </a:lstStyle>
          <a:p>
            <a:pPr>
              <a:defRPr/>
            </a:pPr>
            <a:fld id="{6797B30B-5950-43AE-A7A3-211F633C0F2B}" type="slidenum">
              <a:rPr lang="de-DE"/>
              <a:pPr>
                <a:defRPr/>
              </a:pPr>
              <a:t>‹#›</a:t>
            </a:fld>
            <a:endParaRPr lang="de-DE"/>
          </a:p>
        </p:txBody>
      </p:sp>
    </p:spTree>
    <p:extLst>
      <p:ext uri="{BB962C8B-B14F-4D97-AF65-F5344CB8AC3E}">
        <p14:creationId xmlns:p14="http://schemas.microsoft.com/office/powerpoint/2010/main" val="28445589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ak IV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A1741AF3-CC38-49D8-8542-6A69B4253AAE}"/>
              </a:ext>
            </a:extLst>
          </p:cNvPr>
          <p:cNvSpPr>
            <a:spLocks noGrp="1"/>
          </p:cNvSpPr>
          <p:nvPr>
            <p:ph type="dt" sz="half" idx="10"/>
          </p:nvPr>
        </p:nvSpPr>
        <p:spPr/>
        <p:txBody>
          <a:bodyPr/>
          <a:lstStyle>
            <a:lvl1pPr>
              <a:defRPr>
                <a:latin typeface="Bliss 2 Regular" pitchFamily="50" charset="0"/>
              </a:defRPr>
            </a:lvl1pPr>
          </a:lstStyle>
          <a:p>
            <a:pPr>
              <a:defRPr/>
            </a:pPr>
            <a:fld id="{10186F19-D61E-4456-984D-65CB6F471E66}" type="datetime1">
              <a:rPr lang="de-DE"/>
              <a:pPr>
                <a:defRPr/>
              </a:pPr>
              <a:t>07.07.2021</a:t>
            </a:fld>
            <a:endParaRPr lang="de-DE"/>
          </a:p>
        </p:txBody>
      </p:sp>
      <p:sp>
        <p:nvSpPr>
          <p:cNvPr id="8" name="Fußzeilenplatzhalter 7">
            <a:extLst>
              <a:ext uri="{FF2B5EF4-FFF2-40B4-BE49-F238E27FC236}">
                <a16:creationId xmlns:a16="http://schemas.microsoft.com/office/drawing/2014/main" id="{9F01FAFF-033D-4FFB-99E9-AA8510ED6829}"/>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C9FBA721-5428-471D-BEB6-1D8D18B3BC79}"/>
              </a:ext>
            </a:extLst>
          </p:cNvPr>
          <p:cNvSpPr>
            <a:spLocks noGrp="1"/>
          </p:cNvSpPr>
          <p:nvPr>
            <p:ph type="sldNum" sz="quarter" idx="12"/>
          </p:nvPr>
        </p:nvSpPr>
        <p:spPr/>
        <p:txBody>
          <a:bodyPr/>
          <a:lstStyle>
            <a:lvl1pPr>
              <a:defRPr>
                <a:latin typeface="Bliss 2 Regular" pitchFamily="50" charset="0"/>
              </a:defRPr>
            </a:lvl1pPr>
          </a:lstStyle>
          <a:p>
            <a:pPr>
              <a:defRPr/>
            </a:pPr>
            <a:fld id="{1235E311-9B27-44DA-BBE2-E7FFFE31424A}" type="slidenum">
              <a:rPr lang="de-DE"/>
              <a:pPr>
                <a:defRPr/>
              </a:pPr>
              <a:t>‹#›</a:t>
            </a:fld>
            <a:endParaRPr lang="de-DE"/>
          </a:p>
        </p:txBody>
      </p:sp>
    </p:spTree>
    <p:extLst>
      <p:ext uri="{BB962C8B-B14F-4D97-AF65-F5344CB8AC3E}">
        <p14:creationId xmlns:p14="http://schemas.microsoft.com/office/powerpoint/2010/main" val="181653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TERN Uni Siegen Allgemein: Titel und Inhalt">
    <p:spTree>
      <p:nvGrpSpPr>
        <p:cNvPr id="1" name=""/>
        <p:cNvGrpSpPr/>
        <p:nvPr/>
      </p:nvGrpSpPr>
      <p:grpSpPr>
        <a:xfrm>
          <a:off x="0" y="0"/>
          <a:ext cx="0" cy="0"/>
          <a:chOff x="0" y="0"/>
          <a:chExt cx="0" cy="0"/>
        </a:xfrm>
      </p:grpSpPr>
      <p:sp>
        <p:nvSpPr>
          <p:cNvPr id="4" name="Textfeld 9">
            <a:extLst>
              <a:ext uri="{FF2B5EF4-FFF2-40B4-BE49-F238E27FC236}">
                <a16:creationId xmlns:a16="http://schemas.microsoft.com/office/drawing/2014/main" id="{BA6A46DF-81D2-430A-BD8A-4A0A072FE7AC}"/>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030385"/>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32615649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Fak IV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22FC93DD-5EF1-4208-8DF7-2D17B55B293E}"/>
              </a:ext>
            </a:extLst>
          </p:cNvPr>
          <p:cNvSpPr>
            <a:spLocks noGrp="1"/>
          </p:cNvSpPr>
          <p:nvPr>
            <p:ph type="dt" sz="half" idx="10"/>
          </p:nvPr>
        </p:nvSpPr>
        <p:spPr/>
        <p:txBody>
          <a:bodyPr/>
          <a:lstStyle>
            <a:lvl1pPr>
              <a:defRPr>
                <a:latin typeface="Bliss 2 Regular" pitchFamily="50" charset="0"/>
              </a:defRPr>
            </a:lvl1pPr>
          </a:lstStyle>
          <a:p>
            <a:pPr>
              <a:defRPr/>
            </a:pPr>
            <a:fld id="{CE3B39A9-3493-42AF-8C1E-D1E930609CE3}" type="datetime1">
              <a:rPr lang="de-DE"/>
              <a:pPr>
                <a:defRPr/>
              </a:pPr>
              <a:t>07.07.2021</a:t>
            </a:fld>
            <a:endParaRPr lang="de-DE"/>
          </a:p>
        </p:txBody>
      </p:sp>
      <p:sp>
        <p:nvSpPr>
          <p:cNvPr id="6" name="Fußzeilenplatzhalter 5">
            <a:extLst>
              <a:ext uri="{FF2B5EF4-FFF2-40B4-BE49-F238E27FC236}">
                <a16:creationId xmlns:a16="http://schemas.microsoft.com/office/drawing/2014/main" id="{E90043E5-F80F-4C25-840C-8A023DABA32F}"/>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503DD379-0271-451C-BCA7-73B8E4BD24C7}"/>
              </a:ext>
            </a:extLst>
          </p:cNvPr>
          <p:cNvSpPr>
            <a:spLocks noGrp="1"/>
          </p:cNvSpPr>
          <p:nvPr>
            <p:ph type="sldNum" sz="quarter" idx="12"/>
          </p:nvPr>
        </p:nvSpPr>
        <p:spPr/>
        <p:txBody>
          <a:bodyPr/>
          <a:lstStyle>
            <a:lvl1pPr>
              <a:defRPr>
                <a:latin typeface="Bliss 2 Regular" pitchFamily="50" charset="0"/>
              </a:defRPr>
            </a:lvl1pPr>
          </a:lstStyle>
          <a:p>
            <a:pPr>
              <a:defRPr/>
            </a:pPr>
            <a:fld id="{FA2816B3-C0ED-45F1-9A50-293BAF4363C7}" type="slidenum">
              <a:rPr lang="de-DE"/>
              <a:pPr>
                <a:defRPr/>
              </a:pPr>
              <a:t>‹#›</a:t>
            </a:fld>
            <a:endParaRPr lang="de-DE"/>
          </a:p>
        </p:txBody>
      </p:sp>
    </p:spTree>
    <p:extLst>
      <p:ext uri="{BB962C8B-B14F-4D97-AF65-F5344CB8AC3E}">
        <p14:creationId xmlns:p14="http://schemas.microsoft.com/office/powerpoint/2010/main" val="23980963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EXTERN Fak IV (mit Logo):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E588B170-668F-4D2D-8728-A039953830C6}"/>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92509531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EXTERN Fak IV (mit Logo): Titel und Inhal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395D03C8-28FD-43EC-B91C-8C3EEDB6AD00}"/>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40969278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Fak IV: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D5C7F9FA-DEF4-4CFC-9B35-1A403039EE9B}"/>
              </a:ext>
            </a:extLst>
          </p:cNvPr>
          <p:cNvSpPr>
            <a:spLocks noGrp="1"/>
          </p:cNvSpPr>
          <p:nvPr>
            <p:ph type="dt" sz="half" idx="10"/>
          </p:nvPr>
        </p:nvSpPr>
        <p:spPr/>
        <p:txBody>
          <a:bodyPr/>
          <a:lstStyle>
            <a:lvl1pPr>
              <a:defRPr>
                <a:latin typeface="Bliss 2 Regular" pitchFamily="50" charset="0"/>
              </a:defRPr>
            </a:lvl1pPr>
          </a:lstStyle>
          <a:p>
            <a:pPr>
              <a:defRPr/>
            </a:pPr>
            <a:fld id="{2D87B31C-4FD8-4801-9EB7-7069BCC4CCB7}" type="datetime1">
              <a:rPr lang="de-DE"/>
              <a:pPr>
                <a:defRPr/>
              </a:pPr>
              <a:t>07.07.2021</a:t>
            </a:fld>
            <a:endParaRPr lang="de-DE" dirty="0"/>
          </a:p>
        </p:txBody>
      </p:sp>
      <p:sp>
        <p:nvSpPr>
          <p:cNvPr id="5" name="Fußzeilenplatzhalter 4">
            <a:extLst>
              <a:ext uri="{FF2B5EF4-FFF2-40B4-BE49-F238E27FC236}">
                <a16:creationId xmlns:a16="http://schemas.microsoft.com/office/drawing/2014/main" id="{83CAC5EB-C577-40CD-BF42-393511839D05}"/>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CDFD1563-F349-41B4-A727-49ACF155CB07}"/>
              </a:ext>
            </a:extLst>
          </p:cNvPr>
          <p:cNvSpPr>
            <a:spLocks noGrp="1"/>
          </p:cNvSpPr>
          <p:nvPr>
            <p:ph type="sldNum" sz="quarter" idx="12"/>
          </p:nvPr>
        </p:nvSpPr>
        <p:spPr/>
        <p:txBody>
          <a:bodyPr/>
          <a:lstStyle>
            <a:lvl1pPr>
              <a:defRPr>
                <a:latin typeface="Bliss 2 Regular" pitchFamily="50" charset="0"/>
              </a:defRPr>
            </a:lvl1pPr>
          </a:lstStyle>
          <a:p>
            <a:pPr>
              <a:defRPr/>
            </a:pPr>
            <a:fld id="{3626E499-EAD7-403F-8770-B1C0F31CA157}" type="slidenum">
              <a:rPr lang="de-DE"/>
              <a:pPr>
                <a:defRPr/>
              </a:pPr>
              <a:t>‹#›</a:t>
            </a:fld>
            <a:endParaRPr lang="de-DE" dirty="0"/>
          </a:p>
        </p:txBody>
      </p:sp>
    </p:spTree>
    <p:extLst>
      <p:ext uri="{BB962C8B-B14F-4D97-AF65-F5344CB8AC3E}">
        <p14:creationId xmlns:p14="http://schemas.microsoft.com/office/powerpoint/2010/main" val="23229755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ak IV: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EECD8C5D-71DB-4295-8630-AADD0266AD55}"/>
              </a:ext>
            </a:extLst>
          </p:cNvPr>
          <p:cNvSpPr>
            <a:spLocks noGrp="1"/>
          </p:cNvSpPr>
          <p:nvPr>
            <p:ph type="dt" sz="half" idx="10"/>
          </p:nvPr>
        </p:nvSpPr>
        <p:spPr/>
        <p:txBody>
          <a:bodyPr/>
          <a:lstStyle>
            <a:lvl1pPr>
              <a:defRPr>
                <a:latin typeface="Bliss 2 Regular" pitchFamily="50" charset="0"/>
              </a:defRPr>
            </a:lvl1pPr>
          </a:lstStyle>
          <a:p>
            <a:pPr>
              <a:defRPr/>
            </a:pPr>
            <a:fld id="{EFA6840F-91E2-458D-8120-E82363F872A1}" type="datetime1">
              <a:rPr lang="de-DE"/>
              <a:pPr>
                <a:defRPr/>
              </a:pPr>
              <a:t>07.07.2021</a:t>
            </a:fld>
            <a:endParaRPr lang="de-DE"/>
          </a:p>
        </p:txBody>
      </p:sp>
      <p:sp>
        <p:nvSpPr>
          <p:cNvPr id="5" name="Fußzeilenplatzhalter 4">
            <a:extLst>
              <a:ext uri="{FF2B5EF4-FFF2-40B4-BE49-F238E27FC236}">
                <a16:creationId xmlns:a16="http://schemas.microsoft.com/office/drawing/2014/main" id="{D20E0424-F4EB-42E1-9E94-9B1A0B68F738}"/>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D469E60A-8AB2-4E5C-BA53-199BC399CDED}"/>
              </a:ext>
            </a:extLst>
          </p:cNvPr>
          <p:cNvSpPr>
            <a:spLocks noGrp="1"/>
          </p:cNvSpPr>
          <p:nvPr>
            <p:ph type="sldNum" sz="quarter" idx="12"/>
          </p:nvPr>
        </p:nvSpPr>
        <p:spPr/>
        <p:txBody>
          <a:bodyPr/>
          <a:lstStyle>
            <a:lvl1pPr>
              <a:defRPr>
                <a:latin typeface="Bliss 2 Regular" pitchFamily="50" charset="0"/>
              </a:defRPr>
            </a:lvl1pPr>
          </a:lstStyle>
          <a:p>
            <a:pPr>
              <a:defRPr/>
            </a:pPr>
            <a:fld id="{5406F33A-69B1-4DC9-B893-413F17F316D7}" type="slidenum">
              <a:rPr lang="de-DE"/>
              <a:pPr>
                <a:defRPr/>
              </a:pPr>
              <a:t>‹#›</a:t>
            </a:fld>
            <a:endParaRPr lang="de-DE"/>
          </a:p>
        </p:txBody>
      </p:sp>
    </p:spTree>
    <p:extLst>
      <p:ext uri="{BB962C8B-B14F-4D97-AF65-F5344CB8AC3E}">
        <p14:creationId xmlns:p14="http://schemas.microsoft.com/office/powerpoint/2010/main" val="4421732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ak IV: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A6B8E589-5DCD-4774-BBBC-6D2711377F42}"/>
              </a:ext>
            </a:extLst>
          </p:cNvPr>
          <p:cNvSpPr>
            <a:spLocks noGrp="1"/>
          </p:cNvSpPr>
          <p:nvPr>
            <p:ph type="dt" sz="half" idx="14"/>
          </p:nvPr>
        </p:nvSpPr>
        <p:spPr/>
        <p:txBody>
          <a:bodyPr/>
          <a:lstStyle>
            <a:lvl1pPr>
              <a:defRPr>
                <a:latin typeface="Bliss 2 Regular" pitchFamily="50" charset="0"/>
              </a:defRPr>
            </a:lvl1pPr>
          </a:lstStyle>
          <a:p>
            <a:pPr>
              <a:defRPr/>
            </a:pPr>
            <a:fld id="{4B11D686-661D-407B-B931-EEF697D1FE9C}" type="datetime1">
              <a:rPr lang="de-DE"/>
              <a:pPr>
                <a:defRPr/>
              </a:pPr>
              <a:t>07.07.2021</a:t>
            </a:fld>
            <a:endParaRPr lang="de-DE"/>
          </a:p>
        </p:txBody>
      </p:sp>
      <p:sp>
        <p:nvSpPr>
          <p:cNvPr id="5" name="Fußzeilenplatzhalter 4">
            <a:extLst>
              <a:ext uri="{FF2B5EF4-FFF2-40B4-BE49-F238E27FC236}">
                <a16:creationId xmlns:a16="http://schemas.microsoft.com/office/drawing/2014/main" id="{AFBDC0C1-686F-4626-B934-9FFBC6DF9292}"/>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A86062C9-127B-4252-8216-F7E00078E610}"/>
              </a:ext>
            </a:extLst>
          </p:cNvPr>
          <p:cNvSpPr>
            <a:spLocks noGrp="1"/>
          </p:cNvSpPr>
          <p:nvPr>
            <p:ph type="sldNum" sz="quarter" idx="16"/>
          </p:nvPr>
        </p:nvSpPr>
        <p:spPr/>
        <p:txBody>
          <a:bodyPr/>
          <a:lstStyle>
            <a:lvl1pPr>
              <a:defRPr>
                <a:latin typeface="Bliss 2 Regular" pitchFamily="50" charset="0"/>
              </a:defRPr>
            </a:lvl1pPr>
          </a:lstStyle>
          <a:p>
            <a:pPr>
              <a:defRPr/>
            </a:pPr>
            <a:fld id="{6B311596-E7A4-4451-B9F9-DA9EB47BF7A2}" type="slidenum">
              <a:rPr lang="de-DE"/>
              <a:pPr>
                <a:defRPr/>
              </a:pPr>
              <a:t>‹#›</a:t>
            </a:fld>
            <a:endParaRPr lang="de-DE"/>
          </a:p>
        </p:txBody>
      </p:sp>
    </p:spTree>
    <p:extLst>
      <p:ext uri="{BB962C8B-B14F-4D97-AF65-F5344CB8AC3E}">
        <p14:creationId xmlns:p14="http://schemas.microsoft.com/office/powerpoint/2010/main" val="26574577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Fak IV: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647E4235-CCA5-4B32-A3B5-53E0A1A019C4}"/>
              </a:ext>
            </a:extLst>
          </p:cNvPr>
          <p:cNvSpPr>
            <a:spLocks noGrp="1"/>
          </p:cNvSpPr>
          <p:nvPr>
            <p:ph type="dt" sz="half" idx="10"/>
          </p:nvPr>
        </p:nvSpPr>
        <p:spPr/>
        <p:txBody>
          <a:bodyPr/>
          <a:lstStyle>
            <a:lvl1pPr>
              <a:defRPr>
                <a:latin typeface="Bliss 2 Regular" pitchFamily="50" charset="0"/>
              </a:defRPr>
            </a:lvl1pPr>
          </a:lstStyle>
          <a:p>
            <a:pPr>
              <a:defRPr/>
            </a:pPr>
            <a:fld id="{C0484EE5-3D28-4581-BC2F-49F1799B86DA}" type="datetime1">
              <a:rPr lang="de-DE"/>
              <a:pPr>
                <a:defRPr/>
              </a:pPr>
              <a:t>07.07.2021</a:t>
            </a:fld>
            <a:endParaRPr lang="de-DE"/>
          </a:p>
        </p:txBody>
      </p:sp>
      <p:sp>
        <p:nvSpPr>
          <p:cNvPr id="5" name="Fußzeilenplatzhalter 4">
            <a:extLst>
              <a:ext uri="{FF2B5EF4-FFF2-40B4-BE49-F238E27FC236}">
                <a16:creationId xmlns:a16="http://schemas.microsoft.com/office/drawing/2014/main" id="{95583A4A-EB26-49D3-B89F-C9CD61F8601F}"/>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853BE622-5DEF-446A-B860-DEC608753B67}"/>
              </a:ext>
            </a:extLst>
          </p:cNvPr>
          <p:cNvSpPr>
            <a:spLocks noGrp="1"/>
          </p:cNvSpPr>
          <p:nvPr>
            <p:ph type="sldNum" sz="quarter" idx="12"/>
          </p:nvPr>
        </p:nvSpPr>
        <p:spPr/>
        <p:txBody>
          <a:bodyPr/>
          <a:lstStyle>
            <a:lvl1pPr>
              <a:defRPr>
                <a:latin typeface="Bliss 2 Regular" pitchFamily="50" charset="0"/>
              </a:defRPr>
            </a:lvl1pPr>
          </a:lstStyle>
          <a:p>
            <a:pPr>
              <a:defRPr/>
            </a:pPr>
            <a:fld id="{9B843E70-72FC-41B8-B183-1EDC8898E0B9}" type="slidenum">
              <a:rPr lang="de-DE"/>
              <a:pPr>
                <a:defRPr/>
              </a:pPr>
              <a:t>‹#›</a:t>
            </a:fld>
            <a:endParaRPr lang="de-DE"/>
          </a:p>
        </p:txBody>
      </p:sp>
    </p:spTree>
    <p:extLst>
      <p:ext uri="{BB962C8B-B14F-4D97-AF65-F5344CB8AC3E}">
        <p14:creationId xmlns:p14="http://schemas.microsoft.com/office/powerpoint/2010/main" val="2889463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ak IV: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8D8FB0ED-1E50-43DE-A21A-7881190014D7}"/>
              </a:ext>
            </a:extLst>
          </p:cNvPr>
          <p:cNvSpPr>
            <a:spLocks noGrp="1"/>
          </p:cNvSpPr>
          <p:nvPr>
            <p:ph type="dt" sz="half" idx="10"/>
          </p:nvPr>
        </p:nvSpPr>
        <p:spPr/>
        <p:txBody>
          <a:bodyPr/>
          <a:lstStyle>
            <a:lvl1pPr>
              <a:defRPr>
                <a:latin typeface="Bliss 2 Regular" pitchFamily="50" charset="0"/>
              </a:defRPr>
            </a:lvl1pPr>
          </a:lstStyle>
          <a:p>
            <a:pPr>
              <a:defRPr/>
            </a:pPr>
            <a:fld id="{D3BDE4C7-66F5-426F-A6DC-E0C7AA519DD5}" type="datetime1">
              <a:rPr lang="de-DE"/>
              <a:pPr>
                <a:defRPr/>
              </a:pPr>
              <a:t>07.07.2021</a:t>
            </a:fld>
            <a:endParaRPr lang="de-DE"/>
          </a:p>
        </p:txBody>
      </p:sp>
      <p:sp>
        <p:nvSpPr>
          <p:cNvPr id="6" name="Fußzeilenplatzhalter 5">
            <a:extLst>
              <a:ext uri="{FF2B5EF4-FFF2-40B4-BE49-F238E27FC236}">
                <a16:creationId xmlns:a16="http://schemas.microsoft.com/office/drawing/2014/main" id="{0558398F-A177-4861-B807-F0A3E1BB9547}"/>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F888F7C4-A22A-49F7-9532-E269FFCF36DA}"/>
              </a:ext>
            </a:extLst>
          </p:cNvPr>
          <p:cNvSpPr>
            <a:spLocks noGrp="1"/>
          </p:cNvSpPr>
          <p:nvPr>
            <p:ph type="sldNum" sz="quarter" idx="12"/>
          </p:nvPr>
        </p:nvSpPr>
        <p:spPr/>
        <p:txBody>
          <a:bodyPr/>
          <a:lstStyle>
            <a:lvl1pPr>
              <a:defRPr>
                <a:latin typeface="Bliss 2 Regular" pitchFamily="50" charset="0"/>
              </a:defRPr>
            </a:lvl1pPr>
          </a:lstStyle>
          <a:p>
            <a:pPr>
              <a:defRPr/>
            </a:pPr>
            <a:fld id="{8E2E6D44-8EB2-422F-9780-346EDC849210}" type="slidenum">
              <a:rPr lang="de-DE"/>
              <a:pPr>
                <a:defRPr/>
              </a:pPr>
              <a:t>‹#›</a:t>
            </a:fld>
            <a:endParaRPr lang="de-DE"/>
          </a:p>
        </p:txBody>
      </p:sp>
    </p:spTree>
    <p:extLst>
      <p:ext uri="{BB962C8B-B14F-4D97-AF65-F5344CB8AC3E}">
        <p14:creationId xmlns:p14="http://schemas.microsoft.com/office/powerpoint/2010/main" val="135030267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ak IV: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ADE24F37-CDD2-4E0F-814E-33FFA2254AC1}"/>
              </a:ext>
            </a:extLst>
          </p:cNvPr>
          <p:cNvSpPr>
            <a:spLocks noGrp="1"/>
          </p:cNvSpPr>
          <p:nvPr>
            <p:ph type="dt" sz="half" idx="10"/>
          </p:nvPr>
        </p:nvSpPr>
        <p:spPr/>
        <p:txBody>
          <a:bodyPr/>
          <a:lstStyle>
            <a:lvl1pPr>
              <a:defRPr>
                <a:latin typeface="Bliss 2 Regular" pitchFamily="50" charset="0"/>
              </a:defRPr>
            </a:lvl1pPr>
          </a:lstStyle>
          <a:p>
            <a:pPr>
              <a:defRPr/>
            </a:pPr>
            <a:fld id="{CBB46EE7-CAD3-4B4B-B351-CB763D305199}" type="datetime1">
              <a:rPr lang="de-DE"/>
              <a:pPr>
                <a:defRPr/>
              </a:pPr>
              <a:t>07.07.2021</a:t>
            </a:fld>
            <a:endParaRPr lang="de-DE"/>
          </a:p>
        </p:txBody>
      </p:sp>
      <p:sp>
        <p:nvSpPr>
          <p:cNvPr id="8" name="Fußzeilenplatzhalter 7">
            <a:extLst>
              <a:ext uri="{FF2B5EF4-FFF2-40B4-BE49-F238E27FC236}">
                <a16:creationId xmlns:a16="http://schemas.microsoft.com/office/drawing/2014/main" id="{30C1E157-77FB-4727-A235-CD6E7C427A58}"/>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D29EBD88-4C91-415F-9F10-2694DAD11D84}"/>
              </a:ext>
            </a:extLst>
          </p:cNvPr>
          <p:cNvSpPr>
            <a:spLocks noGrp="1"/>
          </p:cNvSpPr>
          <p:nvPr>
            <p:ph type="sldNum" sz="quarter" idx="12"/>
          </p:nvPr>
        </p:nvSpPr>
        <p:spPr/>
        <p:txBody>
          <a:bodyPr/>
          <a:lstStyle>
            <a:lvl1pPr>
              <a:defRPr>
                <a:latin typeface="Bliss 2 Regular" pitchFamily="50" charset="0"/>
              </a:defRPr>
            </a:lvl1pPr>
          </a:lstStyle>
          <a:p>
            <a:pPr>
              <a:defRPr/>
            </a:pPr>
            <a:fld id="{122ADBB9-3F9A-46D6-8A6C-2AD8C5B7B69C}" type="slidenum">
              <a:rPr lang="de-DE"/>
              <a:pPr>
                <a:defRPr/>
              </a:pPr>
              <a:t>‹#›</a:t>
            </a:fld>
            <a:endParaRPr lang="de-DE"/>
          </a:p>
        </p:txBody>
      </p:sp>
    </p:spTree>
    <p:extLst>
      <p:ext uri="{BB962C8B-B14F-4D97-AF65-F5344CB8AC3E}">
        <p14:creationId xmlns:p14="http://schemas.microsoft.com/office/powerpoint/2010/main" val="21758800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Fak IV: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B231CD85-B09B-4C79-9716-A819B6A9495C}"/>
              </a:ext>
            </a:extLst>
          </p:cNvPr>
          <p:cNvSpPr>
            <a:spLocks noGrp="1"/>
          </p:cNvSpPr>
          <p:nvPr>
            <p:ph type="dt" sz="half" idx="10"/>
          </p:nvPr>
        </p:nvSpPr>
        <p:spPr/>
        <p:txBody>
          <a:bodyPr/>
          <a:lstStyle>
            <a:lvl1pPr>
              <a:defRPr>
                <a:latin typeface="Bliss 2 Regular" pitchFamily="50" charset="0"/>
              </a:defRPr>
            </a:lvl1pPr>
          </a:lstStyle>
          <a:p>
            <a:pPr>
              <a:defRPr/>
            </a:pPr>
            <a:fld id="{F0C30B17-1817-4CEF-9AA4-78C64A13FC7C}" type="datetime1">
              <a:rPr lang="de-DE"/>
              <a:pPr>
                <a:defRPr/>
              </a:pPr>
              <a:t>07.07.2021</a:t>
            </a:fld>
            <a:endParaRPr lang="de-DE"/>
          </a:p>
        </p:txBody>
      </p:sp>
      <p:sp>
        <p:nvSpPr>
          <p:cNvPr id="6" name="Fußzeilenplatzhalter 5">
            <a:extLst>
              <a:ext uri="{FF2B5EF4-FFF2-40B4-BE49-F238E27FC236}">
                <a16:creationId xmlns:a16="http://schemas.microsoft.com/office/drawing/2014/main" id="{575B9F2A-AC4C-49F0-BAAC-DC408A1B9963}"/>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14B17D46-33E3-4B38-9A3B-18375B4E7444}"/>
              </a:ext>
            </a:extLst>
          </p:cNvPr>
          <p:cNvSpPr>
            <a:spLocks noGrp="1"/>
          </p:cNvSpPr>
          <p:nvPr>
            <p:ph type="sldNum" sz="quarter" idx="12"/>
          </p:nvPr>
        </p:nvSpPr>
        <p:spPr/>
        <p:txBody>
          <a:bodyPr/>
          <a:lstStyle>
            <a:lvl1pPr>
              <a:defRPr>
                <a:latin typeface="Bliss 2 Regular" pitchFamily="50" charset="0"/>
              </a:defRPr>
            </a:lvl1pPr>
          </a:lstStyle>
          <a:p>
            <a:pPr>
              <a:defRPr/>
            </a:pPr>
            <a:fld id="{CC48DB90-D779-4ACB-92EC-84FE3263B8A2}" type="slidenum">
              <a:rPr lang="de-DE"/>
              <a:pPr>
                <a:defRPr/>
              </a:pPr>
              <a:t>‹#›</a:t>
            </a:fld>
            <a:endParaRPr lang="de-DE"/>
          </a:p>
        </p:txBody>
      </p:sp>
    </p:spTree>
    <p:extLst>
      <p:ext uri="{BB962C8B-B14F-4D97-AF65-F5344CB8AC3E}">
        <p14:creationId xmlns:p14="http://schemas.microsoft.com/office/powerpoint/2010/main" val="17072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TERN Uni Siegen Allgemein: Inhalt">
    <p:spTree>
      <p:nvGrpSpPr>
        <p:cNvPr id="1" name=""/>
        <p:cNvGrpSpPr/>
        <p:nvPr/>
      </p:nvGrpSpPr>
      <p:grpSpPr>
        <a:xfrm>
          <a:off x="0" y="0"/>
          <a:ext cx="0" cy="0"/>
          <a:chOff x="0" y="0"/>
          <a:chExt cx="0" cy="0"/>
        </a:xfrm>
      </p:grpSpPr>
      <p:sp>
        <p:nvSpPr>
          <p:cNvPr id="4" name="Textfeld 9">
            <a:extLst>
              <a:ext uri="{FF2B5EF4-FFF2-40B4-BE49-F238E27FC236}">
                <a16:creationId xmlns:a16="http://schemas.microsoft.com/office/drawing/2014/main" id="{061C1EA6-F50B-4580-82F3-4DC664889503}"/>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5791346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EXTERN Fak IV: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8A675E25-89D2-4394-890C-97E75C6FA4FF}"/>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24225178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EXTERN Fak IV: Titel und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86F984CB-A292-4474-9C70-44DBE8653567}"/>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p:spPr>
        <p:txBody>
          <a:bodyPr anchor="ctr">
            <a:normAutofit/>
          </a:bodyPr>
          <a:lstStyle>
            <a:lvl1pPr>
              <a:buNone/>
              <a:defRPr sz="2800">
                <a:solidFill>
                  <a:srgbClr val="611543"/>
                </a:solidFill>
                <a:latin typeface="Bliss 2 Medium" pitchFamily="50" charset="0"/>
              </a:defRPr>
            </a:lvl1pPr>
          </a:lstStyle>
          <a:p>
            <a:pPr lvl="0"/>
            <a:r>
              <a:rPr lang="en-US" smtClean="0"/>
              <a:t>Edit Master text styles</a:t>
            </a:r>
          </a:p>
        </p:txBody>
      </p:sp>
    </p:spTree>
    <p:extLst>
      <p:ext uri="{BB962C8B-B14F-4D97-AF65-F5344CB8AC3E}">
        <p14:creationId xmlns:p14="http://schemas.microsoft.com/office/powerpoint/2010/main" val="31242955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Fak IV (mit Logo): 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de-DE"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a:extLst>
              <a:ext uri="{FF2B5EF4-FFF2-40B4-BE49-F238E27FC236}">
                <a16:creationId xmlns:a16="http://schemas.microsoft.com/office/drawing/2014/main" id="{2E496601-2237-42BB-997C-5631E177024A}"/>
              </a:ext>
            </a:extLst>
          </p:cNvPr>
          <p:cNvSpPr>
            <a:spLocks noGrp="1"/>
          </p:cNvSpPr>
          <p:nvPr>
            <p:ph type="dt" sz="half" idx="10"/>
          </p:nvPr>
        </p:nvSpPr>
        <p:spPr/>
        <p:txBody>
          <a:bodyPr/>
          <a:lstStyle>
            <a:lvl1pPr>
              <a:defRPr>
                <a:latin typeface="Bliss 2 Regular" pitchFamily="50" charset="0"/>
              </a:defRPr>
            </a:lvl1pPr>
          </a:lstStyle>
          <a:p>
            <a:pPr>
              <a:defRPr/>
            </a:pPr>
            <a:fld id="{64FF17AA-3501-46AA-A9AA-51E8D396BC7F}" type="datetime1">
              <a:rPr lang="de-DE"/>
              <a:pPr>
                <a:defRPr/>
              </a:pPr>
              <a:t>07.07.2021</a:t>
            </a:fld>
            <a:endParaRPr lang="de-DE" dirty="0"/>
          </a:p>
        </p:txBody>
      </p:sp>
      <p:sp>
        <p:nvSpPr>
          <p:cNvPr id="5" name="Fußzeilenplatzhalter 4">
            <a:extLst>
              <a:ext uri="{FF2B5EF4-FFF2-40B4-BE49-F238E27FC236}">
                <a16:creationId xmlns:a16="http://schemas.microsoft.com/office/drawing/2014/main" id="{A6E13E77-23F2-46AF-92A4-2F8AF3488201}"/>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CE50F26B-8B25-4C34-9962-888E1C0D49C4}"/>
              </a:ext>
            </a:extLst>
          </p:cNvPr>
          <p:cNvSpPr>
            <a:spLocks noGrp="1"/>
          </p:cNvSpPr>
          <p:nvPr>
            <p:ph type="sldNum" sz="quarter" idx="12"/>
          </p:nvPr>
        </p:nvSpPr>
        <p:spPr/>
        <p:txBody>
          <a:bodyPr/>
          <a:lstStyle>
            <a:lvl1pPr>
              <a:defRPr>
                <a:latin typeface="Bliss 2 Regular" pitchFamily="50" charset="0"/>
              </a:defRPr>
            </a:lvl1pPr>
          </a:lstStyle>
          <a:p>
            <a:pPr>
              <a:defRPr/>
            </a:pPr>
            <a:fld id="{B0A7E7CC-6029-4ADE-B78A-9B6D4DFAEE93}" type="slidenum">
              <a:rPr lang="de-DE"/>
              <a:pPr>
                <a:defRPr/>
              </a:pPr>
              <a:t>‹#›</a:t>
            </a:fld>
            <a:endParaRPr lang="de-DE" dirty="0"/>
          </a:p>
        </p:txBody>
      </p:sp>
    </p:spTree>
    <p:extLst>
      <p:ext uri="{BB962C8B-B14F-4D97-AF65-F5344CB8AC3E}">
        <p14:creationId xmlns:p14="http://schemas.microsoft.com/office/powerpoint/2010/main" val="340220191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ak IV (mit Logo):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a:extLst>
              <a:ext uri="{FF2B5EF4-FFF2-40B4-BE49-F238E27FC236}">
                <a16:creationId xmlns:a16="http://schemas.microsoft.com/office/drawing/2014/main" id="{75A65D11-CC0A-4079-A684-785771E7F165}"/>
              </a:ext>
            </a:extLst>
          </p:cNvPr>
          <p:cNvSpPr>
            <a:spLocks noGrp="1"/>
          </p:cNvSpPr>
          <p:nvPr>
            <p:ph type="dt" sz="half" idx="10"/>
          </p:nvPr>
        </p:nvSpPr>
        <p:spPr/>
        <p:txBody>
          <a:bodyPr/>
          <a:lstStyle>
            <a:lvl1pPr>
              <a:defRPr>
                <a:latin typeface="Bliss 2 Regular" pitchFamily="50" charset="0"/>
              </a:defRPr>
            </a:lvl1pPr>
          </a:lstStyle>
          <a:p>
            <a:pPr>
              <a:defRPr/>
            </a:pPr>
            <a:fld id="{F2FBD31C-5AB5-4EDA-AB5B-8C1E5EC4C33F}" type="datetime1">
              <a:rPr lang="de-DE"/>
              <a:pPr>
                <a:defRPr/>
              </a:pPr>
              <a:t>07.07.2021</a:t>
            </a:fld>
            <a:endParaRPr lang="de-DE"/>
          </a:p>
        </p:txBody>
      </p:sp>
      <p:sp>
        <p:nvSpPr>
          <p:cNvPr id="5" name="Fußzeilenplatzhalter 4">
            <a:extLst>
              <a:ext uri="{FF2B5EF4-FFF2-40B4-BE49-F238E27FC236}">
                <a16:creationId xmlns:a16="http://schemas.microsoft.com/office/drawing/2014/main" id="{E249B95D-4DB6-400E-A05E-0D45442FD58E}"/>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876B7204-3AED-471A-A94D-E5A5F56A0AA0}"/>
              </a:ext>
            </a:extLst>
          </p:cNvPr>
          <p:cNvSpPr>
            <a:spLocks noGrp="1"/>
          </p:cNvSpPr>
          <p:nvPr>
            <p:ph type="sldNum" sz="quarter" idx="12"/>
          </p:nvPr>
        </p:nvSpPr>
        <p:spPr/>
        <p:txBody>
          <a:bodyPr/>
          <a:lstStyle>
            <a:lvl1pPr>
              <a:defRPr>
                <a:latin typeface="Bliss 2 Regular" pitchFamily="50" charset="0"/>
              </a:defRPr>
            </a:lvl1pPr>
          </a:lstStyle>
          <a:p>
            <a:pPr>
              <a:defRPr/>
            </a:pPr>
            <a:fld id="{6F827347-51FF-4076-9E36-6F14F00BEF44}" type="slidenum">
              <a:rPr lang="de-DE"/>
              <a:pPr>
                <a:defRPr/>
              </a:pPr>
              <a:t>‹#›</a:t>
            </a:fld>
            <a:endParaRPr lang="de-DE"/>
          </a:p>
        </p:txBody>
      </p:sp>
    </p:spTree>
    <p:extLst>
      <p:ext uri="{BB962C8B-B14F-4D97-AF65-F5344CB8AC3E}">
        <p14:creationId xmlns:p14="http://schemas.microsoft.com/office/powerpoint/2010/main" val="402152820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ak IV (mit Logo): 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844827"/>
            <a:ext cx="10972800" cy="4281339"/>
          </a:xfrm>
        </p:spPr>
        <p:txBody>
          <a:bodyPr/>
          <a:lstStyle>
            <a:lvl1pPr>
              <a:defRPr sz="2800"/>
            </a:lvl1pPr>
            <a:lvl2pPr>
              <a:defRPr sz="2400"/>
            </a:lvl2pPr>
            <a:lvl3pPr>
              <a:defRPr sz="2000"/>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9" name="Textplatzhalter 8"/>
          <p:cNvSpPr>
            <a:spLocks noGrp="1"/>
          </p:cNvSpPr>
          <p:nvPr>
            <p:ph type="body" sz="quarter" idx="13"/>
          </p:nvPr>
        </p:nvSpPr>
        <p:spPr>
          <a:xfrm>
            <a:off x="479376" y="1088740"/>
            <a:ext cx="10993221" cy="576064"/>
          </a:xfrm>
          <a:noFill/>
          <a:ln>
            <a:noFill/>
          </a:ln>
        </p:spPr>
        <p:txBody>
          <a:bodyPr anchor="ctr">
            <a:normAutofit/>
          </a:bodyPr>
          <a:lstStyle>
            <a:lvl1pPr>
              <a:buNone/>
              <a:defRPr sz="2800">
                <a:solidFill>
                  <a:schemeClr val="accent3">
                    <a:lumMod val="75000"/>
                  </a:schemeClr>
                </a:solidFill>
                <a:latin typeface="Bliss 2 Medium" pitchFamily="50" charset="0"/>
              </a:defRPr>
            </a:lvl1pPr>
          </a:lstStyle>
          <a:p>
            <a:pPr lvl="0"/>
            <a:r>
              <a:rPr lang="en-US" smtClean="0"/>
              <a:t>Edit Master text styles</a:t>
            </a:r>
          </a:p>
        </p:txBody>
      </p:sp>
      <p:sp>
        <p:nvSpPr>
          <p:cNvPr id="4" name="Datumsplatzhalter 3">
            <a:extLst>
              <a:ext uri="{FF2B5EF4-FFF2-40B4-BE49-F238E27FC236}">
                <a16:creationId xmlns:a16="http://schemas.microsoft.com/office/drawing/2014/main" id="{28446265-6F5B-4E69-98FF-FD89DFF69599}"/>
              </a:ext>
            </a:extLst>
          </p:cNvPr>
          <p:cNvSpPr>
            <a:spLocks noGrp="1"/>
          </p:cNvSpPr>
          <p:nvPr>
            <p:ph type="dt" sz="half" idx="14"/>
          </p:nvPr>
        </p:nvSpPr>
        <p:spPr/>
        <p:txBody>
          <a:bodyPr/>
          <a:lstStyle>
            <a:lvl1pPr>
              <a:defRPr>
                <a:latin typeface="Bliss 2 Regular" pitchFamily="50" charset="0"/>
              </a:defRPr>
            </a:lvl1pPr>
          </a:lstStyle>
          <a:p>
            <a:pPr>
              <a:defRPr/>
            </a:pPr>
            <a:fld id="{8C19CC81-80FF-4248-8702-31BED194F2AE}" type="datetime1">
              <a:rPr lang="de-DE"/>
              <a:pPr>
                <a:defRPr/>
              </a:pPr>
              <a:t>07.07.2021</a:t>
            </a:fld>
            <a:endParaRPr lang="de-DE"/>
          </a:p>
        </p:txBody>
      </p:sp>
      <p:sp>
        <p:nvSpPr>
          <p:cNvPr id="5" name="Fußzeilenplatzhalter 4">
            <a:extLst>
              <a:ext uri="{FF2B5EF4-FFF2-40B4-BE49-F238E27FC236}">
                <a16:creationId xmlns:a16="http://schemas.microsoft.com/office/drawing/2014/main" id="{3562D635-9F03-4BBD-83CF-ADAE83F4A983}"/>
              </a:ext>
            </a:extLst>
          </p:cNvPr>
          <p:cNvSpPr>
            <a:spLocks noGrp="1"/>
          </p:cNvSpPr>
          <p:nvPr>
            <p:ph type="ftr" sz="quarter" idx="15"/>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BDF19B25-491E-4FC0-8478-3DCDA7FD6EAE}"/>
              </a:ext>
            </a:extLst>
          </p:cNvPr>
          <p:cNvSpPr>
            <a:spLocks noGrp="1"/>
          </p:cNvSpPr>
          <p:nvPr>
            <p:ph type="sldNum" sz="quarter" idx="16"/>
          </p:nvPr>
        </p:nvSpPr>
        <p:spPr/>
        <p:txBody>
          <a:bodyPr/>
          <a:lstStyle>
            <a:lvl1pPr>
              <a:defRPr>
                <a:latin typeface="Bliss 2 Regular" pitchFamily="50" charset="0"/>
              </a:defRPr>
            </a:lvl1pPr>
          </a:lstStyle>
          <a:p>
            <a:pPr>
              <a:defRPr/>
            </a:pPr>
            <a:fld id="{19AAF096-6FBC-4025-83BF-A80A82A497C2}" type="slidenum">
              <a:rPr lang="de-DE"/>
              <a:pPr>
                <a:defRPr/>
              </a:pPr>
              <a:t>‹#›</a:t>
            </a:fld>
            <a:endParaRPr lang="de-DE"/>
          </a:p>
        </p:txBody>
      </p:sp>
    </p:spTree>
    <p:extLst>
      <p:ext uri="{BB962C8B-B14F-4D97-AF65-F5344CB8AC3E}">
        <p14:creationId xmlns:p14="http://schemas.microsoft.com/office/powerpoint/2010/main" val="27178894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Fak IV (mit Logo): 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umsplatzhalter 3">
            <a:extLst>
              <a:ext uri="{FF2B5EF4-FFF2-40B4-BE49-F238E27FC236}">
                <a16:creationId xmlns:a16="http://schemas.microsoft.com/office/drawing/2014/main" id="{F2EEC0E4-9EA6-4073-8A45-1DCF57ED9828}"/>
              </a:ext>
            </a:extLst>
          </p:cNvPr>
          <p:cNvSpPr>
            <a:spLocks noGrp="1"/>
          </p:cNvSpPr>
          <p:nvPr>
            <p:ph type="dt" sz="half" idx="10"/>
          </p:nvPr>
        </p:nvSpPr>
        <p:spPr/>
        <p:txBody>
          <a:bodyPr/>
          <a:lstStyle>
            <a:lvl1pPr>
              <a:defRPr>
                <a:latin typeface="Bliss 2 Regular" pitchFamily="50" charset="0"/>
              </a:defRPr>
            </a:lvl1pPr>
          </a:lstStyle>
          <a:p>
            <a:pPr>
              <a:defRPr/>
            </a:pPr>
            <a:fld id="{CB35011C-518C-40A1-A34C-52BBA781D996}" type="datetime1">
              <a:rPr lang="de-DE"/>
              <a:pPr>
                <a:defRPr/>
              </a:pPr>
              <a:t>07.07.2021</a:t>
            </a:fld>
            <a:endParaRPr lang="de-DE"/>
          </a:p>
        </p:txBody>
      </p:sp>
      <p:sp>
        <p:nvSpPr>
          <p:cNvPr id="5" name="Fußzeilenplatzhalter 4">
            <a:extLst>
              <a:ext uri="{FF2B5EF4-FFF2-40B4-BE49-F238E27FC236}">
                <a16:creationId xmlns:a16="http://schemas.microsoft.com/office/drawing/2014/main" id="{492BFFC0-DABE-464A-9206-2391BDC57868}"/>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6" name="Foliennummernplatzhalter 5">
            <a:extLst>
              <a:ext uri="{FF2B5EF4-FFF2-40B4-BE49-F238E27FC236}">
                <a16:creationId xmlns:a16="http://schemas.microsoft.com/office/drawing/2014/main" id="{2FC15E89-5AEF-441D-BF4A-D090686195EE}"/>
              </a:ext>
            </a:extLst>
          </p:cNvPr>
          <p:cNvSpPr>
            <a:spLocks noGrp="1"/>
          </p:cNvSpPr>
          <p:nvPr>
            <p:ph type="sldNum" sz="quarter" idx="12"/>
          </p:nvPr>
        </p:nvSpPr>
        <p:spPr/>
        <p:txBody>
          <a:bodyPr/>
          <a:lstStyle>
            <a:lvl1pPr>
              <a:defRPr>
                <a:latin typeface="Bliss 2 Regular" pitchFamily="50" charset="0"/>
              </a:defRPr>
            </a:lvl1pPr>
          </a:lstStyle>
          <a:p>
            <a:pPr>
              <a:defRPr/>
            </a:pPr>
            <a:fld id="{340CD1E5-AB23-4250-9BFA-AAEC80B5E90B}" type="slidenum">
              <a:rPr lang="de-DE"/>
              <a:pPr>
                <a:defRPr/>
              </a:pPr>
              <a:t>‹#›</a:t>
            </a:fld>
            <a:endParaRPr lang="de-DE"/>
          </a:p>
        </p:txBody>
      </p:sp>
    </p:spTree>
    <p:extLst>
      <p:ext uri="{BB962C8B-B14F-4D97-AF65-F5344CB8AC3E}">
        <p14:creationId xmlns:p14="http://schemas.microsoft.com/office/powerpoint/2010/main" val="88142560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ak IV (mit Logo): 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a:extLst>
              <a:ext uri="{FF2B5EF4-FFF2-40B4-BE49-F238E27FC236}">
                <a16:creationId xmlns:a16="http://schemas.microsoft.com/office/drawing/2014/main" id="{A04F17FD-40A8-4722-8389-AD959E770946}"/>
              </a:ext>
            </a:extLst>
          </p:cNvPr>
          <p:cNvSpPr>
            <a:spLocks noGrp="1"/>
          </p:cNvSpPr>
          <p:nvPr>
            <p:ph type="dt" sz="half" idx="10"/>
          </p:nvPr>
        </p:nvSpPr>
        <p:spPr/>
        <p:txBody>
          <a:bodyPr/>
          <a:lstStyle>
            <a:lvl1pPr>
              <a:defRPr>
                <a:latin typeface="Bliss 2 Regular" pitchFamily="50" charset="0"/>
              </a:defRPr>
            </a:lvl1pPr>
          </a:lstStyle>
          <a:p>
            <a:pPr>
              <a:defRPr/>
            </a:pPr>
            <a:fld id="{4EE592E9-167C-4059-94F7-F15BC16CE927}" type="datetime1">
              <a:rPr lang="de-DE"/>
              <a:pPr>
                <a:defRPr/>
              </a:pPr>
              <a:t>07.07.2021</a:t>
            </a:fld>
            <a:endParaRPr lang="de-DE"/>
          </a:p>
        </p:txBody>
      </p:sp>
      <p:sp>
        <p:nvSpPr>
          <p:cNvPr id="6" name="Fußzeilenplatzhalter 5">
            <a:extLst>
              <a:ext uri="{FF2B5EF4-FFF2-40B4-BE49-F238E27FC236}">
                <a16:creationId xmlns:a16="http://schemas.microsoft.com/office/drawing/2014/main" id="{001C62B7-CD01-423C-967F-C167759EE81B}"/>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0DB2E36C-B724-40E9-A2E7-5768BFB41974}"/>
              </a:ext>
            </a:extLst>
          </p:cNvPr>
          <p:cNvSpPr>
            <a:spLocks noGrp="1"/>
          </p:cNvSpPr>
          <p:nvPr>
            <p:ph type="sldNum" sz="quarter" idx="12"/>
          </p:nvPr>
        </p:nvSpPr>
        <p:spPr/>
        <p:txBody>
          <a:bodyPr/>
          <a:lstStyle>
            <a:lvl1pPr>
              <a:defRPr>
                <a:latin typeface="Bliss 2 Regular" pitchFamily="50" charset="0"/>
              </a:defRPr>
            </a:lvl1pPr>
          </a:lstStyle>
          <a:p>
            <a:pPr>
              <a:defRPr/>
            </a:pPr>
            <a:fld id="{7DB4899F-E517-4D54-91B0-7C907C299C31}" type="slidenum">
              <a:rPr lang="de-DE"/>
              <a:pPr>
                <a:defRPr/>
              </a:pPr>
              <a:t>‹#›</a:t>
            </a:fld>
            <a:endParaRPr lang="de-DE"/>
          </a:p>
        </p:txBody>
      </p:sp>
    </p:spTree>
    <p:extLst>
      <p:ext uri="{BB962C8B-B14F-4D97-AF65-F5344CB8AC3E}">
        <p14:creationId xmlns:p14="http://schemas.microsoft.com/office/powerpoint/2010/main" val="32282829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ak IV (mit Logo): 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9600" y="126876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1988843"/>
            <a:ext cx="5386917"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platzhalter 4"/>
          <p:cNvSpPr>
            <a:spLocks noGrp="1"/>
          </p:cNvSpPr>
          <p:nvPr>
            <p:ph type="body" sz="quarter" idx="3"/>
          </p:nvPr>
        </p:nvSpPr>
        <p:spPr>
          <a:xfrm>
            <a:off x="6193369" y="126876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9" y="1988843"/>
            <a:ext cx="5389033" cy="41373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a:extLst>
              <a:ext uri="{FF2B5EF4-FFF2-40B4-BE49-F238E27FC236}">
                <a16:creationId xmlns:a16="http://schemas.microsoft.com/office/drawing/2014/main" id="{44761F48-7086-4B2A-BA75-E38303295D0D}"/>
              </a:ext>
            </a:extLst>
          </p:cNvPr>
          <p:cNvSpPr>
            <a:spLocks noGrp="1"/>
          </p:cNvSpPr>
          <p:nvPr>
            <p:ph type="dt" sz="half" idx="10"/>
          </p:nvPr>
        </p:nvSpPr>
        <p:spPr/>
        <p:txBody>
          <a:bodyPr/>
          <a:lstStyle>
            <a:lvl1pPr>
              <a:defRPr>
                <a:latin typeface="Bliss 2 Regular" pitchFamily="50" charset="0"/>
              </a:defRPr>
            </a:lvl1pPr>
          </a:lstStyle>
          <a:p>
            <a:pPr>
              <a:defRPr/>
            </a:pPr>
            <a:fld id="{62261EC8-11CF-4F97-AFD1-4DC2E8A6E03B}" type="datetime1">
              <a:rPr lang="de-DE"/>
              <a:pPr>
                <a:defRPr/>
              </a:pPr>
              <a:t>07.07.2021</a:t>
            </a:fld>
            <a:endParaRPr lang="de-DE"/>
          </a:p>
        </p:txBody>
      </p:sp>
      <p:sp>
        <p:nvSpPr>
          <p:cNvPr id="8" name="Fußzeilenplatzhalter 7">
            <a:extLst>
              <a:ext uri="{FF2B5EF4-FFF2-40B4-BE49-F238E27FC236}">
                <a16:creationId xmlns:a16="http://schemas.microsoft.com/office/drawing/2014/main" id="{0F520777-5803-4024-ACA6-3480A19E4E68}"/>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9" name="Foliennummernplatzhalter 8">
            <a:extLst>
              <a:ext uri="{FF2B5EF4-FFF2-40B4-BE49-F238E27FC236}">
                <a16:creationId xmlns:a16="http://schemas.microsoft.com/office/drawing/2014/main" id="{DF788AFC-98B3-4B28-AA85-82DD67670217}"/>
              </a:ext>
            </a:extLst>
          </p:cNvPr>
          <p:cNvSpPr>
            <a:spLocks noGrp="1"/>
          </p:cNvSpPr>
          <p:nvPr>
            <p:ph type="sldNum" sz="quarter" idx="12"/>
          </p:nvPr>
        </p:nvSpPr>
        <p:spPr/>
        <p:txBody>
          <a:bodyPr/>
          <a:lstStyle>
            <a:lvl1pPr>
              <a:defRPr>
                <a:latin typeface="Bliss 2 Regular" pitchFamily="50" charset="0"/>
              </a:defRPr>
            </a:lvl1pPr>
          </a:lstStyle>
          <a:p>
            <a:pPr>
              <a:defRPr/>
            </a:pPr>
            <a:fld id="{EA4688FB-116F-4D5E-AC35-C3F104193CAC}" type="slidenum">
              <a:rPr lang="de-DE"/>
              <a:pPr>
                <a:defRPr/>
              </a:pPr>
              <a:t>‹#›</a:t>
            </a:fld>
            <a:endParaRPr lang="de-DE"/>
          </a:p>
        </p:txBody>
      </p:sp>
    </p:spTree>
    <p:extLst>
      <p:ext uri="{BB962C8B-B14F-4D97-AF65-F5344CB8AC3E}">
        <p14:creationId xmlns:p14="http://schemas.microsoft.com/office/powerpoint/2010/main" val="32259776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Fak IV (mit Logo): 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1412776"/>
            <a:ext cx="7315200" cy="331479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a:extLst>
              <a:ext uri="{FF2B5EF4-FFF2-40B4-BE49-F238E27FC236}">
                <a16:creationId xmlns:a16="http://schemas.microsoft.com/office/drawing/2014/main" id="{8A2DAD93-FFD3-4EC4-9BDF-7928C216D0B5}"/>
              </a:ext>
            </a:extLst>
          </p:cNvPr>
          <p:cNvSpPr>
            <a:spLocks noGrp="1"/>
          </p:cNvSpPr>
          <p:nvPr>
            <p:ph type="dt" sz="half" idx="10"/>
          </p:nvPr>
        </p:nvSpPr>
        <p:spPr/>
        <p:txBody>
          <a:bodyPr/>
          <a:lstStyle>
            <a:lvl1pPr>
              <a:defRPr>
                <a:latin typeface="Bliss 2 Regular" pitchFamily="50" charset="0"/>
              </a:defRPr>
            </a:lvl1pPr>
          </a:lstStyle>
          <a:p>
            <a:pPr>
              <a:defRPr/>
            </a:pPr>
            <a:fld id="{A1E0D45B-0D96-4B95-BC0F-AB6A5C10C3BE}" type="datetime1">
              <a:rPr lang="de-DE"/>
              <a:pPr>
                <a:defRPr/>
              </a:pPr>
              <a:t>07.07.2021</a:t>
            </a:fld>
            <a:endParaRPr lang="de-DE"/>
          </a:p>
        </p:txBody>
      </p:sp>
      <p:sp>
        <p:nvSpPr>
          <p:cNvPr id="6" name="Fußzeilenplatzhalter 5">
            <a:extLst>
              <a:ext uri="{FF2B5EF4-FFF2-40B4-BE49-F238E27FC236}">
                <a16:creationId xmlns:a16="http://schemas.microsoft.com/office/drawing/2014/main" id="{08EEC6A6-1AC3-429B-A551-DA7B9EC7440B}"/>
              </a:ext>
            </a:extLst>
          </p:cNvPr>
          <p:cNvSpPr>
            <a:spLocks noGrp="1"/>
          </p:cNvSpPr>
          <p:nvPr>
            <p:ph type="ftr" sz="quarter" idx="11"/>
          </p:nvPr>
        </p:nvSpPr>
        <p:spPr/>
        <p:txBody>
          <a:bodyPr/>
          <a:lstStyle>
            <a:lvl1pPr>
              <a:defRPr>
                <a:latin typeface="Bliss 2 Regular" pitchFamily="50" charset="0"/>
              </a:defRPr>
            </a:lvl1pPr>
          </a:lstStyle>
          <a:p>
            <a:pPr>
              <a:defRPr/>
            </a:pPr>
            <a:endParaRPr lang="de-DE"/>
          </a:p>
        </p:txBody>
      </p:sp>
      <p:sp>
        <p:nvSpPr>
          <p:cNvPr id="7" name="Foliennummernplatzhalter 6">
            <a:extLst>
              <a:ext uri="{FF2B5EF4-FFF2-40B4-BE49-F238E27FC236}">
                <a16:creationId xmlns:a16="http://schemas.microsoft.com/office/drawing/2014/main" id="{4A1B17E0-D33A-4C87-84C5-7F8054A34CA5}"/>
              </a:ext>
            </a:extLst>
          </p:cNvPr>
          <p:cNvSpPr>
            <a:spLocks noGrp="1"/>
          </p:cNvSpPr>
          <p:nvPr>
            <p:ph type="sldNum" sz="quarter" idx="12"/>
          </p:nvPr>
        </p:nvSpPr>
        <p:spPr/>
        <p:txBody>
          <a:bodyPr/>
          <a:lstStyle>
            <a:lvl1pPr>
              <a:defRPr>
                <a:latin typeface="Bliss 2 Regular" pitchFamily="50" charset="0"/>
              </a:defRPr>
            </a:lvl1pPr>
          </a:lstStyle>
          <a:p>
            <a:pPr>
              <a:defRPr/>
            </a:pPr>
            <a:fld id="{7263CF45-BCDB-479E-B160-F7A0DCB338CF}" type="slidenum">
              <a:rPr lang="de-DE"/>
              <a:pPr>
                <a:defRPr/>
              </a:pPr>
              <a:t>‹#›</a:t>
            </a:fld>
            <a:endParaRPr lang="de-DE"/>
          </a:p>
        </p:txBody>
      </p:sp>
    </p:spTree>
    <p:extLst>
      <p:ext uri="{BB962C8B-B14F-4D97-AF65-F5344CB8AC3E}">
        <p14:creationId xmlns:p14="http://schemas.microsoft.com/office/powerpoint/2010/main" val="25008509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EXTERN Fak IV (mit Logo): Inhalt">
    <p:spTree>
      <p:nvGrpSpPr>
        <p:cNvPr id="1" name=""/>
        <p:cNvGrpSpPr/>
        <p:nvPr/>
      </p:nvGrpSpPr>
      <p:grpSpPr>
        <a:xfrm>
          <a:off x="0" y="0"/>
          <a:ext cx="0" cy="0"/>
          <a:chOff x="0" y="0"/>
          <a:chExt cx="0" cy="0"/>
        </a:xfrm>
      </p:grpSpPr>
      <p:sp>
        <p:nvSpPr>
          <p:cNvPr id="4" name="Textfeld 10">
            <a:extLst>
              <a:ext uri="{FF2B5EF4-FFF2-40B4-BE49-F238E27FC236}">
                <a16:creationId xmlns:a16="http://schemas.microsoft.com/office/drawing/2014/main" id="{C765E2CF-DF3C-4A9C-8EA3-03A7DA3E5ABB}"/>
              </a:ext>
            </a:extLst>
          </p:cNvPr>
          <p:cNvSpPr txBox="1">
            <a:spLocks noChangeArrowheads="1"/>
          </p:cNvSpPr>
          <p:nvPr/>
        </p:nvSpPr>
        <p:spPr bwMode="auto">
          <a:xfrm>
            <a:off x="9072563" y="6381750"/>
            <a:ext cx="287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de-DE" altLang="de-DE" sz="1600">
                <a:solidFill>
                  <a:schemeClr val="bg1"/>
                </a:solidFill>
                <a:latin typeface="Bliss 2 Bold" panose="02000506030000020004" pitchFamily="50" charset="0"/>
              </a:rPr>
              <a:t>www.uni-siegen.de</a:t>
            </a:r>
          </a:p>
        </p:txBody>
      </p:sp>
      <p:sp>
        <p:nvSpPr>
          <p:cNvPr id="3" name="Inhaltsplatzhalter 2"/>
          <p:cNvSpPr>
            <a:spLocks noGrp="1"/>
          </p:cNvSpPr>
          <p:nvPr>
            <p:ph idx="1"/>
          </p:nvPr>
        </p:nvSpPr>
        <p:spPr>
          <a:xfrm>
            <a:off x="609600" y="1268760"/>
            <a:ext cx="10972800" cy="48574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20144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image" Target="../media/image2.jpeg"/><Relationship Id="rId5" Type="http://schemas.openxmlformats.org/officeDocument/2006/relationships/slideLayout" Target="../slideLayouts/slideLayout87.xml"/><Relationship Id="rId10" Type="http://schemas.openxmlformats.org/officeDocument/2006/relationships/theme" Target="../theme/theme10.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image" Target="../media/image7.jpeg"/><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image" Target="../media/image2.jpeg"/><Relationship Id="rId5" Type="http://schemas.openxmlformats.org/officeDocument/2006/relationships/slideLayout" Target="../slideLayouts/slideLayout96.xml"/><Relationship Id="rId10" Type="http://schemas.openxmlformats.org/officeDocument/2006/relationships/theme" Target="../theme/theme1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image" Target="../media/image2.jpeg"/><Relationship Id="rId5" Type="http://schemas.openxmlformats.org/officeDocument/2006/relationships/slideLayout" Target="../slideLayouts/slideLayout105.xml"/><Relationship Id="rId10" Type="http://schemas.openxmlformats.org/officeDocument/2006/relationships/theme" Target="../theme/theme12.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image" Target="../media/image1.jpeg"/><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theme" Target="../theme/theme13.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image" Target="../media/image2.jpeg"/><Relationship Id="rId5" Type="http://schemas.openxmlformats.org/officeDocument/2006/relationships/slideLayout" Target="../slideLayouts/slideLayout124.xml"/><Relationship Id="rId10" Type="http://schemas.openxmlformats.org/officeDocument/2006/relationships/theme" Target="../theme/theme14.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36.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image" Target="../media/image3.png"/><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image" Target="../media/image2.jpeg"/><Relationship Id="rId5" Type="http://schemas.openxmlformats.org/officeDocument/2006/relationships/slideLayout" Target="../slideLayouts/slideLayout133.xml"/><Relationship Id="rId10" Type="http://schemas.openxmlformats.org/officeDocument/2006/relationships/theme" Target="../theme/theme15.xml"/><Relationship Id="rId4" Type="http://schemas.openxmlformats.org/officeDocument/2006/relationships/slideLayout" Target="../slideLayouts/slideLayout132.xml"/><Relationship Id="rId9" Type="http://schemas.openxmlformats.org/officeDocument/2006/relationships/slideLayout" Target="../slideLayouts/slideLayout13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image" Target="../media/image2.jpeg"/><Relationship Id="rId5" Type="http://schemas.openxmlformats.org/officeDocument/2006/relationships/slideLayout" Target="../slideLayouts/slideLayout142.xml"/><Relationship Id="rId10" Type="http://schemas.openxmlformats.org/officeDocument/2006/relationships/theme" Target="../theme/theme16.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image" Target="../media/image4.png"/><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image" Target="../media/image2.jpeg"/><Relationship Id="rId5" Type="http://schemas.openxmlformats.org/officeDocument/2006/relationships/slideLayout" Target="../slideLayouts/slideLayout151.xml"/><Relationship Id="rId10" Type="http://schemas.openxmlformats.org/officeDocument/2006/relationships/theme" Target="../theme/theme17.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63.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image" Target="../media/image2.jpeg"/><Relationship Id="rId5" Type="http://schemas.openxmlformats.org/officeDocument/2006/relationships/slideLayout" Target="../slideLayouts/slideLayout160.xml"/><Relationship Id="rId10" Type="http://schemas.openxmlformats.org/officeDocument/2006/relationships/theme" Target="../theme/theme18.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72.xml"/><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image" Target="../media/image5.jpeg"/><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image" Target="../media/image2.jpeg"/><Relationship Id="rId5" Type="http://schemas.openxmlformats.org/officeDocument/2006/relationships/slideLayout" Target="../slideLayouts/slideLayout169.xml"/><Relationship Id="rId10" Type="http://schemas.openxmlformats.org/officeDocument/2006/relationships/theme" Target="../theme/theme19.xml"/><Relationship Id="rId4" Type="http://schemas.openxmlformats.org/officeDocument/2006/relationships/slideLayout" Target="../slideLayouts/slideLayout168.xml"/><Relationship Id="rId9" Type="http://schemas.openxmlformats.org/officeDocument/2006/relationships/slideLayout" Target="../slideLayouts/slideLayout17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81.xml"/><Relationship Id="rId3" Type="http://schemas.openxmlformats.org/officeDocument/2006/relationships/slideLayout" Target="../slideLayouts/slideLayout176.xml"/><Relationship Id="rId7" Type="http://schemas.openxmlformats.org/officeDocument/2006/relationships/slideLayout" Target="../slideLayouts/slideLayout180.xml"/><Relationship Id="rId2" Type="http://schemas.openxmlformats.org/officeDocument/2006/relationships/slideLayout" Target="../slideLayouts/slideLayout175.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image" Target="../media/image2.jpeg"/><Relationship Id="rId5" Type="http://schemas.openxmlformats.org/officeDocument/2006/relationships/slideLayout" Target="../slideLayouts/slideLayout178.xml"/><Relationship Id="rId10" Type="http://schemas.openxmlformats.org/officeDocument/2006/relationships/theme" Target="../theme/theme20.xml"/><Relationship Id="rId4" Type="http://schemas.openxmlformats.org/officeDocument/2006/relationships/slideLayout" Target="../slideLayouts/slideLayout177.xml"/><Relationship Id="rId9" Type="http://schemas.openxmlformats.org/officeDocument/2006/relationships/slideLayout" Target="../slideLayouts/slideLayout182.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90.xml"/><Relationship Id="rId3" Type="http://schemas.openxmlformats.org/officeDocument/2006/relationships/slideLayout" Target="../slideLayouts/slideLayout185.xml"/><Relationship Id="rId7" Type="http://schemas.openxmlformats.org/officeDocument/2006/relationships/slideLayout" Target="../slideLayouts/slideLayout189.xml"/><Relationship Id="rId12" Type="http://schemas.openxmlformats.org/officeDocument/2006/relationships/image" Target="../media/image2.jpeg"/><Relationship Id="rId2" Type="http://schemas.openxmlformats.org/officeDocument/2006/relationships/slideLayout" Target="../slideLayouts/slideLayout184.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image" Target="../media/image6.jpeg"/><Relationship Id="rId5" Type="http://schemas.openxmlformats.org/officeDocument/2006/relationships/slideLayout" Target="../slideLayouts/slideLayout187.xml"/><Relationship Id="rId10" Type="http://schemas.openxmlformats.org/officeDocument/2006/relationships/theme" Target="../theme/theme21.xml"/><Relationship Id="rId4" Type="http://schemas.openxmlformats.org/officeDocument/2006/relationships/slideLayout" Target="../slideLayouts/slideLayout186.xml"/><Relationship Id="rId9" Type="http://schemas.openxmlformats.org/officeDocument/2006/relationships/slideLayout" Target="../slideLayouts/slideLayout19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199.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2" Type="http://schemas.openxmlformats.org/officeDocument/2006/relationships/slideLayout" Target="../slideLayouts/slideLayout193.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image" Target="../media/image2.jpeg"/><Relationship Id="rId5" Type="http://schemas.openxmlformats.org/officeDocument/2006/relationships/slideLayout" Target="../slideLayouts/slideLayout196.xml"/><Relationship Id="rId10" Type="http://schemas.openxmlformats.org/officeDocument/2006/relationships/theme" Target="../theme/theme22.xml"/><Relationship Id="rId4" Type="http://schemas.openxmlformats.org/officeDocument/2006/relationships/slideLayout" Target="../slideLayouts/slideLayout195.xml"/><Relationship Id="rId9" Type="http://schemas.openxmlformats.org/officeDocument/2006/relationships/slideLayout" Target="../slideLayouts/slideLayout20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08.xml"/><Relationship Id="rId3" Type="http://schemas.openxmlformats.org/officeDocument/2006/relationships/slideLayout" Target="../slideLayouts/slideLayout203.xml"/><Relationship Id="rId7" Type="http://schemas.openxmlformats.org/officeDocument/2006/relationships/slideLayout" Target="../slideLayouts/slideLayout207.xml"/><Relationship Id="rId12" Type="http://schemas.openxmlformats.org/officeDocument/2006/relationships/image" Target="../media/image7.jpeg"/><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slideLayout" Target="../slideLayouts/slideLayout206.xml"/><Relationship Id="rId11" Type="http://schemas.openxmlformats.org/officeDocument/2006/relationships/image" Target="../media/image2.jpeg"/><Relationship Id="rId5" Type="http://schemas.openxmlformats.org/officeDocument/2006/relationships/slideLayout" Target="../slideLayouts/slideLayout205.xml"/><Relationship Id="rId10" Type="http://schemas.openxmlformats.org/officeDocument/2006/relationships/theme" Target="../theme/theme23.xml"/><Relationship Id="rId4" Type="http://schemas.openxmlformats.org/officeDocument/2006/relationships/slideLayout" Target="../slideLayouts/slideLayout204.xml"/><Relationship Id="rId9" Type="http://schemas.openxmlformats.org/officeDocument/2006/relationships/slideLayout" Target="../slideLayouts/slideLayout209.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image" Target="../media/image2.jpeg"/><Relationship Id="rId5" Type="http://schemas.openxmlformats.org/officeDocument/2006/relationships/slideLayout" Target="../slideLayouts/slideLayout214.xml"/><Relationship Id="rId10" Type="http://schemas.openxmlformats.org/officeDocument/2006/relationships/theme" Target="../theme/theme24.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26.xml"/><Relationship Id="rId3" Type="http://schemas.openxmlformats.org/officeDocument/2006/relationships/slideLayout" Target="../slideLayouts/slideLayout221.xml"/><Relationship Id="rId7" Type="http://schemas.openxmlformats.org/officeDocument/2006/relationships/slideLayout" Target="../slideLayouts/slideLayout225.xml"/><Relationship Id="rId12" Type="http://schemas.openxmlformats.org/officeDocument/2006/relationships/image" Target="../media/image2.jpeg"/><Relationship Id="rId2" Type="http://schemas.openxmlformats.org/officeDocument/2006/relationships/slideLayout" Target="../slideLayouts/slideLayout220.xml"/><Relationship Id="rId1" Type="http://schemas.openxmlformats.org/officeDocument/2006/relationships/slideLayout" Target="../slideLayouts/slideLayout219.xml"/><Relationship Id="rId6" Type="http://schemas.openxmlformats.org/officeDocument/2006/relationships/slideLayout" Target="../slideLayouts/slideLayout224.xml"/><Relationship Id="rId11" Type="http://schemas.openxmlformats.org/officeDocument/2006/relationships/theme" Target="../theme/theme25.xml"/><Relationship Id="rId5" Type="http://schemas.openxmlformats.org/officeDocument/2006/relationships/slideLayout" Target="../slideLayouts/slideLayout223.xml"/><Relationship Id="rId10" Type="http://schemas.openxmlformats.org/officeDocument/2006/relationships/slideLayout" Target="../slideLayouts/slideLayout228.xml"/><Relationship Id="rId4" Type="http://schemas.openxmlformats.org/officeDocument/2006/relationships/slideLayout" Target="../slideLayouts/slideLayout222.xml"/><Relationship Id="rId9" Type="http://schemas.openxmlformats.org/officeDocument/2006/relationships/slideLayout" Target="../slideLayouts/slideLayout22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36.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image" Target="../media/image2.jpeg"/><Relationship Id="rId5" Type="http://schemas.openxmlformats.org/officeDocument/2006/relationships/slideLayout" Target="../slideLayouts/slideLayout233.xml"/><Relationship Id="rId10" Type="http://schemas.openxmlformats.org/officeDocument/2006/relationships/theme" Target="../theme/theme26.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45.xml"/><Relationship Id="rId3" Type="http://schemas.openxmlformats.org/officeDocument/2006/relationships/slideLayout" Target="../slideLayouts/slideLayout240.xml"/><Relationship Id="rId7" Type="http://schemas.openxmlformats.org/officeDocument/2006/relationships/slideLayout" Target="../slideLayouts/slideLayout244.xml"/><Relationship Id="rId12" Type="http://schemas.openxmlformats.org/officeDocument/2006/relationships/image" Target="../media/image3.png"/><Relationship Id="rId2" Type="http://schemas.openxmlformats.org/officeDocument/2006/relationships/slideLayout" Target="../slideLayouts/slideLayout239.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image" Target="../media/image2.jpeg"/><Relationship Id="rId5" Type="http://schemas.openxmlformats.org/officeDocument/2006/relationships/slideLayout" Target="../slideLayouts/slideLayout242.xml"/><Relationship Id="rId10" Type="http://schemas.openxmlformats.org/officeDocument/2006/relationships/theme" Target="../theme/theme27.xml"/><Relationship Id="rId4" Type="http://schemas.openxmlformats.org/officeDocument/2006/relationships/slideLayout" Target="../slideLayouts/slideLayout241.xml"/><Relationship Id="rId9" Type="http://schemas.openxmlformats.org/officeDocument/2006/relationships/slideLayout" Target="../slideLayouts/slideLayout246.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54.xml"/><Relationship Id="rId3" Type="http://schemas.openxmlformats.org/officeDocument/2006/relationships/slideLayout" Target="../slideLayouts/slideLayout249.xml"/><Relationship Id="rId7" Type="http://schemas.openxmlformats.org/officeDocument/2006/relationships/slideLayout" Target="../slideLayouts/slideLayout253.xml"/><Relationship Id="rId2" Type="http://schemas.openxmlformats.org/officeDocument/2006/relationships/slideLayout" Target="../slideLayouts/slideLayout248.xml"/><Relationship Id="rId1" Type="http://schemas.openxmlformats.org/officeDocument/2006/relationships/slideLayout" Target="../slideLayouts/slideLayout247.xml"/><Relationship Id="rId6" Type="http://schemas.openxmlformats.org/officeDocument/2006/relationships/slideLayout" Target="../slideLayouts/slideLayout252.xml"/><Relationship Id="rId11" Type="http://schemas.openxmlformats.org/officeDocument/2006/relationships/image" Target="../media/image2.jpeg"/><Relationship Id="rId5" Type="http://schemas.openxmlformats.org/officeDocument/2006/relationships/slideLayout" Target="../slideLayouts/slideLayout251.xml"/><Relationship Id="rId10" Type="http://schemas.openxmlformats.org/officeDocument/2006/relationships/theme" Target="../theme/theme28.xml"/><Relationship Id="rId4" Type="http://schemas.openxmlformats.org/officeDocument/2006/relationships/slideLayout" Target="../slideLayouts/slideLayout250.xml"/><Relationship Id="rId9" Type="http://schemas.openxmlformats.org/officeDocument/2006/relationships/slideLayout" Target="../slideLayouts/slideLayout255.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263.xml"/><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image" Target="../media/image4.png"/><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image" Target="../media/image2.jpeg"/><Relationship Id="rId5" Type="http://schemas.openxmlformats.org/officeDocument/2006/relationships/slideLayout" Target="../slideLayouts/slideLayout260.xml"/><Relationship Id="rId10" Type="http://schemas.openxmlformats.org/officeDocument/2006/relationships/theme" Target="../theme/theme29.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3.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2.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272.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image" Target="../media/image2.jpeg"/><Relationship Id="rId5" Type="http://schemas.openxmlformats.org/officeDocument/2006/relationships/slideLayout" Target="../slideLayouts/slideLayout269.xml"/><Relationship Id="rId10" Type="http://schemas.openxmlformats.org/officeDocument/2006/relationships/theme" Target="../theme/theme30.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281.xml"/><Relationship Id="rId3" Type="http://schemas.openxmlformats.org/officeDocument/2006/relationships/slideLayout" Target="../slideLayouts/slideLayout276.xml"/><Relationship Id="rId7" Type="http://schemas.openxmlformats.org/officeDocument/2006/relationships/slideLayout" Target="../slideLayouts/slideLayout280.xml"/><Relationship Id="rId12" Type="http://schemas.openxmlformats.org/officeDocument/2006/relationships/image" Target="../media/image5.jpeg"/><Relationship Id="rId2" Type="http://schemas.openxmlformats.org/officeDocument/2006/relationships/slideLayout" Target="../slideLayouts/slideLayout275.xml"/><Relationship Id="rId1" Type="http://schemas.openxmlformats.org/officeDocument/2006/relationships/slideLayout" Target="../slideLayouts/slideLayout274.xml"/><Relationship Id="rId6" Type="http://schemas.openxmlformats.org/officeDocument/2006/relationships/slideLayout" Target="../slideLayouts/slideLayout279.xml"/><Relationship Id="rId11" Type="http://schemas.openxmlformats.org/officeDocument/2006/relationships/image" Target="../media/image2.jpeg"/><Relationship Id="rId5" Type="http://schemas.openxmlformats.org/officeDocument/2006/relationships/slideLayout" Target="../slideLayouts/slideLayout278.xml"/><Relationship Id="rId10" Type="http://schemas.openxmlformats.org/officeDocument/2006/relationships/theme" Target="../theme/theme31.xml"/><Relationship Id="rId4" Type="http://schemas.openxmlformats.org/officeDocument/2006/relationships/slideLayout" Target="../slideLayouts/slideLayout277.xml"/><Relationship Id="rId9" Type="http://schemas.openxmlformats.org/officeDocument/2006/relationships/slideLayout" Target="../slideLayouts/slideLayout282.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290.xml"/><Relationship Id="rId3" Type="http://schemas.openxmlformats.org/officeDocument/2006/relationships/slideLayout" Target="../slideLayouts/slideLayout285.xml"/><Relationship Id="rId7" Type="http://schemas.openxmlformats.org/officeDocument/2006/relationships/slideLayout" Target="../slideLayouts/slideLayout289.xml"/><Relationship Id="rId2" Type="http://schemas.openxmlformats.org/officeDocument/2006/relationships/slideLayout" Target="../slideLayouts/slideLayout284.xml"/><Relationship Id="rId1" Type="http://schemas.openxmlformats.org/officeDocument/2006/relationships/slideLayout" Target="../slideLayouts/slideLayout283.xml"/><Relationship Id="rId6" Type="http://schemas.openxmlformats.org/officeDocument/2006/relationships/slideLayout" Target="../slideLayouts/slideLayout288.xml"/><Relationship Id="rId11" Type="http://schemas.openxmlformats.org/officeDocument/2006/relationships/image" Target="../media/image2.jpeg"/><Relationship Id="rId5" Type="http://schemas.openxmlformats.org/officeDocument/2006/relationships/slideLayout" Target="../slideLayouts/slideLayout287.xml"/><Relationship Id="rId10" Type="http://schemas.openxmlformats.org/officeDocument/2006/relationships/theme" Target="../theme/theme32.xml"/><Relationship Id="rId4" Type="http://schemas.openxmlformats.org/officeDocument/2006/relationships/slideLayout" Target="../slideLayouts/slideLayout286.xml"/><Relationship Id="rId9" Type="http://schemas.openxmlformats.org/officeDocument/2006/relationships/slideLayout" Target="../slideLayouts/slideLayout29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299.xml"/><Relationship Id="rId3" Type="http://schemas.openxmlformats.org/officeDocument/2006/relationships/slideLayout" Target="../slideLayouts/slideLayout294.xml"/><Relationship Id="rId7" Type="http://schemas.openxmlformats.org/officeDocument/2006/relationships/slideLayout" Target="../slideLayouts/slideLayout298.xml"/><Relationship Id="rId12" Type="http://schemas.openxmlformats.org/officeDocument/2006/relationships/image" Target="../media/image2.jpeg"/><Relationship Id="rId2" Type="http://schemas.openxmlformats.org/officeDocument/2006/relationships/slideLayout" Target="../slideLayouts/slideLayout293.xml"/><Relationship Id="rId1" Type="http://schemas.openxmlformats.org/officeDocument/2006/relationships/slideLayout" Target="../slideLayouts/slideLayout292.xml"/><Relationship Id="rId6" Type="http://schemas.openxmlformats.org/officeDocument/2006/relationships/slideLayout" Target="../slideLayouts/slideLayout297.xml"/><Relationship Id="rId11" Type="http://schemas.openxmlformats.org/officeDocument/2006/relationships/image" Target="../media/image6.jpeg"/><Relationship Id="rId5" Type="http://schemas.openxmlformats.org/officeDocument/2006/relationships/slideLayout" Target="../slideLayouts/slideLayout296.xml"/><Relationship Id="rId10" Type="http://schemas.openxmlformats.org/officeDocument/2006/relationships/theme" Target="../theme/theme33.xml"/><Relationship Id="rId4" Type="http://schemas.openxmlformats.org/officeDocument/2006/relationships/slideLayout" Target="../slideLayouts/slideLayout295.xml"/><Relationship Id="rId9" Type="http://schemas.openxmlformats.org/officeDocument/2006/relationships/slideLayout" Target="../slideLayouts/slideLayout300.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08.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image" Target="../media/image2.jpeg"/><Relationship Id="rId5" Type="http://schemas.openxmlformats.org/officeDocument/2006/relationships/slideLayout" Target="../slideLayouts/slideLayout305.xml"/><Relationship Id="rId10" Type="http://schemas.openxmlformats.org/officeDocument/2006/relationships/theme" Target="../theme/theme34.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17.xml"/><Relationship Id="rId3" Type="http://schemas.openxmlformats.org/officeDocument/2006/relationships/slideLayout" Target="../slideLayouts/slideLayout312.xml"/><Relationship Id="rId7" Type="http://schemas.openxmlformats.org/officeDocument/2006/relationships/slideLayout" Target="../slideLayouts/slideLayout316.xml"/><Relationship Id="rId12" Type="http://schemas.openxmlformats.org/officeDocument/2006/relationships/image" Target="../media/image7.jpeg"/><Relationship Id="rId2" Type="http://schemas.openxmlformats.org/officeDocument/2006/relationships/slideLayout" Target="../slideLayouts/slideLayout311.xml"/><Relationship Id="rId1" Type="http://schemas.openxmlformats.org/officeDocument/2006/relationships/slideLayout" Target="../slideLayouts/slideLayout310.xml"/><Relationship Id="rId6" Type="http://schemas.openxmlformats.org/officeDocument/2006/relationships/slideLayout" Target="../slideLayouts/slideLayout315.xml"/><Relationship Id="rId11" Type="http://schemas.openxmlformats.org/officeDocument/2006/relationships/image" Target="../media/image2.jpeg"/><Relationship Id="rId5" Type="http://schemas.openxmlformats.org/officeDocument/2006/relationships/slideLayout" Target="../slideLayouts/slideLayout314.xml"/><Relationship Id="rId10" Type="http://schemas.openxmlformats.org/officeDocument/2006/relationships/theme" Target="../theme/theme35.xml"/><Relationship Id="rId4" Type="http://schemas.openxmlformats.org/officeDocument/2006/relationships/slideLayout" Target="../slideLayouts/slideLayout313.xml"/><Relationship Id="rId9" Type="http://schemas.openxmlformats.org/officeDocument/2006/relationships/slideLayout" Target="../slideLayouts/slideLayout318.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26.xml"/><Relationship Id="rId3" Type="http://schemas.openxmlformats.org/officeDocument/2006/relationships/slideLayout" Target="../slideLayouts/slideLayout321.xml"/><Relationship Id="rId7" Type="http://schemas.openxmlformats.org/officeDocument/2006/relationships/slideLayout" Target="../slideLayouts/slideLayout325.xml"/><Relationship Id="rId2" Type="http://schemas.openxmlformats.org/officeDocument/2006/relationships/slideLayout" Target="../slideLayouts/slideLayout320.xml"/><Relationship Id="rId1" Type="http://schemas.openxmlformats.org/officeDocument/2006/relationships/slideLayout" Target="../slideLayouts/slideLayout319.xml"/><Relationship Id="rId6" Type="http://schemas.openxmlformats.org/officeDocument/2006/relationships/slideLayout" Target="../slideLayouts/slideLayout324.xml"/><Relationship Id="rId11" Type="http://schemas.openxmlformats.org/officeDocument/2006/relationships/image" Target="../media/image2.jpeg"/><Relationship Id="rId5" Type="http://schemas.openxmlformats.org/officeDocument/2006/relationships/slideLayout" Target="../slideLayouts/slideLayout323.xml"/><Relationship Id="rId10" Type="http://schemas.openxmlformats.org/officeDocument/2006/relationships/theme" Target="../theme/theme36.xml"/><Relationship Id="rId4" Type="http://schemas.openxmlformats.org/officeDocument/2006/relationships/slideLayout" Target="../slideLayouts/slideLayout322.xml"/><Relationship Id="rId9" Type="http://schemas.openxmlformats.org/officeDocument/2006/relationships/slideLayout" Target="../slideLayouts/slideLayout327.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335.xml"/><Relationship Id="rId3" Type="http://schemas.openxmlformats.org/officeDocument/2006/relationships/slideLayout" Target="../slideLayouts/slideLayout330.xml"/><Relationship Id="rId7" Type="http://schemas.openxmlformats.org/officeDocument/2006/relationships/slideLayout" Target="../slideLayouts/slideLayout334.xml"/><Relationship Id="rId12" Type="http://schemas.openxmlformats.org/officeDocument/2006/relationships/image" Target="../media/image1.jpeg"/><Relationship Id="rId2" Type="http://schemas.openxmlformats.org/officeDocument/2006/relationships/slideLayout" Target="../slideLayouts/slideLayout329.xml"/><Relationship Id="rId1" Type="http://schemas.openxmlformats.org/officeDocument/2006/relationships/slideLayout" Target="../slideLayouts/slideLayout328.xml"/><Relationship Id="rId6" Type="http://schemas.openxmlformats.org/officeDocument/2006/relationships/slideLayout" Target="../slideLayouts/slideLayout333.xml"/><Relationship Id="rId11" Type="http://schemas.openxmlformats.org/officeDocument/2006/relationships/theme" Target="../theme/theme37.xml"/><Relationship Id="rId5" Type="http://schemas.openxmlformats.org/officeDocument/2006/relationships/slideLayout" Target="../slideLayouts/slideLayout332.xml"/><Relationship Id="rId10" Type="http://schemas.openxmlformats.org/officeDocument/2006/relationships/slideLayout" Target="../slideLayouts/slideLayout337.xml"/><Relationship Id="rId4" Type="http://schemas.openxmlformats.org/officeDocument/2006/relationships/slideLayout" Target="../slideLayouts/slideLayout331.xml"/><Relationship Id="rId9" Type="http://schemas.openxmlformats.org/officeDocument/2006/relationships/slideLayout" Target="../slideLayouts/slideLayout336.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345.xml"/><Relationship Id="rId3" Type="http://schemas.openxmlformats.org/officeDocument/2006/relationships/slideLayout" Target="../slideLayouts/slideLayout340.xml"/><Relationship Id="rId7" Type="http://schemas.openxmlformats.org/officeDocument/2006/relationships/slideLayout" Target="../slideLayouts/slideLayout344.xml"/><Relationship Id="rId2" Type="http://schemas.openxmlformats.org/officeDocument/2006/relationships/slideLayout" Target="../slideLayouts/slideLayout339.xml"/><Relationship Id="rId1" Type="http://schemas.openxmlformats.org/officeDocument/2006/relationships/slideLayout" Target="../slideLayouts/slideLayout338.xml"/><Relationship Id="rId6" Type="http://schemas.openxmlformats.org/officeDocument/2006/relationships/slideLayout" Target="../slideLayouts/slideLayout343.xml"/><Relationship Id="rId11" Type="http://schemas.openxmlformats.org/officeDocument/2006/relationships/image" Target="../media/image2.jpeg"/><Relationship Id="rId5" Type="http://schemas.openxmlformats.org/officeDocument/2006/relationships/slideLayout" Target="../slideLayouts/slideLayout342.xml"/><Relationship Id="rId10" Type="http://schemas.openxmlformats.org/officeDocument/2006/relationships/theme" Target="../theme/theme38.xml"/><Relationship Id="rId4" Type="http://schemas.openxmlformats.org/officeDocument/2006/relationships/slideLayout" Target="../slideLayouts/slideLayout341.xml"/><Relationship Id="rId9" Type="http://schemas.openxmlformats.org/officeDocument/2006/relationships/slideLayout" Target="../slideLayouts/slideLayout346.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354.xml"/><Relationship Id="rId3" Type="http://schemas.openxmlformats.org/officeDocument/2006/relationships/slideLayout" Target="../slideLayouts/slideLayout349.xml"/><Relationship Id="rId7" Type="http://schemas.openxmlformats.org/officeDocument/2006/relationships/slideLayout" Target="../slideLayouts/slideLayout353.xml"/><Relationship Id="rId12" Type="http://schemas.openxmlformats.org/officeDocument/2006/relationships/image" Target="../media/image3.png"/><Relationship Id="rId2" Type="http://schemas.openxmlformats.org/officeDocument/2006/relationships/slideLayout" Target="../slideLayouts/slideLayout348.xml"/><Relationship Id="rId1" Type="http://schemas.openxmlformats.org/officeDocument/2006/relationships/slideLayout" Target="../slideLayouts/slideLayout347.xml"/><Relationship Id="rId6" Type="http://schemas.openxmlformats.org/officeDocument/2006/relationships/slideLayout" Target="../slideLayouts/slideLayout352.xml"/><Relationship Id="rId11" Type="http://schemas.openxmlformats.org/officeDocument/2006/relationships/image" Target="../media/image2.jpeg"/><Relationship Id="rId5" Type="http://schemas.openxmlformats.org/officeDocument/2006/relationships/slideLayout" Target="../slideLayouts/slideLayout351.xml"/><Relationship Id="rId10" Type="http://schemas.openxmlformats.org/officeDocument/2006/relationships/theme" Target="../theme/theme39.xml"/><Relationship Id="rId4" Type="http://schemas.openxmlformats.org/officeDocument/2006/relationships/slideLayout" Target="../slideLayouts/slideLayout350.xml"/><Relationship Id="rId9" Type="http://schemas.openxmlformats.org/officeDocument/2006/relationships/slideLayout" Target="../slideLayouts/slideLayout3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2.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363.xml"/><Relationship Id="rId3" Type="http://schemas.openxmlformats.org/officeDocument/2006/relationships/slideLayout" Target="../slideLayouts/slideLayout358.xml"/><Relationship Id="rId7" Type="http://schemas.openxmlformats.org/officeDocument/2006/relationships/slideLayout" Target="../slideLayouts/slideLayout362.xml"/><Relationship Id="rId2" Type="http://schemas.openxmlformats.org/officeDocument/2006/relationships/slideLayout" Target="../slideLayouts/slideLayout357.xml"/><Relationship Id="rId1" Type="http://schemas.openxmlformats.org/officeDocument/2006/relationships/slideLayout" Target="../slideLayouts/slideLayout356.xml"/><Relationship Id="rId6" Type="http://schemas.openxmlformats.org/officeDocument/2006/relationships/slideLayout" Target="../slideLayouts/slideLayout361.xml"/><Relationship Id="rId11" Type="http://schemas.openxmlformats.org/officeDocument/2006/relationships/image" Target="../media/image2.jpeg"/><Relationship Id="rId5" Type="http://schemas.openxmlformats.org/officeDocument/2006/relationships/slideLayout" Target="../slideLayouts/slideLayout360.xml"/><Relationship Id="rId10" Type="http://schemas.openxmlformats.org/officeDocument/2006/relationships/theme" Target="../theme/theme40.xml"/><Relationship Id="rId4" Type="http://schemas.openxmlformats.org/officeDocument/2006/relationships/slideLayout" Target="../slideLayouts/slideLayout359.xml"/><Relationship Id="rId9" Type="http://schemas.openxmlformats.org/officeDocument/2006/relationships/slideLayout" Target="../slideLayouts/slideLayout364.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372.xml"/><Relationship Id="rId3" Type="http://schemas.openxmlformats.org/officeDocument/2006/relationships/slideLayout" Target="../slideLayouts/slideLayout367.xml"/><Relationship Id="rId7" Type="http://schemas.openxmlformats.org/officeDocument/2006/relationships/slideLayout" Target="../slideLayouts/slideLayout371.xml"/><Relationship Id="rId12" Type="http://schemas.openxmlformats.org/officeDocument/2006/relationships/image" Target="../media/image4.png"/><Relationship Id="rId2" Type="http://schemas.openxmlformats.org/officeDocument/2006/relationships/slideLayout" Target="../slideLayouts/slideLayout366.xml"/><Relationship Id="rId1" Type="http://schemas.openxmlformats.org/officeDocument/2006/relationships/slideLayout" Target="../slideLayouts/slideLayout365.xml"/><Relationship Id="rId6" Type="http://schemas.openxmlformats.org/officeDocument/2006/relationships/slideLayout" Target="../slideLayouts/slideLayout370.xml"/><Relationship Id="rId11" Type="http://schemas.openxmlformats.org/officeDocument/2006/relationships/image" Target="../media/image2.jpeg"/><Relationship Id="rId5" Type="http://schemas.openxmlformats.org/officeDocument/2006/relationships/slideLayout" Target="../slideLayouts/slideLayout369.xml"/><Relationship Id="rId10" Type="http://schemas.openxmlformats.org/officeDocument/2006/relationships/theme" Target="../theme/theme41.xml"/><Relationship Id="rId4" Type="http://schemas.openxmlformats.org/officeDocument/2006/relationships/slideLayout" Target="../slideLayouts/slideLayout368.xml"/><Relationship Id="rId9" Type="http://schemas.openxmlformats.org/officeDocument/2006/relationships/slideLayout" Target="../slideLayouts/slideLayout373.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381.xml"/><Relationship Id="rId3" Type="http://schemas.openxmlformats.org/officeDocument/2006/relationships/slideLayout" Target="../slideLayouts/slideLayout376.xml"/><Relationship Id="rId7" Type="http://schemas.openxmlformats.org/officeDocument/2006/relationships/slideLayout" Target="../slideLayouts/slideLayout380.xml"/><Relationship Id="rId2" Type="http://schemas.openxmlformats.org/officeDocument/2006/relationships/slideLayout" Target="../slideLayouts/slideLayout375.xml"/><Relationship Id="rId1" Type="http://schemas.openxmlformats.org/officeDocument/2006/relationships/slideLayout" Target="../slideLayouts/slideLayout374.xml"/><Relationship Id="rId6" Type="http://schemas.openxmlformats.org/officeDocument/2006/relationships/slideLayout" Target="../slideLayouts/slideLayout379.xml"/><Relationship Id="rId11" Type="http://schemas.openxmlformats.org/officeDocument/2006/relationships/image" Target="../media/image2.jpeg"/><Relationship Id="rId5" Type="http://schemas.openxmlformats.org/officeDocument/2006/relationships/slideLayout" Target="../slideLayouts/slideLayout378.xml"/><Relationship Id="rId10" Type="http://schemas.openxmlformats.org/officeDocument/2006/relationships/theme" Target="../theme/theme42.xml"/><Relationship Id="rId4" Type="http://schemas.openxmlformats.org/officeDocument/2006/relationships/slideLayout" Target="../slideLayouts/slideLayout377.xml"/><Relationship Id="rId9" Type="http://schemas.openxmlformats.org/officeDocument/2006/relationships/slideLayout" Target="../slideLayouts/slideLayout382.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390.xml"/><Relationship Id="rId3" Type="http://schemas.openxmlformats.org/officeDocument/2006/relationships/slideLayout" Target="../slideLayouts/slideLayout385.xml"/><Relationship Id="rId7" Type="http://schemas.openxmlformats.org/officeDocument/2006/relationships/slideLayout" Target="../slideLayouts/slideLayout389.xml"/><Relationship Id="rId12" Type="http://schemas.openxmlformats.org/officeDocument/2006/relationships/image" Target="../media/image5.jpeg"/><Relationship Id="rId2" Type="http://schemas.openxmlformats.org/officeDocument/2006/relationships/slideLayout" Target="../slideLayouts/slideLayout384.xml"/><Relationship Id="rId1" Type="http://schemas.openxmlformats.org/officeDocument/2006/relationships/slideLayout" Target="../slideLayouts/slideLayout383.xml"/><Relationship Id="rId6" Type="http://schemas.openxmlformats.org/officeDocument/2006/relationships/slideLayout" Target="../slideLayouts/slideLayout388.xml"/><Relationship Id="rId11" Type="http://schemas.openxmlformats.org/officeDocument/2006/relationships/image" Target="../media/image2.jpeg"/><Relationship Id="rId5" Type="http://schemas.openxmlformats.org/officeDocument/2006/relationships/slideLayout" Target="../slideLayouts/slideLayout387.xml"/><Relationship Id="rId10" Type="http://schemas.openxmlformats.org/officeDocument/2006/relationships/theme" Target="../theme/theme43.xml"/><Relationship Id="rId4" Type="http://schemas.openxmlformats.org/officeDocument/2006/relationships/slideLayout" Target="../slideLayouts/slideLayout386.xml"/><Relationship Id="rId9" Type="http://schemas.openxmlformats.org/officeDocument/2006/relationships/slideLayout" Target="../slideLayouts/slideLayout391.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399.xml"/><Relationship Id="rId3" Type="http://schemas.openxmlformats.org/officeDocument/2006/relationships/slideLayout" Target="../slideLayouts/slideLayout394.xml"/><Relationship Id="rId7" Type="http://schemas.openxmlformats.org/officeDocument/2006/relationships/slideLayout" Target="../slideLayouts/slideLayout398.xml"/><Relationship Id="rId2" Type="http://schemas.openxmlformats.org/officeDocument/2006/relationships/slideLayout" Target="../slideLayouts/slideLayout393.xml"/><Relationship Id="rId1" Type="http://schemas.openxmlformats.org/officeDocument/2006/relationships/slideLayout" Target="../slideLayouts/slideLayout392.xml"/><Relationship Id="rId6" Type="http://schemas.openxmlformats.org/officeDocument/2006/relationships/slideLayout" Target="../slideLayouts/slideLayout397.xml"/><Relationship Id="rId11" Type="http://schemas.openxmlformats.org/officeDocument/2006/relationships/image" Target="../media/image2.jpeg"/><Relationship Id="rId5" Type="http://schemas.openxmlformats.org/officeDocument/2006/relationships/slideLayout" Target="../slideLayouts/slideLayout396.xml"/><Relationship Id="rId10" Type="http://schemas.openxmlformats.org/officeDocument/2006/relationships/theme" Target="../theme/theme44.xml"/><Relationship Id="rId4" Type="http://schemas.openxmlformats.org/officeDocument/2006/relationships/slideLayout" Target="../slideLayouts/slideLayout395.xml"/><Relationship Id="rId9" Type="http://schemas.openxmlformats.org/officeDocument/2006/relationships/slideLayout" Target="../slideLayouts/slideLayout400.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08.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image" Target="../media/image2.jpeg"/><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image" Target="../media/image6.jpeg"/><Relationship Id="rId5" Type="http://schemas.openxmlformats.org/officeDocument/2006/relationships/slideLayout" Target="../slideLayouts/slideLayout405.xml"/><Relationship Id="rId10" Type="http://schemas.openxmlformats.org/officeDocument/2006/relationships/theme" Target="../theme/theme45.xml"/><Relationship Id="rId4" Type="http://schemas.openxmlformats.org/officeDocument/2006/relationships/slideLayout" Target="../slideLayouts/slideLayout404.xml"/><Relationship Id="rId9" Type="http://schemas.openxmlformats.org/officeDocument/2006/relationships/slideLayout" Target="../slideLayouts/slideLayout409.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417.xml"/><Relationship Id="rId3" Type="http://schemas.openxmlformats.org/officeDocument/2006/relationships/slideLayout" Target="../slideLayouts/slideLayout412.xml"/><Relationship Id="rId7" Type="http://schemas.openxmlformats.org/officeDocument/2006/relationships/slideLayout" Target="../slideLayouts/slideLayout416.xml"/><Relationship Id="rId2" Type="http://schemas.openxmlformats.org/officeDocument/2006/relationships/slideLayout" Target="../slideLayouts/slideLayout411.xml"/><Relationship Id="rId1" Type="http://schemas.openxmlformats.org/officeDocument/2006/relationships/slideLayout" Target="../slideLayouts/slideLayout410.xml"/><Relationship Id="rId6" Type="http://schemas.openxmlformats.org/officeDocument/2006/relationships/slideLayout" Target="../slideLayouts/slideLayout415.xml"/><Relationship Id="rId11" Type="http://schemas.openxmlformats.org/officeDocument/2006/relationships/image" Target="../media/image2.jpeg"/><Relationship Id="rId5" Type="http://schemas.openxmlformats.org/officeDocument/2006/relationships/slideLayout" Target="../slideLayouts/slideLayout414.xml"/><Relationship Id="rId10" Type="http://schemas.openxmlformats.org/officeDocument/2006/relationships/theme" Target="../theme/theme46.xml"/><Relationship Id="rId4" Type="http://schemas.openxmlformats.org/officeDocument/2006/relationships/slideLayout" Target="../slideLayouts/slideLayout413.xml"/><Relationship Id="rId9" Type="http://schemas.openxmlformats.org/officeDocument/2006/relationships/slideLayout" Target="../slideLayouts/slideLayout418.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426.xml"/><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image" Target="../media/image7.jpeg"/><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image" Target="../media/image2.jpeg"/><Relationship Id="rId5" Type="http://schemas.openxmlformats.org/officeDocument/2006/relationships/slideLayout" Target="../slideLayouts/slideLayout423.xml"/><Relationship Id="rId10" Type="http://schemas.openxmlformats.org/officeDocument/2006/relationships/theme" Target="../theme/theme47.xml"/><Relationship Id="rId4" Type="http://schemas.openxmlformats.org/officeDocument/2006/relationships/slideLayout" Target="../slideLayouts/slideLayout422.xml"/><Relationship Id="rId9" Type="http://schemas.openxmlformats.org/officeDocument/2006/relationships/slideLayout" Target="../slideLayouts/slideLayout427.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435.xml"/><Relationship Id="rId3" Type="http://schemas.openxmlformats.org/officeDocument/2006/relationships/slideLayout" Target="../slideLayouts/slideLayout430.xml"/><Relationship Id="rId7" Type="http://schemas.openxmlformats.org/officeDocument/2006/relationships/slideLayout" Target="../slideLayouts/slideLayout434.xml"/><Relationship Id="rId2" Type="http://schemas.openxmlformats.org/officeDocument/2006/relationships/slideLayout" Target="../slideLayouts/slideLayout429.xml"/><Relationship Id="rId1" Type="http://schemas.openxmlformats.org/officeDocument/2006/relationships/slideLayout" Target="../slideLayouts/slideLayout428.xml"/><Relationship Id="rId6" Type="http://schemas.openxmlformats.org/officeDocument/2006/relationships/slideLayout" Target="../slideLayouts/slideLayout433.xml"/><Relationship Id="rId11" Type="http://schemas.openxmlformats.org/officeDocument/2006/relationships/image" Target="../media/image2.jpeg"/><Relationship Id="rId5" Type="http://schemas.openxmlformats.org/officeDocument/2006/relationships/slideLayout" Target="../slideLayouts/slideLayout432.xml"/><Relationship Id="rId10" Type="http://schemas.openxmlformats.org/officeDocument/2006/relationships/theme" Target="../theme/theme48.xml"/><Relationship Id="rId4" Type="http://schemas.openxmlformats.org/officeDocument/2006/relationships/slideLayout" Target="../slideLayouts/slideLayout431.xml"/><Relationship Id="rId9" Type="http://schemas.openxmlformats.org/officeDocument/2006/relationships/slideLayout" Target="../slideLayouts/slideLayout4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4.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image" Target="../media/image2.jpeg"/><Relationship Id="rId5" Type="http://schemas.openxmlformats.org/officeDocument/2006/relationships/slideLayout" Target="../slideLayouts/slideLayout42.xml"/><Relationship Id="rId10" Type="http://schemas.openxmlformats.org/officeDocument/2006/relationships/theme" Target="../theme/theme5.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image" Target="../media/image2.jpeg"/><Relationship Id="rId5" Type="http://schemas.openxmlformats.org/officeDocument/2006/relationships/slideLayout" Target="../slideLayouts/slideLayout51.xml"/><Relationship Id="rId10" Type="http://schemas.openxmlformats.org/officeDocument/2006/relationships/theme" Target="../theme/theme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image" Target="../media/image5.jpeg"/><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image" Target="../media/image2.jpeg"/><Relationship Id="rId5" Type="http://schemas.openxmlformats.org/officeDocument/2006/relationships/slideLayout" Target="../slideLayouts/slideLayout60.xml"/><Relationship Id="rId10" Type="http://schemas.openxmlformats.org/officeDocument/2006/relationships/theme" Target="../theme/theme7.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image" Target="../media/image2.jpeg"/><Relationship Id="rId5" Type="http://schemas.openxmlformats.org/officeDocument/2006/relationships/slideLayout" Target="../slideLayouts/slideLayout69.xml"/><Relationship Id="rId10" Type="http://schemas.openxmlformats.org/officeDocument/2006/relationships/theme" Target="../theme/theme8.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image" Target="../media/image2.jpeg"/><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image" Target="../media/image6.jpeg"/><Relationship Id="rId5" Type="http://schemas.openxmlformats.org/officeDocument/2006/relationships/slideLayout" Target="../slideLayouts/slideLayout78.xml"/><Relationship Id="rId10" Type="http://schemas.openxmlformats.org/officeDocument/2006/relationships/theme" Target="../theme/theme9.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F5267EB9-60B7-4CF0-9C2B-1027304406DF}"/>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4EAFD2A6-E77B-427E-A65C-83C3DF5AC86D}"/>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dirty="0"/>
          </a:p>
        </p:txBody>
      </p:sp>
      <p:sp>
        <p:nvSpPr>
          <p:cNvPr id="6" name="Foliennummernplatzhalter 5">
            <a:extLst>
              <a:ext uri="{FF2B5EF4-FFF2-40B4-BE49-F238E27FC236}">
                <a16:creationId xmlns:a16="http://schemas.microsoft.com/office/drawing/2014/main" id="{88D9FE61-55A1-4D0B-8389-2EEB6AA0DFC7}"/>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fld id="{D57F1E4F-1CFF-5643-939E-217C01CDF565}" type="slidenum">
              <a:rPr lang="en-US" smtClean="0"/>
              <a:pPr/>
              <a:t>‹#›</a:t>
            </a:fld>
            <a:endParaRPr lang="en-US" dirty="0"/>
          </a:p>
        </p:txBody>
      </p:sp>
      <p:sp>
        <p:nvSpPr>
          <p:cNvPr id="1030" name="Rechteck 6">
            <a:extLst>
              <a:ext uri="{FF2B5EF4-FFF2-40B4-BE49-F238E27FC236}">
                <a16:creationId xmlns:a16="http://schemas.microsoft.com/office/drawing/2014/main" id="{D46E9282-F2AF-43B1-BE57-21FD56A5DE8F}"/>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8" name="Gerade Verbindung 7">
            <a:extLst>
              <a:ext uri="{FF2B5EF4-FFF2-40B4-BE49-F238E27FC236}">
                <a16:creationId xmlns:a16="http://schemas.microsoft.com/office/drawing/2014/main" id="{1CA36374-79F1-40EB-A2EC-D9CBBF7474C5}"/>
              </a:ext>
            </a:extLst>
          </p:cNvPr>
          <p:cNvCxnSpPr/>
          <p:nvPr/>
        </p:nvCxnSpPr>
        <p:spPr>
          <a:xfrm>
            <a:off x="0" y="984250"/>
            <a:ext cx="12192000" cy="1588"/>
          </a:xfrm>
          <a:prstGeom prst="line">
            <a:avLst/>
          </a:prstGeom>
          <a:ln w="38100" cap="flat" cmpd="sng" algn="ctr">
            <a:solidFill>
              <a:srgbClr val="03038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32" name="Grafik 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27652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EC5D77F6-A363-4547-BF08-FAE651838F1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C6DA3B0E-130E-421D-8E49-065E820D76FC}" type="datetime1">
              <a:rPr lang="de-DE"/>
              <a:pPr>
                <a:defRPr/>
              </a:pPr>
              <a:t>07.07.2021</a:t>
            </a:fld>
            <a:endParaRPr lang="de-DE"/>
          </a:p>
        </p:txBody>
      </p:sp>
      <p:sp>
        <p:nvSpPr>
          <p:cNvPr id="5" name="Fußzeilenplatzhalter 4">
            <a:extLst>
              <a:ext uri="{FF2B5EF4-FFF2-40B4-BE49-F238E27FC236}">
                <a16:creationId xmlns:a16="http://schemas.microsoft.com/office/drawing/2014/main" id="{0B043C2E-41DA-4BD9-92C9-399E56E5A56F}"/>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7EAE3552-22C7-49F1-B7E1-DA7B0F64795E}"/>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DC0C7313-30A2-4B89-A566-2386E808850D}" type="slidenum">
              <a:rPr lang="de-DE"/>
              <a:pPr>
                <a:defRPr/>
              </a:pPr>
              <a:t>‹#›</a:t>
            </a:fld>
            <a:endParaRPr lang="de-DE"/>
          </a:p>
        </p:txBody>
      </p:sp>
      <p:sp>
        <p:nvSpPr>
          <p:cNvPr id="10246" name="Rechteck 6">
            <a:extLst>
              <a:ext uri="{FF2B5EF4-FFF2-40B4-BE49-F238E27FC236}">
                <a16:creationId xmlns:a16="http://schemas.microsoft.com/office/drawing/2014/main" id="{3A241974-CDD7-46FA-A068-70ED18759D9F}"/>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a:extLst>
              <a:ext uri="{FF2B5EF4-FFF2-40B4-BE49-F238E27FC236}">
                <a16:creationId xmlns:a16="http://schemas.microsoft.com/office/drawing/2014/main" id="{B822E62A-30AC-4FFD-B672-C88B5A5093D3}"/>
              </a:ext>
            </a:extLst>
          </p:cNvPr>
          <p:cNvCxnSpPr/>
          <p:nvPr/>
        </p:nvCxnSpPr>
        <p:spPr>
          <a:xfrm>
            <a:off x="0" y="984250"/>
            <a:ext cx="12192000" cy="1588"/>
          </a:xfrm>
          <a:prstGeom prst="line">
            <a:avLst/>
          </a:prstGeom>
          <a:ln w="38100" cap="flat" cmpd="sng" algn="ctr">
            <a:solidFill>
              <a:srgbClr val="61154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49" name="Textfeld 23">
            <a:extLst>
              <a:ext uri="{FF2B5EF4-FFF2-40B4-BE49-F238E27FC236}">
                <a16:creationId xmlns:a16="http://schemas.microsoft.com/office/drawing/2014/main" id="{902F1D1B-E841-4252-B71F-D6BFE0DA94D2}"/>
              </a:ext>
            </a:extLst>
          </p:cNvPr>
          <p:cNvSpPr txBox="1">
            <a:spLocks noChangeArrowheads="1"/>
          </p:cNvSpPr>
          <p:nvPr/>
        </p:nvSpPr>
        <p:spPr bwMode="auto">
          <a:xfrm>
            <a:off x="209550" y="203200"/>
            <a:ext cx="5213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611543"/>
                </a:solidFill>
                <a:latin typeface="Bliss 2 Bold" pitchFamily="50" charset="0"/>
              </a:rPr>
              <a:t>Naturwissenschaftlich-Technische Fakultät</a:t>
            </a:r>
          </a:p>
          <a:p>
            <a:pPr eaLnBrk="1" hangingPunct="1">
              <a:lnSpc>
                <a:spcPct val="150000"/>
              </a:lnSpc>
              <a:defRPr/>
            </a:pPr>
            <a:r>
              <a:rPr lang="de-DE" altLang="de-DE" sz="1100" dirty="0">
                <a:latin typeface="Bliss 2 Regular" pitchFamily="50" charset="0"/>
              </a:rPr>
              <a:t>Department xx</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986319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D366D9E0-9565-4183-A011-69765CE77F80}"/>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DC8AD2A-D46A-4BAA-954C-F74F036978BE}" type="datetime1">
              <a:rPr lang="de-DE"/>
              <a:pPr>
                <a:defRPr/>
              </a:pPr>
              <a:t>07.07.2021</a:t>
            </a:fld>
            <a:endParaRPr lang="de-DE"/>
          </a:p>
        </p:txBody>
      </p:sp>
      <p:sp>
        <p:nvSpPr>
          <p:cNvPr id="5" name="Fußzeilenplatzhalter 4">
            <a:extLst>
              <a:ext uri="{FF2B5EF4-FFF2-40B4-BE49-F238E27FC236}">
                <a16:creationId xmlns:a16="http://schemas.microsoft.com/office/drawing/2014/main" id="{614E262F-AD6D-4937-9DF7-7DA845C9CFBF}"/>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1F28AD8E-D2BC-4BB8-B196-D5398575E244}"/>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D5162FEB-F468-44E1-8C4C-1F710C745C41}" type="slidenum">
              <a:rPr lang="de-DE"/>
              <a:pPr>
                <a:defRPr/>
              </a:pPr>
              <a:t>‹#›</a:t>
            </a:fld>
            <a:endParaRPr lang="de-DE"/>
          </a:p>
        </p:txBody>
      </p:sp>
      <p:sp>
        <p:nvSpPr>
          <p:cNvPr id="9222" name="Rechteck 6">
            <a:extLst>
              <a:ext uri="{FF2B5EF4-FFF2-40B4-BE49-F238E27FC236}">
                <a16:creationId xmlns:a16="http://schemas.microsoft.com/office/drawing/2014/main" id="{4758A11B-6890-480F-9650-DD73AA2FE2B6}"/>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a:extLst>
              <a:ext uri="{FF2B5EF4-FFF2-40B4-BE49-F238E27FC236}">
                <a16:creationId xmlns:a16="http://schemas.microsoft.com/office/drawing/2014/main" id="{210FC99F-84D4-49DB-A207-BF77A9935312}"/>
              </a:ext>
            </a:extLst>
          </p:cNvPr>
          <p:cNvCxnSpPr/>
          <p:nvPr/>
        </p:nvCxnSpPr>
        <p:spPr>
          <a:xfrm>
            <a:off x="0" y="984250"/>
            <a:ext cx="12192000" cy="1588"/>
          </a:xfrm>
          <a:prstGeom prst="line">
            <a:avLst/>
          </a:prstGeom>
          <a:ln w="38100" cap="flat" cmpd="sng" algn="ctr">
            <a:solidFill>
              <a:schemeClr val="accent3">
                <a:lumMod val="7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272" name="Grafik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Grafik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79425" y="0"/>
            <a:ext cx="3449638"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Rechteck 6">
            <a:extLst>
              <a:ext uri="{FF2B5EF4-FFF2-40B4-BE49-F238E27FC236}">
                <a16:creationId xmlns:a16="http://schemas.microsoft.com/office/drawing/2014/main" id="{6F6A50DB-61F7-49EE-9C05-85816F1C652E}"/>
              </a:ext>
            </a:extLst>
          </p:cNvPr>
          <p:cNvSpPr>
            <a:spLocks noChangeArrowheads="1"/>
          </p:cNvSpPr>
          <p:nvPr/>
        </p:nvSpPr>
        <p:spPr bwMode="auto">
          <a:xfrm>
            <a:off x="1487488" y="635000"/>
            <a:ext cx="10461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defRPr/>
            </a:pPr>
            <a:r>
              <a:rPr lang="de-DE" altLang="de-DE" sz="1100">
                <a:solidFill>
                  <a:srgbClr val="000000"/>
                </a:solidFill>
                <a:latin typeface="Bliss 2 Regular" panose="02000506030000020004" pitchFamily="50" charset="0"/>
              </a:rPr>
              <a:t>Department xx</a:t>
            </a:r>
          </a:p>
        </p:txBody>
      </p:sp>
    </p:spTree>
    <p:extLst>
      <p:ext uri="{BB962C8B-B14F-4D97-AF65-F5344CB8AC3E}">
        <p14:creationId xmlns:p14="http://schemas.microsoft.com/office/powerpoint/2010/main" val="318583946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A50BCCC6-E0DA-4D7E-B5D9-4BFA9368F6B2}"/>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D6A466C-993A-4B6C-83CB-E0AF644B3057}" type="datetime1">
              <a:rPr lang="de-DE"/>
              <a:pPr>
                <a:defRPr/>
              </a:pPr>
              <a:t>07.07.2021</a:t>
            </a:fld>
            <a:endParaRPr lang="de-DE"/>
          </a:p>
        </p:txBody>
      </p:sp>
      <p:sp>
        <p:nvSpPr>
          <p:cNvPr id="5" name="Fußzeilenplatzhalter 4">
            <a:extLst>
              <a:ext uri="{FF2B5EF4-FFF2-40B4-BE49-F238E27FC236}">
                <a16:creationId xmlns:a16="http://schemas.microsoft.com/office/drawing/2014/main" id="{AAFE8B7D-9518-4D1E-90CF-30BBFE1DBAB5}"/>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DB755FF4-5AAA-4F32-81BA-CDA204326AD2}"/>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EA939AB4-10A9-464D-988A-B5E9859C8041}" type="slidenum">
              <a:rPr lang="de-DE"/>
              <a:pPr>
                <a:defRPr/>
              </a:pPr>
              <a:t>‹#›</a:t>
            </a:fld>
            <a:endParaRPr lang="de-DE"/>
          </a:p>
        </p:txBody>
      </p:sp>
      <p:sp>
        <p:nvSpPr>
          <p:cNvPr id="10246" name="Rechteck 6">
            <a:extLst>
              <a:ext uri="{FF2B5EF4-FFF2-40B4-BE49-F238E27FC236}">
                <a16:creationId xmlns:a16="http://schemas.microsoft.com/office/drawing/2014/main" id="{D2CEF62E-C98B-4F26-8117-8A3C265EF51B}"/>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sp>
        <p:nvSpPr>
          <p:cNvPr id="10249" name="Textfeld 23">
            <a:extLst>
              <a:ext uri="{FF2B5EF4-FFF2-40B4-BE49-F238E27FC236}">
                <a16:creationId xmlns:a16="http://schemas.microsoft.com/office/drawing/2014/main" id="{8BA7CFB0-EEF0-4779-B314-AF34D8815C51}"/>
              </a:ext>
            </a:extLst>
          </p:cNvPr>
          <p:cNvSpPr txBox="1">
            <a:spLocks noChangeArrowheads="1"/>
          </p:cNvSpPr>
          <p:nvPr/>
        </p:nvSpPr>
        <p:spPr bwMode="auto">
          <a:xfrm>
            <a:off x="209550" y="203200"/>
            <a:ext cx="5213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chemeClr val="accent5">
                    <a:lumMod val="75000"/>
                  </a:schemeClr>
                </a:solidFill>
                <a:latin typeface="Bliss 2 Bold" pitchFamily="50" charset="0"/>
              </a:rPr>
              <a:t>Lebenswissenschaftliche Fakultät</a:t>
            </a:r>
          </a:p>
          <a:p>
            <a:pPr eaLnBrk="1" hangingPunct="1">
              <a:lnSpc>
                <a:spcPct val="150000"/>
              </a:lnSpc>
              <a:defRPr/>
            </a:pPr>
            <a:r>
              <a:rPr lang="de-DE" altLang="de-DE" sz="1100" dirty="0">
                <a:latin typeface="Bliss 2 Regular" pitchFamily="50" charset="0"/>
              </a:rPr>
              <a:t>Department xx</a:t>
            </a:r>
          </a:p>
        </p:txBody>
      </p:sp>
      <p:pic>
        <p:nvPicPr>
          <p:cNvPr id="12296"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297" name="Gerade Verbindung 22"/>
          <p:cNvCxnSpPr>
            <a:cxnSpLocks noChangeShapeType="1"/>
          </p:cNvCxnSpPr>
          <p:nvPr/>
        </p:nvCxnSpPr>
        <p:spPr bwMode="auto">
          <a:xfrm>
            <a:off x="0" y="984250"/>
            <a:ext cx="12192000" cy="1588"/>
          </a:xfrm>
          <a:prstGeom prst="line">
            <a:avLst/>
          </a:prstGeom>
          <a:noFill/>
          <a:ln w="38100" algn="ctr">
            <a:solidFill>
              <a:srgbClr val="089CA3"/>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9431214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fld id="{D57F1E4F-1CFF-5643-939E-217C01CDF565}" type="slidenum">
              <a:rPr lang="en-US" smtClean="0"/>
              <a:pPr/>
              <a:t>‹#›</a:t>
            </a:fld>
            <a:endParaRPr lang="en-US" dirty="0"/>
          </a:p>
        </p:txBody>
      </p:sp>
      <p:sp>
        <p:nvSpPr>
          <p:cNvPr id="1030" name="Rechteck 6">
            <a:extLst>
              <a:ext uri="{FF2B5EF4-FFF2-40B4-BE49-F238E27FC236}">
                <a16:creationId xmlns:a16="http://schemas.microsoft.com/office/drawing/2014/main" id="{E6B7F538-DC8A-4F9B-B406-413173900ED7}"/>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8" name="Gerade Verbindung 7">
            <a:extLst>
              <a:ext uri="{FF2B5EF4-FFF2-40B4-BE49-F238E27FC236}">
                <a16:creationId xmlns:a16="http://schemas.microsoft.com/office/drawing/2014/main" id="{6DC23C7A-A039-409D-B961-A22C6D9BA183}"/>
              </a:ext>
            </a:extLst>
          </p:cNvPr>
          <p:cNvCxnSpPr/>
          <p:nvPr/>
        </p:nvCxnSpPr>
        <p:spPr>
          <a:xfrm>
            <a:off x="0" y="984250"/>
            <a:ext cx="12192000" cy="1588"/>
          </a:xfrm>
          <a:prstGeom prst="line">
            <a:avLst/>
          </a:prstGeom>
          <a:ln w="38100" cap="flat" cmpd="sng" algn="ctr">
            <a:solidFill>
              <a:srgbClr val="03038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32" name="Grafik 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476219"/>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6625F2F8-C016-4DF3-8C82-109249CBBBB3}"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E6D0D73D-B67F-43DA-912B-4E1F37D98785}" type="slidenum">
              <a:rPr lang="de-DE"/>
              <a:pPr>
                <a:defRPr/>
              </a:pPr>
              <a:t>‹#›</a:t>
            </a:fld>
            <a:endParaRPr lang="de-DE" dirty="0"/>
          </a:p>
        </p:txBody>
      </p:sp>
      <p:sp>
        <p:nvSpPr>
          <p:cNvPr id="2054" name="Rechteck 6">
            <a:extLst>
              <a:ext uri="{FF2B5EF4-FFF2-40B4-BE49-F238E27FC236}">
                <a16:creationId xmlns:a16="http://schemas.microsoft.com/office/drawing/2014/main" id="{8B68D132-9DB1-414B-9D95-4C836A65E5B5}"/>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8" name="Gerade Verbindung 7">
            <a:extLst>
              <a:ext uri="{FF2B5EF4-FFF2-40B4-BE49-F238E27FC236}">
                <a16:creationId xmlns:a16="http://schemas.microsoft.com/office/drawing/2014/main" id="{E2C5D00D-871E-4B3F-8BA1-F4142EFC5E65}"/>
              </a:ext>
            </a:extLst>
          </p:cNvPr>
          <p:cNvCxnSpPr/>
          <p:nvPr/>
        </p:nvCxnSpPr>
        <p:spPr>
          <a:xfrm>
            <a:off x="0" y="984250"/>
            <a:ext cx="12192000" cy="1588"/>
          </a:xfrm>
          <a:prstGeom prst="line">
            <a:avLst/>
          </a:prstGeom>
          <a:ln w="38100" cap="flat" cmpd="sng" algn="ctr">
            <a:solidFill>
              <a:srgbClr val="03038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7" name="Textfeld 9">
            <a:extLst>
              <a:ext uri="{FF2B5EF4-FFF2-40B4-BE49-F238E27FC236}">
                <a16:creationId xmlns:a16="http://schemas.microsoft.com/office/drawing/2014/main" id="{DA6ECA9A-4E88-44B9-826A-3E1B8815C3A3}"/>
              </a:ext>
            </a:extLst>
          </p:cNvPr>
          <p:cNvSpPr txBox="1">
            <a:spLocks noChangeArrowheads="1"/>
          </p:cNvSpPr>
          <p:nvPr/>
        </p:nvSpPr>
        <p:spPr bwMode="auto">
          <a:xfrm>
            <a:off x="609600" y="325438"/>
            <a:ext cx="3398838" cy="3381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600" dirty="0">
                <a:solidFill>
                  <a:srgbClr val="030385"/>
                </a:solidFill>
                <a:latin typeface="Trebuchet MS" panose="020B0603020202020204" pitchFamily="34" charset="0"/>
                <a:ea typeface="ＭＳ Ｐゴシック" pitchFamily="34" charset="-128"/>
              </a:rPr>
              <a:t>ZUKUNFT </a:t>
            </a:r>
            <a:r>
              <a:rPr lang="de-DE" altLang="de-DE" sz="1600" dirty="0">
                <a:solidFill>
                  <a:schemeClr val="accent6"/>
                </a:solidFill>
                <a:latin typeface="Trebuchet MS" panose="020B0603020202020204" pitchFamily="34" charset="0"/>
                <a:ea typeface="ＭＳ Ｐゴシック" pitchFamily="34" charset="-128"/>
              </a:rPr>
              <a:t>MENSCHLICH</a:t>
            </a:r>
            <a:r>
              <a:rPr lang="de-DE" altLang="de-DE" sz="1600" dirty="0">
                <a:solidFill>
                  <a:srgbClr val="030385"/>
                </a:solidFill>
                <a:latin typeface="Trebuchet MS" panose="020B0603020202020204" pitchFamily="34" charset="0"/>
                <a:ea typeface="ＭＳ Ｐゴシック" pitchFamily="34" charset="-128"/>
              </a:rPr>
              <a:t> GESTALTEN</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697506"/>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2E1E2E8C-86F9-4FCC-8C24-2E8BBB945CD4}"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9811F1BB-009E-4ADD-9EBD-F3538706C27A}" type="slidenum">
              <a:rPr lang="de-DE"/>
              <a:pPr>
                <a:defRPr/>
              </a:pPr>
              <a:t>‹#›</a:t>
            </a:fld>
            <a:endParaRPr lang="de-DE" dirty="0"/>
          </a:p>
        </p:txBody>
      </p:sp>
      <p:sp>
        <p:nvSpPr>
          <p:cNvPr id="1031" name="Rechteck 6">
            <a:extLst>
              <a:ext uri="{FF2B5EF4-FFF2-40B4-BE49-F238E27FC236}">
                <a16:creationId xmlns:a16="http://schemas.microsoft.com/office/drawing/2014/main" id="{68C0F002-A640-47C6-A022-BAC672292604}"/>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5" name="Gerade Verbindung 14">
            <a:extLst>
              <a:ext uri="{FF2B5EF4-FFF2-40B4-BE49-F238E27FC236}">
                <a16:creationId xmlns:a16="http://schemas.microsoft.com/office/drawing/2014/main" id="{91E4807A-41CB-4205-9692-5D704F610A05}"/>
              </a:ext>
            </a:extLst>
          </p:cNvPr>
          <p:cNvCxnSpPr/>
          <p:nvPr/>
        </p:nvCxnSpPr>
        <p:spPr>
          <a:xfrm>
            <a:off x="0" y="984250"/>
            <a:ext cx="12192000" cy="1588"/>
          </a:xfrm>
          <a:prstGeom prst="line">
            <a:avLst/>
          </a:prstGeom>
          <a:ln w="38100" cap="flat" cmpd="sng" algn="ctr">
            <a:solidFill>
              <a:srgbClr val="AF182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4" name="Textfeld 15">
            <a:extLst>
              <a:ext uri="{FF2B5EF4-FFF2-40B4-BE49-F238E27FC236}">
                <a16:creationId xmlns:a16="http://schemas.microsoft.com/office/drawing/2014/main" id="{9963EA9B-B307-43E1-A334-1C53F36D1718}"/>
              </a:ext>
            </a:extLst>
          </p:cNvPr>
          <p:cNvSpPr txBox="1">
            <a:spLocks noChangeArrowheads="1"/>
          </p:cNvSpPr>
          <p:nvPr/>
        </p:nvSpPr>
        <p:spPr bwMode="auto">
          <a:xfrm>
            <a:off x="1597025" y="220663"/>
            <a:ext cx="3297238"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AF1821"/>
                </a:solidFill>
                <a:latin typeface="Trebuchet MS" panose="020B0603020202020204" pitchFamily="34" charset="0"/>
                <a:ea typeface="ＭＳ Ｐゴシック" pitchFamily="34" charset="-128"/>
              </a:rPr>
              <a:t>Philosophische Fakultät</a:t>
            </a:r>
          </a:p>
          <a:p>
            <a:pPr eaLnBrk="1" hangingPunct="1">
              <a:lnSpc>
                <a:spcPct val="150000"/>
              </a:lnSpc>
              <a:defRPr/>
            </a:pPr>
            <a:r>
              <a:rPr lang="de-DE" altLang="de-DE" sz="1100" dirty="0">
                <a:latin typeface="Trebuchet MS" panose="020B0603020202020204" pitchFamily="34" charset="0"/>
                <a:ea typeface="ＭＳ Ｐゴシック" pitchFamily="34" charset="-128"/>
              </a:rPr>
              <a:t>Department xx</a:t>
            </a:r>
          </a:p>
        </p:txBody>
      </p:sp>
      <p:pic>
        <p:nvPicPr>
          <p:cNvPr id="3081" name="Grafik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Grafik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341313"/>
            <a:ext cx="9731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4784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043FB8C0-8586-4380-BE63-099044E9748B}"/>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fld id="{5D06788F-DCB7-4F47-94B8-F48434D285A4}" type="datetime1">
              <a:rPr lang="de-DE"/>
              <a:pPr>
                <a:defRPr/>
              </a:pPr>
              <a:t>07.07.2021</a:t>
            </a:fld>
            <a:endParaRPr lang="de-DE"/>
          </a:p>
        </p:txBody>
      </p:sp>
      <p:sp>
        <p:nvSpPr>
          <p:cNvPr id="5" name="Fußzeilenplatzhalter 4">
            <a:extLst>
              <a:ext uri="{FF2B5EF4-FFF2-40B4-BE49-F238E27FC236}">
                <a16:creationId xmlns:a16="http://schemas.microsoft.com/office/drawing/2014/main" id="{AF34B0DD-715D-4F75-9991-A2AAA541BE25}"/>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endParaRPr lang="de-DE"/>
          </a:p>
        </p:txBody>
      </p:sp>
      <p:sp>
        <p:nvSpPr>
          <p:cNvPr id="6" name="Foliennummernplatzhalter 5">
            <a:extLst>
              <a:ext uri="{FF2B5EF4-FFF2-40B4-BE49-F238E27FC236}">
                <a16:creationId xmlns:a16="http://schemas.microsoft.com/office/drawing/2014/main" id="{B6579196-88DA-40C4-847A-BB0773DD8BEB}"/>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hangingPunct="1">
              <a:defRPr sz="1200">
                <a:solidFill>
                  <a:schemeClr val="tx1">
                    <a:tint val="75000"/>
                  </a:schemeClr>
                </a:solidFill>
                <a:latin typeface="Arial" charset="0"/>
                <a:cs typeface="Arial" charset="0"/>
              </a:defRPr>
            </a:lvl1pPr>
          </a:lstStyle>
          <a:p>
            <a:pPr>
              <a:defRPr/>
            </a:pPr>
            <a:fld id="{44D0768A-C8C5-4B04-BFE8-72199FD3280A}" type="slidenum">
              <a:rPr lang="de-DE"/>
              <a:pPr>
                <a:defRPr/>
              </a:pPr>
              <a:t>‹#›</a:t>
            </a:fld>
            <a:endParaRPr lang="de-DE"/>
          </a:p>
        </p:txBody>
      </p:sp>
      <p:sp>
        <p:nvSpPr>
          <p:cNvPr id="4102" name="Rechteck 6">
            <a:extLst>
              <a:ext uri="{FF2B5EF4-FFF2-40B4-BE49-F238E27FC236}">
                <a16:creationId xmlns:a16="http://schemas.microsoft.com/office/drawing/2014/main" id="{F7C2B5FC-5EB6-42DB-B087-E173A3D67882}"/>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5" name="Gerade Verbindung 14">
            <a:extLst>
              <a:ext uri="{FF2B5EF4-FFF2-40B4-BE49-F238E27FC236}">
                <a16:creationId xmlns:a16="http://schemas.microsoft.com/office/drawing/2014/main" id="{0341EE33-D857-4DF1-AE7F-FA1292BECB70}"/>
              </a:ext>
            </a:extLst>
          </p:cNvPr>
          <p:cNvCxnSpPr/>
          <p:nvPr/>
        </p:nvCxnSpPr>
        <p:spPr>
          <a:xfrm>
            <a:off x="0" y="984250"/>
            <a:ext cx="12192000" cy="1588"/>
          </a:xfrm>
          <a:prstGeom prst="line">
            <a:avLst/>
          </a:prstGeom>
          <a:ln w="38100" cap="flat" cmpd="sng" algn="ctr">
            <a:solidFill>
              <a:srgbClr val="AF182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feld 15">
            <a:extLst>
              <a:ext uri="{FF2B5EF4-FFF2-40B4-BE49-F238E27FC236}">
                <a16:creationId xmlns:a16="http://schemas.microsoft.com/office/drawing/2014/main" id="{6658615C-7C5F-451D-9D2C-2CE806E186D7}"/>
              </a:ext>
            </a:extLst>
          </p:cNvPr>
          <p:cNvSpPr txBox="1"/>
          <p:nvPr/>
        </p:nvSpPr>
        <p:spPr>
          <a:xfrm>
            <a:off x="204788" y="260350"/>
            <a:ext cx="3298825" cy="561975"/>
          </a:xfrm>
          <a:prstGeom prst="rect">
            <a:avLst/>
          </a:prstGeom>
          <a:noFill/>
        </p:spPr>
        <p:txBody>
          <a:bodyPr>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fontAlgn="auto" hangingPunct="1">
              <a:spcBef>
                <a:spcPts val="0"/>
              </a:spcBef>
              <a:spcAft>
                <a:spcPts val="0"/>
              </a:spcAft>
              <a:defRPr/>
            </a:pPr>
            <a:r>
              <a:rPr lang="de-DE" sz="1400" dirty="0">
                <a:solidFill>
                  <a:srgbClr val="AF1821"/>
                </a:solidFill>
                <a:latin typeface="Trebuchet MS" panose="020B0603020202020204" pitchFamily="34" charset="0"/>
                <a:ea typeface="ＭＳ Ｐゴシック" charset="-128"/>
                <a:cs typeface="+mn-cs"/>
              </a:rPr>
              <a:t>Philosophische Fakultät</a:t>
            </a:r>
          </a:p>
          <a:p>
            <a:pPr eaLnBrk="1" fontAlgn="auto" hangingPunct="1">
              <a:lnSpc>
                <a:spcPct val="150000"/>
              </a:lnSpc>
              <a:spcBef>
                <a:spcPts val="0"/>
              </a:spcBef>
              <a:spcAft>
                <a:spcPts val="0"/>
              </a:spcAft>
              <a:defRPr/>
            </a:pPr>
            <a:r>
              <a:rPr lang="de-DE" sz="1100" dirty="0">
                <a:latin typeface="Trebuchet MS" panose="020B0603020202020204" pitchFamily="34" charset="0"/>
                <a:ea typeface="ＭＳ Ｐゴシック" charset="-128"/>
                <a:cs typeface="+mn-cs"/>
              </a:rPr>
              <a:t>Department xx</a:t>
            </a:r>
          </a:p>
        </p:txBody>
      </p:sp>
      <p:pic>
        <p:nvPicPr>
          <p:cNvPr id="4105"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90879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0F990FE1-2257-4D71-A243-C893B8F2A608}"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33017DD6-339D-4115-9EC3-5470112244C7}" type="slidenum">
              <a:rPr lang="de-DE"/>
              <a:pPr>
                <a:defRPr/>
              </a:pPr>
              <a:t>‹#›</a:t>
            </a:fld>
            <a:endParaRPr lang="de-DE" dirty="0"/>
          </a:p>
        </p:txBody>
      </p:sp>
      <p:sp>
        <p:nvSpPr>
          <p:cNvPr id="1030" name="Rechteck 6">
            <a:extLst>
              <a:ext uri="{FF2B5EF4-FFF2-40B4-BE49-F238E27FC236}">
                <a16:creationId xmlns:a16="http://schemas.microsoft.com/office/drawing/2014/main" id="{D3C49C6C-77FD-475F-8FEF-F27E4FE4085D}"/>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7" name="Gerade Verbindung 16">
            <a:extLst>
              <a:ext uri="{FF2B5EF4-FFF2-40B4-BE49-F238E27FC236}">
                <a16:creationId xmlns:a16="http://schemas.microsoft.com/office/drawing/2014/main" id="{34F7911F-AEBE-43B1-BC9A-8576D35DA91F}"/>
              </a:ext>
            </a:extLst>
          </p:cNvPr>
          <p:cNvCxnSpPr/>
          <p:nvPr/>
        </p:nvCxnSpPr>
        <p:spPr>
          <a:xfrm>
            <a:off x="0" y="984250"/>
            <a:ext cx="12192000" cy="1588"/>
          </a:xfrm>
          <a:prstGeom prst="line">
            <a:avLst/>
          </a:prstGeom>
          <a:ln w="38100" cap="flat" cmpd="sng" algn="ctr">
            <a:solidFill>
              <a:srgbClr val="FAB7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3" name="Textfeld 17">
            <a:extLst>
              <a:ext uri="{FF2B5EF4-FFF2-40B4-BE49-F238E27FC236}">
                <a16:creationId xmlns:a16="http://schemas.microsoft.com/office/drawing/2014/main" id="{69A63900-E623-4FC7-B838-0B4324958962}"/>
              </a:ext>
            </a:extLst>
          </p:cNvPr>
          <p:cNvSpPr txBox="1">
            <a:spLocks noChangeArrowheads="1"/>
          </p:cNvSpPr>
          <p:nvPr/>
        </p:nvSpPr>
        <p:spPr bwMode="auto">
          <a:xfrm>
            <a:off x="1487488" y="260350"/>
            <a:ext cx="4070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FAB700"/>
                </a:solidFill>
                <a:latin typeface="Trebuchet MS" panose="020B0603020202020204" pitchFamily="34" charset="0"/>
              </a:rPr>
              <a:t>Fakultät Bildung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Architektur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Künste</a:t>
            </a:r>
          </a:p>
          <a:p>
            <a:pPr eaLnBrk="1" hangingPunct="1">
              <a:lnSpc>
                <a:spcPct val="150000"/>
              </a:lnSpc>
              <a:defRPr/>
            </a:pPr>
            <a:r>
              <a:rPr lang="de-DE" altLang="de-DE" sz="1100" dirty="0">
                <a:latin typeface="Trebuchet MS" panose="020B0603020202020204" pitchFamily="34" charset="0"/>
              </a:rPr>
              <a:t>Department xx</a:t>
            </a:r>
          </a:p>
        </p:txBody>
      </p:sp>
      <p:pic>
        <p:nvPicPr>
          <p:cNvPr id="5129" name="Grafik 1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Grafik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3725" y="260350"/>
            <a:ext cx="785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6643797"/>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2F695A38-9850-43B8-84B0-3437AC812977}"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EFC34B31-6B17-4175-9C05-F14AFF2081C5}" type="slidenum">
              <a:rPr lang="de-DE"/>
              <a:pPr>
                <a:defRPr/>
              </a:pPr>
              <a:t>‹#›</a:t>
            </a:fld>
            <a:endParaRPr lang="de-DE" dirty="0"/>
          </a:p>
        </p:txBody>
      </p:sp>
      <p:sp>
        <p:nvSpPr>
          <p:cNvPr id="6150" name="Rechteck 6">
            <a:extLst>
              <a:ext uri="{FF2B5EF4-FFF2-40B4-BE49-F238E27FC236}">
                <a16:creationId xmlns:a16="http://schemas.microsoft.com/office/drawing/2014/main" id="{2D43D045-612F-4A89-AA07-5E13E1E5A8F5}"/>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7" name="Gerade Verbindung 16">
            <a:extLst>
              <a:ext uri="{FF2B5EF4-FFF2-40B4-BE49-F238E27FC236}">
                <a16:creationId xmlns:a16="http://schemas.microsoft.com/office/drawing/2014/main" id="{4D3243FB-1A3E-427B-850B-4CD1F848130E}"/>
              </a:ext>
            </a:extLst>
          </p:cNvPr>
          <p:cNvCxnSpPr/>
          <p:nvPr/>
        </p:nvCxnSpPr>
        <p:spPr>
          <a:xfrm>
            <a:off x="0" y="984250"/>
            <a:ext cx="12192000" cy="1588"/>
          </a:xfrm>
          <a:prstGeom prst="line">
            <a:avLst/>
          </a:prstGeom>
          <a:ln w="38100" cap="flat" cmpd="sng" algn="ctr">
            <a:solidFill>
              <a:srgbClr val="FAB7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53" name="Textfeld 17">
            <a:extLst>
              <a:ext uri="{FF2B5EF4-FFF2-40B4-BE49-F238E27FC236}">
                <a16:creationId xmlns:a16="http://schemas.microsoft.com/office/drawing/2014/main" id="{2B1F6F4C-5BC9-4E4D-BD43-F09DDBBFD5A1}"/>
              </a:ext>
            </a:extLst>
          </p:cNvPr>
          <p:cNvSpPr txBox="1">
            <a:spLocks noChangeArrowheads="1"/>
          </p:cNvSpPr>
          <p:nvPr/>
        </p:nvSpPr>
        <p:spPr bwMode="auto">
          <a:xfrm>
            <a:off x="239713" y="203200"/>
            <a:ext cx="4070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FAB700"/>
                </a:solidFill>
                <a:latin typeface="Trebuchet MS" panose="020B0603020202020204" pitchFamily="34" charset="0"/>
              </a:rPr>
              <a:t>Fakultät Bildung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Architektur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Künste</a:t>
            </a:r>
          </a:p>
          <a:p>
            <a:pPr eaLnBrk="1" hangingPunct="1">
              <a:lnSpc>
                <a:spcPct val="150000"/>
              </a:lnSpc>
              <a:defRPr/>
            </a:pPr>
            <a:r>
              <a:rPr lang="de-DE" altLang="de-DE" sz="1100" dirty="0">
                <a:latin typeface="Trebuchet MS" panose="020B0603020202020204" pitchFamily="34" charset="0"/>
              </a:rPr>
              <a:t>Department xx</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913030"/>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CB6D33F6-5725-4864-962E-F9C36194145F}"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E4A85AB4-10ED-4B14-8269-817D5C529B65}" type="slidenum">
              <a:rPr lang="de-DE"/>
              <a:pPr>
                <a:defRPr/>
              </a:pPr>
              <a:t>‹#›</a:t>
            </a:fld>
            <a:endParaRPr lang="de-DE" dirty="0"/>
          </a:p>
        </p:txBody>
      </p:sp>
      <p:sp>
        <p:nvSpPr>
          <p:cNvPr id="7174" name="Rechteck 6">
            <a:extLst>
              <a:ext uri="{FF2B5EF4-FFF2-40B4-BE49-F238E27FC236}">
                <a16:creationId xmlns:a16="http://schemas.microsoft.com/office/drawing/2014/main" id="{B71A8B7C-3D99-47C4-955F-4D5C29169D97}"/>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9" name="Gerade Verbindung 18">
            <a:extLst>
              <a:ext uri="{FF2B5EF4-FFF2-40B4-BE49-F238E27FC236}">
                <a16:creationId xmlns:a16="http://schemas.microsoft.com/office/drawing/2014/main" id="{BFF6A675-8E29-4FB8-84EA-78DF32218D2C}"/>
              </a:ext>
            </a:extLst>
          </p:cNvPr>
          <p:cNvCxnSpPr/>
          <p:nvPr/>
        </p:nvCxnSpPr>
        <p:spPr>
          <a:xfrm>
            <a:off x="0" y="984250"/>
            <a:ext cx="12192000" cy="1588"/>
          </a:xfrm>
          <a:prstGeom prst="line">
            <a:avLst/>
          </a:prstGeom>
          <a:ln w="38100" cap="flat" cmpd="sng" algn="ctr">
            <a:solidFill>
              <a:srgbClr val="40952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78" name="Textfeld 21">
            <a:extLst>
              <a:ext uri="{FF2B5EF4-FFF2-40B4-BE49-F238E27FC236}">
                <a16:creationId xmlns:a16="http://schemas.microsoft.com/office/drawing/2014/main" id="{84B284A4-46C3-43C8-ABF7-49D40ADE1BDD}"/>
              </a:ext>
            </a:extLst>
          </p:cNvPr>
          <p:cNvSpPr txBox="1">
            <a:spLocks noChangeArrowheads="1"/>
          </p:cNvSpPr>
          <p:nvPr/>
        </p:nvSpPr>
        <p:spPr bwMode="auto">
          <a:xfrm>
            <a:off x="1312863" y="222250"/>
            <a:ext cx="7042150" cy="715963"/>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dirty="0">
                <a:solidFill>
                  <a:srgbClr val="030385"/>
                </a:solidFill>
                <a:latin typeface="Trebuchet MS" panose="020B0603020202020204" pitchFamily="34" charset="0"/>
              </a:rPr>
              <a:t>WIRTSCHAFTSWISSENSCHAFTEN</a:t>
            </a:r>
          </a:p>
          <a:p>
            <a:pPr eaLnBrk="1" hangingPunct="1">
              <a:defRPr/>
            </a:pPr>
            <a:r>
              <a:rPr lang="de-DE" altLang="de-DE" sz="1200" dirty="0">
                <a:solidFill>
                  <a:srgbClr val="030385"/>
                </a:solidFill>
                <a:latin typeface="Trebuchet MS" panose="020B0603020202020204" pitchFamily="34" charset="0"/>
              </a:rPr>
              <a:t>WIRTSCHAFTSINFORMATIK | WIRTSCHAFTSRECHT</a:t>
            </a:r>
          </a:p>
          <a:p>
            <a:pPr eaLnBrk="1" hangingPunct="1">
              <a:lnSpc>
                <a:spcPct val="150000"/>
              </a:lnSpc>
              <a:defRPr/>
            </a:pPr>
            <a:r>
              <a:rPr lang="de-DE" altLang="de-DE" sz="1100" dirty="0">
                <a:latin typeface="Trebuchet MS" panose="020B0603020202020204" pitchFamily="34" charset="0"/>
              </a:rPr>
              <a:t>Department xx</a:t>
            </a:r>
          </a:p>
        </p:txBody>
      </p:sp>
      <p:pic>
        <p:nvPicPr>
          <p:cNvPr id="7177" name="Grafik 1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71500" y="115888"/>
            <a:ext cx="77152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361261"/>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AFC32385-761F-41CD-9858-746B15F95790}"/>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03E154D-0AE3-4B1E-8834-48E03BD0DB81}" type="datetime1">
              <a:rPr lang="de-DE"/>
              <a:pPr>
                <a:defRPr/>
              </a:pPr>
              <a:t>07.07.2021</a:t>
            </a:fld>
            <a:endParaRPr lang="de-DE"/>
          </a:p>
        </p:txBody>
      </p:sp>
      <p:sp>
        <p:nvSpPr>
          <p:cNvPr id="5" name="Fußzeilenplatzhalter 4">
            <a:extLst>
              <a:ext uri="{FF2B5EF4-FFF2-40B4-BE49-F238E27FC236}">
                <a16:creationId xmlns:a16="http://schemas.microsoft.com/office/drawing/2014/main" id="{BF56501C-DCBF-4ACB-90C9-2187B7A29B3D}"/>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9645C23C-FCEB-4DA0-AD16-CAED5938C23C}"/>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D7FF7E3B-F37C-4A5E-8A8A-5877C91419B8}" type="slidenum">
              <a:rPr lang="de-DE"/>
              <a:pPr>
                <a:defRPr/>
              </a:pPr>
              <a:t>‹#›</a:t>
            </a:fld>
            <a:endParaRPr lang="de-DE"/>
          </a:p>
        </p:txBody>
      </p:sp>
      <p:sp>
        <p:nvSpPr>
          <p:cNvPr id="2054" name="Rechteck 6">
            <a:extLst>
              <a:ext uri="{FF2B5EF4-FFF2-40B4-BE49-F238E27FC236}">
                <a16:creationId xmlns:a16="http://schemas.microsoft.com/office/drawing/2014/main" id="{75C1D563-5AC8-4236-9E21-1F314CD9C79F}"/>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8" name="Gerade Verbindung 7">
            <a:extLst>
              <a:ext uri="{FF2B5EF4-FFF2-40B4-BE49-F238E27FC236}">
                <a16:creationId xmlns:a16="http://schemas.microsoft.com/office/drawing/2014/main" id="{BF82A355-4D9F-45A9-8848-EE06F13A0414}"/>
              </a:ext>
            </a:extLst>
          </p:cNvPr>
          <p:cNvCxnSpPr/>
          <p:nvPr/>
        </p:nvCxnSpPr>
        <p:spPr>
          <a:xfrm>
            <a:off x="0" y="984250"/>
            <a:ext cx="12192000" cy="1588"/>
          </a:xfrm>
          <a:prstGeom prst="line">
            <a:avLst/>
          </a:prstGeom>
          <a:ln w="38100" cap="flat" cmpd="sng" algn="ctr">
            <a:solidFill>
              <a:srgbClr val="03038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7" name="Textfeld 9">
            <a:extLst>
              <a:ext uri="{FF2B5EF4-FFF2-40B4-BE49-F238E27FC236}">
                <a16:creationId xmlns:a16="http://schemas.microsoft.com/office/drawing/2014/main" id="{D3C5D737-0FEA-48A3-8DA9-3D50B5D51C4F}"/>
              </a:ext>
            </a:extLst>
          </p:cNvPr>
          <p:cNvSpPr txBox="1">
            <a:spLocks noChangeArrowheads="1"/>
          </p:cNvSpPr>
          <p:nvPr/>
        </p:nvSpPr>
        <p:spPr bwMode="auto">
          <a:xfrm>
            <a:off x="609600" y="325438"/>
            <a:ext cx="3398838" cy="3381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600" dirty="0">
                <a:solidFill>
                  <a:srgbClr val="030385"/>
                </a:solidFill>
                <a:latin typeface="Bliss 2 Bold" pitchFamily="50" charset="0"/>
                <a:ea typeface="ＭＳ Ｐゴシック" pitchFamily="34" charset="-128"/>
              </a:rPr>
              <a:t>ZUKUNFT </a:t>
            </a:r>
            <a:r>
              <a:rPr lang="de-DE" altLang="de-DE" sz="1600" dirty="0">
                <a:solidFill>
                  <a:schemeClr val="accent6"/>
                </a:solidFill>
                <a:latin typeface="Bliss 2 Bold" pitchFamily="50" charset="0"/>
                <a:ea typeface="ＭＳ Ｐゴシック" pitchFamily="34" charset="-128"/>
              </a:rPr>
              <a:t>MENSCHLICH</a:t>
            </a:r>
            <a:r>
              <a:rPr lang="de-DE" altLang="de-DE" sz="1600" dirty="0">
                <a:solidFill>
                  <a:srgbClr val="030385"/>
                </a:solidFill>
                <a:latin typeface="Bliss 2 Bold" pitchFamily="50" charset="0"/>
                <a:ea typeface="ＭＳ Ｐゴシック" pitchFamily="34" charset="-128"/>
              </a:rPr>
              <a:t> GESTALTEN</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75215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392BAF20-14B4-493C-8647-A4C30099C9FA}"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F1A526AF-6754-4349-8A7E-67694519651C}" type="slidenum">
              <a:rPr lang="de-DE"/>
              <a:pPr>
                <a:defRPr/>
              </a:pPr>
              <a:t>‹#›</a:t>
            </a:fld>
            <a:endParaRPr lang="de-DE" dirty="0"/>
          </a:p>
        </p:txBody>
      </p:sp>
      <p:sp>
        <p:nvSpPr>
          <p:cNvPr id="8198" name="Rechteck 6">
            <a:extLst>
              <a:ext uri="{FF2B5EF4-FFF2-40B4-BE49-F238E27FC236}">
                <a16:creationId xmlns:a16="http://schemas.microsoft.com/office/drawing/2014/main" id="{41FF3AFF-2CA7-46D2-BB42-41DAFF1F324B}"/>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9" name="Gerade Verbindung 18">
            <a:extLst>
              <a:ext uri="{FF2B5EF4-FFF2-40B4-BE49-F238E27FC236}">
                <a16:creationId xmlns:a16="http://schemas.microsoft.com/office/drawing/2014/main" id="{56CE632F-60AF-4A8B-A485-2C6365A713F8}"/>
              </a:ext>
            </a:extLst>
          </p:cNvPr>
          <p:cNvCxnSpPr/>
          <p:nvPr/>
        </p:nvCxnSpPr>
        <p:spPr>
          <a:xfrm>
            <a:off x="0" y="984250"/>
            <a:ext cx="12192000" cy="1588"/>
          </a:xfrm>
          <a:prstGeom prst="line">
            <a:avLst/>
          </a:prstGeom>
          <a:ln w="38100" cap="flat" cmpd="sng" algn="ctr">
            <a:solidFill>
              <a:srgbClr val="40952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01" name="Textfeld 19">
            <a:extLst>
              <a:ext uri="{FF2B5EF4-FFF2-40B4-BE49-F238E27FC236}">
                <a16:creationId xmlns:a16="http://schemas.microsoft.com/office/drawing/2014/main" id="{B165465D-E979-4630-A799-C0D7AF9DA2BB}"/>
              </a:ext>
            </a:extLst>
          </p:cNvPr>
          <p:cNvSpPr txBox="1">
            <a:spLocks noChangeArrowheads="1"/>
          </p:cNvSpPr>
          <p:nvPr/>
        </p:nvSpPr>
        <p:spPr bwMode="auto">
          <a:xfrm>
            <a:off x="239713" y="188913"/>
            <a:ext cx="7042150" cy="7778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409527"/>
                </a:solidFill>
                <a:latin typeface="Trebuchet MS" panose="020B0603020202020204" pitchFamily="34" charset="0"/>
              </a:rPr>
              <a:t>Fakultät Wirtschaftswissenschaften,</a:t>
            </a:r>
          </a:p>
          <a:p>
            <a:pPr eaLnBrk="1" hangingPunct="1">
              <a:defRPr/>
            </a:pPr>
            <a:r>
              <a:rPr lang="de-DE" altLang="de-DE" sz="1400" dirty="0">
                <a:solidFill>
                  <a:srgbClr val="409527"/>
                </a:solidFill>
                <a:latin typeface="Trebuchet MS" panose="020B0603020202020204" pitchFamily="34" charset="0"/>
              </a:rPr>
              <a:t>Wirtschaftsinformatik und Wirtschaftsrecht</a:t>
            </a:r>
          </a:p>
          <a:p>
            <a:pPr eaLnBrk="1" hangingPunct="1">
              <a:lnSpc>
                <a:spcPct val="150000"/>
              </a:lnSpc>
              <a:defRPr/>
            </a:pPr>
            <a:r>
              <a:rPr lang="de-DE" altLang="de-DE" sz="1100" dirty="0">
                <a:latin typeface="Trebuchet MS" panose="020B0603020202020204" pitchFamily="34" charset="0"/>
              </a:rPr>
              <a:t>Department xx</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320131"/>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F74A16A1-937C-4824-BD3B-2E6C07E7455F}"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5429F729-29C5-4E7C-B3F1-659E9A384DEB}" type="slidenum">
              <a:rPr lang="de-DE"/>
              <a:pPr>
                <a:defRPr/>
              </a:pPr>
              <a:t>‹#›</a:t>
            </a:fld>
            <a:endParaRPr lang="de-DE" dirty="0"/>
          </a:p>
        </p:txBody>
      </p:sp>
      <p:sp>
        <p:nvSpPr>
          <p:cNvPr id="9222" name="Rechteck 6">
            <a:extLst>
              <a:ext uri="{FF2B5EF4-FFF2-40B4-BE49-F238E27FC236}">
                <a16:creationId xmlns:a16="http://schemas.microsoft.com/office/drawing/2014/main" id="{DF47ACFE-0F76-4CB1-9B62-BB923A67182D}"/>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a:extLst>
              <a:ext uri="{FF2B5EF4-FFF2-40B4-BE49-F238E27FC236}">
                <a16:creationId xmlns:a16="http://schemas.microsoft.com/office/drawing/2014/main" id="{0F0B1511-1F48-4DC7-A20F-813A4BD9D2F8}"/>
              </a:ext>
            </a:extLst>
          </p:cNvPr>
          <p:cNvCxnSpPr/>
          <p:nvPr/>
        </p:nvCxnSpPr>
        <p:spPr>
          <a:xfrm>
            <a:off x="0" y="984250"/>
            <a:ext cx="12192000" cy="1588"/>
          </a:xfrm>
          <a:prstGeom prst="line">
            <a:avLst/>
          </a:prstGeom>
          <a:ln w="38100" cap="flat" cmpd="sng" algn="ctr">
            <a:solidFill>
              <a:srgbClr val="61154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224" name="Picture 10" descr="Z:\Pressestelle\Logos\Fak4_Logo_web.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438" y="131763"/>
            <a:ext cx="238601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feld 25">
            <a:extLst>
              <a:ext uri="{FF2B5EF4-FFF2-40B4-BE49-F238E27FC236}">
                <a16:creationId xmlns:a16="http://schemas.microsoft.com/office/drawing/2014/main" id="{FEDD3ACE-9942-4701-81A9-32A798E79AC5}"/>
              </a:ext>
            </a:extLst>
          </p:cNvPr>
          <p:cNvSpPr txBox="1">
            <a:spLocks noChangeArrowheads="1"/>
          </p:cNvSpPr>
          <p:nvPr/>
        </p:nvSpPr>
        <p:spPr bwMode="auto">
          <a:xfrm>
            <a:off x="1027113" y="590550"/>
            <a:ext cx="5213350" cy="315913"/>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defRPr/>
            </a:pPr>
            <a:r>
              <a:rPr lang="de-DE" altLang="de-DE" sz="1100" dirty="0">
                <a:latin typeface="Trebuchet MS" panose="020B0603020202020204" pitchFamily="34" charset="0"/>
              </a:rPr>
              <a:t>Department xx</a:t>
            </a:r>
          </a:p>
        </p:txBody>
      </p:sp>
      <p:pic>
        <p:nvPicPr>
          <p:cNvPr id="2" name="Grafik 10"/>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393748"/>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C8471A62-DFFC-4AC5-8C2D-D7AFB5FF174B}"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3D87B0DA-3A57-4D04-BC01-3C887CFCB2C0}" type="slidenum">
              <a:rPr lang="de-DE"/>
              <a:pPr>
                <a:defRPr/>
              </a:pPr>
              <a:t>‹#›</a:t>
            </a:fld>
            <a:endParaRPr lang="de-DE" dirty="0"/>
          </a:p>
        </p:txBody>
      </p:sp>
      <p:sp>
        <p:nvSpPr>
          <p:cNvPr id="10246" name="Rechteck 6">
            <a:extLst>
              <a:ext uri="{FF2B5EF4-FFF2-40B4-BE49-F238E27FC236}">
                <a16:creationId xmlns:a16="http://schemas.microsoft.com/office/drawing/2014/main" id="{1F4AD905-625B-449E-83E5-20619133AB8A}"/>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a:extLst>
              <a:ext uri="{FF2B5EF4-FFF2-40B4-BE49-F238E27FC236}">
                <a16:creationId xmlns:a16="http://schemas.microsoft.com/office/drawing/2014/main" id="{B8A65C02-6D19-4C56-A2C4-D64CB7556E98}"/>
              </a:ext>
            </a:extLst>
          </p:cNvPr>
          <p:cNvCxnSpPr/>
          <p:nvPr/>
        </p:nvCxnSpPr>
        <p:spPr>
          <a:xfrm>
            <a:off x="0" y="984250"/>
            <a:ext cx="12192000" cy="1588"/>
          </a:xfrm>
          <a:prstGeom prst="line">
            <a:avLst/>
          </a:prstGeom>
          <a:ln w="38100" cap="flat" cmpd="sng" algn="ctr">
            <a:solidFill>
              <a:srgbClr val="61154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49" name="Textfeld 23">
            <a:extLst>
              <a:ext uri="{FF2B5EF4-FFF2-40B4-BE49-F238E27FC236}">
                <a16:creationId xmlns:a16="http://schemas.microsoft.com/office/drawing/2014/main" id="{26CCD914-AF75-4D08-A633-C075F99EF707}"/>
              </a:ext>
            </a:extLst>
          </p:cNvPr>
          <p:cNvSpPr txBox="1">
            <a:spLocks noChangeArrowheads="1"/>
          </p:cNvSpPr>
          <p:nvPr/>
        </p:nvSpPr>
        <p:spPr bwMode="auto">
          <a:xfrm>
            <a:off x="209550" y="203200"/>
            <a:ext cx="5213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611543"/>
                </a:solidFill>
                <a:latin typeface="Trebuchet MS" panose="020B0603020202020204" pitchFamily="34" charset="0"/>
              </a:rPr>
              <a:t>Naturwissenschaftlich-Technische Fakultät</a:t>
            </a:r>
          </a:p>
          <a:p>
            <a:pPr eaLnBrk="1" hangingPunct="1">
              <a:lnSpc>
                <a:spcPct val="150000"/>
              </a:lnSpc>
              <a:defRPr/>
            </a:pPr>
            <a:r>
              <a:rPr lang="de-DE" altLang="de-DE" sz="1100" dirty="0">
                <a:latin typeface="Trebuchet MS" panose="020B0603020202020204" pitchFamily="34" charset="0"/>
              </a:rPr>
              <a:t>Department xx</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864954"/>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F63107A9-7F24-4E27-896E-A6BEA677BF4F}"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5016D018-1B2D-460C-8212-13E87CAD3721}" type="slidenum">
              <a:rPr lang="de-DE"/>
              <a:pPr>
                <a:defRPr/>
              </a:pPr>
              <a:t>‹#›</a:t>
            </a:fld>
            <a:endParaRPr lang="de-DE" dirty="0"/>
          </a:p>
        </p:txBody>
      </p:sp>
      <p:sp>
        <p:nvSpPr>
          <p:cNvPr id="9222" name="Rechteck 6">
            <a:extLst>
              <a:ext uri="{FF2B5EF4-FFF2-40B4-BE49-F238E27FC236}">
                <a16:creationId xmlns:a16="http://schemas.microsoft.com/office/drawing/2014/main" id="{D9B3417C-EA0C-41BA-BD2E-A00B90FA682D}"/>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a:extLst>
              <a:ext uri="{FF2B5EF4-FFF2-40B4-BE49-F238E27FC236}">
                <a16:creationId xmlns:a16="http://schemas.microsoft.com/office/drawing/2014/main" id="{416786A8-02F8-4780-89E2-FF14AA09065F}"/>
              </a:ext>
            </a:extLst>
          </p:cNvPr>
          <p:cNvCxnSpPr/>
          <p:nvPr/>
        </p:nvCxnSpPr>
        <p:spPr>
          <a:xfrm>
            <a:off x="0" y="984250"/>
            <a:ext cx="12192000" cy="1588"/>
          </a:xfrm>
          <a:prstGeom prst="line">
            <a:avLst/>
          </a:prstGeom>
          <a:ln w="38100" cap="flat" cmpd="sng" algn="ctr">
            <a:solidFill>
              <a:schemeClr val="accent3">
                <a:lumMod val="7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272" name="Grafik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Grafik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79425" y="0"/>
            <a:ext cx="3449638"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Rechteck 6">
            <a:extLst>
              <a:ext uri="{FF2B5EF4-FFF2-40B4-BE49-F238E27FC236}">
                <a16:creationId xmlns:a16="http://schemas.microsoft.com/office/drawing/2014/main" id="{ACF8002D-6318-45D8-A234-9EC3BE90ED6A}"/>
              </a:ext>
            </a:extLst>
          </p:cNvPr>
          <p:cNvSpPr>
            <a:spLocks noChangeArrowheads="1"/>
          </p:cNvSpPr>
          <p:nvPr/>
        </p:nvSpPr>
        <p:spPr bwMode="auto">
          <a:xfrm>
            <a:off x="1487488" y="635000"/>
            <a:ext cx="11223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defRPr/>
            </a:pPr>
            <a:r>
              <a:rPr lang="de-DE" altLang="de-DE" sz="1100">
                <a:solidFill>
                  <a:srgbClr val="000000"/>
                </a:solidFill>
                <a:latin typeface="Trebuchet MS" panose="020B0603020202020204" pitchFamily="34" charset="0"/>
              </a:rPr>
              <a:t>Department xx</a:t>
            </a:r>
          </a:p>
        </p:txBody>
      </p:sp>
    </p:spTree>
    <p:extLst>
      <p:ext uri="{BB962C8B-B14F-4D97-AF65-F5344CB8AC3E}">
        <p14:creationId xmlns:p14="http://schemas.microsoft.com/office/powerpoint/2010/main" val="714695239"/>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A443EE14-F06F-4FC6-AE1B-B9BD693FD9D2}"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736CEDD1-11EE-4D17-90E5-6DAC47BF10E1}" type="slidenum">
              <a:rPr lang="de-DE"/>
              <a:pPr>
                <a:defRPr/>
              </a:pPr>
              <a:t>‹#›</a:t>
            </a:fld>
            <a:endParaRPr lang="de-DE" dirty="0"/>
          </a:p>
        </p:txBody>
      </p:sp>
      <p:sp>
        <p:nvSpPr>
          <p:cNvPr id="10246" name="Rechteck 6">
            <a:extLst>
              <a:ext uri="{FF2B5EF4-FFF2-40B4-BE49-F238E27FC236}">
                <a16:creationId xmlns:a16="http://schemas.microsoft.com/office/drawing/2014/main" id="{62186137-4321-452A-B8EB-C009818DE7FC}"/>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sp>
        <p:nvSpPr>
          <p:cNvPr id="10249" name="Textfeld 23">
            <a:extLst>
              <a:ext uri="{FF2B5EF4-FFF2-40B4-BE49-F238E27FC236}">
                <a16:creationId xmlns:a16="http://schemas.microsoft.com/office/drawing/2014/main" id="{62A4DE6E-55BF-4AFC-AFD4-BD3D31774CE9}"/>
              </a:ext>
            </a:extLst>
          </p:cNvPr>
          <p:cNvSpPr txBox="1">
            <a:spLocks noChangeArrowheads="1"/>
          </p:cNvSpPr>
          <p:nvPr/>
        </p:nvSpPr>
        <p:spPr bwMode="auto">
          <a:xfrm>
            <a:off x="209550" y="203200"/>
            <a:ext cx="5213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chemeClr val="accent5">
                    <a:lumMod val="75000"/>
                  </a:schemeClr>
                </a:solidFill>
                <a:latin typeface="Trebuchet MS" panose="020B0603020202020204" pitchFamily="34" charset="0"/>
              </a:rPr>
              <a:t>Lebenswissenschaftliche Fakultät</a:t>
            </a:r>
          </a:p>
          <a:p>
            <a:pPr eaLnBrk="1" hangingPunct="1">
              <a:lnSpc>
                <a:spcPct val="150000"/>
              </a:lnSpc>
              <a:defRPr/>
            </a:pPr>
            <a:r>
              <a:rPr lang="de-DE" altLang="de-DE" sz="1100" dirty="0">
                <a:latin typeface="Trebuchet MS" panose="020B0603020202020204" pitchFamily="34" charset="0"/>
              </a:rPr>
              <a:t>Department xx</a:t>
            </a:r>
          </a:p>
        </p:txBody>
      </p:sp>
      <p:pic>
        <p:nvPicPr>
          <p:cNvPr id="12296"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297" name="Gerade Verbindung 22"/>
          <p:cNvCxnSpPr>
            <a:cxnSpLocks noChangeShapeType="1"/>
          </p:cNvCxnSpPr>
          <p:nvPr/>
        </p:nvCxnSpPr>
        <p:spPr bwMode="auto">
          <a:xfrm>
            <a:off x="0" y="984250"/>
            <a:ext cx="12192000" cy="1588"/>
          </a:xfrm>
          <a:prstGeom prst="line">
            <a:avLst/>
          </a:prstGeom>
          <a:noFill/>
          <a:ln w="38100" algn="ctr">
            <a:solidFill>
              <a:srgbClr val="089CA3"/>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59053088"/>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fld id="{B61BEF0D-F0BB-DE4B-95CE-6DB70DBA9567}" type="datetimeFigureOut">
              <a:rPr lang="en-US" smtClean="0"/>
              <a:pPr/>
              <a:t>07-Jul-21</a:t>
            </a:fld>
            <a:endParaRPr lang="en-US"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endParaRPr lang="en-US"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fld id="{D57F1E4F-1CFF-5643-939E-217C01CDF565}" type="slidenum">
              <a:rPr lang="en-US" smtClean="0"/>
              <a:pPr/>
              <a:t>‹#›</a:t>
            </a:fld>
            <a:endParaRPr lang="en-US" dirty="0"/>
          </a:p>
        </p:txBody>
      </p:sp>
      <p:sp>
        <p:nvSpPr>
          <p:cNvPr id="1030"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8" name="Gerade Verbindung 7"/>
          <p:cNvCxnSpPr/>
          <p:nvPr/>
        </p:nvCxnSpPr>
        <p:spPr>
          <a:xfrm>
            <a:off x="0" y="984250"/>
            <a:ext cx="12192000" cy="1588"/>
          </a:xfrm>
          <a:prstGeom prst="line">
            <a:avLst/>
          </a:prstGeom>
          <a:ln w="38100" cap="flat" cmpd="sng" algn="ctr">
            <a:solidFill>
              <a:srgbClr val="03038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spTree>
    <p:extLst>
      <p:ext uri="{BB962C8B-B14F-4D97-AF65-F5344CB8AC3E}">
        <p14:creationId xmlns:p14="http://schemas.microsoft.com/office/powerpoint/2010/main" val="3064380958"/>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Lst>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79674327-1C23-4274-B6C0-C5DB29F34A05}"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2B51D352-840D-4675-8B67-9845EB0400CA}" type="slidenum">
              <a:rPr lang="de-DE" smtClean="0"/>
              <a:pPr>
                <a:defRPr/>
              </a:pPr>
              <a:t>‹#›</a:t>
            </a:fld>
            <a:endParaRPr lang="de-DE" dirty="0"/>
          </a:p>
        </p:txBody>
      </p:sp>
      <p:sp>
        <p:nvSpPr>
          <p:cNvPr id="2054"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8" name="Gerade Verbindung 7"/>
          <p:cNvCxnSpPr/>
          <p:nvPr/>
        </p:nvCxnSpPr>
        <p:spPr>
          <a:xfrm>
            <a:off x="0" y="984250"/>
            <a:ext cx="12192000" cy="1588"/>
          </a:xfrm>
          <a:prstGeom prst="line">
            <a:avLst/>
          </a:prstGeom>
          <a:ln w="38100" cap="flat" cmpd="sng" algn="ctr">
            <a:solidFill>
              <a:srgbClr val="03038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7" name="Textfeld 9"/>
          <p:cNvSpPr txBox="1">
            <a:spLocks noChangeArrowheads="1"/>
          </p:cNvSpPr>
          <p:nvPr/>
        </p:nvSpPr>
        <p:spPr bwMode="auto">
          <a:xfrm>
            <a:off x="609601" y="325439"/>
            <a:ext cx="3398167" cy="338554"/>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600" dirty="0">
                <a:solidFill>
                  <a:srgbClr val="030385"/>
                </a:solidFill>
                <a:latin typeface="Trebuchet MS" panose="020B0603020202020204" pitchFamily="34" charset="0"/>
                <a:ea typeface="ＭＳ Ｐゴシック" pitchFamily="34" charset="-128"/>
              </a:rPr>
              <a:t>ZUKUNFT</a:t>
            </a:r>
            <a:r>
              <a:rPr lang="de-DE" altLang="de-DE" sz="1600" baseline="0" dirty="0">
                <a:solidFill>
                  <a:srgbClr val="030385"/>
                </a:solidFill>
                <a:latin typeface="Trebuchet MS" panose="020B0603020202020204" pitchFamily="34" charset="0"/>
                <a:ea typeface="ＭＳ Ｐゴシック" pitchFamily="34" charset="-128"/>
              </a:rPr>
              <a:t> </a:t>
            </a:r>
            <a:r>
              <a:rPr lang="de-DE" altLang="de-DE" sz="1600" baseline="0" dirty="0">
                <a:solidFill>
                  <a:schemeClr val="accent6"/>
                </a:solidFill>
                <a:latin typeface="Trebuchet MS" panose="020B0603020202020204" pitchFamily="34" charset="0"/>
                <a:ea typeface="ＭＳ Ｐゴシック" pitchFamily="34" charset="-128"/>
              </a:rPr>
              <a:t>MENSCHLICH</a:t>
            </a:r>
            <a:r>
              <a:rPr lang="de-DE" altLang="de-DE" sz="1600" baseline="0" dirty="0">
                <a:solidFill>
                  <a:srgbClr val="030385"/>
                </a:solidFill>
                <a:latin typeface="Trebuchet MS" panose="020B0603020202020204" pitchFamily="34" charset="0"/>
                <a:ea typeface="ＭＳ Ｐゴシック" pitchFamily="34" charset="-128"/>
              </a:rPr>
              <a:t> GESTALTEN</a:t>
            </a:r>
            <a:endParaRPr lang="de-DE" altLang="de-DE" sz="1600" dirty="0">
              <a:solidFill>
                <a:srgbClr val="030385"/>
              </a:solidFill>
              <a:latin typeface="Trebuchet MS" panose="020B0603020202020204" pitchFamily="34" charset="0"/>
              <a:ea typeface="ＭＳ Ｐゴシック" pitchFamily="34" charset="-128"/>
            </a:endParaRPr>
          </a:p>
        </p:txBody>
      </p:sp>
      <p:pic>
        <p:nvPicPr>
          <p:cNvPr id="10" name="Grafik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spTree>
    <p:extLst>
      <p:ext uri="{BB962C8B-B14F-4D97-AF65-F5344CB8AC3E}">
        <p14:creationId xmlns:p14="http://schemas.microsoft.com/office/powerpoint/2010/main" val="44763024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5"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372B615F-EB6D-45A2-95D9-CB7843D86764}"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E7BC4520-0745-4035-9D9B-52116C6E9876}" type="slidenum">
              <a:rPr lang="de-DE" smtClean="0"/>
              <a:pPr>
                <a:defRPr/>
              </a:pPr>
              <a:t>‹#›</a:t>
            </a:fld>
            <a:endParaRPr lang="de-DE" dirty="0"/>
          </a:p>
        </p:txBody>
      </p:sp>
      <p:sp>
        <p:nvSpPr>
          <p:cNvPr id="1031"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5" name="Gerade Verbindung 14"/>
          <p:cNvCxnSpPr/>
          <p:nvPr/>
        </p:nvCxnSpPr>
        <p:spPr>
          <a:xfrm>
            <a:off x="0" y="984250"/>
            <a:ext cx="12192000" cy="1588"/>
          </a:xfrm>
          <a:prstGeom prst="line">
            <a:avLst/>
          </a:prstGeom>
          <a:ln w="38100" cap="flat" cmpd="sng" algn="ctr">
            <a:solidFill>
              <a:srgbClr val="AF182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4" name="Textfeld 15"/>
          <p:cNvSpPr txBox="1">
            <a:spLocks noChangeArrowheads="1"/>
          </p:cNvSpPr>
          <p:nvPr/>
        </p:nvSpPr>
        <p:spPr bwMode="auto">
          <a:xfrm>
            <a:off x="1596362" y="220662"/>
            <a:ext cx="3297767"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AF1821"/>
                </a:solidFill>
                <a:latin typeface="Trebuchet MS" panose="020B0603020202020204" pitchFamily="34" charset="0"/>
                <a:ea typeface="ＭＳ Ｐゴシック" pitchFamily="34" charset="-128"/>
              </a:rPr>
              <a:t>Philosophische Fakultät</a:t>
            </a:r>
          </a:p>
          <a:p>
            <a:pPr eaLnBrk="1" hangingPunct="1">
              <a:lnSpc>
                <a:spcPct val="150000"/>
              </a:lnSpc>
              <a:defRPr/>
            </a:pPr>
            <a:r>
              <a:rPr lang="de-DE" altLang="de-DE" sz="1100" dirty="0">
                <a:latin typeface="Trebuchet MS" panose="020B0603020202020204" pitchFamily="34" charset="0"/>
                <a:ea typeface="ＭＳ Ｐゴシック" pitchFamily="34" charset="-128"/>
              </a:rPr>
              <a:t>Department xx</a:t>
            </a:r>
          </a:p>
        </p:txBody>
      </p:sp>
      <p:pic>
        <p:nvPicPr>
          <p:cNvPr id="2" name="Grafik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pic>
        <p:nvPicPr>
          <p:cNvPr id="3" name="Grafik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9600" y="340536"/>
            <a:ext cx="973668" cy="352160"/>
          </a:xfrm>
          <a:prstGeom prst="rect">
            <a:avLst/>
          </a:prstGeom>
        </p:spPr>
      </p:pic>
    </p:spTree>
    <p:extLst>
      <p:ext uri="{BB962C8B-B14F-4D97-AF65-F5344CB8AC3E}">
        <p14:creationId xmlns:p14="http://schemas.microsoft.com/office/powerpoint/2010/main" val="1413464778"/>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E96CD59-348B-413D-B991-7B273FE2A156}" type="datetime1">
              <a:rPr lang="de-DE"/>
              <a:pPr>
                <a:defRPr/>
              </a:pPr>
              <a:t>07.07.2021</a:t>
            </a:fld>
            <a:endParaRPr lang="de-DE"/>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8725AC-1B07-445A-A459-C948807247CD}" type="slidenum">
              <a:rPr lang="de-DE"/>
              <a:pPr>
                <a:defRPr/>
              </a:pPr>
              <a:t>‹#›</a:t>
            </a:fld>
            <a:endParaRPr lang="de-DE"/>
          </a:p>
        </p:txBody>
      </p:sp>
      <p:sp>
        <p:nvSpPr>
          <p:cNvPr id="4102"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5" name="Gerade Verbindung 14"/>
          <p:cNvCxnSpPr/>
          <p:nvPr/>
        </p:nvCxnSpPr>
        <p:spPr>
          <a:xfrm>
            <a:off x="0" y="984250"/>
            <a:ext cx="12192000" cy="1588"/>
          </a:xfrm>
          <a:prstGeom prst="line">
            <a:avLst/>
          </a:prstGeom>
          <a:ln w="38100" cap="flat" cmpd="sng" algn="ctr">
            <a:solidFill>
              <a:srgbClr val="AF182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feld 15"/>
          <p:cNvSpPr txBox="1"/>
          <p:nvPr/>
        </p:nvSpPr>
        <p:spPr>
          <a:xfrm>
            <a:off x="205319" y="260353"/>
            <a:ext cx="3297767" cy="561975"/>
          </a:xfrm>
          <a:prstGeom prst="rect">
            <a:avLst/>
          </a:prstGeom>
          <a:noFill/>
        </p:spPr>
        <p:txBody>
          <a:bodyPr>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de-DE" sz="1400" dirty="0">
                <a:solidFill>
                  <a:srgbClr val="AF1821"/>
                </a:solidFill>
                <a:latin typeface="Trebuchet MS" panose="020B0603020202020204" pitchFamily="34" charset="0"/>
                <a:ea typeface="ＭＳ Ｐゴシック" charset="-128"/>
                <a:cs typeface="+mn-cs"/>
              </a:rPr>
              <a:t>Philosophische Fakultät</a:t>
            </a:r>
          </a:p>
          <a:p>
            <a:pPr fontAlgn="auto">
              <a:lnSpc>
                <a:spcPct val="150000"/>
              </a:lnSpc>
              <a:spcBef>
                <a:spcPts val="0"/>
              </a:spcBef>
              <a:spcAft>
                <a:spcPts val="0"/>
              </a:spcAft>
              <a:defRPr/>
            </a:pPr>
            <a:r>
              <a:rPr lang="de-DE" sz="1100" dirty="0">
                <a:latin typeface="Trebuchet MS" panose="020B0603020202020204" pitchFamily="34" charset="0"/>
                <a:ea typeface="ＭＳ Ｐゴシック" charset="-128"/>
                <a:cs typeface="+mn-cs"/>
              </a:rPr>
              <a:t>Department xx</a:t>
            </a:r>
          </a:p>
        </p:txBody>
      </p:sp>
      <p:pic>
        <p:nvPicPr>
          <p:cNvPr id="10" name="Grafik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spTree>
    <p:extLst>
      <p:ext uri="{BB962C8B-B14F-4D97-AF65-F5344CB8AC3E}">
        <p14:creationId xmlns:p14="http://schemas.microsoft.com/office/powerpoint/2010/main" val="1192263515"/>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C58EFC8F-00C4-4B15-9B44-3FD3629DE1A8}"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9CEF8FA8-BEF5-4534-ACFB-20FAAC1C4162}" type="slidenum">
              <a:rPr lang="de-DE" smtClean="0"/>
              <a:pPr>
                <a:defRPr/>
              </a:pPr>
              <a:t>‹#›</a:t>
            </a:fld>
            <a:endParaRPr lang="de-DE" dirty="0"/>
          </a:p>
        </p:txBody>
      </p:sp>
      <p:sp>
        <p:nvSpPr>
          <p:cNvPr id="1030"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7" name="Gerade Verbindung 16"/>
          <p:cNvCxnSpPr/>
          <p:nvPr/>
        </p:nvCxnSpPr>
        <p:spPr>
          <a:xfrm>
            <a:off x="0" y="984250"/>
            <a:ext cx="12192000" cy="1588"/>
          </a:xfrm>
          <a:prstGeom prst="line">
            <a:avLst/>
          </a:prstGeom>
          <a:ln w="38100" cap="flat" cmpd="sng" algn="ctr">
            <a:solidFill>
              <a:srgbClr val="FAB7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3" name="Textfeld 17"/>
          <p:cNvSpPr txBox="1">
            <a:spLocks noChangeArrowheads="1"/>
          </p:cNvSpPr>
          <p:nvPr/>
        </p:nvSpPr>
        <p:spPr bwMode="auto">
          <a:xfrm>
            <a:off x="1488017" y="260648"/>
            <a:ext cx="4070351" cy="56169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FAB700"/>
                </a:solidFill>
                <a:latin typeface="Trebuchet MS" panose="020B0603020202020204" pitchFamily="34" charset="0"/>
              </a:rPr>
              <a:t>Fakultät Bildung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Architektur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Künste</a:t>
            </a:r>
          </a:p>
          <a:p>
            <a:pPr eaLnBrk="1" hangingPunct="1">
              <a:lnSpc>
                <a:spcPct val="150000"/>
              </a:lnSpc>
              <a:defRPr/>
            </a:pPr>
            <a:r>
              <a:rPr lang="de-DE" altLang="de-DE" sz="1100" dirty="0">
                <a:latin typeface="Trebuchet MS" panose="020B0603020202020204" pitchFamily="34" charset="0"/>
              </a:rPr>
              <a:t>Department xx</a:t>
            </a:r>
          </a:p>
        </p:txBody>
      </p:sp>
      <p:pic>
        <p:nvPicPr>
          <p:cNvPr id="11" name="Grafik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pic>
        <p:nvPicPr>
          <p:cNvPr id="2" name="Grafik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3102" y="260648"/>
            <a:ext cx="785664" cy="558804"/>
          </a:xfrm>
          <a:prstGeom prst="rect">
            <a:avLst/>
          </a:prstGeom>
        </p:spPr>
      </p:pic>
    </p:spTree>
    <p:extLst>
      <p:ext uri="{BB962C8B-B14F-4D97-AF65-F5344CB8AC3E}">
        <p14:creationId xmlns:p14="http://schemas.microsoft.com/office/powerpoint/2010/main" val="2272285254"/>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821DA4AB-A548-4DF7-9DB2-5D5C638ECA37}"/>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6185CF8-1262-4C99-BD69-CBF519580BC6}" type="datetime1">
              <a:rPr lang="de-DE"/>
              <a:pPr>
                <a:defRPr/>
              </a:pPr>
              <a:t>07.07.2021</a:t>
            </a:fld>
            <a:endParaRPr lang="de-DE"/>
          </a:p>
        </p:txBody>
      </p:sp>
      <p:sp>
        <p:nvSpPr>
          <p:cNvPr id="5" name="Fußzeilenplatzhalter 4">
            <a:extLst>
              <a:ext uri="{FF2B5EF4-FFF2-40B4-BE49-F238E27FC236}">
                <a16:creationId xmlns:a16="http://schemas.microsoft.com/office/drawing/2014/main" id="{B011D2E3-AFE0-4A40-8D07-27F461BC193F}"/>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06908425-9EA5-493D-BA93-BC6FB43BA7F7}"/>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FBDF7769-B9FB-45E0-B6CF-7EAF9A2705BD}" type="slidenum">
              <a:rPr lang="de-DE"/>
              <a:pPr>
                <a:defRPr/>
              </a:pPr>
              <a:t>‹#›</a:t>
            </a:fld>
            <a:endParaRPr lang="de-DE"/>
          </a:p>
        </p:txBody>
      </p:sp>
      <p:sp>
        <p:nvSpPr>
          <p:cNvPr id="1031" name="Rechteck 6">
            <a:extLst>
              <a:ext uri="{FF2B5EF4-FFF2-40B4-BE49-F238E27FC236}">
                <a16:creationId xmlns:a16="http://schemas.microsoft.com/office/drawing/2014/main" id="{005C38C8-CED3-4CDF-BD9E-335D69EF4781}"/>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5" name="Gerade Verbindung 14">
            <a:extLst>
              <a:ext uri="{FF2B5EF4-FFF2-40B4-BE49-F238E27FC236}">
                <a16:creationId xmlns:a16="http://schemas.microsoft.com/office/drawing/2014/main" id="{73217809-3039-4560-A55A-E1FBEEB38FCF}"/>
              </a:ext>
            </a:extLst>
          </p:cNvPr>
          <p:cNvCxnSpPr/>
          <p:nvPr/>
        </p:nvCxnSpPr>
        <p:spPr>
          <a:xfrm>
            <a:off x="0" y="984250"/>
            <a:ext cx="12192000" cy="1588"/>
          </a:xfrm>
          <a:prstGeom prst="line">
            <a:avLst/>
          </a:prstGeom>
          <a:ln w="38100" cap="flat" cmpd="sng" algn="ctr">
            <a:solidFill>
              <a:srgbClr val="AF182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4" name="Textfeld 15">
            <a:extLst>
              <a:ext uri="{FF2B5EF4-FFF2-40B4-BE49-F238E27FC236}">
                <a16:creationId xmlns:a16="http://schemas.microsoft.com/office/drawing/2014/main" id="{82A6A832-A57E-4415-8D79-FED744DF498C}"/>
              </a:ext>
            </a:extLst>
          </p:cNvPr>
          <p:cNvSpPr txBox="1">
            <a:spLocks noChangeArrowheads="1"/>
          </p:cNvSpPr>
          <p:nvPr/>
        </p:nvSpPr>
        <p:spPr bwMode="auto">
          <a:xfrm>
            <a:off x="1597025" y="220663"/>
            <a:ext cx="3297238"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a:solidFill>
                  <a:srgbClr val="AF1821"/>
                </a:solidFill>
                <a:latin typeface="Bliss 2 Bold" pitchFamily="50" charset="0"/>
                <a:ea typeface="ＭＳ Ｐゴシック" pitchFamily="34" charset="-128"/>
              </a:rPr>
              <a:t>Philosophische Fakultät</a:t>
            </a:r>
          </a:p>
          <a:p>
            <a:pPr eaLnBrk="1" hangingPunct="1">
              <a:lnSpc>
                <a:spcPct val="150000"/>
              </a:lnSpc>
              <a:defRPr/>
            </a:pPr>
            <a:r>
              <a:rPr lang="de-DE" altLang="de-DE" sz="1100">
                <a:latin typeface="Bliss 2 Regular" pitchFamily="50" charset="0"/>
                <a:ea typeface="ＭＳ Ｐゴシック" pitchFamily="34" charset="-128"/>
              </a:rPr>
              <a:t>Department xx</a:t>
            </a:r>
          </a:p>
        </p:txBody>
      </p:sp>
      <p:pic>
        <p:nvPicPr>
          <p:cNvPr id="3081" name="Grafik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Grafik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341313"/>
            <a:ext cx="9731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03739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BE0637EA-3707-435D-BF22-C18E8CD586BD}"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78F9E8C9-CD4F-4177-B0E0-3984C633C23B}" type="slidenum">
              <a:rPr lang="de-DE" smtClean="0"/>
              <a:pPr>
                <a:defRPr/>
              </a:pPr>
              <a:t>‹#›</a:t>
            </a:fld>
            <a:endParaRPr lang="de-DE" dirty="0"/>
          </a:p>
        </p:txBody>
      </p:sp>
      <p:sp>
        <p:nvSpPr>
          <p:cNvPr id="6150"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7" name="Gerade Verbindung 16"/>
          <p:cNvCxnSpPr/>
          <p:nvPr/>
        </p:nvCxnSpPr>
        <p:spPr>
          <a:xfrm>
            <a:off x="0" y="984250"/>
            <a:ext cx="12192000" cy="1588"/>
          </a:xfrm>
          <a:prstGeom prst="line">
            <a:avLst/>
          </a:prstGeom>
          <a:ln w="38100" cap="flat" cmpd="sng" algn="ctr">
            <a:solidFill>
              <a:srgbClr val="FAB7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53" name="Textfeld 17"/>
          <p:cNvSpPr txBox="1">
            <a:spLocks noChangeArrowheads="1"/>
          </p:cNvSpPr>
          <p:nvPr/>
        </p:nvSpPr>
        <p:spPr bwMode="auto">
          <a:xfrm>
            <a:off x="239184" y="203202"/>
            <a:ext cx="4070349"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FAB700"/>
                </a:solidFill>
                <a:latin typeface="Trebuchet MS" panose="020B0603020202020204" pitchFamily="34" charset="0"/>
              </a:rPr>
              <a:t>Fakultät Bildung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Architektur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Künste</a:t>
            </a:r>
          </a:p>
          <a:p>
            <a:pPr eaLnBrk="1" hangingPunct="1">
              <a:lnSpc>
                <a:spcPct val="150000"/>
              </a:lnSpc>
              <a:defRPr/>
            </a:pPr>
            <a:r>
              <a:rPr lang="de-DE" altLang="de-DE" sz="1100" dirty="0">
                <a:latin typeface="Trebuchet MS" panose="020B0603020202020204" pitchFamily="34" charset="0"/>
              </a:rPr>
              <a:t>Department xx</a:t>
            </a:r>
          </a:p>
        </p:txBody>
      </p:sp>
      <p:pic>
        <p:nvPicPr>
          <p:cNvPr id="10" name="Grafik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spTree>
    <p:extLst>
      <p:ext uri="{BB962C8B-B14F-4D97-AF65-F5344CB8AC3E}">
        <p14:creationId xmlns:p14="http://schemas.microsoft.com/office/powerpoint/2010/main" val="2773902270"/>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80637B38-3BB1-4E83-893D-EF4AC2290EFB}"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829F7E8A-3EC6-4444-AD72-9D10545D8306}" type="slidenum">
              <a:rPr lang="de-DE" smtClean="0"/>
              <a:pPr>
                <a:defRPr/>
              </a:pPr>
              <a:t>‹#›</a:t>
            </a:fld>
            <a:endParaRPr lang="de-DE" dirty="0"/>
          </a:p>
        </p:txBody>
      </p:sp>
      <p:sp>
        <p:nvSpPr>
          <p:cNvPr id="7174"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9" name="Gerade Verbindung 18"/>
          <p:cNvCxnSpPr/>
          <p:nvPr/>
        </p:nvCxnSpPr>
        <p:spPr>
          <a:xfrm>
            <a:off x="0" y="984250"/>
            <a:ext cx="12192000" cy="1588"/>
          </a:xfrm>
          <a:prstGeom prst="line">
            <a:avLst/>
          </a:prstGeom>
          <a:ln w="38100" cap="flat" cmpd="sng" algn="ctr">
            <a:solidFill>
              <a:srgbClr val="40952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78" name="Textfeld 21"/>
          <p:cNvSpPr txBox="1">
            <a:spLocks noChangeArrowheads="1"/>
          </p:cNvSpPr>
          <p:nvPr/>
        </p:nvSpPr>
        <p:spPr bwMode="auto">
          <a:xfrm>
            <a:off x="1312335" y="222253"/>
            <a:ext cx="7042151" cy="715963"/>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dirty="0">
                <a:solidFill>
                  <a:srgbClr val="030385"/>
                </a:solidFill>
                <a:latin typeface="Trebuchet MS" panose="020B0603020202020204" pitchFamily="34" charset="0"/>
              </a:rPr>
              <a:t>WIRTSCHAFTSWISSENSCHAFTEN</a:t>
            </a:r>
          </a:p>
          <a:p>
            <a:pPr eaLnBrk="1" hangingPunct="1">
              <a:defRPr/>
            </a:pPr>
            <a:r>
              <a:rPr lang="de-DE" altLang="de-DE" sz="1200" dirty="0">
                <a:solidFill>
                  <a:srgbClr val="030385"/>
                </a:solidFill>
                <a:latin typeface="Trebuchet MS" panose="020B0603020202020204" pitchFamily="34" charset="0"/>
              </a:rPr>
              <a:t>WIRTSCHAFTSINFORMATIK | WIRTSCHAFTSRECHT</a:t>
            </a:r>
          </a:p>
          <a:p>
            <a:pPr eaLnBrk="1" hangingPunct="1">
              <a:lnSpc>
                <a:spcPct val="150000"/>
              </a:lnSpc>
              <a:defRPr/>
            </a:pPr>
            <a:r>
              <a:rPr lang="de-DE" altLang="de-DE" sz="1100" dirty="0">
                <a:latin typeface="Trebuchet MS" panose="020B0603020202020204" pitchFamily="34" charset="0"/>
              </a:rPr>
              <a:t>Department xx</a:t>
            </a:r>
          </a:p>
        </p:txBody>
      </p:sp>
      <p:pic>
        <p:nvPicPr>
          <p:cNvPr id="11" name="Grafik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pic>
        <p:nvPicPr>
          <p:cNvPr id="3" name="Grafik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1163" y="116632"/>
            <a:ext cx="772309" cy="772309"/>
          </a:xfrm>
          <a:prstGeom prst="rect">
            <a:avLst/>
          </a:prstGeom>
        </p:spPr>
      </p:pic>
    </p:spTree>
    <p:extLst>
      <p:ext uri="{BB962C8B-B14F-4D97-AF65-F5344CB8AC3E}">
        <p14:creationId xmlns:p14="http://schemas.microsoft.com/office/powerpoint/2010/main" val="2964165837"/>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46994205-416E-42E5-B22F-5C168C5F5793}"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96FCD495-E1A7-4368-A89E-30FB8D81848F}" type="slidenum">
              <a:rPr lang="de-DE" smtClean="0"/>
              <a:pPr>
                <a:defRPr/>
              </a:pPr>
              <a:t>‹#›</a:t>
            </a:fld>
            <a:endParaRPr lang="de-DE" dirty="0"/>
          </a:p>
        </p:txBody>
      </p:sp>
      <p:sp>
        <p:nvSpPr>
          <p:cNvPr id="8198"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9" name="Gerade Verbindung 18"/>
          <p:cNvCxnSpPr/>
          <p:nvPr/>
        </p:nvCxnSpPr>
        <p:spPr>
          <a:xfrm>
            <a:off x="0" y="984250"/>
            <a:ext cx="12192000" cy="1588"/>
          </a:xfrm>
          <a:prstGeom prst="line">
            <a:avLst/>
          </a:prstGeom>
          <a:ln w="38100" cap="flat" cmpd="sng" algn="ctr">
            <a:solidFill>
              <a:srgbClr val="40952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01" name="Textfeld 19"/>
          <p:cNvSpPr txBox="1">
            <a:spLocks noChangeArrowheads="1"/>
          </p:cNvSpPr>
          <p:nvPr/>
        </p:nvSpPr>
        <p:spPr bwMode="auto">
          <a:xfrm>
            <a:off x="239184" y="188916"/>
            <a:ext cx="7042149" cy="7778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409527"/>
                </a:solidFill>
                <a:latin typeface="Trebuchet MS" panose="020B0603020202020204" pitchFamily="34" charset="0"/>
              </a:rPr>
              <a:t>Fakultät Wirtschaftswissenschaften,</a:t>
            </a:r>
          </a:p>
          <a:p>
            <a:pPr eaLnBrk="1" hangingPunct="1">
              <a:defRPr/>
            </a:pPr>
            <a:r>
              <a:rPr lang="de-DE" altLang="de-DE" sz="1400" dirty="0">
                <a:solidFill>
                  <a:srgbClr val="409527"/>
                </a:solidFill>
                <a:latin typeface="Trebuchet MS" panose="020B0603020202020204" pitchFamily="34" charset="0"/>
              </a:rPr>
              <a:t>Wirtschaftsinformatik und Wirtschaftsrecht</a:t>
            </a:r>
          </a:p>
          <a:p>
            <a:pPr eaLnBrk="1" hangingPunct="1">
              <a:lnSpc>
                <a:spcPct val="150000"/>
              </a:lnSpc>
              <a:defRPr/>
            </a:pPr>
            <a:r>
              <a:rPr lang="de-DE" altLang="de-DE" sz="1100" dirty="0">
                <a:latin typeface="Trebuchet MS" panose="020B0603020202020204" pitchFamily="34" charset="0"/>
              </a:rPr>
              <a:t>Department xx</a:t>
            </a:r>
          </a:p>
        </p:txBody>
      </p:sp>
      <p:pic>
        <p:nvPicPr>
          <p:cNvPr id="10" name="Grafik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spTree>
    <p:extLst>
      <p:ext uri="{BB962C8B-B14F-4D97-AF65-F5344CB8AC3E}">
        <p14:creationId xmlns:p14="http://schemas.microsoft.com/office/powerpoint/2010/main" val="1992074292"/>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DB066632-D545-41E8-88BB-1F403DA45371}"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E49343B8-131F-4DAF-BC88-EE545F17B694}" type="slidenum">
              <a:rPr lang="de-DE" smtClean="0"/>
              <a:pPr>
                <a:defRPr/>
              </a:pPr>
              <a:t>‹#›</a:t>
            </a:fld>
            <a:endParaRPr lang="de-DE" dirty="0"/>
          </a:p>
        </p:txBody>
      </p:sp>
      <p:sp>
        <p:nvSpPr>
          <p:cNvPr id="9222"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p:cNvCxnSpPr/>
          <p:nvPr/>
        </p:nvCxnSpPr>
        <p:spPr>
          <a:xfrm>
            <a:off x="0" y="984250"/>
            <a:ext cx="12192000" cy="1588"/>
          </a:xfrm>
          <a:prstGeom prst="line">
            <a:avLst/>
          </a:prstGeom>
          <a:ln w="38100" cap="flat" cmpd="sng" algn="ctr">
            <a:solidFill>
              <a:srgbClr val="61154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225" name="Picture 10" descr="Z:\Pressestelle\Logos\Fak4_Logo_web.jpg"/>
          <p:cNvPicPr>
            <a:picLocks noChangeAspect="1" noChangeArrowheads="1"/>
          </p:cNvPicPr>
          <p:nvPr/>
        </p:nvPicPr>
        <p:blipFill>
          <a:blip r:embed="rId11" cstate="print"/>
          <a:srcRect/>
          <a:stretch>
            <a:fillRect/>
          </a:stretch>
        </p:blipFill>
        <p:spPr bwMode="auto">
          <a:xfrm>
            <a:off x="325969" y="131766"/>
            <a:ext cx="2385655" cy="695325"/>
          </a:xfrm>
          <a:prstGeom prst="rect">
            <a:avLst/>
          </a:prstGeom>
          <a:noFill/>
          <a:ln w="9525">
            <a:noFill/>
            <a:miter lim="800000"/>
            <a:headEnd/>
            <a:tailEnd/>
          </a:ln>
        </p:spPr>
      </p:pic>
      <p:sp>
        <p:nvSpPr>
          <p:cNvPr id="9226" name="Textfeld 25"/>
          <p:cNvSpPr txBox="1">
            <a:spLocks noChangeArrowheads="1"/>
          </p:cNvSpPr>
          <p:nvPr/>
        </p:nvSpPr>
        <p:spPr bwMode="auto">
          <a:xfrm>
            <a:off x="1026665" y="590553"/>
            <a:ext cx="5213351" cy="315151"/>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defRPr/>
            </a:pPr>
            <a:r>
              <a:rPr lang="de-DE" altLang="de-DE" sz="1100" dirty="0">
                <a:latin typeface="Trebuchet MS" panose="020B0603020202020204" pitchFamily="34" charset="0"/>
              </a:rPr>
              <a:t>Department xx</a:t>
            </a:r>
          </a:p>
        </p:txBody>
      </p:sp>
      <p:pic>
        <p:nvPicPr>
          <p:cNvPr id="11" name="Grafik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spTree>
    <p:extLst>
      <p:ext uri="{BB962C8B-B14F-4D97-AF65-F5344CB8AC3E}">
        <p14:creationId xmlns:p14="http://schemas.microsoft.com/office/powerpoint/2010/main" val="2333480223"/>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4AE8119C-9AE8-4EE8-8470-20FF300A8191}"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52630590-B501-45FC-BEF1-3CFBCBAD1F9B}" type="slidenum">
              <a:rPr lang="de-DE" smtClean="0"/>
              <a:pPr>
                <a:defRPr/>
              </a:pPr>
              <a:t>‹#›</a:t>
            </a:fld>
            <a:endParaRPr lang="de-DE" dirty="0"/>
          </a:p>
        </p:txBody>
      </p:sp>
      <p:sp>
        <p:nvSpPr>
          <p:cNvPr id="10246"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p:cNvCxnSpPr/>
          <p:nvPr/>
        </p:nvCxnSpPr>
        <p:spPr>
          <a:xfrm>
            <a:off x="0" y="984250"/>
            <a:ext cx="12192000" cy="1588"/>
          </a:xfrm>
          <a:prstGeom prst="line">
            <a:avLst/>
          </a:prstGeom>
          <a:ln w="38100" cap="flat" cmpd="sng" algn="ctr">
            <a:solidFill>
              <a:srgbClr val="61154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49" name="Textfeld 23"/>
          <p:cNvSpPr txBox="1">
            <a:spLocks noChangeArrowheads="1"/>
          </p:cNvSpPr>
          <p:nvPr/>
        </p:nvSpPr>
        <p:spPr bwMode="auto">
          <a:xfrm>
            <a:off x="209552" y="203202"/>
            <a:ext cx="5213349"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611543"/>
                </a:solidFill>
                <a:latin typeface="Trebuchet MS" panose="020B0603020202020204" pitchFamily="34" charset="0"/>
              </a:rPr>
              <a:t>Naturwissenschaftlich-Technische Fakultät</a:t>
            </a:r>
          </a:p>
          <a:p>
            <a:pPr eaLnBrk="1" hangingPunct="1">
              <a:lnSpc>
                <a:spcPct val="150000"/>
              </a:lnSpc>
              <a:defRPr/>
            </a:pPr>
            <a:r>
              <a:rPr lang="de-DE" altLang="de-DE" sz="1100" dirty="0">
                <a:latin typeface="Trebuchet MS" panose="020B0603020202020204" pitchFamily="34" charset="0"/>
              </a:rPr>
              <a:t>Department xx</a:t>
            </a:r>
          </a:p>
        </p:txBody>
      </p:sp>
      <p:pic>
        <p:nvPicPr>
          <p:cNvPr id="10" name="Grafik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spTree>
    <p:extLst>
      <p:ext uri="{BB962C8B-B14F-4D97-AF65-F5344CB8AC3E}">
        <p14:creationId xmlns:p14="http://schemas.microsoft.com/office/powerpoint/2010/main" val="241551206"/>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DB066632-D545-41E8-88BB-1F403DA45371}"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E49343B8-131F-4DAF-BC88-EE545F17B694}" type="slidenum">
              <a:rPr lang="de-DE" smtClean="0"/>
              <a:pPr>
                <a:defRPr/>
              </a:pPr>
              <a:t>‹#›</a:t>
            </a:fld>
            <a:endParaRPr lang="de-DE" dirty="0"/>
          </a:p>
        </p:txBody>
      </p:sp>
      <p:sp>
        <p:nvSpPr>
          <p:cNvPr id="9222"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p:cNvCxnSpPr/>
          <p:nvPr/>
        </p:nvCxnSpPr>
        <p:spPr>
          <a:xfrm>
            <a:off x="0" y="984250"/>
            <a:ext cx="12192000" cy="1588"/>
          </a:xfrm>
          <a:prstGeom prst="line">
            <a:avLst/>
          </a:prstGeom>
          <a:ln w="38100" cap="flat" cmpd="sng" algn="ctr">
            <a:solidFill>
              <a:schemeClr val="accent3">
                <a:lumMod val="7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pic>
        <p:nvPicPr>
          <p:cNvPr id="2" name="Grafik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9376" y="0"/>
            <a:ext cx="3448968" cy="834858"/>
          </a:xfrm>
          <a:prstGeom prst="rect">
            <a:avLst/>
          </a:prstGeom>
        </p:spPr>
      </p:pic>
      <p:sp>
        <p:nvSpPr>
          <p:cNvPr id="7" name="Rechteck 6"/>
          <p:cNvSpPr/>
          <p:nvPr/>
        </p:nvSpPr>
        <p:spPr>
          <a:xfrm>
            <a:off x="1487488" y="634479"/>
            <a:ext cx="1122423" cy="315151"/>
          </a:xfrm>
          <a:prstGeom prst="rect">
            <a:avLst/>
          </a:prstGeom>
        </p:spPr>
        <p:txBody>
          <a:bodyPr wrap="non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de-DE" altLang="de-DE" sz="11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Arial" charset="0"/>
              </a:rPr>
              <a:t>Department xx</a:t>
            </a:r>
          </a:p>
        </p:txBody>
      </p:sp>
    </p:spTree>
    <p:extLst>
      <p:ext uri="{BB962C8B-B14F-4D97-AF65-F5344CB8AC3E}">
        <p14:creationId xmlns:p14="http://schemas.microsoft.com/office/powerpoint/2010/main" val="3004472264"/>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Textplatzhalter 2"/>
          <p:cNvSpPr>
            <a:spLocks noGrp="1"/>
          </p:cNvSpPr>
          <p:nvPr>
            <p:ph type="body" idx="1"/>
          </p:nvPr>
        </p:nvSpPr>
        <p:spPr bwMode="auto">
          <a:xfrm>
            <a:off x="609600" y="1268413"/>
            <a:ext cx="109728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 name="Datumsplatzhalt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4AE8119C-9AE8-4EE8-8470-20FF300A8191}" type="datetime1">
              <a:rPr lang="de-DE" smtClean="0"/>
              <a:pPr>
                <a:defRPr/>
              </a:pPr>
              <a:t>07.07.2021</a:t>
            </a:fld>
            <a:endParaRPr lang="de-DE" dirty="0"/>
          </a:p>
        </p:txBody>
      </p:sp>
      <p:sp>
        <p:nvSpPr>
          <p:cNvPr id="5" name="Fußzeilenplatzhalt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dirty="0"/>
          </a:p>
        </p:txBody>
      </p:sp>
      <p:sp>
        <p:nvSpPr>
          <p:cNvPr id="6" name="Foliennummernplatzhalt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52630590-B501-45FC-BEF1-3CFBCBAD1F9B}" type="slidenum">
              <a:rPr lang="de-DE" smtClean="0"/>
              <a:pPr>
                <a:defRPr/>
              </a:pPr>
              <a:t>‹#›</a:t>
            </a:fld>
            <a:endParaRPr lang="de-DE" dirty="0"/>
          </a:p>
        </p:txBody>
      </p:sp>
      <p:sp>
        <p:nvSpPr>
          <p:cNvPr id="10246" name="Rechteck 6"/>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sp>
        <p:nvSpPr>
          <p:cNvPr id="10249" name="Textfeld 23"/>
          <p:cNvSpPr txBox="1">
            <a:spLocks noChangeArrowheads="1"/>
          </p:cNvSpPr>
          <p:nvPr/>
        </p:nvSpPr>
        <p:spPr bwMode="auto">
          <a:xfrm>
            <a:off x="209552" y="203202"/>
            <a:ext cx="5213349"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chemeClr val="accent5">
                    <a:lumMod val="75000"/>
                  </a:schemeClr>
                </a:solidFill>
                <a:latin typeface="Trebuchet MS" panose="020B0603020202020204" pitchFamily="34" charset="0"/>
              </a:rPr>
              <a:t>Lebenswissenschaftliche</a:t>
            </a:r>
            <a:r>
              <a:rPr lang="de-DE" altLang="de-DE" sz="1400" baseline="0" dirty="0">
                <a:solidFill>
                  <a:schemeClr val="accent5">
                    <a:lumMod val="75000"/>
                  </a:schemeClr>
                </a:solidFill>
                <a:latin typeface="Trebuchet MS" panose="020B0603020202020204" pitchFamily="34" charset="0"/>
              </a:rPr>
              <a:t> </a:t>
            </a:r>
            <a:r>
              <a:rPr lang="de-DE" altLang="de-DE" sz="1400" dirty="0">
                <a:solidFill>
                  <a:schemeClr val="accent5">
                    <a:lumMod val="75000"/>
                  </a:schemeClr>
                </a:solidFill>
                <a:latin typeface="Trebuchet MS" panose="020B0603020202020204" pitchFamily="34" charset="0"/>
              </a:rPr>
              <a:t>Fakultät</a:t>
            </a:r>
          </a:p>
          <a:p>
            <a:pPr eaLnBrk="1" hangingPunct="1">
              <a:lnSpc>
                <a:spcPct val="150000"/>
              </a:lnSpc>
              <a:defRPr/>
            </a:pPr>
            <a:r>
              <a:rPr lang="de-DE" altLang="de-DE" sz="1100" dirty="0">
                <a:latin typeface="Trebuchet MS" panose="020B0603020202020204" pitchFamily="34" charset="0"/>
              </a:rPr>
              <a:t>Department xx</a:t>
            </a:r>
          </a:p>
        </p:txBody>
      </p:sp>
      <p:pic>
        <p:nvPicPr>
          <p:cNvPr id="10" name="Grafik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31910" y="202592"/>
            <a:ext cx="1850490" cy="526678"/>
          </a:xfrm>
          <a:prstGeom prst="rect">
            <a:avLst/>
          </a:prstGeom>
        </p:spPr>
      </p:pic>
      <p:cxnSp>
        <p:nvCxnSpPr>
          <p:cNvPr id="12" name="Gerade Verbindung 22"/>
          <p:cNvCxnSpPr/>
          <p:nvPr/>
        </p:nvCxnSpPr>
        <p:spPr>
          <a:xfrm>
            <a:off x="0" y="984250"/>
            <a:ext cx="12192000" cy="1588"/>
          </a:xfrm>
          <a:prstGeom prst="line">
            <a:avLst/>
          </a:prstGeom>
          <a:noFill/>
          <a:ln w="38100" cap="flat" cmpd="sng" algn="ctr">
            <a:solidFill>
              <a:srgbClr val="0BD0D9">
                <a:lumMod val="75000"/>
              </a:srgbClr>
            </a:solidFill>
            <a:prstDash val="solid"/>
            <a:round/>
            <a:headEnd type="none" w="med" len="med"/>
            <a:tailEnd type="none" w="med" len="med"/>
          </a:ln>
          <a:effectLst/>
        </p:spPr>
      </p:cxnSp>
    </p:spTree>
    <p:extLst>
      <p:ext uri="{BB962C8B-B14F-4D97-AF65-F5344CB8AC3E}">
        <p14:creationId xmlns:p14="http://schemas.microsoft.com/office/powerpoint/2010/main" val="3589902512"/>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Lst>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87FF7949-56D9-487F-8027-C5F879CB24D9}"/>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fld id="{B61BEF0D-F0BB-DE4B-95CE-6DB70DBA9567}" type="datetimeFigureOut">
              <a:rPr lang="en-US" smtClean="0"/>
              <a:pPr/>
              <a:t>07-Jul-21</a:t>
            </a:fld>
            <a:endParaRPr lang="en-US" dirty="0"/>
          </a:p>
        </p:txBody>
      </p:sp>
      <p:sp>
        <p:nvSpPr>
          <p:cNvPr id="5" name="Fußzeilenplatzhalter 4">
            <a:extLst>
              <a:ext uri="{FF2B5EF4-FFF2-40B4-BE49-F238E27FC236}">
                <a16:creationId xmlns:a16="http://schemas.microsoft.com/office/drawing/2014/main" id="{204609D4-DCC6-4E49-94DB-FCCB44BF6AB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endParaRPr lang="en-US" dirty="0"/>
          </a:p>
        </p:txBody>
      </p:sp>
      <p:sp>
        <p:nvSpPr>
          <p:cNvPr id="6" name="Foliennummernplatzhalter 5">
            <a:extLst>
              <a:ext uri="{FF2B5EF4-FFF2-40B4-BE49-F238E27FC236}">
                <a16:creationId xmlns:a16="http://schemas.microsoft.com/office/drawing/2014/main" id="{AD712AEB-DE5D-444D-A084-5F6F9FC3FF16}"/>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fld id="{D57F1E4F-1CFF-5643-939E-217C01CDF565}" type="slidenum">
              <a:rPr lang="en-US" smtClean="0"/>
              <a:pPr/>
              <a:t>‹#›</a:t>
            </a:fld>
            <a:endParaRPr lang="en-US" dirty="0"/>
          </a:p>
        </p:txBody>
      </p:sp>
      <p:sp>
        <p:nvSpPr>
          <p:cNvPr id="1030" name="Rechteck 6">
            <a:extLst>
              <a:ext uri="{FF2B5EF4-FFF2-40B4-BE49-F238E27FC236}">
                <a16:creationId xmlns:a16="http://schemas.microsoft.com/office/drawing/2014/main" id="{E6B7F538-DC8A-4F9B-B406-413173900ED7}"/>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8" name="Gerade Verbindung 7">
            <a:extLst>
              <a:ext uri="{FF2B5EF4-FFF2-40B4-BE49-F238E27FC236}">
                <a16:creationId xmlns:a16="http://schemas.microsoft.com/office/drawing/2014/main" id="{6DC23C7A-A039-409D-B961-A22C6D9BA183}"/>
              </a:ext>
            </a:extLst>
          </p:cNvPr>
          <p:cNvCxnSpPr/>
          <p:nvPr/>
        </p:nvCxnSpPr>
        <p:spPr>
          <a:xfrm>
            <a:off x="0" y="984250"/>
            <a:ext cx="12192000" cy="1588"/>
          </a:xfrm>
          <a:prstGeom prst="line">
            <a:avLst/>
          </a:prstGeom>
          <a:ln w="38100" cap="flat" cmpd="sng" algn="ctr">
            <a:solidFill>
              <a:srgbClr val="03038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32" name="Grafik 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731048"/>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701FB7FD-7DEC-4CAD-A010-0E4BAA5648DC}"/>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027AA02F-02EE-408E-9A20-4A4ECF6F64A1}" type="datetime1">
              <a:rPr lang="de-DE"/>
              <a:pPr>
                <a:defRPr/>
              </a:pPr>
              <a:t>07.07.2021</a:t>
            </a:fld>
            <a:endParaRPr lang="de-DE" dirty="0"/>
          </a:p>
        </p:txBody>
      </p:sp>
      <p:sp>
        <p:nvSpPr>
          <p:cNvPr id="5" name="Fußzeilenplatzhalter 4">
            <a:extLst>
              <a:ext uri="{FF2B5EF4-FFF2-40B4-BE49-F238E27FC236}">
                <a16:creationId xmlns:a16="http://schemas.microsoft.com/office/drawing/2014/main" id="{03B172C2-493A-4BB9-B080-4D032F8ECC27}"/>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78539A73-B4CF-4143-ABE3-7E034ACAD254}"/>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13915042-AAB4-47CF-A00B-23200B43392B}" type="slidenum">
              <a:rPr lang="de-DE"/>
              <a:pPr>
                <a:defRPr/>
              </a:pPr>
              <a:t>‹#›</a:t>
            </a:fld>
            <a:endParaRPr lang="de-DE" dirty="0"/>
          </a:p>
        </p:txBody>
      </p:sp>
      <p:sp>
        <p:nvSpPr>
          <p:cNvPr id="2054" name="Rechteck 6">
            <a:extLst>
              <a:ext uri="{FF2B5EF4-FFF2-40B4-BE49-F238E27FC236}">
                <a16:creationId xmlns:a16="http://schemas.microsoft.com/office/drawing/2014/main" id="{8B68D132-9DB1-414B-9D95-4C836A65E5B5}"/>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8" name="Gerade Verbindung 7">
            <a:extLst>
              <a:ext uri="{FF2B5EF4-FFF2-40B4-BE49-F238E27FC236}">
                <a16:creationId xmlns:a16="http://schemas.microsoft.com/office/drawing/2014/main" id="{E2C5D00D-871E-4B3F-8BA1-F4142EFC5E65}"/>
              </a:ext>
            </a:extLst>
          </p:cNvPr>
          <p:cNvCxnSpPr/>
          <p:nvPr/>
        </p:nvCxnSpPr>
        <p:spPr>
          <a:xfrm>
            <a:off x="0" y="984250"/>
            <a:ext cx="12192000" cy="1588"/>
          </a:xfrm>
          <a:prstGeom prst="line">
            <a:avLst/>
          </a:prstGeom>
          <a:ln w="38100" cap="flat" cmpd="sng" algn="ctr">
            <a:solidFill>
              <a:srgbClr val="03038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7" name="Textfeld 9">
            <a:extLst>
              <a:ext uri="{FF2B5EF4-FFF2-40B4-BE49-F238E27FC236}">
                <a16:creationId xmlns:a16="http://schemas.microsoft.com/office/drawing/2014/main" id="{DA6ECA9A-4E88-44B9-826A-3E1B8815C3A3}"/>
              </a:ext>
            </a:extLst>
          </p:cNvPr>
          <p:cNvSpPr txBox="1">
            <a:spLocks noChangeArrowheads="1"/>
          </p:cNvSpPr>
          <p:nvPr/>
        </p:nvSpPr>
        <p:spPr bwMode="auto">
          <a:xfrm>
            <a:off x="609600" y="325438"/>
            <a:ext cx="3398838" cy="3381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600" dirty="0">
                <a:solidFill>
                  <a:srgbClr val="030385"/>
                </a:solidFill>
                <a:latin typeface="Trebuchet MS" panose="020B0603020202020204" pitchFamily="34" charset="0"/>
                <a:ea typeface="ＭＳ Ｐゴシック" pitchFamily="34" charset="-128"/>
              </a:rPr>
              <a:t>ZUKUNFT </a:t>
            </a:r>
            <a:r>
              <a:rPr lang="de-DE" altLang="de-DE" sz="1600" dirty="0">
                <a:solidFill>
                  <a:schemeClr val="accent6"/>
                </a:solidFill>
                <a:latin typeface="Trebuchet MS" panose="020B0603020202020204" pitchFamily="34" charset="0"/>
                <a:ea typeface="ＭＳ Ｐゴシック" pitchFamily="34" charset="-128"/>
              </a:rPr>
              <a:t>MENSCHLICH</a:t>
            </a:r>
            <a:r>
              <a:rPr lang="de-DE" altLang="de-DE" sz="1600" dirty="0">
                <a:solidFill>
                  <a:srgbClr val="030385"/>
                </a:solidFill>
                <a:latin typeface="Trebuchet MS" panose="020B0603020202020204" pitchFamily="34" charset="0"/>
                <a:ea typeface="ＭＳ Ｐゴシック" pitchFamily="34" charset="-128"/>
              </a:rPr>
              <a:t> GESTALTEN</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508641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339EE763-CA29-4CE1-BE7C-BDE67BA0045E}"/>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8A66A51A-2D88-4C4A-8A31-819B7B94E307}" type="datetime1">
              <a:rPr lang="de-DE"/>
              <a:pPr>
                <a:defRPr/>
              </a:pPr>
              <a:t>07.07.2021</a:t>
            </a:fld>
            <a:endParaRPr lang="de-DE" dirty="0"/>
          </a:p>
        </p:txBody>
      </p:sp>
      <p:sp>
        <p:nvSpPr>
          <p:cNvPr id="5" name="Fußzeilenplatzhalter 4">
            <a:extLst>
              <a:ext uri="{FF2B5EF4-FFF2-40B4-BE49-F238E27FC236}">
                <a16:creationId xmlns:a16="http://schemas.microsoft.com/office/drawing/2014/main" id="{A59C6C27-36F3-4922-9827-7DC5E517C9B8}"/>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65EA5AB8-9D60-45C6-8A4F-B1DE0B82C269}"/>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00A4E760-6AF0-453E-BB22-5635C2A5AA55}" type="slidenum">
              <a:rPr lang="de-DE"/>
              <a:pPr>
                <a:defRPr/>
              </a:pPr>
              <a:t>‹#›</a:t>
            </a:fld>
            <a:endParaRPr lang="de-DE" dirty="0"/>
          </a:p>
        </p:txBody>
      </p:sp>
      <p:sp>
        <p:nvSpPr>
          <p:cNvPr id="1031" name="Rechteck 6">
            <a:extLst>
              <a:ext uri="{FF2B5EF4-FFF2-40B4-BE49-F238E27FC236}">
                <a16:creationId xmlns:a16="http://schemas.microsoft.com/office/drawing/2014/main" id="{68C0F002-A640-47C6-A022-BAC672292604}"/>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5" name="Gerade Verbindung 14">
            <a:extLst>
              <a:ext uri="{FF2B5EF4-FFF2-40B4-BE49-F238E27FC236}">
                <a16:creationId xmlns:a16="http://schemas.microsoft.com/office/drawing/2014/main" id="{91E4807A-41CB-4205-9692-5D704F610A05}"/>
              </a:ext>
            </a:extLst>
          </p:cNvPr>
          <p:cNvCxnSpPr/>
          <p:nvPr/>
        </p:nvCxnSpPr>
        <p:spPr>
          <a:xfrm>
            <a:off x="0" y="984250"/>
            <a:ext cx="12192000" cy="1588"/>
          </a:xfrm>
          <a:prstGeom prst="line">
            <a:avLst/>
          </a:prstGeom>
          <a:ln w="38100" cap="flat" cmpd="sng" algn="ctr">
            <a:solidFill>
              <a:srgbClr val="AF182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4" name="Textfeld 15">
            <a:extLst>
              <a:ext uri="{FF2B5EF4-FFF2-40B4-BE49-F238E27FC236}">
                <a16:creationId xmlns:a16="http://schemas.microsoft.com/office/drawing/2014/main" id="{9963EA9B-B307-43E1-A334-1C53F36D1718}"/>
              </a:ext>
            </a:extLst>
          </p:cNvPr>
          <p:cNvSpPr txBox="1">
            <a:spLocks noChangeArrowheads="1"/>
          </p:cNvSpPr>
          <p:nvPr/>
        </p:nvSpPr>
        <p:spPr bwMode="auto">
          <a:xfrm>
            <a:off x="1597025" y="220663"/>
            <a:ext cx="3297238"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AF1821"/>
                </a:solidFill>
                <a:latin typeface="Trebuchet MS" panose="020B0603020202020204" pitchFamily="34" charset="0"/>
                <a:ea typeface="ＭＳ Ｐゴシック" pitchFamily="34" charset="-128"/>
              </a:rPr>
              <a:t>Philosophische Fakultät</a:t>
            </a:r>
          </a:p>
          <a:p>
            <a:pPr eaLnBrk="1" hangingPunct="1">
              <a:lnSpc>
                <a:spcPct val="150000"/>
              </a:lnSpc>
              <a:defRPr/>
            </a:pPr>
            <a:r>
              <a:rPr lang="de-DE" altLang="de-DE" sz="1100" dirty="0">
                <a:latin typeface="Trebuchet MS" panose="020B0603020202020204" pitchFamily="34" charset="0"/>
                <a:ea typeface="ＭＳ Ｐゴシック" pitchFamily="34" charset="-128"/>
              </a:rPr>
              <a:t>Department xx</a:t>
            </a:r>
          </a:p>
        </p:txBody>
      </p:sp>
      <p:pic>
        <p:nvPicPr>
          <p:cNvPr id="3081" name="Grafik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Grafik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341313"/>
            <a:ext cx="9731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2290184"/>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E5146366-1BAB-42AF-8C21-965095FC77A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fld id="{E27D69BF-BC34-4194-B4F0-BF09EBFFE88A}" type="datetime1">
              <a:rPr lang="de-DE"/>
              <a:pPr>
                <a:defRPr/>
              </a:pPr>
              <a:t>07.07.2021</a:t>
            </a:fld>
            <a:endParaRPr lang="de-DE"/>
          </a:p>
        </p:txBody>
      </p:sp>
      <p:sp>
        <p:nvSpPr>
          <p:cNvPr id="5" name="Fußzeilenplatzhalter 4">
            <a:extLst>
              <a:ext uri="{FF2B5EF4-FFF2-40B4-BE49-F238E27FC236}">
                <a16:creationId xmlns:a16="http://schemas.microsoft.com/office/drawing/2014/main" id="{24CDFCA2-D0E8-493D-9639-6519F997C2BB}"/>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endParaRPr lang="de-DE"/>
          </a:p>
        </p:txBody>
      </p:sp>
      <p:sp>
        <p:nvSpPr>
          <p:cNvPr id="6" name="Foliennummernplatzhalter 5">
            <a:extLst>
              <a:ext uri="{FF2B5EF4-FFF2-40B4-BE49-F238E27FC236}">
                <a16:creationId xmlns:a16="http://schemas.microsoft.com/office/drawing/2014/main" id="{6067FBB3-E3CF-40A2-BAD1-48ADBE4BB15E}"/>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hangingPunct="1">
              <a:defRPr sz="1200">
                <a:solidFill>
                  <a:schemeClr val="tx1">
                    <a:tint val="75000"/>
                  </a:schemeClr>
                </a:solidFill>
                <a:latin typeface="Arial" charset="0"/>
                <a:cs typeface="Arial" charset="0"/>
              </a:defRPr>
            </a:lvl1pPr>
          </a:lstStyle>
          <a:p>
            <a:pPr>
              <a:defRPr/>
            </a:pPr>
            <a:fld id="{85445E8A-72FF-4905-8C82-3674747B9343}" type="slidenum">
              <a:rPr lang="de-DE"/>
              <a:pPr>
                <a:defRPr/>
              </a:pPr>
              <a:t>‹#›</a:t>
            </a:fld>
            <a:endParaRPr lang="de-DE"/>
          </a:p>
        </p:txBody>
      </p:sp>
      <p:sp>
        <p:nvSpPr>
          <p:cNvPr id="4102" name="Rechteck 6">
            <a:extLst>
              <a:ext uri="{FF2B5EF4-FFF2-40B4-BE49-F238E27FC236}">
                <a16:creationId xmlns:a16="http://schemas.microsoft.com/office/drawing/2014/main" id="{27592956-76A9-45EF-9766-967DCDFC1F8D}"/>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5" name="Gerade Verbindung 14">
            <a:extLst>
              <a:ext uri="{FF2B5EF4-FFF2-40B4-BE49-F238E27FC236}">
                <a16:creationId xmlns:a16="http://schemas.microsoft.com/office/drawing/2014/main" id="{A1FD8315-7D68-4CFC-AE1C-787115878170}"/>
              </a:ext>
            </a:extLst>
          </p:cNvPr>
          <p:cNvCxnSpPr/>
          <p:nvPr/>
        </p:nvCxnSpPr>
        <p:spPr>
          <a:xfrm>
            <a:off x="0" y="984250"/>
            <a:ext cx="12192000" cy="1588"/>
          </a:xfrm>
          <a:prstGeom prst="line">
            <a:avLst/>
          </a:prstGeom>
          <a:ln w="38100" cap="flat" cmpd="sng" algn="ctr">
            <a:solidFill>
              <a:srgbClr val="AF182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feld 15">
            <a:extLst>
              <a:ext uri="{FF2B5EF4-FFF2-40B4-BE49-F238E27FC236}">
                <a16:creationId xmlns:a16="http://schemas.microsoft.com/office/drawing/2014/main" id="{4C187090-7704-42DA-A34C-3C215361F7B5}"/>
              </a:ext>
            </a:extLst>
          </p:cNvPr>
          <p:cNvSpPr txBox="1"/>
          <p:nvPr/>
        </p:nvSpPr>
        <p:spPr>
          <a:xfrm>
            <a:off x="204788" y="260350"/>
            <a:ext cx="3298825" cy="561975"/>
          </a:xfrm>
          <a:prstGeom prst="rect">
            <a:avLst/>
          </a:prstGeom>
          <a:noFill/>
        </p:spPr>
        <p:txBody>
          <a:bodyPr>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fontAlgn="auto" hangingPunct="1">
              <a:spcBef>
                <a:spcPts val="0"/>
              </a:spcBef>
              <a:spcAft>
                <a:spcPts val="0"/>
              </a:spcAft>
              <a:defRPr/>
            </a:pPr>
            <a:r>
              <a:rPr lang="de-DE" sz="1400" dirty="0">
                <a:solidFill>
                  <a:srgbClr val="AF1821"/>
                </a:solidFill>
                <a:latin typeface="Bliss 2 Bold" pitchFamily="50" charset="0"/>
                <a:ea typeface="ＭＳ Ｐゴシック" charset="-128"/>
                <a:cs typeface="+mn-cs"/>
              </a:rPr>
              <a:t>Philosophische Fakultät</a:t>
            </a:r>
          </a:p>
          <a:p>
            <a:pPr eaLnBrk="1" fontAlgn="auto" hangingPunct="1">
              <a:lnSpc>
                <a:spcPct val="150000"/>
              </a:lnSpc>
              <a:spcBef>
                <a:spcPts val="0"/>
              </a:spcBef>
              <a:spcAft>
                <a:spcPts val="0"/>
              </a:spcAft>
              <a:defRPr/>
            </a:pPr>
            <a:r>
              <a:rPr lang="de-DE" sz="1100" dirty="0">
                <a:latin typeface="Bliss 2 Regular" pitchFamily="50" charset="0"/>
                <a:ea typeface="ＭＳ Ｐゴシック" charset="-128"/>
                <a:cs typeface="+mn-cs"/>
              </a:rPr>
              <a:t>Department xx</a:t>
            </a:r>
          </a:p>
        </p:txBody>
      </p:sp>
      <p:pic>
        <p:nvPicPr>
          <p:cNvPr id="4105"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83865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043FB8C0-8586-4380-BE63-099044E9748B}"/>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fld id="{BBC93A23-B3C4-4F8F-83A3-6EE839C6D110}" type="datetime1">
              <a:rPr lang="de-DE"/>
              <a:pPr>
                <a:defRPr/>
              </a:pPr>
              <a:t>07.07.2021</a:t>
            </a:fld>
            <a:endParaRPr lang="de-DE"/>
          </a:p>
        </p:txBody>
      </p:sp>
      <p:sp>
        <p:nvSpPr>
          <p:cNvPr id="5" name="Fußzeilenplatzhalter 4">
            <a:extLst>
              <a:ext uri="{FF2B5EF4-FFF2-40B4-BE49-F238E27FC236}">
                <a16:creationId xmlns:a16="http://schemas.microsoft.com/office/drawing/2014/main" id="{AF34B0DD-715D-4F75-9991-A2AAA541BE25}"/>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endParaRPr lang="de-DE"/>
          </a:p>
        </p:txBody>
      </p:sp>
      <p:sp>
        <p:nvSpPr>
          <p:cNvPr id="6" name="Foliennummernplatzhalter 5">
            <a:extLst>
              <a:ext uri="{FF2B5EF4-FFF2-40B4-BE49-F238E27FC236}">
                <a16:creationId xmlns:a16="http://schemas.microsoft.com/office/drawing/2014/main" id="{B6579196-88DA-40C4-847A-BB0773DD8BEB}"/>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hangingPunct="1">
              <a:defRPr sz="1200">
                <a:solidFill>
                  <a:schemeClr val="tx1">
                    <a:tint val="75000"/>
                  </a:schemeClr>
                </a:solidFill>
                <a:latin typeface="Arial" charset="0"/>
                <a:cs typeface="Arial" charset="0"/>
              </a:defRPr>
            </a:lvl1pPr>
          </a:lstStyle>
          <a:p>
            <a:pPr>
              <a:defRPr/>
            </a:pPr>
            <a:fld id="{3ECD3F76-8C9C-47E5-BD76-2A723119F92E}" type="slidenum">
              <a:rPr lang="de-DE"/>
              <a:pPr>
                <a:defRPr/>
              </a:pPr>
              <a:t>‹#›</a:t>
            </a:fld>
            <a:endParaRPr lang="de-DE"/>
          </a:p>
        </p:txBody>
      </p:sp>
      <p:sp>
        <p:nvSpPr>
          <p:cNvPr id="4102" name="Rechteck 6">
            <a:extLst>
              <a:ext uri="{FF2B5EF4-FFF2-40B4-BE49-F238E27FC236}">
                <a16:creationId xmlns:a16="http://schemas.microsoft.com/office/drawing/2014/main" id="{F7C2B5FC-5EB6-42DB-B087-E173A3D67882}"/>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5" name="Gerade Verbindung 14">
            <a:extLst>
              <a:ext uri="{FF2B5EF4-FFF2-40B4-BE49-F238E27FC236}">
                <a16:creationId xmlns:a16="http://schemas.microsoft.com/office/drawing/2014/main" id="{0341EE33-D857-4DF1-AE7F-FA1292BECB70}"/>
              </a:ext>
            </a:extLst>
          </p:cNvPr>
          <p:cNvCxnSpPr/>
          <p:nvPr/>
        </p:nvCxnSpPr>
        <p:spPr>
          <a:xfrm>
            <a:off x="0" y="984250"/>
            <a:ext cx="12192000" cy="1588"/>
          </a:xfrm>
          <a:prstGeom prst="line">
            <a:avLst/>
          </a:prstGeom>
          <a:ln w="38100" cap="flat" cmpd="sng" algn="ctr">
            <a:solidFill>
              <a:srgbClr val="AF182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feld 15">
            <a:extLst>
              <a:ext uri="{FF2B5EF4-FFF2-40B4-BE49-F238E27FC236}">
                <a16:creationId xmlns:a16="http://schemas.microsoft.com/office/drawing/2014/main" id="{6658615C-7C5F-451D-9D2C-2CE806E186D7}"/>
              </a:ext>
            </a:extLst>
          </p:cNvPr>
          <p:cNvSpPr txBox="1"/>
          <p:nvPr/>
        </p:nvSpPr>
        <p:spPr>
          <a:xfrm>
            <a:off x="204788" y="260350"/>
            <a:ext cx="3298825" cy="561975"/>
          </a:xfrm>
          <a:prstGeom prst="rect">
            <a:avLst/>
          </a:prstGeom>
          <a:noFill/>
        </p:spPr>
        <p:txBody>
          <a:bodyPr>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fontAlgn="auto" hangingPunct="1">
              <a:spcBef>
                <a:spcPts val="0"/>
              </a:spcBef>
              <a:spcAft>
                <a:spcPts val="0"/>
              </a:spcAft>
              <a:defRPr/>
            </a:pPr>
            <a:r>
              <a:rPr lang="de-DE" sz="1400" dirty="0">
                <a:solidFill>
                  <a:srgbClr val="AF1821"/>
                </a:solidFill>
                <a:latin typeface="Trebuchet MS" panose="020B0603020202020204" pitchFamily="34" charset="0"/>
                <a:ea typeface="ＭＳ Ｐゴシック" charset="-128"/>
                <a:cs typeface="+mn-cs"/>
              </a:rPr>
              <a:t>Philosophische Fakultät</a:t>
            </a:r>
          </a:p>
          <a:p>
            <a:pPr eaLnBrk="1" fontAlgn="auto" hangingPunct="1">
              <a:lnSpc>
                <a:spcPct val="150000"/>
              </a:lnSpc>
              <a:spcBef>
                <a:spcPts val="0"/>
              </a:spcBef>
              <a:spcAft>
                <a:spcPts val="0"/>
              </a:spcAft>
              <a:defRPr/>
            </a:pPr>
            <a:r>
              <a:rPr lang="de-DE" sz="1100" dirty="0">
                <a:latin typeface="Trebuchet MS" panose="020B0603020202020204" pitchFamily="34" charset="0"/>
                <a:ea typeface="ＭＳ Ｐゴシック" charset="-128"/>
                <a:cs typeface="+mn-cs"/>
              </a:rPr>
              <a:t>Department xx</a:t>
            </a:r>
          </a:p>
        </p:txBody>
      </p:sp>
      <p:pic>
        <p:nvPicPr>
          <p:cNvPr id="4105"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3111163"/>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F1073DF2-92C4-4BAE-BF38-10353FB5379E}"/>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CE6582F8-E3A8-4ADD-ABD1-2ADF867F4FB8}" type="datetime1">
              <a:rPr lang="de-DE"/>
              <a:pPr>
                <a:defRPr/>
              </a:pPr>
              <a:t>07.07.2021</a:t>
            </a:fld>
            <a:endParaRPr lang="de-DE" dirty="0"/>
          </a:p>
        </p:txBody>
      </p:sp>
      <p:sp>
        <p:nvSpPr>
          <p:cNvPr id="5" name="Fußzeilenplatzhalter 4">
            <a:extLst>
              <a:ext uri="{FF2B5EF4-FFF2-40B4-BE49-F238E27FC236}">
                <a16:creationId xmlns:a16="http://schemas.microsoft.com/office/drawing/2014/main" id="{EF0011A3-44B9-435A-AAA8-413E804A46EE}"/>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BFE2553F-E8DC-4140-AAFB-1C32795A742E}"/>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45DF7D4A-BC4D-4703-8496-6080ACCF7532}" type="slidenum">
              <a:rPr lang="de-DE"/>
              <a:pPr>
                <a:defRPr/>
              </a:pPr>
              <a:t>‹#›</a:t>
            </a:fld>
            <a:endParaRPr lang="de-DE" dirty="0"/>
          </a:p>
        </p:txBody>
      </p:sp>
      <p:sp>
        <p:nvSpPr>
          <p:cNvPr id="1030" name="Rechteck 6">
            <a:extLst>
              <a:ext uri="{FF2B5EF4-FFF2-40B4-BE49-F238E27FC236}">
                <a16:creationId xmlns:a16="http://schemas.microsoft.com/office/drawing/2014/main" id="{D3C49C6C-77FD-475F-8FEF-F27E4FE4085D}"/>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7" name="Gerade Verbindung 16">
            <a:extLst>
              <a:ext uri="{FF2B5EF4-FFF2-40B4-BE49-F238E27FC236}">
                <a16:creationId xmlns:a16="http://schemas.microsoft.com/office/drawing/2014/main" id="{34F7911F-AEBE-43B1-BC9A-8576D35DA91F}"/>
              </a:ext>
            </a:extLst>
          </p:cNvPr>
          <p:cNvCxnSpPr/>
          <p:nvPr/>
        </p:nvCxnSpPr>
        <p:spPr>
          <a:xfrm>
            <a:off x="0" y="984250"/>
            <a:ext cx="12192000" cy="1588"/>
          </a:xfrm>
          <a:prstGeom prst="line">
            <a:avLst/>
          </a:prstGeom>
          <a:ln w="38100" cap="flat" cmpd="sng" algn="ctr">
            <a:solidFill>
              <a:srgbClr val="FAB7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3" name="Textfeld 17">
            <a:extLst>
              <a:ext uri="{FF2B5EF4-FFF2-40B4-BE49-F238E27FC236}">
                <a16:creationId xmlns:a16="http://schemas.microsoft.com/office/drawing/2014/main" id="{69A63900-E623-4FC7-B838-0B4324958962}"/>
              </a:ext>
            </a:extLst>
          </p:cNvPr>
          <p:cNvSpPr txBox="1">
            <a:spLocks noChangeArrowheads="1"/>
          </p:cNvSpPr>
          <p:nvPr/>
        </p:nvSpPr>
        <p:spPr bwMode="auto">
          <a:xfrm>
            <a:off x="1487488" y="260350"/>
            <a:ext cx="4070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FAB700"/>
                </a:solidFill>
                <a:latin typeface="Trebuchet MS" panose="020B0603020202020204" pitchFamily="34" charset="0"/>
              </a:rPr>
              <a:t>Fakultät Bildung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Architektur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Künste</a:t>
            </a:r>
          </a:p>
          <a:p>
            <a:pPr eaLnBrk="1" hangingPunct="1">
              <a:lnSpc>
                <a:spcPct val="150000"/>
              </a:lnSpc>
              <a:defRPr/>
            </a:pPr>
            <a:r>
              <a:rPr lang="de-DE" altLang="de-DE" sz="1100" dirty="0">
                <a:latin typeface="Trebuchet MS" panose="020B0603020202020204" pitchFamily="34" charset="0"/>
              </a:rPr>
              <a:t>Department xx</a:t>
            </a:r>
          </a:p>
        </p:txBody>
      </p:sp>
      <p:pic>
        <p:nvPicPr>
          <p:cNvPr id="5129" name="Grafik 1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Grafik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3725" y="260350"/>
            <a:ext cx="785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574751"/>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F5698763-B4D3-46F0-B7D1-7224947A3E5D}"/>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AA295C9E-C4B7-4C59-A28B-96F04D8EB0D0}" type="datetime1">
              <a:rPr lang="de-DE"/>
              <a:pPr>
                <a:defRPr/>
              </a:pPr>
              <a:t>07.07.2021</a:t>
            </a:fld>
            <a:endParaRPr lang="de-DE" dirty="0"/>
          </a:p>
        </p:txBody>
      </p:sp>
      <p:sp>
        <p:nvSpPr>
          <p:cNvPr id="5" name="Fußzeilenplatzhalter 4">
            <a:extLst>
              <a:ext uri="{FF2B5EF4-FFF2-40B4-BE49-F238E27FC236}">
                <a16:creationId xmlns:a16="http://schemas.microsoft.com/office/drawing/2014/main" id="{109E4526-8B3D-4EA5-A8E6-49819DE0FBF0}"/>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0CE53F4D-2B72-4312-8444-506F20304D6D}"/>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EDF7C1E9-0457-4111-85D7-34D45D0F0DEC}" type="slidenum">
              <a:rPr lang="de-DE"/>
              <a:pPr>
                <a:defRPr/>
              </a:pPr>
              <a:t>‹#›</a:t>
            </a:fld>
            <a:endParaRPr lang="de-DE" dirty="0"/>
          </a:p>
        </p:txBody>
      </p:sp>
      <p:sp>
        <p:nvSpPr>
          <p:cNvPr id="6150" name="Rechteck 6">
            <a:extLst>
              <a:ext uri="{FF2B5EF4-FFF2-40B4-BE49-F238E27FC236}">
                <a16:creationId xmlns:a16="http://schemas.microsoft.com/office/drawing/2014/main" id="{2D43D045-612F-4A89-AA07-5E13E1E5A8F5}"/>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7" name="Gerade Verbindung 16">
            <a:extLst>
              <a:ext uri="{FF2B5EF4-FFF2-40B4-BE49-F238E27FC236}">
                <a16:creationId xmlns:a16="http://schemas.microsoft.com/office/drawing/2014/main" id="{4D3243FB-1A3E-427B-850B-4CD1F848130E}"/>
              </a:ext>
            </a:extLst>
          </p:cNvPr>
          <p:cNvCxnSpPr/>
          <p:nvPr/>
        </p:nvCxnSpPr>
        <p:spPr>
          <a:xfrm>
            <a:off x="0" y="984250"/>
            <a:ext cx="12192000" cy="1588"/>
          </a:xfrm>
          <a:prstGeom prst="line">
            <a:avLst/>
          </a:prstGeom>
          <a:ln w="38100" cap="flat" cmpd="sng" algn="ctr">
            <a:solidFill>
              <a:srgbClr val="FAB7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53" name="Textfeld 17">
            <a:extLst>
              <a:ext uri="{FF2B5EF4-FFF2-40B4-BE49-F238E27FC236}">
                <a16:creationId xmlns:a16="http://schemas.microsoft.com/office/drawing/2014/main" id="{2B1F6F4C-5BC9-4E4D-BD43-F09DDBBFD5A1}"/>
              </a:ext>
            </a:extLst>
          </p:cNvPr>
          <p:cNvSpPr txBox="1">
            <a:spLocks noChangeArrowheads="1"/>
          </p:cNvSpPr>
          <p:nvPr/>
        </p:nvSpPr>
        <p:spPr bwMode="auto">
          <a:xfrm>
            <a:off x="239713" y="203200"/>
            <a:ext cx="4070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FAB700"/>
                </a:solidFill>
                <a:latin typeface="Trebuchet MS" panose="020B0603020202020204" pitchFamily="34" charset="0"/>
              </a:rPr>
              <a:t>Fakultät Bildung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Architektur </a:t>
            </a:r>
            <a:r>
              <a:rPr lang="de-DE" altLang="de-DE" sz="1400" dirty="0">
                <a:solidFill>
                  <a:srgbClr val="FAB700"/>
                </a:solidFill>
                <a:latin typeface="Trebuchet MS" panose="020B0603020202020204" pitchFamily="34" charset="0"/>
                <a:cs typeface="Times New Roman" pitchFamily="18" charset="0"/>
              </a:rPr>
              <a:t>· </a:t>
            </a:r>
            <a:r>
              <a:rPr lang="de-DE" altLang="de-DE" sz="1400" dirty="0">
                <a:solidFill>
                  <a:srgbClr val="FAB700"/>
                </a:solidFill>
                <a:latin typeface="Trebuchet MS" panose="020B0603020202020204" pitchFamily="34" charset="0"/>
              </a:rPr>
              <a:t>Künste</a:t>
            </a:r>
          </a:p>
          <a:p>
            <a:pPr eaLnBrk="1" hangingPunct="1">
              <a:lnSpc>
                <a:spcPct val="150000"/>
              </a:lnSpc>
              <a:defRPr/>
            </a:pPr>
            <a:r>
              <a:rPr lang="de-DE" altLang="de-DE" sz="1100" dirty="0">
                <a:latin typeface="Trebuchet MS" panose="020B0603020202020204" pitchFamily="34" charset="0"/>
              </a:rPr>
              <a:t>Department xx</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535184"/>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D9CE9611-0F6B-4447-8E32-A63230E19B8B}"/>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39B66908-A07D-4E9C-8247-1293AF87F4C3}" type="datetime1">
              <a:rPr lang="de-DE"/>
              <a:pPr>
                <a:defRPr/>
              </a:pPr>
              <a:t>07.07.2021</a:t>
            </a:fld>
            <a:endParaRPr lang="de-DE" dirty="0"/>
          </a:p>
        </p:txBody>
      </p:sp>
      <p:sp>
        <p:nvSpPr>
          <p:cNvPr id="5" name="Fußzeilenplatzhalter 4">
            <a:extLst>
              <a:ext uri="{FF2B5EF4-FFF2-40B4-BE49-F238E27FC236}">
                <a16:creationId xmlns:a16="http://schemas.microsoft.com/office/drawing/2014/main" id="{2CEB1447-BAAA-4384-AA20-12D6A3FA5CD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5FDF831C-9186-42D8-A61C-4BD2465E4330}"/>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77274FE9-FCEE-4CEF-A432-0EEC937EA13C}" type="slidenum">
              <a:rPr lang="de-DE"/>
              <a:pPr>
                <a:defRPr/>
              </a:pPr>
              <a:t>‹#›</a:t>
            </a:fld>
            <a:endParaRPr lang="de-DE" dirty="0"/>
          </a:p>
        </p:txBody>
      </p:sp>
      <p:sp>
        <p:nvSpPr>
          <p:cNvPr id="7174" name="Rechteck 6">
            <a:extLst>
              <a:ext uri="{FF2B5EF4-FFF2-40B4-BE49-F238E27FC236}">
                <a16:creationId xmlns:a16="http://schemas.microsoft.com/office/drawing/2014/main" id="{B71A8B7C-3D99-47C4-955F-4D5C29169D97}"/>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9" name="Gerade Verbindung 18">
            <a:extLst>
              <a:ext uri="{FF2B5EF4-FFF2-40B4-BE49-F238E27FC236}">
                <a16:creationId xmlns:a16="http://schemas.microsoft.com/office/drawing/2014/main" id="{BFF6A675-8E29-4FB8-84EA-78DF32218D2C}"/>
              </a:ext>
            </a:extLst>
          </p:cNvPr>
          <p:cNvCxnSpPr/>
          <p:nvPr/>
        </p:nvCxnSpPr>
        <p:spPr>
          <a:xfrm>
            <a:off x="0" y="984250"/>
            <a:ext cx="12192000" cy="1588"/>
          </a:xfrm>
          <a:prstGeom prst="line">
            <a:avLst/>
          </a:prstGeom>
          <a:ln w="38100" cap="flat" cmpd="sng" algn="ctr">
            <a:solidFill>
              <a:srgbClr val="40952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78" name="Textfeld 21">
            <a:extLst>
              <a:ext uri="{FF2B5EF4-FFF2-40B4-BE49-F238E27FC236}">
                <a16:creationId xmlns:a16="http://schemas.microsoft.com/office/drawing/2014/main" id="{84B284A4-46C3-43C8-ABF7-49D40ADE1BDD}"/>
              </a:ext>
            </a:extLst>
          </p:cNvPr>
          <p:cNvSpPr txBox="1">
            <a:spLocks noChangeArrowheads="1"/>
          </p:cNvSpPr>
          <p:nvPr/>
        </p:nvSpPr>
        <p:spPr bwMode="auto">
          <a:xfrm>
            <a:off x="1312863" y="222250"/>
            <a:ext cx="7042150" cy="715963"/>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dirty="0">
                <a:solidFill>
                  <a:srgbClr val="030385"/>
                </a:solidFill>
                <a:latin typeface="Trebuchet MS" panose="020B0603020202020204" pitchFamily="34" charset="0"/>
              </a:rPr>
              <a:t>WIRTSCHAFTSWISSENSCHAFTEN</a:t>
            </a:r>
          </a:p>
          <a:p>
            <a:pPr eaLnBrk="1" hangingPunct="1">
              <a:defRPr/>
            </a:pPr>
            <a:r>
              <a:rPr lang="de-DE" altLang="de-DE" sz="1200" dirty="0">
                <a:solidFill>
                  <a:srgbClr val="030385"/>
                </a:solidFill>
                <a:latin typeface="Trebuchet MS" panose="020B0603020202020204" pitchFamily="34" charset="0"/>
              </a:rPr>
              <a:t>WIRTSCHAFTSINFORMATIK | WIRTSCHAFTSRECHT</a:t>
            </a:r>
          </a:p>
          <a:p>
            <a:pPr eaLnBrk="1" hangingPunct="1">
              <a:lnSpc>
                <a:spcPct val="150000"/>
              </a:lnSpc>
              <a:defRPr/>
            </a:pPr>
            <a:r>
              <a:rPr lang="de-DE" altLang="de-DE" sz="1100" dirty="0">
                <a:latin typeface="Trebuchet MS" panose="020B0603020202020204" pitchFamily="34" charset="0"/>
              </a:rPr>
              <a:t>Department xx</a:t>
            </a:r>
          </a:p>
        </p:txBody>
      </p:sp>
      <p:pic>
        <p:nvPicPr>
          <p:cNvPr id="7177" name="Grafik 1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71500" y="115888"/>
            <a:ext cx="77152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6783554"/>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88237C59-3112-4A01-A8CB-5063BB5BB528}"/>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46C4E416-27D1-4824-80B7-ECCA454000D1}" type="datetime1">
              <a:rPr lang="de-DE"/>
              <a:pPr>
                <a:defRPr/>
              </a:pPr>
              <a:t>07.07.2021</a:t>
            </a:fld>
            <a:endParaRPr lang="de-DE" dirty="0"/>
          </a:p>
        </p:txBody>
      </p:sp>
      <p:sp>
        <p:nvSpPr>
          <p:cNvPr id="5" name="Fußzeilenplatzhalter 4">
            <a:extLst>
              <a:ext uri="{FF2B5EF4-FFF2-40B4-BE49-F238E27FC236}">
                <a16:creationId xmlns:a16="http://schemas.microsoft.com/office/drawing/2014/main" id="{3790160C-F42C-4039-9026-A6CB490AB1C3}"/>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CA1CCE23-F6D5-4729-A7B3-3F22A9F51FAB}"/>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971823B8-0EDE-48A1-BBEE-7F96461863A2}" type="slidenum">
              <a:rPr lang="de-DE"/>
              <a:pPr>
                <a:defRPr/>
              </a:pPr>
              <a:t>‹#›</a:t>
            </a:fld>
            <a:endParaRPr lang="de-DE" dirty="0"/>
          </a:p>
        </p:txBody>
      </p:sp>
      <p:sp>
        <p:nvSpPr>
          <p:cNvPr id="8198" name="Rechteck 6">
            <a:extLst>
              <a:ext uri="{FF2B5EF4-FFF2-40B4-BE49-F238E27FC236}">
                <a16:creationId xmlns:a16="http://schemas.microsoft.com/office/drawing/2014/main" id="{41FF3AFF-2CA7-46D2-BB42-41DAFF1F324B}"/>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9" name="Gerade Verbindung 18">
            <a:extLst>
              <a:ext uri="{FF2B5EF4-FFF2-40B4-BE49-F238E27FC236}">
                <a16:creationId xmlns:a16="http://schemas.microsoft.com/office/drawing/2014/main" id="{56CE632F-60AF-4A8B-A485-2C6365A713F8}"/>
              </a:ext>
            </a:extLst>
          </p:cNvPr>
          <p:cNvCxnSpPr/>
          <p:nvPr/>
        </p:nvCxnSpPr>
        <p:spPr>
          <a:xfrm>
            <a:off x="0" y="984250"/>
            <a:ext cx="12192000" cy="1588"/>
          </a:xfrm>
          <a:prstGeom prst="line">
            <a:avLst/>
          </a:prstGeom>
          <a:ln w="38100" cap="flat" cmpd="sng" algn="ctr">
            <a:solidFill>
              <a:srgbClr val="40952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01" name="Textfeld 19">
            <a:extLst>
              <a:ext uri="{FF2B5EF4-FFF2-40B4-BE49-F238E27FC236}">
                <a16:creationId xmlns:a16="http://schemas.microsoft.com/office/drawing/2014/main" id="{B165465D-E979-4630-A799-C0D7AF9DA2BB}"/>
              </a:ext>
            </a:extLst>
          </p:cNvPr>
          <p:cNvSpPr txBox="1">
            <a:spLocks noChangeArrowheads="1"/>
          </p:cNvSpPr>
          <p:nvPr/>
        </p:nvSpPr>
        <p:spPr bwMode="auto">
          <a:xfrm>
            <a:off x="239713" y="188913"/>
            <a:ext cx="7042150" cy="7778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409527"/>
                </a:solidFill>
                <a:latin typeface="Trebuchet MS" panose="020B0603020202020204" pitchFamily="34" charset="0"/>
              </a:rPr>
              <a:t>Fakultät Wirtschaftswissenschaften,</a:t>
            </a:r>
          </a:p>
          <a:p>
            <a:pPr eaLnBrk="1" hangingPunct="1">
              <a:defRPr/>
            </a:pPr>
            <a:r>
              <a:rPr lang="de-DE" altLang="de-DE" sz="1400" dirty="0">
                <a:solidFill>
                  <a:srgbClr val="409527"/>
                </a:solidFill>
                <a:latin typeface="Trebuchet MS" panose="020B0603020202020204" pitchFamily="34" charset="0"/>
              </a:rPr>
              <a:t>Wirtschaftsinformatik und Wirtschaftsrecht</a:t>
            </a:r>
          </a:p>
          <a:p>
            <a:pPr eaLnBrk="1" hangingPunct="1">
              <a:lnSpc>
                <a:spcPct val="150000"/>
              </a:lnSpc>
              <a:defRPr/>
            </a:pPr>
            <a:r>
              <a:rPr lang="de-DE" altLang="de-DE" sz="1100" dirty="0">
                <a:latin typeface="Trebuchet MS" panose="020B0603020202020204" pitchFamily="34" charset="0"/>
              </a:rPr>
              <a:t>Department xx</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55300"/>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0A7B2B3C-5614-4760-A8DC-4DAC20039FB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8A7B3FF9-ED14-4CF3-8F5B-D61BC0D979D2}" type="datetime1">
              <a:rPr lang="de-DE"/>
              <a:pPr>
                <a:defRPr/>
              </a:pPr>
              <a:t>07.07.2021</a:t>
            </a:fld>
            <a:endParaRPr lang="de-DE" dirty="0"/>
          </a:p>
        </p:txBody>
      </p:sp>
      <p:sp>
        <p:nvSpPr>
          <p:cNvPr id="5" name="Fußzeilenplatzhalter 4">
            <a:extLst>
              <a:ext uri="{FF2B5EF4-FFF2-40B4-BE49-F238E27FC236}">
                <a16:creationId xmlns:a16="http://schemas.microsoft.com/office/drawing/2014/main" id="{E81C69FC-38DE-4491-AABD-C7E8069C7438}"/>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3439DF28-83D1-4444-B21D-8E77E016FC9E}"/>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185FDC5D-9175-4F30-AB2E-21785B970413}" type="slidenum">
              <a:rPr lang="de-DE"/>
              <a:pPr>
                <a:defRPr/>
              </a:pPr>
              <a:t>‹#›</a:t>
            </a:fld>
            <a:endParaRPr lang="de-DE" dirty="0"/>
          </a:p>
        </p:txBody>
      </p:sp>
      <p:sp>
        <p:nvSpPr>
          <p:cNvPr id="9222" name="Rechteck 6">
            <a:extLst>
              <a:ext uri="{FF2B5EF4-FFF2-40B4-BE49-F238E27FC236}">
                <a16:creationId xmlns:a16="http://schemas.microsoft.com/office/drawing/2014/main" id="{DF47ACFE-0F76-4CB1-9B62-BB923A67182D}"/>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a:extLst>
              <a:ext uri="{FF2B5EF4-FFF2-40B4-BE49-F238E27FC236}">
                <a16:creationId xmlns:a16="http://schemas.microsoft.com/office/drawing/2014/main" id="{0F0B1511-1F48-4DC7-A20F-813A4BD9D2F8}"/>
              </a:ext>
            </a:extLst>
          </p:cNvPr>
          <p:cNvCxnSpPr/>
          <p:nvPr/>
        </p:nvCxnSpPr>
        <p:spPr>
          <a:xfrm>
            <a:off x="0" y="984250"/>
            <a:ext cx="12192000" cy="1588"/>
          </a:xfrm>
          <a:prstGeom prst="line">
            <a:avLst/>
          </a:prstGeom>
          <a:ln w="38100" cap="flat" cmpd="sng" algn="ctr">
            <a:solidFill>
              <a:srgbClr val="61154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224" name="Picture 10" descr="Z:\Pressestelle\Logos\Fak4_Logo_web.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438" y="131763"/>
            <a:ext cx="238601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feld 25">
            <a:extLst>
              <a:ext uri="{FF2B5EF4-FFF2-40B4-BE49-F238E27FC236}">
                <a16:creationId xmlns:a16="http://schemas.microsoft.com/office/drawing/2014/main" id="{FEDD3ACE-9942-4701-81A9-32A798E79AC5}"/>
              </a:ext>
            </a:extLst>
          </p:cNvPr>
          <p:cNvSpPr txBox="1">
            <a:spLocks noChangeArrowheads="1"/>
          </p:cNvSpPr>
          <p:nvPr/>
        </p:nvSpPr>
        <p:spPr bwMode="auto">
          <a:xfrm>
            <a:off x="1027113" y="590550"/>
            <a:ext cx="5213350" cy="315913"/>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defRPr/>
            </a:pPr>
            <a:r>
              <a:rPr lang="de-DE" altLang="de-DE" sz="1100" dirty="0">
                <a:latin typeface="Trebuchet MS" panose="020B0603020202020204" pitchFamily="34" charset="0"/>
              </a:rPr>
              <a:t>Department xx</a:t>
            </a:r>
          </a:p>
        </p:txBody>
      </p:sp>
      <p:pic>
        <p:nvPicPr>
          <p:cNvPr id="2" name="Grafik 10"/>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6013213"/>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F0A0B8BD-66D4-4F66-A659-40B92879121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0DCCEF7D-533A-4847-B3B6-0A4F7F784000}" type="datetime1">
              <a:rPr lang="de-DE"/>
              <a:pPr>
                <a:defRPr/>
              </a:pPr>
              <a:t>07.07.2021</a:t>
            </a:fld>
            <a:endParaRPr lang="de-DE" dirty="0"/>
          </a:p>
        </p:txBody>
      </p:sp>
      <p:sp>
        <p:nvSpPr>
          <p:cNvPr id="5" name="Fußzeilenplatzhalter 4">
            <a:extLst>
              <a:ext uri="{FF2B5EF4-FFF2-40B4-BE49-F238E27FC236}">
                <a16:creationId xmlns:a16="http://schemas.microsoft.com/office/drawing/2014/main" id="{52FDC363-B13B-4A09-A3CE-799821AC9CB5}"/>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63173280-D499-4D75-8293-7E299D793AD7}"/>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01C515F1-A1E6-4D5D-849D-96D593750496}" type="slidenum">
              <a:rPr lang="de-DE"/>
              <a:pPr>
                <a:defRPr/>
              </a:pPr>
              <a:t>‹#›</a:t>
            </a:fld>
            <a:endParaRPr lang="de-DE" dirty="0"/>
          </a:p>
        </p:txBody>
      </p:sp>
      <p:sp>
        <p:nvSpPr>
          <p:cNvPr id="10246" name="Rechteck 6">
            <a:extLst>
              <a:ext uri="{FF2B5EF4-FFF2-40B4-BE49-F238E27FC236}">
                <a16:creationId xmlns:a16="http://schemas.microsoft.com/office/drawing/2014/main" id="{1F4AD905-625B-449E-83E5-20619133AB8A}"/>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a:extLst>
              <a:ext uri="{FF2B5EF4-FFF2-40B4-BE49-F238E27FC236}">
                <a16:creationId xmlns:a16="http://schemas.microsoft.com/office/drawing/2014/main" id="{B8A65C02-6D19-4C56-A2C4-D64CB7556E98}"/>
              </a:ext>
            </a:extLst>
          </p:cNvPr>
          <p:cNvCxnSpPr/>
          <p:nvPr/>
        </p:nvCxnSpPr>
        <p:spPr>
          <a:xfrm>
            <a:off x="0" y="984250"/>
            <a:ext cx="12192000" cy="1588"/>
          </a:xfrm>
          <a:prstGeom prst="line">
            <a:avLst/>
          </a:prstGeom>
          <a:ln w="38100" cap="flat" cmpd="sng" algn="ctr">
            <a:solidFill>
              <a:srgbClr val="61154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49" name="Textfeld 23">
            <a:extLst>
              <a:ext uri="{FF2B5EF4-FFF2-40B4-BE49-F238E27FC236}">
                <a16:creationId xmlns:a16="http://schemas.microsoft.com/office/drawing/2014/main" id="{26CCD914-AF75-4D08-A633-C075F99EF707}"/>
              </a:ext>
            </a:extLst>
          </p:cNvPr>
          <p:cNvSpPr txBox="1">
            <a:spLocks noChangeArrowheads="1"/>
          </p:cNvSpPr>
          <p:nvPr/>
        </p:nvSpPr>
        <p:spPr bwMode="auto">
          <a:xfrm>
            <a:off x="209550" y="203200"/>
            <a:ext cx="5213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611543"/>
                </a:solidFill>
                <a:latin typeface="Trebuchet MS" panose="020B0603020202020204" pitchFamily="34" charset="0"/>
              </a:rPr>
              <a:t>Naturwissenschaftlich-Technische Fakultät</a:t>
            </a:r>
          </a:p>
          <a:p>
            <a:pPr eaLnBrk="1" hangingPunct="1">
              <a:lnSpc>
                <a:spcPct val="150000"/>
              </a:lnSpc>
              <a:defRPr/>
            </a:pPr>
            <a:r>
              <a:rPr lang="de-DE" altLang="de-DE" sz="1100" dirty="0">
                <a:latin typeface="Trebuchet MS" panose="020B0603020202020204" pitchFamily="34" charset="0"/>
              </a:rPr>
              <a:t>Department xx</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872832"/>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65C1F560-0953-46DC-A997-E5C5BC414C6D}"/>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CE009E75-8FF1-42A4-93A4-439FE0F73BB2}" type="datetime1">
              <a:rPr lang="de-DE"/>
              <a:pPr>
                <a:defRPr/>
              </a:pPr>
              <a:t>07.07.2021</a:t>
            </a:fld>
            <a:endParaRPr lang="de-DE" dirty="0"/>
          </a:p>
        </p:txBody>
      </p:sp>
      <p:sp>
        <p:nvSpPr>
          <p:cNvPr id="5" name="Fußzeilenplatzhalter 4">
            <a:extLst>
              <a:ext uri="{FF2B5EF4-FFF2-40B4-BE49-F238E27FC236}">
                <a16:creationId xmlns:a16="http://schemas.microsoft.com/office/drawing/2014/main" id="{EB58B313-88DD-4E6A-9E07-63F23B97174D}"/>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B6449828-07CE-4261-96C9-29C2E2A848BE}"/>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3C4F2116-8F3D-4A1A-8A1A-DD20215A7B23}" type="slidenum">
              <a:rPr lang="de-DE"/>
              <a:pPr>
                <a:defRPr/>
              </a:pPr>
              <a:t>‹#›</a:t>
            </a:fld>
            <a:endParaRPr lang="de-DE" dirty="0"/>
          </a:p>
        </p:txBody>
      </p:sp>
      <p:sp>
        <p:nvSpPr>
          <p:cNvPr id="9222" name="Rechteck 6">
            <a:extLst>
              <a:ext uri="{FF2B5EF4-FFF2-40B4-BE49-F238E27FC236}">
                <a16:creationId xmlns:a16="http://schemas.microsoft.com/office/drawing/2014/main" id="{D9B3417C-EA0C-41BA-BD2E-A00B90FA682D}"/>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a:extLst>
              <a:ext uri="{FF2B5EF4-FFF2-40B4-BE49-F238E27FC236}">
                <a16:creationId xmlns:a16="http://schemas.microsoft.com/office/drawing/2014/main" id="{416786A8-02F8-4780-89E2-FF14AA09065F}"/>
              </a:ext>
            </a:extLst>
          </p:cNvPr>
          <p:cNvCxnSpPr/>
          <p:nvPr/>
        </p:nvCxnSpPr>
        <p:spPr>
          <a:xfrm>
            <a:off x="0" y="984250"/>
            <a:ext cx="12192000" cy="1588"/>
          </a:xfrm>
          <a:prstGeom prst="line">
            <a:avLst/>
          </a:prstGeom>
          <a:ln w="38100" cap="flat" cmpd="sng" algn="ctr">
            <a:solidFill>
              <a:schemeClr val="accent3">
                <a:lumMod val="7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272" name="Grafik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Grafik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79425" y="0"/>
            <a:ext cx="3449638"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Rechteck 6">
            <a:extLst>
              <a:ext uri="{FF2B5EF4-FFF2-40B4-BE49-F238E27FC236}">
                <a16:creationId xmlns:a16="http://schemas.microsoft.com/office/drawing/2014/main" id="{ACF8002D-6318-45D8-A234-9EC3BE90ED6A}"/>
              </a:ext>
            </a:extLst>
          </p:cNvPr>
          <p:cNvSpPr>
            <a:spLocks noChangeArrowheads="1"/>
          </p:cNvSpPr>
          <p:nvPr/>
        </p:nvSpPr>
        <p:spPr bwMode="auto">
          <a:xfrm>
            <a:off x="1487488" y="635000"/>
            <a:ext cx="11223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defRPr/>
            </a:pPr>
            <a:r>
              <a:rPr lang="de-DE" altLang="de-DE" sz="1100">
                <a:solidFill>
                  <a:srgbClr val="000000"/>
                </a:solidFill>
                <a:latin typeface="Trebuchet MS" panose="020B0603020202020204" pitchFamily="34" charset="0"/>
              </a:rPr>
              <a:t>Department xx</a:t>
            </a:r>
          </a:p>
        </p:txBody>
      </p:sp>
    </p:spTree>
    <p:extLst>
      <p:ext uri="{BB962C8B-B14F-4D97-AF65-F5344CB8AC3E}">
        <p14:creationId xmlns:p14="http://schemas.microsoft.com/office/powerpoint/2010/main" val="312480386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99E08C1D-0186-4C4B-AA49-FAAAF1008DA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08530147-9639-4ACC-BD30-61CB04B983AC}" type="datetime1">
              <a:rPr lang="de-DE"/>
              <a:pPr>
                <a:defRPr/>
              </a:pPr>
              <a:t>07.07.2021</a:t>
            </a:fld>
            <a:endParaRPr lang="de-DE" dirty="0"/>
          </a:p>
        </p:txBody>
      </p:sp>
      <p:sp>
        <p:nvSpPr>
          <p:cNvPr id="5" name="Fußzeilenplatzhalter 4">
            <a:extLst>
              <a:ext uri="{FF2B5EF4-FFF2-40B4-BE49-F238E27FC236}">
                <a16:creationId xmlns:a16="http://schemas.microsoft.com/office/drawing/2014/main" id="{831C6E6D-7A3C-4E6A-9F1B-601F14E547CD}"/>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endParaRPr lang="de-DE"/>
          </a:p>
        </p:txBody>
      </p:sp>
      <p:sp>
        <p:nvSpPr>
          <p:cNvPr id="6" name="Foliennummernplatzhalter 5">
            <a:extLst>
              <a:ext uri="{FF2B5EF4-FFF2-40B4-BE49-F238E27FC236}">
                <a16:creationId xmlns:a16="http://schemas.microsoft.com/office/drawing/2014/main" id="{A4CB93BA-41C8-4E89-9A03-8A5598926BBC}"/>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cs typeface="+mn-cs"/>
              </a:defRPr>
            </a:lvl1pPr>
          </a:lstStyle>
          <a:p>
            <a:pPr>
              <a:defRPr/>
            </a:pPr>
            <a:fld id="{F36E0231-BAE5-42A6-A676-42FA360B4488}" type="slidenum">
              <a:rPr lang="de-DE"/>
              <a:pPr>
                <a:defRPr/>
              </a:pPr>
              <a:t>‹#›</a:t>
            </a:fld>
            <a:endParaRPr lang="de-DE" dirty="0"/>
          </a:p>
        </p:txBody>
      </p:sp>
      <p:sp>
        <p:nvSpPr>
          <p:cNvPr id="10246" name="Rechteck 6">
            <a:extLst>
              <a:ext uri="{FF2B5EF4-FFF2-40B4-BE49-F238E27FC236}">
                <a16:creationId xmlns:a16="http://schemas.microsoft.com/office/drawing/2014/main" id="{62186137-4321-452A-B8EB-C009818DE7FC}"/>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sp>
        <p:nvSpPr>
          <p:cNvPr id="10249" name="Textfeld 23">
            <a:extLst>
              <a:ext uri="{FF2B5EF4-FFF2-40B4-BE49-F238E27FC236}">
                <a16:creationId xmlns:a16="http://schemas.microsoft.com/office/drawing/2014/main" id="{62A4DE6E-55BF-4AFC-AFD4-BD3D31774CE9}"/>
              </a:ext>
            </a:extLst>
          </p:cNvPr>
          <p:cNvSpPr txBox="1">
            <a:spLocks noChangeArrowheads="1"/>
          </p:cNvSpPr>
          <p:nvPr/>
        </p:nvSpPr>
        <p:spPr bwMode="auto">
          <a:xfrm>
            <a:off x="209550" y="203200"/>
            <a:ext cx="5213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chemeClr val="accent5">
                    <a:lumMod val="75000"/>
                  </a:schemeClr>
                </a:solidFill>
                <a:latin typeface="Trebuchet MS" panose="020B0603020202020204" pitchFamily="34" charset="0"/>
              </a:rPr>
              <a:t>Lebenswissenschaftliche Fakultät</a:t>
            </a:r>
          </a:p>
          <a:p>
            <a:pPr eaLnBrk="1" hangingPunct="1">
              <a:lnSpc>
                <a:spcPct val="150000"/>
              </a:lnSpc>
              <a:defRPr/>
            </a:pPr>
            <a:r>
              <a:rPr lang="de-DE" altLang="de-DE" sz="1100" dirty="0">
                <a:latin typeface="Trebuchet MS" panose="020B0603020202020204" pitchFamily="34" charset="0"/>
              </a:rPr>
              <a:t>Department xx</a:t>
            </a:r>
          </a:p>
        </p:txBody>
      </p:sp>
      <p:pic>
        <p:nvPicPr>
          <p:cNvPr id="12296"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297" name="Gerade Verbindung 22"/>
          <p:cNvCxnSpPr>
            <a:cxnSpLocks noChangeShapeType="1"/>
          </p:cNvCxnSpPr>
          <p:nvPr/>
        </p:nvCxnSpPr>
        <p:spPr bwMode="auto">
          <a:xfrm>
            <a:off x="0" y="984250"/>
            <a:ext cx="12192000" cy="1588"/>
          </a:xfrm>
          <a:prstGeom prst="line">
            <a:avLst/>
          </a:prstGeom>
          <a:noFill/>
          <a:ln w="38100" algn="ctr">
            <a:solidFill>
              <a:srgbClr val="089CA3"/>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49239842"/>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Trebuchet MS" panose="020B0603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D60D7E17-A961-4FA7-883C-0E1AC75E6862}"/>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E768066-F842-4660-9505-788BC5FC500D}" type="datetime1">
              <a:rPr lang="de-DE"/>
              <a:pPr>
                <a:defRPr/>
              </a:pPr>
              <a:t>07.07.2021</a:t>
            </a:fld>
            <a:endParaRPr lang="de-DE"/>
          </a:p>
        </p:txBody>
      </p:sp>
      <p:sp>
        <p:nvSpPr>
          <p:cNvPr id="5" name="Fußzeilenplatzhalter 4">
            <a:extLst>
              <a:ext uri="{FF2B5EF4-FFF2-40B4-BE49-F238E27FC236}">
                <a16:creationId xmlns:a16="http://schemas.microsoft.com/office/drawing/2014/main" id="{ACA9D7CC-0040-4510-A4F5-B96ACB81E6AC}"/>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2066384D-B230-416C-BE2B-CD376B2B5C43}"/>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F4C50CFF-9372-4E85-86B7-B4F454C3376C}" type="slidenum">
              <a:rPr lang="de-DE"/>
              <a:pPr>
                <a:defRPr/>
              </a:pPr>
              <a:t>‹#›</a:t>
            </a:fld>
            <a:endParaRPr lang="de-DE"/>
          </a:p>
        </p:txBody>
      </p:sp>
      <p:sp>
        <p:nvSpPr>
          <p:cNvPr id="1030" name="Rechteck 6">
            <a:extLst>
              <a:ext uri="{FF2B5EF4-FFF2-40B4-BE49-F238E27FC236}">
                <a16:creationId xmlns:a16="http://schemas.microsoft.com/office/drawing/2014/main" id="{8AF8E8A5-783F-4EE0-AE17-F2ECF1B949F3}"/>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7" name="Gerade Verbindung 16">
            <a:extLst>
              <a:ext uri="{FF2B5EF4-FFF2-40B4-BE49-F238E27FC236}">
                <a16:creationId xmlns:a16="http://schemas.microsoft.com/office/drawing/2014/main" id="{6B36704F-1998-4CD0-B76B-CA06B8061AFF}"/>
              </a:ext>
            </a:extLst>
          </p:cNvPr>
          <p:cNvCxnSpPr/>
          <p:nvPr/>
        </p:nvCxnSpPr>
        <p:spPr>
          <a:xfrm>
            <a:off x="0" y="984250"/>
            <a:ext cx="12192000" cy="1588"/>
          </a:xfrm>
          <a:prstGeom prst="line">
            <a:avLst/>
          </a:prstGeom>
          <a:ln w="38100" cap="flat" cmpd="sng" algn="ctr">
            <a:solidFill>
              <a:srgbClr val="FAB7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3" name="Textfeld 17">
            <a:extLst>
              <a:ext uri="{FF2B5EF4-FFF2-40B4-BE49-F238E27FC236}">
                <a16:creationId xmlns:a16="http://schemas.microsoft.com/office/drawing/2014/main" id="{C4D6BB6C-D3EB-48F6-BC62-4B69C20B7A26}"/>
              </a:ext>
            </a:extLst>
          </p:cNvPr>
          <p:cNvSpPr txBox="1">
            <a:spLocks noChangeArrowheads="1"/>
          </p:cNvSpPr>
          <p:nvPr/>
        </p:nvSpPr>
        <p:spPr bwMode="auto">
          <a:xfrm>
            <a:off x="1487488" y="260350"/>
            <a:ext cx="4070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dirty="0">
                <a:solidFill>
                  <a:srgbClr val="FAB700"/>
                </a:solidFill>
                <a:latin typeface="Bliss 2 Bold" pitchFamily="50" charset="0"/>
              </a:rPr>
              <a:t>Fakultät Bildung </a:t>
            </a:r>
            <a:r>
              <a:rPr lang="de-DE" altLang="de-DE" sz="1400" dirty="0">
                <a:solidFill>
                  <a:srgbClr val="FAB700"/>
                </a:solidFill>
                <a:latin typeface="Bliss 2 Bold" pitchFamily="50" charset="0"/>
                <a:cs typeface="Times New Roman" pitchFamily="18" charset="0"/>
              </a:rPr>
              <a:t>· </a:t>
            </a:r>
            <a:r>
              <a:rPr lang="de-DE" altLang="de-DE" sz="1400" dirty="0">
                <a:solidFill>
                  <a:srgbClr val="FAB700"/>
                </a:solidFill>
                <a:latin typeface="Bliss 2 Bold" pitchFamily="50" charset="0"/>
              </a:rPr>
              <a:t>Architektur </a:t>
            </a:r>
            <a:r>
              <a:rPr lang="de-DE" altLang="de-DE" sz="1400" dirty="0">
                <a:solidFill>
                  <a:srgbClr val="FAB700"/>
                </a:solidFill>
                <a:latin typeface="Bliss 2 Bold" pitchFamily="50" charset="0"/>
                <a:cs typeface="Times New Roman" pitchFamily="18" charset="0"/>
              </a:rPr>
              <a:t>· </a:t>
            </a:r>
            <a:r>
              <a:rPr lang="de-DE" altLang="de-DE" sz="1400" dirty="0">
                <a:solidFill>
                  <a:srgbClr val="FAB700"/>
                </a:solidFill>
                <a:latin typeface="Bliss 2 Bold" pitchFamily="50" charset="0"/>
              </a:rPr>
              <a:t>Künste</a:t>
            </a:r>
          </a:p>
          <a:p>
            <a:pPr eaLnBrk="1" hangingPunct="1">
              <a:lnSpc>
                <a:spcPct val="150000"/>
              </a:lnSpc>
              <a:defRPr/>
            </a:pPr>
            <a:r>
              <a:rPr lang="de-DE" altLang="de-DE" sz="1100" dirty="0">
                <a:latin typeface="Bliss 2 Regular" pitchFamily="50" charset="0"/>
              </a:rPr>
              <a:t>Department xx</a:t>
            </a:r>
          </a:p>
        </p:txBody>
      </p:sp>
      <p:pic>
        <p:nvPicPr>
          <p:cNvPr id="5129" name="Grafik 1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Grafik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3725" y="260350"/>
            <a:ext cx="785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69631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0102F077-70EA-434A-A2A0-D9F9AB7B809B}"/>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03B0C64-D617-4C15-AF0D-E11898FCDFF2}" type="datetime1">
              <a:rPr lang="de-DE"/>
              <a:pPr>
                <a:defRPr/>
              </a:pPr>
              <a:t>07.07.2021</a:t>
            </a:fld>
            <a:endParaRPr lang="de-DE"/>
          </a:p>
        </p:txBody>
      </p:sp>
      <p:sp>
        <p:nvSpPr>
          <p:cNvPr id="5" name="Fußzeilenplatzhalter 4">
            <a:extLst>
              <a:ext uri="{FF2B5EF4-FFF2-40B4-BE49-F238E27FC236}">
                <a16:creationId xmlns:a16="http://schemas.microsoft.com/office/drawing/2014/main" id="{D16E4ECF-870D-4159-B035-B869FC031B6D}"/>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B105E795-6361-4808-AC59-9DAFEE08D5BA}"/>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30C66785-7B50-4696-83AE-5D995B48D851}" type="slidenum">
              <a:rPr lang="de-DE"/>
              <a:pPr>
                <a:defRPr/>
              </a:pPr>
              <a:t>‹#›</a:t>
            </a:fld>
            <a:endParaRPr lang="de-DE"/>
          </a:p>
        </p:txBody>
      </p:sp>
      <p:sp>
        <p:nvSpPr>
          <p:cNvPr id="6150" name="Rechteck 6">
            <a:extLst>
              <a:ext uri="{FF2B5EF4-FFF2-40B4-BE49-F238E27FC236}">
                <a16:creationId xmlns:a16="http://schemas.microsoft.com/office/drawing/2014/main" id="{6AC73355-87C2-4F8E-86CC-CCB8BB3E6E6D}"/>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7" name="Gerade Verbindung 16">
            <a:extLst>
              <a:ext uri="{FF2B5EF4-FFF2-40B4-BE49-F238E27FC236}">
                <a16:creationId xmlns:a16="http://schemas.microsoft.com/office/drawing/2014/main" id="{317E9072-7313-4A9A-921C-7C20A8862723}"/>
              </a:ext>
            </a:extLst>
          </p:cNvPr>
          <p:cNvCxnSpPr/>
          <p:nvPr/>
        </p:nvCxnSpPr>
        <p:spPr>
          <a:xfrm>
            <a:off x="0" y="984250"/>
            <a:ext cx="12192000" cy="1588"/>
          </a:xfrm>
          <a:prstGeom prst="line">
            <a:avLst/>
          </a:prstGeom>
          <a:ln w="38100" cap="flat" cmpd="sng" algn="ctr">
            <a:solidFill>
              <a:srgbClr val="FAB7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53" name="Textfeld 17">
            <a:extLst>
              <a:ext uri="{FF2B5EF4-FFF2-40B4-BE49-F238E27FC236}">
                <a16:creationId xmlns:a16="http://schemas.microsoft.com/office/drawing/2014/main" id="{0AA33F9A-C731-4744-A8F2-45C09218FD2A}"/>
              </a:ext>
            </a:extLst>
          </p:cNvPr>
          <p:cNvSpPr txBox="1">
            <a:spLocks noChangeArrowheads="1"/>
          </p:cNvSpPr>
          <p:nvPr/>
        </p:nvSpPr>
        <p:spPr bwMode="auto">
          <a:xfrm>
            <a:off x="239713" y="203200"/>
            <a:ext cx="4070350" cy="5619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a:solidFill>
                  <a:srgbClr val="FAB700"/>
                </a:solidFill>
                <a:latin typeface="Bliss 2 Bold" pitchFamily="50" charset="0"/>
              </a:rPr>
              <a:t>Fakultät Bildung </a:t>
            </a:r>
            <a:r>
              <a:rPr lang="de-DE" altLang="de-DE" sz="1400">
                <a:solidFill>
                  <a:srgbClr val="FAB700"/>
                </a:solidFill>
                <a:latin typeface="Bliss 2 Bold" pitchFamily="50" charset="0"/>
                <a:cs typeface="Times New Roman" pitchFamily="18" charset="0"/>
              </a:rPr>
              <a:t>· </a:t>
            </a:r>
            <a:r>
              <a:rPr lang="de-DE" altLang="de-DE" sz="1400">
                <a:solidFill>
                  <a:srgbClr val="FAB700"/>
                </a:solidFill>
                <a:latin typeface="Bliss 2 Bold" pitchFamily="50" charset="0"/>
              </a:rPr>
              <a:t>Architektur </a:t>
            </a:r>
            <a:r>
              <a:rPr lang="de-DE" altLang="de-DE" sz="1400">
                <a:solidFill>
                  <a:srgbClr val="FAB700"/>
                </a:solidFill>
                <a:latin typeface="Bliss 2 Bold" pitchFamily="50" charset="0"/>
                <a:cs typeface="Times New Roman" pitchFamily="18" charset="0"/>
              </a:rPr>
              <a:t>· </a:t>
            </a:r>
            <a:r>
              <a:rPr lang="de-DE" altLang="de-DE" sz="1400">
                <a:solidFill>
                  <a:srgbClr val="FAB700"/>
                </a:solidFill>
                <a:latin typeface="Bliss 2 Bold" pitchFamily="50" charset="0"/>
              </a:rPr>
              <a:t>Künste</a:t>
            </a:r>
          </a:p>
          <a:p>
            <a:pPr eaLnBrk="1" hangingPunct="1">
              <a:lnSpc>
                <a:spcPct val="150000"/>
              </a:lnSpc>
              <a:defRPr/>
            </a:pPr>
            <a:r>
              <a:rPr lang="de-DE" altLang="de-DE" sz="1100">
                <a:latin typeface="Bliss 2 Regular" pitchFamily="50" charset="0"/>
              </a:rPr>
              <a:t>Department xx</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2961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2B5D6580-B159-42AC-B017-0BEFE13BB448}"/>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53DDCEA-A890-457A-AB72-A029A13BF988}" type="datetime1">
              <a:rPr lang="de-DE"/>
              <a:pPr>
                <a:defRPr/>
              </a:pPr>
              <a:t>07.07.2021</a:t>
            </a:fld>
            <a:endParaRPr lang="de-DE"/>
          </a:p>
        </p:txBody>
      </p:sp>
      <p:sp>
        <p:nvSpPr>
          <p:cNvPr id="5" name="Fußzeilenplatzhalter 4">
            <a:extLst>
              <a:ext uri="{FF2B5EF4-FFF2-40B4-BE49-F238E27FC236}">
                <a16:creationId xmlns:a16="http://schemas.microsoft.com/office/drawing/2014/main" id="{2C3D42C4-0633-4FB3-BEDB-AD9A371ACF4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A36A382B-3048-4D9C-81D5-988081CE67B0}"/>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2E7E77F0-8F82-482F-B5EF-9BA2E0A303EF}" type="slidenum">
              <a:rPr lang="de-DE"/>
              <a:pPr>
                <a:defRPr/>
              </a:pPr>
              <a:t>‹#›</a:t>
            </a:fld>
            <a:endParaRPr lang="de-DE"/>
          </a:p>
        </p:txBody>
      </p:sp>
      <p:sp>
        <p:nvSpPr>
          <p:cNvPr id="7174" name="Rechteck 6">
            <a:extLst>
              <a:ext uri="{FF2B5EF4-FFF2-40B4-BE49-F238E27FC236}">
                <a16:creationId xmlns:a16="http://schemas.microsoft.com/office/drawing/2014/main" id="{98790A67-CC44-4683-9E7D-9D2C4F8FE0ED}"/>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9" name="Gerade Verbindung 18">
            <a:extLst>
              <a:ext uri="{FF2B5EF4-FFF2-40B4-BE49-F238E27FC236}">
                <a16:creationId xmlns:a16="http://schemas.microsoft.com/office/drawing/2014/main" id="{BEDF819C-D49D-40A8-AD72-EF6C2D39DCFB}"/>
              </a:ext>
            </a:extLst>
          </p:cNvPr>
          <p:cNvCxnSpPr/>
          <p:nvPr/>
        </p:nvCxnSpPr>
        <p:spPr>
          <a:xfrm>
            <a:off x="0" y="984250"/>
            <a:ext cx="12192000" cy="1588"/>
          </a:xfrm>
          <a:prstGeom prst="line">
            <a:avLst/>
          </a:prstGeom>
          <a:ln w="38100" cap="flat" cmpd="sng" algn="ctr">
            <a:solidFill>
              <a:srgbClr val="40952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78" name="Textfeld 21">
            <a:extLst>
              <a:ext uri="{FF2B5EF4-FFF2-40B4-BE49-F238E27FC236}">
                <a16:creationId xmlns:a16="http://schemas.microsoft.com/office/drawing/2014/main" id="{ACD6809A-6133-4165-BA04-F2BB7008C3B7}"/>
              </a:ext>
            </a:extLst>
          </p:cNvPr>
          <p:cNvSpPr txBox="1">
            <a:spLocks noChangeArrowheads="1"/>
          </p:cNvSpPr>
          <p:nvPr/>
        </p:nvSpPr>
        <p:spPr bwMode="auto">
          <a:xfrm>
            <a:off x="1312863" y="222250"/>
            <a:ext cx="7042150" cy="715963"/>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a:solidFill>
                  <a:srgbClr val="030385"/>
                </a:solidFill>
                <a:latin typeface="Bliss 2 Bold" pitchFamily="50" charset="0"/>
              </a:rPr>
              <a:t>WIRTSCHAFTSWISSENSCHAFTEN</a:t>
            </a:r>
          </a:p>
          <a:p>
            <a:pPr eaLnBrk="1" hangingPunct="1">
              <a:defRPr/>
            </a:pPr>
            <a:r>
              <a:rPr lang="de-DE" altLang="de-DE" sz="1200">
                <a:solidFill>
                  <a:srgbClr val="030385"/>
                </a:solidFill>
                <a:latin typeface="Bliss 2 Bold" pitchFamily="50" charset="0"/>
              </a:rPr>
              <a:t>WIRTSCHAFTSINFORMATIK | WIRTSCHAFTSRECHT</a:t>
            </a:r>
          </a:p>
          <a:p>
            <a:pPr eaLnBrk="1" hangingPunct="1">
              <a:lnSpc>
                <a:spcPct val="150000"/>
              </a:lnSpc>
              <a:defRPr/>
            </a:pPr>
            <a:r>
              <a:rPr lang="de-DE" altLang="de-DE" sz="1100">
                <a:latin typeface="Bliss 2 Regular" pitchFamily="50" charset="0"/>
              </a:rPr>
              <a:t>Department xx</a:t>
            </a:r>
          </a:p>
        </p:txBody>
      </p:sp>
      <p:pic>
        <p:nvPicPr>
          <p:cNvPr id="7177" name="Grafik 1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71500" y="115888"/>
            <a:ext cx="77152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74797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6EC497B8-F584-4E3D-A888-BB42960C802C}"/>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E8CB80E-80A2-4EE1-B147-EC1FA47818C8}" type="datetime1">
              <a:rPr lang="de-DE"/>
              <a:pPr>
                <a:defRPr/>
              </a:pPr>
              <a:t>07.07.2021</a:t>
            </a:fld>
            <a:endParaRPr lang="de-DE"/>
          </a:p>
        </p:txBody>
      </p:sp>
      <p:sp>
        <p:nvSpPr>
          <p:cNvPr id="5" name="Fußzeilenplatzhalter 4">
            <a:extLst>
              <a:ext uri="{FF2B5EF4-FFF2-40B4-BE49-F238E27FC236}">
                <a16:creationId xmlns:a16="http://schemas.microsoft.com/office/drawing/2014/main" id="{CA322028-3070-45AB-9280-3FD0FB2DF75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A3C8CFAE-8C40-4C7D-B469-A0DFCEFB9CE4}"/>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770B6611-5208-4D1C-BF37-DB206764CB71}" type="slidenum">
              <a:rPr lang="de-DE"/>
              <a:pPr>
                <a:defRPr/>
              </a:pPr>
              <a:t>‹#›</a:t>
            </a:fld>
            <a:endParaRPr lang="de-DE"/>
          </a:p>
        </p:txBody>
      </p:sp>
      <p:sp>
        <p:nvSpPr>
          <p:cNvPr id="8198" name="Rechteck 6">
            <a:extLst>
              <a:ext uri="{FF2B5EF4-FFF2-40B4-BE49-F238E27FC236}">
                <a16:creationId xmlns:a16="http://schemas.microsoft.com/office/drawing/2014/main" id="{C60C10CA-9790-4AAE-99AB-4D4D4F5E39FA}"/>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19" name="Gerade Verbindung 18">
            <a:extLst>
              <a:ext uri="{FF2B5EF4-FFF2-40B4-BE49-F238E27FC236}">
                <a16:creationId xmlns:a16="http://schemas.microsoft.com/office/drawing/2014/main" id="{5523291A-C634-4B06-B934-43E4665BB08A}"/>
              </a:ext>
            </a:extLst>
          </p:cNvPr>
          <p:cNvCxnSpPr/>
          <p:nvPr/>
        </p:nvCxnSpPr>
        <p:spPr>
          <a:xfrm>
            <a:off x="0" y="984250"/>
            <a:ext cx="12192000" cy="1588"/>
          </a:xfrm>
          <a:prstGeom prst="line">
            <a:avLst/>
          </a:prstGeom>
          <a:ln w="38100" cap="flat" cmpd="sng" algn="ctr">
            <a:solidFill>
              <a:srgbClr val="40952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01" name="Textfeld 19">
            <a:extLst>
              <a:ext uri="{FF2B5EF4-FFF2-40B4-BE49-F238E27FC236}">
                <a16:creationId xmlns:a16="http://schemas.microsoft.com/office/drawing/2014/main" id="{E358F0B3-0A9F-4975-A14A-06AABC13C224}"/>
              </a:ext>
            </a:extLst>
          </p:cNvPr>
          <p:cNvSpPr txBox="1">
            <a:spLocks noChangeArrowheads="1"/>
          </p:cNvSpPr>
          <p:nvPr/>
        </p:nvSpPr>
        <p:spPr bwMode="auto">
          <a:xfrm>
            <a:off x="239713" y="188913"/>
            <a:ext cx="7042150" cy="77787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400">
                <a:solidFill>
                  <a:srgbClr val="409527"/>
                </a:solidFill>
                <a:latin typeface="Bliss 2 Bold" pitchFamily="50" charset="0"/>
              </a:rPr>
              <a:t>Fakultät Wirtschaftswissenschaften,</a:t>
            </a:r>
          </a:p>
          <a:p>
            <a:pPr eaLnBrk="1" hangingPunct="1">
              <a:defRPr/>
            </a:pPr>
            <a:r>
              <a:rPr lang="de-DE" altLang="de-DE" sz="1400">
                <a:solidFill>
                  <a:srgbClr val="409527"/>
                </a:solidFill>
                <a:latin typeface="Bliss 2 Bold" pitchFamily="50" charset="0"/>
              </a:rPr>
              <a:t>Wirtschaftsinformatik und Wirtschaftsrecht</a:t>
            </a:r>
          </a:p>
          <a:p>
            <a:pPr eaLnBrk="1" hangingPunct="1">
              <a:lnSpc>
                <a:spcPct val="150000"/>
              </a:lnSpc>
              <a:defRPr/>
            </a:pPr>
            <a:r>
              <a:rPr lang="de-DE" altLang="de-DE" sz="1100">
                <a:latin typeface="Bliss 2 Regular" pitchFamily="50" charset="0"/>
              </a:rPr>
              <a:t>Department xx</a:t>
            </a:r>
          </a:p>
        </p:txBody>
      </p:sp>
      <p:pic>
        <p:nvPicPr>
          <p:cNvPr id="2" name="Grafik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69346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Textplatzhalter 2"/>
          <p:cNvSpPr>
            <a:spLocks noGrp="1"/>
          </p:cNvSpPr>
          <p:nvPr>
            <p:ph type="body" idx="1"/>
          </p:nvPr>
        </p:nvSpPr>
        <p:spPr bwMode="auto">
          <a:xfrm>
            <a:off x="609600" y="1268413"/>
            <a:ext cx="109728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a:extLst>
              <a:ext uri="{FF2B5EF4-FFF2-40B4-BE49-F238E27FC236}">
                <a16:creationId xmlns:a16="http://schemas.microsoft.com/office/drawing/2014/main" id="{22C27761-F53F-4BC8-B9F6-16064446A199}"/>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02A3563-077C-4517-94D5-0BD601ACAA0D}" type="datetime1">
              <a:rPr lang="de-DE"/>
              <a:pPr>
                <a:defRPr/>
              </a:pPr>
              <a:t>07.07.2021</a:t>
            </a:fld>
            <a:endParaRPr lang="de-DE"/>
          </a:p>
        </p:txBody>
      </p:sp>
      <p:sp>
        <p:nvSpPr>
          <p:cNvPr id="5" name="Fußzeilenplatzhalter 4">
            <a:extLst>
              <a:ext uri="{FF2B5EF4-FFF2-40B4-BE49-F238E27FC236}">
                <a16:creationId xmlns:a16="http://schemas.microsoft.com/office/drawing/2014/main" id="{71590BB8-FD73-4989-8D70-B8523163809D}"/>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5058F0F4-F8E4-404E-9763-21E0E565C768}"/>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EE5242E6-FA51-4FD5-99F0-4DA3180E9D49}" type="slidenum">
              <a:rPr lang="de-DE"/>
              <a:pPr>
                <a:defRPr/>
              </a:pPr>
              <a:t>‹#›</a:t>
            </a:fld>
            <a:endParaRPr lang="de-DE"/>
          </a:p>
        </p:txBody>
      </p:sp>
      <p:sp>
        <p:nvSpPr>
          <p:cNvPr id="9222" name="Rechteck 6">
            <a:extLst>
              <a:ext uri="{FF2B5EF4-FFF2-40B4-BE49-F238E27FC236}">
                <a16:creationId xmlns:a16="http://schemas.microsoft.com/office/drawing/2014/main" id="{21357306-83B6-47E0-8962-D2AC5E2B9654}"/>
              </a:ext>
            </a:extLst>
          </p:cNvPr>
          <p:cNvSpPr>
            <a:spLocks noChangeArrowheads="1"/>
          </p:cNvSpPr>
          <p:nvPr/>
        </p:nvSpPr>
        <p:spPr bwMode="auto">
          <a:xfrm>
            <a:off x="0" y="6229350"/>
            <a:ext cx="12192000" cy="628650"/>
          </a:xfrm>
          <a:prstGeom prst="rect">
            <a:avLst/>
          </a:prstGeom>
          <a:solidFill>
            <a:srgbClr val="030385"/>
          </a:solidFill>
          <a:ln>
            <a:noFill/>
          </a:ln>
          <a:effectLst>
            <a:outerShdw dist="23000" dir="5400000" rotWithShape="0">
              <a:srgbClr val="808080">
                <a:alpha val="34998"/>
              </a:srgbClr>
            </a:outerShdw>
          </a:effectLs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de-DE" altLang="de-DE">
              <a:solidFill>
                <a:srgbClr val="FFFFFF"/>
              </a:solidFill>
              <a:latin typeface="Calibri" pitchFamily="34" charset="0"/>
            </a:endParaRPr>
          </a:p>
        </p:txBody>
      </p:sp>
      <p:cxnSp>
        <p:nvCxnSpPr>
          <p:cNvPr id="23" name="Gerade Verbindung 22">
            <a:extLst>
              <a:ext uri="{FF2B5EF4-FFF2-40B4-BE49-F238E27FC236}">
                <a16:creationId xmlns:a16="http://schemas.microsoft.com/office/drawing/2014/main" id="{65247E59-3642-40C1-821A-8F42E4CC42B1}"/>
              </a:ext>
            </a:extLst>
          </p:cNvPr>
          <p:cNvCxnSpPr/>
          <p:nvPr/>
        </p:nvCxnSpPr>
        <p:spPr>
          <a:xfrm>
            <a:off x="0" y="984250"/>
            <a:ext cx="12192000" cy="1588"/>
          </a:xfrm>
          <a:prstGeom prst="line">
            <a:avLst/>
          </a:prstGeom>
          <a:ln w="38100" cap="flat" cmpd="sng" algn="ctr">
            <a:solidFill>
              <a:srgbClr val="61154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224" name="Picture 10" descr="Z:\Pressestelle\Logos\Fak4_Logo_web.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438" y="131763"/>
            <a:ext cx="238601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feld 25">
            <a:extLst>
              <a:ext uri="{FF2B5EF4-FFF2-40B4-BE49-F238E27FC236}">
                <a16:creationId xmlns:a16="http://schemas.microsoft.com/office/drawing/2014/main" id="{291082F3-A615-450F-916D-0D7791975EBA}"/>
              </a:ext>
            </a:extLst>
          </p:cNvPr>
          <p:cNvSpPr txBox="1">
            <a:spLocks noChangeArrowheads="1"/>
          </p:cNvSpPr>
          <p:nvPr/>
        </p:nvSpPr>
        <p:spPr bwMode="auto">
          <a:xfrm>
            <a:off x="1027113" y="590550"/>
            <a:ext cx="5213350" cy="347663"/>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defRPr/>
            </a:pPr>
            <a:r>
              <a:rPr lang="de-DE" altLang="de-DE" sz="1100">
                <a:latin typeface="Bliss 2 Regular" pitchFamily="50" charset="0"/>
              </a:rPr>
              <a:t>Department xx</a:t>
            </a:r>
          </a:p>
        </p:txBody>
      </p:sp>
      <p:pic>
        <p:nvPicPr>
          <p:cNvPr id="2" name="Grafik 10"/>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731375" y="203200"/>
            <a:ext cx="18510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222546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Bliss 2 Regular" pitchFamily="50" charset="0"/>
          <a:ea typeface="+mj-ea"/>
          <a:cs typeface="+mj-cs"/>
        </a:defRPr>
      </a:lvl1pPr>
      <a:lvl2pPr algn="ctr" rtl="0" eaLnBrk="1" fontAlgn="base" hangingPunct="1">
        <a:spcBef>
          <a:spcPct val="0"/>
        </a:spcBef>
        <a:spcAft>
          <a:spcPct val="0"/>
        </a:spcAft>
        <a:defRPr sz="4400">
          <a:solidFill>
            <a:schemeClr val="tx1"/>
          </a:solidFill>
          <a:latin typeface="Bliss 2 Regular" pitchFamily="50" charset="0"/>
        </a:defRPr>
      </a:lvl2pPr>
      <a:lvl3pPr algn="ctr" rtl="0" eaLnBrk="1" fontAlgn="base" hangingPunct="1">
        <a:spcBef>
          <a:spcPct val="0"/>
        </a:spcBef>
        <a:spcAft>
          <a:spcPct val="0"/>
        </a:spcAft>
        <a:defRPr sz="4400">
          <a:solidFill>
            <a:schemeClr val="tx1"/>
          </a:solidFill>
          <a:latin typeface="Bliss 2 Regular" pitchFamily="50" charset="0"/>
        </a:defRPr>
      </a:lvl3pPr>
      <a:lvl4pPr algn="ctr" rtl="0" eaLnBrk="1" fontAlgn="base" hangingPunct="1">
        <a:spcBef>
          <a:spcPct val="0"/>
        </a:spcBef>
        <a:spcAft>
          <a:spcPct val="0"/>
        </a:spcAft>
        <a:defRPr sz="4400">
          <a:solidFill>
            <a:schemeClr val="tx1"/>
          </a:solidFill>
          <a:latin typeface="Bliss 2 Regular" pitchFamily="50" charset="0"/>
        </a:defRPr>
      </a:lvl4pPr>
      <a:lvl5pPr algn="ctr" rtl="0" eaLnBrk="1" fontAlgn="base" hangingPunct="1">
        <a:spcBef>
          <a:spcPct val="0"/>
        </a:spcBef>
        <a:spcAft>
          <a:spcPct val="0"/>
        </a:spcAft>
        <a:defRPr sz="4400">
          <a:solidFill>
            <a:schemeClr val="tx1"/>
          </a:solidFill>
          <a:latin typeface="Bliss 2 Regular" pitchFamily="50" charset="0"/>
        </a:defRPr>
      </a:lvl5pPr>
      <a:lvl6pPr marL="457200" algn="ctr" rtl="0" eaLnBrk="1" fontAlgn="base" hangingPunct="1">
        <a:spcBef>
          <a:spcPct val="0"/>
        </a:spcBef>
        <a:spcAft>
          <a:spcPct val="0"/>
        </a:spcAft>
        <a:defRPr sz="4400">
          <a:solidFill>
            <a:schemeClr val="tx1"/>
          </a:solidFill>
          <a:latin typeface="Bliss 2 Regular" pitchFamily="50" charset="0"/>
        </a:defRPr>
      </a:lvl6pPr>
      <a:lvl7pPr marL="914400" algn="ctr" rtl="0" eaLnBrk="1" fontAlgn="base" hangingPunct="1">
        <a:spcBef>
          <a:spcPct val="0"/>
        </a:spcBef>
        <a:spcAft>
          <a:spcPct val="0"/>
        </a:spcAft>
        <a:defRPr sz="4400">
          <a:solidFill>
            <a:schemeClr val="tx1"/>
          </a:solidFill>
          <a:latin typeface="Bliss 2 Regular" pitchFamily="50" charset="0"/>
        </a:defRPr>
      </a:lvl7pPr>
      <a:lvl8pPr marL="1371600" algn="ctr" rtl="0" eaLnBrk="1" fontAlgn="base" hangingPunct="1">
        <a:spcBef>
          <a:spcPct val="0"/>
        </a:spcBef>
        <a:spcAft>
          <a:spcPct val="0"/>
        </a:spcAft>
        <a:defRPr sz="4400">
          <a:solidFill>
            <a:schemeClr val="tx1"/>
          </a:solidFill>
          <a:latin typeface="Bliss 2 Regular" pitchFamily="50" charset="0"/>
        </a:defRPr>
      </a:lvl8pPr>
      <a:lvl9pPr marL="1828800" algn="ctr" rtl="0" eaLnBrk="1" fontAlgn="base" hangingPunct="1">
        <a:spcBef>
          <a:spcPct val="0"/>
        </a:spcBef>
        <a:spcAft>
          <a:spcPct val="0"/>
        </a:spcAft>
        <a:defRPr sz="4400">
          <a:solidFill>
            <a:schemeClr val="tx1"/>
          </a:solidFill>
          <a:latin typeface="Bliss 2 Regular" pitchFamily="50"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liss 2 Regular" pitchFamily="50"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liss 2 Regular" pitchFamily="50"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liss 2 Regular" pitchFamily="50"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liss 2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3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3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3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3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3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3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3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3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7621" y="1757136"/>
            <a:ext cx="8246533" cy="2034604"/>
          </a:xfrm>
        </p:spPr>
        <p:txBody>
          <a:bodyPr/>
          <a:lstStyle/>
          <a:p>
            <a:r>
              <a:rPr lang="en-US" sz="3200" dirty="0"/>
              <a:t>Data compression and decompression</a:t>
            </a:r>
            <a:br>
              <a:rPr lang="en-US" sz="3200" dirty="0"/>
            </a:br>
            <a:r>
              <a:rPr lang="en-US" sz="3200" dirty="0"/>
              <a:t>scheme for on-chip </a:t>
            </a:r>
            <a:r>
              <a:rPr lang="en-US" sz="3200" dirty="0" smtClean="0"/>
              <a:t>communication</a:t>
            </a:r>
            <a:br>
              <a:rPr lang="en-US" sz="3200" dirty="0" smtClean="0"/>
            </a:br>
            <a:endParaRPr lang="en-US" sz="3200" dirty="0"/>
          </a:p>
        </p:txBody>
      </p:sp>
      <p:sp>
        <p:nvSpPr>
          <p:cNvPr id="3" name="Subtitle 2"/>
          <p:cNvSpPr>
            <a:spLocks noGrp="1"/>
          </p:cNvSpPr>
          <p:nvPr>
            <p:ph type="subTitle" idx="1"/>
          </p:nvPr>
        </p:nvSpPr>
        <p:spPr>
          <a:xfrm>
            <a:off x="2017419" y="4359470"/>
            <a:ext cx="7766936" cy="1096899"/>
          </a:xfrm>
        </p:spPr>
        <p:txBody>
          <a:bodyPr>
            <a:noAutofit/>
          </a:bodyPr>
          <a:lstStyle/>
          <a:p>
            <a:pPr algn="r"/>
            <a:r>
              <a:rPr lang="en-US" sz="2000" cap="none" dirty="0" smtClean="0"/>
              <a:t>Saksham Kiroriwal (1520925)</a:t>
            </a:r>
          </a:p>
          <a:p>
            <a:pPr algn="r"/>
            <a:r>
              <a:rPr lang="en-US" sz="2000" cap="none" dirty="0" smtClean="0"/>
              <a:t>Supervising Professor: Prof. Dr.-</a:t>
            </a:r>
            <a:r>
              <a:rPr lang="en-US" sz="2000" cap="none" dirty="0" err="1" smtClean="0"/>
              <a:t>Ing</a:t>
            </a:r>
            <a:r>
              <a:rPr lang="en-US" sz="2000" cap="none" dirty="0" smtClean="0"/>
              <a:t>. Roman Obermaisser</a:t>
            </a:r>
          </a:p>
          <a:p>
            <a:pPr algn="r"/>
            <a:r>
              <a:rPr lang="en-US" sz="2000" cap="none" dirty="0" smtClean="0"/>
              <a:t>Supervising Tutor: Dr. Daniel Onwuchekwa</a:t>
            </a:r>
          </a:p>
          <a:p>
            <a:pPr algn="r"/>
            <a:endParaRPr lang="en-US" sz="2000" dirty="0"/>
          </a:p>
        </p:txBody>
      </p:sp>
    </p:spTree>
    <p:extLst>
      <p:ext uri="{BB962C8B-B14F-4D97-AF65-F5344CB8AC3E}">
        <p14:creationId xmlns:p14="http://schemas.microsoft.com/office/powerpoint/2010/main" val="1238594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lgn="just">
              <a:buNone/>
            </a:pPr>
            <a:r>
              <a:rPr lang="en-US" sz="2400" dirty="0" smtClean="0"/>
              <a:t>Adaptive Huffman Code</a:t>
            </a:r>
          </a:p>
          <a:p>
            <a:pPr algn="just"/>
            <a:endParaRPr lang="en-US" sz="1600" dirty="0"/>
          </a:p>
          <a:p>
            <a:pPr algn="just"/>
            <a:r>
              <a:rPr lang="en-US" sz="1600" dirty="0" smtClean="0"/>
              <a:t>Huffman Coding requires the knowledge of probability distribution of symbols before the compression. In adaptive Huffman coding, prior knowledge is not required.</a:t>
            </a:r>
          </a:p>
          <a:p>
            <a:pPr algn="just"/>
            <a:r>
              <a:rPr lang="en-US" sz="1600" dirty="0"/>
              <a:t>For adaptive Huffman coding, two new parameters were </a:t>
            </a:r>
            <a:r>
              <a:rPr lang="en-US" sz="1600" dirty="0" smtClean="0"/>
              <a:t>introduced, weight</a:t>
            </a:r>
            <a:r>
              <a:rPr lang="en-US" sz="1600" dirty="0"/>
              <a:t> </a:t>
            </a:r>
            <a:r>
              <a:rPr lang="en-US" sz="1600" dirty="0" smtClean="0"/>
              <a:t>and</a:t>
            </a:r>
            <a:r>
              <a:rPr lang="en-US" sz="1600" dirty="0"/>
              <a:t> </a:t>
            </a:r>
            <a:r>
              <a:rPr lang="en-US" sz="1600" dirty="0" smtClean="0"/>
              <a:t>node number.</a:t>
            </a:r>
          </a:p>
          <a:p>
            <a:pPr algn="just"/>
            <a:r>
              <a:rPr lang="en-US" sz="1600" dirty="0" smtClean="0"/>
              <a:t>Disadvantages of Huffman Code</a:t>
            </a:r>
          </a:p>
          <a:p>
            <a:pPr algn="just"/>
            <a:r>
              <a:rPr lang="en-US" sz="1600" dirty="0" smtClean="0"/>
              <a:t>Coding on the fly</a:t>
            </a:r>
          </a:p>
          <a:p>
            <a:pPr algn="just"/>
            <a:r>
              <a:rPr lang="en-US" sz="1600" dirty="0" smtClean="0"/>
              <a:t>Difficult to implement on hardware</a:t>
            </a:r>
          </a:p>
          <a:p>
            <a:pPr algn="just"/>
            <a:r>
              <a:rPr lang="en-US" sz="1600" dirty="0" smtClean="0"/>
              <a:t>Prone to more errors</a:t>
            </a:r>
          </a:p>
        </p:txBody>
      </p:sp>
    </p:spTree>
    <p:extLst>
      <p:ext uri="{BB962C8B-B14F-4D97-AF65-F5344CB8AC3E}">
        <p14:creationId xmlns:p14="http://schemas.microsoft.com/office/powerpoint/2010/main" val="2952120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1270000"/>
            <a:ext cx="11133666" cy="4271177"/>
          </a:xfrm>
        </p:spPr>
        <p:txBody>
          <a:bodyPr/>
          <a:lstStyle/>
          <a:p>
            <a:pPr marL="0" indent="0">
              <a:buNone/>
            </a:pPr>
            <a:r>
              <a:rPr lang="en-US" sz="2400" dirty="0" smtClean="0"/>
              <a:t>Canonical Huffman Code</a:t>
            </a:r>
          </a:p>
          <a:p>
            <a:endParaRPr lang="en-US" sz="1600" dirty="0"/>
          </a:p>
          <a:p>
            <a:r>
              <a:rPr lang="en-US" sz="1600" dirty="0" smtClean="0"/>
              <a:t>In </a:t>
            </a:r>
            <a:r>
              <a:rPr lang="en-US" sz="1600" dirty="0"/>
              <a:t>Canonical Huffman coding, the bit lengths of the standard Huffman codes generated for each </a:t>
            </a:r>
            <a:r>
              <a:rPr lang="en-US" sz="1600" dirty="0" smtClean="0"/>
              <a:t>symbol is </a:t>
            </a:r>
            <a:r>
              <a:rPr lang="en-US" sz="1600" dirty="0"/>
              <a:t>used. The symbols are sorted first according to their bit lengths in non-decreasing order and </a:t>
            </a:r>
            <a:r>
              <a:rPr lang="en-US" sz="1600" dirty="0" smtClean="0"/>
              <a:t>then for </a:t>
            </a:r>
            <a:r>
              <a:rPr lang="en-US" sz="1600" dirty="0"/>
              <a:t>each bit length, they are sorted lexicographically. </a:t>
            </a:r>
            <a:endParaRPr lang="en-US" sz="1600" dirty="0" smtClean="0"/>
          </a:p>
          <a:p>
            <a:endParaRPr lang="en-US" dirty="0"/>
          </a:p>
          <a:p>
            <a:endParaRPr lang="en-US" dirty="0"/>
          </a:p>
        </p:txBody>
      </p:sp>
      <p:pic>
        <p:nvPicPr>
          <p:cNvPr id="7" name="Picture 6"/>
          <p:cNvPicPr>
            <a:picLocks noChangeAspect="1"/>
          </p:cNvPicPr>
          <p:nvPr/>
        </p:nvPicPr>
        <p:blipFill>
          <a:blip r:embed="rId2"/>
          <a:stretch>
            <a:fillRect/>
          </a:stretch>
        </p:blipFill>
        <p:spPr>
          <a:xfrm>
            <a:off x="939800" y="3194813"/>
            <a:ext cx="3200400" cy="1924050"/>
          </a:xfrm>
          <a:prstGeom prst="rect">
            <a:avLst/>
          </a:prstGeom>
        </p:spPr>
      </p:pic>
      <p:pic>
        <p:nvPicPr>
          <p:cNvPr id="8" name="Picture 7"/>
          <p:cNvPicPr>
            <a:picLocks noChangeAspect="1"/>
          </p:cNvPicPr>
          <p:nvPr/>
        </p:nvPicPr>
        <p:blipFill>
          <a:blip r:embed="rId3"/>
          <a:stretch>
            <a:fillRect/>
          </a:stretch>
        </p:blipFill>
        <p:spPr>
          <a:xfrm>
            <a:off x="5077354" y="3194813"/>
            <a:ext cx="4086225" cy="1895475"/>
          </a:xfrm>
          <a:prstGeom prst="rect">
            <a:avLst/>
          </a:prstGeom>
        </p:spPr>
      </p:pic>
    </p:spTree>
    <p:extLst>
      <p:ext uri="{BB962C8B-B14F-4D97-AF65-F5344CB8AC3E}">
        <p14:creationId xmlns:p14="http://schemas.microsoft.com/office/powerpoint/2010/main" val="2001200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3" y="1227667"/>
            <a:ext cx="11015133" cy="4030133"/>
          </a:xfrm>
        </p:spPr>
        <p:txBody>
          <a:bodyPr>
            <a:normAutofit/>
          </a:bodyPr>
          <a:lstStyle/>
          <a:p>
            <a:pPr marL="0" indent="0" algn="just">
              <a:buNone/>
            </a:pPr>
            <a:r>
              <a:rPr lang="en-US" sz="2400" dirty="0" smtClean="0"/>
              <a:t>Tunstall Code</a:t>
            </a:r>
          </a:p>
          <a:p>
            <a:pPr algn="just"/>
            <a:endParaRPr lang="en-US" sz="1600" dirty="0"/>
          </a:p>
          <a:p>
            <a:pPr algn="just"/>
            <a:r>
              <a:rPr lang="en-US" sz="1600" dirty="0" smtClean="0"/>
              <a:t>It is fixed length code. </a:t>
            </a:r>
            <a:r>
              <a:rPr lang="en-US" sz="1600" dirty="0"/>
              <a:t>i</a:t>
            </a:r>
            <a:r>
              <a:rPr lang="en-US" sz="1600" dirty="0" smtClean="0"/>
              <a:t>.e. all code words </a:t>
            </a:r>
            <a:r>
              <a:rPr lang="en-US" sz="1600" dirty="0"/>
              <a:t>are of equal length. </a:t>
            </a:r>
            <a:endParaRPr lang="en-US" sz="1600" dirty="0" smtClean="0"/>
          </a:p>
          <a:p>
            <a:pPr algn="just"/>
            <a:r>
              <a:rPr lang="en-US" sz="1600" dirty="0" smtClean="0"/>
              <a:t>Also dependent on probability distribution</a:t>
            </a:r>
          </a:p>
          <a:p>
            <a:pPr algn="just"/>
            <a:r>
              <a:rPr lang="en-US" sz="1600" dirty="0" smtClean="0"/>
              <a:t>Assigns codes to a set of symbols depending on the probability</a:t>
            </a:r>
          </a:p>
          <a:p>
            <a:pPr algn="just"/>
            <a:r>
              <a:rPr lang="en-US" sz="1600" dirty="0" smtClean="0"/>
              <a:t>Algorithm:</a:t>
            </a:r>
          </a:p>
          <a:p>
            <a:pPr lvl="1" algn="just"/>
            <a:r>
              <a:rPr lang="en-US" sz="1600" dirty="0" smtClean="0"/>
              <a:t>Decide </a:t>
            </a:r>
            <a:r>
              <a:rPr lang="en-US" sz="1600" dirty="0"/>
              <a:t>the length of the Tunstall Code that </a:t>
            </a:r>
            <a:r>
              <a:rPr lang="en-US" sz="1600" dirty="0" smtClean="0"/>
              <a:t>you </a:t>
            </a:r>
            <a:r>
              <a:rPr lang="en-US" sz="1600" dirty="0"/>
              <a:t>wish to </a:t>
            </a:r>
            <a:r>
              <a:rPr lang="en-US" sz="1600" dirty="0" smtClean="0"/>
              <a:t>make</a:t>
            </a:r>
          </a:p>
          <a:p>
            <a:pPr lvl="1" algn="just"/>
            <a:r>
              <a:rPr lang="en-US" sz="1600" dirty="0"/>
              <a:t>The symbols are arranged in the descending order of the </a:t>
            </a:r>
            <a:r>
              <a:rPr lang="en-US" sz="1600" dirty="0" smtClean="0"/>
              <a:t>probabilities</a:t>
            </a:r>
          </a:p>
          <a:p>
            <a:pPr lvl="1" algn="just"/>
            <a:r>
              <a:rPr lang="en-US" sz="1600" dirty="0" smtClean="0"/>
              <a:t>The </a:t>
            </a:r>
            <a:r>
              <a:rPr lang="en-US" sz="1600" dirty="0"/>
              <a:t>one with the </a:t>
            </a:r>
            <a:r>
              <a:rPr lang="en-US" sz="1600" dirty="0" smtClean="0"/>
              <a:t>highest probability </a:t>
            </a:r>
            <a:r>
              <a:rPr lang="en-US" sz="1600" dirty="0"/>
              <a:t>is combined with the other symbols. The probability of the new set of symbols is equal to the </a:t>
            </a:r>
            <a:r>
              <a:rPr lang="en-US" sz="1600" dirty="0" smtClean="0"/>
              <a:t>product of the probabilities of the two symbols.</a:t>
            </a:r>
          </a:p>
          <a:p>
            <a:pPr lvl="1" algn="just"/>
            <a:r>
              <a:rPr lang="en-US" sz="1600" dirty="0" smtClean="0"/>
              <a:t>Now, these sets of symbols are considered as a separate symbol and the probabilities are compared with other others’</a:t>
            </a:r>
          </a:p>
          <a:p>
            <a:pPr lvl="1" algn="just"/>
            <a:r>
              <a:rPr lang="en-US" sz="1600" dirty="0" smtClean="0"/>
              <a:t>The </a:t>
            </a:r>
            <a:r>
              <a:rPr lang="en-US" sz="1600" dirty="0"/>
              <a:t>same procedure is </a:t>
            </a:r>
            <a:r>
              <a:rPr lang="en-US" sz="1600" dirty="0" smtClean="0"/>
              <a:t>repeated until </a:t>
            </a:r>
            <a:r>
              <a:rPr lang="en-US" sz="1600" dirty="0"/>
              <a:t>we arrive at the maximum possible number of </a:t>
            </a:r>
            <a:r>
              <a:rPr lang="en-US" sz="1600" dirty="0" smtClean="0"/>
              <a:t>entries</a:t>
            </a:r>
            <a:endParaRPr lang="en-US" sz="1600" dirty="0"/>
          </a:p>
          <a:p>
            <a:pPr lvl="1" algn="just"/>
            <a:endParaRPr lang="en-US" sz="1600" dirty="0"/>
          </a:p>
          <a:p>
            <a:pPr lvl="1" algn="just"/>
            <a:endParaRPr lang="en-US" sz="1600" dirty="0"/>
          </a:p>
          <a:p>
            <a:pPr marL="457200" lvl="1" indent="0" algn="just">
              <a:buNone/>
            </a:pPr>
            <a:endParaRPr lang="en-US" sz="1600" dirty="0" smtClean="0"/>
          </a:p>
          <a:p>
            <a:pPr algn="just"/>
            <a:endParaRPr lang="en-US" sz="1600" dirty="0" smtClean="0"/>
          </a:p>
        </p:txBody>
      </p:sp>
    </p:spTree>
    <p:extLst>
      <p:ext uri="{BB962C8B-B14F-4D97-AF65-F5344CB8AC3E}">
        <p14:creationId xmlns:p14="http://schemas.microsoft.com/office/powerpoint/2010/main" val="712005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65482" y="1713008"/>
            <a:ext cx="2935288" cy="2199895"/>
          </a:xfrm>
          <a:prstGeom prst="rect">
            <a:avLst/>
          </a:prstGeom>
        </p:spPr>
      </p:pic>
      <p:pic>
        <p:nvPicPr>
          <p:cNvPr id="7" name="Picture 6"/>
          <p:cNvPicPr>
            <a:picLocks noChangeAspect="1"/>
          </p:cNvPicPr>
          <p:nvPr/>
        </p:nvPicPr>
        <p:blipFill rotWithShape="1">
          <a:blip r:embed="rId3"/>
          <a:srcRect l="996"/>
          <a:stretch/>
        </p:blipFill>
        <p:spPr>
          <a:xfrm>
            <a:off x="4831209" y="1705435"/>
            <a:ext cx="3668856" cy="1547067"/>
          </a:xfrm>
          <a:prstGeom prst="rect">
            <a:avLst/>
          </a:prstGeom>
        </p:spPr>
      </p:pic>
      <p:pic>
        <p:nvPicPr>
          <p:cNvPr id="8" name="Picture 7"/>
          <p:cNvPicPr>
            <a:picLocks noChangeAspect="1"/>
          </p:cNvPicPr>
          <p:nvPr/>
        </p:nvPicPr>
        <p:blipFill>
          <a:blip r:embed="rId4"/>
          <a:stretch>
            <a:fillRect/>
          </a:stretch>
        </p:blipFill>
        <p:spPr>
          <a:xfrm>
            <a:off x="4814290" y="3743569"/>
            <a:ext cx="3702695" cy="2249487"/>
          </a:xfrm>
          <a:prstGeom prst="rect">
            <a:avLst/>
          </a:prstGeom>
        </p:spPr>
      </p:pic>
      <p:sp>
        <p:nvSpPr>
          <p:cNvPr id="9" name="Title 1"/>
          <p:cNvSpPr>
            <a:spLocks noGrp="1"/>
          </p:cNvSpPr>
          <p:nvPr>
            <p:ph type="title"/>
          </p:nvPr>
        </p:nvSpPr>
        <p:spPr/>
        <p:txBody>
          <a:bodyPr/>
          <a:lstStyle/>
          <a:p>
            <a:endParaRPr lang="en-US" dirty="0"/>
          </a:p>
        </p:txBody>
      </p:sp>
      <p:cxnSp>
        <p:nvCxnSpPr>
          <p:cNvPr id="11" name="Straight Arrow Connector 10"/>
          <p:cNvCxnSpPr/>
          <p:nvPr/>
        </p:nvCxnSpPr>
        <p:spPr>
          <a:xfrm>
            <a:off x="3718848" y="2815492"/>
            <a:ext cx="9612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665638" y="3396439"/>
            <a:ext cx="0" cy="359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64067" y="1109131"/>
            <a:ext cx="3358420" cy="461665"/>
          </a:xfrm>
          <a:prstGeom prst="rect">
            <a:avLst/>
          </a:prstGeom>
          <a:noFill/>
        </p:spPr>
        <p:txBody>
          <a:bodyPr wrap="none" rtlCol="0">
            <a:spAutoFit/>
          </a:bodyPr>
          <a:lstStyle/>
          <a:p>
            <a:r>
              <a:rPr lang="en-US" sz="2400" dirty="0" smtClean="0"/>
              <a:t>Tunstall Code Example</a:t>
            </a:r>
            <a:endParaRPr lang="en-US" sz="2400" dirty="0"/>
          </a:p>
        </p:txBody>
      </p:sp>
    </p:spTree>
    <p:extLst>
      <p:ext uri="{BB962C8B-B14F-4D97-AF65-F5344CB8AC3E}">
        <p14:creationId xmlns:p14="http://schemas.microsoft.com/office/powerpoint/2010/main" val="2877853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1621328"/>
            <a:ext cx="11362266" cy="3880773"/>
          </a:xfrm>
        </p:spPr>
        <p:txBody>
          <a:bodyPr>
            <a:normAutofit/>
          </a:bodyPr>
          <a:lstStyle/>
          <a:p>
            <a:pPr marL="0" indent="0" algn="just">
              <a:buNone/>
            </a:pPr>
            <a:r>
              <a:rPr lang="en-US" sz="2400" dirty="0" smtClean="0"/>
              <a:t>LZ77</a:t>
            </a:r>
          </a:p>
          <a:p>
            <a:pPr algn="just"/>
            <a:endParaRPr lang="en-US" sz="1600" dirty="0"/>
          </a:p>
          <a:p>
            <a:pPr algn="just"/>
            <a:r>
              <a:rPr lang="en-US" sz="1600" dirty="0" smtClean="0"/>
              <a:t>It </a:t>
            </a:r>
            <a:r>
              <a:rPr lang="en-US" sz="1600" dirty="0"/>
              <a:t>is a dictionary based coding technique in which a sliding window is maintained. </a:t>
            </a:r>
            <a:endParaRPr lang="en-US" sz="1600" dirty="0" smtClean="0"/>
          </a:p>
          <a:p>
            <a:pPr algn="just"/>
            <a:r>
              <a:rPr lang="en-US" sz="1600" dirty="0" smtClean="0"/>
              <a:t>The </a:t>
            </a:r>
            <a:r>
              <a:rPr lang="en-US" sz="1600" dirty="0"/>
              <a:t>sliding window comprises of the search buffer and the look ahead buffer. </a:t>
            </a:r>
            <a:endParaRPr lang="en-US" sz="1600" dirty="0" smtClean="0"/>
          </a:p>
          <a:p>
            <a:pPr algn="just"/>
            <a:r>
              <a:rPr lang="en-US" sz="1600" dirty="0" smtClean="0"/>
              <a:t>The </a:t>
            </a:r>
            <a:r>
              <a:rPr lang="en-US" sz="1600" dirty="0"/>
              <a:t>encoding and decoding is done from the sliding window, based on the previously seen characters. </a:t>
            </a:r>
            <a:endParaRPr lang="en-US" sz="1600" dirty="0" smtClean="0"/>
          </a:p>
          <a:p>
            <a:pPr algn="just"/>
            <a:r>
              <a:rPr lang="en-US" sz="1600" dirty="0" smtClean="0"/>
              <a:t>The </a:t>
            </a:r>
            <a:r>
              <a:rPr lang="en-US" sz="1600" dirty="0"/>
              <a:t>encoding of each repeated character is shown by </a:t>
            </a:r>
            <a:r>
              <a:rPr lang="en-US" sz="1600" dirty="0" smtClean="0"/>
              <a:t> {length-distance pair</a:t>
            </a:r>
            <a:r>
              <a:rPr lang="en-US" sz="1600" dirty="0"/>
              <a:t>}. </a:t>
            </a:r>
            <a:endParaRPr lang="en-US" sz="1600" dirty="0" smtClean="0"/>
          </a:p>
          <a:p>
            <a:pPr algn="just"/>
            <a:r>
              <a:rPr lang="en-US" sz="1600" dirty="0" smtClean="0"/>
              <a:t>A </a:t>
            </a:r>
            <a:r>
              <a:rPr lang="en-US" sz="1600" dirty="0"/>
              <a:t>dictionary is maintained of the phrases that are found and it is then appended to the final file. </a:t>
            </a:r>
            <a:endParaRPr lang="en-US" sz="1600" dirty="0" smtClean="0"/>
          </a:p>
          <a:p>
            <a:pPr algn="just"/>
            <a:r>
              <a:rPr lang="en-US" sz="1600" dirty="0" smtClean="0"/>
              <a:t>The </a:t>
            </a:r>
            <a:r>
              <a:rPr lang="en-US" sz="1600" dirty="0"/>
              <a:t>length of the dictionary is fixed to a certain value</a:t>
            </a:r>
            <a:r>
              <a:rPr lang="en-US" sz="1600" dirty="0" smtClean="0"/>
              <a:t>.</a:t>
            </a:r>
          </a:p>
          <a:p>
            <a:pPr algn="just"/>
            <a:r>
              <a:rPr lang="en-US" sz="1600" dirty="0" smtClean="0"/>
              <a:t>Main applications include implementation of LZ77 in DEFLATE compression technique</a:t>
            </a:r>
            <a:endParaRPr lang="en-US" sz="1600" dirty="0"/>
          </a:p>
        </p:txBody>
      </p:sp>
    </p:spTree>
    <p:extLst>
      <p:ext uri="{BB962C8B-B14F-4D97-AF65-F5344CB8AC3E}">
        <p14:creationId xmlns:p14="http://schemas.microsoft.com/office/powerpoint/2010/main" val="42731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a:buNone/>
            </a:pPr>
            <a:r>
              <a:rPr lang="en-US" sz="2400" dirty="0" smtClean="0"/>
              <a:t>DEFLATE</a:t>
            </a:r>
          </a:p>
          <a:p>
            <a:pPr marL="0" indent="0" algn="just">
              <a:buNone/>
            </a:pPr>
            <a:endParaRPr lang="en-US" sz="1600" dirty="0"/>
          </a:p>
          <a:p>
            <a:pPr algn="just"/>
            <a:r>
              <a:rPr lang="en-US" sz="1600" dirty="0" smtClean="0"/>
              <a:t>This </a:t>
            </a:r>
            <a:r>
              <a:rPr lang="en-US" sz="1600" dirty="0"/>
              <a:t>specification defines a lossless compressed data format that compresses data using a combination of the LZ77 algorithm and Huffman coding</a:t>
            </a:r>
            <a:r>
              <a:rPr lang="en-US" sz="1600" dirty="0" smtClean="0"/>
              <a:t>.</a:t>
            </a:r>
          </a:p>
          <a:p>
            <a:pPr algn="just"/>
            <a:r>
              <a:rPr lang="en-US" sz="1600" dirty="0"/>
              <a:t>DEFLATE works in two phases. The data is divided into blocks. Each block is preceded with a 3-bit header</a:t>
            </a:r>
            <a:r>
              <a:rPr lang="en-US" sz="1600" dirty="0" smtClean="0"/>
              <a:t>.</a:t>
            </a:r>
          </a:p>
          <a:p>
            <a:pPr algn="just"/>
            <a:r>
              <a:rPr lang="en-US" sz="1600" dirty="0"/>
              <a:t>In the compressed blocks, LZ77 and Huffman algorithm are applied</a:t>
            </a:r>
            <a:r>
              <a:rPr lang="en-US" sz="1600" dirty="0" smtClean="0"/>
              <a:t>.</a:t>
            </a:r>
          </a:p>
          <a:p>
            <a:pPr algn="just"/>
            <a:r>
              <a:rPr lang="en-US" sz="1600" dirty="0" smtClean="0"/>
              <a:t>New 9 bit codes were defined for {length-distance} numbers.</a:t>
            </a:r>
          </a:p>
          <a:p>
            <a:pPr algn="just"/>
            <a:r>
              <a:rPr lang="en-US" sz="1600" dirty="0" smtClean="0"/>
              <a:t>The implementation is complex than Huffman algorithm. We focus on implementation of Huffman Coding on FPGA.</a:t>
            </a:r>
            <a:endParaRPr lang="en-US" sz="1600" dirty="0"/>
          </a:p>
        </p:txBody>
      </p:sp>
    </p:spTree>
    <p:extLst>
      <p:ext uri="{BB962C8B-B14F-4D97-AF65-F5344CB8AC3E}">
        <p14:creationId xmlns:p14="http://schemas.microsoft.com/office/powerpoint/2010/main" val="116957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70" y="109416"/>
            <a:ext cx="8897967" cy="890953"/>
          </a:xfrm>
        </p:spPr>
        <p:txBody>
          <a:bodyPr>
            <a:normAutofit/>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21" y="1164489"/>
            <a:ext cx="4130581" cy="4998217"/>
          </a:xfrm>
        </p:spPr>
      </p:pic>
      <p:sp>
        <p:nvSpPr>
          <p:cNvPr id="7" name="Content Placeholder 2"/>
          <p:cNvSpPr txBox="1">
            <a:spLocks/>
          </p:cNvSpPr>
          <p:nvPr/>
        </p:nvSpPr>
        <p:spPr>
          <a:xfrm>
            <a:off x="4571996" y="1000369"/>
            <a:ext cx="7620004" cy="51623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smtClean="0">
                <a:latin typeface="Trebuchet MS" panose="020B0603020202020204" pitchFamily="34" charset="0"/>
              </a:rPr>
              <a:t>Simulation of VHDL code for </a:t>
            </a:r>
            <a:r>
              <a:rPr lang="en-US" sz="2400" dirty="0">
                <a:latin typeface="Trebuchet MS" panose="020B0603020202020204" pitchFamily="34" charset="0"/>
              </a:rPr>
              <a:t>Huffman </a:t>
            </a:r>
            <a:r>
              <a:rPr lang="en-US" sz="2400" dirty="0" smtClean="0">
                <a:latin typeface="Trebuchet MS" panose="020B0603020202020204" pitchFamily="34" charset="0"/>
              </a:rPr>
              <a:t>Coding</a:t>
            </a:r>
          </a:p>
          <a:p>
            <a:pPr marL="0" indent="0">
              <a:buNone/>
            </a:pPr>
            <a:endParaRPr lang="en-US" sz="100" dirty="0">
              <a:latin typeface="Trebuchet MS" panose="020B0603020202020204" pitchFamily="34" charset="0"/>
              <a:cs typeface="Arial" panose="020B0604020202020204" pitchFamily="34" charset="0"/>
            </a:endParaRPr>
          </a:p>
          <a:p>
            <a:pPr algn="just">
              <a:buClrTx/>
              <a:buFont typeface="Arial" panose="020B0604020202020204" pitchFamily="34" charset="0"/>
              <a:buChar char="•"/>
            </a:pPr>
            <a:r>
              <a:rPr lang="en-US" sz="1500" dirty="0" smtClean="0">
                <a:latin typeface="Trebuchet MS" panose="020B0603020202020204" pitchFamily="34" charset="0"/>
                <a:cs typeface="Arial" panose="020B0604020202020204" pitchFamily="34" charset="0"/>
              </a:rPr>
              <a:t>In the first stage, instead of reading a stream of data, all of the data is read in one clock cycle since the data is stored in a memory-mapped register. </a:t>
            </a:r>
          </a:p>
          <a:p>
            <a:pPr algn="just">
              <a:buClrTx/>
              <a:buFont typeface="Arial" panose="020B0604020202020204" pitchFamily="34" charset="0"/>
              <a:buChar char="•"/>
            </a:pPr>
            <a:r>
              <a:rPr lang="en-US" sz="1500" dirty="0" smtClean="0">
                <a:latin typeface="Trebuchet MS" panose="020B0603020202020204" pitchFamily="34" charset="0"/>
                <a:cs typeface="Arial" panose="020B0604020202020204" pitchFamily="34" charset="0"/>
              </a:rPr>
              <a:t>After receiving the data, the </a:t>
            </a:r>
            <a:r>
              <a:rPr lang="en-US" sz="1500" dirty="0" err="1" smtClean="0">
                <a:latin typeface="Trebuchet MS" panose="020B0603020202020204" pitchFamily="34" charset="0"/>
                <a:cs typeface="Arial" panose="020B0604020202020204" pitchFamily="34" charset="0"/>
              </a:rPr>
              <a:t>std</a:t>
            </a:r>
            <a:r>
              <a:rPr lang="en-US" sz="1500" dirty="0" smtClean="0">
                <a:latin typeface="Trebuchet MS" panose="020B0603020202020204" pitchFamily="34" charset="0"/>
                <a:cs typeface="Arial" panose="020B0604020202020204" pitchFamily="34" charset="0"/>
              </a:rPr>
              <a:t> logic vector type data is converted into an unsigned integer type. A frequency calculation procedure is defined. During the procedure call, the values in integer type input are read. The value in "symbol </a:t>
            </a:r>
            <a:r>
              <a:rPr lang="en-US" sz="1500" dirty="0" err="1" smtClean="0">
                <a:latin typeface="Trebuchet MS" panose="020B0603020202020204" pitchFamily="34" charset="0"/>
                <a:cs typeface="Arial" panose="020B0604020202020204" pitchFamily="34" charset="0"/>
              </a:rPr>
              <a:t>freq</a:t>
            </a:r>
            <a:r>
              <a:rPr lang="en-US" sz="1500" dirty="0" smtClean="0">
                <a:latin typeface="Trebuchet MS" panose="020B0603020202020204" pitchFamily="34" charset="0"/>
                <a:cs typeface="Arial" panose="020B0604020202020204" pitchFamily="34" charset="0"/>
              </a:rPr>
              <a:t>" at index number same as the value in the integer input data is incremented by one. </a:t>
            </a:r>
          </a:p>
          <a:p>
            <a:pPr algn="just">
              <a:buClrTx/>
              <a:buFont typeface="Arial" panose="020B0604020202020204" pitchFamily="34" charset="0"/>
              <a:buChar char="•"/>
            </a:pPr>
            <a:r>
              <a:rPr lang="en-US" sz="1500" dirty="0" smtClean="0">
                <a:latin typeface="Trebuchet MS" panose="020B0603020202020204" pitchFamily="34" charset="0"/>
                <a:cs typeface="Arial" panose="020B0604020202020204" pitchFamily="34" charset="0"/>
              </a:rPr>
              <a:t>Once the input data is ready in the integer format, the frequency calculation procedure is called in multiple parallel running processes. An array, named "symbol </a:t>
            </a:r>
            <a:r>
              <a:rPr lang="en-US" sz="1500" dirty="0" err="1" smtClean="0">
                <a:latin typeface="Trebuchet MS" panose="020B0603020202020204" pitchFamily="34" charset="0"/>
                <a:cs typeface="Arial" panose="020B0604020202020204" pitchFamily="34" charset="0"/>
              </a:rPr>
              <a:t>freq</a:t>
            </a:r>
            <a:r>
              <a:rPr lang="en-US" sz="1500" dirty="0" smtClean="0">
                <a:latin typeface="Trebuchet MS" panose="020B0603020202020204" pitchFamily="34" charset="0"/>
                <a:cs typeface="Arial" panose="020B0604020202020204" pitchFamily="34" charset="0"/>
              </a:rPr>
              <a:t>", of length 255 </a:t>
            </a:r>
            <a:r>
              <a:rPr lang="en-US" sz="1500" dirty="0" err="1" smtClean="0">
                <a:latin typeface="Trebuchet MS" panose="020B0603020202020204" pitchFamily="34" charset="0"/>
                <a:cs typeface="Arial" panose="020B0604020202020204" pitchFamily="34" charset="0"/>
              </a:rPr>
              <a:t>downto</a:t>
            </a:r>
            <a:r>
              <a:rPr lang="en-US" sz="1500" dirty="0" smtClean="0">
                <a:latin typeface="Trebuchet MS" panose="020B0603020202020204" pitchFamily="34" charset="0"/>
                <a:cs typeface="Arial" panose="020B0604020202020204" pitchFamily="34" charset="0"/>
              </a:rPr>
              <a:t> 0 of type integer is maintained. </a:t>
            </a:r>
          </a:p>
          <a:p>
            <a:pPr algn="just">
              <a:buClrTx/>
              <a:buFont typeface="Arial" panose="020B0604020202020204" pitchFamily="34" charset="0"/>
              <a:buChar char="•"/>
            </a:pPr>
            <a:r>
              <a:rPr lang="en-US" sz="1500" dirty="0" smtClean="0">
                <a:latin typeface="Trebuchet MS" panose="020B0603020202020204" pitchFamily="34" charset="0"/>
                <a:cs typeface="Arial" panose="020B0604020202020204" pitchFamily="34" charset="0"/>
              </a:rPr>
              <a:t>The same procedure is repeated for the complete data. By converting the input data to integer the frequency calculation of the symbols becomes easier as the input value actually maps to the index in "symbol </a:t>
            </a:r>
            <a:r>
              <a:rPr lang="en-US" sz="1500" dirty="0" err="1" smtClean="0">
                <a:latin typeface="Trebuchet MS" panose="020B0603020202020204" pitchFamily="34" charset="0"/>
                <a:cs typeface="Arial" panose="020B0604020202020204" pitchFamily="34" charset="0"/>
              </a:rPr>
              <a:t>freq</a:t>
            </a:r>
            <a:r>
              <a:rPr lang="en-US" sz="1500" dirty="0" smtClean="0">
                <a:latin typeface="Trebuchet MS" panose="020B0603020202020204" pitchFamily="34" charset="0"/>
                <a:cs typeface="Arial" panose="020B0604020202020204" pitchFamily="34" charset="0"/>
              </a:rPr>
              <a:t>" array. </a:t>
            </a:r>
          </a:p>
          <a:p>
            <a:pPr algn="just">
              <a:buClrTx/>
              <a:buFont typeface="Arial" panose="020B0604020202020204" pitchFamily="34" charset="0"/>
              <a:buChar char="•"/>
            </a:pPr>
            <a:r>
              <a:rPr lang="en-US" sz="1500" dirty="0" smtClean="0">
                <a:latin typeface="Trebuchet MS" panose="020B0603020202020204" pitchFamily="34" charset="0"/>
                <a:cs typeface="Arial" panose="020B0604020202020204" pitchFamily="34" charset="0"/>
              </a:rPr>
              <a:t>At the end of the second clock cycle, we are able to receive the frequency of the symbols in the data.</a:t>
            </a:r>
            <a:endParaRPr lang="en-US" sz="1500" dirty="0">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1206235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7942" y="1014941"/>
            <a:ext cx="7119668" cy="5216526"/>
          </a:xfrm>
        </p:spPr>
      </p:pic>
    </p:spTree>
    <p:extLst>
      <p:ext uri="{BB962C8B-B14F-4D97-AF65-F5344CB8AC3E}">
        <p14:creationId xmlns:p14="http://schemas.microsoft.com/office/powerpoint/2010/main" val="69996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0932" y="1319213"/>
            <a:ext cx="11844867" cy="5073120"/>
          </a:xfrm>
        </p:spPr>
        <p:txBody>
          <a:bodyPr/>
          <a:lstStyle/>
          <a:p>
            <a:pPr marL="0" indent="0">
              <a:buNone/>
            </a:pPr>
            <a:r>
              <a:rPr lang="en-US" sz="2400" dirty="0" smtClean="0"/>
              <a:t>Sorting Network</a:t>
            </a:r>
          </a:p>
          <a:p>
            <a:r>
              <a:rPr lang="en-US" sz="1600" dirty="0" smtClean="0"/>
              <a:t>Sorting Networks comprise of comparators and wires.</a:t>
            </a:r>
            <a:r>
              <a:rPr lang="en-US" sz="1600" dirty="0"/>
              <a:t> They differ from </a:t>
            </a:r>
            <a:r>
              <a:rPr lang="en-US" sz="1600" dirty="0" smtClean="0"/>
              <a:t>general comparison sorting </a:t>
            </a:r>
            <a:r>
              <a:rPr lang="en-US" sz="1600" dirty="0"/>
              <a:t>algorithms in the sense that they are not capable of handling input lengths larger than </a:t>
            </a:r>
            <a:r>
              <a:rPr lang="en-US" sz="1600" dirty="0" smtClean="0"/>
              <a:t>what they </a:t>
            </a:r>
            <a:r>
              <a:rPr lang="en-US" sz="1600" dirty="0"/>
              <a:t>are designed for</a:t>
            </a:r>
            <a:r>
              <a:rPr lang="en-US" sz="1600" dirty="0" smtClean="0"/>
              <a:t>.</a:t>
            </a:r>
          </a:p>
          <a:p>
            <a:r>
              <a:rPr lang="en-US" sz="1600" dirty="0" smtClean="0"/>
              <a:t>Example of an exchange block:</a:t>
            </a:r>
          </a:p>
          <a:p>
            <a:endParaRPr lang="en-US" sz="1600" dirty="0"/>
          </a:p>
          <a:p>
            <a:endParaRPr lang="en-US" sz="1600" dirty="0" smtClean="0"/>
          </a:p>
          <a:p>
            <a:endParaRPr lang="en-US" sz="1600" dirty="0"/>
          </a:p>
          <a:p>
            <a:endParaRPr lang="en-US" sz="1600" dirty="0" smtClean="0"/>
          </a:p>
          <a:p>
            <a:r>
              <a:rPr lang="en-US" sz="1600" dirty="0"/>
              <a:t>The sequence of comparisons is set prior and is independent of the result of the comparisons. This makes sorting networks more suitable for hardware implementation as parallel processes can be implemented to execute the sorting network</a:t>
            </a:r>
            <a:r>
              <a:rPr lang="en-US" sz="1600" dirty="0" smtClean="0"/>
              <a:t>.</a:t>
            </a:r>
          </a:p>
          <a:p>
            <a:r>
              <a:rPr lang="en-US" sz="1600" dirty="0"/>
              <a:t>In sorting network, wire run from left to right and carry one value at a time. </a:t>
            </a:r>
            <a:endParaRPr lang="en-US" sz="1600" dirty="0" smtClean="0"/>
          </a:p>
          <a:p>
            <a:r>
              <a:rPr lang="en-US" sz="1600" dirty="0" smtClean="0"/>
              <a:t>A </a:t>
            </a:r>
            <a:r>
              <a:rPr lang="en-US" sz="1600" dirty="0"/>
              <a:t>comparator is shown by vertical line joining two wires. </a:t>
            </a:r>
          </a:p>
          <a:p>
            <a:r>
              <a:rPr lang="en-US" sz="1600" dirty="0" smtClean="0"/>
              <a:t>If </a:t>
            </a:r>
            <a:r>
              <a:rPr lang="en-US" sz="1600" dirty="0"/>
              <a:t>the wire encounter a comparator, the comparator swaps the values if and only if the top wire's value is greater or equal to the bottom wire's value</a:t>
            </a:r>
            <a:r>
              <a:rPr lang="en-US" sz="1600" dirty="0" smtClean="0"/>
              <a:t>.</a:t>
            </a:r>
          </a:p>
          <a:p>
            <a:endParaRPr lang="en-US" sz="1600" dirty="0"/>
          </a:p>
          <a:p>
            <a:endParaRPr lang="en-US" sz="1600" dirty="0" smtClean="0"/>
          </a:p>
          <a:p>
            <a:endParaRPr lang="en-US" sz="1600" dirty="0"/>
          </a:p>
          <a:p>
            <a:endParaRPr lang="en-US" sz="2400" dirty="0"/>
          </a:p>
        </p:txBody>
      </p:sp>
      <p:pic>
        <p:nvPicPr>
          <p:cNvPr id="4" name="Picture 3"/>
          <p:cNvPicPr>
            <a:picLocks noChangeAspect="1"/>
          </p:cNvPicPr>
          <p:nvPr/>
        </p:nvPicPr>
        <p:blipFill>
          <a:blip r:embed="rId2"/>
          <a:stretch>
            <a:fillRect/>
          </a:stretch>
        </p:blipFill>
        <p:spPr>
          <a:xfrm>
            <a:off x="3688076" y="2316015"/>
            <a:ext cx="2086192" cy="1427058"/>
          </a:xfrm>
          <a:prstGeom prst="rect">
            <a:avLst/>
          </a:prstGeom>
        </p:spPr>
      </p:pic>
    </p:spTree>
    <p:extLst>
      <p:ext uri="{BB962C8B-B14F-4D97-AF65-F5344CB8AC3E}">
        <p14:creationId xmlns:p14="http://schemas.microsoft.com/office/powerpoint/2010/main" val="3346187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sz="1600" dirty="0"/>
              <a:t>Larger sorting networks can be built out of multiple compare-exchange blocks </a:t>
            </a:r>
            <a:r>
              <a:rPr lang="en-US" sz="1600" dirty="0" smtClean="0"/>
              <a:t>connected properly.</a:t>
            </a:r>
          </a:p>
          <a:p>
            <a:r>
              <a:rPr lang="en-US" sz="1600" dirty="0"/>
              <a:t>Below f</a:t>
            </a:r>
            <a:r>
              <a:rPr lang="en-US" sz="1600" dirty="0" smtClean="0"/>
              <a:t>igure </a:t>
            </a:r>
            <a:r>
              <a:rPr lang="en-US" sz="1600" dirty="0"/>
              <a:t>is an example of a sorting network for N=4, it has size 5 and depth 3</a:t>
            </a:r>
          </a:p>
          <a:p>
            <a:pPr marL="0" indent="0">
              <a:buNone/>
            </a:pPr>
            <a:endParaRPr lang="en-US" sz="1200" dirty="0"/>
          </a:p>
        </p:txBody>
      </p:sp>
      <p:pic>
        <p:nvPicPr>
          <p:cNvPr id="6" name="Picture 5"/>
          <p:cNvPicPr>
            <a:picLocks noChangeAspect="1"/>
          </p:cNvPicPr>
          <p:nvPr/>
        </p:nvPicPr>
        <p:blipFill>
          <a:blip r:embed="rId2"/>
          <a:stretch>
            <a:fillRect/>
          </a:stretch>
        </p:blipFill>
        <p:spPr>
          <a:xfrm>
            <a:off x="1549402" y="2419873"/>
            <a:ext cx="8006427" cy="2355321"/>
          </a:xfrm>
          <a:prstGeom prst="rect">
            <a:avLst/>
          </a:prstGeom>
        </p:spPr>
      </p:pic>
    </p:spTree>
    <p:extLst>
      <p:ext uri="{BB962C8B-B14F-4D97-AF65-F5344CB8AC3E}">
        <p14:creationId xmlns:p14="http://schemas.microsoft.com/office/powerpoint/2010/main" val="3240547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3200" dirty="0"/>
          </a:p>
        </p:txBody>
      </p:sp>
      <p:sp>
        <p:nvSpPr>
          <p:cNvPr id="3" name="Content Placeholder 2"/>
          <p:cNvSpPr>
            <a:spLocks noGrp="1"/>
          </p:cNvSpPr>
          <p:nvPr>
            <p:ph idx="1"/>
          </p:nvPr>
        </p:nvSpPr>
        <p:spPr/>
        <p:txBody>
          <a:bodyPr/>
          <a:lstStyle/>
          <a:p>
            <a:pPr marL="0" indent="0">
              <a:buNone/>
            </a:pPr>
            <a:r>
              <a:rPr lang="en-US" sz="2400" dirty="0" smtClean="0"/>
              <a:t>Contents:</a:t>
            </a:r>
          </a:p>
          <a:p>
            <a:pPr marL="0" indent="0">
              <a:buNone/>
            </a:pPr>
            <a:endParaRPr lang="en-US" sz="2400" dirty="0" smtClean="0"/>
          </a:p>
          <a:p>
            <a:r>
              <a:rPr lang="en-US" sz="1800" dirty="0" smtClean="0"/>
              <a:t>Data Compression:</a:t>
            </a:r>
          </a:p>
          <a:p>
            <a:pPr marL="0" indent="0">
              <a:buNone/>
            </a:pPr>
            <a:endParaRPr lang="en-US" sz="1600" dirty="0" smtClean="0"/>
          </a:p>
          <a:p>
            <a:pPr lvl="1"/>
            <a:r>
              <a:rPr lang="en-US" sz="1200" dirty="0" smtClean="0"/>
              <a:t>Introduction</a:t>
            </a:r>
          </a:p>
          <a:p>
            <a:pPr lvl="1"/>
            <a:r>
              <a:rPr lang="en-US" sz="1200" dirty="0" smtClean="0"/>
              <a:t>Measurement of Performance</a:t>
            </a:r>
          </a:p>
          <a:p>
            <a:pPr lvl="1"/>
            <a:r>
              <a:rPr lang="en-US" sz="1200" dirty="0" smtClean="0"/>
              <a:t>Explanation of compression algorithms</a:t>
            </a:r>
          </a:p>
          <a:p>
            <a:pPr lvl="1"/>
            <a:r>
              <a:rPr lang="en-US" sz="1200" dirty="0" smtClean="0"/>
              <a:t>Vivado Simulation</a:t>
            </a:r>
          </a:p>
          <a:p>
            <a:pPr marL="0" indent="0">
              <a:buNone/>
            </a:pPr>
            <a:endParaRPr lang="en-US" sz="1600" dirty="0" smtClean="0"/>
          </a:p>
          <a:p>
            <a:r>
              <a:rPr lang="en-US" sz="1600" dirty="0" smtClean="0"/>
              <a:t>XML Parser</a:t>
            </a:r>
          </a:p>
          <a:p>
            <a:endParaRPr lang="en-US" sz="1600" dirty="0" smtClean="0"/>
          </a:p>
          <a:p>
            <a:pPr lvl="1"/>
            <a:r>
              <a:rPr lang="en-US" sz="1200" dirty="0" smtClean="0"/>
              <a:t>Types of Parsers</a:t>
            </a:r>
          </a:p>
          <a:p>
            <a:pPr lvl="1"/>
            <a:r>
              <a:rPr lang="en-US" sz="1200" dirty="0" smtClean="0"/>
              <a:t>XML and XML schema for the project</a:t>
            </a:r>
          </a:p>
          <a:p>
            <a:pPr lvl="1"/>
            <a:r>
              <a:rPr lang="en-US" sz="1200" dirty="0" smtClean="0"/>
              <a:t>C++ Program for the Parser</a:t>
            </a:r>
          </a:p>
          <a:p>
            <a:pPr lvl="1"/>
            <a:r>
              <a:rPr lang="en-US" sz="1200" dirty="0" smtClean="0"/>
              <a:t>Parser Output</a:t>
            </a:r>
          </a:p>
          <a:p>
            <a:endParaRPr lang="en-US" dirty="0"/>
          </a:p>
        </p:txBody>
      </p:sp>
    </p:spTree>
    <p:extLst>
      <p:ext uri="{BB962C8B-B14F-4D97-AF65-F5344CB8AC3E}">
        <p14:creationId xmlns:p14="http://schemas.microsoft.com/office/powerpoint/2010/main" val="3413001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062" y="1175279"/>
            <a:ext cx="4152942" cy="4857750"/>
          </a:xfrm>
        </p:spPr>
      </p:pic>
      <p:sp>
        <p:nvSpPr>
          <p:cNvPr id="6" name="TextBox 5"/>
          <p:cNvSpPr txBox="1"/>
          <p:nvPr/>
        </p:nvSpPr>
        <p:spPr>
          <a:xfrm>
            <a:off x="4580467" y="1175279"/>
            <a:ext cx="744220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Further stages for the implementation of Huffman Coding</a:t>
            </a:r>
          </a:p>
          <a:p>
            <a:pPr marL="285750" indent="-285750">
              <a:buFont typeface="Arial" panose="020B0604020202020204" pitchFamily="34" charset="0"/>
              <a:buChar char="•"/>
            </a:pPr>
            <a:r>
              <a:rPr lang="en-US" sz="1600" dirty="0" smtClean="0"/>
              <a:t>Codes can be developed for the stages and can be further simulated</a:t>
            </a:r>
            <a:endParaRPr lang="en-US" sz="1600" dirty="0"/>
          </a:p>
        </p:txBody>
      </p:sp>
    </p:spTree>
    <p:extLst>
      <p:ext uri="{BB962C8B-B14F-4D97-AF65-F5344CB8AC3E}">
        <p14:creationId xmlns:p14="http://schemas.microsoft.com/office/powerpoint/2010/main" val="86518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9467" y="1048279"/>
            <a:ext cx="10972800" cy="4857750"/>
          </a:xfrm>
        </p:spPr>
        <p:txBody>
          <a:bodyPr/>
          <a:lstStyle/>
          <a:p>
            <a:pPr marL="0" indent="0">
              <a:buNone/>
            </a:pPr>
            <a:r>
              <a:rPr lang="en-US" sz="2400" dirty="0" smtClean="0"/>
              <a:t>XML Parser</a:t>
            </a:r>
          </a:p>
          <a:p>
            <a:r>
              <a:rPr lang="en-US" sz="1600" dirty="0" smtClean="0"/>
              <a:t>Types of Parsers:</a:t>
            </a:r>
          </a:p>
          <a:p>
            <a:pPr lvl="1"/>
            <a:r>
              <a:rPr lang="en-US" sz="1200" dirty="0" smtClean="0"/>
              <a:t>SAX Parser(Simple API for XML)</a:t>
            </a:r>
          </a:p>
          <a:p>
            <a:pPr lvl="1"/>
            <a:r>
              <a:rPr lang="en-US" sz="1200" dirty="0" smtClean="0"/>
              <a:t>DOM Parser</a:t>
            </a:r>
          </a:p>
          <a:p>
            <a:pPr lvl="1"/>
            <a:endParaRPr lang="en-US" sz="1200" dirty="0" smtClean="0"/>
          </a:p>
          <a:p>
            <a:pPr indent="-285750"/>
            <a:r>
              <a:rPr lang="en-US" sz="1600" dirty="0" smtClean="0"/>
              <a:t>Libraries used:</a:t>
            </a:r>
          </a:p>
          <a:p>
            <a:pPr lvl="1"/>
            <a:r>
              <a:rPr lang="en-US" sz="1200" dirty="0" smtClean="0"/>
              <a:t>Libxml++2.6</a:t>
            </a:r>
          </a:p>
          <a:p>
            <a:pPr lvl="1"/>
            <a:r>
              <a:rPr lang="en-US" sz="1200" dirty="0" smtClean="0"/>
              <a:t>Glibmm-2.6</a:t>
            </a:r>
          </a:p>
          <a:p>
            <a:pPr lvl="1"/>
            <a:r>
              <a:rPr lang="en-US" sz="1200" dirty="0" smtClean="0"/>
              <a:t>Pthread</a:t>
            </a:r>
          </a:p>
          <a:p>
            <a:pPr marL="457200" lvl="1" indent="0">
              <a:buNone/>
            </a:pPr>
            <a:endParaRPr lang="en-US" sz="1200" dirty="0" smtClean="0"/>
          </a:p>
          <a:p>
            <a:pPr indent="-285750"/>
            <a:r>
              <a:rPr lang="en-US" sz="1600" dirty="0" smtClean="0"/>
              <a:t>XML DTD </a:t>
            </a:r>
          </a:p>
          <a:p>
            <a:pPr lvl="1"/>
            <a:r>
              <a:rPr lang="en-US" sz="1200" dirty="0" smtClean="0"/>
              <a:t>Stands for Document Type Definition</a:t>
            </a:r>
          </a:p>
          <a:p>
            <a:pPr lvl="1"/>
            <a:r>
              <a:rPr lang="en-US" sz="1200" dirty="0"/>
              <a:t>A DTD defines the structure and the legal elements and attributes of an XML document</a:t>
            </a:r>
            <a:r>
              <a:rPr lang="en-US" sz="1200" dirty="0" smtClean="0"/>
              <a:t>.</a:t>
            </a:r>
          </a:p>
          <a:p>
            <a:pPr lvl="1"/>
            <a:r>
              <a:rPr lang="en-US" sz="1200" dirty="0"/>
              <a:t>An XML document validated against a DTD is both "Well Formed" and "Valid</a:t>
            </a:r>
            <a:r>
              <a:rPr lang="en-US" sz="1200" dirty="0" smtClean="0"/>
              <a:t>".</a:t>
            </a:r>
          </a:p>
          <a:p>
            <a:pPr lvl="1"/>
            <a:r>
              <a:rPr lang="en-US" sz="1200" dirty="0"/>
              <a:t>With a DTD, independent groups of people can agree to use a standard DTD for interchanging data</a:t>
            </a:r>
            <a:endParaRPr lang="en-US" sz="1200" dirty="0" smtClean="0"/>
          </a:p>
          <a:p>
            <a:pPr lvl="1"/>
            <a:endParaRPr lang="en-US" sz="1600" dirty="0" smtClean="0"/>
          </a:p>
          <a:p>
            <a:pPr indent="-285750"/>
            <a:r>
              <a:rPr lang="en-US" sz="1600" dirty="0" smtClean="0"/>
              <a:t>XML Schema</a:t>
            </a:r>
          </a:p>
          <a:p>
            <a:pPr lvl="1"/>
            <a:r>
              <a:rPr lang="en-US" sz="1200" dirty="0"/>
              <a:t>An XML Schema describes the structure of an XML document, just like a DTD</a:t>
            </a:r>
            <a:r>
              <a:rPr lang="en-US" sz="1200" dirty="0" smtClean="0"/>
              <a:t>.</a:t>
            </a:r>
          </a:p>
          <a:p>
            <a:pPr lvl="1"/>
            <a:r>
              <a:rPr lang="en-US" sz="1200" dirty="0"/>
              <a:t>An XML document validated against an XML Schema is both "Well Formed" and "Valid</a:t>
            </a:r>
            <a:r>
              <a:rPr lang="en-US" sz="1200" dirty="0" smtClean="0"/>
              <a:t>".</a:t>
            </a:r>
          </a:p>
          <a:p>
            <a:pPr lvl="1"/>
            <a:r>
              <a:rPr lang="en-US" sz="1200" dirty="0"/>
              <a:t>One of the greatest strengths of XML Schemas is the support for data </a:t>
            </a:r>
            <a:r>
              <a:rPr lang="en-US" sz="1200" dirty="0" smtClean="0"/>
              <a:t>types</a:t>
            </a:r>
            <a:endParaRPr lang="en-US" sz="1200" dirty="0"/>
          </a:p>
          <a:p>
            <a:pPr lvl="1"/>
            <a:r>
              <a:rPr lang="en-US" sz="1200" dirty="0" smtClean="0"/>
              <a:t>Describing document content is easier, restrictions on data can be defined</a:t>
            </a:r>
          </a:p>
          <a:p>
            <a:pPr lvl="1"/>
            <a:endParaRPr lang="en-US" sz="1200" dirty="0" smtClean="0"/>
          </a:p>
        </p:txBody>
      </p:sp>
    </p:spTree>
    <p:extLst>
      <p:ext uri="{BB962C8B-B14F-4D97-AF65-F5344CB8AC3E}">
        <p14:creationId xmlns:p14="http://schemas.microsoft.com/office/powerpoint/2010/main" val="1373274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799" y="1268413"/>
            <a:ext cx="11802533" cy="4857750"/>
          </a:xfrm>
        </p:spPr>
        <p:txBody>
          <a:bodyPr/>
          <a:lstStyle/>
          <a:p>
            <a:pPr marL="0" indent="0">
              <a:buNone/>
            </a:pPr>
            <a:r>
              <a:rPr lang="en-US" dirty="0" smtClean="0"/>
              <a:t>XML Parser</a:t>
            </a:r>
            <a:endParaRPr lang="en-US" sz="2400" dirty="0" smtClean="0"/>
          </a:p>
          <a:p>
            <a:pPr marL="0" indent="0">
              <a:buNone/>
            </a:pPr>
            <a:endParaRPr lang="en-US" sz="1800" dirty="0" smtClean="0"/>
          </a:p>
          <a:p>
            <a:r>
              <a:rPr lang="en-US" sz="1600" dirty="0" smtClean="0"/>
              <a:t>An XML Parser (SAX Parser) was to be implemented using C++ for hardware and port configuration files for the programming of FPGA.</a:t>
            </a:r>
          </a:p>
          <a:p>
            <a:r>
              <a:rPr lang="en-US" sz="1600" dirty="0" smtClean="0"/>
              <a:t>The specification of the configuration files was given by the mentor.</a:t>
            </a:r>
          </a:p>
          <a:p>
            <a:endParaRPr lang="en-US" sz="1600" dirty="0" smtClean="0"/>
          </a:p>
          <a:p>
            <a:r>
              <a:rPr lang="en-US" sz="1600" dirty="0" smtClean="0"/>
              <a:t>Step 1: Coming up with a suitable XML grammar and XML structure for the same</a:t>
            </a:r>
          </a:p>
          <a:p>
            <a:r>
              <a:rPr lang="en-US" sz="1600" dirty="0" smtClean="0"/>
              <a:t>Step 2: Code for class inheritance in compliance to the XML structure</a:t>
            </a:r>
          </a:p>
          <a:p>
            <a:pPr lvl="1"/>
            <a:r>
              <a:rPr lang="en-US" sz="1200" dirty="0" smtClean="0"/>
              <a:t>The element names become the class and the attributes and values of the elements are stored as the attributes of that class</a:t>
            </a:r>
          </a:p>
          <a:p>
            <a:pPr lvl="1"/>
            <a:r>
              <a:rPr lang="en-US" sz="1200" dirty="0" smtClean="0"/>
              <a:t>Multiple occurrences of a particular element is stored as objects of that class</a:t>
            </a:r>
          </a:p>
          <a:p>
            <a:r>
              <a:rPr lang="en-US" sz="1600" dirty="0" smtClean="0"/>
              <a:t>Step 3: Method definition for the above defined classes</a:t>
            </a:r>
            <a:endParaRPr lang="en-US" sz="1200" dirty="0" smtClean="0"/>
          </a:p>
          <a:p>
            <a:pPr lvl="1"/>
            <a:r>
              <a:rPr lang="en-US" sz="1200" dirty="0" smtClean="0"/>
              <a:t>These methods use the methods of the XML parser library and some user defined functions too</a:t>
            </a:r>
          </a:p>
          <a:p>
            <a:pPr lvl="1"/>
            <a:r>
              <a:rPr lang="en-US" sz="1200" dirty="0" smtClean="0"/>
              <a:t>They define what needs to be done when an element, attribute or node is encountered</a:t>
            </a:r>
          </a:p>
          <a:p>
            <a:pPr lvl="1"/>
            <a:r>
              <a:rPr lang="en-US" sz="1200" dirty="0" smtClean="0"/>
              <a:t>They are also dependent on the grammar of the XML file</a:t>
            </a:r>
          </a:p>
          <a:p>
            <a:r>
              <a:rPr lang="en-US" sz="1600" dirty="0" smtClean="0"/>
              <a:t>Step 4: Values stored inside the object and attributes are printed in the desired file</a:t>
            </a:r>
          </a:p>
          <a:p>
            <a:endParaRPr lang="en-US" sz="1600" dirty="0" smtClean="0"/>
          </a:p>
          <a:p>
            <a:pPr lvl="1"/>
            <a:endParaRPr lang="en-US" sz="1200" dirty="0"/>
          </a:p>
          <a:p>
            <a:pPr marL="457200" lvl="1" indent="0">
              <a:buNone/>
            </a:pPr>
            <a:endParaRPr lang="en-US" sz="1200" dirty="0"/>
          </a:p>
        </p:txBody>
      </p:sp>
    </p:spTree>
    <p:extLst>
      <p:ext uri="{BB962C8B-B14F-4D97-AF65-F5344CB8AC3E}">
        <p14:creationId xmlns:p14="http://schemas.microsoft.com/office/powerpoint/2010/main" val="4140538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283247" y="1226079"/>
            <a:ext cx="7774172" cy="4857750"/>
          </a:xfrm>
          <a:prstGeom prst="rect">
            <a:avLst/>
          </a:prstGeom>
        </p:spPr>
      </p:pic>
      <p:sp>
        <p:nvSpPr>
          <p:cNvPr id="5" name="TextBox 4"/>
          <p:cNvSpPr txBox="1"/>
          <p:nvPr/>
        </p:nvSpPr>
        <p:spPr>
          <a:xfrm>
            <a:off x="380999" y="1226079"/>
            <a:ext cx="7205134" cy="461665"/>
          </a:xfrm>
          <a:prstGeom prst="rect">
            <a:avLst/>
          </a:prstGeom>
          <a:noFill/>
        </p:spPr>
        <p:txBody>
          <a:bodyPr wrap="square" rtlCol="0">
            <a:spAutoFit/>
          </a:bodyPr>
          <a:lstStyle/>
          <a:p>
            <a:r>
              <a:rPr lang="en-US" sz="2400" dirty="0" smtClean="0"/>
              <a:t>XML element specifications</a:t>
            </a:r>
            <a:endParaRPr lang="en-US" sz="2400" dirty="0"/>
          </a:p>
        </p:txBody>
      </p:sp>
    </p:spTree>
    <p:extLst>
      <p:ext uri="{BB962C8B-B14F-4D97-AF65-F5344CB8AC3E}">
        <p14:creationId xmlns:p14="http://schemas.microsoft.com/office/powerpoint/2010/main" val="3242588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767815" y="1268413"/>
            <a:ext cx="6656370" cy="4857750"/>
          </a:xfrm>
          <a:prstGeom prst="rect">
            <a:avLst/>
          </a:prstGeom>
        </p:spPr>
      </p:pic>
    </p:spTree>
    <p:extLst>
      <p:ext uri="{BB962C8B-B14F-4D97-AF65-F5344CB8AC3E}">
        <p14:creationId xmlns:p14="http://schemas.microsoft.com/office/powerpoint/2010/main" val="130396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07981" y="1156229"/>
            <a:ext cx="5526059" cy="4969934"/>
          </a:xfrm>
          <a:prstGeom prst="rect">
            <a:avLst/>
          </a:prstGeom>
        </p:spPr>
      </p:pic>
      <p:pic>
        <p:nvPicPr>
          <p:cNvPr id="7" name="Picture 6"/>
          <p:cNvPicPr>
            <a:picLocks noChangeAspect="1"/>
          </p:cNvPicPr>
          <p:nvPr/>
        </p:nvPicPr>
        <p:blipFill rotWithShape="1">
          <a:blip r:embed="rId3"/>
          <a:srcRect r="24418"/>
          <a:stretch/>
        </p:blipFill>
        <p:spPr>
          <a:xfrm>
            <a:off x="5362016" y="1253733"/>
            <a:ext cx="5246718" cy="4872430"/>
          </a:xfrm>
          <a:prstGeom prst="rect">
            <a:avLst/>
          </a:prstGeom>
        </p:spPr>
      </p:pic>
    </p:spTree>
    <p:extLst>
      <p:ext uri="{BB962C8B-B14F-4D97-AF65-F5344CB8AC3E}">
        <p14:creationId xmlns:p14="http://schemas.microsoft.com/office/powerpoint/2010/main" val="2245773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8177591" y="1062256"/>
            <a:ext cx="2939142" cy="5136783"/>
          </a:xfrm>
          <a:prstGeom prst="rect">
            <a:avLst/>
          </a:prstGeom>
        </p:spPr>
      </p:pic>
      <p:pic>
        <p:nvPicPr>
          <p:cNvPr id="4" name="Picture 3"/>
          <p:cNvPicPr>
            <a:picLocks noChangeAspect="1"/>
          </p:cNvPicPr>
          <p:nvPr/>
        </p:nvPicPr>
        <p:blipFill>
          <a:blip r:embed="rId3"/>
          <a:stretch>
            <a:fillRect/>
          </a:stretch>
        </p:blipFill>
        <p:spPr>
          <a:xfrm>
            <a:off x="230273" y="1062257"/>
            <a:ext cx="3613985" cy="5063906"/>
          </a:xfrm>
          <a:prstGeom prst="rect">
            <a:avLst/>
          </a:prstGeom>
        </p:spPr>
      </p:pic>
      <p:pic>
        <p:nvPicPr>
          <p:cNvPr id="5" name="Picture 4"/>
          <p:cNvPicPr>
            <a:picLocks noChangeAspect="1"/>
          </p:cNvPicPr>
          <p:nvPr/>
        </p:nvPicPr>
        <p:blipFill rotWithShape="1">
          <a:blip r:embed="rId4"/>
          <a:srcRect l="7863"/>
          <a:stretch/>
        </p:blipFill>
        <p:spPr>
          <a:xfrm>
            <a:off x="4047064" y="1062257"/>
            <a:ext cx="3775839" cy="5063906"/>
          </a:xfrm>
          <a:prstGeom prst="rect">
            <a:avLst/>
          </a:prstGeom>
        </p:spPr>
      </p:pic>
    </p:spTree>
    <p:extLst>
      <p:ext uri="{BB962C8B-B14F-4D97-AF65-F5344CB8AC3E}">
        <p14:creationId xmlns:p14="http://schemas.microsoft.com/office/powerpoint/2010/main" val="1513220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The C++ code is included in the submission files.</a:t>
            </a:r>
          </a:p>
          <a:p>
            <a:r>
              <a:rPr lang="en-US" sz="2400" dirty="0" smtClean="0"/>
              <a:t>Output configuration files</a:t>
            </a:r>
          </a:p>
          <a:p>
            <a:pPr marL="0" indent="0">
              <a:buNone/>
            </a:pPr>
            <a:endParaRPr lang="en-US" sz="2400" dirty="0"/>
          </a:p>
        </p:txBody>
      </p:sp>
      <p:pic>
        <p:nvPicPr>
          <p:cNvPr id="4" name="Picture 3"/>
          <p:cNvPicPr>
            <a:picLocks noChangeAspect="1"/>
          </p:cNvPicPr>
          <p:nvPr/>
        </p:nvPicPr>
        <p:blipFill>
          <a:blip r:embed="rId2"/>
          <a:stretch>
            <a:fillRect/>
          </a:stretch>
        </p:blipFill>
        <p:spPr>
          <a:xfrm>
            <a:off x="6313695" y="1788212"/>
            <a:ext cx="4430505" cy="4421351"/>
          </a:xfrm>
          <a:prstGeom prst="rect">
            <a:avLst/>
          </a:prstGeom>
        </p:spPr>
      </p:pic>
    </p:spTree>
    <p:extLst>
      <p:ext uri="{BB962C8B-B14F-4D97-AF65-F5344CB8AC3E}">
        <p14:creationId xmlns:p14="http://schemas.microsoft.com/office/powerpoint/2010/main" val="3267831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r>
              <a:rPr lang="en-US" dirty="0" smtClean="0"/>
              <a:t>Thank you for your kind attention.</a:t>
            </a:r>
            <a:endParaRPr lang="en-US" dirty="0"/>
          </a:p>
        </p:txBody>
      </p:sp>
    </p:spTree>
    <p:extLst>
      <p:ext uri="{BB962C8B-B14F-4D97-AF65-F5344CB8AC3E}">
        <p14:creationId xmlns:p14="http://schemas.microsoft.com/office/powerpoint/2010/main" val="195370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3200" dirty="0"/>
          </a:p>
        </p:txBody>
      </p:sp>
      <p:sp>
        <p:nvSpPr>
          <p:cNvPr id="3" name="Content Placeholder 2"/>
          <p:cNvSpPr>
            <a:spLocks noGrp="1"/>
          </p:cNvSpPr>
          <p:nvPr>
            <p:ph idx="1"/>
          </p:nvPr>
        </p:nvSpPr>
        <p:spPr/>
        <p:txBody>
          <a:bodyPr>
            <a:normAutofit/>
          </a:bodyPr>
          <a:lstStyle/>
          <a:p>
            <a:pPr marL="0" indent="0">
              <a:buNone/>
            </a:pPr>
            <a:r>
              <a:rPr lang="en-US" sz="2400" dirty="0" smtClean="0"/>
              <a:t>Introduction</a:t>
            </a:r>
          </a:p>
          <a:p>
            <a:pPr marL="0" indent="0">
              <a:buNone/>
            </a:pPr>
            <a:endParaRPr lang="en-US" sz="1600" dirty="0" smtClean="0"/>
          </a:p>
          <a:p>
            <a:r>
              <a:rPr lang="en-US" sz="1600" dirty="0" smtClean="0"/>
              <a:t>Increased data storage demands</a:t>
            </a:r>
          </a:p>
          <a:p>
            <a:r>
              <a:rPr lang="en-US" sz="1600" dirty="0" smtClean="0"/>
              <a:t>Less usage of bandwidth after compression of data</a:t>
            </a:r>
          </a:p>
          <a:p>
            <a:r>
              <a:rPr lang="en-US" sz="1600" dirty="0" smtClean="0"/>
              <a:t>Early examples: Morse code, Braille</a:t>
            </a:r>
          </a:p>
          <a:p>
            <a:r>
              <a:rPr lang="en-US" sz="1600" dirty="0" smtClean="0"/>
              <a:t>Lossless Compression:</a:t>
            </a:r>
          </a:p>
          <a:p>
            <a:pPr lvl="1"/>
            <a:r>
              <a:rPr lang="en-US" sz="1600" dirty="0" smtClean="0"/>
              <a:t>Huffman coding</a:t>
            </a:r>
          </a:p>
          <a:p>
            <a:pPr lvl="1"/>
            <a:r>
              <a:rPr lang="en-US" sz="1600" dirty="0" smtClean="0"/>
              <a:t>Adaptive Huffman coding</a:t>
            </a:r>
          </a:p>
          <a:p>
            <a:pPr lvl="1"/>
            <a:r>
              <a:rPr lang="en-US" sz="1600" dirty="0" smtClean="0"/>
              <a:t>Arithmetic coding</a:t>
            </a:r>
          </a:p>
          <a:p>
            <a:r>
              <a:rPr lang="en-US" sz="1600" dirty="0" err="1" smtClean="0"/>
              <a:t>Lossy</a:t>
            </a:r>
            <a:r>
              <a:rPr lang="en-US" sz="1600" dirty="0" smtClean="0"/>
              <a:t> Compression:</a:t>
            </a:r>
          </a:p>
          <a:p>
            <a:pPr lvl="1"/>
            <a:r>
              <a:rPr lang="en-US" sz="1600" dirty="0" smtClean="0"/>
              <a:t>Image, Video, Audio</a:t>
            </a:r>
          </a:p>
        </p:txBody>
      </p:sp>
    </p:spTree>
    <p:extLst>
      <p:ext uri="{BB962C8B-B14F-4D97-AF65-F5344CB8AC3E}">
        <p14:creationId xmlns:p14="http://schemas.microsoft.com/office/powerpoint/2010/main" val="2461414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1131562"/>
            <a:ext cx="11482647" cy="3880773"/>
          </a:xfrm>
        </p:spPr>
        <p:txBody>
          <a:bodyPr/>
          <a:lstStyle/>
          <a:p>
            <a:pPr marL="0" indent="0">
              <a:buNone/>
            </a:pPr>
            <a:r>
              <a:rPr lang="en-US" sz="2400" dirty="0" smtClean="0"/>
              <a:t>Information theory</a:t>
            </a:r>
          </a:p>
          <a:p>
            <a:pPr marL="0" indent="0">
              <a:buNone/>
            </a:pPr>
            <a:endParaRPr lang="en-US" dirty="0" smtClean="0"/>
          </a:p>
          <a:p>
            <a:r>
              <a:rPr lang="en-US" sz="1600" dirty="0" smtClean="0"/>
              <a:t>In </a:t>
            </a:r>
            <a:r>
              <a:rPr lang="en-US" sz="1600" dirty="0"/>
              <a:t>the information theory, Claude Elwood Shannon defined a quantity </a:t>
            </a:r>
            <a:r>
              <a:rPr lang="en-US" sz="1600" dirty="0" smtClean="0"/>
              <a:t>called “self-information”.</a:t>
            </a:r>
          </a:p>
          <a:p>
            <a:endParaRPr lang="en-US" sz="1600" dirty="0" smtClean="0"/>
          </a:p>
          <a:p>
            <a:r>
              <a:rPr lang="en-US" sz="1600" dirty="0" smtClean="0"/>
              <a:t>Self information is defined by: </a:t>
            </a:r>
          </a:p>
          <a:p>
            <a:endParaRPr lang="en-US" sz="1600" dirty="0" smtClean="0"/>
          </a:p>
          <a:p>
            <a:r>
              <a:rPr lang="en-US" sz="1600" dirty="0"/>
              <a:t>Another important quantity </a:t>
            </a:r>
            <a:r>
              <a:rPr lang="en-US" sz="1600" dirty="0" smtClean="0"/>
              <a:t>is entropy. </a:t>
            </a:r>
            <a:r>
              <a:rPr lang="en-US" sz="1600" dirty="0"/>
              <a:t>Entropy is the average self-information associated with </a:t>
            </a:r>
            <a:r>
              <a:rPr lang="en-US" sz="1600" dirty="0" smtClean="0"/>
              <a:t>the experiment.</a:t>
            </a:r>
          </a:p>
          <a:p>
            <a:pPr marL="0" indent="0">
              <a:buNone/>
            </a:pPr>
            <a:endParaRPr lang="en-US" sz="1600" dirty="0"/>
          </a:p>
          <a:p>
            <a:endParaRPr lang="en-US" sz="1600" dirty="0"/>
          </a:p>
        </p:txBody>
      </p:sp>
      <p:pic>
        <p:nvPicPr>
          <p:cNvPr id="5" name="Picture 4"/>
          <p:cNvPicPr>
            <a:picLocks noChangeAspect="1"/>
          </p:cNvPicPr>
          <p:nvPr/>
        </p:nvPicPr>
        <p:blipFill>
          <a:blip r:embed="rId2"/>
          <a:stretch>
            <a:fillRect/>
          </a:stretch>
        </p:blipFill>
        <p:spPr>
          <a:xfrm>
            <a:off x="3626309" y="2650613"/>
            <a:ext cx="2915057" cy="619211"/>
          </a:xfrm>
          <a:prstGeom prst="rect">
            <a:avLst/>
          </a:prstGeom>
        </p:spPr>
      </p:pic>
    </p:spTree>
    <p:extLst>
      <p:ext uri="{BB962C8B-B14F-4D97-AF65-F5344CB8AC3E}">
        <p14:creationId xmlns:p14="http://schemas.microsoft.com/office/powerpoint/2010/main" val="2735973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a:buNone/>
            </a:pPr>
            <a:r>
              <a:rPr lang="en-US" sz="2400" dirty="0" smtClean="0"/>
              <a:t>Measurement of Performance</a:t>
            </a:r>
          </a:p>
          <a:p>
            <a:pPr marL="0" indent="0" algn="just">
              <a:buNone/>
            </a:pPr>
            <a:endParaRPr lang="en-US" dirty="0" smtClean="0"/>
          </a:p>
          <a:p>
            <a:pPr algn="just"/>
            <a:r>
              <a:rPr lang="en-US" sz="1600" dirty="0" smtClean="0"/>
              <a:t>One </a:t>
            </a:r>
            <a:r>
              <a:rPr lang="en-US" sz="1600" dirty="0"/>
              <a:t>way of expressing the performance of the compression </a:t>
            </a:r>
            <a:r>
              <a:rPr lang="en-US" sz="1600" dirty="0" smtClean="0"/>
              <a:t>is compression ratio.</a:t>
            </a:r>
            <a:endParaRPr lang="en-US" sz="1600" dirty="0"/>
          </a:p>
          <a:p>
            <a:pPr algn="just"/>
            <a:r>
              <a:rPr lang="en-US" sz="1600" dirty="0"/>
              <a:t>I</a:t>
            </a:r>
            <a:r>
              <a:rPr lang="en-US" sz="1600" dirty="0" smtClean="0"/>
              <a:t>t </a:t>
            </a:r>
            <a:r>
              <a:rPr lang="en-US" sz="1600" dirty="0"/>
              <a:t>is simply the ratio of the number of bits required to represent the data before and after the </a:t>
            </a:r>
            <a:r>
              <a:rPr lang="en-US" sz="1600" dirty="0" smtClean="0"/>
              <a:t>compression.</a:t>
            </a:r>
          </a:p>
          <a:p>
            <a:pPr algn="just"/>
            <a:r>
              <a:rPr lang="en-US" sz="1600" dirty="0"/>
              <a:t>Another way of describing the compression ratio is by reducing the amount of data </a:t>
            </a:r>
            <a:r>
              <a:rPr lang="en-US" sz="1600" dirty="0" smtClean="0"/>
              <a:t>needed as </a:t>
            </a:r>
            <a:r>
              <a:rPr lang="en-US" sz="1600" dirty="0"/>
              <a:t>a percentage of the original size</a:t>
            </a:r>
          </a:p>
          <a:p>
            <a:pPr algn="just"/>
            <a:endParaRPr lang="en-US" sz="1600" dirty="0"/>
          </a:p>
          <a:p>
            <a:pPr algn="just"/>
            <a:endParaRPr lang="en-US" sz="1600" dirty="0"/>
          </a:p>
          <a:p>
            <a:pPr algn="just"/>
            <a:endParaRPr lang="en-US" sz="1600" dirty="0"/>
          </a:p>
        </p:txBody>
      </p:sp>
    </p:spTree>
    <p:extLst>
      <p:ext uri="{BB962C8B-B14F-4D97-AF65-F5344CB8AC3E}">
        <p14:creationId xmlns:p14="http://schemas.microsoft.com/office/powerpoint/2010/main" val="36129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lgn="just">
              <a:buNone/>
            </a:pPr>
            <a:r>
              <a:rPr lang="en-US" sz="2400" dirty="0" smtClean="0"/>
              <a:t>Terminology</a:t>
            </a:r>
            <a:endParaRPr lang="en-US" dirty="0" smtClean="0"/>
          </a:p>
          <a:p>
            <a:pPr marL="0" indent="0" algn="just">
              <a:buNone/>
            </a:pPr>
            <a:endParaRPr lang="en-US" dirty="0" smtClean="0"/>
          </a:p>
          <a:p>
            <a:pPr algn="just"/>
            <a:r>
              <a:rPr lang="en-US" sz="1600" dirty="0" smtClean="0"/>
              <a:t>Prefix Codes: These codes are prefix codes and are optimum for a given model (set of probabilities). Prefix codes are codes in which no code is a prefix of another code.</a:t>
            </a:r>
          </a:p>
          <a:p>
            <a:pPr algn="just"/>
            <a:r>
              <a:rPr lang="en-US" sz="1600" dirty="0" smtClean="0"/>
              <a:t>Prefix Codes are uniquely identifiable.</a:t>
            </a:r>
          </a:p>
          <a:p>
            <a:pPr algn="just"/>
            <a:r>
              <a:rPr lang="en-US" sz="1600" dirty="0" smtClean="0"/>
              <a:t>Optimum Code:</a:t>
            </a:r>
          </a:p>
          <a:p>
            <a:pPr lvl="1" algn="just"/>
            <a:r>
              <a:rPr lang="en-US" sz="1600" dirty="0"/>
              <a:t>In an optimum code, symbols that occur more frequently (have a higher probability of occurrence) will have shorter code words than symbols that occur less frequently</a:t>
            </a:r>
            <a:r>
              <a:rPr lang="en-US" sz="1600" dirty="0" smtClean="0"/>
              <a:t>.</a:t>
            </a:r>
          </a:p>
          <a:p>
            <a:pPr lvl="1" algn="just"/>
            <a:r>
              <a:rPr lang="en-US" sz="1600" dirty="0"/>
              <a:t>In an optimum code, the two symbols that occur least frequently will have the same length</a:t>
            </a:r>
          </a:p>
        </p:txBody>
      </p:sp>
      <p:sp>
        <p:nvSpPr>
          <p:cNvPr id="5" name="Title 4"/>
          <p:cNvSpPr>
            <a:spLocks noGrp="1"/>
          </p:cNvSpPr>
          <p:nvPr>
            <p:ph type="title"/>
          </p:nvPr>
        </p:nvSpPr>
        <p:spPr/>
        <p:txBody>
          <a:bodyPr/>
          <a:lstStyle/>
          <a:p>
            <a:endParaRPr lang="en-US" dirty="0"/>
          </a:p>
        </p:txBody>
      </p:sp>
    </p:spTree>
    <p:extLst>
      <p:ext uri="{BB962C8B-B14F-4D97-AF65-F5344CB8AC3E}">
        <p14:creationId xmlns:p14="http://schemas.microsoft.com/office/powerpoint/2010/main" val="2441666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2400" dirty="0" smtClean="0"/>
              <a:t>Lossless Compression Techniques</a:t>
            </a:r>
          </a:p>
          <a:p>
            <a:pPr marL="0" indent="0">
              <a:buNone/>
            </a:pPr>
            <a:endParaRPr lang="en-US" dirty="0" smtClean="0"/>
          </a:p>
          <a:p>
            <a:r>
              <a:rPr lang="en-US" sz="1600" dirty="0" smtClean="0"/>
              <a:t>Huffman Coding</a:t>
            </a:r>
          </a:p>
          <a:p>
            <a:r>
              <a:rPr lang="en-US" sz="1600" dirty="0" smtClean="0"/>
              <a:t>Adaptive Huffman Coding</a:t>
            </a:r>
          </a:p>
          <a:p>
            <a:r>
              <a:rPr lang="en-US" sz="1600" dirty="0" smtClean="0"/>
              <a:t>Canonical Huffman Coding</a:t>
            </a:r>
          </a:p>
          <a:p>
            <a:r>
              <a:rPr lang="en-US" sz="1600" dirty="0" smtClean="0"/>
              <a:t>Tunstall Coding</a:t>
            </a:r>
          </a:p>
          <a:p>
            <a:r>
              <a:rPr lang="en-US" sz="1600" dirty="0" smtClean="0"/>
              <a:t>LZ77</a:t>
            </a:r>
          </a:p>
          <a:p>
            <a:r>
              <a:rPr lang="en-US" sz="1600" dirty="0" smtClean="0"/>
              <a:t>DEFLATE</a:t>
            </a:r>
          </a:p>
        </p:txBody>
      </p:sp>
    </p:spTree>
    <p:extLst>
      <p:ext uri="{BB962C8B-B14F-4D97-AF65-F5344CB8AC3E}">
        <p14:creationId xmlns:p14="http://schemas.microsoft.com/office/powerpoint/2010/main" val="831103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a:buNone/>
            </a:pPr>
            <a:r>
              <a:rPr lang="en-US" sz="2400" dirty="0" smtClean="0"/>
              <a:t>Huffman Coding</a:t>
            </a:r>
          </a:p>
          <a:p>
            <a:pPr marL="0" indent="0" algn="just">
              <a:buNone/>
            </a:pPr>
            <a:endParaRPr lang="en-US" sz="1600" dirty="0" smtClean="0"/>
          </a:p>
          <a:p>
            <a:pPr algn="just"/>
            <a:r>
              <a:rPr lang="en-US" sz="1600" dirty="0" smtClean="0"/>
              <a:t>Developed by David Huffman</a:t>
            </a:r>
          </a:p>
          <a:p>
            <a:pPr algn="just"/>
            <a:r>
              <a:rPr lang="en-US" sz="1600" dirty="0" smtClean="0"/>
              <a:t>It is variable length coding. These codes are prefix codes and are optimum for a given model.</a:t>
            </a:r>
          </a:p>
          <a:p>
            <a:pPr algn="just"/>
            <a:r>
              <a:rPr lang="en-US" sz="1600" dirty="0" smtClean="0"/>
              <a:t>The algorithm is as follows:</a:t>
            </a:r>
          </a:p>
          <a:p>
            <a:pPr lvl="1" algn="just"/>
            <a:r>
              <a:rPr lang="en-US" sz="1600" dirty="0" smtClean="0"/>
              <a:t>Select </a:t>
            </a:r>
            <a:r>
              <a:rPr lang="en-US" sz="1600" dirty="0"/>
              <a:t>two symbols with the least frequency and place the one with the larger frequency out of the two, on the right. The left child has less frequency than the right child</a:t>
            </a:r>
            <a:r>
              <a:rPr lang="en-US" sz="1600" dirty="0" smtClean="0"/>
              <a:t>.</a:t>
            </a:r>
          </a:p>
          <a:p>
            <a:pPr lvl="1" algn="just"/>
            <a:r>
              <a:rPr lang="en-US" sz="1600" dirty="0"/>
              <a:t>The probability of the parent node is equal to the sum of the probabilities of the children</a:t>
            </a:r>
            <a:r>
              <a:rPr lang="en-US" sz="1600" dirty="0" smtClean="0"/>
              <a:t>.</a:t>
            </a:r>
          </a:p>
          <a:p>
            <a:pPr lvl="1" algn="just"/>
            <a:r>
              <a:rPr lang="en-US" sz="1600" dirty="0"/>
              <a:t>Move the parent node with new probability up the tree, according to step 1</a:t>
            </a:r>
            <a:r>
              <a:rPr lang="en-US" sz="1600" dirty="0" smtClean="0"/>
              <a:t>.</a:t>
            </a:r>
          </a:p>
          <a:p>
            <a:pPr lvl="1" algn="just"/>
            <a:r>
              <a:rPr lang="en-US" sz="1600" dirty="0"/>
              <a:t>Repeat the steps until all the elements are put in the tree.</a:t>
            </a:r>
          </a:p>
        </p:txBody>
      </p:sp>
    </p:spTree>
    <p:extLst>
      <p:ext uri="{BB962C8B-B14F-4D97-AF65-F5344CB8AC3E}">
        <p14:creationId xmlns:p14="http://schemas.microsoft.com/office/powerpoint/2010/main" val="180281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763" r="4409" b="2076"/>
          <a:stretch/>
        </p:blipFill>
        <p:spPr>
          <a:xfrm>
            <a:off x="4548556" y="2433003"/>
            <a:ext cx="5080000" cy="3256597"/>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50222" y="1186675"/>
            <a:ext cx="8596668" cy="5399539"/>
          </a:xfrm>
        </p:spPr>
        <p:txBody>
          <a:bodyPr>
            <a:normAutofit/>
          </a:bodyPr>
          <a:lstStyle/>
          <a:p>
            <a:pPr marL="0" indent="0">
              <a:buNone/>
            </a:pPr>
            <a:r>
              <a:rPr lang="en-US" sz="2400" dirty="0" smtClean="0"/>
              <a:t>Huffman Coding Example</a:t>
            </a:r>
          </a:p>
          <a:p>
            <a:pPr marL="0" indent="0">
              <a:buNone/>
            </a:pPr>
            <a:endParaRPr lang="en-US" sz="600" dirty="0" smtClean="0"/>
          </a:p>
          <a:p>
            <a:r>
              <a:rPr lang="en-US" sz="1600" dirty="0" smtClean="0"/>
              <a:t>Consider </a:t>
            </a:r>
            <a:r>
              <a:rPr lang="en-US" sz="1600" dirty="0"/>
              <a:t>the an alphabet S</a:t>
            </a:r>
            <a:r>
              <a:rPr lang="en-US" sz="1600" dirty="0" smtClean="0"/>
              <a:t>= {ABCDABCCCEDAABCDEDDD}. </a:t>
            </a:r>
            <a:r>
              <a:rPr lang="en-US" sz="1600" dirty="0"/>
              <a:t>The probability distribution </a:t>
            </a:r>
            <a:r>
              <a:rPr lang="en-US" sz="1600" dirty="0" smtClean="0"/>
              <a:t>for the </a:t>
            </a:r>
            <a:r>
              <a:rPr lang="en-US" sz="1600" dirty="0"/>
              <a:t>elements is P(A)=0.2, P(B)=0.15, P(C)= 0.25, P(D)= 0.3, P(E</a:t>
            </a:r>
            <a:r>
              <a:rPr lang="en-US" sz="1600" dirty="0" smtClean="0"/>
              <a:t>)= </a:t>
            </a:r>
            <a:r>
              <a:rPr lang="en-US" sz="1600" dirty="0"/>
              <a:t>0.1. </a:t>
            </a:r>
            <a:endParaRPr lang="en-US" sz="1600" dirty="0" smtClean="0"/>
          </a:p>
          <a:p>
            <a:pPr marL="457200" lvl="1" indent="0">
              <a:buNone/>
            </a:pPr>
            <a:endParaRPr lang="en-US" sz="1600" dirty="0"/>
          </a:p>
          <a:p>
            <a:endParaRPr lang="en-US" sz="1600" dirty="0"/>
          </a:p>
        </p:txBody>
      </p:sp>
      <p:pic>
        <p:nvPicPr>
          <p:cNvPr id="4" name="Picture 3"/>
          <p:cNvPicPr>
            <a:picLocks noChangeAspect="1"/>
          </p:cNvPicPr>
          <p:nvPr/>
        </p:nvPicPr>
        <p:blipFill>
          <a:blip r:embed="rId3"/>
          <a:stretch>
            <a:fillRect/>
          </a:stretch>
        </p:blipFill>
        <p:spPr>
          <a:xfrm>
            <a:off x="677334" y="2519363"/>
            <a:ext cx="2555631" cy="1466634"/>
          </a:xfrm>
          <a:prstGeom prst="rect">
            <a:avLst/>
          </a:prstGeom>
        </p:spPr>
      </p:pic>
      <p:cxnSp>
        <p:nvCxnSpPr>
          <p:cNvPr id="10" name="Straight Arrow Connector 9"/>
          <p:cNvCxnSpPr>
            <a:stCxn id="4" idx="3"/>
          </p:cNvCxnSpPr>
          <p:nvPr/>
        </p:nvCxnSpPr>
        <p:spPr>
          <a:xfrm>
            <a:off x="3232965" y="3252680"/>
            <a:ext cx="906837" cy="6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Elbow Connector 12"/>
          <p:cNvCxnSpPr>
            <a:stCxn id="5" idx="2"/>
          </p:cNvCxnSpPr>
          <p:nvPr/>
        </p:nvCxnSpPr>
        <p:spPr>
          <a:xfrm rot="5400000">
            <a:off x="5552832" y="4380522"/>
            <a:ext cx="226646" cy="28448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4"/>
          <a:stretch>
            <a:fillRect/>
          </a:stretch>
        </p:blipFill>
        <p:spPr>
          <a:xfrm>
            <a:off x="565826" y="4352655"/>
            <a:ext cx="3362325" cy="1866900"/>
          </a:xfrm>
          <a:prstGeom prst="rect">
            <a:avLst/>
          </a:prstGeom>
        </p:spPr>
      </p:pic>
    </p:spTree>
    <p:extLst>
      <p:ext uri="{BB962C8B-B14F-4D97-AF65-F5344CB8AC3E}">
        <p14:creationId xmlns:p14="http://schemas.microsoft.com/office/powerpoint/2010/main" val="593204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 Siegen Allgemei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26B5EFE8-A596-4988-BB16-FBFF2471AA90}"/>
    </a:ext>
  </a:extLst>
</a:theme>
</file>

<file path=ppt/theme/theme10.xml><?xml version="1.0" encoding="utf-8"?>
<a:theme xmlns:a="http://schemas.openxmlformats.org/drawingml/2006/main" name="Fak IV">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0962B6C1-61E8-499D-A006-6F4A366C2105}"/>
    </a:ext>
  </a:extLst>
</a:theme>
</file>

<file path=ppt/theme/theme11.xml><?xml version="1.0" encoding="utf-8"?>
<a:theme xmlns:a="http://schemas.openxmlformats.org/drawingml/2006/main" name="1_Fak IV (mit Logo)">
  <a:themeElements>
    <a:clrScheme name="Bla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88948D9A-BCD6-4B7A-B52D-BDCB69E717EC}"/>
    </a:ext>
  </a:extLst>
</a:theme>
</file>

<file path=ppt/theme/theme12.xml><?xml version="1.0" encoding="utf-8"?>
<a:theme xmlns:a="http://schemas.openxmlformats.org/drawingml/2006/main" name="1_Fak IV">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A9009435-9D0D-4D08-BC76-1E52276FC4E6}"/>
    </a:ext>
  </a:extLst>
</a:theme>
</file>

<file path=ppt/theme/theme13.xml><?xml version="1.0" encoding="utf-8"?>
<a:theme xmlns:a="http://schemas.openxmlformats.org/drawingml/2006/main" name="1_Uni Siegen Allgemei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F4F1B013-7437-467D-8BA8-9238AAEFEF42}"/>
    </a:ext>
  </a:extLst>
</a:theme>
</file>

<file path=ppt/theme/theme14.xml><?xml version="1.0" encoding="utf-8"?>
<a:theme xmlns:a="http://schemas.openxmlformats.org/drawingml/2006/main" name="1_Uni Siegen Allgemein mit Sloga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40FA347A-C643-43AB-9644-FC6BAF7ACD51}"/>
    </a:ext>
  </a:extLst>
</a:theme>
</file>

<file path=ppt/theme/theme15.xml><?xml version="1.0" encoding="utf-8"?>
<a:theme xmlns:a="http://schemas.openxmlformats.org/drawingml/2006/main" name="1_Fak 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206E682B-F7AF-41E0-95EA-FAEF84EDDB72}"/>
    </a:ext>
  </a:extLst>
</a:theme>
</file>

<file path=ppt/theme/theme16.xml><?xml version="1.0" encoding="utf-8"?>
<a:theme xmlns:a="http://schemas.openxmlformats.org/drawingml/2006/main" name="1_Fak 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1B9584B9-4C54-427A-B19C-690B02FCBC4A}"/>
    </a:ext>
  </a:extLst>
</a:theme>
</file>

<file path=ppt/theme/theme17.xml><?xml version="1.0" encoding="utf-8"?>
<a:theme xmlns:a="http://schemas.openxmlformats.org/drawingml/2006/main" name="1_Fak I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758C0D50-85DA-4695-BAA3-56E63BD5A7A1}"/>
    </a:ext>
  </a:extLst>
</a:theme>
</file>

<file path=ppt/theme/theme18.xml><?xml version="1.0" encoding="utf-8"?>
<a:theme xmlns:a="http://schemas.openxmlformats.org/drawingml/2006/main" name="1_Fak I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AD8AAC27-32AC-431D-83D5-C95FED568700}"/>
    </a:ext>
  </a:extLst>
</a:theme>
</file>

<file path=ppt/theme/theme19.xml><?xml version="1.0" encoding="utf-8"?>
<a:theme xmlns:a="http://schemas.openxmlformats.org/drawingml/2006/main" name="1_Fak II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2D56C326-37A1-4B98-8E3F-9E8762DD5F5E}"/>
    </a:ext>
  </a:extLst>
</a:theme>
</file>

<file path=ppt/theme/theme2.xml><?xml version="1.0" encoding="utf-8"?>
<a:theme xmlns:a="http://schemas.openxmlformats.org/drawingml/2006/main" name="Uni Siegen Allgemein mit Sloga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8ECD536D-FE51-401B-8CF3-F943230B437C}"/>
    </a:ext>
  </a:extLst>
</a:theme>
</file>

<file path=ppt/theme/theme20.xml><?xml version="1.0" encoding="utf-8"?>
<a:theme xmlns:a="http://schemas.openxmlformats.org/drawingml/2006/main" name="1_Fak II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F2BC2F2E-61D6-4D6E-A4ED-DE63E41EF10E}"/>
    </a:ext>
  </a:extLst>
</a:theme>
</file>

<file path=ppt/theme/theme21.xml><?xml version="1.0" encoding="utf-8"?>
<a:theme xmlns:a="http://schemas.openxmlformats.org/drawingml/2006/main" name="2_Fak IV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DE8700A6-3808-4C8D-B5BB-A56CFEC99F70}"/>
    </a:ext>
  </a:extLst>
</a:theme>
</file>

<file path=ppt/theme/theme22.xml><?xml version="1.0" encoding="utf-8"?>
<a:theme xmlns:a="http://schemas.openxmlformats.org/drawingml/2006/main" name="2_Fak IV">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B096F963-C15E-4DC4-95EB-FDADB73CA2A4}"/>
    </a:ext>
  </a:extLst>
</a:theme>
</file>

<file path=ppt/theme/theme23.xml><?xml version="1.0" encoding="utf-8"?>
<a:theme xmlns:a="http://schemas.openxmlformats.org/drawingml/2006/main" name="3_Fak IV (mit Logo)">
  <a:themeElements>
    <a:clrScheme name="Bla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3BD08FCC-ABA2-4C3F-A920-567707E17E9A}"/>
    </a:ext>
  </a:extLst>
</a:theme>
</file>

<file path=ppt/theme/theme24.xml><?xml version="1.0" encoding="utf-8"?>
<a:theme xmlns:a="http://schemas.openxmlformats.org/drawingml/2006/main" name="3_Fak IV">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12665690-7962-47D3-BB4B-96F06D42D1F4}"/>
    </a:ext>
  </a:extLst>
</a:theme>
</file>

<file path=ppt/theme/theme25.xml><?xml version="1.0" encoding="utf-8"?>
<a:theme xmlns:a="http://schemas.openxmlformats.org/drawingml/2006/main" name="2_Uni Siegen Allgemei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36685211-A56E-479C-BACE-74266DDAB878}"/>
    </a:ext>
  </a:extLst>
</a:theme>
</file>

<file path=ppt/theme/theme26.xml><?xml version="1.0" encoding="utf-8"?>
<a:theme xmlns:a="http://schemas.openxmlformats.org/drawingml/2006/main" name="2_Uni Siegen Allgemein mit Sloga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C77B49BD-9D26-4F86-B669-26BE9A740493}"/>
    </a:ext>
  </a:extLst>
</a:theme>
</file>

<file path=ppt/theme/theme27.xml><?xml version="1.0" encoding="utf-8"?>
<a:theme xmlns:a="http://schemas.openxmlformats.org/drawingml/2006/main" name="2_Fak 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1BB7A1DF-A61E-4706-A8CC-EF358233F666}"/>
    </a:ext>
  </a:extLst>
</a:theme>
</file>

<file path=ppt/theme/theme28.xml><?xml version="1.0" encoding="utf-8"?>
<a:theme xmlns:a="http://schemas.openxmlformats.org/drawingml/2006/main" name="2_Fak 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C5A6CC5A-2DF9-4C11-90BD-7B7BB5A2D118}"/>
    </a:ext>
  </a:extLst>
</a:theme>
</file>

<file path=ppt/theme/theme29.xml><?xml version="1.0" encoding="utf-8"?>
<a:theme xmlns:a="http://schemas.openxmlformats.org/drawingml/2006/main" name="2_Fak I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6C80012B-AB96-475B-BE29-A03651DDF88E}"/>
    </a:ext>
  </a:extLst>
</a:theme>
</file>

<file path=ppt/theme/theme3.xml><?xml version="1.0" encoding="utf-8"?>
<a:theme xmlns:a="http://schemas.openxmlformats.org/drawingml/2006/main" name="Fak 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0D7718D5-F410-4C91-A2FF-67ECFCB8B6C5}"/>
    </a:ext>
  </a:extLst>
</a:theme>
</file>

<file path=ppt/theme/theme30.xml><?xml version="1.0" encoding="utf-8"?>
<a:theme xmlns:a="http://schemas.openxmlformats.org/drawingml/2006/main" name="2_Fak I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5EE02D66-6C9E-4227-885B-00573AEC43ED}"/>
    </a:ext>
  </a:extLst>
</a:theme>
</file>

<file path=ppt/theme/theme31.xml><?xml version="1.0" encoding="utf-8"?>
<a:theme xmlns:a="http://schemas.openxmlformats.org/drawingml/2006/main" name="2_Fak II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9E6DA4FC-DB3A-4D0C-869F-CD3F9DC8A282}"/>
    </a:ext>
  </a:extLst>
</a:theme>
</file>

<file path=ppt/theme/theme32.xml><?xml version="1.0" encoding="utf-8"?>
<a:theme xmlns:a="http://schemas.openxmlformats.org/drawingml/2006/main" name="2_Fak II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046D3333-3D57-4EFF-B97B-9513BF8394B2}"/>
    </a:ext>
  </a:extLst>
</a:theme>
</file>

<file path=ppt/theme/theme33.xml><?xml version="1.0" encoding="utf-8"?>
<a:theme xmlns:a="http://schemas.openxmlformats.org/drawingml/2006/main" name="4_Fak IV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4D4C6B3D-6877-42A6-A623-81047A0D07F8}"/>
    </a:ext>
  </a:extLst>
</a:theme>
</file>

<file path=ppt/theme/theme34.xml><?xml version="1.0" encoding="utf-8"?>
<a:theme xmlns:a="http://schemas.openxmlformats.org/drawingml/2006/main" name="4_Fak IV">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EB942E48-C999-4C35-9C68-8AB0494227E8}"/>
    </a:ext>
  </a:extLst>
</a:theme>
</file>

<file path=ppt/theme/theme35.xml><?xml version="1.0" encoding="utf-8"?>
<a:theme xmlns:a="http://schemas.openxmlformats.org/drawingml/2006/main" name="5_Fak IV (mit Logo)">
  <a:themeElements>
    <a:clrScheme name="Bla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85E7DC51-9842-4EFE-91C0-DEC5F28A8106}"/>
    </a:ext>
  </a:extLst>
</a:theme>
</file>

<file path=ppt/theme/theme36.xml><?xml version="1.0" encoding="utf-8"?>
<a:theme xmlns:a="http://schemas.openxmlformats.org/drawingml/2006/main" name="5_Fak IV">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x-template-trebuchet.potx" id="{A2727AD0-459B-4C27-BA00-45535D156AB5}" vid="{A0DE2FBC-30BD-4777-9169-2FB6C37C7A5D}"/>
    </a:ext>
  </a:extLst>
</a:theme>
</file>

<file path=ppt/theme/theme37.xml><?xml version="1.0" encoding="utf-8"?>
<a:theme xmlns:a="http://schemas.openxmlformats.org/drawingml/2006/main" name="3_Uni Siegen Allgemei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F4F1B013-7437-467D-8BA8-9238AAEFEF42}"/>
    </a:ext>
  </a:extLst>
</a:theme>
</file>

<file path=ppt/theme/theme38.xml><?xml version="1.0" encoding="utf-8"?>
<a:theme xmlns:a="http://schemas.openxmlformats.org/drawingml/2006/main" name="3_Uni Siegen Allgemein mit Sloga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40FA347A-C643-43AB-9644-FC6BAF7ACD51}"/>
    </a:ext>
  </a:extLst>
</a:theme>
</file>

<file path=ppt/theme/theme39.xml><?xml version="1.0" encoding="utf-8"?>
<a:theme xmlns:a="http://schemas.openxmlformats.org/drawingml/2006/main" name="3_Fak 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206E682B-F7AF-41E0-95EA-FAEF84EDDB72}"/>
    </a:ext>
  </a:extLst>
</a:theme>
</file>

<file path=ppt/theme/theme4.xml><?xml version="1.0" encoding="utf-8"?>
<a:theme xmlns:a="http://schemas.openxmlformats.org/drawingml/2006/main" name="Fak 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6C70A388-C68C-4847-9E56-B1A8E5CBF871}"/>
    </a:ext>
  </a:extLst>
</a:theme>
</file>

<file path=ppt/theme/theme40.xml><?xml version="1.0" encoding="utf-8"?>
<a:theme xmlns:a="http://schemas.openxmlformats.org/drawingml/2006/main" name="3_Fak 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1B9584B9-4C54-427A-B19C-690B02FCBC4A}"/>
    </a:ext>
  </a:extLst>
</a:theme>
</file>

<file path=ppt/theme/theme41.xml><?xml version="1.0" encoding="utf-8"?>
<a:theme xmlns:a="http://schemas.openxmlformats.org/drawingml/2006/main" name="3_Fak I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758C0D50-85DA-4695-BAA3-56E63BD5A7A1}"/>
    </a:ext>
  </a:extLst>
</a:theme>
</file>

<file path=ppt/theme/theme42.xml><?xml version="1.0" encoding="utf-8"?>
<a:theme xmlns:a="http://schemas.openxmlformats.org/drawingml/2006/main" name="3_Fak I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AD8AAC27-32AC-431D-83D5-C95FED568700}"/>
    </a:ext>
  </a:extLst>
</a:theme>
</file>

<file path=ppt/theme/theme43.xml><?xml version="1.0" encoding="utf-8"?>
<a:theme xmlns:a="http://schemas.openxmlformats.org/drawingml/2006/main" name="3_Fak II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2D56C326-37A1-4B98-8E3F-9E8762DD5F5E}"/>
    </a:ext>
  </a:extLst>
</a:theme>
</file>

<file path=ppt/theme/theme44.xml><?xml version="1.0" encoding="utf-8"?>
<a:theme xmlns:a="http://schemas.openxmlformats.org/drawingml/2006/main" name="3_Fak II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F2BC2F2E-61D6-4D6E-A4ED-DE63E41EF10E}"/>
    </a:ext>
  </a:extLst>
</a:theme>
</file>

<file path=ppt/theme/theme45.xml><?xml version="1.0" encoding="utf-8"?>
<a:theme xmlns:a="http://schemas.openxmlformats.org/drawingml/2006/main" name="6_Fak IV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DE8700A6-3808-4C8D-B5BB-A56CFEC99F70}"/>
    </a:ext>
  </a:extLst>
</a:theme>
</file>

<file path=ppt/theme/theme46.xml><?xml version="1.0" encoding="utf-8"?>
<a:theme xmlns:a="http://schemas.openxmlformats.org/drawingml/2006/main" name="6_Fak IV">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B096F963-C15E-4DC4-95EB-FDADB73CA2A4}"/>
    </a:ext>
  </a:extLst>
</a:theme>
</file>

<file path=ppt/theme/theme47.xml><?xml version="1.0" encoding="utf-8"?>
<a:theme xmlns:a="http://schemas.openxmlformats.org/drawingml/2006/main" name="7_Fak IV (mit Logo)">
  <a:themeElements>
    <a:clrScheme name="Bla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3BD08FCC-ABA2-4C3F-A920-567707E17E9A}"/>
    </a:ext>
  </a:extLst>
</a:theme>
</file>

<file path=ppt/theme/theme48.xml><?xml version="1.0" encoding="utf-8"?>
<a:theme xmlns:a="http://schemas.openxmlformats.org/drawingml/2006/main" name="7_Fak IV">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trebuchet.pot [Kompatibilitätsmodus]" id="{365989F4-C502-494D-94BC-08CC74C7A558}" vid="{12665690-7962-47D3-BB4B-96F06D42D1F4}"/>
    </a:ext>
  </a:extLst>
</a:theme>
</file>

<file path=ppt/theme/theme5.xml><?xml version="1.0" encoding="utf-8"?>
<a:theme xmlns:a="http://schemas.openxmlformats.org/drawingml/2006/main" name="Fak I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2BDC0080-699F-4CF7-9C3F-D5624E226DE7}"/>
    </a:ext>
  </a:extLst>
</a:theme>
</file>

<file path=ppt/theme/theme6.xml><?xml version="1.0" encoding="utf-8"?>
<a:theme xmlns:a="http://schemas.openxmlformats.org/drawingml/2006/main" name="Fak I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A3A83B98-5445-4A42-83CE-E7E9ED1C798A}"/>
    </a:ext>
  </a:extLst>
</a:theme>
</file>

<file path=ppt/theme/theme7.xml><?xml version="1.0" encoding="utf-8"?>
<a:theme xmlns:a="http://schemas.openxmlformats.org/drawingml/2006/main" name="Fak III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A917D110-C4D9-4565-98FB-687F1ED7AE5F}"/>
    </a:ext>
  </a:extLst>
</a:theme>
</file>

<file path=ppt/theme/theme8.xml><?xml version="1.0" encoding="utf-8"?>
<a:theme xmlns:a="http://schemas.openxmlformats.org/drawingml/2006/main" name="Fak II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3C70DAAA-36E7-4433-97EF-87F9DEA2FE4E}"/>
    </a:ext>
  </a:extLst>
</a:theme>
</file>

<file path=ppt/theme/theme9.xml><?xml version="1.0" encoding="utf-8"?>
<a:theme xmlns:a="http://schemas.openxmlformats.org/drawingml/2006/main" name="Fak IV (mit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iversität Siegen">
      <a:majorFont>
        <a:latin typeface="Bliss 2 Medium"/>
        <a:ea typeface=""/>
        <a:cs typeface=""/>
      </a:majorFont>
      <a:minorFont>
        <a:latin typeface="Bliss 2 Regula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pot-template-bliss.pot [Kompatibilitätsmodus]" id="{10B2DA72-293A-40C8-AAEC-73DBED391282}" vid="{6A8F528B-9232-4BB5-A938-8511CE382344}"/>
    </a:ext>
  </a:extLst>
</a:theme>
</file>

<file path=docProps/app.xml><?xml version="1.0" encoding="utf-8"?>
<Properties xmlns="http://schemas.openxmlformats.org/officeDocument/2006/extended-properties" xmlns:vt="http://schemas.openxmlformats.org/officeDocument/2006/docPropsVTypes">
  <Template>uni-pot-template-bliss</Template>
  <TotalTime>1074</TotalTime>
  <Words>1636</Words>
  <Application>Microsoft Office PowerPoint</Application>
  <PresentationFormat>Widescreen</PresentationFormat>
  <Paragraphs>175</Paragraphs>
  <Slides>28</Slides>
  <Notes>0</Notes>
  <HiddenSlides>0</HiddenSlides>
  <MMClips>0</MMClips>
  <ScaleCrop>false</ScaleCrop>
  <HeadingPairs>
    <vt:vector size="6" baseType="variant">
      <vt:variant>
        <vt:lpstr>Fonts Used</vt:lpstr>
      </vt:variant>
      <vt:variant>
        <vt:i4>9</vt:i4>
      </vt:variant>
      <vt:variant>
        <vt:lpstr>Theme</vt:lpstr>
      </vt:variant>
      <vt:variant>
        <vt:i4>48</vt:i4>
      </vt:variant>
      <vt:variant>
        <vt:lpstr>Slide Titles</vt:lpstr>
      </vt:variant>
      <vt:variant>
        <vt:i4>28</vt:i4>
      </vt:variant>
    </vt:vector>
  </HeadingPairs>
  <TitlesOfParts>
    <vt:vector size="85" baseType="lpstr">
      <vt:lpstr>ＭＳ Ｐゴシック</vt:lpstr>
      <vt:lpstr>Arial</vt:lpstr>
      <vt:lpstr>Bliss 2 Bold</vt:lpstr>
      <vt:lpstr>Bliss 2 Medium</vt:lpstr>
      <vt:lpstr>Bliss 2 Regular</vt:lpstr>
      <vt:lpstr>Calibri</vt:lpstr>
      <vt:lpstr>Times New Roman</vt:lpstr>
      <vt:lpstr>Trebuchet MS</vt:lpstr>
      <vt:lpstr>Wingdings 3</vt:lpstr>
      <vt:lpstr>Uni Siegen Allgemein</vt:lpstr>
      <vt:lpstr>Uni Siegen Allgemein mit Slogan</vt:lpstr>
      <vt:lpstr>Fak I (mit Logo)</vt:lpstr>
      <vt:lpstr>Fak I</vt:lpstr>
      <vt:lpstr>Fak II (mit Logo)</vt:lpstr>
      <vt:lpstr>Fak II</vt:lpstr>
      <vt:lpstr>Fak III (mit Logo)</vt:lpstr>
      <vt:lpstr>Fak III</vt:lpstr>
      <vt:lpstr>Fak IV (mit Logo)</vt:lpstr>
      <vt:lpstr>Fak IV</vt:lpstr>
      <vt:lpstr>1_Fak IV (mit Logo)</vt:lpstr>
      <vt:lpstr>1_Fak IV</vt:lpstr>
      <vt:lpstr>1_Uni Siegen Allgemein</vt:lpstr>
      <vt:lpstr>1_Uni Siegen Allgemein mit Slogan</vt:lpstr>
      <vt:lpstr>1_Fak I (mit Logo)</vt:lpstr>
      <vt:lpstr>1_Fak I</vt:lpstr>
      <vt:lpstr>1_Fak II (mit Logo)</vt:lpstr>
      <vt:lpstr>1_Fak II</vt:lpstr>
      <vt:lpstr>1_Fak III (mit Logo)</vt:lpstr>
      <vt:lpstr>1_Fak III</vt:lpstr>
      <vt:lpstr>2_Fak IV (mit Logo)</vt:lpstr>
      <vt:lpstr>2_Fak IV</vt:lpstr>
      <vt:lpstr>3_Fak IV (mit Logo)</vt:lpstr>
      <vt:lpstr>3_Fak IV</vt:lpstr>
      <vt:lpstr>2_Uni Siegen Allgemein</vt:lpstr>
      <vt:lpstr>2_Uni Siegen Allgemein mit Slogan</vt:lpstr>
      <vt:lpstr>2_Fak I (mit Logo)</vt:lpstr>
      <vt:lpstr>2_Fak I</vt:lpstr>
      <vt:lpstr>2_Fak II (mit Logo)</vt:lpstr>
      <vt:lpstr>2_Fak II</vt:lpstr>
      <vt:lpstr>2_Fak III (mit Logo)</vt:lpstr>
      <vt:lpstr>2_Fak III</vt:lpstr>
      <vt:lpstr>4_Fak IV (mit Logo)</vt:lpstr>
      <vt:lpstr>4_Fak IV</vt:lpstr>
      <vt:lpstr>5_Fak IV (mit Logo)</vt:lpstr>
      <vt:lpstr>5_Fak IV</vt:lpstr>
      <vt:lpstr>3_Uni Siegen Allgemein</vt:lpstr>
      <vt:lpstr>3_Uni Siegen Allgemein mit Slogan</vt:lpstr>
      <vt:lpstr>3_Fak I (mit Logo)</vt:lpstr>
      <vt:lpstr>3_Fak I</vt:lpstr>
      <vt:lpstr>3_Fak II (mit Logo)</vt:lpstr>
      <vt:lpstr>3_Fak II</vt:lpstr>
      <vt:lpstr>3_Fak III (mit Logo)</vt:lpstr>
      <vt:lpstr>3_Fak III</vt:lpstr>
      <vt:lpstr>6_Fak IV (mit Logo)</vt:lpstr>
      <vt:lpstr>6_Fak IV</vt:lpstr>
      <vt:lpstr>7_Fak IV (mit Logo)</vt:lpstr>
      <vt:lpstr>7_Fak IV</vt:lpstr>
      <vt:lpstr>Data compression and decompression scheme for on-chip communication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Saksham Kiroriwal</dc:creator>
  <cp:lastModifiedBy>Saksham Kiroriwal</cp:lastModifiedBy>
  <cp:revision>35</cp:revision>
  <dcterms:created xsi:type="dcterms:W3CDTF">2020-11-02T22:40:10Z</dcterms:created>
  <dcterms:modified xsi:type="dcterms:W3CDTF">2021-07-06T23:13:05Z</dcterms:modified>
</cp:coreProperties>
</file>