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WaRZvYgI-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337"/>
            <a:ext cx="9144000" cy="2387600"/>
          </a:xfrm>
        </p:spPr>
        <p:txBody>
          <a:bodyPr/>
          <a:lstStyle/>
          <a:p>
            <a:r>
              <a:rPr lang="en-IN" dirty="0" smtClean="0"/>
              <a:t>911 </a:t>
            </a:r>
            <a:r>
              <a:rPr lang="en-IN" dirty="0"/>
              <a:t>C</a:t>
            </a:r>
            <a:r>
              <a:rPr lang="en-IN" dirty="0" smtClean="0"/>
              <a:t>alls </a:t>
            </a:r>
            <a:r>
              <a:rPr lang="en-IN" dirty="0"/>
              <a:t>P</a:t>
            </a:r>
            <a:r>
              <a:rPr lang="en-IN" dirty="0" smtClean="0"/>
              <a:t>rediction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30"/>
            <a:ext cx="9144000" cy="196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Please click the link below to watch the short video about my experience and methodology for this coding challenge:</a:t>
            </a:r>
          </a:p>
          <a:p>
            <a:r>
              <a:rPr lang="en-US" dirty="0" smtClean="0">
                <a:hlinkClick r:id="rId2"/>
              </a:rPr>
              <a:t>Click here</a:t>
            </a:r>
            <a:endParaRPr lang="en-US" dirty="0" smtClean="0"/>
          </a:p>
          <a:p>
            <a:r>
              <a:rPr lang="en-IN" dirty="0" smtClean="0"/>
              <a:t>or paste this link in the browser: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youtu.be/sWaRZvYgI-0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65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for the predictions before </a:t>
            </a:r>
            <a:r>
              <a:rPr lang="en-IN" sz="1400" dirty="0" err="1" smtClean="0"/>
              <a:t>covid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means that more information is required so that the change in series trend can be learned. The predictions improved by a slight margin when the modelling was done using past 18 months only (using 2022 series too) to predict the last month of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3" y="1604424"/>
            <a:ext cx="4486187" cy="3933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11" y="1604424"/>
            <a:ext cx="4518479" cy="39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Gradient Boosting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0" y="2506662"/>
            <a:ext cx="5746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mean absolute error between the prediction and the true value for a month of 2018 is almost 40% lesser than that of 2022.</a:t>
            </a:r>
          </a:p>
          <a:p>
            <a:r>
              <a:rPr lang="en-US" sz="1400" dirty="0"/>
              <a:t>This also </a:t>
            </a:r>
            <a:r>
              <a:rPr lang="en-US" sz="1400" dirty="0" smtClean="0"/>
              <a:t>suggested </a:t>
            </a:r>
            <a:r>
              <a:rPr lang="en-US" sz="1400" dirty="0"/>
              <a:t>that more information/features is/are required to model the change that has happened after </a:t>
            </a:r>
            <a:r>
              <a:rPr lang="en-US" sz="1400" dirty="0" err="1"/>
              <a:t>covid</a:t>
            </a:r>
            <a:r>
              <a:rPr lang="en-US" sz="1400" dirty="0"/>
              <a:t>, if the last 5 years data is to be used for training. </a:t>
            </a:r>
          </a:p>
          <a:p>
            <a:r>
              <a:rPr lang="en-US" sz="1400" dirty="0" smtClean="0"/>
              <a:t>The prediction were slightly better when using </a:t>
            </a:r>
            <a:r>
              <a:rPr lang="en-US" sz="1400" dirty="0"/>
              <a:t>past few months data before 2022 last month</a:t>
            </a:r>
          </a:p>
          <a:p>
            <a:r>
              <a:rPr lang="en-US" sz="1400" dirty="0"/>
              <a:t>Providing 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801"/>
            <a:ext cx="4514849" cy="39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ANN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249" y="2134445"/>
            <a:ext cx="52635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IN" sz="1400" dirty="0" smtClean="0"/>
              <a:t>ANN also provided similar results as Gradient Boosting (The data </a:t>
            </a:r>
            <a:r>
              <a:rPr lang="en-IN" sz="1400" dirty="0" err="1" smtClean="0"/>
              <a:t>preprocessing</a:t>
            </a:r>
            <a:r>
              <a:rPr lang="en-IN" sz="1400" dirty="0" smtClean="0"/>
              <a:t> for ANN can be found in the notebook)</a:t>
            </a:r>
          </a:p>
          <a:p>
            <a:r>
              <a:rPr lang="en-IN" sz="1400" dirty="0" smtClean="0"/>
              <a:t>The seasonality, trend and residual analysis showed that statistical models such as ARIMA and SARIMA can also be used.</a:t>
            </a:r>
          </a:p>
          <a:p>
            <a:r>
              <a:rPr lang="en-IN" sz="1400" dirty="0" smtClean="0"/>
              <a:t>I also studied about the darts library that can be used for time series prediction.</a:t>
            </a:r>
          </a:p>
          <a:p>
            <a:r>
              <a:rPr lang="en-IN" sz="1400" dirty="0" smtClean="0"/>
              <a:t>Further more, the series can also be analysed using Fourier transformation and modelling the frequency components separately</a:t>
            </a:r>
          </a:p>
          <a:p>
            <a:r>
              <a:rPr lang="en-IN" sz="1400" dirty="0" smtClean="0"/>
              <a:t>They were not implemented for the task, due to the time constraint but it can provide better predictions.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2134445"/>
            <a:ext cx="5567855" cy="35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Hourly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Hourly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00" y="2318961"/>
            <a:ext cx="4797724" cy="1719831"/>
          </a:xfrm>
        </p:spPr>
        <p:txBody>
          <a:bodyPr>
            <a:normAutofit/>
          </a:bodyPr>
          <a:lstStyle/>
          <a:p>
            <a:r>
              <a:rPr lang="en-IN" sz="1400" dirty="0" smtClean="0"/>
              <a:t>It can be clearly seen that the there is seasonality in the hourly calls.</a:t>
            </a:r>
          </a:p>
          <a:p>
            <a:r>
              <a:rPr lang="en-IN" sz="1400" dirty="0" smtClean="0"/>
              <a:t>The series is almost stationary</a:t>
            </a:r>
          </a:p>
          <a:p>
            <a:r>
              <a:rPr lang="en-IN" sz="1400" dirty="0" smtClean="0"/>
              <a:t>It exhibits a daily seasonality</a:t>
            </a:r>
          </a:p>
          <a:p>
            <a:r>
              <a:rPr lang="en-IN" sz="1400" dirty="0" smtClean="0"/>
              <a:t>The trend, seasonality and residual analysis shows that the hourly call series also has noise/ residual nature part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3" y="1584086"/>
            <a:ext cx="5479971" cy="48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(without past values): Gradient Boosting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690688"/>
            <a:ext cx="4538292" cy="462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65" y="1584504"/>
            <a:ext cx="4882633" cy="4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381"/>
            <a:ext cx="4484997" cy="465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33" y="1566742"/>
            <a:ext cx="4640566" cy="47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ANN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142"/>
            <a:ext cx="6833327" cy="4765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1527" y="2069353"/>
            <a:ext cx="368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Providing </a:t>
            </a:r>
            <a:r>
              <a:rPr lang="en-US" sz="1400" dirty="0"/>
              <a:t>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</a:t>
            </a:r>
            <a:r>
              <a:rPr lang="en-US" sz="1400" dirty="0" smtClean="0"/>
              <a:t>.</a:t>
            </a:r>
          </a:p>
          <a:p>
            <a:r>
              <a:rPr lang="en-IN" sz="1400" dirty="0" smtClean="0"/>
              <a:t>Gradient boosting performed better than ANN for hourly prediction. But efforts could be made to optimize the </a:t>
            </a:r>
            <a:r>
              <a:rPr lang="en-IN" sz="1400" dirty="0" err="1" smtClean="0"/>
              <a:t>hyperparameters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94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Daily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Daily calls</a:t>
            </a:r>
            <a:endParaRPr lang="en-US" sz="3200" dirty="0"/>
          </a:p>
        </p:txBody>
      </p:sp>
      <p:sp>
        <p:nvSpPr>
          <p:cNvPr id="6" name="AutoShape 6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6075572" cy="60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6" y="1690688"/>
            <a:ext cx="5666171" cy="4515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92948" y="2786332"/>
            <a:ext cx="5046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number of calls per day for the last 7 years are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series appears to be very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yellow curve represents the moving average of daily with 7 days rolling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Trend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738" y="1769616"/>
            <a:ext cx="3719423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trend graph is made using additive seasonal decomposition of the time series</a:t>
            </a:r>
          </a:p>
          <a:p>
            <a:r>
              <a:rPr lang="en-IN" sz="1800" dirty="0" smtClean="0"/>
              <a:t>The series exhibits an almost steady trend before 2019 end (</a:t>
            </a:r>
            <a:r>
              <a:rPr lang="en-IN" sz="1800" dirty="0" err="1" smtClean="0"/>
              <a:t>Covid</a:t>
            </a:r>
            <a:r>
              <a:rPr lang="en-IN" sz="1800" dirty="0" smtClean="0"/>
              <a:t> pandemic)</a:t>
            </a:r>
          </a:p>
          <a:p>
            <a:r>
              <a:rPr lang="en-IN" sz="1800" dirty="0" smtClean="0"/>
              <a:t>During the pandemic, the calls went down that normal and then again rose up after 2020.</a:t>
            </a:r>
          </a:p>
          <a:p>
            <a:r>
              <a:rPr lang="en-IN" sz="1800" dirty="0" smtClean="0"/>
              <a:t>There is an upward trend for the time after 2020. Probably could be because of the health, political and economic issues that came after pandemic.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1" y="1881759"/>
            <a:ext cx="6341621" cy="39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Seasonality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are multiple seasonality in the series</a:t>
            </a:r>
          </a:p>
          <a:p>
            <a:r>
              <a:rPr lang="en-IN" sz="1800" dirty="0" smtClean="0"/>
              <a:t>There is monthly as well as yearly seasonality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" y="1769616"/>
            <a:ext cx="6788042" cy="42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Residual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is a noise residual in the time series too.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2" y="2147977"/>
            <a:ext cx="5924146" cy="37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Input </a:t>
            </a:r>
            <a:r>
              <a:rPr lang="en-IN" sz="3200" dirty="0" err="1" smtClean="0"/>
              <a:t>dataframe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Only the date, time are used from</a:t>
            </a:r>
            <a:r>
              <a:rPr lang="en-DE" sz="1600" dirty="0" smtClean="0"/>
              <a:t> </a:t>
            </a:r>
            <a:r>
              <a:rPr lang="en-IN" sz="1600" dirty="0" smtClean="0"/>
              <a:t>the 911 calls dataset.</a:t>
            </a:r>
          </a:p>
          <a:p>
            <a:r>
              <a:rPr lang="en-IN" sz="1600" dirty="0" smtClean="0"/>
              <a:t>The </a:t>
            </a:r>
            <a:r>
              <a:rPr lang="en-IN" sz="1600" dirty="0" err="1" smtClean="0"/>
              <a:t>Lat</a:t>
            </a:r>
            <a:r>
              <a:rPr lang="en-IN" sz="1600" dirty="0" smtClean="0"/>
              <a:t>, Long and the address are not used as inputs</a:t>
            </a:r>
          </a:p>
          <a:p>
            <a:r>
              <a:rPr lang="en-IN" sz="1600" dirty="0" smtClean="0"/>
              <a:t>Columns are made containing the year, month, day, hour</a:t>
            </a:r>
          </a:p>
          <a:p>
            <a:r>
              <a:rPr lang="en-IN" sz="1600" dirty="0" smtClean="0"/>
              <a:t>It was mentioned that the weather data could be useful, so I also fetched the weather data from </a:t>
            </a:r>
            <a:r>
              <a:rPr lang="en-IN" sz="1600" dirty="0" err="1" smtClean="0"/>
              <a:t>wwo</a:t>
            </a:r>
            <a:r>
              <a:rPr lang="en-IN" sz="1600" dirty="0" smtClean="0"/>
              <a:t> weather API and augmented it to the input dataset</a:t>
            </a:r>
          </a:p>
          <a:p>
            <a:r>
              <a:rPr lang="en-IN" sz="1600" dirty="0" smtClean="0"/>
              <a:t>The seasonality, autocorrelation check indicated that the past values could be used to improve the predictions</a:t>
            </a:r>
          </a:p>
          <a:p>
            <a:r>
              <a:rPr lang="en-IN" sz="1600" dirty="0" smtClean="0"/>
              <a:t>Last 5 values of the calls are augmented to input </a:t>
            </a:r>
            <a:r>
              <a:rPr lang="en-IN" sz="1600" dirty="0" err="1" smtClean="0"/>
              <a:t>dataframe</a:t>
            </a:r>
            <a:endParaRPr lang="en-IN" sz="1600" dirty="0" smtClean="0"/>
          </a:p>
          <a:p>
            <a:r>
              <a:rPr lang="en-IN" sz="1600" dirty="0" smtClean="0"/>
              <a:t>Metric of mean squared error and mean absolute error has been used</a:t>
            </a:r>
          </a:p>
        </p:txBody>
      </p:sp>
    </p:spTree>
    <p:extLst>
      <p:ext uri="{BB962C8B-B14F-4D97-AF65-F5344CB8AC3E}">
        <p14:creationId xmlns:p14="http://schemas.microsoft.com/office/powerpoint/2010/main" val="13674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(without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2219193"/>
            <a:ext cx="4900074" cy="4256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28" y="2141555"/>
            <a:ext cx="4766216" cy="42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604424"/>
            <a:ext cx="4435583" cy="3907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6" y="1604424"/>
            <a:ext cx="4524773" cy="401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augmenting the previous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was observed that there was a change in trend during and after </a:t>
            </a:r>
            <a:r>
              <a:rPr lang="en-IN" sz="1400" dirty="0" err="1" smtClean="0"/>
              <a:t>covid</a:t>
            </a:r>
            <a:r>
              <a:rPr lang="en-IN" sz="1400" dirty="0" smtClean="0"/>
              <a:t> 19. The next slide shows same modelling method but for 2018, using data from 2017 to 2013.</a:t>
            </a:r>
          </a:p>
        </p:txBody>
      </p:sp>
    </p:spTree>
    <p:extLst>
      <p:ext uri="{BB962C8B-B14F-4D97-AF65-F5344CB8AC3E}">
        <p14:creationId xmlns:p14="http://schemas.microsoft.com/office/powerpoint/2010/main" val="36558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803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911 Calls Prediction Problem</vt:lpstr>
      <vt:lpstr>Daily calls</vt:lpstr>
      <vt:lpstr>Daily calls</vt:lpstr>
      <vt:lpstr>Trend analysis of daily calls</vt:lpstr>
      <vt:lpstr>Seasonality analysis of daily calls</vt:lpstr>
      <vt:lpstr>Residual analysis of daily calls</vt:lpstr>
      <vt:lpstr>Input dataframe</vt:lpstr>
      <vt:lpstr>Modelling (without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ANN</vt:lpstr>
      <vt:lpstr>Hourly calls</vt:lpstr>
      <vt:lpstr>Hourly Calls</vt:lpstr>
      <vt:lpstr>Modelling (without past values): Gradient Boosting</vt:lpstr>
      <vt:lpstr>Modelling (with past values): Gradient Boosting</vt:lpstr>
      <vt:lpstr>Modelling (with past values): 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Calls Prediction Problem</dc:title>
  <dc:creator>Kiroriwal, Saksham</dc:creator>
  <cp:lastModifiedBy>Kiroriwal, Saksham</cp:lastModifiedBy>
  <cp:revision>11</cp:revision>
  <dcterms:created xsi:type="dcterms:W3CDTF">2022-08-30T10:41:41Z</dcterms:created>
  <dcterms:modified xsi:type="dcterms:W3CDTF">2022-08-30T13:37:25Z</dcterms:modified>
</cp:coreProperties>
</file>