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8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0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4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8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_HOpnZjLeK8NxnZW4C0XjUPpT4vt7PXn/view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337"/>
            <a:ext cx="9144000" cy="2387600"/>
          </a:xfrm>
        </p:spPr>
        <p:txBody>
          <a:bodyPr/>
          <a:lstStyle/>
          <a:p>
            <a:r>
              <a:rPr lang="en-IN" dirty="0" smtClean="0"/>
              <a:t>911 </a:t>
            </a:r>
            <a:r>
              <a:rPr lang="en-IN" dirty="0"/>
              <a:t>C</a:t>
            </a:r>
            <a:r>
              <a:rPr lang="en-IN" dirty="0" smtClean="0"/>
              <a:t>alls </a:t>
            </a:r>
            <a:r>
              <a:rPr lang="en-IN" dirty="0"/>
              <a:t>P</a:t>
            </a:r>
            <a:r>
              <a:rPr lang="en-IN" dirty="0" smtClean="0"/>
              <a:t>rediction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30"/>
            <a:ext cx="9144000" cy="1962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Please click the link below to watch the short video about my experience and methodology for this coding challenge:</a:t>
            </a:r>
          </a:p>
          <a:p>
            <a:r>
              <a:rPr lang="en-US" dirty="0" smtClean="0">
                <a:hlinkClick r:id="rId2"/>
              </a:rPr>
              <a:t>Click here</a:t>
            </a:r>
            <a:endParaRPr lang="en-US" dirty="0" smtClean="0"/>
          </a:p>
          <a:p>
            <a:r>
              <a:rPr lang="en-IN" dirty="0" smtClean="0"/>
              <a:t>or paste this link in the browser:</a:t>
            </a:r>
          </a:p>
          <a:p>
            <a:r>
              <a:rPr lang="en-US" sz="1400" dirty="0"/>
              <a:t>https://drive.google.com/file/d/1_HOpnZjLeK8NxnZW4C0XjUPpT4vt7PXn/view?usp=sharing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65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8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Modelling (with past values augmented) </a:t>
            </a:r>
            <a:r>
              <a:rPr lang="en-DE" sz="3200" dirty="0" smtClean="0"/>
              <a:t>–</a:t>
            </a:r>
            <a:r>
              <a:rPr lang="en-IN" sz="3200" dirty="0" smtClean="0"/>
              <a:t> Gradient Boosting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98739" y="5822830"/>
            <a:ext cx="10834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can be seen the prediction are better and the error reduced after for the predictions before </a:t>
            </a:r>
            <a:r>
              <a:rPr lang="en-IN" sz="1400" dirty="0" err="1" smtClean="0"/>
              <a:t>covid</a:t>
            </a:r>
            <a:r>
              <a:rPr lang="en-IN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means that more information is required so that the change in series trend can be learned. The predictions improved by a slight margin when the modelling was done using past 18 months only (using 2022 series too) to predict the last month of 2022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53" y="1604424"/>
            <a:ext cx="4486187" cy="3933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211" y="1604424"/>
            <a:ext cx="4518479" cy="39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0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Modelling (with past values augmented) </a:t>
            </a:r>
            <a:r>
              <a:rPr lang="en-DE" sz="3200" dirty="0"/>
              <a:t>–</a:t>
            </a:r>
            <a:r>
              <a:rPr lang="en-IN" sz="3200" dirty="0"/>
              <a:t> </a:t>
            </a:r>
            <a:r>
              <a:rPr lang="en-IN" sz="3200" dirty="0" smtClean="0"/>
              <a:t>Gradient Boosting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170" y="2506662"/>
            <a:ext cx="5746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Findings: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mean absolute error between the prediction and the true value for a month of 2018 is almost 40% lesser than that of 2022.</a:t>
            </a:r>
          </a:p>
          <a:p>
            <a:r>
              <a:rPr lang="en-US" sz="1400" dirty="0"/>
              <a:t>This also </a:t>
            </a:r>
            <a:r>
              <a:rPr lang="en-US" sz="1400" dirty="0" smtClean="0"/>
              <a:t>suggested </a:t>
            </a:r>
            <a:r>
              <a:rPr lang="en-US" sz="1400" dirty="0"/>
              <a:t>that more information/features is/are required to model the change that has happened after </a:t>
            </a:r>
            <a:r>
              <a:rPr lang="en-US" sz="1400" dirty="0" err="1"/>
              <a:t>covid</a:t>
            </a:r>
            <a:r>
              <a:rPr lang="en-US" sz="1400" dirty="0"/>
              <a:t>, if the last 5 years data is to be used for training. </a:t>
            </a:r>
          </a:p>
          <a:p>
            <a:r>
              <a:rPr lang="en-US" sz="1400" dirty="0" smtClean="0"/>
              <a:t>The prediction were slightly better when using </a:t>
            </a:r>
            <a:r>
              <a:rPr lang="en-US" sz="1400" dirty="0"/>
              <a:t>past few months data before 2022 last month</a:t>
            </a:r>
          </a:p>
          <a:p>
            <a:r>
              <a:rPr lang="en-US" sz="1400" dirty="0"/>
              <a:t>Providing previous information improved the modelling results</a:t>
            </a:r>
          </a:p>
          <a:p>
            <a:r>
              <a:rPr lang="en-US" sz="1400" dirty="0"/>
              <a:t>Moreover, there is a lot of noise component present in the time series, which requires a different model to model it correctly.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1801"/>
            <a:ext cx="4514849" cy="39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Modelling (with past values augmented) </a:t>
            </a:r>
            <a:r>
              <a:rPr lang="en-DE" sz="3200" dirty="0"/>
              <a:t>–</a:t>
            </a:r>
            <a:r>
              <a:rPr lang="en-IN" sz="3200" dirty="0"/>
              <a:t> </a:t>
            </a:r>
            <a:r>
              <a:rPr lang="en-IN" sz="3200" dirty="0" smtClean="0"/>
              <a:t>ANN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249" y="2134445"/>
            <a:ext cx="52635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Findings:</a:t>
            </a:r>
            <a:endParaRPr lang="en-US" sz="1400" dirty="0" smtClean="0"/>
          </a:p>
          <a:p>
            <a:r>
              <a:rPr lang="en-IN" sz="1400" dirty="0" smtClean="0"/>
              <a:t>ANN also provided similar results as Gradient Boosting (The data </a:t>
            </a:r>
            <a:r>
              <a:rPr lang="en-IN" sz="1400" dirty="0" err="1" smtClean="0"/>
              <a:t>preprocessing</a:t>
            </a:r>
            <a:r>
              <a:rPr lang="en-IN" sz="1400" dirty="0" smtClean="0"/>
              <a:t> for ANN can be found in the notebook)</a:t>
            </a:r>
          </a:p>
          <a:p>
            <a:r>
              <a:rPr lang="en-IN" sz="1400" dirty="0" smtClean="0"/>
              <a:t>The seasonality, trend and residual analysis showed that statistical models such as ARIMA and SARIMA can also be used.</a:t>
            </a:r>
          </a:p>
          <a:p>
            <a:r>
              <a:rPr lang="en-IN" sz="1400" dirty="0" smtClean="0"/>
              <a:t>I also studied about the darts library that can be used for time series prediction.</a:t>
            </a:r>
          </a:p>
          <a:p>
            <a:r>
              <a:rPr lang="en-IN" sz="1400" dirty="0" smtClean="0"/>
              <a:t>Further more, the series can also be analysed using Fourier transformation and modelling the frequency components separately</a:t>
            </a:r>
          </a:p>
          <a:p>
            <a:r>
              <a:rPr lang="en-IN" sz="1400" dirty="0" smtClean="0"/>
              <a:t>They were not implemented for the task, due to the time constraint but it can provide better predictions.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3" y="2134445"/>
            <a:ext cx="5567855" cy="35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Hourly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Hourly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6600" y="2318961"/>
            <a:ext cx="4797724" cy="1719831"/>
          </a:xfrm>
        </p:spPr>
        <p:txBody>
          <a:bodyPr>
            <a:normAutofit/>
          </a:bodyPr>
          <a:lstStyle/>
          <a:p>
            <a:r>
              <a:rPr lang="en-IN" sz="1400" dirty="0" smtClean="0"/>
              <a:t>It can be clearly seen that the there is seasonality in the hourly calls.</a:t>
            </a:r>
          </a:p>
          <a:p>
            <a:r>
              <a:rPr lang="en-IN" sz="1400" dirty="0" smtClean="0"/>
              <a:t>The series is almost stationary</a:t>
            </a:r>
          </a:p>
          <a:p>
            <a:r>
              <a:rPr lang="en-IN" sz="1400" dirty="0" smtClean="0"/>
              <a:t>It exhibits a daily seasonality</a:t>
            </a:r>
          </a:p>
          <a:p>
            <a:r>
              <a:rPr lang="en-IN" sz="1400" dirty="0" smtClean="0"/>
              <a:t>The trend, seasonality and residual analysis shows that the hourly call series also has noise/ residual nature part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53" y="1584086"/>
            <a:ext cx="5479971" cy="480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4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Modelling (without past values): Gradient Boosting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8" y="1690688"/>
            <a:ext cx="4538292" cy="4627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65" y="1584504"/>
            <a:ext cx="4882633" cy="48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Modelling (with past values): Gradient Boosting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5381"/>
            <a:ext cx="4484997" cy="4658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33" y="1566742"/>
            <a:ext cx="4640566" cy="476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Modelling (with past values): ANN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142"/>
            <a:ext cx="6833327" cy="47659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1527" y="2069353"/>
            <a:ext cx="36822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Findings:</a:t>
            </a:r>
            <a:endParaRPr lang="en-US" sz="1400" dirty="0" smtClean="0"/>
          </a:p>
          <a:p>
            <a:r>
              <a:rPr lang="en-US" sz="1400" dirty="0" smtClean="0"/>
              <a:t>Providing </a:t>
            </a:r>
            <a:r>
              <a:rPr lang="en-US" sz="1400" dirty="0"/>
              <a:t>previous information improved the modelling results</a:t>
            </a:r>
          </a:p>
          <a:p>
            <a:r>
              <a:rPr lang="en-US" sz="1400" dirty="0"/>
              <a:t>Moreover, there is a lot of noise component present in the time series, which requires a different model to model it correctly</a:t>
            </a:r>
            <a:r>
              <a:rPr lang="en-US" sz="1400" dirty="0" smtClean="0"/>
              <a:t>.</a:t>
            </a:r>
          </a:p>
          <a:p>
            <a:r>
              <a:rPr lang="en-IN" sz="1400" dirty="0" smtClean="0"/>
              <a:t>Gradient boosting performed better than ANN for hourly prediction. But efforts could be made to optimize the </a:t>
            </a:r>
            <a:r>
              <a:rPr lang="en-IN" sz="1400" dirty="0" err="1" smtClean="0"/>
              <a:t>hyperparameters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946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Daily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Daily calls</a:t>
            </a:r>
            <a:endParaRPr lang="en-US" sz="3200" dirty="0"/>
          </a:p>
        </p:txBody>
      </p:sp>
      <p:sp>
        <p:nvSpPr>
          <p:cNvPr id="6" name="AutoShape 6" descr="data:image/png;base64,iVBORw0KGgoAAAANSUhEUgAAAfsAAAGnCAYAAACwx/5eAAAAOXRFWHRTb2Z0d2FyZQBNYXRwbG90bGliIHZlcnNpb24zLjQuMywgaHR0cHM6Ly9tYXRwbG90bGliLm9yZy/MnkTPAAAACXBIWXMAAAsTAAALEwEAmpwYAAD6s0lEQVR4nOyddXgbV9aH3ytZZoohDA4zNtCkTds0bVPc8m5ht8ztlpm/MjMzpsxN2zRpOA0zswMOmNni+/0xoBlJdhywnU3u+zx6LM2MNFeyNOfeA78jpJQoFAqFQqE4eHE09QAUCoVCoVA0LMrYKxQKhUJxkKOMvUKhUCgUBznK2CsUCoVCcZCjjL1CoVAoFAc5ytgrFAqFQnGQo4y9QrGfEUJMEUK8Z3n8kRBiYlOOSR/HHo9LCJEqhPhBCFEuhJBCiJwGH6hCodjvKGOvOOTRjZ7Ub34hRLEQYpYQ4iEhRMZevORZwK37e5xNxLXAcOAIoBWwtWmHs+cIIY5UExXFoY4y9gqFxnQ0Y9YeGAm8C5wPrBBCdNuTF5JSFkspy/f/EJuErsAKKeUyKeVOKWVgb15ECBG7n8d1UKE+H0VDo4y9QqHh1Y3ZdinlCinlB8BQoBp4yzhICDFICPG7ECJfCFEphJgnhDjR+kLh7vKwfaOEEAEhRLuw7RcLISqEECm1DVAIcZwQYroQoloIUSaEmCqE6Fzfce0pQohc4HLgWH1lPEXfniKEeFsIUSCEcAsh5gshTrA8L0c//kIhxG9CiCrgiVrO8ZEQYqIQ4lYhRJ7+3r4TQmRZjqnPZ366EGKR/vxSIcRcIcRAfTU/XT9sk/V9RBnLx0KIP6NsnyyE+Mjy+HghxEwhRI0+5g+FEJl7ON5cIcRjQog3hBBFwEx9+xVCiFX651okhJgmhGgbbbwKxZ6gjL1CUQv66vxN4BghRLa+ORX4EjgGGASMB36u7+pfSjkZWAdcFrbrCuBLKWVFtOcJIY7Tz7UAza0+DPgEcO2PcdXCEOBrQl6Ps/TtHwBjgH8DA9EM1a9CiB5hz38aGAv0BV6v4zxD9XGfCJwM9NPPYVDnexNCtAS+Ab4AeqN9Pi8BfrSww+mW81jfRzhvAccJIToaG/TJ1NFonh6EEMcCP+nj6QecAeQAPwghRH3Ga+FGIF8f78VCiMP0MTwJdNef/0ktY1Uo9gwppbqp2yF9Az4CJtay70RAAkPreP4S4D7L4ynAe7W9Plo8fzPg0B93188xpI5zTAd+3cP3tUfjqs9nA3TRx3py2HELgQ/0+zn6MQ/U87OvBNIs207Qn9+1Pu8NbcIhgZxajj2yrv1hxy4FHrM8fhItjGH9DJ8Ke057/fUH7MH/Ihf4K+yYM4EyILUxv//qdmjc1MpeoagbY7UmAYQQ2brrdbXuLq5EW0122IPX/AhojrY6BrgSWCKlnFfHcw4DIlzM5iD3z7jqQy/977Sw7dP081mZW8/XXCmlLLM8nqn/7Qn1em9L0VbPy4VWOXBTeJhkD3gbuFQI4RRCxACXoK/qdYYAN+vu+Up9LCv1fV3rOV6D8M9nArARLdzwpRDiKms4Q6HYF5SxVyjqpg+aod+oP/4ILYHvTv3vAGAxUO8EKyllMfAtcKUQwgVcBLxTn6fWsW+fx7WPCCLHV7WfXvsj6nhvUksaPAk4FpgHnA2sFUKcuhfn+hRIA04BTgWaYXelO9DCEwPCbl2B3+szXgu2z0dKWQkMRlvhrwWuAdbr7n2FYp9Qxl6hqAUhRCpa6dlfUsoiffNRwBtSyp+llMuAHUCnvXj5t4HT0C7oScDnuzl+ASFPQDT217h2xwrL+ayMtOzbU3rqn7XBCP3vKsu56nxvUmOulPIJKeVRwFTgUn23V//r3N1ApJan8SWat+VK4Dt9cmYwH+gtpVwf5VZZ3/HWcf6AlHKalPJBNG/ODuCC+jxXoaiLmKYegEJxgBCrJ3oJtNXc4Wgrszg0g2+wBrhQCDEDzXg8Qj2MSDhSyhlCiDXAc8DYMDd2NB4FfhdCvISWvOZBS+yaJaVcs7/GVY9xbxBCfAO8IYS4Gi334Fo0D8jeGiUJfCKEuB/IQEvmGyelXKfvr/O9CSFGAKPRwhw70FbZ/YD39UM2A0HgZCHEV4BnN5/328As/f7osH0PAn8KIV4EPgYq9POdC9wgpazZ3XhrQwhxOtqkYBpQgGbs2xEKEygUe41a2SsUGiPRDMVWtJjxVWiZ5H2klOstx12K9ruZC/wI/IHmOt4b3kVz7e7WhS+l/BMtU30YMEc//8WArwHGtTuuQIuRf4aWeHYEcKqUcvVevt5cYAZazHo8mofgUsv+3b23MrSJz09olQ4foHlKHgWQUu4C7gHuRvsf/1TXYPTciWXABinl1LB9k9HCBX3RkiaXAi+iGf19/V+UoHl7/kBz4z8DPIa9MkGh2CuElHWFARUKRUMhhHgGOElK2bepx9JU6PXrbaWUxzX1WAz0xLzNwAtSyuebejwKxf5AufEVikZGCJGGtjK8EriliYej0BFCONCqJK4GkoGowkgKxf8iytgrFI3PT2ju+K9QoikHEu2BTWiu/kvrkUehUPzPoNz4CoVCoVAc5KgEPYVCoVAoDnKUsVcoFAqF4iDnoI3ZZ2VlyZycnKYehkKhUCgUjcKCBQsKpZTZ0fYdtMY+JyeH+fPnN/UwFAqFQqFoFIQQm2vbp9z4CoVCoVAc5Chjr1AoFArFQY4y9gqFQqFQHOQ0qrEXQpwnhFglhKgSQmwQQozUt4/Wez9XCyEmCyE6WJ4jhBBPCyGK9NszQghR+1kUCoVCoVBYaTRjL4Q4Hq0P9KVAClobyI1CiCzge+ABtI5X89GUxQyuAs4A+qN1sjoVTc5SoVAoFApFPWjMlf3/AY9IKWdLKYNSyjwpZR5wFrBCSvmNlNINPAz0F0L00J93MfC8lHKbfvzzwCWNOG6FQqFQKP6naRRjL4RwAoOBbCHEeiHENiHEa0KIBKA3WptMAKSUVcAGfTvh+/X7vVEoFAqFQlEvGmtl3wJwAeeg9Q0fAAwE7kfrLhXecKIMzdVPlP1lQHK0uL0Q4iohxHwhxPyCgoL9+gYUCoVCofhfpbGMfY3+91Up5Q4pZSHwAnAyUAmkhh2fClTo98P3pwKVMkoHHynlO1LKwVLKwdnZUUWEFAqFQqE45GgUYy+lLAG2AdFa7K1AS74DQAiRBHTWt0fs1++vQKFQKBQKRb1ozAS9D4H/CiGaCyGaATcDvwI/AH2EEGcLIeKBB4GlUsrV+vM+AW4VQrQRQrQGbgM+asRxKxQKhULxP01jauM/CmQBawE38DXwuJTSLYQ4G3gN+AyYA5xned7bQCdgmf74PX2bQqFQKBSKeiCihL4PCgYPHixVIxyFQqFQHCoIIRZIKQdH26fkchUKhULRoKzYXsZz49c09TAOaZSxVygUCkWDMmlVPq9NXt/UwzikUcZeoVAoFA1K1xYptEqLb+phHNIoY69QKBQKxUGOMvYKhUKhaFAWbSlhR5m7qYdxSKOMvUKhUCgUBznK2CsUCoWiQUlPjG3qIRzyKGOvUCgUigalR6sUju6m+pU0JcrYKxQKhaJBWbOzgqlrVSfSpkQZe4VCoVA0KM1T4kiJa0x1dkU4ytgrFAqFokE5uls2H18+tKmHcUijjL1CoVAoGpRFW0q5+tMFTT2MQxpl7BUKhULRoKzZVUFBhaeph3FIo4y9QqFQKBqUoR0zGNyhWVMP45BGGXuFQqFQNCird5Qzf3NJUw/jkEYZe4VCoVA0KHmlSiq3qVHGXqFQKBSKgxxl7BUKhULRoHTOTiItwdXUwzikUcZeoVAoFA1KYmwMXZonN/UwDmmUsVcoFApFg7JmZzkLVIJek6L0CxUKhULRoBzeOZNqb6Cph3FIo4y9QqFQKBqUTlnJbG5e3dTDOKRRbnyFQqFQNCh/rd7FPd8va+phHNIoY69QKBSKBkVl4jc9ytgrFAqFokFp1yyRvm3SmnoYhzTK2CsUCoWiQRm/YifL8sqaehiHNMrYKxQKhUJxkKOMvUKhUCgalBinMjVNjfoPKBQKhaJB6d4ihZP6tGzqYRzSKGOvUCgUigYlv8LN78t3NvUwDmmUsVcoFApFgyJlU49AoRT0FAqFQtGgjO7ZnK4tVCOcpkSt7BUKhULRoHj8Qd6auqGph3FIo4y9QqFQKBqUHxflMXN9UVMP45BGGXuFQqFQNCin9W9N9xYpTT2MQxpl7BUKhULRoGwprmbNroqmHsYhjTL2CoVCoWhQlm4rbeohHPIoY69QKBQKxUGOMvYKhUKhaFAykuKaegiHPMrYKxQKhaJByUyK5fQBrZt6GIc0ytgrFAqFokHZWFjFT4u3N/UwDmkazdgLIaYIIdxCiEr9tsayb7QQYrUQoloIMVkI0cGyTwghnhZCFOm3Z4QQorHGrVAoFIp9o22zBEZ2zWrqYRzSNPbK/gYpZbJ+6w4ghMgCvgceADKA+cBXludcBZwB9Af6AacCVzfmoBUKhUKx95zStxXXHtO5qYdxSHMguPHPAlZIKb+RUrqBh4H+Qoge+v6LgeellNuklHnA88AlTTJShUKhUOwxszcWccG7c5p6GIc0jW3snxRCFAohZgohjtG39QaWGAdIKauADfr2iP36/d4oFAqF4n+CkmpfUw/hkKcxjf1dQCegDfAO8IsQojOQDJSFHVsGGNqK4fvLgORocXshxFVCiPlCiPkFBQX7e/wKhUKh2AsGtU8nJzOxqYdxSNNoxl5KOUdKWSGl9EgpPwZmAicDlUBq2OGpgKGtGL4/FaiUMrJDspTyHSnlYCnl4Ozs7P3/JhQKhUKxx0xanU9uUXVTD+OQpilj9hIQwAq05DsAhBBJQGd9O+H79fsrUCgUCsX/BKXKjd/kNIqxF0KkCyHGCCHihRAxQogLgaOA8cAPQB8hxNlCiHjgQWCplHK1/vRPgFuFEG2EEK2B24CPGmPcCoVCofjf5b3pG3lu/JrdH3gIENNI53EBjwE9gACwGjhDSrkGQAhxNvAa8BkwBzjP8ty30WL9y/TH7+nbFAqFQvE/QNtmCRzdrfFDqx/OzCWvtIbbx3Rv9HMfaDSKsZdSFgBD6tg/EW0iEG2fBO7UbwqFQqH4H8MbCLKuCVrcXjCsPVUef6Of90DkQKizVygUCsVBTIXbz/Yyd6Ofd/bGIqasUZVZoIy9QqFQKBqYYR0zePacfo1+XpfTQUKss9HPeyCijL1CoVAoGpQOmUnMyy1u9POO6JzJ8b1aNPp5D0SUsVcoFApFg/LLku18PX9bo583NsZBpVvF7EEZe4VCoVA0MENyMprkvFPXFDB5TX6TnPtAQxl7hUKhUByUCAGRWquHJo1VZ69QKBSKQ5Q/V+5skvMe3imTvNKaJjn3gYZa2SsUCoXioOTtaRv5cGZuUw/jgEAZe4VCoVA0KHExTWNqVHJeiHr9B4QQtwohBuj3DxdCbBFCbBRCDG/Q0SkUCoXif56MpDjOH9qu0c87qEM6wztlNvp5D0TqO926Bdik338SeAF4HHipAcakUCgUioOIkmovX8zd2ujn7dMmjZHdshr9vAci9U3QS5NSlgkhUtBazB4npQwIIZ5vwLEpFAqF4iAg3uWkbbOERj/vF3O2UO72c90xXRr93Aca9TX2W4UQI4DewDTd0KeidbBTKBQKhaJW/tG/NYd1aNbo5z1zYBvSE2Mb/bwHIvV1498BfAvcBzyqbzsVmNsQg1IoFArFwUNhpYczXp/Z6Oft0jyZjCRl7KGeK3sp5W9A67DN3+g3hUKhUChqZc7GoiY5rwTW51c2ybkPNGo19kKITvV8jY37aSwKhUKhOAg5uV8rXpu8vtHP++KEtVS4/Tx6Rp9GP/eBRl0r+/VoEyNRxzESUP0DFQqFQlErczcVU1jpbfTzXnlUJ9btUit7qMPYSymV4I5CoVAo9pm1TWRwt5fWUFTV+JOMAxGlja9QKBSKg5Iv5m4lEFSdcKDumP10NDd9nUgpj9qvI1IoFArFQUVqfAwdMhMb/bxStbwzqWtl/16jjUKhUCgUBy1Oh6BXq9RGP+/Zg9rSpXlyo5/3QKSumP3HjTkQhUKhUByclNf4+X1547e53VnuxiHqyjE/dKh3zF4I0QIYCmRhydCXUn7QAONSKBQKxUFCx+wk7j6pR6Ofd3NRdZNUARyI1MvYCyHOAD4D1qFJ5q4A+gAzAGXsFQqFQlErJ/Rq0SR95Y/okkmfNmmNft4DkfqW1z0GXCqlHAhU6X+vAhY02MgUCoVCcVDw16p8nv5jdaOf9/BOmRSplT1Qf2PfXkoZLo37MXDRfh6PQqFQKA4yspKbRp9+4eYS5uUWN8m5DzTqG7PPF0K0kFLuAnKFEMOBQpR6nkKhUCh2Q4+WqaTEN76sy5xNxZTV+Br9vAci9V3Zvwscqd9/EZgMLAHeaIhBKRQKheLg4d3pG6lw+xv9vJcd0ZEju2Q1+nkPROrb9e5py/1PhBBTgCQp5aqGGphCoVAoDg7k7vXZGoT3Z2yiwq1W9lDPlb0QYoAQop3xWEq5BagUQvRvsJEpFAqFQrEPrNlVwY5yd1MP44Cgvm78zwBX2LZY4NP9OxyFQqFQHGwkxsZw7TGdG/28LVPj6dc2vdHPG07O3eOo8jR+GMPKnmTj2/rWSyk3ADn7fUQKhUKhOKjw+IO8OWVDo593WKcMLh2R0+jnPRCpr7HfJoQYZN2gP96+/4ekUCgUioOJpmpIM31dIW9P27j7AxsQ470nuJq2eK2+tRAvAj8JIZ4BNgCdgduBxxtqYAqFQqE4ODihV0uO69mi0c/bJTuZoR0zGv28VowWu1VePynx4dHwxqNeK3sp5bvArcApwLP639uklO804NgUCoVCcRDQpXkyN3yxsNHPO6xTBr1bN263vZy7x1HtDcXn/bqxT45rfJ0BK/U+u66gF66ip1AoFApFnbwwYQ1bi2sa/bydspMYv2InJ/Vt1ajnLar0kpihmVdfIAiANxAkLqbpXPn1jdkrFAqFQrFX3HZCd2JjGt/cvDllA/NySxr9vBlJIXnglHgXKXEx1HgDjT4OK8rYKxQKhaJBWby1FK8/2OjnPbJLNu0yEhr9vJWWMrtqr58Kj58mylE0UcZeoVAoFA3K+BU7m+S87TMSSEto/KQ4q7H3+TUr38S2vnZjL4SYbbn/UOMMR6FQKBQHG021qn34l5VMWVPQqOe8ZEQO7Zolmo/TEl00S3Q1WfmhQV0r+25CiHj9/m2NMRiFQqFQHHwI0fTZ6I2F0yFYs7PCfJxf7qak2nfgruyBn4C1QohpQIIQYlq0256eUAjRVQjhFkJ8Ztk2WgixWghRLYSYLIToYNknhBBPCyGK9NszQgixp+dVKOrLlDX5vD9jU1MPQ6E4aHAIwc3HdW308/Zrm8YNo7o06jnfn7GJ7WWhygNPE+QqRKPWqZaU8lIhxJFokrhDgPf30zlfB+YZD4QQWcD3wBXAL8CjwFfA4fohVwFnAP3Rwh4TgI3AW/tpPAqFjWlrC/l7QyGXH9mxqYeiUBwUeP1BHhu3iitGdmrU8ybGOmmeGteo5+yQmYg/EFrHSwktUuPItGTo+wNBymp8ZCY33tjq9KtIKWcAM4QQsVLKj/f1ZEKI84BS4G/AmG6dBazQ6/gRQjwMFAohekgpVwMXA89LKbfp+58HrkQZe0UDkZOVSKUnramHoVAcNDgdgquPblxDDzB7YzHbSmr415D2jXZOpxC4ffYyu13lHty+IAmxWp39qh0VnPbaDHKfOqXRxlVfBb0PhBCjhBAfCCHG63+P3ZMTCSFSgUeIjP/3BpZYzlWFJsnbO9p+/X5vFIoG4qt5W/l6/ramHoZCcdDw0Gm9GJrT+LK1R3fL5tHT+zTqOTcWVplCOgBSj9av2lnOdZ8vACAjOZZWafFRn99Q1Lef/RVorvWdaC73HcBYIcSVe3CuR4H3pZRbw7YnA2Vh28qAlFr2lwHJ0eL2QoirhBDzhRDzCwoaNwNTcfBw4bAOnD+0XVMPQ6E4aJizqZjLP57f6Oc9qU9LNhRUNvp5rdZJSmifkUh2chwz1xcBUFbtY0eZu1HHVN/0yDuB46WU5gpbCPEV8B3w7u6eLIQYABwHDIyyuxIIFy9OBSpq2Z8KVMoodQy6Vv87AIMHD27q5EfF/yird5Yza0NRUw9DoTho2F7a+FK5oOnSz9pQ1Oi5Au0yQqV3yfExbCmupqzGR1mND4DSGm+jjgfqL6qTCawM27YGqK9f5hi0RL8tQoidaB3zzhZCLARWoCXfASCESELrqrdC32Tbr99fgULRQBRWethe2rizboXiYOaMAW2a5LwP/byCRVtLG/28wztlmvezkuNokRrHpsKqRh+Hlfoa+xnAC0KIRDAN8rNoiXb14R00Az5Av70FjAPGAD8AfYQQZ+t1/Q8CS/XkPIBPgFuFEG2EEK3RYv4f1fO8ikOQnLvH8enszXv9/GEdM/nXEOXGVyj2F69NXt8k5331/IFNkiswaXW+eT+vtIZd5R6aumC8vsb+GqAfUCaE2IWWUd8fuLo+T5ZSVkspdxo3NNe8W0pZIKUsAM4GHgdKgGHAeZanv41WkrcMWI42SXi7nuNWHKK0St375JeJq3bt02RBoVDY2VZS3STn/X7hNrYUN8y5n/x9FV/Pt6egGdHlvm1C1TyP/qI5xYOWwHJcEzQFqlfMXkq5AzhaCNEWaA1sN0rh9gYp5cNhjycCPWo5VqLlDNy5t+dTHFp0zEoiJytx9wfWQr+2aSjdJoVi/9FUSrETV+WTEt8wyn3dmqfQtllkk52PLh1CnCvUyjYrRauvNyYCUkrSElx0zk5qkHHVxh5NL6SU26SUc/fF0CsUDc2mwip+WbJjr58f63SS6Gq6vtMKxcFGUMLtJ3RrEn347AYSrvlkVi5T1kZWfT3zxxp+XbrdfPzZ7C0ABE1jDxVuPxsKGjeGr7reKRRhTFi1kz+aqEuXQnEwIqVk1Y6K3R+4nxmak8ETZ/VtkNdesq2MyZbYPGiTmpU7yk1Pxh/LQ4uOBJeTwR2a8feGIi7+YC7vXzy4QcZVG8rYKw5K9mX9cNHhOZxzWNv9NhaF4lAnKCXjlu1odHf+3NxiHvppBcFgw5zYGu4rrvKypbiaC4aF1Pqu/Xyhef+azxaycEsJ5W4fHn+Q1Tsbd/KzW2MvhHAIIY4VQsTu7lhF4+P2BVjSBKUlBzqp+xCnW7mjnDmbVJ29QrG/GN45kx+uG4HD0fi5MGt2VeBvIGNv5frPFzLquSmMnbPFXGwMCasEeO/iwQi05jjPjl/T4GOysltjL6UMAj9JKRtfBUCxW3aWufnvF4uaehgHFOcc1pbUBNdeP7/C7ae4Un3dFYr9xb+GtOeNKRsINILRjUZsA2W/W6cutvemuzDSLNeheJeDx8atYqtemdAsce+vUXtDfZc/04QQh0spZzfoaBR7TG5RVYOVlvyv8u2CbbROj8ySrS+Hd8ow9awVCsW+89Tvq5mwchdBKXHSOKt7azKg2xcgvgGSbo3GNgCnDWhN+8xEvl2wzbx6TFi5yzKGIDvL3LRJTyTe5aCk2rffx1MX9TX2m4HfhRA/AVuxhESllA82xMAU9aNjVhLxLpV6YeWtfw+iU3byXj//h0V5/L2hiBf+OWD/DUqhOIS5YGh73pq6oclK8HyB4H439lcd1YkMS9va9bsq+FNP7D2hV0sWbC6JeE61N8C2kmrcvsbvcV9fK5EA/Ihm5NsC7Sw3RRPi8Qeb5ItzIBPvctKu2b7U2aczqnv2fhyRQnFoUenxU2ZZuTaFp0xKOE9XwmyI6EFOZhLDOoZi8s1T4+mQqdXOJ7iclFRFDwW2iVKb3xjUV1Tn0oYeiGLvyCtpmgYTBzKXfDiPG0Z14fYx3ffq+bExDhJjG0aIQ6E4FLjg3dlsKa5m8YMnAPD4uFVA4xr9al+AxVtLtWTdBjhtUaWH/IrQyv76UV249Igcej04nomrdtWan9DYrW0N6u3/FUL0FEI8IIR4TX/cXQjRr+GGplDsHc1T4vj34R32+vlzNhYxbtnei/IoFIc6JdVe3L6A+diwe15/43khk+Ni+OPmo3D7g1R6/fv99ds0S8AfkASDkq/mbeGRX1bS68HxDM3J4OzD2vKLRVjHysRV+VG3NzT17Wd/LjANaANcpG9OAV5ooHEp6klqgovkOLUKtZJf4WFd/t7XsB7XswWXH9lxP45IoTi0+Ef/1lx/TBfLFs3afzgzt9HGUFbj47VJ6/D6g9z3w7L9/voz1heSEOtAAnd9t4z2GQm0Sovn8pEdmb2xCEctktsn9WkJQIfMvQ817g31Xdk/gtbP/hrAmK4twd56VtEESCmp9Oz/Wev/OrM37n2d/NK8Mn5clLcfR6NQHFpMXVvARIu6XFDC+xcP5sbRXRttDFUeP5/P2cIRXTJ57tz+Nk/DvuILBPl+YR7fLcjD6RDEOASZyXGkJ8Zy9acLWJ5XRjRJgS7Nk6l0a9frzUWNW0VVX2PfHM24Qyj6IWmQSIhiT1DJedHZl6zfBJeDqgZw+ykUhwqJrhhaW2LTQSm5/OP5PPX76jqetX8xLgGt0xIY/NhEejzwx357bWPisLm4Co8/gD8o+WreVlbtKCddr58PX9lfPLwDyS7BBe/NASD3qVP223jqQ32N/QLgP2HbzgPm7t/hKPaUeJeDwzo0a+phHHDsyyx0ROcsTujVcr+NRaE4UPEFGmax8MnlQ3nxXwPMx8bk+62pG/ardK0/EKy1uY6UEgF8s2D/920zDLlAEAz7CM8c2AYpiVAL/GnWct4vvpiHYj4GIOfucft9XHVRX2N/I/CYEGIqkCSEGA88CtzSYCNT1IverdNolqiUjK2cObAN6fugoPfdwm38vCR6ck1js3BLCVOjdNZSKPYVfyBI1/t+b5DXvv/H5dwwNqTs+fA/epv3vftxgtHlvt95a+rGqPuktGvXD2iXvt/OW6yX1S3LK2PaOvvv88OZuUgkF1o08gE+7DKdTFnMpTHjWRJ3BX1F9HE3FPUy9lLK1Wj95l8H7gc+BPpKKdc14NgU9aDc7WPiql27P/AQYnle2T6tWEb3aM7hnTJ2f2AjsLGgitU7ym3bZqwrbLAVmeLQIdCACjeLt5aSW6S1cK3y+Hna4r6vJW9tr1mzs3z3B0HUGPreYtXaN0ITzVNCrXTDJxoAmf7QdTpNVPNL3P37b0D1oN6ld1LKamAmMAWYLqWsbKhBKepPYaWnXsd9Pmczgx+b0MCjaXy8/mCEO2xdfiWefSjx8QYOHKGiswe14aqjOtm2/fv9OZTXNK7UpuLgQzSgbO3FwzuYE+Yqr9/WMnp/zzFq0713OoRNwGbhltL9e2KdTYXapKZFWrzZLTM1wUV82Li2b4+S9OtpvM539S29ay+EmA7kAuOAXCHEDCHE3hczK/YLvVqlAtQatzK4YGh75tx7XGMMqVGRSFxO+0Ur96lTuO2EvRPUAfhrVT6LD5BOgiOemkTHe36L2O5uxHplxcFJtN/O/uKtqRvN8FNKnIu4KAb5p8V5+xy3PrlvS47qFl3tsnV6Al9fPdx83NAJcW9O2cC3C7aRluDi/KHtbXlD8XjoJTZFPqm48Vz59V3Zf4yWpJcupWwONAPm6dsVTcjyPM2FtbtuUlPWFHDv9/u/1rSp8fqD+AL29z7iyb+Yu6l4r1/zmO7NuTpsNd1URPu/Jric+5SToFCAlmTm00Vh9jd5pTXkl2tex/wKt83TZqxLbvpy8T6fp12zRLKS46LuK6ny8uaUDebjSz/cf/nkc6O0wO7aPJlXzh9IWY2PmesLOe+dUN+40Y5FpIoaVgQ7cLP3Okqk3rtj45T9NqbdUV9jfxhwh5SyCkB34d+lb1c0IYVV2g9qd7/X7xfl8dX8rY0wosbF5Yz8Cm8vc7Or3L3Xr7liexnfLdz/Gbz7ixpfgJLqpm3Bu720Zq9XZVPW5O/WE6VoeFxOB7/dOHK/x9B3h3M/Bs9bpcXXKirmEILUhNC+RfvRWxctKXBdfiU+fVKTFBdDu4xQCKGnYzMAk4ID+TF4JA/4dAX6A9DYzwaGhm0bDMzav8NR7CnGRfNQbckaTaUqweXk2B7N9/o1E2Odtm5WTUlt/9X9KRCyN+zLZOqSD+exLaynw3Pj19jagSoaHrcvwJlvzGyQTnQ9W6Vy+oDWQGSMvj695ce8OI2v5+1+cbKhoCriu2SQlujiwmGhSPPRtbj794a/bj066vbbvlnCi//qz4B26WwtDo2ru9DeS2mypiq4WGp/K3IX7v8khlqo9VMXQjxi3IANwG9CiLFCiKeFEGOB34D1jTJKRa0Eg1r2eFxM3e0bD9aVVFUU9cAaX4Cxc7bs9WvmZCUxah8mC43B/3Iyfnqii6Sw1VjftmlN1iDkUMXldODxB/GFF4rvB7o0T+aILllAKOu/Rarmbq8OE6yauraAqz6Zb9u2ZldFnSWnxmSz0uMnJT76yn5zURUnvzzdfPzT4v1XTtvp3sg8mp6tUmmTnsCmwmpGPPmXZY+kp0O7HiW109rJbJNZeKWTlEAp+OuXZL2v1DXFsraxjQe+Bzxoanoe4Ad9u6IJCUjJX6vzqfE27UrvQCO/Yu9XnuNX7OLtWmp3DwTiXQ6M6MW0tQV0v79haqXrolXa3rfpLK32RXgmNhRUsqW4ceVDFRoNsQ74Zcl27tFzhIyFxjv/GQxAHH6Y/SYt0PJqPp21mT5t0iJeI1jLwHILqxj2hGZMf1iUV2sybSAoqfb6uWFUl6j79zerdpSTV1rDK3+to22GoXsvWRt3EW1FIQC3nncy1x3TGRB40fNuAo0Tkqu1g4pqa3vg8OnszczPLebl8wZG7DMumvszDva/wNS1Bbw0cS0fXDzElKcE+H0/dKs797C2uA6Qz/OuE3tQFFZe6fYFzTpfSeM31ABtwnHJiJy9fn549OWZP9YwtGMGJ/dttW8DU9Sb8BX2nuD1B+l2/++1Zrjfd3JP+rbVDLjhhZq6tgAnAcTYcyB3Om/GduEs7yOc0q8lt329xKabf3yvFozonBn1tVeH1dWv3hm9fE2i1brbKgHcZSAcEJdSz3e659wwqguvTV6HA8lHrqeJFaGJ7RPj1/PONG0h4TXMb6Bxymj3pMVtohCinxBihPXWkINTaMzdVFyrCyo7OY47T+xeawnN65PXs25XRb3iZP9LTFq1i0VbSglKSWl16Mfy23Ktnjdc0GJP8PqD+1Snvz+x1tk/8ONyvtcTB/16BYLbF2DtrsaXvBjwyATW5+/debOSY4lxRH4flXeqcTHWzbWtoOtidyp4x/dqYVbxZyVr+S9VHj/jYu/Fkau51gc51pNCNbd8tSQiwXhAu3S6tog0yMvzyvi/X1bSLHH31ShSggASYrUQ5xGOZfBUe3iyLfg97Cp3Rw0D7iueeR+zIu4yHoj5lKOclgqo0Q9yVFctbyAp1onPNPZN78Y3EUJcBOwEJgFfWW5fNtzQ/vfx+oNs3Q+uyaO6ZnHWoDZR943oksX70zdRVBXdFfTs+DUs2lrKc+f0Z8MTJ2vPefIvFm4p2edxNSWGMTckOQ1XobEgr629ZH2YtbGIZXll+zbA/cThT/5l1tkv315GYaWHfw1uZ2Yg7yiNnpzU0DxxZt+IFVZ9Kaz04o8SJ96bJNMbv1jEBzOi1C8rdoth4/fGjb+7X9clH87l5q8WA5CZHEfuU6cwJNtPD4c96e4sZyimbg3tePzBqFn2a3ZWsKPMTUl1fVbDmrWfl6uFC+6O+SK0q2Qzr/y1jkUNILRzn/91koSHS2PGm9tu910NI2+jS3Ot5K7KG8ArG9eNX9/l3jPA2VLKLCllO8ut/W6feQjz5pQNjHxm8j6/zsRVu/h+YfSWq78s2U5RlddWK7ujrIbTX5sROkjClLX5Zp399jI3Z73xN6Alunj8B/aKqrDSE+FyzNalKVeGSckavaL99chg21pcHTVx8exBbTihV4u9He5+ZeZdx7Lu8ZMArdztid9W89X8rSTEOnH7Ak0WvskrrWZ456y9em5cjIP0hMhqh70xOn+t2sWK7Xs36TjkkbY/e0RQShJjnbUm/o7p05LO2ZphW7atjH++NYtW2ydq53Ml4ss5BoCeYrP5nLembqDC7aO4ykul228aaSvtLSGrSau16o3aG+Fok5JtJTXcH/MpfR25oZ1lWymo8OxXCV2AMR0jPQ5f+Y/h24CWvX+4JXHvQHXje9FkchV7QE5WIpn7oYRrUPtmplJeOP2MuJjlC79sWxlLtmkr04Ht0+ncPIniKh/bSiO9DMOe+Itn/1gDwPzcYu74ZknEMU3N4McmcuMXi23brh/VhdynTqG77uoz5jpO3T08SO8E+Pi4lbW6m0c+M5k5UcR3Jq7K588DpAzs16U7+Hy2dkHcVR5y9w174i8e+mmF2Vmr3N248rmvT97AL3vZLMjjD0bVCdgbbZeT+7ZiaEftf11W46PS4pa9/8dlzFhXuFdjPBQwPCkJrroreaIRlFDtDUQNd/2yZDtfzdtKvMvBsc9PoVfrVD6+bCgphZoXrvqoB/AMuwmAzo7Qd0gguPTDeQx7YiI7y2tsgjgGa3eF4vOXfaRl8LfLiJ6zkpkcx5UjO3HpER053fm3fWfZNv5cuYvl2+v24L03faNt0pFf4ebWrxaTWksFQLAgsl3ME/4LuPm4rhHbTWN/AGTjW3kAeEEIsXdT+UOUuBhnrepOe0JKvKvW8pKrPllAXIzDprTWpXkyOfoMeNGWUuZuKuGcw9ry1Fn9uPazBRGvUabrrH+3MK9B2kHuD3aW293Vf63axejnpzBX/yEas/uMpFiuOqqTucL/6O9ctpVUc/rrM6O+bm1x4h4tGy6BZ094bNwqHv5lJQBDcuytjGNjHGbs/n+N5LDvs8sp6LkXn/k3C7bx61ItKXPUc1O44N2Qatlns7fwxby9L8E82Am58ff8O5QY6+TzK4YRH2WiUFDhobTax5Q1BZw9qC2l1V4Wbsij/dafAPC1OowCqS1SMggZ79gYBzvL3fgCkt+W7SS/ItIIRivPrO23mpEUy3lD2zOiZZBsoRn11/ynA1BVkAvAhvyqOt9nnMtpmwwFg5p34ZPLh0Uc68LPsW6t/8ivgcNZG2zDD4EjuP30YfxzcLuI4/8MDmZi/BiIj76Q29/U19ivBf4B7BJCBPRbUAhxYPt/m5hFW0tYs2vfGx2Uu31RS1NAq0f1+IO2nsrFVV5yi0KreI8/wCO/rGTkM5P5fflO2/NP6deKkbrYRBQxOpOSWnIC6sO+PBfguJ7NOXNgW9u2hFgnA9s343jd3W5crhwC3pm20cx49QUkW4urWVJLeU6r9MiLR4eMREb3PFDq7EMX4nm5oTyLU/u1YmD7dM4Y2Ia2zRJIjT/w5XM9/gAXfaBJlsaE+U9f/NcArjraLlH8+ZzNvD5591IeRlOgLtnJtGsWWuX1b5fO8E7RM7qt7Ov383+V5PgYUuJj9qrPgkMI5uUWRxV32lwUMqCds5NZu6uSdb+9am6b725DID4dgFQROvbUfq12K4YVLfG2tjLQ9fkVnPH6TOJ2aB6AWYFe7HJoi4A/Zs6r8zwGvy3dYXbvA21CkhwXwxlhi4dYfPya9Srnx2hh23XBNpzgfZZHY2/hgZ9WMOKpSRGv/aL/XB5zXgvpjRMNr6+x/xT4BOgPdNNvXfW/iloY2SW71vKRPWF7aQ0z19ftjrRm1IZnyibFxthWxo+f2ce8P27pDjYVaF/mkV2zOa5n9Fj1Uc9OJrew9lnwlqJqNhREusurPH4GPrpv3faKqrwRXd4O75jJ//2jd8TnsqNMq6//h67e1bdNGj1raRaUHBdDShQjOXF1Pq9PjnQhNjVt0kMXtV+X7uDvDUVUefzkV3jI3wdFu8aisNLLNF0opSBs1VZe42fh5lLbtj+W7+SnxdFzVaws2VaG2xfgsJxm9GodWiUFgxKPP8j1ny+s8/kDH53A7I2RWudNTWGlh/t+aLh+FgL4/toRtcrN1kVZjY+XJq6jOopnrNKjbfMHJdd8toAan5/2QS0xr1gmsyivEunUJtnx+Di6WzZnDWzDPd8vo0NmUp3nTbP0hIhxCNvjcDpmJfPZFcOI26X9/xfLzmz1a4umbErr9T5nbSzim/khb+fcTcU8Nm4Vn4Wt7F92vUb3ytAEYrXUVvLFVV56tExho54cHY51UdbQ1NfYZwIPSimXSyk3WG8NObj/dSo9flvf491R4w1EbUpRWu2zzS7DyUiKJTM5lBvQITOJYR219pLH9mhOx6wkWztLrz/IK+drNfuxMQ6z5jm/3M2sDdEnFdnJcXW+l7enbeDliZHxqj15/7VRVOmlIKzW/NVJ6+n90HjzYmPYcaPlrxHWWJZXxqbCKoSITACr9PijGsljumVHbYQzdW0BPyxqnDCH1x/ki7l2F/TZYRUZXZons7Pcjdcf3G0p1P6kLrfv6p3lUWOt4c8Lb686YeXO8MMZkpPBCb1a1mtMDiF4c8oG3pseEkNallfGoi0lTFmTv9vnlzZxr4FobMiv5PN9UILcHRVuP8e/OM2W51BfMpJiyUqOi1pVYWScP3dufwBqvEESpfY7+z/fRVS4/QRjDGPvZUzvlny/KI+VO8qZtSFy0mVNzrWWyrVplsDJfVtRU4t0dKXHz/zcYmK3a0Z4TrAH5VLz/KSKSCNr/X6uz68wvUo7y9ys0Wv5jbGs2VVBX4u39SSn3VMwJTjAvL96ZwWXfVw/T0JDUl9j/yHwn4YcyMGIPxgkew9i9v9+fw6/LI1MeurWIpnLjuhY6/OO7pZNUmxodl5S5aVFqvZjmrQ6n7zSGny6MbhjTHf+75eV3PiFliyz9rGTTDGL4Z0zuefknlHPsbGwqs4ywszkODpmJREMSvNcsPdiPyVVXp7/U0scnHbnKJ44s69tv/EDb68n5zw+biVuX4CFmzVXt1UBb3NRNVJG1hPnPnUKA9vb4+CgJeEs2FxCzt3jbEbgwZ+Wc8tXjZPA6PEHeGuq3Wi+Mink0r5+VGcq3D5inQ7apCc0lrw2UHeHxY9m5vL0H6uj7kvUv6Nt0hMiRHXuO6VnhBfsmwVbeWNK3W78i4d3MMd0zdGduWRE6HfywKm9OKlPK6rqUb9/IOpQJMfH0Dm77pXuvtAsKZaMpFg8e9Fnodzto7DSE/W7sKlQ8/DN0b0lf67cSQKasa8mnk9mbQaHi4AUuESAB3/UEt4ePb0Pz53bL+L1Rj49mQo9ATXfkqS6uaiaL+ZuweUQtmuOQV5JDU/9tgpX4QoAlgc7UYb2eaagXcuMqh7QEoGPf2EqoKn6PTteu/6s2VXB3d8vxeMPmEmkj/660izPPcIR8r586B/D5d7b8GBPzJ6yRvNojexqT3tLjN3z5Mi9pb7f8KHAe0KINUKIadZbQw7uQMEfCO6V/OqCzSWM2wNFt1fPHxg1ZrV4axlv1LJaAk0ycp0l4zyvtIafLZnSD/28wswu/3XpDtMdHAxK+j08nk9m5ZrH1tYApkNmIi3DkmO2lVTz0Uytxnniyl18u2AbX83fys2W1pUOoamt7SlT1ubzqm7c/vHaDB7Rk9QMDGNhSKx+PGszJdVe88doNezNkmK5cXRXHELgDwSRUvLdgm3k3D2OTVFCE1/M3cp8fdKQYPkxnj+0faO1vvUH7GJBAFeODBmy1ydvYF5uCfNzi8krrWlUY+8QgoHt06PuM1Z10XhN/3/mldZETLye/3Mtr0yye4ZKq327zdD/VK9UKKvxkZ7oIivF/v2ty81r0KNlCi1T917+t6GQUmv00lB9Lcr1Mre9cb5VurUVbrQE0eQ47TNfq1+Tflq8nXh9ZV+lK6w7nQ7TIN50VDvK3X6uH7uQAY9Ehvx8gaB5HmuYxuCC9+YwKEqoUCJpEdyF8FRQINMoJI3sLM3YpggtrGlV3xvYPp2RXaM3y1m0pZTu9/9h87waeScDhHZtnh3syf/5L+avYO3NYA8PyyGJluDYUNT3KvwucCXwBPB+2O2gZ0eZm6GP/2VmrdeX7i1STHd6fbjlq8VMWh3pcjRcV1/M3cKCzZFiOFeO7Eh3S0aq9drw5Fl9bd2eKj0+8nQhFn9QUu7285Y+kZiXW8ItuhBGOJuLqiNq3beXuvlgZi6gGd280hpG92zObSeEUjliHA7cvj13MVu9g1oSkX31YTgMkizGWMpQOpvx95ju2bTPSORw/f/Q5b7f+WXpDj6foxkJ46IVjlHSaP0sF20pYVojlXJ5/EHKanxMvWMUd57YHbAn6IEWPzQy9fdGBc0g5+5xe/TdLqn2MrBdMy49IidiX7+26RFVAwYf65PK1mnxEZOT35fvZOHmEmZtKDJLnazHvDttY9RkMMPjtb2shh8W5tm+a4/+upLflu/Y7WSzZVp8rdUuTYmU0Lt16j6pQdaFUYmyN2JGxvct2sr+Gj3R8sV/9je3JUjtmlMtNWOfnRJHCdrE8Pe/tQqhAWI9nYTdsymldo0KSMnd3y2tVVOhQv8d/7xke+h9SegS1BYjK4OaB2hJgTbedIe2SEiKC10/YmMcNuntcEZ1z7b9zrQQpeSKGE306rvAyFqfa2B4CwyKGzE5tF7GXkr5cW23hh7ggYDh4vtrVd211yu2l9l6fNf4AhGx5rqYs6mYv1Zpxn7gI39y3efaj+CfQ9rSPCWOe75fZhqpcKwJT0lxTo7oos0g35yyweYqKq4MfbmMH+r2MjfT1hbQrlkih3WIfqEGOPvNWbYkva3F1RHNS8Yv32mu4ED77Kbcfswer076tAl1QevaPIWMRPuKzYj5Wl20lR4/CfqF3TjflDUFzM8t5oL35jBR//9tLa42FbgCtYxrqa5T4LEYj0BQIqVkweaSWrP79xfGBfjZ8Wt4RtdBqK3hB+ybsQf2SFxk7JwtfDBzEx/qEz0rM9cXRkxKDA7vpE24tpe5o5oXiSaSdO5bs9haXG2LJT/+2yp2lrm57vMFNsGo28doE6FZG4pYs6uCd6fZGxiNnbNlt5PNwR2aEbcX3qeGRiJZsb28XgJRe/X64TPjvXhutJyc2bp2xQsT1gIwNCeDtsnaezBW9k+MW2Ua4GOCc/jC9Rg/xj3Il7GP4ST0mxZCkJ7o4onfVvHlvK1mTk44F+nhnHu+W8qcTUUs3VYKQKeAbuyltt8j4vBJJ7HSS98WcTx3bn8u/mAuOXeP47dlO/no71wA7j2lJ8+cbQ8pzFxfFKHMeZ3zZ5oJzYMxJTAgYlzWnvYAD53Wy/a4Nv2UhqC+crmX1XZr6AEeCBjumt3Fn3eU2l39q3dUsLGg7jrO2rjsiI601ktK0hK0lqCXjMixJYUYfDF3q7laBy1WNXN9EVJKthRX8/vynSTFOnnizL4242htbXnRB3OZtDqfvzcUEQxKvq2l3t6aCNY+M3Jy8Oqk9Xy/KJRBXeXxc8xzUyJK/nZHudtnZtZ/9Hcuvy+3h0PCFzup8TGc8OI0vtYzZ7+Yq2X/psTHmO1UDZd8vMtpuu+jxfrsJwrdHdAundE9m3P2m39z7luzTMWvfaWsxmebJFqxXtzCLxxWjn1+6j6Po770qOMCdVr/1lx7TOeo+9pnhOLPLVMjSx6lhMuP7MhhHZqxXf8+n9w3lKA35qVp/LZspykYBdDjgT8AzASqi0ZoF/W1e1DyunJHOSVVjStKVB+MEERDJV8aE8q9VdBrn5EYNWzj1H+cfyzfaba69ddoBrFaajHyr+Zv5dfA4QDc6fqa4U7NQ9VclNJfhEKWbl+A0mqfqSBaWxvkT2Zt5t1pG6nyBrjkw3mc985spAwZ+1X6xCIoBeUx2qSzNH8LXe/7nV6tU80FndMh2F5aQ/f7/2CCvjgw8ia8gSAbC6vMY5Oo4U7XVwDMD3ajgPSIcZ0VVjJsaEJY319jUd/p7H/CbncAb3GIJO3F6AXou2vrGR7TTozb83iM8cNbmldmrpp/WLSdTYVVfDwrl63FkVrolR6/bWXn02fbl36kZYBePLwDVd4A94aV8UjLNaRXq1RqfNpKqrDKw+1hSnqGOJDVzVXtDZhhBePCFC6EYXgVrHkB9WHNzgpOsXRAC1+4Du+caRPTKI/iji+q9HBqv9ZmEk5uYRVdmiczsmuW6fmobf5mKmRZzhsb46CwQvOMeANBnvp9ddT/x54S7QdveC6uOTpkOGs715F633BjJTxzfWFEdvlnszezYnsZ//1iEae+Op11YcZwT1qaJ9XxvT7uhamc2Dt6Br21uiDaxDkoJTl3j2PB5hI269/9VTtC44ym1maEDE7XSy3zSrTPqKvFCO2uacqSrWWNmii1O/5YvoNgUNIhM4nkuJj9UtESDeM3tTdJtIGgtpAI78gImL+to7plkxIfo03UvZqxr7J0RV8qo08Kj3YuxfjhVYT9rutyYEXTImkV1IzrBtna3BafqdW1t9Zb7G7Ir8Srf7ecQpiu9Ql6ntMGy4LtrakbzGNfdr1mbl/R479RxxQedo0NEzPZ09DwvlBfN/6osFtP4BpgfsMO78DA+Ad1rSP5CCJrh0/p24pBtSQy1Ybhfp6wchcL9SYNVx/ViV6tUpESdkVJFGzbLMFMHJm5vpAHflwOhDJAP561OaqSn3WCYMSotTFEjstYYVqzYa3uxWhykBBy891zUvQs/2j894tF3P/jcvPHBkTIq47onMVL5w2o83XW7KxgXm6xebGfsCqfI7tkEZSSmeuNEp/oFzpj8mCNZ5ZU+yio9Njq3VMT9j3W67JcAL6at4XDHp1gei5u/HLRbp8/Q9caWKq7+S98b44tlAJw/4/LOeWVGfyyZDvL88pN0aG9YXcRg9rUCq3sKIucuFhfd6Uem43m5rTmoBghgyd/1yoAPp+zhXK3zxZe2l3TlLzSGraVNE1DoWhc89lC1uVXsm5XhTaRbyBjH5SS1mnxe6XyaUwQognyvDddW01PW1vAoi2lXDG8LbG+cqRwUEaSuTLeJFvxhv8fgLbiv8N3FQBnOaaTG38hufEXICrsK+GxYeWocXjJETu4sEOZTZNBoCXztU/U/vclMnTtHr9D+/0OcmgJoX9byv16tU41Fy536CGiaMTj4Tin9tucGuhH16GhOvp7TupB/7Zp3HtyD16/cBAPndbLrLMvqPQwpndIyyR8MtOQ7Eug6iPg8v00jgOaGL19bN5uOowZK2mDxVtLTYO9d2g/8lNfncFGvZwlECX7dVtJjRl/v/C9OVFfKVqsy5qU9OW8rfy6RPthhaubWWmeGrowGDHk896ZVWuXOKMOvj4GwMDQXPcGguaEoqTax9biatbnV7K1uJq3p27gxJdCHbOiuYWnritgfX6laRD8gSDpiS7TzQihlX1ZtY9Flk6AR3XLJi3BhZTabP7012YwY10h09YWcM/JPczjqjzR3XA5d4+rd4Mhaz7DnE3FFFV5zZJNI9ywYHOxLRnRIB4PV7baSAJuczV8XM/mDAvL+g1fURjhi73J9N5dwlu0UBOEvD+xTodNPOXC9zSJW6v734idPn2OPW766Bl9ePs/kdnO1kTLfg//GRE+m7OxqM4WuvkVbs5/ZzYv/GlPoFq9s5ydZY0vWJQY6zQ9hQ21snc5HWwvc++RguD20hqmrMmnQ2YSz57Tj6/m2bvYLdhcYnbg9Aclz5/bn5mLNY9iICELicNcGQM84z+PTu7PGOh5m0muYyiVSbRzFJj7kyfdZ/PMzLX0srgycylr4i9hStxtPL7rWrau0tQZHzy1Fz/dcAQVbh/BGu26VE5IWXFWUIub93No4QJrkmGb9ASW69ey8GQ6K51EaBJyte8WOmSFvs8ZSbEc3b05T/y2mkd+WcmTv63mcr3OfmNBpa2CYegeJHDvK/WN2TvCbsnAVVBPGaL/cQzj17ZZ3W78m4/ranO7xu1FWUUbyzkKK72c+NI0BndoZirbTV1bwJ3fRtZ615ZoVhdBCZeMyDGNiJGkVNdrGQkq1V6/WRo3e2MxI/ayA9rusM5852wq5rgXpnL2m39z/rD2PGMxBDvDxHFOdczCMeMlAN7XW6D6g5K/VuWTkRRrzq6NOvunx6/mzDdCzTJmbSikrMaHBCatymfJtjL+NaQd5w5uZ/ux1mXQvf4gszYU0f///qzzPZp5UlLSt00aWcmxpsva+FekxLsi6sVPdcxidfyl3FdyPw/FfEKf1pqRnbgq35QsXbm9nNJqb0Tc98fF2oTKuM7tSYLaYR0yzPp2Y7KweGupGUbYqCspXvLhXOZbmoj01sumvGGlrDPXF+F0CIZHUZs86WV7de8DPy7n0g/nIaXkb4sAVHidvDGfczoEsTEO/vXObKavK6AuZm0s4o8VWm7J1uJqtpVUc+JL07nyk5AD85pPF/Ds+Og6AvsLl1PgcAhi9KZODbWyb5Eaz2sXDNwjjYGP/s7lkg/nkV/h5o5vl7KhoJK+D40n5+5x+AJBnh2/mqkWEaPbvllCxWbteiVaRHr3rjm6M0d0bY6HWN69bARP+c+37Y9f/ytD3X8jiPQg3Ff1lO3xscFZADzy60pKqn2UVdUQ469CCoctfLAo2AXQhHAcBG3G/tPZm7k2iuJiHF6aU0IWZVzonMhvcfcC8EdgCG7izEVD79apNEuMZfaGIto2S6C4yoM3EOTMQVrs/oReLTnnsFAcf2/bRO8N9f0v+wGf5VYG3Atc20DjOqAQQnD3ST2iui+rvX4zuerLuVttQii9W6fSv116vc8z+57RXHd0F9u21TsrmL+5xEzseO7c/hzXswWnvjrdNiP/YEZu/d+QTqXHz0d/55pGpLDSyxkDWpMa7yIjKZb8Cje5hVU89NNy8zmG8Y2LsU9krHFca/Lc/ChtKneHVUjE6r7voDf3MeRh39fdheGc65zCa7GvcpfrSzpaZuD+QJBerVJZvbPCDHEY7mRXmDfDF5B8ceXhNEt00bOVlhswfsVOJqzcZYvD1TXHWp5Xjssp6qw9B2iWGMsXVx5OQaWHjKRYerZK5QdLkiNo4ZmbRnelvx5uicHPa7EhvfHzYqawZVfI+Bmr2JNfmc4DP62Iet6/1xfy/cJtOB1ij+p91+dXmF4d4/2f8fpM3ta/+8b36ZIRObaOZFZ3aXhCXCAo+ShKdn9Wcpzte/7cuf359+EdqPT4ueDdkBcr3GAZk9JAUJoryRZRvD8GUsJ5Q9qZojyT1+Qze6P23bWuRGt8gQZvPuQLSCrcPrMjW0Ot7IurvKzcXr5H+QqHdWjGEV0yzc933NIdVOiTPF8gyJdXDecEPWfD8OR0Edp32dmiN3PvG217vXMHt+X8oVoM/aw3/ubLwLH8n8+eCvZ27Iv81/mjbVs7EVkZNTwYMtIv/LmWDkn65DguBWkxdetlW2qkVt2zMf7fdMnQ3n+rtHi+vOrwiNeNw8uMhFuZG3898+Ov5XHXB+a+6cG+dG2ebH4eK7aX0zYjgbm5xWwrqTFDdP/or+UM/LFiJ2PnbjF/x3UJVO1v6mvsOwKdLLcWUsr2Usrx9T2REOIzIcQOIUS5EGKtEOIKy77RQojVQohqIcRkIUQHyz4hhHhaCFGk354RDVV4WgeTVuVHzfCNi3Ey/uajgMjV5eItpXS09F/eHdePXWiuVo7r2Txq8tgTv63iqk8XcESXLFNzvmvzZG4f081UrAJ7DL42MpJiufzIkFBLq7R4fl26A4cQfHnV4Vz1yQKOeW4KH88KlfsZyWRW9++RXbLMOB1gfh7BoOTyj/c8rcOaEGNVY8uzxFXHztlqazLUtlkC14/qTAJunnW9Y26fHHcbz7veIBE3qQkuvpq/lfIan7lyvu8HbSIzrFOm2SkPtB/n7I1FePxBhnbU9q3YXk5hpYcLhtWvccX5785m/IqdUbURrPgCQc5/dzb/ens2szYUMX1dYYRW+4B26cxcX2hmoo9wRBpw51bNM3H6gNa01TP3B3doFtGK1hBOWl9Qyd8biggEpS2hb/q6AluJpZTSVmoYF+NkSI7mfrReqoQQtonaiu3l7LL8Joxkuk5ZSUgky7aVEQxKrjqqE7FOB/8aEtkZbNGWUqZZVuTfzN9K22YJJMfF2AxHeBvjaFeIa6J0fDTfI5L5m0vM3/jiraVIKclMiqV/u9BvKSU+pkGFUAyRoFcnrUdK7f/XOr1uj+KesGZnhTkRjHEK3piyIaJ8tq6y0qs/XcDM9UVR4/yBoJZgaYRgjJh3O6H//5rlmL83K8Z166V/DQBgQupZ5LjHcprnMfOYW13f2p4zPe4W8/5JnicJSEE3mUs8Wrhy7JXD2JynVeZIvemOlVJCE/B3mn1Ge7GL7tnxFFVGhjROc84iW0ZftEwIHMYdY7qTlRzHufqKfX1+pansGa1V9tbiavN3vLt8kv1JfRP0Nofd9kZZ5EkgR0qZitZB7zEhxGF629zv0droZqAl/X1led5VwBloTXj6AacCV+/F+fcNEb3fdiAo+ehv+wpz5fZy1u2qoMLtN+Oo9aFf2zTT3TpnUzFBGcpsNS5eRt7AhBWhL9G6/Eq+mLOFWfqP5qhu2fWquy6u8tpKWU7r35opdxxDSbWXE16cFrWu20jMscaqZ6wvtAnu3PP9MjYXVe3xisTrD0bkFiS4nDx9tiaV+6pFYc36/jKSYtlWUsPrkzfQXUSWDJ7tnMG0uJvp1iKUvX/WQE1n3kgAyyup4fflO81JzM9LtvPyX+vwBoJMXLWL35fvpGerFPq3S2esRa+8427kTA0j9KfuHl6xvYxjnp0MaD/6wx6dYOY15JXU8PA/erPkoRP4LUx5sVlirK7qJ7nIOZ7rY36KOFennVoZ2qTV+fj01WdplGxfI9vY6RDEOAQvnzfA1hDoP+/P5eW/Qp/1rnKPLeeiXUaiWX5n/T+88tc620Tt2fFr+HlxaKJhuC83FlYRDMJpr81g8bZSFm0pYXBOM1ZsL4uoQwZ4ydJzYc6mYk5/fSbzcksY+vhftfZij/bVK6r08uTvq3jhzzVIKVlh6WWeHOdiW0m16Un6afF2PpuzhcM7ZdrCC78u3RExedqfHNezOZlJsWQmxSKlNgExMrarvX4zRLK3jHlpmqlUmBrvon1Gos075Q8E65Vfs9IibmOExMJXqffricLthO7WT+9gi7mDlr/RpUUK7100mMm6+98IBy2TnbjGezNglOxprz9AhJJPr/PeyCrZgVzZkhgRpLfIBaDjPb+xdr3maXIkRzb3Os7zrHm/7ZafmBZ3Cx9tO5nHv5sVcewNFq/CvGA31gTb8rr/H/R2v08+zbjq0wUUV3nN9uBBWXuVz50ndmdMn5Y01yuEwuVzG5L6xuw7CiHGCiFWCiG2WG/1PZGUcoWU0riSS/3WGTgLWCGl/EZK6QYeBvoLIYwsqIuB56WU26SUecDzwCX1Pe/+wiEsdalSsm5XBb5AkC3FVWZNt8EZr8/k2s8XsqvCzSJLgp4vEGRTYRXr8ytsP4zSai/5FW7OHtSWY7ppcrnfXzuC647pzMB2zfRzaqsKoyJgY5jM68ezNpsXxWlrC1ieV3ssKINybo/5CnfBJh4bt8rc/s60jdzxzVJapMbbynF6WjKija1petJM79apvPDP/mYSXIxDsGBzCbd9vQSXM/Ibv62k2tbMwsqqHeXc+e1S27Zjujfnru+0BB+rIbE24Pj66sM5wTGP3PgL+Cr2Ue0zCPTFJ0OGIEuUM6aldqFcvK3U1AIwsnvbZybSv1267cKXEh9DaryLh07rxdx7R9OndRon9Wlprr6g9jpZo9GQYViNbPGFW0rNTlduX4BKj99cabdtlsCyvDKe/mN1xETph0V5PHxaL85yTOcR18cMc0TGjbvt/BU2z6JHyxQ66CuL8BWvlU/+3sw3C7ZR4fbbPs/2GYkc0z2U8d4yLZ7cp04xH09avYtflmznlH6tzO/D/afY47GXfjg34nxWaVKJpFuLZKo8fi49oiN/byjivembuHh4TsTzokka//Nt7aJsbYLSKTuJq47qxG3Hd7MlYRp4A0HenrqRt6ZuZPXOCk55RRPnOfewtmQkxfL6BYPMnJtAUPNmTFy1i1u+WkJJlZdAUHL+0PZcPrLjHtXx7wk7y9wUVXkZv2Kn6TUxkimf/3PtftFTMFb2uYVVbCmutnlnHELw2427V4IzxhTrdJglycY1zdCDMPI6ujj0kFRWV9v3SpPSduIPBLnik/n8pE8MrTLRfwSHUC4TSRQeLnf+DsBxzpCH5reg1n3Oocf0P499wtyX4NU8CsEoxr6KBHLcYyO2/y0upa0I5Ry0ppAch7awOtLzMud6H2aM9xme9Z9H747aguF5veGPQdtmCeZvPDHWaYYpQKuyWr+rkqt02e11u/Zt8rYn1NeNPxYIArcRWXNfb4QQbwghqoHVwA7gN6A3YGacSSmrgA36dsL36/d708g4hDANwaodFRz/4jT+XLGL417QEoisbu3T+rfmiM6Z5GQm2vTMJ63O54QXp3LcC9NsZSLnvTObEU9O4tRXZ/D2NG02ur3MTYfMRJsLr8Ltt2ng7w0ZlLMw/hpuiPmJ1h8Njdi/vayGggp7g4tVO0ITB2PFaMRRV2wv59avQ/8ef1DSq1UqwztnmsdCSD3tyKcn88CPyyms9ETUmFZ5/VR5/BzZJcu8UETrSTD33tF8Nlsz0i78fP3997wT+yIAcUJ7zQnBw+jq+ZRjPc+Zz/vpu88Ae5McwxiP6d2Sn64/AodDcObANrRIjaPC7aekysvaXZV8MXcrvy7dwVO/242skcNQ7fWbWdtSSn7XV+Z5utBSx6wk/lq1yyyLBLjxy8V4/EGzVvnCwzswfV2hzXNgUO728fAvK7km5hfb9m7uj+nu/ii0YfLjzMstMcWFTuvfmtowwiD3/7jc9r/wB4K2FfP6/Eqb6M9lH81n6toC5mwsMjUownNTJus5EVZDYlXcu/Lj+azdVcl/3p/LdXpCVFGVl073/lbreOuiZ6tUNhZU8c60jTw/YS1H7mbFZIRxTn99Jt8s2Eb7jEQu/3g+szYU2Ro+Gd6gk16ebpZy/rF8Jye8OC1qjXld/Of9ObaKj2g8+qsmLrOr3ENQSoZ1zDBd5od1aFarhoGVT2blRigJGozsmmV6KgyvjPXaVe0LcPIr03dbpbGxsJLYGAedspPM34CR2Htsd23BMqRjBsc75tNa6Kv5ZjmmQe+cnURQahOw/wvre2FHsDyYA8CJTm0COUhoi5obvddjLD/+CGrXsnjh41PXE6RRSXuXPiGLYuyNCfa0QN+IfY92DeVdHenUFhp/BQayTdp18w0vxcwNhbbF0ZyNIe9F+4xEnjwrdA63L4g/KLliZCe+uWb4bsuH9yf1Nfa9gYuklL9LKadab3tyMinldUAKMBLNde8BktES/qyU6ccRZX8ZkBwtbi+EuEoIMV8IMb+goO7M2z3FIYT548hMjiU7JY5uLZLNshDrQkxKzQewuaiady2x7MykWFP4wXpxHdShmZnI9PvynVzy4Vye+WM1d323bLcZxPXBiDH/a3A73o59wbbvfOdf5v2T+7ZkZ5mbspraS3GMT72u+tCVO8rxBaQ5YbhoeAfuPyXkni2p9jLsib+4+AP76m/tzgrmbCpmxvpCM08gWiOToU+ExnyZ83fu3XljxDE/Bo4EYKNszTO+fwLQWtTes/yZP1aTc/c43L4APyzKY5euJ+ANBPl16XY+mLmJo7plc52lPOyd/xzGF3O28NuyHXwzf5tZEx+UmIqBWXrr4WaJsRHliUZc3HDjF1V6OLxjRlQ9hw9n5nKN82e6OUKTxDnBHnhx4SGWnwIjtI0JmieoyuPHFwju1rhoY4yzWeXtZW6u+nSBmXBneC/CPTKFlV6zGuHct+zuz6P0WnirzXjg1NB3wJjMWpFSsuaxE3c7XiCiB/uGMPd2bYqE7TMS6ZiVZJYPGvFpw33/+G+rGPnMZPN443/mD0piYwRHdM40L+x7WgEzfV1h1N4XVmwCN1ILWxiejbySGrNaoC56t06rNTF4Xm6xKXxljN567TJ+s8bfEU/+xd/rC01PipGPc8tXS4jTteTDvVvGb/e+sdN5V7/eBLO6gyM0gdxQUMVZA9vQIiUy9h/Olb7bABjiWEtvsYn+esnczGAf85gX/eeY90c6l3NXzBfszMvVNqRETpCMSf7Nvut50HcxV+vnAJD5mrezs8jjGde7gPZbq43vF+bZ3PbH92pB3zZpCAH/HGzPQzmlb0v6tNE8pUNyMiIa4zQk9TX204CB++OEUsqAlHIG0BYtm78SCFfOSAUMP1n4/lSgUkaZekop35FSDpZSDs7Ojt69aG8Rlph9tTdAQYWHgkpPSGM9KM0EpO8X5TFu6Y6IeOnCLSWmW9+aPez1B80f9KbCKqasKTBrjgdFacFqEN4StDYKt6xmiFhNdt4EhjjW2vbdHvO1ef+3ZTvx+IPUpc7ZUa8njdbH2sqk1btIiHVyWv/WfDJrM6e+qrlM26Qn0LdNGoGgjOglbzR1aa3nEbRKi6+129+ce7XkrHtcX0TsW3fYA1RY6mqL9a9PJ7Gdd13P8UzM27ZSnrzSGvM84SVqUmpuuXMPa0tqQoyt5vqqTxfw3oxNvDNtIxePyOHrq4cD2gXbiMkZSZvfLdRWjyO7ZpHgcrJoSwk1vgAJLqd58U1PdDF7Y1FU700qldzt+tJ8/B/v3VyrxzMB3vefBEBZrrZKXpdfwY5StykWY11dhFNY6YkqmVocJmQ0MUpvCJdeHjbl9mPMbZ9fMYxpayMnqR/MsOe2bC6y57MEJREyzb3FJnLjL9AEViz/s/Ae7J2y6s6dMPjtppE8fU4/BMI2kTSyqXu3TjUVCa0UVno45ZUZxDgdpvzynurMts9INBMba8Oqvd5bL6U0JlTGpHB3Gdx15eukJbhI1L02ocNCxxtlfsYptpe5ueC9OeYqdsxLoVLIbi1S+PKq4WaCn1GlcMaA1rQXu5gVF1KVW9Lj1oixXDwix/QM1UUVCawJavkeT7neJUl42BxsThGhxEkvLk70hErxLoiZTNp2vYdCcgtbQ7KjLKJMxaTySWAMx5x+Ced4HgTgWPdEcuMv4K+4O8zjxgUOjxqWNDC8mKseOZEuzZNxOTVP8F+r7b+ZL+ZuZa3uun9v+kae/G1VxGs1FPU19rnAeCHEO0KIR6y3fTh3DFrMfgVa8h0AQogky3bC9+v3o9cSNSCDO2Tw9wYtES2gGzqrYl5QSo7pbm9PO1yftZVWe/EFggzJyaBNegKD2qfbfvSzNkSuOA3X1i9Lt9fay/7vKM8DyKTMjGEBPFVyK9/EPcLtJdq/q1wmcIpHi21ligpaYX+dugy5caGJlnyXSiWpaF9khxAUVXrMZCYj0/bwTpm00kMThnOmoMJDQYXHdN2fO7gdKXEx7ChzRxgEg/t+WM68W+yCK4/5LuQUz+Mkjrzetn1VUPNsnOBcwPHOhfwzZirnOScTizYZs9Yxbwk7398bCnnit9W8N2MT3Vuk2HT/Ddo2S+DFCWvJuXsca3dp+RiGAbfGH79dsI3p6wqp8QVMQ1PjC3D2m1oWfVZyXITcsMFhjlCS2ozkE5ke7GdOYgBWyQ54pZO0mm0k4EZKLSRjcM/3dqnk8FK1aPbBEKYx7E/n7GRbzTmEDMuZb4SSul6csJYU3SBaW85aRamMmnurYEpZjS8iW/vKmNAKfU7cDVzhjL5iD38/KZaVfwrV/BF7Fx+5nub6T+dyxuszGfPSNM4c2Mb0EBhu3aXbyqjyRvdaefxB3p+xiUmr8hneKbNeK/v/vD/HFIbaWea2Sf5OXLmLVy2JkGBf2btitAmJ8XNsn5nA6QNa71be9rKP5pkr8XDm3HscZ5t13tr4s1NCSbrGe6ptwhBeFvvJrFzT+zHiqUkAtE5PYFLsbSQK7bv8uX80LYecHvFa1tyX3fFeQFOg6+vIBWBmsDdPhU1gV8v23OML6bx1l1oow5Haik8uH2om40abiN7z/TLWyzZRz32W52FcmR1sYclwUhNi6NEyxey/sXBLKSlxMRHX7hGdMzle10wJSrnPDaz2hPoa+yTgF8AFtLPc2tb1JAMhRHMhxHlCiGQhhFMIMQY4H5gE/AD0EUKcLYSIBx4ElkopjeDoJ8CtQog2QojWaHkDH9Vz3PuNFyeu5e2pG3nlr/U0S4ylWaLLdoGs8QZsiktCYDaJGfDIBJ77cw3V3gB5pTWcN6S9zfVl7WGfEh/DYR2amROJpdvKKK6qOzb43skpvNhmEk4C9BK5LIi/lmddbwPwmusVMrAn653pfYQV0qxuZFb8f0mnwowN1rVof/qP1UxZk2/TEwAtdv533I0sjb+KT11PICW2jn9/6G7tGesLKKn28sCpvbjpuK4s3lrKkMcnMuTxiab77/0Zm6IKfRgucdBihvO/e8l8/Kzvn3wQOIkVsiNnhGUTL5FdWBu0/5CfdL3PjLibuNr5C8KysikKUxOzlhSG176DlovQvUWKufK54uP5tsnS1Xq7T9DcdqP0BCVr4pxR52zNfQghmR57Ex/GhrKHf2sdqcPtI4aNuv53N7GNzOTYOvM7jNrx84e2088S+gxCyUP2JLTNRdVMWLnLtsIx5FKtJUTzN5eQqf+vLhjangq3L6LhkNGqtKulQsJKAm6uc/7IGc6Q0FFzUcr9rs95aUwzxt14pO34pdvsIRKXp9j0CCyLv4Iejq0c41zCf6tfN48pqfaaHgJrR8tFdahe3jGmO2N6t6BPm1SGPzmp1uMM/t5QZH6y3kDQbPDz9bytXPHJfJ6fYPe0WQ35iu3llNX4TIOwpaiGnxZv5/kwlb8ab8B2PfFGkbA1yLl7nPnblRJyMhNtEyNjMr94a2lUMZ/Prhhm3r9gaPuoXoZNO4uJEdoYvNLJY/4LTYXLVItqZ00tya0D2qXz0/VH2Lb9bISpdMYHh0atNPkyMIpdMj30fqSA5r2Ii3Hy2021Jx5mp8ThdkWWKx/leZGFsptNovnxM/vwxJn2iUZcjJM/9BAHwCn9WnHz8d0YEBZO+WnJdr5dGL3JWENT39K7S2u51bfrnURz2W8DSoDngJullD9JKQuAs4HH9X3DgPMsz30bbaKxDFgOjNO3NQldmydTWOmNqI+0apiP6d2Cm4/rZsY8AQa2SzcT3e78bim+gKau9tHMTZRbOqf5AsGIDOofF28nxxLfbEkRz7veoFO8dtxxk07jzKL32BD/H1PZ6WzndHLEDk51zra91vRAHzbINoBgqys061wcfzVFldqFqLYVS4xD8MmszTz9xxqzC5XBYMcakoXmsh7pXE5n3xqbnO0fK3by85Lt3Hp8N4Z1zCA7JY5R3ZsTF8WoV3r8EUYXNNdiPB5Od8zgon5JnJT/HgC/iyOpOfwWgvrX+cbRXSMkVf8IDol4veailHtcX+CZ/oq57YaxdvUsa2ZI52wtlv74maFY4eyNxXwwc5P5mW0prrZNAmeuD1WpegNBM3HN+PxapsbTrlnofxve7KW3yLXJh37oH0NKuj18Y8S+10jNcJ/aspTmdQjIWDEqSaxjNiZmCbHahdloymMkS/oCkjP10sVoiVwn9GpBj5baKmpZXhl9H/6Trvf9bjvm48u0hKqbRod6KhgTvC5iG6viL+NO19dE44ypJ/HGa8/x7kWDI/YdJtYwWKzmVderUZ4Jg4t/JYVqMpNi8fiCZgOdaPXQ0Xh2/BqW5pXZcnFqQ0qpt0XWHl93TGdG6d6/O79bGvU5hlqnyykYkpNBnzap5vMH6H02Xg3re3DaazNsORN1qZA0T4kza8CzU+LILaq2TQoN4/35nC3m66TGxzD9zlEA5gRndI/mXDGyE5dG8Tp61mo5NR7p4pPj5lNDvOnFszasMoSsTu3XiuN7tTBzOv41pF1EPoeHWBbqynd+6eDjR++MmnwqcTDM8wbHeZ7ht8BQbvFdD2nRV+wdLaGfggoPbl+QJf0eAOBe3+W8deRMtkhtFd5Nb7rVPCWOHi1TmLOp9vwfgDvHdOfRX1dy1pt/27YPap9umwA04sKefe/iUQ90g350HfsnAlEzIPTY/J36rcmIjdE0nVftKKdf2zTapCeYqxcIJXwc26M520vdbC6q4rIjO5qypGt3VdLJ4gJrn5HEVZ/OZ9GWUlsM6aqjOiOlNH/QqfExHN29OWU1PnKLqknEzex4bWV3NjM4VoSyzcPJsahMHeF+mTRRxTYZikdeU3kl4/TJAUCPmJ1kdewX1QCD5rpvnhJH79aptgx9CGXIGtxR+SyF4irmyh4YGbM3frGIcCbcchROh4hYIbRtlmBrTvJl7KMcHliFqXo58w1z30uBc1kzM3TxHb98Z4Qq2Jv+f3CKYw4fBk7kMMdaznSGVv/Zi18niZeoIiEi8XCFpZ7YECp69S/7xbZzdrKpMyAEtsRD63uwCpEYuQE7y902MaYfFuVx1qA25mSgnyOUVf1XYCBre17HzLB2wYbY0JpgW3DClSUvcJz3iD3KFm+eEkdZjY9Kj9+MwRr/Y6PToRFaSnBp5UQ/LMqjoMJjq9EHu+GsbZU5V79YXqKX6CW4nOZK78vYx2zHLgx2IYiDwZZ8k9djX6HTJ0OxrldecL3BWc4Z7I7RjoX8WHWkLdktL6wRTqu0eLPFcjil1T6eO7c/Pyyqe4VmuH0Nr0lKvIvtZTW0r0No69Ez+nDk05MZ3CGD9fkVLM8rN1f206O4n0GbMMZYvC2iluZOoF3HjAlFemKsraQSsF3TPtE9beVuPzd8sci22p6bW8wpr0w3rxWCIG+6XqaGWE51asqGccJnK+0F7Xf9zNn9uOC9OWa8/sQ+LZESs0Lp/KHtKYsiNnOW1xI1vm88b/17EMf1bBE1l2S9bMt1vpsBeCVir8Ytx3fjiXGrbL+/0+f2RCs+g65LQwZ90iotsTK/wkNeqdum2RGNDplJXHdM54jrUFZyHM0Stc+4rv9TQ7AvjXAOKW49vhugZf1e8cl88kprQok6YEqiTlqdz7K8MtblV9o6xFV5/cQ4HGbW5tS1BRzWvhlt0hPMGNKL/+rPqO7ZZCbF8uGlQ7j6qE6Uu/38smQ709YW0F+sZ2W83Zlyb8zntY65r9AMxYTAIPLIZqXMoW2r0Gx4hcyhi/sT83Gv4HrKanz0bJVqyjuG069tGs1T4ji+l72cZaAeUza6WHV07OLruEf5j3OCeUy0BJcqb4BAUEa0IR1lyX+43vkjhzuiJ7JMCgxgjTfb1ut95obCCGnUGuIZ7X2ezwLHc4vvev7tvYd1wTZUyzhSZQVD9Lr1ge3TSaKGJ2LeY0nqrRyfupXerVPJSo7joZ+1VJGOYclgPVqlmLoGgzs0Y45FOMQas++YFbrIh7u1rXy/MM9c2Zzo0Bpo3O27gpsd9/DD6hrO0Fejf9xsd0vOD4a6dJ0ev9CUe61P50VfQPLCn2s44qlJvPXvQbZ94c2V2mUk8IyubFh33FUyvFOGLTnK4PXJG2ieEmcaxBpfAAdBDhNryBKhCdbmYHPO8v4f13hv4d/ee/B2HmPu2xj/b9KpYLhjBdc4f45q6FcF2/Oi72xy3GN5Vq/KODPKcSvDJq89o3TbM7j/lJ7c/s0SW/vdaPj0EkZDWvrpP1Zz3juzqfL4zdj3rHuONRPw8ivcLNmqhSOaJbnMlsZGiOgIS+Kg1WM0OKcZ/dqmm4/rWtlvK6kxxWtW7ywn5+5x5kLFyojOmXysK+H9ftNICsNySTKTYnn67H5mqG6YYzUnOudxpnMmLrSJ709hrneAGXcdy4guWQxsn26GOas9AWZvLGKiblCf/G1Vbc0oTbq3SCHe5bT1x7By9qDdR5j/0b81p/QLtdH+4boRtsdGhcase47lPouOROu0eK4f1YVVj5zIh5cM4YV/2uvsDSau2mUKnRn8unQHH8zcvVeoIVDGvp4Y9dX+oDSTxnaUhmaEE/XVTHZKHC/8sz8v/WsAC7eUmO73wztmUlzlNbNcx87ZTHG1l8M7ZZqdj275agkvTFjL47+t4tFfVvKenr0sCHJD5nx+inswYlxGm8VoP6zbdInJGkIryvA42RVHd+dL/zEAXBfzE81T4thYUMnPtaiETVyVzx/Ld9razwL011egYwPHUi5DhneIIxRfTIyNdCQlxznpnJ3E9aPsPQEGdUgHNLGMO2px5wLcLW4C7L3epcQWGonGjGBfrkt/k2VZWhZ7R7GTlPgYFm0p5ZaYb7kgZhJp3p28672LFdvLtZio/r8Lr4Iwav5Ba7karSvc2CuG8csSq05/7f67bEq5sfx5hjtWmJOcKYH+VHj8uH1Bzh3cjl6tUk0VQ8NjMFeGLkj/LXrcvB/eeTGa8a30+GmmJ6ld85k9lGFtANWleTJrd1Uyqns2n7ie5N5Fx/L33FCoKC7GQQx+PV5+IYHnetpct1asyYjtMxK5JeZbvov7P3PbB/4TOdn7JCAoJI0Zwb50W3ExvwZCcePF8VfzRezjtkoFKyd5n+LlwNna5yC1kMHRzqWkEinUY2XS6nwuGt7Bts0QhDFyK6IZSSv+gKTGF6BC/y620DtGev1BXj5PK2664N05dL9fUz78adF2rtfDSKt2VJgega/nb6WgwsPDv4Tyki98b47puXlp4jpbyLA2VUEDw3XcvUUKXZsn29oNG7lC2clxbNKbKf3jtRn8GBZDL6r0si6/wszvCffsBaXgLt+VtY6hrNpn2vN/DmnH42f2NYWoLhjWvs4JC8Da/ArcviCDHp0Qse+OMd3JrkdJH4SaZAHc/d0yethW7NogWqUl0Ck7meyUOObcO9qcpCTEOmmXkVhrEvHaXZUsC8sl6d4ihT56cuqILpmMsUh0NzTK2O8hvkDQNM7WpBhjJVBQ4eHWr5fw6azNbC+tMZWU3pyygXt/WGZmYS/cUsr3C/P4buE2m4jHmQPb4AtILj2yo+navjvmC26vstfHh2N0copGpiVB761/22PZb03dwFcBLR6XI3Zy1+gOUWuBhztW0E7s4s4Tu3PTcV255TjN0yEIcrpjBtmijCoZR57M4mLv3ebzOovQpOGrqyObTMS7nGwoqIqImd7y1RLaigK+CHPpAhRJ7Qe5S6bbJhZWwn+A1gQbg3X5lUzYqa2wHnJ9yjL+SWeRx3CHXeTDSYCcrERzZRWeVNVbbOL72AdNqU63L3LVfsF7c8w4N2gd1tLDvBmgJTrOi7+Os53T+SL2ceKED098c3YSmmAIoa1Ejex2q5fg/sQHzPuGTng4c8IkS0GbpA6MUua5dlcF09eFVpE99Nhl/LzXOcq5DFfQTdc/QtpaHn+Qi52hlhkpvgIKd+w+67pv2zT+G/Oj+fh873084r+IKiL/v7f6rqv1dd7w/4NX/WcAcI3vNlvC24JgN/P+0vgr2V3t3CezNvNG9yX8FHs/LSg2mycZzLrn2DqfbyRqGgaxuZ71XuH2mz0wrOqATofgQl0T49gezc3nrcuvJCHWabY9Bk3mOVlPdrvx2C5cMiIHgEVbSjipb0s+vTwkmJVXWmMT8TIoqfaxLr8SX0Dyji7m1VbPH0mMdZqTAl9AMuTxibbnVnj8vDllA1JK7hyZxZ2ur2z7c2UL3NRucEtrfGaTGANDEyIoo7fZbp4SR/+2aVw/qjNSws6yGrKSYxl/81FmNQXA8ryyWo29ETKNJlO7ZleF+ds+57C23HdKD7MmPr/cTUGFh/gYJ1aJl+V5ZfwY5bM1XsOqngcwumdzBuuVWL1bp+22FHN/Ul+53EVCiJuFEJFSRIcYXZonm+pxt30Typ4e2dVuTH5Zup2E2BhiYxykxsfQQ++cFq4aN6p7ti02aKwaXA7BL5d05vFhAdOVC/B64Ay6uz9ikPst2+ssC3bkUd+/+SswkP7ud2z7XvSfbd7v3jI0czW+8ItkV1YF2+MUko/eeZ63x9mTSrqJrXwR+zjT426hsrSII7tkmYlN/xfzMS/HavHz1bI9EgeLZFf6uTUxip5iCylohteqp23QtlkiDqH9kK3xrf/7R29mxN1kysKOCwxlkPstTvQ8xWGet7jTdyU3+W6IWjkwqns2S7eV2rZF62Xev106udI+sx4Xe69tggIwumUNv/53ZK3tKMfF3ccgx3rGxd3LWS1qT/QKz/I22hYbPBvzFuviL4p43uIWZ9oeGxPGPq1TeePCQTaxms+Ke1IitZBStyh9Amojv9zNp7NyI7bf/OVi22Oj++LlNR+a27KD+eTGX8D9MZ/SQ2zhAZc9tDTvilamNyQzKRaQdBA7+TvuBh6LeR8HQTYtCyWYFcg0ZgVrF8m87x8DyHGP5ZdA5OTxGf95vOe6kBz3WArbHmfLBfHiolKGwjsjHcsing/QUezgoWbj+cD1DCdvfpr+jo3Mib+B2XHXc7xjPqMcmjdt5NOToz7fIDM5jtT4GHOFbpSoxbsc5iLg66uHm/0pZm0s4nNdPfH9GZtsU5EKt0/vjaBVpazcUW5OaONcTlL178THf+fy2ewtthDja5PWcZPl/5iux4yN3Izcwiqe+E37ne0qd5ORFIurHm1vnQ4HKcFyrpt3QsS+nB6DojwjxMIHjreUAOrjStDGdf+Py0iMjYlY3edXeFiyrYyv5ukNbtCEnbz+oNmZ8vyh7fl9+U78gSB3ntidcIyQqbUl93E9WxAX4zAXbJ2zk8hMiuXMgW359b9aqCwl3sWXVx1uyoQbHNuzOZ9eNoxoPHduf+452S4j/caUDXw9X0uKfX/GJh4fV5d64P6lviv7x4CjgI1CiN+FEBcIIfZfK6b/IU7s3SqqVnd4DHZwTgbxLgdJsU7K3X7Ko5SJgDbDNdx7Vu7+fhkxY8/hwiX/oYNDW2lX3LiGV+R5eIilmFSu9d5kHr9GtuP9wMlc7ruDWY+czVj/KDYEW3GE+2WSu4Viuz8uyqNZoovRPZrbVmyLg5qIz+OOt5gXfz2HO1biIMglzj+4JSbUcerOxSdw09j5HPPcFEByhiX+Gdc5VHpSThJzg91xCMkTmb+TTkXUjlfvTNtAUGpJQFbd7NyN9tXzX4FBFJPKatkeEHwdGEVcl6NtmfEGrdMT+OJKuyG466TI/M+jumbxd7A3W4Oh88YLH/G65K6hmvVO6VWcf+8z5gXainHhN7ik/C3CV4y9RC658RcweP5ttu1WAZkMyjk3xt67HWBLzrnk9bF3kjbCIb8v38l1ny+0JVQmxjqZHdQuMDkRbUAlufEXMDH+roj+4NV67oSVuBgHbZpF/sytHgPrZ3dFzO/cHRsKuXzh1zxGr331s6kJUVTl5amYd5kadyutRTH/jvmLjfH/5jNd03xtsA1Hel6OOKcV43P7r+9GctxjedmvTYbGBbTVrDGhvszS0RE0I9vH87553KexT9FDbCGTMoY7VtBFbOMj19NMjruNS2s+5ljnYtvzW4oS3o19gQ9jn6Wn2LzbRk9l1T7K3f6IjOuhT/xFX11J859vz2JHmZudZe6I0JhVf98w7GkJLgr1zmxGGKG02svqnRWsz680K0butegqHN4p05zYn2fJdDcS/1J0D8GiLSUUVXoprvJGKCIaWHMZYhyCe9wvmo/f85/EgmBXbVLV7xJze3g9fG0YGe4+v9aWWEpNhCsco1mW8bkWVXmYuV577hdzt3D6gNa0SI2nf9t0U+sknOWWJkgTV+3CoydfA/RqnRZhpF1OwXPj15ghGYPJq/M5w6IxsTvOG9KOU/pqeQGXjMjh7pN67uYZ+4/6lt59J6U8C622/ifgOmCHEOIDIUTdvqyDjO8WbmPFI2Mitr822Z6hvWK7NvM2SvTCldkMFm0pjZoMd7FzPD0doQY7lTKecz5ea3MFzwz2wS1dlKX1oNKiGHfVJwu4138lo73Pk0c2A9ql0zwljtWPnsgp/VrhdAi6tLBLsv4VtM/Ej3Is5RXXazzs+oSTnPNs+z7bfjJpVNJXbCJV6K5k6WRnt/Ptx0ktHn5a1Xcsjr+asX3tsWDAXFFMW1vAb8tC2dFHrgk1tPgx4Ux+CGp11Un66v/ILlnsLHObSWi297Iq31zpGFjdfAavTlpPNfEc532WXu4P+D5gr90uliEvyBexj3NO87Ae8y2et9W/A/STa2ztZx0EzXLII9xT+aHDd+Y+a+x8WFgC4pme/yPHPRb/KS/htxTNpCe6zCRPQ77WOgk5Y2Ab1uniIA+n/sR/nd+TG38Bt8R8wyMxHwHQha286XqZlXGXcppD8+LUZrbCDRCE+pN7pIvvgvYkwWOE9j9+yX8WeQma27xFzUZTsvkf/VpwXsyUiNfMEFr5162+a+nRtm71S2uHxX5t03jLfxqvpNzMXb6rbMeVhCkAauEVwRv+kMDLH3F3syD+Wr6IfZyJcXdyjDOa1kEkoxyLIpJKwzES76J9tuEiR/9niccbWHU7DMNm9Qwaxvrr+dv4Zcl2Lv5gruk9sMbYCyu9rNGbEH05b6t536ijN0Idvy3bsVuRl2fODiXEdYoptH1eL/rP4QLvfQx2v86ubC2HaOKtR3NemCu7NoxQmzcQNL0h4bLIVoxSzZZp8TaFyJ8Wb6fK62d+bklEgpwxsckOa9H7639Dv/1flmzn1q8X2/bvLHczf3OJmWxpMD+3ZLe5G1aKqrymPsD6/MoID2RDskcxeyllMZrIzVvAFrT6+Hf0/vTHNcD4DhiuH6WtfG8+riv/fHs2giBtCMXwLj+yo63uN6+k2laDHC05zSC8n7STAP/n+ti27cfAEXRtkcyX80ITgHKSGOp5nQ+72136MyyZuqAlG+VXeBj13BR2lrkprPSyIqwr3txgDzMWDnBdzM8RNfpWlsRfxUsuTaBkevwxjPC8gjfZ7par6mh37w1c+TSDxWr6iegSuFaMxL7nfOdyc8m5SP2r+tiZfWiTnsAFw9pzeKcMkuLsP74bRnVh9r2jI+KrLeuoO/cQSzXxjA+EavHv911qStAaPFTztHm/g9hJm7JQ960h7tf5IaBdYI3Yffh9gIG7vmNu/A38x/mnLXb+Zqy2mn3Jr/XyXqQnk01anY/HMlEsrfaZMUOnWUIVMjon9m7JT/o4MtxbzSTNm2J+4KKYUDLTic55JAoPr8a+xomOuchg0OzPYGCsPsPpoU9CJwQP413/KayXbSmU9uz1SYGBTK/UJh2jY5awaYd20b0ss27xy+WyE/8+vAPdLJPRHi1TbMdYPRBLt5VRQzytj7nSNuEFbTL1rzBtcoAVsiNXeiPlW6OxNNiR7u6PyHHbQxN3ur6mtLru0sbmqfFkJMVGGNDw7+Kk246OWm8dEpGSNtEjA+NzMDxiQ3KamUmPZ7w+0+wPsKO0xtz+9n8OM+P7wbAJxGVHdtytt+K010KevNPcP5v3c9yfU0UCHmIpJ9mM/e9O7c+Kodj46vkDcQit/fKaMGGnoR0z+OG6EfRtk0a/tmnkPnUKPVqmRpTCVbj9dG6eFPFZG6W14bHyN6as5x2LNkd/S3UDhGSMwyuK9lQB75bjunGF7nGavq7AlrTb0NQ3Zu8QQowRQnwGbAcuBJ4CWkopuwD3AJ813DCbnvIa7UtSWOnB5SljQdw1/B53tylLu2J7mS3+EpTYXDT5FR5W/F+kRwBg/Ar76ulYi2v4Ru/1POL7D4/4L2LqmoIIRaZykhnSLfKCZuXm47ry3Ln98fiDzN9czIeXDjFlHUOvk8QRnldMGd1w/ggMIcc91pSeBejs0L6of3l6UkCzCOPw19pSrvLeYtv2bdwj/Bz3AP90avHOaElkVzl/IVVU48fB24HTbPu2FteQV1rDdZ8v5N5TevLI6SE3fu5Tp+BwCJ4dv5oT+7Q0NfY/vHQIq/R4e/M6snTHB4dwmfd2XvSdzWeB45gve9hKE1N8hZzm+Jt4PEyNCxmLb5tdSQHNzNK3+1xjGSZWcb3zR26N+QbA1m63OcU86vqIbmIrJzjm8a4rpJUwLiwOPSTH3hjnZUuXLONCarynK47syKuT1umiSfXnrdiXaPPRYD6dZS8JCtdSMOipd7ZeE2xLFQmcHHiOf3vvtR2zTWZTnN6HDbQhgzL8W7WJ0YRpIWNxqucxmxEtkGk0S3SRHBfDWD0Mc/7Q9hHJVH2iTEK+mhfZKXBLcTVf6fHR8GTICcHBfOI/Pur7u9J7K3/Jw/iP927+4X0cD7GAYIznKa73hpoubYr/N0x7NuprAMzZWERxlZf4sOz4nWE9IY57YSo5UbT9Cyu9XOv8mdz4C2k5OzJR1bAzhoH+x4DWZlKgtZ3wezM20S4jgTkbi7j60wVmGDIQlAztmGGW0Y55cVqduvuVHj8/XBeq+mlZo3kz7/ZdQXitnOFqj9ZquDZW64a9XUYiMQ7BykdCTZGuOboz5w1px5CcZgxs34xleWW2RVL4nEJKOKJzFu9dHCm8BKHkScM78NuynZxg6SgYXrUU6hBofx2jf0F96dU6lU7ZkY2uGoP6ruy3o/WRXwr0klKeJKUcK6WsAc3NDzSeon8TYMS5Xpq4jn8M70WlTCBV1NBLX7nN3lhka87Rr20aW7ds4jTH38Tgp1NWEr0fGh/tpW1kUmZ2ivrCP4qfg0fwQeAkvLio8PhZrHfpsrJmZ0XENitzNhVz9qA2dM5OwiEE63dVmkmGVtzEsULmkG+Rm7zaezPfBo7iKb8manix9y7bc9YF2zBOHANEqr8B/BkcQkf3Z7bXBHjG9S658RewOv5SHooJeTEScXOv3tymmkR8ugvb5dRaz75mUQ877dUZHP+C1njR0NWft6mY5XnlrNxeznY98XHqmgKzYctRUbLyrUwKDtJLtbSrh58YRnmeN/e/GvsaH8eGVvh3+67g9h1abPpXi6H+Ku5R7nB9zSjdzXmb71pe8p9l/2zi7uKd2Bc53hkKb6yTmnfESICs9PhthspY1f/fP3qbCY1GHfZ7MzaZiaI3eEOSukYTEYBnfP+K+r7jqnfyWEwo6a63yOW75GfoL+zhqU5iO5fHaGp4qd00D8Lp/VuzWtonnMWkcP2orqwLaO/jPpe2FjB6m9/lu5LlshMg+Lf3HsplAo/6/kOVN4AQguFPaipsczYW2ZLNgKgXy/DyQrDLPh8T5f/+oP9SrvXexKpge+7v8Rud3J/Rx/0eE4KDudxzG9OD9hruNbI944JhSYGTHoPi6HXTlR4/x/ZoXqcrGrSFwfG9mkd0Oxwg1nOXXlLYad2HCIIk4LY8T7M84/SkyW8XbLOVdBoZ7a9dMJCiSq8Zarz0Iy0sJ6Vk7qZiM1xQ7vbXuVK99rMFfDrLqKyQ9HJquRNTA1qduTXEaLyOs47mMeGc0relWdYmhDANcVyMgxtHd+HbBdtMoZ/7T+lpW31bM+SdDsHIrlk0s3QZNTBEhGbo+Uon6aVvRom0IWcd3pDJKHN1hM0qLhjWPkKY6EClvsb+VCllHynlM1LKqAXYUspR+3FcBxxGC81mibE8+NMKFkgtHtnbsZnXXK/wV+ztpAdL+Sv9cXLjL+C1ylvoPfVqXo19jaudv9aayR3OaMuFf0pwAGBvPmHct4rahLvtw3l76kak1GrAQWvjaWT23jGmu1lKaHCO9yHO8jxMjnss44NDud13DblSSyrJpxm93B8wOdCfPJnJazmvEhCa0TFilOFIHAz1vM58S+mTlUtjxvND7IO0oohBloYvu0RoRecLSH5YlGfLfTi2Rwv6t0tnWMcMs5NU/3bpDO2YYXP/3X1SD3MVbDQdMgxlh8zE3dYlh09UjAoBgOmBvtwxRlvRl5HMuZ5ILQSA2cGefOyPzFq2MqtfqDbe6Pu9PK/MlJ6FkArhV/O2mq5Fq2SpIe70a3A4X/uPZk2wLf/0PkiOeyw57rG8EfgHz/j+xSXeO+nk/oyPLavbYY5VpsF53PU+PaoX8FbsSyRRwwjHck7tncmkuNvN4/sPH0Ob9ATGLdsBCHKD2ndyvVMz4nd/v4wZehvSvmITTgKc7NAU81p2GWC+zoxgX/p53uPn4Ai8/iBCQHyMk6uP7sR/hneIqFqI5hkOX5F2bZ5My7R47jpRS7KsLWfm9+AwTvI+xWeLSwniiAgF3HZ8t4gEs9GesNX8NntOi0FQamEYY5VrJGaF43IKthbXRPQyGOGwJ7TeHPM9q+Iv4/GY9wGtlO8ji0DL6QPa8PA/QlUMRt7K//2ykmpvwJbDkHP3OA7vlMldJ/YwG8QAUdUz24oC2lBA+4xEsxFUNmU4aoqodiRx9jFDOaZ7NoM6hEo3Y5yaUl+0BLvacAhBbJQueB5/kE9mbebSI3I4b4g2qbxiZKeIsBPApUfkEAjKOkWrOmYlmYmnCzaX0CY9wcx7Gd0zesFZx6wk7omS5Pu/RK3GXgjRybgBxdbHYfsOCYzOUL8s1S7C26Q2AzzSsYxTnbPp7NjBQ8HX6ezWYpLJRctpVaW59c+PmcTsjcX0Erl8H/sgJzrmRjmDpnR2g/NHQFtRTtST5i4/MvQxG7W61sYd9UkQMWakgaBkZNcsU7r32fFrOCFMDW+LbMHW5NAFzho/vfukHlQTz6W+uzjC8yqJ6c3N0ELPlqmM6V1bdabgHO9D5LjHsjLYIWLvQMd6ZsX/l89inzS3PRp/W8RxVio9Pqo8fl46bwAZenzzw5mbeO7PNTZ3fbzLacbaXr1gIN1bpJgrj81F1VxzdOfIF7cQrdYb4J+eB8gj2+ZtWB1nrw6YEujP+d77yKcZJaSS4x7LAHdka4edg+9k+Fk3RFwcDfdum/QE2qQnmJO8E/u05PBOmZxzWFtapoXiktd9Hpos3um/mjHeZyjDumIUvBE4nSnBAQRx8JD/Up5L1EISLUUxnTJimRR7KwP0nuGtRDEr4i9nbOwTXL3uavNVvK2HMLRbG/JKa8zWq//yPsATvvM5ueoh87jPAsfjkS6cQrIh/j/E6ZUO763RxmysBmP1xKeRXbNwCMHgnGYMzcng0iM62nrVP3J676g10laO6pbNuvxKSqq9LN1WyrPn9OO2E7pHrd02+Paa4WYnPgjlCTRPjePusGS66889mddHzuZlw1OTZ0887fHA72wrqSYQlHRtnky6bnS1SZGdvm3S8AWkrcwsjUrujhnLZTF/2I69KeZ7AC6M+YtPLxuCEFpb6PtP6clJfVoysH26bcJgXBcMoZz2YcZxV4Wb3q1Tbd3c+rVNt3m/UqlkRtxN/BT3AJNXhRJou+t5Gyv8bXhtygZcTocmyPXEycS7HCS6nPiD0pZMuTumri2ISKhrbflu55XWsKu87jwJw8jXpW7YvUUKrdO039mU24/heYsC3v0/RlYMgebuv3o314kDnbpW9uuBdfrf2m7ran32QYahemR4uYz47GmWJLaRRGq/A7QVhVzr/JlbYr5lkGM9T7veiXrc1Tm7aK83PXm05Ss8fLrmRrz3h9DFxpid33liaJYZLdPcijVr2B+QTF9XaIuldY7iFj3VIhtprJrBLtNpcNVRnRjaMQN/UNqU7CLRznme934mBAaxJZjNu45zox55h+8qKlMif1zWi+LX87fx+/KdFFR4GKyvKvx64xEj69aYiBg63LFOB2t2VXBCr5bmSuvFiWuJi3Fwct+WUYVunju3P0Pdr3OLV3PF/xA4guM9z5iKddb4XoXbTx/3e1zovYcc9+dc4ruLWcHe9GyVarrmS0nhdz0ZcHKgP2d7HsI7XMttuGKktko3ZDuNLmn/PbYLZwxsbWbH3zi6K52zk80OdfvCJ8Xa+0gWbt7OPZFOjp1RjzPaixa7WhJ7yU98OdceJ3/9mlNY1+UyHj3bXtmxWdpbP0NoAnXdMZ1569+H4fUHWfnIGKavK8QhYPKaAt6Yok04juiSZZZQvTBhbYQWfzjT1hbw0/VHMLJrNr8v30lptY/EWGedqmznvDWLFdvLmX7nKBJcTlL1c9z13TKbjgFoTWKenbAxFB6Z8ybUlJj7k2Jj9AY4knK3L2rSmyGe89Bp2msvzwuVgv0d91+uifnVlA3+LhDZrW3ux/dQvewXMtBCVr8v38md3y61aVlMvNXejuTcw7RV8RFdtM+ysMLLRR/MtV1f1udX2lrAnuPUmllliXK6VoY8GN2FZuzXBLXXnLByF7M3FlFYqTWUSY6P4b/HdqkzByCck/u2ikionHn3sZzStxXZyXHkFlbb2iRbMap0+rZJY1D7dPq3qz2W/seKnWYHyxing75t0sykuUfP0Cbru7um/i9Sq7GXUjqklE79b223uv2fBxHhCm+1uaQhVF9s5S7Xl2ZsNk1o/bXTsc8+vbNCK75PclN5YcJa08XeXzdan+jdwgz5XrA3G+mcnRSRCDjrntHmfZ8eyKyy5BdYM2b/c7i26v5wZm7U91ZgkTg9rmdzLh7Rgdcnr2fupmK8gSArd5RzQ5j0bTjlJHGl73aO8r7M49VncrH3LrbLUChhQ7AV3waOokNmZNKS1ZXWt00anbOTWLy11GzSYrwTIwnJuFAbk5sOmYk8fXZfMpNjmZurxbpjHAKPP8jiLaU2LXuD279ZQj7N+CE4kpf853CL73rWybYM65gRsVoCqCSRmcG+gDA9DKt2lJuueYCbfddztuchLvXdyQLZ3fRM1PgCXH5kRzMOa8SrP/o7l8IKuwdn8pp8TnhRq81PjY8xXaDWNqLhZOoXMWtb03KSKMkYEHHsF3H/jPoab1ePYmeNMyJHY3BOBh9eOtQspzS8R+8G7DHNs70Pm/cf/mUFPVqmMKJzpmkYWumrLkMIaVtJjbniK632MTWs0iIahjqbyynITomjtNpHpyz7pHZoFPWyC96bTY0vwNzcYg7r0IxNT57MCoshBs31CzDVOYwy9CzwjVPM/UVVXqo8AYISdpV7onZwNOrVz9Hr2Y0uet3FFpKEffX6vC9yQnyb61sO+/s6FsZfQ8ZSbfGQW1hl84Ic98JU/rZMzo1YvVHi1iErMeIziHc5bN/pIyyhhI9jn+Y118vkxl/AA3oOhqZ7obG5qNoMHbicDkqrfbudmFkprvJGJC8KIRi3bAcbCyv54foREfoZBsaCZfyKXXx37Yg6E+f+7x+9uX1M6PqdFBfD/fp14jf9d2ftzdFQXHpER5vmfkOj5HLrSbjrsIoEtsZErx/9LHA8G0XdtaU9HFtZHH81T8ZoSnOCIP31krS7fFdy+5ieTLljFCfqGaJL9MS8uCjxZcN11TEriQ0FVbYa0S7Nk81s4JT4GEZ1b86VIztyncUgb7fMlo3GJuHlTgZ3WTwKr184iB4tU7lhVBfGXjHMTEQK1xzYHVOD/TnSo/WmKpIpjPE+jcQRITUJ0LV5aFyfXzGMcTeOtHWqi3c5cYjQccY8Jj0pdBFKiovhlyXbzYmLPyh56qy+nNKvlblCsPLuRYNtDTIAXvrXAM4a1MamGx+N/IrobkcPsfQdPgZjemJ8dluKqm05BBm62lm4ux40d/WEWzQho5Zp8WZcOpoWvbFyMVy0x1lCNy/9awDJ14zn58BwAK7x3szxnmf4NP4COupJay/4zjGPXy5z8AWCtZZVGaVcRjOScYHDmRAYRCCtPUd6XrbJ1sbHOMnJSmLslYfjdAgSXE56WdzpAEWVHvq2STMzwXu3qb1JDWjJVkZ/gp6tUklLdOGMUsZlqK5Z+c/hHTi2h3ahX7C5hNHPTzXj1AD926aZEqrH927D9349O714o+11anx+M6nXKME1xtS/XbrpLn7+3P42b1IPvdKhQKYxwv0Kh7nfZDtZPOr7d63v935dsTC3qNpM1nz0dC12PyFKRzhjMjZnY7E54TVIcDktDZYko512b6XR0c5ggwxphLRrloCUIa/Up7M3R4jQ1MWVIzvxZlgTJoNAUOsZH1uLst92Xd//ipEdbcl60bh4RA6HdYguU2v01JgX9rk0BBsKKllyINTZCyH+sNyfLoSYFu3WOMNseowLmPXifnrlvYz2PEuOeyxeZ2g2vEq25wr3jdzuu5r+7nf4xn9UxOsZnB8zmeGOFUyMvcN04f8UGMGz49eQluDikV9D5XyZSbHmBdba79mYiNw4ugsup7AZmEJLm9MKt5+CCg/3ndKLE3q34N+Ha8Y0mqetNvfbezNCFzVjZdc6PYH0xFjTWzD1jmNolRZPnzapEU1jrAy0dGML4iDHPZbDPG/jJ4aju2XbvA8Go3qEZtzxLifxLrt79tpjOnP10Z3xBrRVobHSMBKP1udXcsPYRcy//3j+z5LMlJbg4r5TenHHmO4RCWBP/LaK5NgYWzw93uXkq3lbTWU4K6eGTQxqwzACix8MJcn9tszeFcu4GExdW2BrWAKws8zN6/rE6syBkV2+bj2+G/8crG1fq8dyjSTKPm3SOLmvNpG8+avFHPbEVG70/Zcc91j+CA5lnWxLACdST1p7PXA6kwP9mRAYxKxgbxwOYYuBp0TxJhh5Eq2bZ9Hxvz9TcuV8PGFaDD7L98whBDW+AAu3lDCqezaDc7TQTFGVl2V5Zbypu/WjJYxfrYczzhvSjtyiatN1vnRbGZNW5eMQImJyckq/SDGr9MRYPrhkiPn72himljm0Y4bZ4fDHxdvZiJ6BbsnIb5EaR5v0RPq0SSMlPsY83uiZMKJzppn1vWRbyJvkIEgXh+b9+SZwNNvJoghthfp+4GRy3GMZ6Qkp1k0IhOrCjU5zBoYXKTxP4eS+Lc0M9OKqyInohJW76PWgVjVk5A8BXOq9I+JYgIVBTQ9iyUMncP+pvUiIdfL6BZrB3l0VQjixMY5a9Uh2V8EXG+NACLsM7t5Q4fYzvFNmRGOuhmBXudvWF6WhqWtl/4nl/nvA+7XcDgkM0QZrf/JiUs2a5geTHwbgVf8ZBHGwUbbm28DRlJHM/f7L8EjtSzzY/SZneR62vfYXsY+bNetbg9m1NpCo9gZMQ2Rt9DJc/4Iv2VrGM+f044frQupZVrf0sI4ZZt/rWRuKzG5t1nIbQxjIiB0bfKyHD86yGJUiXbbzP+/P4ew3/yagv06b9ATaZSSyPK+c+ZtLbH2wrYRrxVuZurbAjGNaS3r+jpIzYO0LPS+3mPm5xfRslUq3Fsmme8+YrGkTk0jXonEx2VpSEzH52VRYxVfzt/LgafbY7cvnDTTditYVh6Efb/DVVdFdjx/rZUTWzlvnD2vPf4/taj4e1lGbLFmljQ1mbyziR/2ifu0xofyG7JQ4juySxZjeoVImIw7bThc76dkqhYWbS83nlLv9EZMU60o4gJNLfXdxpe92gjiIdTrMpM/+bdNshtRoqWu40tfnV3LcC9P4bsE2WxgIINZSmmVUF3TOTqZlWoJpLIxJ34aCSubeO5oRnTPNWHfrtHj+Obgt0/TP51w95mt8p/99eHvOGtSGoJQRE9gfLCt2gzu/XYrbF6i1k5nhbgetJeqIwXodt8XY7yr3sD6/ku8XbqPC7eeazxbYBLbenLKByXoo4hOzlA3edL1kNgNaF9S+8+Hf1a2yhVlZcaXvNjYEtf+ZVbURQsl5fdum2yavvy3baXqOAn4flzj/oBWhCatRPpyIm9td35jbJwcHmufaEGzFld5beb/fWF2DQJsshze2qfT4d9NqqP5EC7lYyUyKY8H90XUT9oQtxdUUVnoivGgNwciu2Zw+YM80MfaFumL2Yy33P67t1jjDbHoOr0Vj2eC3shwq7i7keX9knNNDLEd6XmGQ+y0KSWOh7EZP9wd85h8dceztvmuAUAmVlRpfwLwgWtlV7ibB5WTl9nIeH7faVM66eHgHW2eur64ebsay2jZLMEVwrBeiKz+ZD2gXXGsf9Gr9ImBtXmH0dR+ck8H/nd7bNLkOIZi7qZiczERO69ea01+Prh1tNVDhxLscnKwbH6tK3uGdMnEI+OCSkFiG9SMZ3KEZwztlsm5XJWt3VbJLjwE2T4ln05MnU1LtjRqXN1x/4aJFBjce24WrP11g27a5qNrsfOiNojFgYC15OsxSnvTfY7XVw/cLQ0Zn4eYSJlu6DlZZspnbpCdG/V4YZKfEMah9OgUVHl4+bwDdW6aYnewMN77hply2rYwzB7WJeH59iXU6zDyIEV2y+OCSkPqgEUYIv/i3aZZA7lOncOOxoVWTI6w+2vj7xdwtzNbj9Eay1IeXDKV5ajxCCDNRcXuZm/TEWE7q05JOWUnm52uc+7Ez+jKwfTM8+qraGo8eUEsSV1yMI2ouBoTqskHTVP90vf6ZFa7BFwiavyVfMGhODG4a3TVCpCWEZHCHZjRLdDHGOd/cukxq/68zdmMMtgrtN/Jx7NN00hs4ZVFGh+IZOAmQlRQbMXn9flEeQ3Ka4VzyBQ+7PmFKXEj46sUJa8mijJXxl5nbrvbeDMAD/ktZE9eXq3y3MiE4mLKUruyO+lfZ106rtPgI+etw1u6qiNrudk85rmcL1uVXcvvX9ZNN3hd+WbKd96Zv3P2B+4l6x+yFEC2EEKcJIS4VQlxm3BpycAcaVv1kKz1aprDggeOZtDo/alMbgALSKSYUa6whnvv9l1MlQ8ePDwxmjp7hvV53u1prYJPjYsyLYydL7b2U2kRg8bZS022f+9Qp/N/pfcxkp3AWbC4xdbR7R1Ekc/uCfG/xEBgXK6tr3XBBrdtVwcd/55oG07h+5xZVM3Vtvpn9ayUrOTaqO9Z6/m/ma8IWOZZEPYdDkJOZRPuM0DarC/mGY7ty6wndzc+phUUuUwhha0hknSQYd41mHAZGK99XJoXnIUge+XUFl340jwX3160UnWXR4U6MdfKIHk99VX/NKy1elCVby2xxVKubb3NRlfm9gEjXeUGFxxSXMaoPjOqJ93TvgWFQe7dOY+LKXTaJZ6cItVi1fu8AW8tU0DwZRgfFN6dssNVnb9STxML1C/L1sqnlUbofQii/YsnWUr648nAzeem0fq25Y0x3jno21GXuHMuk87sF29hUWMWk248BtN9J+MSlT5tUpt5xjE117V9D2vPCP/tzZBe761cIwc83RPdGWZXpZqwrpG/PXvhjkqCqgKH3fUVZjY+hORkkupzmZ/byX+vM/5u1AdGrrleYHHsrMe5is4eGwRap5VSctJt+52N9oYx7TQNB8lXsI3wY+yyfuZ7kgvfm8NgZ9nLQEx1zeWD7dbTL0xYFccLPX7G38VXsI3i8HlvjK8AUF/o72IeTyu8xvZmxTlHrpAg0Ix2uHrg37ChzM2tD3VoidU2294SJeo5DeI5OQ1BQ4bF5ihua+srlngFsAB4B3gb+q//9Tx1PO+g49dWQ1Kc13rx6ZwXP/LGam79aXGcdaDT38T+8j7E42Inb/ddytS8kwWoYc8P9/PJ5AzjnsLbExjhIS3CZOtIAifrK9+hu2fUWscjTv2Q9Wqbg9gYiYmKGITGa9HRpnkyfNqk2sQpj1ZlX6mbF9nIE2gVeCGEai8JKr9mRyorRuasuwg2vwbmD29lyJ6JpoOdkJUZNMuyQmWR+RlaxGiPzPy1sBfH9om1mEpyV1ukJnD6gDdcd0zlqNz/QVBRT4mJsq/k+bdIiynqsDU9apceTnujihlFdSI6LMT0xf912NE+c1ZdFD4Rclaf1a82k20IX+yfP6mt+bwzjaw2BQMizsGBzCevyK20Xa6dDkBLv4rtrh3Nqf/vFLvyi5HIKWwe0tumh17lptDZBCn8NI+nJmvx083GhZD0hBMM6ZiCE1skswaV9B8NVy8Aenjq2R3NzggGa+zi8y6QQwlbdYWSkt0pLoFuLFKbdMSri+GhsKqwyE0eP7t6cbWVuihK0ydqpztkkx8UwN7eY4iovgx8L9YAvrfbRVuSzIO4acuMv4NvYhznNOZuOjl3kFE629Yv4wj8KL9r3MDw7PZw/g0N4xhfyJv4ae58ZEhzuXMmJjrnc/+NyPrrU8LxIno99m36OTYxwhvKBOjt2MMyxmvXxF3Gk3vp3TrAH/dzvUE1ownzVUSFvXJfmKXWW1s26Z3SEd2dvePT03mZ4prGYaik/PFjYkxa3l0opBwJV+t+rgAV1P+3gxRpvfvzMPszLLcEpREQPZaurOpr7eINswxnex/jWP9Lmot2m16sbdaUFFR4zxpiTlWQTvpiwche5T53C0m2lFFV5bN3UasP4iRrGrXWYB8AwpqN7aglxGwoqWZ5XbrsIhifgSEIegJW16Kob/PrfI23tU6PVtRpnMi7SF+mSuE//sdoW+3UIEdGKdfq6QtsqzHqemXdroY3BHZox8dajaJeRYK5Sw8uzNhdVR9Utz0qOY0NBJdPWFUTIuRoc3S2b764bgRCC9y8eTJfmyXzyd26EVHGVN+TiPW9Ie/41uB2t0uOp9PjZXKRN6jpnJ7Nie5mtnabDIWzSsfd8v4wHTulFs0SXuaJKT4xlir7iBS0UACHde2uDFYdDsD6/grPfnMUzf4QmINce09kmydwhM5EYp4Pp60IXxDhX6FLSKl0zDuGaC4Z4y8eXDeXRM/pw4+iuESvwOZuKkRJuGLuIeyz13+GcO7gttx2vTRS+WbCNJdvs5XExjuiXNqMlspGDMrxzJucObstRz062CbhYbb1VbOe0/q1NvYRX/lrHuKU7eLlY62d+nGMhASnJSo61fR4AF30wl0diPjK7+w12hFo4HxW3gc+TXzYf3+O/0rxfV9gGNCnczwMhz1IfXQvB4K3Yl2hFEZd8qJXdvet6niTqXk12cOTjk07+7b2Xcl2QyZi8vzVVm5S885/DOLFPS64Y2ZHLw1oJ729S4l22iptotG2WEDFR3xtuGq2FJjaEqRkeDNTX2LeXUn4Ttu1j4KL9PJ7/SVqnJbB4ayn+oOTYHs1NKVbAVKfrGMVghHNSn5Yc3S2bMwa0NsuoPr18KGOvHMbGwipzlX90t2y8FmlaY5VueBW+unp4vcc+Z1MxI7pkMfPuY20XFkOJa4PuQTilb2t+v2mkLdknPdFuoOtSKDMwBH56t061daQyEooMgw7aCr57ixRGds2iVVq8LZnJWrucmuCib1t7KMJfh1ymwe/Ld3LcC9PISIw13d2/hamc9W2TZq5OQqsjLQFsydZSlueVc9eJ3Vn5yBhTXxs0j8m0dYWmHsLlH89nfX4lVd4ArXXPwlmDIuOxE1buZMLKXWwqqOL5c/tzhmVlXlbjizphtLIsr4ySap8tD8M6WSnV8weM71IwCG/9exAds5LonJ3MexcPsb2eyyno3iLFvNgPap9uJq/1s2iTr7D0B3/hT82QucPi1Nkp2vdlypoCiiu9vPLXuqglTg4hGNO7hc1bc3inTJtsdEq8iym1rL5Gdc82vV3hRGsn3b1FCmcObGNrhGKEgSbeerTNi/TLku1015N1jTLNWUEtWXCoYzVlelfC8K9fDH4GO9YQjZODk0nxad+/F31n296ntaXtrcdHanvcMHYRZSTzlv9U2/b/em8w78+K1/okZFJm68NQF5UkmH0pwD55z06J4//bO+/wKqq8Ab8nvTcSIEDoSO9NmkHBSrGAIAiiYl/XdcW2NnB11dVVd1277qpUBQUV0LWgIuoniFQRFZDeCSSEQPr5/jgzk7ktuTe5JQnnfZ55kin3d86ZMzOn/cpXvx3m858Psm53roOHzUBw+zvr+GSTe0dPJg0Solk/vXJ31N7wnbFcYIZkDiQ+xAjyC9429oeEEKZh7g4hxACgDXDaONVxxv4BsGsiZybFMtnWYMVEhvPMuO6Wk5fKGNq+IUPbZ/D+un2WKVGPrBRumbOG/q3SLG3p3w7kcyCvYnrP/Ky3a5hgudOtCnfr5X1s082ZxijnxrNa88ntZxEVEUbHzCTrI/jEZV2tkf2kM5vTrVkyMZHhHoNCmI5e4qIiWGiMdu0Nkvkhs6/xje+Txa8H8/nlQD4f/GGQNSJ3Jj0h2sUJRuemyVUGvenfOo1HLu7M+j15VnntrjOjwsMsvQZwHC2aITwB+j22jCf/9ytfGiPoPw1rx/9uP4vpozpZ68FvXNPXZY39vE6NXZYaMlNiaZoaywMjOzGmdzOH+yGEcOu73I75LHqahjZH1+ZyjERyQZdMvrxzqLUObl9rLymTLN24n6NGJ2HNrlzObK1mjuz1Z0/PPN/Rad2/QbwaxT+3bAvPfq46BBc5+Yvv1iyZiHDBzpyTDv4ferdIZdm0oQ7XejJxfOOafpYHPGfcKbjmF5VyQZfGTB3cytLyjzHu8+3vrHVwR90pM8mKGBlpXLNbZlAmBbGimJOHfudwfpFL6OVW4gBJovIR9bzSs/lX2RjOOiPDWiY8ZFsWfPGrCr2RrDTHmaz0UQ+zrKwnm8ubM7DwORaXD2RdeYV3xT+GL+THmJut/WuK7+KMwre4MOJ1/lfWl7mlZ9OhsCIQ0gFZ8S1wfkb/eE5b5q7cRacmSRw7WeL2nvqTLk2Tqpzh8BcHjheSfUYG1w2pf57gvW3sXwNM7bRngS+B9cCLgchUbefmoW1Yblvjszf2yXGR3GYznfpuWw6X9XK1gXbHloP5jOrehN4tUnnl6wotzdyTJSxYvccy6UpPjLKmne3clN3GYX24MtwpzTlPhYLyLmVPy3yxs9tXNKTpCdGkOo3yzXtiOihpnBzDuZ0aER0RRi9DQ3x4x0bMvLYf/VulWfoMt57TlgdGdKRfqzRrrbakrJyGSTE+BdU4VlDs4PbTHeXl0upemzbQKXFRJEZHcEajBBfvVs4zwwm2BmXX0ZNWg2fOEpSWSeujn5EQbU1Fts5IoHVGPGnxUVw7uJWDslm/lmkM8OCbYMvBfI9OekwiwoTDdLQz5qNqfp+lhF8OHKfL9E/4cL3S5rZrjv9nSh9eu6qP9bs51/XnmXE9ABwiMNo/+M1S45jYvzmrnUbt5vrzsA6OHTM7G/bkcbK4jF8O5Fsa954w7+eQduksvc298qwz9qhwJofzC7lx1o/szT1lzU6Fhwn+d/sQ/jm+B29d28+aZWiYFG05uDJnWUqJsJac9s39A/FR4XxqC1s9NGwt70XNAGBZWU/aFM7iwdQnmVt6DlcV38PjJRO4rfgPPFh6DaC8V5ppJNv0fOydTeclkjsX/crUkrt4ouV/2IfqYF5SXBEWd1qko9Ldl+U9KSaSzSfiuKnkz9xXej2FRPN4yQTyZBz3l0y1rv3lQL6Ds6mHPtjEirvPJjk2kq9/O+zR26a/2H64wG1EzUBwUddM+reuehnUH7RrmOjR+icQeNXYSyn/boSxRUo5EzgD6C2lfDCQmattvGx4d3rvxz2EiQrbT+d+rX2tWDoNoU3TMHd0apJEekI0fVumWaOiyPAwwoSaPjUbztnf7+IT28fETOOFL7darjyrwp2/7o//NMQamXvycW9+b+zTi4vW7mWDkycoU3GnTUY8iTER/HbwBN2aJlsa00qWYPXOY6zcftRab0s0lNJMT2DVxRvt3E9+PsiDhiezNbsq7tuY3s347eAJh5DFgIvDj/F9spjQz1VxyJQ1+/ud3POeWnc2Oz87nhhBq/R4fj9cwP68U3y8cb9lYgbKu9ctQ9079PBmBBUfHcF3NvfIzphpmctKqfFRNE2J5YkxXR3Wpk1MJyWmRcRJ2zKE/R7bV3Ce/3Irc1fuctEwN+u4qlkub6eFr+ibxad/PotZU/t7HVfceS0dKu7r1kMneOazirX0C/65goZJMRwtKOad1coXfN6pEto0TCAtPoqnL7cFUClVhkmNSvdTUFzGm9/tAKAJR3gz6imShFr62CRbUEY4s/Y3477S6/i6vDuvlI3iw/JBlBrT5lf2b86sqUoPwD7L4vw82jGXDp0Vy6aXTHG59qGwP7ocM3mlbBQ3N3mXNdJxycCuVwIw5Mkvrc5YZWFx/UFBcRk7vZgZ9QdFJeWVWgn5k8Ht0h2W6QJNtVQlpZS7pJT1On69O8xp4UP5RZRLLBMpU8lowU1qrby0rJx0w9e5XXlrUNsGnNe5keXYxs7iWwdba6AJ0eGWjXt+YSnlEu44r71ly3z9kFYO/s9bGx/uIe3SHTzrVUabjAT6t0pzGWX1+5vSIE5PdB8IIjoinDYZ8Q6BdN67eSBrH3JcL0uMjmBw23QiwsPILyxlbO9mbt2cJkZHMHVwK2u6Wwjh4sHOXRNXlXpAs9Q4t7MXduwdMfsHy3SQY1cKWnnfMJfGcPWOo3xhs4k3MW2jc2weyhKiHT3w7XhiBBf3aEqv5qlWJ64qruzfgrnX96/0Gk/9gfduVm5dTSuI1hkJ3HHuGaQYzlBaNoi3ljLeuKYv2x+/CIC/LlHOWszO239sHhTtabnriDj76L/emBp19krnjFkVntbdTRomxVjOrrzF3VKTmffhHRux5DblKlYIwXWDW1FUUk6z1DgeuaQL3Zols+iWQRwrKOZoQbFD2Or5ZdkUykjahO0niQrlrgud3MsWtBllva/geI8eHt2ZmMgwrujbnEHG+2AuZVQ1Ajzp1BibvFV2PsOKnqJIRvJi6WjaFs5k5kn1nerjYRYwMc7VfFgIXAICBXPNOVhpzRjdOSje8wCWbNjHa7YZ3EBTmbvc3UKIXVVtQctpLSAuKoLv7j2HxbcOdpi6b2d8cF40XJfuPnbK+qiapk1NkmO4pEdTSsqkW5/v9of5VEmZR1tkUHHpu2elWE5xzjFiMHdpmuyyTuqJjplJdGuWzDKnxupWw+HJUQ+mcWXlkm2HCxzMof71+RbuXODohOIvF3Xkin5Z3HhWa3Y8MYLWGfEOfu1N9uae4t0f9zjcTyEc42A7v+hNkmNokOD6QbJTVFrm1uTPE+W2mY5J/ZXOxcR+za3R6GUvfucSSjgqIsytJr7ZmbN79tt2+ITbiF1/HNaOv17cxeW4O2Kjwqt0B+q8nGIyZ6VSbjTX/DOTY3h/7V7yC0vZdfQkI//9DW99p645u31DhBDseGIEj1+mbKwvNNbWzVC04LhOb2/ss9JiaZ0R7+Ke1hztVsWOnAKuHtjSrTJdIDDz/tnmg1xqcwCVmRJLUqyq31HdMnl+gprZM5+D620RB0uJ4FepZnnaiz3W8TPDlILmPpnGpOL7KGrQkd+PFPDw6M60So+3HBDFRYUzZWBLfnnkQkvZtEPjRMtPhH3JxI5zeGp3DBkwiPZFb/Fk6RUkxMVancvVHmYB3XVgh7TL4BGb626oqP9gjIQ9+cSvy/RrlcYFVfhR8CeV3cFJKDv6ycBzQB7wCHCd8fcY8C+Pv66nNEmJddH8NmM2m6Fg7TGcdximU6nxUcREhnN+50bER0e4BFyxj1DuOr+D5WI2PSGK5yb0dLg2PjqcBvFRzJrajxYN4qwR6pe/HqK7TUO6Ksb3zeLlSb0djpnx0uM8mJOZ32+75v3P+/Nc/LZP7N+cV5b/zhe/HOLsf3zFk//71a3mdXiYoLi0nJjIcEsT/4xGCR5DWQJcO7hVlWY2afFRdG9W+dTu2N7NrCh69qXc5sbsyKodR63livsu6kiD+ChGdM20pkyfGNONL5yUxqDCkuHJsd2Yb1hGDGqbzktXugb5GPrUl/R/7HOX49Xh57+e7/Hjf67RITQDKWWlxfHFnUNpnBxjWRs4m0T3euQzF70H4eH/5rYZpVHdmjCmVzMXhyrmfTM/3O4cUKUnRNG2YQKfbDrABjc6JIHAXJr69cBxB52IR5b8zC7D8iAlLsoqo9nINUyMoXtWijULZ4Z77RCmxkBNOMK54co6eVzxdDbH9rLe1ekfbnJwAWtGs7RTUFzqMmPSskGcFXMAKt7XyrDHx8g9WcIXvxxyUfCzc35n1wbInf6LQH0PmqQE1rVsj6wUj4Fr6jIRYWF+8UPgLZW5y11ubsDVwAVSyteklJ9KKV8DRgDXBCmftRpzXc3UKLeb2Zna8U1SYtm07zjzV+/hg3V7XdbASjyYigkhXEY4c647k39e0ZOUuCgu6pppTeGt3nGMhWv2uBPjlrYNE116lgMe/wLAwXzQOT9NkmMcPkJtGya41UNY/MfBJERHWGu07hxwtM6I55KeTZFSmTWB41pwRmK0tUZsYsYKr4zVO465VTi0ExcVYWndulsWOFVSZkUqG9Etk4jwMJZu3M/K+xzXxEd3b2JphifHRjLKCLDSJCXWClEcGR5mjY7t9G6RxtAz/BNOs9NDn7Bhr/syn9upEU9c1tVyl3vQZs1hdty2HHS0LT5aUOyyBuxp6j7K9tFaunE/C9fscVn2MKPFXT2wJZf3bsbsqa5LEkdOFLPn2CkiwoVXppz+wCxHuJu54srWyQHeuLqvFaXPDPfa0ZjwvCFiiXXdHplBTkGxg9ttUw/g6cu7u3XGteLuc1wiAO7IOUmz1DgrwJE36+XLNruO1Csz4cw7VeIQAjkmMsxhyt++DHLVgJYMaVe51UtNWbc7lz3HghcwJlgsXr/PwcIi0HjbrWgCnHA6dgIInnZBLWVCv+ZWT98M7TqkXYXpjNl7f35iT6addwZl5ZKOjV2n2vNOeX75KqND40TLDDA1LspyaFJTKlNw25dX6DCttmD1Hv7x6W9ur22QEEXP5in0yEpxcABjsnrHMeat2kVsVLi17r/P1hC9fcOZlsmWyY3ZbaqMk921WbJX5jrhYcprm7N1w4MjOzGhbxa/PHKhy2/KnW7NgyM7WTbafVqkuo3W54moCGGZctWUy3s3I95D1LCI8DCu6Nfcmu2wazebdbnLTQQuZ/0S+147myKd/bddmiTTuUkyEeFhVphbgCXrlTXJq1//zoIf91jBa5wpL5d8cvtZPHKJd8sbNSUzOYbhHRu5NKzgvoPaIKFiqaTXI59ZndHNRmN/bvhq4ijkzDCl1vR4yQQAGiZGu+3wTVuwnj/MdW//7pz+pDOb84/Lu1vxFFo0iKeB4ZDKXKJxXlt/elx3Bx8QgIuTmh/uH275wNibe4r8olIu6tqYm4e24Zahbdmf5+rJTwj1HAXbXlxTPbxt7D8EPhRCnCuE6CiEOA9YZBw/bbmoa2N22JSN7E5EzA63aToz6IkvmP7hJj77+aCDe1RQDY7z6NVb5q/ezS/7lfZ/24YJVQbs8YZhHRrSxY2/fJMw4ejvvTK2HjrB2l25rNud6zZinbs15jYZ8ZYN/7Cnl7uslXtDfmGpgx/5yjizdQMX/wRTB7fivTV7rKBClXHjrNV8aESfe+2qPpbegzfMW7Xb67XsqriiX3MH/w/uME0zv7P5GjenEt2tizqPdu0BScxnYN71Zzp0rO447wxuH67MT82/UBEgZ3DbdHo1T7Gc09hpnRFPTGQ4cVERfvGr7g1FpeVc3KMJ4/pk8ftjF1nH776gvdv3wHkwbXobXF+uvGVmiOP8HHMtHcLUyP3NsvMBz8G0zm6fYQVFcsZZ78GMZFhaLkmMiSAyXFgOpswOnDnrZXr6u2XOGofoasmxkS51/eH6fZb1RL+WaTRNieUvF3bkngs6kHOiyDLHND2ExkeF06FxIlcPbOnVUkJNWP3A8KCubddXvA04fBMwA3gZNcrfBywAHg5MtuoGH2109OpkXxtzHg+M75tFbGQ4+YUllnc8k7JyyaH8Qq8d4tj5dmsOAsG4vlks3bifr387zEg3cbq95ckx3Vx0Epwpl5BfWOLiQc/TtSbubGWHtEtn22HHRnnHkZPW9OmWv11YrXUtZ+9tldEkJcaarrcTHhbmtlPjPNqdf+MAayrYnR/3yujZPMVvTknGvPQdL17Zy8VRjZ29uWqEdvxUxcjOLI+7joK9sfnw1kEOz2iuMRvlvPbexs0MDlREL/z72G7ERoa7dZGsTBILK+1s+puSsnL+OG8tI7pmOtSfJxPIUx40308Sw6ry9vSzecr7tqyzFQb2w/X7XPRvQLlk9qRNnxwbyZa/XYiUyrTW7CBlJEbTKCnaIb6DielQyIxpDyoYz/d/GcaZjy+zZhHT4qPcdqR35BRwtKDYmilolR7PyG6ZXNG3ORc9t4Jbhrbl82nZNIiPDorinLcDC03leNXYSykLgXuNTWPQPSvFQYs7w/ZQXt67GSW2xu2bLUdoVkmEKDMEZ02pqWLsuL7eBZxw8JEfE1Glsxdwb0q1eudRl3Xh3FMVH6DqKrCM7Jbp9YhjfF/3rjHDw3AxZfzlkQtcRpwRNVCyme+Da2NvqGoJwVTUs8frjo+K4G+XduEsN2uv9o7I6h3H6NI02fqtaTGx7XCB2yUacHRrbM5eXf3fVZzbqRF3X9DB5fp2DRMqjaQWCBJjInnj6r5eT0d3bZbs0VPklOJ7eD7y36SLPPbJBrwRcxUYK3Tnd1b3vnVGvEMgq9+PFFRqjmi+A78cOM6RE8U0TIphQt8swsKEpRg797r+THxdmfm5K0er9HgXD45HC4rp3iyZ9XvyLMsegOcm9CQppiK+wjdbj/D55kMOSzLZT33Fh7cOctvZ0NRO6p89QxCZf+OZvHtzxcd6WMeKxiVMCIcR4Po9eazecdTFjanzC1gdzGAmE/s3txTCAkl0RJiD29YpA1o6+LS3Y36oBrdNp4sbxyeZybHWWqGJc4Cd6iCEqPE08IY9eS5Oivw9tRwZ7l+N3KpmCUzN8zvPrwjYFB4muH/RT27Dbdqfz3IpHTTBTdITPM/w9MhKsabGzc7BlkMn2O0htOeWQycsJcJgcaKolL99tNmji2FvGNktk1X3DeO8Hq2ZWnIXFxc/ys0lfyajVYXegRm86QEnz4y9W6Ty7PjuVMX0UZ2tqIZvfLeDFVuOcKpYDRL+tWwLoOrCDApl/xZsP1JgmYlGRYRx1YAW/PGctpa+yIfr91rXRoeHOzznZ7ZuwKjuTRxmedY8eK5u6OsYurGvAdER4UTb7I5NMzuAZZsPOpgOZSRG06JBPA0Tox1emh/uH05Gon+mw5qm+CfyU1UUlZY7TJOv3J7DCg/KVh0zE+mYmcQ3W49YEdzspCdEWX4KTMLDhNsp3mCTEhv6PPjCuD7NGNyucjt80/bfneb5bicFvR1PjHDwEX7dkNb0bO7oiCUuKtxlXdklTeO06T53bO9mDGnrPp+X9WrqVdAof1JSWu61focnlmzYz6T/rHSYOgdYuqEisJIZMyP3ZAl/OLsiGuY5HRpyac+qXWo3SYm1GuEeWSl0bpJESlwkmckxHDaWEFfeN9yyjHD2QplnrMk3S41lTK9mTDuvPd0NZz1NU2wmfU7VefxUCdsOnaB1RjwjjCUif3TIT3cu7NrYcjQVDHSN+YlbhrZxmMqcMbozVw1sae1/eedQIsIE81btYmfOSRav30dOQTGR4WEczi9y677WW8wP+FOf/OoSMjQQ/PjAcIf1+sFtMzx6MjuQV2iFU3XngKZxcqzDFCIoy4TqKOX5mz+c3YYpA93PWNRGnhxb9ejQ2Te+ydLbBruEOe744P+YObUffVt6ni06WVzmEG7YHaZCm/k+vPvjHvJOlbhdMjL97tdFfjvo2mFYP/08/vvNdv61bIsVPCk1LooXvlShYltnxFcryMuV/ZuTFBvJofxC9ucVsvyuoWQ/9RVhAheHU2edkUFUeBgJxizN74cLrA5aYnQEI7plcsNZrXnpq62UlJW6mKGu25PHz/uPExcVwQtufEVoqkdEWBjlQQwlp0f2fuLuCzo4BDTZfqSAUzbnOgnRSrv4cH4RRwuKySko5i8XdrBerKhqTuVmn5HBcCPm/CMXd/bKo1ZNcf6YTOzfnNuHu4bfBDVN369lGk+O7UYfN44xemSluJgKpSdEu0TaCgUR4WFeKSHWJcypaufGfsRz31h23yaX9mpa5ah95X3DqnT3ayq92b0iuptZCBXhbpYmvMUejtYMA/zhrYOsY8mxkSz7RfmQb2sMBs7u0NDyyXGsoNiteV9VXNAlk4Ft0unVPJWV9w2zOvxCCFqlxzuEaO3WNJnXp/ShXEqGGgGszOWeXw7ks3TDfsLDhOV909l889KeTTzG89BUn2+3HmGB0zsXSLwa2Qv1hbgOmACkSym7CSHOAhpLKecHMoN1lX98+isb9uS5KPKM7NaEwtIyvtuWw+Mf/8LUwa24qGvjattaX9arqRWk5MiJYrfR8EJJpyZJzL/JNyW0cikdgglp/Ic1sncTcWCzLWY5wM3ZbRwU+dxhunP1hukfbOLlyb358YHhLkGFQklSTKTH8MlVsc2maGf6Gnh0qbKvv8DwvWBqxxcUl5JqLE/dMrQN53RoyMh/f+MQrtpXhBA0SorhQF6hgx7Nr7b359JeyuzuZHEZP+44RruGCVYnrluzZBobddizeSortx91UfI9WlDCntz659Qm1IwKkjtoE2+Hk38FpgKvAmaXcQ9wTyAyVR8Y2S2TqYNbuRzv1CSJXs1TOXKiiGsGtSQiPIwXr+xd7TWwfbmFlinN9iMFQVmzDzSpcVFWUBaNfxFCMHVwK7fe6Zztx4c8+SXvr93rcl11uaSn+rg1SIj2myMhf+FL+GQ7Pz18vvW/aS5qrpWb6+jXDlLfAfvS1Ia9ecxdtYvFtw7msl7+8U1mN221K5bON0aPQkB+USlbDp2wXCMfyCvi/XWqjmd/r2IjlDp5jdp2+ITHKJia6rPy9xwrrHQw8LaxvxoYKaV8mwrrru1A8LQL6hg7c07y3TbPgVhap8dbfrdrws1D21jR+D5cv4/pH26qscxQsy/3lFuPXRr/sNGNS90LuzR2G3im0E9xxOOjwt166KvreOqkJ8ZEWEqmwzs1Iio8zMFS4rcD+cxduYuuzZL9slTkzk+EiWnKaO/emXnZc+ykFbTre8MNtF3pGJQlzQVu/OVrasZvB/NZtd37YF01xdvGPpwKd7lmY5+AqwtdjcH6Pbku06J23rt5oEvEuZoyunsTHnJa/66L1LZRX31j/o0DXJz/vDSpN8Pd6Hv4yz99QXFZlbEK6jr2BjG/sNSKlwBQXFbu4AMhOTbSrw1oSlyUw5KhfabCjINgVw0wfR6M65Nl6ceYwblKnZx+fbP1CP/b5OhATFP38Lax/wh4RggRDdYa/iPA4kBlrK5TVXyKQOgnbTFc09Z1YiPDLX/fmtDiL0W6gW0a1NvRodnBvrBrRfkW3zrYYaakXcMEa70e1JR/IBvQcX2yLCW9Wcb0vN0BmDmyP1pQbHn+rFDedKzzzk2SGN4x8Iq/pyPBCA9s4m1jfwfKTW4ekIwa0bfAyzV7IUS0EOI/QoidQoh8IcRaIcSFtvPDhBC/CCFOCiG+FEK0sJ0TQoi/CyFyjO1JURPvF0GiKjvxQBRh8/7jLN4QvDWgQLH72CkHz2ua0OGr+19PzL3+zKArJAULU0nxT2+vs451bZbs8I5vOXTCIYKeO9fR/uTdNbuZu1JF3zMb9tT4KN67eSAAh/LVaH/TvjxrGh+UbwVnC4zckyX8fkRP4vqdIDdj3rrLPQ5cIoRohFLQ2y2l9KVbGgHsBrKBXcBFwHwhRFdUx2EhStt/MWrG4B3gTOO3NwCXAN1RSwifAb+j/PTXWkZ1a2JpubojOTaSt2840+P56hIXpOAhgWRw23S/u5HVVI9ghZmty4zolslXvzajf+sGfLPlMO+vc9/hLvTg/z4QdGmSbCnV2TtsvVukkhgdYQU0GtaxUaWuekFFwbO799XUTbwa2QshwoQQYcBh4EfgkLHvFVLKAinlDCnlDilluZRyCUrBrzdwGbBJSrnA8ME/A+guhDAdZ08BnpZS7pFS7gWeRikM1mr+7/cclti8Z7nDHxHq7DwwoiMXdPEcBKWuEB4mguL2V1M5I7pmVhkUSaOYPKAFzdPiWLs7lxV3n+1yPjoijBY2z4CBtpp5aVJvy5bfubvWMTPJWp5ZseWwR++XJv1aprlV3tTUjNS4SJ9MV2uKtw12KSqcg8MmhCgSQmwXQjwthPDaDZQxQ3AGsAnoDKw3z0kpC4BtxnGczxv/d6aWkxwb6bfY8t7y8U8HKlUK1Gh84b4RHclKDW5QmrrKLXPW8MD7G9mZc5In/veLy/mi0nKHaHn9W6dVGlPAH5gKwKZLXJP5Nw2wvFk2T4tj0pnuA0GZrNpxNKgmYqcLI7s14bZh7aq+0E9429j/EfgCOA/oCJwPLAPuBm4GBgL/9EaQECISmAO8JaX8BaXV76ymmweY3mGcz+cBCe7W7YUQNwghVgshVh8+fNj5dFCZMbozy+7IDmqaAtf41xpNdRn0xBdu4xloXCksKScyPIz0hCiuHdTS7TX5tgA/m/Ydd1grDwTZRpyEjpU42tqZc9LBf787bh/ejvdu1stq/mbV9qN8sM5/fiyqwltPLncAvaSUZqP7mxBiNfCjlLKNEGIjanq/Uoyp/1lAMXCrcfgE4Bw+KQnI93A+CTghpaseo5TyVZTjH/r06RNEPUf3BFuP8LzOjar0U67ReIunMK4aVy7o0ogDeYVs2nec3m7cQjdNiXWIW5ERhBjtd5zXnp1HTzpYAThTWi4pKKpcl6BhYgwNE7WTK3+THBtZLVfJ1cXbxj4JiMNxhB2H0swHOABU6oLKGIn/B2gEXCSlNLu5m1Dr8uZ18UAb47h5vjuwytjvbjunsbHn2Cn6VBK0RKPRBIbZ3++q9Pze3FMOZladMpPY+rcLPf/AT9x4VhuiK3G4065RAmN6+8eDn8Y3gu3a3Ntp/JnAZ0KI64UQFwghrgM+Ad4yzp8H/FqFjJdQSwCjpJR234uLgC5CiDFCiBjgIWCDMcVvpn2HEKKpEKIJMA1408t8n1b8sOMYPziFtdRoNIEnIzGasb2b8fBo9+pEO54YQVZahf7D++v20vb+jwOerzkrd/JRJdP0K347wrxVwQvGoqlg3qpd3L9oY9DS83ZkfxewBbgCZW+/H3gBeM04/yXwlacfG3bzNwJFwAHb9PaNUso5QogxwPPAbGClkY7JKyi3vOZded04pnHicH4he3O1D2uNJtis/MswhPB+6S5YujVl5dIlSqWd+hBLo65SLiVBnMX32s6+HGXX7ta23TCZq+z3O3G1ALGf/xzo4OGcRCkC3u1NXk9nss9oyJmt9TS+RhNsfHU+FBcVwbAqQgP7g3d/3MOh/CKHkLd2BrdLd3D2o6m/eB1qzTCX6wekY2u4pZT/DUC+NNXgvTV7+O1gPpf3yQp1VjQaTSUcPF7o99gY7igtl5VaVHyz5QhLN+7nhYDnRBNqvI1nfwlqin0LysZ9E9AF+AbQjX0tQkeL02g0JnFR4bRr6FkRrHmDOFpnxHs8r6k/eDuyfxS4Rkq5QAhxTErZUwhxDXXAuc3pRPesFFLj9BqcRqNR/HD/cCLCPS8xpMVH0Trda39omjqMt419cynlAqdjb6FM7u70b5Y01WV4h4YUlgbP/7ZGo6keHTOdXYsEBtNTnieapsTSKTO4JmAaRd+WabRKD96siremd4eMNXuAHUKIAShb+LofdaUe8fRnv2m3lhpNHaBxcgzpQXCsUxVnnZHBHee1D3U2TkvOaJTIwDbpQUvP25H9a8Bg4D3gWZSpXTkqKI2mlnD9kFahzoJGo/GC5b8etuLIa05P3l61iw1783js0q5BSc/bxv4pw/wOKeVMIcRXQLyUcnPAcqbxmcSYSBJjvDaw0Gg0IeLiHk2IjvA6cKimHjKuTxZjezcLWnpVPm1CiHCgQAhhzTlJKXfphr72sffYKWLrQTx7jaa+c+xksXZoc5qzPaeAtbtzg5ZelY29lLIM+A3wb/B1jd95Z/Vu5q6q3Ee3RqMJPV/9epjrZq4OdTY0IWTV9qO89+OeoKXn7ZzvHGCJEOJfwB7AcvInpfwiEBnT+M7Q9hl0b5YS6mxoNJoqaJoay5B2wVPO0mi8bexvNv7OcDouUX7rNbWAMCEIC3JYXY1G4zunistYseVIqLOhCTGugdoDh7e+8bWadx3gi18OsXn/cf40vF2os6LRaCrh2MniUGdBE2KCPSzzWh1UCBEphBgihBhv7Mcbsec1tQg9rtdoNBqNM976xu8KfIgKUdsMeAfIBqYA4wOWO41PXDWghTa902jqAEJ3yzVBxtuR/UvAQ1LKDkCJcWw5ytGOppaw++hJck7o6UGNprYzuG06WWmxoc6GJoSM65PF3y7tErT0vG3sO6Oi3oGhiS+lLAD001qLWL3zGL8f9hzOUqPR1A725Z1i99FToc6GJoTsyClgza7coKXnbWO/A+htPyCE6Ads9XeGNNXnyv4tyG6fEepsaDSaKjhZXBrqLGhCzOH8InbkBG9w5u0C74PAUiHEy0CUEOIvwE3A9QHLmcZnhIAG8VGhzoZGo6mCs9s3ZNtjF4U6G5oQ0r91A/q3Dp6vOq9G9lLKJcCFQAZqrb4FcJmU8tMA5k3jI1sO5rM/rzDU2dBoNFXwzdYj9HhYfz5PZz7/+SD/XrYlaOl5q42fLqVcA9wS4PxoasDnmw9xOL+IP597RqizotFoKuFoQTH5RXoq/3TmaEExu46eDFp63k7j7zIi3c0B3jeU8zS1jElnNqd9o8RQZ0Oj0VRBekI0A4I4havReKug1xxYgnKbe0AIMU8IMUoIoY26axH/++mAdsGp0dQB9uWe4v9+zwl1NjSnEd6u2R+RUr4opRyMMsNbD/wN2B/IzGl848iJYjYfOB7qbGg0miooKi0PdRY0pxleu8u10cjY0oFcv+ZGUyNiIsNonhYX6mxoNBqNppbhrYJeJ2ACMBGIAeYDl0gpVwUwbxofmdCvOU1TtJ8jjaa20zgpJtRZ0ISYlunBDS3j7cj+WyATuAFoJqX8s5RylRCiOjMDmgAx5/tdfPHLoVBnQ6PRVEHL9HhaB/ljr6ld9GuVxri+WUFLz1sFu0ZSSsvpuhEYZwpqpN8kEBnT+E6flql0aJwU6mxoNJoq2Lg3l9+PaKOm05kvfjnIT3uPc9uw4IQk9zaefbEQIgPVuE8BugMrgD8FMG8aHxnSLoMmKXp6UKOp7fTMSmVkt8xQZ0MTQro3S6FNRkLQ0qu0sRdCRAKjgauB81G+8OehPOiNk1LqOeNaxM1D24Q6CxqNxgsaJEQFbUSnqZ2Ehwkiw4O3El5VSgeBV4BfgTOllJ2klI8AOo6qRqPRVJNPNh3kvGe/DnU2NCHks58P8vSnvwUtvaoa+w1ACtAf6CuESA14jjQajaae0zAxmsQY7ZNMEzwqbeyllEOBNsCnwJ0o73mLgXggMuC502g0mnqIEGoaV6MJFlUuGEgpd0opH5FStgOGobzmlQPrhRBPBjqDGo1GU9/YdfQkuSdLQp0NTYiRyKCl5ZN2gJTyGynlDUBj4I9A14DkSqPRaDSaeowQwZ3ZqZYqoJSyUEo5T0p5ob8zpNFoNBqNxr9oDRGNRqMJMp0yk4gKotmVpvZxdvsM+rQIns67fto0Go0myJRLKC7Tke9OZyLCwoiMqD129hqNRqPxM3uOnQx1FjQhZtWOo8xduTNo6Qkpg6cNGEz69OkjV69eHepsaDQajQunisvYebRAx7LQ+BUhxI9Syj7uzumRvUaj0QSZXUdP8vJX20KdDU0IWbvrGO/+uCdo6enGXqPRaILMT3vzeH/dvlBnQxNCth8p4NutR4KWXtAaeyHErUKI1UKIIiHEm07nhgkhfhFCnBRCfCmEaGE7J4QQfxdC5BjbkyLYBooajUbjR1plxNM9KyXU2dCcRgRzZL8PeBT4r/2gECIdWAg8CKQBq4F3bJfcAFyCCqvbDRgJ3Bj47Go0Gk1gOJBXyPrduaHOhuY0ImiNvZRyoZTyfSDH6dRlwCYp5QIpZSEwA+guhOhgnJ8CPC2l3COl3As8jQq5q9FoNHWSYyd14FBNcKkNa/adgfXmjpSyANhmHHc5b/zfGY1Go9FoNF5RGxr7BCDP6VgekOjhfB6Q4G7dXghxg6EXsPrw4cMByaxGo9HUlPgo7bz0dCc5NpLGyTFBS682PHEnAGdj0yQg38P5JOCEdOMgQEr5KvAqKDt7/2dVo9Foak7bhgl0ytQ29qczwzo2YljHRkFLrzaM7DehlO8AEELEA22M4y7njf83odFoNHWU3UdP8vP+46HOhiaErN+dy/zVu4OWXjBN7yKEEDFAOBAuhIgRQkQAi4AuQogxxvmHgA1Syl+Mn84E7hBCNBVCNAGmAW8GK98ajUbjbxokRBMbGR7qbGhCSEJMBJlBnMYPmrtcIcQMYLrT4YellDOEEMOB54EWwErgainlDuN3Avg7cJ3xm9eBe9xN49vR7nI1Go1GczpRmbtc7Rtfo9FoNJog88G6vSz/9TDPjO/hN5naN75Go9FoNLUIKaEsiINt3dhrNBqNRlPP0Y29RqPRaDQhIJir6Lqx12g0Go0myAQ7nJtu7DUajUajqefUBg96Go1Go9GcVnRtmkxqXFTQ0tONvUaj0Wg0QaZ1RgKtMxKClp6extdoNBqNJsh8uH4ft7+9NmjpnXYj+5KSEvbs2UNhYWGos6LRaDSaWkJ4eDgpKSmkp6cTFhb4cfDIrplc1KVxwNMxOe0a+z179pCYmEjLli1xEyVXo9FoNKcZUkpKSko4ePAge/bsoXnz5gFPc8+xU+zJPcnANukBTwtOw2n8wsJCGjRooBt6jUaj0QAghCAqKoqmTZtSUFAQlDTX7cll7spdQUkLTsPGHtANvUaj0WhcCMb0faiovyXTaDQajUYD6Ma+XrFr1y4SEhIoKysDYOjQobz++utBS//NN99k8ODB1r4Qgq1btwYtfY1Go9G4Rzf2tYiWLVsSGxtLYmIiKSkpDBw4kJdffpny8nKvft+8eXNOnDhBeHh4gHOq0Wg0mrqEbuxrGYsXLyY/P5+dO3dy77338ve//52pU6eGOlsajUajqcPoxr6WkpyczOjRo3nnnXd46623+OmnnwBYunQpPXv2JCkpiaysLGbMmGH9ZseOHQghKC0tdZBVVFREWloaGzdutI4dOnSI2NhYDh8+7Db91157jY4dO5KYmEinTp1Ys2YNAE888QRt2rSxji9atMir8nz00Ud06tSJxMREmjZtyj/+8Q9fbodGo9HUK0Z2zeSf43sELT3d2Ndy+vXrR7NmzVixYgUA8fHxzJw5k9zcXJYuXcpLL73E+++/X6mM6OhorrjiCmbPnm0dmzdvHsOHDycjI8Pl+gULFjBjxgxmzpzJ8ePH+fDDD2nQoAEAbdq0YcWKFeTl5TF9+nQmTZrE/v37qyzH1KlTeeWVV8jPz+enn37inHPO8eEuaDQaTf1ib+4pVm0/GrT0TjunOu549rPf+NeyLS7HGyZGs+r+4Tz72W8A/PncM+j3t885lF/kcu2fhrWzzi/+42A27snjupmrHc5VlyZNmnD0qHoohg4dah3v1q0bEyZMYPny5VxyySWVypgyZQpjx47l8ccfJywsjFmzZnH33Xe7vfb111/n7rvvpm/fvgC0bdvWOnf55Zdb/48fP57HH3+cVatWcfHFF1eafmRkJD///DPdu3cnNTWV1NTUSq/XaDSa+kxOQTHbjhQwsG1wnOroxh7ViFfWGNvPrbp/eKWyzPONOsWw44kRfsnf3r17SUtLA2DlypXce++9/PTTTxQXF1NUVOTQAHuif//+xMfHs3z5cjIzM9m6dSujR492e+3u3btp06aN23MzZ87kmWeeYceOHQCcOHGCI0eOVJn+e++9x6OPPsq9995Lt27deOKJJxgwYECVv9NoNJr6SI+sFHpkpQQtPT2NX8v54Ycf2Lt3r2XSNnHiREaPHs3u3bvJy8vjpptuQkrplawpU6Ywe/ZsZs2axdixY4mJiXF7XVZWFtu2bXM5vnPnTq6//nqef/55cnJyyM3NpUuXLl6l37dvXz744AMOHTrEJZdcwrhx47zKs0aj0dRHvtlyhKc++SVo6enGvpZy/PhxlixZwhVXXMGkSZPo2rUrAPn5+aSlpRETE8OqVauYO3eu1zInT57MokWLmD17NldddZXH66677jr+8Y9/8OOPPyKlZOvWrezcuZOCggKEENY6/xtvvGEpDlZGcXExc+bMIS8vj8jISJKSkrR5oEajOa3JPVXMjiMng5aensavZYwaNYqIiAjCwsLo1KkTd9xxBzfddJN1/sUXX2TatGnceuutZGdnM27cOHJzc72S3axZM3r16sXWrVsZMmSIx+suv/xycnJymDhxInv37qVly5bMmjWLnj17Mm3aNAYMGEBYWBhXXXUVgwYN8irtWbNmceutt1JWVkb79u0dlAU1Go1GE1iEt1PAdY0+ffrI1atXuxzfvHkzHTt2DEGOagfXXnstTZo04dFHHw11VjQajabWEaw2YsmGfXy0cT8vXtnbbzKFED9KKfu4O6dH9qcRO3bsYOHChaxduzbUWdFoNJrTGkFwA7LpNfvThAcffJAuXbpw11130apVq1BnR6PRaDRBRI/sTxMeeeQRHnnkkVBnQ6PRaDRAs9RYBrRuELT0dGOv0Wg0Gk2Q6Z6VQndtZ6/RaDQaTf3lu61H+Pv/gmdnr0f2Go1Go9EEmY6ZSTROdu/YLBDokb1Go9FoNEEmPFwQGR68Jlg39hqNRqPRBJlvtxzhb0s3By093difRqxYsYL27duHOhv1hkWLFpGVlUVCQoJXvguGDh3K66+/7pXszp0789VXXwEwY8YMJk2aVJOs+sSOHTsQQlBaWgr4lm9nBg0a5LNfh5tuuqlSy5Fg3o+vvvqKZs2aBSWt6iKEYOvWrQBcffXVPPDAA0DteN/tz7Gv2MviDw4ePEjHjh0pKnKNWno6oBv7WkTLli2JiopyiSLXo0cPhBBWpLnqMmTIEH799dcaydBUcOedd/L8889z4sQJevbs6VfZmzZtcghnXBdZvHgxiYmJPt+bl19+mQcffBCoeWO7a9cuEhISHDYhBE8//XS1ZdYVasP7Xpue40aNGnH22Wfz6quvhjorIUE39rWMVq1aMW/ePGt/48aNnDp1KoQ5qj1IKSkvLw91Nix27txJ586dQ52NWsvLL7/M5MmTQ5qH5s2bc+LECWvbuHEjYWFhjBkzJqT58hZzdkXjH6688kpeeeWVUGcjJOjGvpYxefJkZs6cae2/9dZbLhHq8vLyuOqqq8jIyKBFixY8+uijlJeXU1RUREpKikMkusOHDxMbG8uhQ4dcRkktW7bkH//4B926dSM5OZnx48dTWFhonX/yySfJzMykSZMmvP766w7Thc688cYbdOzYkcTERFq3bu3wQnXs2JElS5ZY+6WlpaSnp7NmzRoAvv/+ewYOHEhKSgrdu3d3mPYbOnQo999/P4MGDSIuLo7ff/+90rSqyndRURF33nknzZs3p1GjRtx0000eO1Pl5eU8+uijtGjRgoYNG3LVVVeRl5dHUVERCQkJlJWV0b17d9q0aeP295999hkdOnQgOTmZW2+91SEU8LZt2zjnnHNo0KAB6enpXHnllQ4BjVq2bMnnn3/uInPEiBH8+9//djjWrVs33n//fbd5+Oabb6x7m5WVxZtvvgnA0qVL6dmzJ0lJSWRlZTFjxgy3v3dm69atZGdnk5ycTHp6OuPHj3d7XXFxMV988QXZ2dkAFBYWEhsba81aPfroo0RERHD8+HEAHnjgAW6//XagYvq2oKCACy+8kH379lmj8n379lnyr7rqKhITE+ncuTPu4mC4Y+bMmZx11lm0bNnS7flTp05x9dVXk5qaSqdOnfjhhx8czj/xxBO0adOGxMREOnXqxKJFiwD1XKWlpbFx40br2kOHDhEbG8vhw4c5cuQII0eOJCUlhbS0NIYMGeKx4yqE4IUXXqBdu3a0a9cOgNdee422bduSlpbG6NGjrftQGYF637/88ksrCifA8OHD6devn7U/ePBg63m0P8czZsxg3LhxHutt7dq19OrVi8TERJe8VXYPpk+fzh//+EcASkpKiI+P5+677wZUfcbExHDs2DEA+vfvz++//87OnTurvH/1Dillvdx69+4t3fHzzz87HpieFJzNC1q0aCE/++wzecYZZ8iff/5ZlpaWymbNmskdO3ZIQG7fvl1KKeXkyZPl6NGj5fHjx+X27dtlu3bt5Ouvvy6llPKaa66R9913nyXz+eefl+eff76UUsovv/xSNm3a1CG9vn37yr1798qcnBzZoUMH+dJLL0kppfz4449lo0aN5E8//SQLCgrkpEmTJCC3bNniNu9LliyRW7duleXl5fKrr76SsbGx8scff5RSSvnwww/LiRMnOlzbvn17KaWUe/bskWlpaXLp0qWyrKxMfvrppzItLU0eOnRISilldna2zMrKkj/99JMsKSmRxcXFlaZVVb7/9Kc/yVGjRsmcnBx5/PhxOXLkSHnvvfe6LdN//vMf2aZNG7lt2zaZn58vL730Ujlp0iTrfGX34/DhwzIxMVEuWLBAFhcXy2eeeUaGh4fL1157TUop5ZYtW+Snn34qCwsL5aFDh+SQIUPkn/70J5dnQUopp0+fLq+88koppZTvvPOO7Nevn3XdunXrZFpamiwqKnLJw86dO2VCQoKcO3euLC4ulkeOHJFr166VUqpnYcOGDbKsrEyuX79eNmzYUC5atEhKKeX27dslIEtKSqw6MPN9xRVXyEcffVSWlZXJU6dOyRUrVrgt/08//STj4uIcjg0ZMkS+++67Ukopzz33XNm6dWv50UcfWecWLlwopZRyypQp8v7777fyaX9mzfsRHR0tly5dKktLS+W9994r+/fv7zYfzrRu3Vq+8cYbHs/fc889cvDgwTInJ0fu2rVLdu7c2SH9+fPny71798qysjL59ttvy7i4OLlv3z4ppZQ333yzvPvuu61r//nPf8qRI0dKKaW899575Y033iiLi4tlcXGx/Prrr2V5ebnbPABy+PDhMicnR548eVIuW7ZMNmjQQP7444+ysLBQ3nrrrXLIkCEO15vPYWX3zl/v+6lTp2RMTIw8fPiwLCkpkY0aNZKZmZny+PHj8uTJkzImJkYeOXLEStP+HHuqt6KiItm8eXP5zDPPyOLiYrlgwQIZERFhlaWye7Bs2TLZpUsXKaWU3377rWzdurX1jixbtkx269bNIf9du3aVH3zwgdt7L6WbNiJAfLRhn7xx5mq/ygRWSw9toh7Z10LM0b05MmzatKl1rqysjHfeeYfHH3+cxMREWrZsybRp05g1axYAEydOdFgGmDt3LhMnTvSY1m233UaTJk1IS0tj1KhRrFu3DoD58+dzzTXX0LlzZ+Li4pg+fXqleR4xYgRt2rRBCEF2djbnnXceK1assPL04YcfcvLkSZc8zZ49m4suuoiLLrqIsLAwzj33XPr06cNHH31kyb766qvp3LkzERERREZGVppWZfmWUvLaa6/x7LPPkpaWRmJiIvfddx9vv/222zLNmTOHO+64g9atW5OQkMDjjz/O22+/7dXU6kcffUSnTp0YO3YskZGR3H777TRu3Ng637ZtW84991yio6PJyMjgjjvuYPny5VXKvfjii9myZQtbtmwBVOjg8ePHExUV5Tb/w4cPZ8KECURGRtKgQQN69OgBqBmTrl27EhYWRrdu3ZgwYYJX6UdGRrJz50727dtHTEwMgwcPdntdbm4uiYmJDseys7NZvnw5paWlbNiwgdtuu43ly5dTWFjIDz/8UGnYZWcGDx7MRRddRHh4OJMnT2b9+vVV/mbFihUcPHiQsWPHerxm/vz53H///aSlpZGVlcVtt93mcP7yyy+nSZMmhIWFMX78eNq1a8eqVasAmDJlCnPnzrVG7LNmzbKWMSIjI9m/fz87d+4kMjKSIUOGIITnQCh/+ctfSEtLIzY2ljlz5nDttdfSq1cvoqOjefzxx/m///u/aunw+ON9j4mJoU+fPnz99desXr2abt26MXjwYL799lu+//572rVrR4MG7t3Aeqq377//npKSEm6//XYiIyMZO3Ysffv2tX5X2T0YMGAAW7ZsIScnh6+//pqpU6eyd+9eTpw4wfLly63ZJZPExESvw4IHkjNbN+DuC4KnQKmd6szIC3UOXJg8eTJnnXUW27dvd5nCP3LkCMXFxbRo0cI61qJFC/bu3QvAOeecw6lTp1i5ciWNGzdm3bp1XHrppR7TsjdAcXFx1tTYvn376NOnIlJiVlZWpXn++OOPefjhh/ntt98oLy/n5MmT1lRf27Zt6dixI4sXL2bUqFF8+OGHlob2zp07WbBgAYsXL7ZklZSUcPbZZ3tMu7K0Ksv34cOHOXnyJL17V4SUlFJSVlbmtkz79u1zuc+lpaUcPHjQoQPm6bf2tIUQDvuHDh3itttuY8WKFeTn51NeXk5qamqlMgGio6MZN24cs2fPZvr06cybN493333X7bW7d+/2uMSwcuVK7r33Xn766SeKi4spKiri8ssvrzL9J598kgcffJB+/fqRmprKtGnTuPbaa12uS01NJT8/3+FYdnY2d9xxB2vWrKFr166ce+65TJ06le+//562bduSnp5eZfomzs9tYWEhpaWlRER4/qS99dZbjBkzhoSEBI/XONebvf5BLQM888wzVkN74sQJa2mif//+xMfHs3z5cjIzM9m6dSujR48G4K677mLGjBmcd955ANxwww3ce++9HvNhz8O+ffvo1auXtZ+QkECDBg3Yu3evx+UIT/jrfc/OzraWCbKzs0lNTWX58uVER0e7NK6VpW/W2759+2jatKlDB8h+76u6B3369GH58uV8/fXX3H///axbt45vv/2W5cuXW1P8Jvn5+aSkpFRavmCg7ew1tGjRglatWvHRRx9x2WWXOZxLT0+3Rlcmu3btshqfsLAwxo0bx7x585g7dy4jR450GWF5Q2ZmJnv27LH2d+/e7fHaoqIixowZw5133snBgwfJzc3loosuclijnjBhAvPmzeODDz6gU6dOtG3bFlAflcmTJ5Obm2ttBQUFDh9C+wegqrQqy3d6ejqxsbFs2rTJSisvL48TJ064LVeTJk1c7nNERASNGjXy6v7Z05ZSOuz/5S9/QQjBhg0bOH78OLNnz3a4X5UxZcoU5syZw7Jly4iLi2PAgAFur8vKymLbtm1uz02cOJHRo0eze/du8vLyuOmmm7xKv3Hjxrz22mvs27ePV155hVtuucXtum67du2QUlqdUICBAwfy66+/smjRIrKzs+nUqRO7du1i6dKlHhuIyka/vnDq1CkWLFjAlClTKr3Oud527dpl/b9z506uv/56nn/+eXJycsjNzaVLly4O923KlCnMnj2bWbNmMXbsWGJilIe0xMREnn76aX7//XcWL17MM888w7Jlyzzmw15u5+ewoKCAnJycKjucvuDL+w4Vjf3XX39Ndna2NWvjbiTtbfp79+51uJf2e1/VPcjOzuaLL75g7dq19O3bl+zsbD755BNWrVrFWWedZf2utLSUrVu30r17d5/z6G827snjv99uD1p6urGvpfznP//hiy++ID4+3uF4eHg448aN4/777yc/P5+dO3fyzDPPONgdT5w4kXfeeYc5c+ZUOoVfGePGjeONN95g8+bNnDx5kr/+9a8erzVHhhkZGURERPDxxx/z6aefOlxzxRVX8Omnn/LSSy855GnSpEksXryYTz75hLKyMgoLC/nqq68cPjy+pFVZvsPCwrj++uv585//zKFDhwDYu3cvn3zyidu0JkyYwLPPPsv27ds5ceIE9913H+PHj6909GgyYsQINm3axMKFCyktLeW5557jwIED1vn8/HwSEhJISUlh7969PPXUU1XKNBkwYABhYWFMmzatUm33K6+8ks8//5z58+dTWlpKTk6ONW2bn59PWloaMTExrFq1irlz53qV9oIFC6y6SU1NRQhBeHi4y3WRkZEMHz7cYWkgLi6O3r1788ILL1gNwsCBA3nllVc8NhCNGjUiJyeHvLyazcAtWrSIlJQUhxkjd4wbN47HH3+cY8eOsWfPHgdlyIKCAoQQZGRkAEop1a4MC2pWbtGiRcyePdthVm7JkiVs3boVKSVJSUmEh4e7vW/umDhxIm+88Qbr1q2jqKiI++67j/79+/s8qq8MX953qOi4rVq1in79+tG5c2d27tzJypUrHRpXbxkwYAARERE899xzlJaWsnDhQmt5BKq+B9nZ2cycOZNOnToRFRVl+YZo1aqVVV8Aq1atomXLli4zNqFgUNt0po8KnjWPbuxrKW3atHGYVrPz73//m/j4eFq3bs3gwYOZOHGiw1SqOZ24b98+Lrzwwmqlf+GFF3Lbbbdx9tln07ZtW2v0GB0d7XJtYmIizz33HOPGjSM1NZW5c+da05cmmZmZDBgwgO+++85BgzsrK4sPPviAxx57jIyMDLKysnjqqac8aipXlVZV+f773/9O27ZtOfPMM0lKSmL48OEebZGvvfZaa0mlVatWxMTEuGjCeyI9PZ0FCxZw77330qBBA7Zs2cKgQYOs89OnT2fNmjUkJyczYsQIlxmcqrjqqqvYuHFjpc5lmjdvzkcffcTTTz9NWloaPXr0sNZIX3zxRR566CESExP561//yrhx47xK94cffqB///4kJCQwevRo/vWvf9GqVSu31954442WLolJdnY2JSUllvZ2dnY2+fn5HhuIDh06MGHCBFq3bk1KSopXWujuMK1aqpopmD59ujWzdt555zl0pjp16sS0adMYMGAAjRo1YuPGjQ51CtCsWTN69eqFEMJBB2HLli0MHz6chIQEBgwYwC233OK1/fmwYcN45JFHGDNmDJmZmWzbts2jnkl18eV9B4iPj6dXr1507tzZ0hcZMGCAZbniK1FRUSxcuJA333yT1NRU3nnnHYd3oqp7MHDgQE6dOmU9R506dSImJsbluZozZw433XSTz/mrF3jS3KtNG5AGLAIKgJ3AxKp+47U2vsYrfv75ZxkWFmZpaNcV6mq+q+Ktt96SgwYNCnU2qmTQoEFyzZo1oc5GULnmmmssLfK6Sn18bw4ePCg7dOggT506Vel1dbmNoB5o478AFAONgCuBl4QQ2ptJgFm0aBHFxcUcO3aMe+65h1GjRnk1hR1q6mq+veXkyZO8+OKL3HDDDaHOSpV88803fvcuWJvZsWMHCxcuZOrUqaHOis/U9/emYcOGbN682dKjON2o9Y29ECIeGAM8KKU8IaX8BvgQCK1rrtOAV155hYyMDNq0aUN4eDgvvfRSqLPkFXU1397wySefkJGRQaNGjaqtj6EJDA8++CBdunThrrvu8ri0UZupz++NBoT0UgM4VAghegLfSSljbcfuBLKllKM8/a5Pnz7SnVetzZs307Fjx4DkVaPRaDR1m7rcRgghfpRSulX2qvUjeyABcFbFzQNc7MmEEDcIIVYLIVYfPnw4KJnTaDQajaa2Uxca+xNAktOxJCDf+UIp5atSyj5Syj52cws31/k3hxqNRqOp89SmQFv+pi409r8BEUKIdrZj3YFN1REWExNDTk6ObvA1Go1GA6gBYHFxMXv37nXxbVJfqPWqllLKAiHEQuCvQojrgB7AxcDA6shr1qwZe/bsQU/zazQajcYkIiLCiuZYH6n1jb3BLcB/gUNADnCzlLJaI/vIyMg6qSmr0Wg0Gk11qRONvZTyKHBJqPOh0Wg0Gk1dpC6s2Ws0Go1Go6kBurHXaDQajaaeoxt7jUaj0WjqObXeg151EUIcRgXN8RfpwBE/ygtFGlp+/ZYfjDS0/PotPxhpaPmBo4WU0q2TmXrb2PsbIcRqT24I60oaWn79lh+MNLT8+i0/GGlo+aFBT+NrNBqNRlPP0Y29RqPRaDT1HN3Ye8+r9SANLb9+yw9GGlp+/ZYfjDS0/BCg1+w1Go1Go6nn6JG9RqPRaDT1HN3YazQajUZTz9GNvUaj0Wg09Rzd2Gs0Go1GU8/RjX0IEEI8LYS4PoDy65zDB2eEEOFO+8LP8kVl+36QP0kI0d6fMp3k1+k6DvT9N2Q2EEIkBiqNQNeBECIywPID/Y4F+jsXUPlGGs0DLD+gdWynToS4rU8IIRYBFwOvAa8JIYT0o0mEEOJTIBXo62/ZhvwHgKbAIWCJlPIHf8o30ngSyBJC7AFWSSkXSCmlv8ojhHgMaCKE2A/8n5TyQz/LXwIkA98IISKllCU1lekkv07XcaDvv5HGf4D2wHEhxDdSysfq2Hv2D6CREOIQ8IGU8ms/yw/0Oxbo71xA5RtpzAIGCCGulFKu9KdsQ35A69gZPbIPIkKI94FEYAAwTggx3M8vwAdAtJSyL0AAHv5FwEXAz8AQ4EYhRJKf05gLDAX+BzQEbhFCPAeqPDUdfQgh5gFnA/8HdAbuE0I86kf5DwCNpJRDpJQ7gAh7790P8ut0HQf6/htpzALaANOAT4GzhBCdbOfrQh0MAN4GhgEj/Sw/0O/Y+wT2OxdQ+TZigKPAk0KIobb0/fGMBrSO3SKl1FsQNmAJ8J1t/1Xg30A0hr+DGsr/O5ALxBj7Y4DbgNuBvn6Qfy+w3LbfFjgADPPjPcoEVgFtjP0kYATwI/CSH+R3BL4Hkoz9DGAmUA7M8FMZngWuMf6/A1gKLAaes11Trfqu63UcpPvf2nheWhr7KcDXQH+gfR2og0eBr237bwObgW5AFz/ID/Q7FujvXEDlGzLDjL9PAP8F7gS+BYb6SX5A69jTpkf2QcDoCa6RUg60Hf4O1ZtLk9IvI5oC4AtghDFN+hTQDrgSuEsIMa6G8stRDyVCiDgp5VZgJSoClL84gSpHNwAp5XHgE+AeoKsQ4tYayheopas4Q/5h4H1gOdBPCHFJDeUDSKCnEGISqhF4FVgEZAsh5hvpVncUUh/qOND3/5SxnWW8UwLoCtwHLBBCvGukXVvrYBMwEUAIcT9wGfACMBz4qxDijhrKD9g7FujvXJC+o0gpy41/F6CepfdRHaSHhBB3CiH+actPdfiZwNaxewLVi9Cbx15dlO3/T4E3/SRXoD5oq4EdQFvjeDpqtPmqH+Q3cTq2ALjPtt/UD2nMBz5xOh5vlO1NjF53NeWHARuBd4EE49grqJHBG8ADfqiHq1Gjj6eBcbbjnYAN1GD0V9fr2Lj/6wJ8/wXwIjAHNauSC8wAYo062AGMqo5cm/x7/F0H2EalQDjQAHiMihmKNNQI8zMgo4b3aF6g3jGbvIB854IoPxzojprxSEd1UOcBhcALfpAfacgNSB27TdPfAvXmUKFjUL21wU7HI4y/k1HrZo2MfZ+moWzys83fAzcDw419c6pxgvFxiquJfNvxSOPvTOAO4/9bgbnmR9yHNCagFG3OM/bjgO3Au07XDQHWAqk+yh8ODAb6G/sNgF9Rjf43wA/G8WuAj6pRB6b8PsZ+OPAxapT8kvlRQjU2XwJdqym/n7EfBvwBY2rdD3XsIN+WhvmM1qiObXLMv2moKUu/3H8n2eG296ApMB5433adAD7Hx2UJD/Jv8WMdRHg4HukkfxjwE5Bezfyb09OxwO9+fMeC9Z0LiPwq0njVeGb7ohRWlwLrgYHVlD/E6Xi0P+rYqzz4W6DerEpcalTa/4BjwOMYa5W2a9JRo4NH/CD/SdvDH+d07d2oEVp0DeQ/BiQa58yPxvPAJagpqXygl49lWIRaw30L2IexJga0BHahGs3OqAb0ZpRSV6IP8t9DTb99gxpVX2EcjwDOQSnImB/Ux4Dnfcy/J/lhwFeoKdnrgCaoxuwXILOm8o1z8X6oY2f5Y23nzIat2nVs5Ge+TZb51y/3v7I0jP9Ho6ZMGxv7V6HetxZ+ku+POnCQbxwT9r+247cDy3D6jviYf/Mb0dK4Fx/V8B0L9nfOr/I9pPEYkGyc+zfqXd6JepdbAg9jjMZrUIZkD9f6XMde58PfAvUmQY1U1xj/RwL9gP2odZkGxnHzpbsZNQ0V7/xyV0P+S6i1K/O6hqjRWA7QzZ/5N849YTy8R4DePt6jeRiKNkAj1NrwZCp6uinGS7bK2PZgjJ69lP+qTX5z1NTrWxiNi+06AdwFHMeHUXdV8lEfz1dRymEbULMJXt+jSuSHOV1X3Tp2K9+8JzWtY1Tn82eUgt+7ODU2Nb3/HtJwvjdhqJH2jyglyV341llxKx/XRri6dVBp/m3XtUbpfxwDevgr/yjz0C9r8I6F6jvnF/lVpPESShu/B7AFuNH2myg/yHf+llarjn16XwIh9HTfgClmBduOdURNTz/rdLw9Tuuk/pKPWv/ZCfQMkPznUNPVHX2U3x74FxUzBX8z5PwdeBl4yHZtd6APPqwVA2eg1h672I6NMj5mzqOCAaiOh9f3qCr52Bo0VEemNT5My/mYf5/r2Ef5//K1jlEf3L+hTPhSUY3sQmzT4LZrB/p6/71Mw+x0haGU5y4BWvlLvh/qwCv5qM7QA6ilD7/Jd3pGfX7HjN/Viu9cdeV7m4b53FC95QFv5Ferjn3OS6AEn84bysb3G+BSp+PdgJPAZQGWP8bYF/gwbeyD/LHGfhiGCY+P8iMxGj+USdQRlPJUBOrjX4ytJ10N+YnAWGxTZahRzErcrDfjw7RldeQHMv+4Uarzs/wwDCU0H9NIs9VxAyoam0h3+anmffI6jUDKr04d+Cg/HGM9upbdn1B/52ok34s0TgGXBLgM5rc6DGjoj3rxtGnTu8BwBLVGM1oI0d88KKXcgNISbhdg+W2NfSml3B8A+W2M/XIp5TZfhUspS6SUR4z/VwKtpZQ/o0Yd36HMv3pUI9+m/HxgkZQyz3bY1HBOABBCTBVCjLJdHwj5IwKc/4uNOt4XIPmXGHW8tRplOCqlPCKEiJBS5qDqsw9q/RghxH1CiCm2/PiMl2lMro5sH+RfXZ068FF+mZTyYIDkV/v+EPrvXE3le5NGTV1ee/utLpdSHqphWpWiG/sAYHxEn0VN4d4ohDjfdjocNdV72soHFxvVE0KIMCllkbFfBvj8cXPCtJU1fYDHoEa0B4UQNwLPoKZeAyl/d4Dlbw+w/N9rIB8AKWWpECJKSnkU6Al0EUJsRzkW+aWm8r1I47cAy99cx+VX+/7Uh+9QFWmE1TSNYJTBl8zorWbTNMLpr30trCnKdGkJSrP8SZRTi061Rb6bdPwuH1eFJpd1T9u5P6AUitr7kkZV8oEolObxYyhFKl8UtZzroE7Jd5NOQORXcf9NRaoZqNFOjTyFBTqNuibfy2eoxvKdZRn/19XvUEDKECz5PucnWAnVxw21xhxr27ebz/wHOAvVozsLZcI0A980vmOBFA8Pjz/kZ2Fbc/e3fJssuwOMSNv/r2KsZQG9gUdQI3pfGsrLcNRqDfMgPxZlOpaLbxrNldWxP+RXVsf+kF9ZHddYvpv03N5/Y38MakbBV8uNB4EzA5lGIMuAk86Dp2eoBvIFNnM/f8s3fufpHfbHd2gBcI+H/AfjO+SPMlT2HfJbGWqyBS2h+rYZL5HZS7vd6dxClNMQr+1t3ch/BbV2vQyY4nTuPT/InwesQH3cn/K3fEPOU0Y672CzEbelsYEKrel0lB2018pgKDefn3o45yw/FvgnPswYeFHHNZVfVR3XVH5VdVxT+VOwdYQqk2877pNCp3H/vwW64Gpat7CmaQS6DMY9LQUGBEj+Cyh3rh8AtwTg/lT1Dtf0OzQfpQi3wvnd94f8IJWhqu9Qjcvgjy2kidfVDeXa8wfgQuAm1HTMq0BjlELHu1R4TnPrHasK+QuND9yZKHvP/1Hh5KG9cb4m8v+L0hBtgvKadQK4wCbfcgxSHfnG795D2ZhfiRqxr6fCi515j8yGxvzri33s+9iCSTida49y2OMs3+uy+FjH1ZHvSx1XR74vdVwd+W+hRojWfXa6//b6Da/mc/oH4EfbfhIVDnLaozpK0dVNI0hleBooQU2bZzvJX1DD/M8ynqGxKFe3RShXwemG/Pdqkn98e4erc2/eN57RbqjGfpRxPMwf8oNYBm+/Q9Uqg7+2kCVcVzeU/epibFOdKK3QX1AjNft0WnUenjtwjOr0BkqRbABwttO11ZGfgRpJtrMdew0V+WogNu97NXjBrjM+QmG2NBcDo4398JqkgYrOVm7bvxq1BvYcMN4P90jXceXyRxkf6UEoBa8lOE6L1qh+bb+9Hfir8f8Mo0y7UNOgvWuSRqDLQMXa8zDUjNXdKFOrs43jqTWU3wwVkCfFduxPqM7Lk354hgL9Dr8CrLXtP2e8X0n+kB+kMgT0O+TvTWvj+4iUsgDlpGKK7dgWVOSlsagHwDxe6otsQyt6hSEHIcTDwBUoL2bpwMdCiL9VV75BLsqm+j4jjeaoj9GVqBfhBSFEenXlG2U4BvxbSlkuhAiXKrrZQZTZD1LKMps2fpmP8gWqp75KCPFvIcTdwP2oqdJw4FUhxB/N66tTBl3HVfJ/qJC93wK9UD4SFgkhIg2Z9vot9yDDI7bfZqCi4Q0ALkfd9ykop0C3mNfVxjJI4wuPGm3fIqV8EuV69UMhxJ+BJ4QQDWuQ/3xUp3S07dh6lGvW24UQN9vyUp1nNJfAvcMJqFDKPY39MNS92Q0MNbNd3fzbylCnv0N+J9S9jbq0UeF9aipqrWmY0/nzUKYyLah+vGy7AtVkHJWrzka5FfXaJaeHNEai1qE/RoW7NEdPLYDDGPHYayA/hQp3luYI59+oF8+8xmdnPPZ6QJkQbUR99Frbzl0BrAGa6ToOaB3bFZCSUGZ6S6hYeuheE/nmM4IavX4E/Ml2vDmQRzWi1zk9k/aRnV/LYEsjCqWFbTq3mYPqPDxTw3sTb7xTL6CUw8JQXhHvA6430oyswTOaGsh32CbDvsywCFhcU5k22XX2OxSILQJNlQgh2kspf5VSmr2/T4ALgIlCiGIp5Qrj+K+onuMpadS4l/KvRo3E1qGCpxwxTs2WUkohRBRq3W+vcf64j/k35a9HuW5cAiwRQgwDkFI+ZPzdKYT4BB97uUYa7aWUvxpyct1csgf1gUIIcRvwZyFETyDPm3vlVIb1Usq1QsWMT5VS/m7YERejAuoUoF4+n/Ov69i7/EvDKZJx348LIXqhPm6zhBCbgBnGyDXH2/vklMZPUsptRl7/gmo0/2WUYZcQYimqwfelDGYdSyGEMOvacDpT4zK4q2MpZbExkh0mhNiH0sb+CDX6fk+qmQVv82/KX49agngM+CswHZiGGg1fi3KR2xgoq+Yzuh7YIJUjHlAdiTL89w6vA36WUh6WUpYY979UqDjunwshxkop3/U2305p1OnvUEAJdW+jtm/AbNTo4nyn4+1QGrBzgD+iQrP+AbX+53UsYkPGOpSy0VaUsta5Hq69BaU05oufdWf5L1OhqNUB1SudbOzfgGrIfNWYdrlHuNq03o1ag70eOIpv5nXuynCOcc45sMqtqLXdZF3H/qnjqvKPow5DGWrmoK+Pz5BzGq+gdBiiUTETdqJ0GzqgdB7241v0ukqfURzX630ug4d7ZNbBROP8TuB649h0oEMN5L+KobeAsuHuSsWs1D2oWakYfz6j+Pcddn6GwlFOnV7HSefAX3UcgDL49TsU6C3kGajNG2pEsQWl0flfXBuDFsBDqNHAatQ0oC/2sUNRUanMqayBqI/cu8CFtuuaGnk5hm821pXJPw9lQ/531PrlN8A2Xx7+qu4Rjh/T+1HTl4d9fME8leE9jI+pcTzF+Mjl+niPdB37If/GubtQSmi+Ojtxl8arqGndQahR/XhUZLZvjbrwpQxePaPVLUMVz2g2atlhL9WM91DJ/Vno9A5EosKv+voOePuM+vsddvcMTTbkJzjXjT/qOABl8Mt3KBibnsb3gBAi2vj3dtQH/l7UlC5Syk/AmhL9G0oDsylwTCqXlN5SinooyoRyF/udEOI4cCMwTgixDTXtNAIYjNLkXecn+VeipqIeR5nwpANbpJR7vRVe1T2SUkoj3XJUI/M7cLGUcpOfyjBeCPE7asQ0AtW4eX2PdB37J/9SStPlajdguFRxDnyhsjRuAHZLKd8B3hFCJKOmp094I9jLZ1RI40uN8h/vaxkqy/9U1GxQJ+kYi8AXvHkHtqBiG6Tj32donBDid6mmxn9HvceX+PEddniGpJSzhBAfe1u/UPe/Q0Ej1L2N2ryh1nZMBY/2KLvct3Ds7abUQH5jlGvS25yO90WNwsYb+0lUYzqoCvnf4uRgIoD3KAYVgctnZRUf7lEyNnMmXcf+qWMv8j/OD8+QV/cowM+oz89OLaqD8bZj1TEh8/YZbRygd9gfz1Cd/g4FYwt5BurCRoWdpv0h6oVax32QaoSMtMmciIqKdKXT+X/gIX62H+W/RzW1dX28RzNw8n5WG+6RruPQP0PBfE69qOMoX9OpRXXg8/vl4zNaXVt3/R2qJZuexvcCqaZ/kFL+KoR4DKV8YYY/7COlLKmuTOBT1PTwn4UQiVLKl43jp4D9skI7PBDyD0jjaa0pXtyj6tgqB/Qe+Zj/066Og/EMBfM59aKOi2tb/n2Q7/P75YP8/bKaduL6O1SLCHVvozZtOCpy2G1wY+3nUSZAedQs6pXd1ro1am0vF2Xy9Y7xf/faKj8Q9wgn7Wp/l8GNfF3HrjJFIOUHI41Av8dBzn+de4aCKT9QdRzsMgRjC3kGasMGPAA0su3bHYa8gWG2ZOxnAzvwTSP7GZSzlEgP8icY/5+Bspf9A76Z5QRUvpdp1PQevQw8b8p2eoH9cY+qkl/T/J+JMn8ynacIP+c/0PLj8KAz4MdnKKBpeCG/pnWcDKQFMP8BlW+TZTaEfv9OBEN+FWnUtI5j7M9QIMsQ7C3kGQj1BnwIfOPh3GyUPaXdBjcJaOqD/A9QGtEtcDXzmYPSDvV5PThY8r1Mo6b36H1UoJZTOJk8obTIa3qPqpJf0/wvAlaiHGm8gC16l/EM1TT/gZY/G+Xo5QDKDrlHAJ6hgKbhhfya1vF81DTuIZS295l+zn+g5f8ZGGnbt3cW/fGOBVS+l2nUtI5fM961vdg6Df4sQyi303rNXgjxHmpE39/YD0NN2RQL5Ts8EtU4lAghIlBBD47jpXczIcSlQEMpZXdjv50QogQoRtlThwGdpc2LlI/5D6h8H9LoUoN7ZNZBghDiZeAaIcR9KFvYBiinKh1qcI+8kd+xBvl/zpDfXwhxNsrMrTOw1XiGIqhZHQda/usot7STUSZDtwLZQoinUM59IrDdn2o+QwFNw0v5NXmP/4mavh1tyB8NdBdCZKLcEYfb5Vcj/4GW/zrKs95sIUS5lPIjKaUUyn+8P96xgMr3IY2avMfzUevxfwDOAV4XQmyRUn4vlBfFGpch5IS6txGqDdX7L8cww0CFMX0ZNYK6Bpv3KaqviXoVsNT4/yFD9q+o3uMltuuq1VsMtPxApwH8B+U209z/C8phSpSba6tjUhRo+WGoUdcVtmPPoPyTj0B9fGpyfwItPxK15tjBdmyi8V7MB5rX5P4EI40gleE14GrbfnejHt7DtlZbG+Wjou69D0xAOeKZBVzk4dpaJz9IZZgIfI/jTMGrwCP+KkNt2E7nqHczUR/+aUKIp1ENwY8oF4d3ALeBGu3L6vficoESIUR31IM6DhW1axlwkxDiTABZDU3vIMkPdBrPSCk7mTtSysdR5k9/c76wmnUQaPnhqNHAGCFEUyFER9SosgtqPe85IcTFhvzq3J9Ay49AmSVdbju2DPgMFQjFjMxXk3cg0GkETL4QItyY7WuE8mkPgJRyPcpLWwHKcVGtlG+wEhV/YR7Kl34pcIUQ4iLnC2up/GCksRG1DBQpVIwKUK50m/lJfu0g1L2NUGxURLXKRFW0g59t4FKUBmfraso37TLTUX7IvwKetZ1viepJTqiN8oNUBruCXDgVfr1vQs0auCii1Ub5KFeoX6A+zkeBx2zH3wfuqKXyI4y/41Gd3GmoRuct4J/AJFQMgMQa3KOAphGMMhjy+6Pcq97odPx81DRxu+rKDpJ8+7vQxniWrNExKgZB89oqP0hlSDD+mt+9W4F5tvOdgPialCHUW8gzENTC2nwhU9HgN7A9MKbZRrrxgfXp4XGSb2qtn4VqLDcCcbbzM4GptUl+CMrg8gFG2cMeoZohWIMs33yGYlCN74dAou38W8DDnvISavnGfjpqpuYASsFtOWr2o6mxX53lgYCmEQT516N8qI8HWhrHbkWt/1/rdO2n+G66F0z5zc3ng4qGrB1Ks/xF1BJIHtCktsgPchnGAVluzl8NLDL+vwfl0rqBr+9CbdpCnoGgFRTmotbxrrYdMxszZw3zW4G1vlSuB/lhxjYGpQ3+LspG8x7UKM2XyGMBlR/CMgjn/1Herla6ewlroXxzBN4ANQq7HzWTcCtqtNa+Nsu3nUtGaS+b9+ge4GtsnYvakEYQ5H8ArDDS+Qh4CqUX0AT4E8qv+uMoH/rTUNrzvjQyoZAfb7snZmMZD2xGdXx9MU0LqPzaUAbjmmtRli9TjPesjy9lqI1byDMQlEIqDcsNKHv6rdh6z04V3Bh4FN8jj3mUb7vmDNS063soZwy1Rn6oy4BrZ+t81IjGrc1xLZRvTiePRnWAvkBFyOpZl+Qb/6eiOhR5vsgPRhpBkP8o8K1t/wqUyWmysR+HUhbbCPwPNSDwJXJaKOSvw43vAZTibRnQtbbIr01lQOlKlKPM8HzqrNTWLeQZCHgB1XTeKJQCTxoqStEOpw+FQJlW9AOW4Fsj5o18cwbBnJaNrS3ya1EZBI4dL19mVUIu33ZtQ6AtvsWjD7l8KkZN8SglKF+njgOaRhDkp6A04M9zOr4W5ZzF/uzEGFtSHZF/FhWjYWHcy4fxzftkQOXXpjIYx/qhIgn61FmpzVvIMxCUQqqefrzxf4LtQzHVdo0ZMSkuQPLtHvp8DbYRUPm1qAwZAa7jQMtvXMflNzL+VjeoSkDTCIL8rhhT5hjrw6h19NG2a1JqUAe1QX5ygO9PteXXojIk1bQuauNWb53qCCH6oKZhNkspj5nHpZQnhBCzURX9oBAiB6Xgc7kQ4mIp5ckAyG+Aitt8sZSyUBpPUijl1/YyBDr/gZQPFAXy/gRQ/nghxGigqCrZwUojSPIlyh/DRuOYQOlKlAohDqJCmyKEuA7l7OYO6aWpYy2VPw2oFfJrYRmuB7oZdZDrbRnqBKHubQRiQ5lWbQRWA9uBC3Bdk0lATQmWAyfxQQGjrsuvD2XQ8vUzFCT5H6OU5W5E2b131/L9I7++lKGubCHPgN8LpLSU1wGxqHWvx1E2uDfhpJCFcq6Si5O/9Posvz6UQcvXz1Cw5KOsT35Ajfx8UZbT8k+DMtSlrT5O4ycB30kpTxn7fxFCHEDZTR4B3jX8KTdHOc85X0r582kkvz6UQcsPrfz6UAZv5EeiPPS1BYZIKX/S8v0mv76Uoe4Q6t6GvzeUk4RtuEY3ewibYwSUbavX2q71RX59KIOWr5+hIMof5nyNll9z+fWlDHVpM01V6jRCiCtQJklrUT22aahwps9IKbfbrvs/4A0p5aunk/z6UAYtP7Ty60MZfJT/ppTyFS3ff/LrSxnqKnU+EI4QYhFwO3A28DrQE1iImt67RQhxhu3y/SgFjNNGfn0og5YfWvn1oQzVkH9Cy/ef/PpShjpNqKcWarKhHCR8bdu/BdiNUsYYgwoP+jVwF2rq5hhwxukivz6UQcvXz5CWX7fl15cy1PUt5BmodsaVg423gBHGfgTKC95aoJVxrDsqVO0nqBCGPU4X+fWhDFq+foa0/Lotv76UoT5sIc9AjTKvQh02cTq2Dhjm5trqeFuq0/LrQxm0fP0Mafl1W359KUNd3+q06Z2Ucpv5v2FCUY7yqpRvHLsOFVziRSll6ekmvz6UQcsPrfz6UAYtP7Ty60sZ6jp1urF3olxKWSaEKAT2CSGuQcU67uOnyq3r8oORhpZfv+UHIw0tv37LD0YawShDnaNemN7ZMTQyk4BeqCmcNVp+cNPQ8uu3/GCkoeXXb/nBSCMYZahThHodwV8bKiBGJCredQk+huis7/LrQxm0fP0Mafl1W359KUNd3OrjyP5cYK/03f3naSE/GGlo+fVbfjDS0PLrt/xgpBGMMtQl6l1jr9FoNBqNxpE670FPo9FoNBpN5ejGXqPRaDSaeo5u7DUajUajqefoxl6j0Wg0mnqObuw1Go1Go6nn6MZeo9FoNJp6jm7sNRqNRqOp5+jGXqPRaDSaes7/A9tCcuG5BQV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fsAAAGnCAYAAACwx/5eAAAAOXRFWHRTb2Z0d2FyZQBNYXRwbG90bGliIHZlcnNpb24zLjQuMywgaHR0cHM6Ly9tYXRwbG90bGliLm9yZy/MnkTPAAAACXBIWXMAAAsTAAALEwEAmpwYAAD6s0lEQVR4nOyddXgbV9aH3ytZZoohDA4zNtCkTds0bVPc8m5ht8ztlpm/MjMzpsxN2zRpOA0zswMOmNni+/0xoBlJdhywnU3u+zx6LM2MNFeyNOfeA78jpJQoFAqFQqE4eHE09QAUCoVCoVA0LMrYKxQKhUJxkKOMvUKhUCgUBznK2CsUCoVCcZCjjL1CoVAoFAc5ytgrFAqFQnGQo4y9QrGfEUJMEUK8Z3n8kRBiYlOOSR/HHo9LCJEqhPhBCFEuhJBCiJwGH6hCodjvKGOvOOTRjZ7Ub34hRLEQYpYQ4iEhRMZevORZwK37e5xNxLXAcOAIoBWwtWmHs+cIIY5UExXFoY4y9gqFxnQ0Y9YeGAm8C5wPrBBCdNuTF5JSFkspy/f/EJuErsAKKeUyKeVOKWVgb15ECBG7n8d1UKE+H0VDo4y9QqHh1Y3ZdinlCinlB8BQoBp4yzhICDFICPG7ECJfCFEphJgnhDjR+kLh7vKwfaOEEAEhRLuw7RcLISqEECm1DVAIcZwQYroQoloIUSaEmCqE6Fzfce0pQohc4HLgWH1lPEXfniKEeFsIUSCEcAsh5gshTrA8L0c//kIhxG9CiCrgiVrO8ZEQYqIQ4lYhRJ7+3r4TQmRZjqnPZ366EGKR/vxSIcRcIcRAfTU/XT9sk/V9RBnLx0KIP6NsnyyE+Mjy+HghxEwhRI0+5g+FEJl7ON5cIcRjQog3hBBFwEx9+xVCiFX651okhJgmhGgbbbwKxZ6gjL1CUQv66vxN4BghRLa+ORX4EjgGGASMB36u7+pfSjkZWAdcFrbrCuBLKWVFtOcJIY7Tz7UAza0+DPgEcO2PcdXCEOBrQl6Ps/TtHwBjgH8DA9EM1a9CiB5hz38aGAv0BV6v4zxD9XGfCJwM9NPPYVDnexNCtAS+Ab4AeqN9Pi8BfrSww+mW81jfRzhvAccJIToaG/TJ1NFonh6EEMcCP+nj6QecAeQAPwghRH3Ga+FGIF8f78VCiMP0MTwJdNef/0ktY1Uo9gwppbqp2yF9Az4CJtay70RAAkPreP4S4D7L4ynAe7W9Plo8fzPg0B93188xpI5zTAd+3cP3tUfjqs9nA3TRx3py2HELgQ/0+zn6MQ/U87OvBNIs207Qn9+1Pu8NbcIhgZxajj2yrv1hxy4FHrM8fhItjGH9DJ8Ke057/fUH7MH/Ihf4K+yYM4EyILUxv//qdmjc1MpeoagbY7UmAYQQ2brrdbXuLq5EW0122IPX/AhojrY6BrgSWCKlnFfHcw4DIlzM5iD3z7jqQy/977Sw7dP081mZW8/XXCmlLLM8nqn/7Qn1em9L0VbPy4VWOXBTeJhkD3gbuFQI4RRCxACXoK/qdYYAN+vu+Up9LCv1fV3rOV6D8M9nArARLdzwpRDiKms4Q6HYF5SxVyjqpg+aod+oP/4ILYHvTv3vAGAxUO8EKyllMfAtcKUQwgVcBLxTn6fWsW+fx7WPCCLHV7WfXvsj6nhvUksaPAk4FpgHnA2sFUKcuhfn+hRIA04BTgWaYXelO9DCEwPCbl2B3+szXgu2z0dKWQkMRlvhrwWuAdbr7n2FYp9Qxl6hqAUhRCpa6dlfUsoiffNRwBtSyp+llMuAHUCnvXj5t4HT0C7oScDnuzl+ASFPQDT217h2xwrL+ayMtOzbU3rqn7XBCP3vKsu56nxvUmOulPIJKeVRwFTgUn23V//r3N1ApJan8SWat+VK4Dt9cmYwH+gtpVwf5VZZ3/HWcf6AlHKalPJBNG/ODuCC+jxXoaiLmKYegEJxgBCrJ3oJtNXc4Wgrszg0g2+wBrhQCDEDzXg8Qj2MSDhSyhlCiDXAc8DYMDd2NB4FfhdCvISWvOZBS+yaJaVcs7/GVY9xbxBCfAO8IYS4Gi334Fo0D8jeGiUJfCKEuB/IQEvmGyelXKfvr/O9CSFGAKPRwhw70FbZ/YD39UM2A0HgZCHEV4BnN5/328As/f7osH0PAn8KIV4EPgYq9POdC9wgpazZ3XhrQwhxOtqkYBpQgGbs2xEKEygUe41a2SsUGiPRDMVWtJjxVWiZ5H2klOstx12K9ruZC/wI/IHmOt4b3kVz7e7WhS+l/BMtU30YMEc//8WArwHGtTuuQIuRf4aWeHYEcKqUcvVevt5cYAZazHo8mofgUsv+3b23MrSJz09olQ4foHlKHgWQUu4C7gHuRvsf/1TXYPTciWXABinl1LB9k9HCBX3RkiaXAi+iGf19/V+UoHl7/kBz4z8DPIa9MkGh2CuElHWFARUKRUMhhHgGOElK2bepx9JU6PXrbaWUxzX1WAz0xLzNwAtSyuebejwKxf5AufEVikZGCJGGtjK8EriliYej0BFCONCqJK4GkoGowkgKxf8iytgrFI3PT2ju+K9QoikHEu2BTWiu/kvrkUehUPzPoNz4CoVCoVAc5KgEPYVCoVAoDnKUsVcoFAqF4iDnoI3ZZ2VlyZycnKYehkKhUCgUjcKCBQsKpZTZ0fYdtMY+JyeH+fPnN/UwFAqFQqFoFIQQm2vbp9z4CoVCoVAc5Chjr1AoFArFQY4y9gqFQqFQHOQ0qrEXQpwnhFglhKgSQmwQQozUt4/Wez9XCyEmCyE6WJ4jhBBPCyGK9NszQghR+1kUCoVCoVBYaTRjL4Q4Hq0P9KVAClobyI1CiCzge+ABtI5X89GUxQyuAs4A+qN1sjoVTc5SoVAoFApFPWjMlf3/AY9IKWdLKYNSyjwpZR5wFrBCSvmNlNINPAz0F0L00J93MfC8lHKbfvzzwCWNOG6FQqFQKP6naRRjL4RwAoOBbCHEeiHENiHEa0KIBKA3WptMAKSUVcAGfTvh+/X7vVEoFAqFQlEvGmtl3wJwAeeg9Q0fAAwE7kfrLhXecKIMzdVPlP1lQHK0uL0Q4iohxHwhxPyCgoL9+gYUCoVCofhfpbGMfY3+91Up5Q4pZSHwAnAyUAmkhh2fClTo98P3pwKVMkoHHynlO1LKwVLKwdnZUUWEFAqFQqE45GgUYy+lLAG2AdFa7K1AS74DQAiRBHTWt0fs1++vQKFQKBQKRb1ozAS9D4H/CiGaCyGaATcDvwI/AH2EEGcLIeKBB4GlUsrV+vM+AW4VQrQRQrQGbgM+asRxKxQKhULxP01jauM/CmQBawE38DXwuJTSLYQ4G3gN+AyYA5xned7bQCdgmf74PX2bQqFQKBSKeiCihL4PCgYPHixVIxyFQqFQHCoIIRZIKQdH26fkchUKhULRoKzYXsZz49c09TAOaZSxVygUCkWDMmlVPq9NXt/UwzikUcZeoVAoFA1K1xYptEqLb+phHNIoY69QKBQKxUGOMvYKhUKhaFAWbSlhR5m7qYdxSKOMvUKhUCgUBznK2CsUCoWiQUlPjG3qIRzyKGOvUCgUigalR6sUju6m+pU0JcrYKxQKhaJBWbOzgqlrVSfSpkQZe4VCoVA0KM1T4kiJa0x1dkU4ytgrFAqFokE5uls2H18+tKmHcUijjL1CoVAoGpRFW0q5+tMFTT2MQxpl7BUKhULRoKzZVUFBhaeph3FIo4y9QqFQKBqUoR0zGNyhWVMP45BGGXuFQqFQNCird5Qzf3NJUw/jkEYZe4VCoVA0KHmlSiq3qVHGXqFQKBSKgxxl7BUKhULRoHTOTiItwdXUwzikUcZeoVAoFA1KYmwMXZonN/UwDmmUsVcoFApFg7JmZzkLVIJek6L0CxUKhULRoBzeOZNqb6Cph3FIo4y9QqFQKBqUTlnJbG5e3dTDOKRRbnyFQqFQNCh/rd7FPd8va+phHNIoY69QKBSKBkVl4jc9ytgrFAqFokFp1yyRvm3SmnoYhzTK2CsUCoWiQRm/YifL8sqaehiHNMrYKxQKhUJxkKOMvUKhUCgalBinMjVNjfoPKBQKhaJB6d4ihZP6tGzqYRzSKGOvUCgUigYlv8LN78t3NvUwDmmUsVcoFApFgyJlU49AoRT0FAqFQtGgjO7ZnK4tVCOcpkSt7BUKhULRoHj8Qd6auqGph3FIo4y9QqFQKBqUHxflMXN9UVMP45BGGXuFQqFQNCin9W9N9xYpTT2MQxpl7BUKhULRoGwprmbNroqmHsYhjTL2CoVCoWhQlm4rbeohHPIoY69QKBQKxUGOMvYKhUKhaFAykuKaegiHPMrYKxQKhaJByUyK5fQBrZt6GIc0ytgrFAqFokHZWFjFT4u3N/UwDmkazdgLIaYIIdxCiEr9tsayb7QQYrUQoloIMVkI0cGyTwghnhZCFOm3Z4QQorHGrVAoFIp9o22zBEZ2zWrqYRzSNPbK/gYpZbJ+6w4ghMgCvgceADKA+cBXludcBZwB9Af6AacCVzfmoBUKhUKx95zStxXXHtO5qYdxSHMguPHPAlZIKb+RUrqBh4H+Qoge+v6LgeellNuklHnA88AlTTJShUKhUOwxszcWccG7c5p6GIc0jW3snxRCFAohZgohjtG39QaWGAdIKauADfr2iP36/d4oFAqF4n+CkmpfUw/hkKcxjf1dQCegDfAO8IsQojOQDJSFHVsGGNqK4fvLgORocXshxFVCiPlCiPkFBQX7e/wKhUKh2AsGtU8nJzOxqYdxSNNoxl5KOUdKWSGl9EgpPwZmAicDlUBq2OGpgKGtGL4/FaiUMrJDspTyHSnlYCnl4Ozs7P3/JhQKhUKxx0xanU9uUXVTD+OQpilj9hIQwAq05DsAhBBJQGd9O+H79fsrUCgUCsX/BKXKjd/kNIqxF0KkCyHGCCHihRAxQogLgaOA8cAPQB8hxNlCiHjgQWCplHK1/vRPgFuFEG2EEK2B24CPGmPcCoVCofjf5b3pG3lu/JrdH3gIENNI53EBjwE9gACwGjhDSrkGQAhxNvAa8BkwBzjP8ty30WL9y/TH7+nbFAqFQvE/QNtmCRzdrfFDqx/OzCWvtIbbx3Rv9HMfaDSKsZdSFgBD6tg/EW0iEG2fBO7UbwqFQqH4H8MbCLKuCVrcXjCsPVUef6Of90DkQKizVygUCsVBTIXbz/Yyd6Ofd/bGIqasUZVZoIy9QqFQKBqYYR0zePacfo1+XpfTQUKss9HPeyCijL1CoVAoGpQOmUnMyy1u9POO6JzJ8b1aNPp5D0SUsVcoFApFg/LLku18PX9bo583NsZBpVvF7EEZe4VCoVA0MENyMprkvFPXFDB5TX6TnPtAQxl7hUKhUByUCAGRWquHJo1VZ69QKBSKQ5Q/V+5skvMe3imTvNKaJjn3gYZa2SsUCoXioOTtaRv5cGZuUw/jgEAZe4VCoVA0KHExTWNqVHJeiHr9B4QQtwohBuj3DxdCbBFCbBRCDG/Q0SkUCoXif56MpDjOH9qu0c87qEM6wztlNvp5D0TqO926Bdik338SeAF4HHipAcakUCgUioOIkmovX8zd2ujn7dMmjZHdshr9vAci9U3QS5NSlgkhUtBazB4npQwIIZ5vwLEpFAqF4iAg3uWkbbOERj/vF3O2UO72c90xXRr93Aca9TX2W4UQI4DewDTd0KeidbBTKBQKhaJW/tG/NYd1aNbo5z1zYBvSE2Mb/bwHIvV1498BfAvcBzyqbzsVmNsQg1IoFArFwUNhpYczXp/Z6Oft0jyZjCRl7KGeK3sp5W9A67DN3+g3hUKhUChqZc7GoiY5rwTW51c2ybkPNGo19kKITvV8jY37aSwKhUKhOAg5uV8rXpu8vtHP++KEtVS4/Tx6Rp9GP/eBRl0r+/VoEyNRxzESUP0DFQqFQlErczcVU1jpbfTzXnlUJ9btUit7qMPYSymV4I5CoVAo9pm1TWRwt5fWUFTV+JOMAxGlja9QKBSKg5Iv5m4lEFSdcKDumP10NDd9nUgpj9qvI1IoFArFQUVqfAwdMhMb/bxStbwzqWtl/16jjUKhUCgUBy1Oh6BXq9RGP+/Zg9rSpXlyo5/3QKSumP3HjTkQhUKhUByclNf4+X1547e53VnuxiHqyjE/dKh3zF4I0QIYCmRhydCXUn7QAONSKBQKxUFCx+wk7j6pR6Ofd3NRdZNUARyI1MvYCyHOAD4D1qFJ5q4A+gAzAGXsFQqFQlErJ/Rq0SR95Y/okkmfNmmNft4DkfqW1z0GXCqlHAhU6X+vAhY02MgUCoVCcVDw16p8nv5jdaOf9/BOmRSplT1Qf2PfXkoZLo37MXDRfh6PQqFQKA4yspKbRp9+4eYS5uUWN8m5DzTqG7PPF0K0kFLuAnKFEMOBQpR6nkKhUCh2Q4+WqaTEN76sy5xNxZTV+Br9vAci9V3Zvwscqd9/EZgMLAHeaIhBKRQKheLg4d3pG6lw+xv9vJcd0ZEju2Q1+nkPROrb9e5py/1PhBBTgCQp5aqGGphCoVAoDg7k7vXZGoT3Z2yiwq1W9lDPlb0QYoAQop3xWEq5BagUQvRvsJEpFAqFQrEPrNlVwY5yd1MP44Cgvm78zwBX2LZY4NP9OxyFQqFQHGwkxsZw7TGdG/28LVPj6dc2vdHPG07O3eOo8jR+GMPKnmTj2/rWSyk3ADn7fUQKhUKhOKjw+IO8OWVDo593WKcMLh2R0+jnPRCpr7HfJoQYZN2gP96+/4ekUCgUioOJpmpIM31dIW9P27j7AxsQ470nuJq2eK2+tRAvAj8JIZ4BNgCdgduBxxtqYAqFQqE4ODihV0uO69mi0c/bJTuZoR0zGv28VowWu1VePynx4dHwxqNeK3sp5bvArcApwLP639uklO804NgUCoVCcRDQpXkyN3yxsNHPO6xTBr1bN263vZy7x1HtDcXn/bqxT45rfJ0BK/U+u66gF66ip1AoFApFnbwwYQ1bi2sa/bydspMYv2InJ/Vt1ajnLar0kpihmVdfIAiANxAkLqbpXPn1jdkrFAqFQrFX3HZCd2JjGt/cvDllA/NySxr9vBlJIXnglHgXKXEx1HgDjT4OK8rYKxQKhaJBWby1FK8/2OjnPbJLNu0yEhr9vJWWMrtqr58Kj58mylE0UcZeoVAoFA3K+BU7m+S87TMSSEto/KQ4q7H3+TUr38S2vnZjL4SYbbn/UOMMR6FQKBQHG021qn34l5VMWVPQqOe8ZEQO7Zolmo/TEl00S3Q1WfmhQV0r+25CiHj9/m2NMRiFQqFQHHwI0fTZ6I2F0yFYs7PCfJxf7qak2nfgruyBn4C1QohpQIIQYlq0256eUAjRVQjhFkJ8Ztk2WgixWghRLYSYLIToYNknhBBPCyGK9NszQgixp+dVKOrLlDX5vD9jU1MPQ6E4aHAIwc3HdW308/Zrm8YNo7o06jnfn7GJ7WWhygNPE+QqRKPWqZaU8lIhxJFokrhDgPf30zlfB+YZD4QQWcD3wBXAL8CjwFfA4fohVwFnAP3Rwh4TgI3AW/tpPAqFjWlrC/l7QyGXH9mxqYeiUBwUeP1BHhu3iitGdmrU8ybGOmmeGteo5+yQmYg/EFrHSwktUuPItGTo+wNBymp8ZCY33tjq9KtIKWcAM4QQsVLKj/f1ZEKI84BS4G/AmG6dBazQ6/gRQjwMFAohekgpVwMXA89LKbfp+58HrkQZe0UDkZOVSKUnramHoVAcNDgdgquPblxDDzB7YzHbSmr415D2jXZOpxC4ffYyu13lHty+IAmxWp39qh0VnPbaDHKfOqXRxlVfBb0PhBCjhBAfCCHG63+P3ZMTCSFSgUeIjP/3BpZYzlWFJsnbO9p+/X5vFIoG4qt5W/l6/ramHoZCcdDw0Gm9GJrT+LK1R3fL5tHT+zTqOTcWVplCOgBSj9av2lnOdZ8vACAjOZZWafFRn99Q1Lef/RVorvWdaC73HcBYIcSVe3CuR4H3pZRbw7YnA2Vh28qAlFr2lwHJ0eL2QoirhBDzhRDzCwoaNwNTcfBw4bAOnD+0XVMPQ6E4aJizqZjLP57f6Oc9qU9LNhRUNvp5rdZJSmifkUh2chwz1xcBUFbtY0eZu1HHVN/0yDuB46WU5gpbCPEV8B3w7u6eLIQYABwHDIyyuxIIFy9OBSpq2Z8KVMoodQy6Vv87AIMHD27q5EfF/yird5Yza0NRUw9DoTho2F7a+FK5oOnSz9pQ1Oi5Au0yQqV3yfExbCmupqzGR1mND4DSGm+jjgfqL6qTCawM27YGqK9f5hi0RL8tQoidaB3zzhZCLARWoCXfASCESELrqrdC32Tbr99fgULRQBRWethe2rizboXiYOaMAW2a5LwP/byCRVtLG/28wztlmvezkuNokRrHpsKqRh+Hlfoa+xnAC0KIRDAN8rNoiXb14R00Az5Av70FjAPGAD8AfYQQZ+t1/Q8CS/XkPIBPgFuFEG2EEK3RYv4f1fO8ikOQnLvH8enszXv9/GEdM/nXEOXGVyj2F69NXt8k5331/IFNkiswaXW+eT+vtIZd5R6aumC8vsb+GqAfUCaE2IWWUd8fuLo+T5ZSVkspdxo3NNe8W0pZIKUsAM4GHgdKgGHAeZanv41WkrcMWI42SXi7nuNWHKK0St375JeJq3bt02RBoVDY2VZS3STn/X7hNrYUN8y5n/x9FV/Pt6egGdHlvm1C1TyP/qI5xYOWwHJcEzQFqlfMXkq5AzhaCNEWaA1sN0rh9gYp5cNhjycCPWo5VqLlDNy5t+dTHFp0zEoiJytx9wfWQr+2aSjdJoVi/9FUSrETV+WTEt8wyn3dmqfQtllkk52PLh1CnCvUyjYrRauvNyYCUkrSElx0zk5qkHHVxh5NL6SU26SUc/fF0CsUDc2mwip+WbJjr58f63SS6Gq6vtMKxcFGUMLtJ3RrEn347AYSrvlkVi5T1kZWfT3zxxp+XbrdfPzZ7C0ABE1jDxVuPxsKGjeGr7reKRRhTFi1kz+aqEuXQnEwIqVk1Y6K3R+4nxmak8ETZ/VtkNdesq2MyZbYPGiTmpU7yk1Pxh/LQ4uOBJeTwR2a8feGIi7+YC7vXzy4QcZVG8rYKw5K9mX9cNHhOZxzWNv9NhaF4lAnKCXjlu1odHf+3NxiHvppBcFgw5zYGu4rrvKypbiaC4aF1Pqu/Xyhef+azxaycEsJ5W4fHn+Q1Tsbd/KzW2MvhHAIIY4VQsTu7lhF4+P2BVjSBKUlBzqp+xCnW7mjnDmbVJ29QrG/GN45kx+uG4HD0fi5MGt2VeBvIGNv5frPFzLquSmMnbPFXGwMCasEeO/iwQi05jjPjl/T4GOysltjL6UMAj9JKRtfBUCxW3aWufnvF4uaehgHFOcc1pbUBNdeP7/C7ae4Un3dFYr9xb+GtOeNKRsINILRjUZsA2W/W6cutvemuzDSLNeheJeDx8atYqtemdAsce+vUXtDfZc/04QQh0spZzfoaBR7TG5RVYOVlvyv8u2CbbROj8ySrS+Hd8ow9awVCsW+89Tvq5mwchdBKXHSOKt7azKg2xcgvgGSbo3GNgCnDWhN+8xEvl2wzbx6TFi5yzKGIDvL3LRJTyTe5aCk2rffx1MX9TX2m4HfhRA/AVuxhESllA82xMAU9aNjVhLxLpV6YeWtfw+iU3byXj//h0V5/L2hiBf+OWD/DUqhOIS5YGh73pq6oclK8HyB4H439lcd1YkMS9va9bsq+FNP7D2hV0sWbC6JeE61N8C2kmrcvsbvcV9fK5EA/Ihm5NsC7Sw3RRPi8Qeb5ItzIBPvctKu2b7U2aczqnv2fhyRQnFoUenxU2ZZuTaFp0xKOE9XwmyI6EFOZhLDOoZi8s1T4+mQqdXOJ7iclFRFDwW2iVKb3xjUV1Tn0oYeiGLvyCtpmgYTBzKXfDiPG0Z14fYx3ffq+bExDhJjG0aIQ6E4FLjg3dlsKa5m8YMnAPD4uFVA4xr9al+AxVtLtWTdBjhtUaWH/IrQyv76UV249Igcej04nomrdtWan9DYrW0N6u3/FUL0FEI8IIR4TX/cXQjRr+GGplDsHc1T4vj34R32+vlzNhYxbtnei/IoFIc6JdVe3L6A+diwe15/43khk+Ni+OPmo3D7g1R6/fv99ds0S8AfkASDkq/mbeGRX1bS68HxDM3J4OzD2vKLRVjHysRV+VG3NzT17Wd/LjANaANcpG9OAV5ooHEp6klqgovkOLUKtZJf4WFd/t7XsB7XswWXH9lxP45IoTi0+Ef/1lx/TBfLFs3afzgzt9HGUFbj47VJ6/D6g9z3w7L9/voz1heSEOtAAnd9t4z2GQm0Sovn8pEdmb2xCEctktsn9WkJQIfMvQ817g31Xdk/gtbP/hrAmK4twd56VtEESCmp9Oz/Wev/OrM37n2d/NK8Mn5clLcfR6NQHFpMXVvARIu6XFDC+xcP5sbRXRttDFUeP5/P2cIRXTJ57tz+Nk/DvuILBPl+YR7fLcjD6RDEOASZyXGkJ8Zy9acLWJ5XRjRJgS7Nk6l0a9frzUWNW0VVX2PfHM24Qyj6IWmQSIhiT1DJedHZl6zfBJeDqgZw+ykUhwqJrhhaW2LTQSm5/OP5PPX76jqetX8xLgGt0xIY/NhEejzwx357bWPisLm4Co8/gD8o+WreVlbtKCddr58PX9lfPLwDyS7BBe/NASD3qVP223jqQ32N/QLgP2HbzgPm7t/hKPaUeJeDwzo0a+phHHDsyyx0ROcsTujVcr+NRaE4UPEFGmax8MnlQ3nxXwPMx8bk+62pG/ardK0/EKy1uY6UEgF8s2D/920zDLlAEAz7CM8c2AYpiVAL/GnWct4vvpiHYj4GIOfucft9XHVRX2N/I/CYEGIqkCSEGA88CtzSYCNT1IverdNolqiUjK2cObAN6fugoPfdwm38vCR6ck1js3BLCVOjdNZSKPYVfyBI1/t+b5DXvv/H5dwwNqTs+fA/epv3vftxgtHlvt95a+rGqPuktGvXD2iXvt/OW6yX1S3LK2PaOvvv88OZuUgkF1o08gE+7DKdTFnMpTHjWRJ3BX1F9HE3FPUy9lLK1Wj95l8H7gc+BPpKKdc14NgU9aDc7WPiql27P/AQYnle2T6tWEb3aM7hnTJ2f2AjsLGgitU7ym3bZqwrbLAVmeLQIdCACjeLt5aSW6S1cK3y+Hna4r6vJW9tr1mzs3z3B0HUGPreYtXaN0ITzVNCrXTDJxoAmf7QdTpNVPNL3P37b0D1oN6ld1LKamAmMAWYLqWsbKhBKepPYaWnXsd9Pmczgx+b0MCjaXy8/mCEO2xdfiWefSjx8QYOHKGiswe14aqjOtm2/fv9OZTXNK7UpuLgQzSgbO3FwzuYE+Yqr9/WMnp/zzFq0713OoRNwGbhltL9e2KdTYXapKZFWrzZLTM1wUV82Li2b4+S9OtpvM539S29ay+EmA7kAuOAXCHEDCHE3hczK/YLvVqlAtQatzK4YGh75tx7XGMMqVGRSFxO+0Ur96lTuO2EvRPUAfhrVT6LD5BOgiOemkTHe36L2O5uxHplxcFJtN/O/uKtqRvN8FNKnIu4KAb5p8V5+xy3PrlvS47qFl3tsnV6Al9fPdx83NAJcW9O2cC3C7aRluDi/KHtbXlD8XjoJTZFPqm48Vz59V3Zf4yWpJcupWwONAPm6dsVTcjyPM2FtbtuUlPWFHDv9/u/1rSp8fqD+AL29z7iyb+Yu6l4r1/zmO7NuTpsNd1URPu/Jric+5SToFCAlmTm00Vh9jd5pTXkl2tex/wKt83TZqxLbvpy8T6fp12zRLKS46LuK6ny8uaUDebjSz/cf/nkc6O0wO7aPJlXzh9IWY2PmesLOe+dUN+40Y5FpIoaVgQ7cLP3Okqk3rtj45T9NqbdUV9jfxhwh5SyCkB34d+lb1c0IYVV2g9qd7/X7xfl8dX8rY0wosbF5Yz8Cm8vc7Or3L3Xr7liexnfLdz/Gbz7ixpfgJLqpm3Bu720Zq9XZVPW5O/WE6VoeFxOB7/dOHK/x9B3h3M/Bs9bpcXXKirmEILUhNC+RfvRWxctKXBdfiU+fVKTFBdDu4xQCKGnYzMAk4ID+TF4JA/4dAX6A9DYzwaGhm0bDMzav8NR7CnGRfNQbckaTaUqweXk2B7N9/o1E2Odtm5WTUlt/9X9KRCyN+zLZOqSD+exLaynw3Pj19jagSoaHrcvwJlvzGyQTnQ9W6Vy+oDWQGSMvj695ce8OI2v5+1+cbKhoCriu2SQlujiwmGhSPPRtbj794a/bj066vbbvlnCi//qz4B26WwtDo2ru9DeS2mypiq4WGp/K3IX7v8khlqo9VMXQjxi3IANwG9CiLFCiKeFEGOB34D1jTJKRa0Eg1r2eFxM3e0bD9aVVFUU9cAaX4Cxc7bs9WvmZCUxah8mC43B/3Iyfnqii6Sw1VjftmlN1iDkUMXldODxB/GFF4rvB7o0T+aILllAKOu/Rarmbq8OE6yauraAqz6Zb9u2ZldFnSWnxmSz0uMnJT76yn5zURUnvzzdfPzT4v1XTtvp3sg8mp6tUmmTnsCmwmpGPPmXZY+kp0O7HiW109rJbJNZeKWTlEAp+OuXZL2v1DXFsraxjQe+Bzxoanoe4Ad9u6IJCUjJX6vzqfE27UrvQCO/Yu9XnuNX7OLtWmp3DwTiXQ6M6MW0tQV0v79haqXrolXa3rfpLK32RXgmNhRUsqW4ceVDFRoNsQ74Zcl27tFzhIyFxjv/GQxAHH6Y/SYt0PJqPp21mT5t0iJeI1jLwHILqxj2hGZMf1iUV2sybSAoqfb6uWFUl6j79zerdpSTV1rDK3+to22GoXsvWRt3EW1FIQC3nncy1x3TGRB40fNuAo0Tkqu1g4pqa3vg8OnszczPLebl8wZG7DMumvszDva/wNS1Bbw0cS0fXDzElKcE+H0/dKs797C2uA6Qz/OuE3tQFFZe6fYFzTpfSeM31ABtwnHJiJy9fn549OWZP9YwtGMGJ/dttW8DU9Sb8BX2nuD1B+l2/++1Zrjfd3JP+rbVDLjhhZq6tgAnAcTYcyB3Om/GduEs7yOc0q8lt329xKabf3yvFozonBn1tVeH1dWv3hm9fE2i1brbKgHcZSAcEJdSz3e659wwqguvTV6HA8lHrqeJFaGJ7RPj1/PONG0h4TXMb6Bxymj3pMVtohCinxBihPXWkINTaMzdVFyrCyo7OY47T+xeawnN65PXs25XRb3iZP9LTFq1i0VbSglKSWl16Mfy23Ktnjdc0GJP8PqD+1Snvz+x1tk/8ONyvtcTB/16BYLbF2DtrsaXvBjwyATW5+/debOSY4lxRH4flXeqcTHWzbWtoOtidyp4x/dqYVbxZyVr+S9VHj/jYu/Fkau51gc51pNCNbd8tSQiwXhAu3S6tog0yMvzyvi/X1bSLHH31ShSggASYrUQ5xGOZfBUe3iyLfg97Cp3Rw0D7iueeR+zIu4yHoj5lKOclgqo0Q9yVFctbyAp1onPNPZN78Y3EUJcBOwEJgFfWW5fNtzQ/vfx+oNs3Q+uyaO6ZnHWoDZR943oksX70zdRVBXdFfTs+DUs2lrKc+f0Z8MTJ2vPefIvFm4p2edxNSWGMTckOQ1XobEgr629ZH2YtbGIZXll+zbA/cThT/5l1tkv315GYaWHfw1uZ2Yg7yiNnpzU0DxxZt+IFVZ9Kaz04o8SJ96bJNMbv1jEBzOi1C8rdoth4/fGjb+7X9clH87l5q8WA5CZHEfuU6cwJNtPD4c96e4sZyimbg3tePzBqFn2a3ZWsKPMTUl1fVbDmrWfl6uFC+6O+SK0q2Qzr/y1jkUNILRzn/91koSHS2PGm9tu910NI2+jS3Ot5K7KG8ArG9eNX9/l3jPA2VLKLCllO8ut/W6feQjz5pQNjHxm8j6/zsRVu/h+YfSWq78s2U5RlddWK7ujrIbTX5sROkjClLX5Zp399jI3Z73xN6Alunj8B/aKqrDSE+FyzNalKVeGSckavaL99chg21pcHTVx8exBbTihV4u9He5+ZeZdx7Lu8ZMArdztid9W89X8rSTEOnH7Ak0WvskrrWZ456y9em5cjIP0hMhqh70xOn+t2sWK7Xs36TjkkbY/e0RQShJjnbUm/o7p05LO2ZphW7atjH++NYtW2ydq53Ml4ss5BoCeYrP5nLembqDC7aO4ykul228aaSvtLSGrSau16o3aG+Fok5JtJTXcH/MpfR25oZ1lWymo8OxXCV2AMR0jPQ5f+Y/h24CWvX+4JXHvQHXje9FkchV7QE5WIpn7oYRrUPtmplJeOP2MuJjlC79sWxlLtmkr04Ht0+ncPIniKh/bSiO9DMOe+Itn/1gDwPzcYu74ZknEMU3N4McmcuMXi23brh/VhdynTqG77uoz5jpO3T08SO8E+Pi4lbW6m0c+M5k5UcR3Jq7K588DpAzs16U7+Hy2dkHcVR5y9w174i8e+mmF2Vmr3N248rmvT97AL3vZLMjjD0bVCdgbbZeT+7ZiaEftf11W46PS4pa9/8dlzFhXuFdjPBQwPCkJrroreaIRlFDtDUQNd/2yZDtfzdtKvMvBsc9PoVfrVD6+bCgphZoXrvqoB/AMuwmAzo7Qd0gguPTDeQx7YiI7y2tsgjgGa3eF4vOXfaRl8LfLiJ6zkpkcx5UjO3HpER053fm3fWfZNv5cuYvl2+v24L03faNt0pFf4ebWrxaTWksFQLAgsl3ME/4LuPm4rhHbTWN/AGTjW3kAeEEIsXdT+UOUuBhnrepOe0JKvKvW8pKrPllAXIzDprTWpXkyOfoMeNGWUuZuKuGcw9ry1Fn9uPazBRGvUabrrH+3MK9B2kHuD3aW293Vf63axejnpzBX/yEas/uMpFiuOqqTucL/6O9ctpVUc/rrM6O+bm1x4h4tGy6BZ094bNwqHv5lJQBDcuytjGNjHGbs/n+N5LDvs8sp6LkXn/k3C7bx61ItKXPUc1O44N2Qatlns7fwxby9L8E82Am58ff8O5QY6+TzK4YRH2WiUFDhobTax5Q1BZw9qC2l1V4Wbsij/dafAPC1OowCqS1SMggZ79gYBzvL3fgCkt+W7SS/ItIIRivPrO23mpEUy3lD2zOiZZBsoRn11/ynA1BVkAvAhvyqOt9nnMtpmwwFg5p34ZPLh0Uc68LPsW6t/8ivgcNZG2zDD4EjuP30YfxzcLuI4/8MDmZi/BiIj76Q29/U19ivBf4B7BJCBPRbUAhxYPt/m5hFW0tYs2vfGx2Uu31RS1NAq0f1+IO2nsrFVV5yi0KreI8/wCO/rGTkM5P5fflO2/NP6deKkbrYRBQxOpOSWnIC6sO+PBfguJ7NOXNgW9u2hFgnA9s343jd3W5crhwC3pm20cx49QUkW4urWVJLeU6r9MiLR4eMREb3PFDq7EMX4nm5oTyLU/u1YmD7dM4Y2Ia2zRJIjT/w5XM9/gAXfaBJlsaE+U9f/NcArjraLlH8+ZzNvD5591IeRlOgLtnJtGsWWuX1b5fO8E7RM7qt7Ov383+V5PgYUuJj9qrPgkMI5uUWRxV32lwUMqCds5NZu6uSdb+9am6b725DID4dgFQROvbUfq12K4YVLfG2tjLQ9fkVnPH6TOJ2aB6AWYFe7HJoi4A/Zs6r8zwGvy3dYXbvA21CkhwXwxlhi4dYfPya9Srnx2hh23XBNpzgfZZHY2/hgZ9WMOKpSRGv/aL/XB5zXgvpjRMNr6+x/xT4BOgPdNNvXfW/iloY2SW71vKRPWF7aQ0z19ftjrRm1IZnyibFxthWxo+f2ce8P27pDjYVaF/mkV2zOa5n9Fj1Uc9OJrew9lnwlqJqNhREusurPH4GPrpv3faKqrwRXd4O75jJ//2jd8TnsqNMq6//h67e1bdNGj1raRaUHBdDShQjOXF1Pq9PjnQhNjVt0kMXtV+X7uDvDUVUefzkV3jI3wdFu8aisNLLNF0opSBs1VZe42fh5lLbtj+W7+SnxdFzVaws2VaG2xfgsJxm9GodWiUFgxKPP8j1ny+s8/kDH53A7I2RWudNTWGlh/t+aLh+FgL4/toRtcrN1kVZjY+XJq6jOopnrNKjbfMHJdd8toAan5/2QS0xr1gmsyivEunUJtnx+Di6WzZnDWzDPd8vo0NmUp3nTbP0hIhxCNvjcDpmJfPZFcOI26X9/xfLzmz1a4umbErr9T5nbSzim/khb+fcTcU8Nm4Vn4Wt7F92vUb3ytAEYrXUVvLFVV56tExho54cHY51UdbQ1NfYZwIPSimXSyk3WG8NObj/dSo9flvf491R4w1EbUpRWu2zzS7DyUiKJTM5lBvQITOJYR219pLH9mhOx6wkWztLrz/IK+drNfuxMQ6z5jm/3M2sDdEnFdnJcXW+l7enbeDliZHxqj15/7VRVOmlIKzW/NVJ6+n90HjzYmPYcaPlrxHWWJZXxqbCKoSITACr9PijGsljumVHbYQzdW0BPyxqnDCH1x/ki7l2F/TZYRUZXZons7Pcjdcf3G0p1P6kLrfv6p3lUWOt4c8Lb686YeXO8MMZkpPBCb1a1mtMDiF4c8oG3pseEkNallfGoi0lTFmTv9vnlzZxr4FobMiv5PN9UILcHRVuP8e/OM2W51BfMpJiyUqOi1pVYWScP3dufwBqvEESpfY7+z/fRVS4/QRjDGPvZUzvlny/KI+VO8qZtSFy0mVNzrWWyrVplsDJfVtRU4t0dKXHz/zcYmK3a0Z4TrAH5VLz/KSKSCNr/X6uz68wvUo7y9ys0Wv5jbGs2VVBX4u39SSn3VMwJTjAvL96ZwWXfVw/T0JDUl9j/yHwn4YcyMGIPxgkew9i9v9+fw6/LI1MeurWIpnLjuhY6/OO7pZNUmxodl5S5aVFqvZjmrQ6n7zSGny6MbhjTHf+75eV3PiFliyz9rGTTDGL4Z0zuefknlHPsbGwqs4ywszkODpmJREMSvNcsPdiPyVVXp7/U0scnHbnKJ44s69tv/EDb68n5zw+biVuX4CFmzVXt1UBb3NRNVJG1hPnPnUKA9vb4+CgJeEs2FxCzt3jbEbgwZ+Wc8tXjZPA6PEHeGuq3Wi+Mink0r5+VGcq3D5inQ7apCc0lrw2UHeHxY9m5vL0H6uj7kvUv6Nt0hMiRHXuO6VnhBfsmwVbeWNK3W78i4d3MMd0zdGduWRE6HfywKm9OKlPK6rqUb9/IOpQJMfH0Dm77pXuvtAsKZaMpFg8e9Fnodzto7DSE/W7sKlQ8/DN0b0lf67cSQKasa8mnk9mbQaHi4AUuESAB3/UEt4ePb0Pz53bL+L1Rj49mQo9ATXfkqS6uaiaL+ZuweUQtmuOQV5JDU/9tgpX4QoAlgc7UYb2eaagXcuMqh7QEoGPf2EqoKn6PTteu/6s2VXB3d8vxeMPmEmkj/660izPPcIR8r586B/D5d7b8GBPzJ6yRvNojexqT3tLjN3z5Mi9pb7f8KHAe0KINUKIadZbQw7uQMEfCO6V/OqCzSWM2wNFt1fPHxg1ZrV4axlv1LJaAk0ycp0l4zyvtIafLZnSD/28wswu/3XpDtMdHAxK+j08nk9m5ZrH1tYApkNmIi3DkmO2lVTz0Uytxnniyl18u2AbX83fys2W1pUOoamt7SlT1ubzqm7c/vHaDB7Rk9QMDGNhSKx+PGszJdVe88doNezNkmK5cXRXHELgDwSRUvLdgm3k3D2OTVFCE1/M3cp8fdKQYPkxnj+0faO1vvUH7GJBAFeODBmy1ydvYF5uCfNzi8krrWlUY+8QgoHt06PuM1Z10XhN/3/mldZETLye/3Mtr0yye4ZKq327zdD/VK9UKKvxkZ7oIivF/v2ty81r0KNlCi1T917+t6GQUmv00lB9Lcr1Mre9cb5VurUVbrQE0eQ47TNfq1+Tflq8nXh9ZV+lK6w7nQ7TIN50VDvK3X6uH7uQAY9Ehvx8gaB5HmuYxuCC9+YwKEqoUCJpEdyF8FRQINMoJI3sLM3YpggtrGlV3xvYPp2RXaM3y1m0pZTu9/9h87waeScDhHZtnh3syf/5L+avYO3NYA8PyyGJluDYUNT3KvwucCXwBPB+2O2gZ0eZm6GP/2VmrdeX7i1STHd6fbjlq8VMWh3pcjRcV1/M3cKCzZFiOFeO7Eh3S0aq9drw5Fl9bd2eKj0+8nQhFn9QUu7285Y+kZiXW8ItuhBGOJuLqiNq3beXuvlgZi6gGd280hpG92zObSeEUjliHA7cvj13MVu9g1oSkX31YTgMkizGWMpQOpvx95ju2bTPSORw/f/Q5b7f+WXpDj6foxkJ46IVjlHSaP0sF20pYVojlXJ5/EHKanxMvWMUd57YHbAn6IEWPzQy9fdGBc0g5+5xe/TdLqn2MrBdMy49IidiX7+26RFVAwYf65PK1mnxEZOT35fvZOHmEmZtKDJLnazHvDttY9RkMMPjtb2shh8W5tm+a4/+upLflu/Y7WSzZVp8rdUuTYmU0Lt16j6pQdaFUYmyN2JGxvct2sr+Gj3R8sV/9je3JUjtmlMtNWOfnRJHCdrE8Pe/tQqhAWI9nYTdsymldo0KSMnd3y2tVVOhQv8d/7xke+h9SegS1BYjK4OaB2hJgTbedIe2SEiKC10/YmMcNuntcEZ1z7b9zrQQpeSKGE306rvAyFqfa2B4CwyKGzE5tF7GXkr5cW23hh7ggYDh4vtrVd211yu2l9l6fNf4AhGx5rqYs6mYv1Zpxn7gI39y3efaj+CfQ9rSPCWOe75fZhqpcKwJT0lxTo7oos0g35yyweYqKq4MfbmMH+r2MjfT1hbQrlkih3WIfqEGOPvNWbYkva3F1RHNS8Yv32mu4ED77Kbcfswer076tAl1QevaPIWMRPuKzYj5Wl20lR4/CfqF3TjflDUFzM8t5oL35jBR//9tLa42FbgCtYxrqa5T4LEYj0BQIqVkweaSWrP79xfGBfjZ8Wt4RtdBqK3hB+ybsQf2SFxk7JwtfDBzEx/qEz0rM9cXRkxKDA7vpE24tpe5o5oXiSaSdO5bs9haXG2LJT/+2yp2lrm57vMFNsGo28doE6FZG4pYs6uCd6fZGxiNnbNlt5PNwR2aEbcX3qeGRiJZsb28XgJRe/X64TPjvXhutJyc2bp2xQsT1gIwNCeDtsnaezBW9k+MW2Ua4GOCc/jC9Rg/xj3Il7GP4ST0mxZCkJ7o4onfVvHlvK1mTk44F+nhnHu+W8qcTUUs3VYKQKeAbuyltt8j4vBJJ7HSS98WcTx3bn8u/mAuOXeP47dlO/no71wA7j2lJ8+cbQ8pzFxfFKHMeZ3zZ5oJzYMxJTAgYlzWnvYAD53Wy/a4Nv2UhqC+crmX1XZr6AEeCBjumt3Fn3eU2l39q3dUsLGg7jrO2rjsiI601ktK0hK0lqCXjMixJYUYfDF3q7laBy1WNXN9EVJKthRX8/vynSTFOnnizL4242htbXnRB3OZtDqfvzcUEQxKvq2l3t6aCNY+M3Jy8Oqk9Xy/KJRBXeXxc8xzUyJK/nZHudtnZtZ/9Hcuvy+3h0PCFzup8TGc8OI0vtYzZ7+Yq2X/psTHmO1UDZd8vMtpuu+jxfrsJwrdHdAundE9m3P2m39z7luzTMWvfaWsxmebJFqxXtzCLxxWjn1+6j6Po770qOMCdVr/1lx7TOeo+9pnhOLPLVMjSx6lhMuP7MhhHZqxXf8+n9w3lKA35qVp/LZspykYBdDjgT8AzASqi0ZoF/W1e1DyunJHOSVVjStKVB+MEERDJV8aE8q9VdBrn5EYNWzj1H+cfyzfaba69ddoBrFaajHyr+Zv5dfA4QDc6fqa4U7NQ9VclNJfhEKWbl+A0mqfqSBaWxvkT2Zt5t1pG6nyBrjkw3mc985spAwZ+1X6xCIoBeUx2qSzNH8LXe/7nV6tU80FndMh2F5aQ/f7/2CCvjgw8ia8gSAbC6vMY5Oo4U7XVwDMD3ajgPSIcZ0VVjJsaEJY319jUd/p7H/CbncAb3GIJO3F6AXou2vrGR7TTozb83iM8cNbmldmrpp/WLSdTYVVfDwrl63FkVrolR6/bWXn02fbl36kZYBePLwDVd4A94aV8UjLNaRXq1RqfNpKqrDKw+1hSnqGOJDVzVXtDZhhBePCFC6EYXgVrHkB9WHNzgpOsXRAC1+4Du+caRPTKI/iji+q9HBqv9ZmEk5uYRVdmiczsmuW6fmobf5mKmRZzhsb46CwQvOMeANBnvp9ddT/x54S7QdveC6uOTpkOGs715F633BjJTxzfWFEdvlnszezYnsZ//1iEae+Op11YcZwT1qaJ9XxvT7uhamc2Dt6Br21uiDaxDkoJTl3j2PB5hI269/9VTtC44ym1maEDE7XSy3zSrTPqKvFCO2uacqSrWWNmii1O/5YvoNgUNIhM4nkuJj9UtESDeM3tTdJtIGgtpAI78gImL+to7plkxIfo03UvZqxr7J0RV8qo08Kj3YuxfjhVYT9rutyYEXTImkV1IzrBtna3BafqdW1t9Zb7G7Ir8Srf7ecQpiu9Ql6ntMGy4LtrakbzGNfdr1mbl/R479RxxQedo0NEzPZ09DwvlBfN/6osFtP4BpgfsMO78DA+Ad1rSP5CCJrh0/p24pBtSQy1Ybhfp6wchcL9SYNVx/ViV6tUpESdkVJFGzbLMFMHJm5vpAHflwOhDJAP561OaqSn3WCYMSotTFEjstYYVqzYa3uxWhykBBy891zUvQs/2j894tF3P/jcvPHBkTIq47onMVL5w2o83XW7KxgXm6xebGfsCqfI7tkEZSSmeuNEp/oFzpj8mCNZ5ZU+yio9Njq3VMT9j3W67JcAL6at4XDHp1gei5u/HLRbp8/Q9caWKq7+S98b44tlAJw/4/LOeWVGfyyZDvL88pN0aG9YXcRg9rUCq3sKIucuFhfd6Uem43m5rTmoBghgyd/1yoAPp+zhXK3zxZe2l3TlLzSGraVNE1DoWhc89lC1uVXsm5XhTaRbyBjH5SS1mnxe6XyaUwQognyvDddW01PW1vAoi2lXDG8LbG+cqRwUEaSuTLeJFvxhv8fgLbiv8N3FQBnOaaTG38hufEXICrsK+GxYeWocXjJETu4sEOZTZNBoCXztU/U/vclMnTtHr9D+/0OcmgJoX9byv16tU41Fy536CGiaMTj4Tin9tucGuhH16GhOvp7TupB/7Zp3HtyD16/cBAPndbLrLMvqPQwpndIyyR8MtOQ7Eug6iPg8v00jgOaGL19bN5uOowZK2mDxVtLTYO9d2g/8lNfncFGvZwlECX7dVtJjRl/v/C9OVFfKVqsy5qU9OW8rfy6RPthhaubWWmeGrowGDHk896ZVWuXOKMOvj4GwMDQXPcGguaEoqTax9biatbnV7K1uJq3p27gxJdCHbOiuYWnritgfX6laRD8gSDpiS7TzQihlX1ZtY9Flk6AR3XLJi3BhZTabP7012YwY10h09YWcM/JPczjqjzR3XA5d4+rd4Mhaz7DnE3FFFV5zZJNI9ywYHOxLRnRIB4PV7baSAJuczV8XM/mDAvL+g1fURjhi73J9N5dwlu0UBOEvD+xTodNPOXC9zSJW6v734idPn2OPW766Bl9ePs/kdnO1kTLfg//GRE+m7OxqM4WuvkVbs5/ZzYv/GlPoFq9s5ydZY0vWJQY6zQ9hQ21snc5HWwvc++RguD20hqmrMmnQ2YSz57Tj6/m2bvYLdhcYnbg9Aclz5/bn5mLNY9iICELicNcGQM84z+PTu7PGOh5m0muYyiVSbRzFJj7kyfdZ/PMzLX0srgycylr4i9hStxtPL7rWrau0tQZHzy1Fz/dcAQVbh/BGu26VE5IWXFWUIub93No4QJrkmGb9ASW69ey8GQ6K51EaBJyte8WOmSFvs8ZSbEc3b05T/y2mkd+WcmTv63mcr3OfmNBpa2CYegeJHDvK/WN2TvCbsnAVVBPGaL/cQzj17ZZ3W78m4/ranO7xu1FWUUbyzkKK72c+NI0BndoZirbTV1bwJ3fRtZ615ZoVhdBCZeMyDGNiJGkVNdrGQkq1V6/WRo3e2MxI/ayA9rusM5852wq5rgXpnL2m39z/rD2PGMxBDvDxHFOdczCMeMlAN7XW6D6g5K/VuWTkRRrzq6NOvunx6/mzDdCzTJmbSikrMaHBCatymfJtjL+NaQd5w5uZ/ux1mXQvf4gszYU0f///qzzPZp5UlLSt00aWcmxpsva+FekxLsi6sVPdcxidfyl3FdyPw/FfEKf1pqRnbgq35QsXbm9nNJqb0Tc98fF2oTKuM7tSYLaYR0yzPp2Y7KweGupGUbYqCspXvLhXOZbmoj01sumvGGlrDPXF+F0CIZHUZs86WV7de8DPy7n0g/nIaXkb4sAVHidvDGfczoEsTEO/vXObKavK6AuZm0s4o8VWm7J1uJqtpVUc+JL07nyk5AD85pPF/Ds+Og6AvsLl1PgcAhi9KZODbWyb5Eaz2sXDNwjjYGP/s7lkg/nkV/h5o5vl7KhoJK+D40n5+5x+AJBnh2/mqkWEaPbvllCxWbteiVaRHr3rjm6M0d0bY6HWN69bARP+c+37Y9f/ytD3X8jiPQg3Ff1lO3xscFZADzy60pKqn2UVdUQ469CCoctfLAo2AXQhHAcBG3G/tPZm7k2iuJiHF6aU0IWZVzonMhvcfcC8EdgCG7izEVD79apNEuMZfaGIto2S6C4yoM3EOTMQVrs/oReLTnnsFAcf2/bRO8N9f0v+wGf5VYG3Atc20DjOqAQQnD3ST2iui+rvX4zuerLuVttQii9W6fSv116vc8z+57RXHd0F9u21TsrmL+5xEzseO7c/hzXswWnvjrdNiP/YEZu/d+QTqXHz0d/55pGpLDSyxkDWpMa7yIjKZb8Cje5hVU89NNy8zmG8Y2LsU9krHFca/Lc/ChtKneHVUjE6r7voDf3MeRh39fdheGc65zCa7GvcpfrSzpaZuD+QJBerVJZvbPCDHEY7mRXmDfDF5B8ceXhNEt00bOVlhswfsVOJqzcZYvD1TXHWp5Xjssp6qw9B2iWGMsXVx5OQaWHjKRYerZK5QdLkiNo4ZmbRnelvx5uicHPa7EhvfHzYqawZVfI+Bmr2JNfmc4DP62Iet6/1xfy/cJtOB1ij+p91+dXmF4d4/2f8fpM3ta/+8b36ZIRObaOZFZ3aXhCXCAo+ShKdn9Wcpzte/7cuf359+EdqPT4ueDdkBcr3GAZk9JAUJoryRZRvD8GUsJ5Q9qZojyT1+Qze6P23bWuRGt8gQZvPuQLSCrcPrMjW0Ot7IurvKzcXr5H+QqHdWjGEV0yzc933NIdVOiTPF8gyJdXDecEPWfD8OR0Edp32dmiN3PvG217vXMHt+X8oVoM/aw3/ubLwLH8n8+eCvZ27Iv81/mjbVs7EVkZNTwYMtIv/LmWDkn65DguBWkxdetlW2qkVt2zMf7fdMnQ3n+rtHi+vOrwiNeNw8uMhFuZG3898+Ov5XHXB+a+6cG+dG2ebH4eK7aX0zYjgbm5xWwrqTFDdP/or+UM/LFiJ2PnbjF/x3UJVO1v6mvsOwKdLLcWUsr2Usrx9T2REOIzIcQOIUS5EGKtEOIKy77RQojVQohqIcRkIUQHyz4hhHhaCFGk354RDVV4WgeTVuVHzfCNi3Ey/uajgMjV5eItpXS09F/eHdePXWiuVo7r2Txq8tgTv63iqk8XcESXLFNzvmvzZG4f081UrAJ7DL42MpJiufzIkFBLq7R4fl26A4cQfHnV4Vz1yQKOeW4KH88KlfsZyWRW9++RXbLMOB1gfh7BoOTyj/c8rcOaEGNVY8uzxFXHztlqazLUtlkC14/qTAJunnW9Y26fHHcbz7veIBE3qQkuvpq/lfIan7lyvu8HbSIzrFOm2SkPtB/n7I1FePxBhnbU9q3YXk5hpYcLhtWvccX5785m/IqdUbURrPgCQc5/dzb/ens2szYUMX1dYYRW+4B26cxcX2hmoo9wRBpw51bNM3H6gNa01TP3B3doFtGK1hBOWl9Qyd8biggEpS2hb/q6AluJpZTSVmoYF+NkSI7mfrReqoQQtonaiu3l7LL8Joxkuk5ZSUgky7aVEQxKrjqqE7FOB/8aEtkZbNGWUqZZVuTfzN9K22YJJMfF2AxHeBvjaFeIa6J0fDTfI5L5m0vM3/jiraVIKclMiqV/u9BvKSU+pkGFUAyRoFcnrUdK7f/XOr1uj+KesGZnhTkRjHEK3piyIaJ8tq6y0qs/XcDM9UVR4/yBoJZgaYRgjJh3O6H//5rlmL83K8Z166V/DQBgQupZ5LjHcprnMfOYW13f2p4zPe4W8/5JnicJSEE3mUs8Wrhy7JXD2JynVeZIvemOlVJCE/B3mn1Ge7GL7tnxFFVGhjROc84iW0ZftEwIHMYdY7qTlRzHufqKfX1+pansGa1V9tbiavN3vLt8kv1JfRP0Nofd9kZZ5EkgR0qZitZB7zEhxGF629zv0droZqAl/X1led5VwBloTXj6AacCV+/F+fcNEb3fdiAo+ehv+wpz5fZy1u2qoMLtN+Oo9aFf2zTT3TpnUzFBGcpsNS5eRt7AhBWhL9G6/Eq+mLOFWfqP5qhu2fWquy6u8tpKWU7r35opdxxDSbWXE16cFrWu20jMscaqZ6wvtAnu3PP9MjYXVe3xisTrD0bkFiS4nDx9tiaV+6pFYc36/jKSYtlWUsPrkzfQXUSWDJ7tnMG0uJvp1iKUvX/WQE1n3kgAyyup4fflO81JzM9LtvPyX+vwBoJMXLWL35fvpGerFPq3S2esRa+8427kTA0j9KfuHl6xvYxjnp0MaD/6wx6dYOY15JXU8PA/erPkoRP4LUx5sVlirK7qJ7nIOZ7rY36KOFennVoZ2qTV+fj01WdplGxfI9vY6RDEOAQvnzfA1hDoP+/P5eW/Qp/1rnKPLeeiXUaiWX5n/T+88tc620Tt2fFr+HlxaKJhuC83FlYRDMJpr81g8bZSFm0pYXBOM1ZsL4uoQwZ4ydJzYc6mYk5/fSbzcksY+vhftfZij/bVK6r08uTvq3jhzzVIKVlh6WWeHOdiW0m16Un6afF2PpuzhcM7ZdrCC78u3RExedqfHNezOZlJsWQmxSKlNgExMrarvX4zRLK3jHlpmqlUmBrvon1Gos075Q8E65Vfs9IibmOExMJXqffricLthO7WT+9gi7mDlr/RpUUK7100mMm6+98IBy2TnbjGezNglOxprz9AhJJPr/PeyCrZgVzZkhgRpLfIBaDjPb+xdr3maXIkRzb3Os7zrHm/7ZafmBZ3Cx9tO5nHv5sVcewNFq/CvGA31gTb8rr/H/R2v08+zbjq0wUUV3nN9uBBWXuVz50ndmdMn5Y01yuEwuVzG5L6xuw7CiHGCiFWCiG2WG/1PZGUcoWU0riSS/3WGTgLWCGl/EZK6QYeBvoLIYwsqIuB56WU26SUecDzwCX1Pe/+wiEsdalSsm5XBb5AkC3FVWZNt8EZr8/k2s8XsqvCzSJLgp4vEGRTYRXr8ytsP4zSai/5FW7OHtSWY7ppcrnfXzuC647pzMB2zfRzaqsKoyJgY5jM68ezNpsXxWlrC1ieV3ssKINybo/5CnfBJh4bt8rc/s60jdzxzVJapMbbynF6WjKija1petJM79apvPDP/mYSXIxDsGBzCbd9vQSXM/Ibv62k2tbMwsqqHeXc+e1S27Zjujfnru+0BB+rIbE24Pj66sM5wTGP3PgL+Cr2Ue0zCPTFJ0OGIEuUM6aldqFcvK3U1AIwsnvbZybSv1267cKXEh9DaryLh07rxdx7R9OndRon9Wlprr6g9jpZo9GQYViNbPGFW0rNTlduX4BKj99cabdtlsCyvDKe/mN1xETph0V5PHxaL85yTOcR18cMc0TGjbvt/BU2z6JHyxQ66CuL8BWvlU/+3sw3C7ZR4fbbPs/2GYkc0z2U8d4yLZ7cp04xH09avYtflmznlH6tzO/D/afY47GXfjg34nxWaVKJpFuLZKo8fi49oiN/byjivembuHh4TsTzokka//Nt7aJsbYLSKTuJq47qxG3Hd7MlYRp4A0HenrqRt6ZuZPXOCk55RRPnOfewtmQkxfL6BYPMnJtAUPNmTFy1i1u+WkJJlZdAUHL+0PZcPrLjHtXx7wk7y9wUVXkZv2Kn6TUxkimf/3PtftFTMFb2uYVVbCmutnlnHELw2427V4IzxhTrdJglycY1zdCDMPI6ujj0kFRWV9v3SpPSduIPBLnik/n8pE8MrTLRfwSHUC4TSRQeLnf+DsBxzpCH5reg1n3Oocf0P499wtyX4NU8CsEoxr6KBHLcYyO2/y0upa0I5Ry0ppAch7awOtLzMud6H2aM9xme9Z9H747aguF5veGPQdtmCeZvPDHWaYYpQKuyWr+rkqt02e11u/Zt8rYn1NeNPxYIArcRWXNfb4QQbwghqoHVwA7gN6A3YGacSSmrgA36dsL36/d708g4hDANwaodFRz/4jT+XLGL417QEoisbu3T+rfmiM6Z5GQm2vTMJ63O54QXp3LcC9NsZSLnvTObEU9O4tRXZ/D2NG02ur3MTYfMRJsLr8Ltt2ng7w0ZlLMw/hpuiPmJ1h8Njdi/vayGggp7g4tVO0ITB2PFaMRRV2wv59avQ/8ef1DSq1UqwztnmsdCSD3tyKcn88CPyyms9ETUmFZ5/VR5/BzZJcu8UETrSTD33tF8Nlsz0i78fP3997wT+yIAcUJ7zQnBw+jq+ZRjPc+Zz/vpu88Ae5McwxiP6d2Sn64/AodDcObANrRIjaPC7aekysvaXZV8MXcrvy7dwVO/242skcNQ7fWbWdtSSn7XV+Z5utBSx6wk/lq1yyyLBLjxy8V4/EGzVvnCwzswfV2hzXNgUO728fAvK7km5hfb9m7uj+nu/ii0YfLjzMstMcWFTuvfmtowwiD3/7jc9r/wB4K2FfP6/Eqb6M9lH81n6toC5mwsMjUownNTJus5EVZDYlXcu/Lj+azdVcl/3p/LdXpCVFGVl073/lbreOuiZ6tUNhZU8c60jTw/YS1H7mbFZIRxTn99Jt8s2Eb7jEQu/3g+szYU2Ro+Gd6gk16ebpZy/rF8Jye8OC1qjXld/Of9ObaKj2g8+qsmLrOr3ENQSoZ1zDBd5od1aFarhoGVT2blRigJGozsmmV6KgyvjPXaVe0LcPIr03dbpbGxsJLYGAedspPM34CR2Htsd23BMqRjBsc75tNa6Kv5ZjmmQe+cnURQahOw/wvre2FHsDyYA8CJTm0COUhoi5obvddjLD/+CGrXsnjh41PXE6RRSXuXPiGLYuyNCfa0QN+IfY92DeVdHenUFhp/BQayTdp18w0vxcwNhbbF0ZyNIe9F+4xEnjwrdA63L4g/KLliZCe+uWb4bsuH9yf1Nfa9gYuklL9LKadab3tyMinldUAKMBLNde8BktES/qyU6ccRZX8ZkBwtbi+EuEoIMV8IMb+goO7M2z3FIYT548hMjiU7JY5uLZLNshDrQkxKzQewuaiady2x7MykWFP4wXpxHdShmZnI9PvynVzy4Vye+WM1d323bLcZxPXBiDH/a3A73o59wbbvfOdf5v2T+7ZkZ5mbspraS3GMT72u+tCVO8rxBaQ5YbhoeAfuPyXkni2p9jLsib+4+AP76m/tzgrmbCpmxvpCM08gWiOToU+ExnyZ83fu3XljxDE/Bo4EYKNszTO+fwLQWtTes/yZP1aTc/c43L4APyzKY5euJ+ANBPl16XY+mLmJo7plc52lPOyd/xzGF3O28NuyHXwzf5tZEx+UmIqBWXrr4WaJsRHliUZc3HDjF1V6OLxjRlQ9hw9n5nKN82e6OUKTxDnBHnhx4SGWnwIjtI0JmieoyuPHFwju1rhoY4yzWeXtZW6u+nSBmXBneC/CPTKFlV6zGuHct+zuz6P0WnirzXjg1NB3wJjMWpFSsuaxE3c7XiCiB/uGMPd2bYqE7TMS6ZiVZJYPGvFpw33/+G+rGPnMZPN443/mD0piYwRHdM40L+x7WgEzfV1h1N4XVmwCN1ILWxiejbySGrNaoC56t06rNTF4Xm6xKXxljN567TJ+s8bfEU/+xd/rC01PipGPc8tXS4jTteTDvVvGb/e+sdN5V7/eBLO6gyM0gdxQUMVZA9vQIiUy9h/Olb7bABjiWEtvsYn+esnczGAf85gX/eeY90c6l3NXzBfszMvVNqRETpCMSf7Nvut50HcxV+vnAJD5mrezs8jjGde7gPZbq43vF+bZ3PbH92pB3zZpCAH/HGzPQzmlb0v6tNE8pUNyMiIa4zQk9TX204CB++OEUsqAlHIG0BYtm78SCFfOSAUMP1n4/lSgUkaZekop35FSDpZSDs7Ojt69aG8Rlph9tTdAQYWHgkpPSGM9KM0EpO8X5TFu6Y6IeOnCLSWmW9+aPez1B80f9KbCKqasKTBrjgdFacFqEN4StDYKt6xmiFhNdt4EhjjW2vbdHvO1ef+3ZTvx+IPUpc7ZUa8njdbH2sqk1btIiHVyWv/WfDJrM6e+qrlM26Qn0LdNGoGgjOglbzR1aa3nEbRKi6+129+ce7XkrHtcX0TsW3fYA1RY6mqL9a9PJ7Gdd13P8UzM27ZSnrzSGvM84SVqUmpuuXMPa0tqQoyt5vqqTxfw3oxNvDNtIxePyOHrq4cD2gXbiMkZSZvfLdRWjyO7ZpHgcrJoSwk1vgAJLqd58U1PdDF7Y1FU700qldzt+tJ8/B/v3VyrxzMB3vefBEBZrrZKXpdfwY5StykWY11dhFNY6YkqmVocJmQ0MUpvCJdeHjbl9mPMbZ9fMYxpayMnqR/MsOe2bC6y57MEJREyzb3FJnLjL9AEViz/s/Ae7J2y6s6dMPjtppE8fU4/BMI2kTSyqXu3TjUVCa0UVno45ZUZxDgdpvzynurMts9INBMba8Oqvd5bL6U0JlTGpHB3Gdx15eukJbhI1L02ocNCxxtlfsYptpe5ueC9OeYqdsxLoVLIbi1S+PKq4WaCn1GlcMaA1rQXu5gVF1KVW9Lj1oixXDwix/QM1UUVCawJavkeT7neJUl42BxsThGhxEkvLk70hErxLoiZTNp2vYdCcgtbQ7KjLKJMxaTySWAMx5x+Ced4HgTgWPdEcuMv4K+4O8zjxgUOjxqWNDC8mKseOZEuzZNxOTVP8F+r7b+ZL+ZuZa3uun9v+kae/G1VxGs1FPU19rnAeCHEO0KIR6y3fTh3DFrMfgVa8h0AQogky3bC9+v3o9cSNSCDO2Tw9wYtES2gGzqrYl5QSo7pbm9PO1yftZVWe/EFggzJyaBNegKD2qfbfvSzNkSuOA3X1i9Lt9fay/7vKM8DyKTMjGEBPFVyK9/EPcLtJdq/q1wmcIpHi21ligpaYX+dugy5caGJlnyXSiWpaF9khxAUVXrMZCYj0/bwTpm00kMThnOmoMJDQYXHdN2fO7gdKXEx7ChzRxgEg/t+WM68W+yCK4/5LuQUz+Mkjrzetn1VUPNsnOBcwPHOhfwzZirnOScTizYZs9Yxbwk7398bCnnit9W8N2MT3Vuk2HT/Ddo2S+DFCWvJuXsca3dp+RiGAbfGH79dsI3p6wqp8QVMQ1PjC3D2m1oWfVZyXITcsMFhjlCS2ozkE5ke7GdOYgBWyQ54pZO0mm0k4EZKLSRjcM/3dqnk8FK1aPbBEKYx7E/n7GRbzTmEDMuZb4SSul6csJYU3SBaW85aRamMmnurYEpZjS8iW/vKmNAKfU7cDVzhjL5iD38/KZaVfwrV/BF7Fx+5nub6T+dyxuszGfPSNM4c2Mb0EBhu3aXbyqjyRvdaefxB3p+xiUmr8hneKbNeK/v/vD/HFIbaWea2Sf5OXLmLVy2JkGBf2btitAmJ8XNsn5nA6QNa71be9rKP5pkr8XDm3HscZ5t13tr4s1NCSbrGe6ptwhBeFvvJrFzT+zHiqUkAtE5PYFLsbSQK7bv8uX80LYecHvFa1tyX3fFeQFOg6+vIBWBmsDdPhU1gV8v23OML6bx1l1oow5Haik8uH2om40abiN7z/TLWyzZRz32W52FcmR1sYclwUhNi6NEyxey/sXBLKSlxMRHX7hGdMzle10wJSrnPDaz2hPoa+yTgF8AFtLPc2tb1JAMhRHMhxHlCiGQhhFMIMQY4H5gE/AD0EUKcLYSIBx4ElkopjeDoJ8CtQog2QojWaHkDH9Vz3PuNFyeu5e2pG3nlr/U0S4ylWaLLdoGs8QZsiktCYDaJGfDIBJ77cw3V3gB5pTWcN6S9zfVl7WGfEh/DYR2amROJpdvKKK6qOzb43skpvNhmEk4C9BK5LIi/lmddbwPwmusVMrAn653pfYQV0qxuZFb8f0mnwowN1rVof/qP1UxZk2/TEwAtdv533I0sjb+KT11PICW2jn9/6G7tGesLKKn28sCpvbjpuK4s3lrKkMcnMuTxiab77/0Zm6IKfRgucdBihvO/e8l8/Kzvn3wQOIkVsiNnhGUTL5FdWBu0/5CfdL3PjLibuNr5C8KysikKUxOzlhSG176DlovQvUWKufK54uP5tsnS1Xq7T9DcdqP0BCVr4pxR52zNfQghmR57Ex/GhrKHf2sdqcPtI4aNuv53N7GNzOTYOvM7jNrx84e2088S+gxCyUP2JLTNRdVMWLnLtsIx5FKtJUTzN5eQqf+vLhjangq3L6LhkNGqtKulQsJKAm6uc/7IGc6Q0FFzUcr9rs95aUwzxt14pO34pdvsIRKXp9j0CCyLv4Iejq0c41zCf6tfN48pqfaaHgJrR8tFdahe3jGmO2N6t6BPm1SGPzmp1uMM/t5QZH6y3kDQbPDz9bytXPHJfJ6fYPe0WQ35iu3llNX4TIOwpaiGnxZv5/kwlb8ab8B2PfFGkbA1yLl7nPnblRJyMhNtEyNjMr94a2lUMZ/Prhhm3r9gaPuoXoZNO4uJEdoYvNLJY/4LTYXLVItqZ00tya0D2qXz0/VH2Lb9bISpdMYHh0atNPkyMIpdMj30fqSA5r2Ii3Hy2021Jx5mp8ThdkWWKx/leZGFsptNovnxM/vwxJn2iUZcjJM/9BAHwCn9WnHz8d0YEBZO+WnJdr5dGL3JWENT39K7S2u51bfrnURz2W8DSoDngJullD9JKQuAs4HH9X3DgPMsz30bbaKxDFgOjNO3NQldmydTWOmNqI+0apiP6d2Cm4/rZsY8AQa2SzcT3e78bim+gKau9tHMTZRbOqf5AsGIDOofF28nxxLfbEkRz7veoFO8dtxxk07jzKL32BD/H1PZ6WzndHLEDk51zra91vRAHzbINoBgqys061wcfzVFldqFqLYVS4xD8MmszTz9xxqzC5XBYMcakoXmsh7pXE5n3xqbnO0fK3by85Lt3Hp8N4Z1zCA7JY5R3ZsTF8WoV3r8EUYXNNdiPB5Od8zgon5JnJT/HgC/iyOpOfwWgvrX+cbRXSMkVf8IDol4veailHtcX+CZ/oq57YaxdvUsa2ZI52wtlv74maFY4eyNxXwwc5P5mW0prrZNAmeuD1WpegNBM3HN+PxapsbTrlnofxve7KW3yLXJh37oH0NKuj18Y8S+10jNcJ/aspTmdQjIWDEqSaxjNiZmCbHahdloymMkS/oCkjP10sVoiVwn9GpBj5baKmpZXhl9H/6Trvf9bjvm48u0hKqbRod6KhgTvC5iG6viL+NO19dE44ypJ/HGa8/x7kWDI/YdJtYwWKzmVderUZ4Jg4t/JYVqMpNi8fiCZgOdaPXQ0Xh2/BqW5pXZcnFqQ0qpt0XWHl93TGdG6d6/O79bGvU5hlqnyykYkpNBnzap5vMH6H02Xg3re3DaazNsORN1qZA0T4kza8CzU+LILaq2TQoN4/35nC3m66TGxzD9zlEA5gRndI/mXDGyE5dG8Tp61mo5NR7p4pPj5lNDvOnFszasMoSsTu3XiuN7tTBzOv41pF1EPoeHWBbqynd+6eDjR++MmnwqcTDM8wbHeZ7ht8BQbvFdD2nRV+wdLaGfggoPbl+QJf0eAOBe3+W8deRMtkhtFd5Nb7rVPCWOHi1TmLOp9vwfgDvHdOfRX1dy1pt/27YPap9umwA04sKefe/iUQ90g350HfsnAlEzIPTY/J36rcmIjdE0nVftKKdf2zTapCeYqxcIJXwc26M520vdbC6q4rIjO5qypGt3VdLJ4gJrn5HEVZ/OZ9GWUlsM6aqjOiOlNH/QqfExHN29OWU1PnKLqknEzex4bWV3NjM4VoSyzcPJsahMHeF+mTRRxTYZikdeU3kl4/TJAUCPmJ1kdewX1QCD5rpvnhJH79aptgx9CGXIGtxR+SyF4irmyh4YGbM3frGIcCbcchROh4hYIbRtlmBrTvJl7KMcHliFqXo58w1z30uBc1kzM3TxHb98Z4Qq2Jv+f3CKYw4fBk7kMMdaznSGVv/Zi18niZeoIiEi8XCFpZ7YECp69S/7xbZzdrKpMyAEtsRD63uwCpEYuQE7y902MaYfFuVx1qA25mSgnyOUVf1XYCBre17HzLB2wYbY0JpgW3DClSUvcJz3iD3KFm+eEkdZjY9Kj9+MwRr/Y6PToRFaSnBp5UQ/LMqjoMJjq9EHu+GsbZU5V79YXqKX6CW4nOZK78vYx2zHLgx2IYiDwZZ8k9djX6HTJ0OxrldecL3BWc4Z7I7RjoX8WHWkLdktL6wRTqu0eLPFcjil1T6eO7c/Pyyqe4VmuH0Nr0lKvIvtZTW0r0No69Ez+nDk05MZ3CGD9fkVLM8rN1f206O4n0GbMMZYvC2iluZOoF3HjAlFemKsraQSsF3TPtE9beVuPzd8sci22p6bW8wpr0w3rxWCIG+6XqaGWE51asqGccJnK+0F7Xf9zNn9uOC9OWa8/sQ+LZESs0Lp/KHtKYsiNnOW1xI1vm88b/17EMf1bBE1l2S9bMt1vpsBeCVir8Ytx3fjiXGrbL+/0+f2RCs+g65LQwZ90iotsTK/wkNeqdum2RGNDplJXHdM54jrUFZyHM0Stc+4rv9TQ7AvjXAOKW49vhugZf1e8cl88kprQok6YEqiTlqdz7K8MtblV9o6xFV5/cQ4HGbW5tS1BRzWvhlt0hPMGNKL/+rPqO7ZZCbF8uGlQ7j6qE6Uu/38smQ709YW0F+sZ2W83Zlyb8zntY65r9AMxYTAIPLIZqXMoW2r0Gx4hcyhi/sT83Gv4HrKanz0bJVqyjuG069tGs1T4ji+l72cZaAeUza6WHV07OLruEf5j3OCeUy0BJcqb4BAUEa0IR1lyX+43vkjhzuiJ7JMCgxgjTfb1ut95obCCGnUGuIZ7X2ezwLHc4vvev7tvYd1wTZUyzhSZQVD9Lr1ge3TSaKGJ2LeY0nqrRyfupXerVPJSo7joZ+1VJGOYclgPVqlmLoGgzs0Y45FOMQas++YFbrIh7u1rXy/MM9c2Zzo0Bpo3O27gpsd9/DD6hrO0Fejf9xsd0vOD4a6dJ0ev9CUe61P50VfQPLCn2s44qlJvPXvQbZ94c2V2mUk8IyubFh33FUyvFOGLTnK4PXJG2ieEmcaxBpfAAdBDhNryBKhCdbmYHPO8v4f13hv4d/ee/B2HmPu2xj/b9KpYLhjBdc4f45q6FcF2/Oi72xy3GN5Vq/KODPKcSvDJq89o3TbM7j/lJ7c/s0SW/vdaPj0EkZDWvrpP1Zz3juzqfL4zdj3rHuONRPw8ivcLNmqhSOaJbnMlsZGiOgIS+Kg1WM0OKcZ/dqmm4/rWtlvK6kxxWtW7ywn5+5x5kLFyojOmXysK+H9ftNICsNySTKTYnn67H5mqG6YYzUnOudxpnMmLrSJ709hrneAGXcdy4guWQxsn26GOas9AWZvLGKiblCf/G1Vbc0oTbq3SCHe5bT1x7By9qDdR5j/0b81p/QLtdH+4boRtsdGhcase47lPouOROu0eK4f1YVVj5zIh5cM4YV/2uvsDSau2mUKnRn8unQHH8zcvVeoIVDGvp4Y9dX+oDSTxnaUhmaEE/XVTHZKHC/8sz8v/WsAC7eUmO73wztmUlzlNbNcx87ZTHG1l8M7ZZqdj275agkvTFjL47+t4tFfVvKenr0sCHJD5nx+inswYlxGm8VoP6zbdInJGkIryvA42RVHd+dL/zEAXBfzE81T4thYUMnPtaiETVyVzx/Ld9razwL011egYwPHUi5DhneIIxRfTIyNdCQlxznpnJ3E9aPsPQEGdUgHNLGMO2px5wLcLW4C7L3epcQWGonGjGBfrkt/k2VZWhZ7R7GTlPgYFm0p5ZaYb7kgZhJp3p28672LFdvLtZio/r8Lr4Iwav5Ba7karSvc2CuG8csSq05/7f67bEq5sfx5hjtWmJOcKYH+VHj8uH1Bzh3cjl6tUk0VQ8NjMFeGLkj/LXrcvB/eeTGa8a30+GmmJ6ld85k9lGFtANWleTJrd1Uyqns2n7ie5N5Fx/L33FCoKC7GQQx+PV5+IYHnetpct1asyYjtMxK5JeZbvov7P3PbB/4TOdn7JCAoJI0Zwb50W3ExvwZCcePF8VfzRezjtkoFKyd5n+LlwNna5yC1kMHRzqWkEinUY2XS6nwuGt7Bts0QhDFyK6IZSSv+gKTGF6BC/y620DtGev1BXj5PK2664N05dL9fUz78adF2rtfDSKt2VJgega/nb6WgwsPDv4Tyki98b47puXlp4jpbyLA2VUEDw3XcvUUKXZsn29oNG7lC2clxbNKbKf3jtRn8GBZDL6r0si6/wszvCffsBaXgLt+VtY6hrNpn2vN/DmnH42f2NYWoLhjWvs4JC8Da/ArcviCDHp0Qse+OMd3JrkdJH4SaZAHc/d0yethW7NogWqUl0Ck7meyUOObcO9qcpCTEOmmXkVhrEvHaXZUsC8sl6d4ihT56cuqILpmMsUh0NzTK2O8hvkDQNM7WpBhjJVBQ4eHWr5fw6azNbC+tMZWU3pyygXt/WGZmYS/cUsr3C/P4buE2m4jHmQPb4AtILj2yo+navjvmC26vstfHh2N0copGpiVB761/22PZb03dwFcBLR6XI3Zy1+gOUWuBhztW0E7s4s4Tu3PTcV255TjN0yEIcrpjBtmijCoZR57M4mLv3ebzOovQpOGrqyObTMS7nGwoqIqImd7y1RLaigK+CHPpAhRJ7Qe5S6bbJhZWwn+A1gQbg3X5lUzYqa2wHnJ9yjL+SWeRx3CHXeTDSYCcrERzZRWeVNVbbOL72AdNqU63L3LVfsF7c8w4N2gd1tLDvBmgJTrOi7+Os53T+SL2ceKED098c3YSmmAIoa1Ejex2q5fg/sQHzPuGTng4c8IkS0GbpA6MUua5dlcF09eFVpE99Nhl/LzXOcq5DFfQTdc/QtpaHn+Qi52hlhkpvgIKd+w+67pv2zT+G/Oj+fh873084r+IKiL/v7f6rqv1dd7w/4NX/WcAcI3vNlvC24JgN/P+0vgr2V3t3CezNvNG9yX8FHs/LSg2mycZzLrn2DqfbyRqGgaxuZ71XuH2mz0wrOqATofgQl0T49gezc3nrcuvJCHWabY9Bk3mOVlPdrvx2C5cMiIHgEVbSjipb0s+vTwkmJVXWmMT8TIoqfaxLr8SX0Dyji7m1VbPH0mMdZqTAl9AMuTxibbnVnj8vDllA1JK7hyZxZ2ur2z7c2UL3NRucEtrfGaTGANDEyIoo7fZbp4SR/+2aVw/qjNSws6yGrKSYxl/81FmNQXA8ryyWo29ETKNJlO7ZleF+ds+57C23HdKD7MmPr/cTUGFh/gYJ1aJl+V5ZfwY5bM1XsOqngcwumdzBuuVWL1bp+22FHN/Ul+53EVCiJuFEJFSRIcYXZonm+pxt30Typ4e2dVuTH5Zup2E2BhiYxykxsfQQ++cFq4aN6p7ti02aKwaXA7BL5d05vFhAdOVC/B64Ay6uz9ikPst2+ssC3bkUd+/+SswkP7ud2z7XvSfbd7v3jI0czW+8ItkV1YF2+MUko/eeZ63x9mTSrqJrXwR+zjT426hsrSII7tkmYlN/xfzMS/HavHz1bI9EgeLZFf6uTUxip5iCylohteqp23QtlkiDqH9kK3xrf/7R29mxN1kysKOCwxlkPstTvQ8xWGet7jTdyU3+W6IWjkwqns2S7eV2rZF62Xev106udI+sx4Xe69tggIwumUNv/53ZK3tKMfF3ccgx3rGxd3LWS1qT/QKz/I22hYbPBvzFuviL4p43uIWZ9oeGxPGPq1TeePCQTaxms+Ke1IitZBStyh9Amojv9zNp7NyI7bf/OVi22Oj++LlNR+a27KD+eTGX8D9MZ/SQ2zhAZc9tDTvilamNyQzKRaQdBA7+TvuBh6LeR8HQTYtCyWYFcg0ZgVrF8m87x8DyHGP5ZdA5OTxGf95vOe6kBz3WArbHmfLBfHiolKGwjsjHcsing/QUezgoWbj+cD1DCdvfpr+jo3Mib+B2XHXc7xjPqMcmjdt5NOToz7fIDM5jtT4GHOFbpSoxbsc5iLg66uHm/0pZm0s4nNdPfH9GZtsU5EKt0/vjaBVpazcUW5OaONcTlL178THf+fy2ewtthDja5PWcZPl/5iux4yN3Izcwiqe+E37ne0qd5ORFIurHm1vnQ4HKcFyrpt3QsS+nB6DojwjxMIHjreUAOrjStDGdf+Py0iMjYlY3edXeFiyrYyv5ukNbtCEnbz+oNmZ8vyh7fl9+U78gSB3ntidcIyQqbUl93E9WxAX4zAXbJ2zk8hMiuXMgW359b9aqCwl3sWXVx1uyoQbHNuzOZ9eNoxoPHduf+452S4j/caUDXw9X0uKfX/GJh4fV5d64P6lviv7x4CjgI1CiN+FEBcIIfZfK6b/IU7s3SqqVnd4DHZwTgbxLgdJsU7K3X7Ko5SJgDbDNdx7Vu7+fhkxY8/hwiX/oYNDW2lX3LiGV+R5eIilmFSu9d5kHr9GtuP9wMlc7ruDWY+czVj/KDYEW3GE+2WSu4Viuz8uyqNZoovRPZrbVmyLg5qIz+OOt5gXfz2HO1biIMglzj+4JSbUcerOxSdw09j5HPPcFEByhiX+Gdc5VHpSThJzg91xCMkTmb+TTkXUjlfvTNtAUGpJQFbd7NyN9tXzX4FBFJPKatkeEHwdGEVcl6NtmfEGrdMT+OJKuyG466TI/M+jumbxd7A3W4Oh88YLH/G65K6hmvVO6VWcf+8z5gXainHhN7ik/C3CV4y9RC658RcweP5ttu1WAZkMyjk3xt67HWBLzrnk9bF3kjbCIb8v38l1ny+0JVQmxjqZHdQuMDkRbUAlufEXMDH+roj+4NV67oSVuBgHbZpF/sytHgPrZ3dFzO/cHRsKuXzh1zxGr331s6kJUVTl5amYd5kadyutRTH/jvmLjfH/5jNd03xtsA1Hel6OOKcV43P7r+9GctxjedmvTYbGBbTVrDGhvszS0RE0I9vH87553KexT9FDbCGTMoY7VtBFbOMj19NMjruNS2s+5ljnYtvzW4oS3o19gQ9jn6Wn2LzbRk9l1T7K3f6IjOuhT/xFX11J859vz2JHmZudZe6I0JhVf98w7GkJLgr1zmxGGKG02svqnRWsz680K0butegqHN4p05zYn2fJdDcS/1J0D8GiLSUUVXoprvJGKCIaWHMZYhyCe9wvmo/f85/EgmBXbVLV7xJze3g9fG0YGe4+v9aWWEpNhCsco1mW8bkWVXmYuV577hdzt3D6gNa0SI2nf9t0U+sknOWWJkgTV+3CoydfA/RqnRZhpF1OwXPj15ghGYPJq/M5w6IxsTvOG9KOU/pqeQGXjMjh7pN67uYZ+4/6lt59J6U8C622/ifgOmCHEOIDIUTdvqyDjO8WbmPFI2Mitr822Z6hvWK7NvM2SvTCldkMFm0pjZoMd7FzPD0doQY7lTKecz5ea3MFzwz2wS1dlKX1oNKiGHfVJwu4138lo73Pk0c2A9ql0zwljtWPnsgp/VrhdAi6tLBLsv4VtM/Ej3Is5RXXazzs+oSTnPNs+z7bfjJpVNJXbCJV6K5k6WRnt/Ptx0ktHn5a1Xcsjr+asX3tsWDAXFFMW1vAb8tC2dFHrgk1tPgx4Ux+CGp11Un66v/ILlnsLHObSWi297Iq31zpGFjdfAavTlpPNfEc532WXu4P+D5gr90uliEvyBexj3NO87Ae8y2et9W/A/STa2ztZx0EzXLII9xT+aHDd+Y+a+x8WFgC4pme/yPHPRb/KS/htxTNpCe6zCRPQ77WOgk5Y2Ab1uniIA+n/sR/nd+TG38Bt8R8wyMxHwHQha286XqZlXGXcppD8+LUZrbCDRCE+pN7pIvvgvYkwWOE9j9+yX8WeQma27xFzUZTsvkf/VpwXsyUiNfMEFr5162+a+nRtm71S2uHxX5t03jLfxqvpNzMXb6rbMeVhCkAauEVwRv+kMDLH3F3syD+Wr6IfZyJcXdyjDOa1kEkoxyLIpJKwzES76J9tuEiR/9niccbWHU7DMNm9Qwaxvrr+dv4Zcl2Lv5gruk9sMbYCyu9rNGbEH05b6t536ijN0Idvy3bsVuRl2fODiXEdYoptH1eL/rP4QLvfQx2v86ubC2HaOKtR3NemCu7NoxQmzcQNL0h4bLIVoxSzZZp8TaFyJ8Wb6fK62d+bklEgpwxsckOa9H7639Dv/1flmzn1q8X2/bvLHczf3OJmWxpMD+3ZLe5G1aKqrymPsD6/MoID2RDskcxeyllMZrIzVvAFrT6+Hf0/vTHNcD4DhiuH6WtfG8+riv/fHs2giBtCMXwLj+yo63uN6+k2laDHC05zSC8n7STAP/n+ti27cfAEXRtkcyX80ITgHKSGOp5nQ+72136MyyZuqAlG+VXeBj13BR2lrkprPSyIqwr3txgDzMWDnBdzM8RNfpWlsRfxUsuTaBkevwxjPC8gjfZ7par6mh37w1c+TSDxWr6iegSuFaMxL7nfOdyc8m5SP2r+tiZfWiTnsAFw9pzeKcMkuLsP74bRnVh9r2jI+KrLeuoO/cQSzXxjA+EavHv911qStAaPFTztHm/g9hJm7JQ960h7tf5IaBdYI3Yffh9gIG7vmNu/A38x/mnLXb+Zqy2mn3Jr/XyXqQnk01anY/HMlEsrfaZMUOnWUIVMjon9m7JT/o4MtxbzSTNm2J+4KKYUDLTic55JAoPr8a+xomOuchg0OzPYGCsPsPpoU9CJwQP413/KayXbSmU9uz1SYGBTK/UJh2jY5awaYd20b0ss27xy+WyE/8+vAPdLJPRHi1TbMdYPRBLt5VRQzytj7nSNuEFbTL1rzBtcoAVsiNXeiPlW6OxNNiR7u6PyHHbQxN3ur6mtLru0sbmqfFkJMVGGNDw7+Kk246OWm8dEpGSNtEjA+NzMDxiQ3KamUmPZ7w+0+wPsKO0xtz+9n8OM+P7wbAJxGVHdtytt+K010KevNPcP5v3c9yfU0UCHmIpJ9mM/e9O7c+Kodj46vkDcQit/fKaMGGnoR0z+OG6EfRtk0a/tmnkPnUKPVqmRpTCVbj9dG6eFPFZG6W14bHyN6as5x2LNkd/S3UDhGSMwyuK9lQB75bjunGF7nGavq7AlrTb0NQ3Zu8QQowRQnwGbAcuBJ4CWkopuwD3AJ813DCbnvIa7UtSWOnB5SljQdw1/B53tylLu2J7mS3+EpTYXDT5FR5W/F+kRwBg/Ar76ulYi2v4Ru/1POL7D4/4L2LqmoIIRaZykhnSLfKCZuXm47ry3Ln98fiDzN9czIeXDjFlHUOvk8QRnldMGd1w/ggMIcc91pSeBejs0L6of3l6UkCzCOPw19pSrvLeYtv2bdwj/Bz3AP90avHOaElkVzl/IVVU48fB24HTbPu2FteQV1rDdZ8v5N5TevLI6SE3fu5Tp+BwCJ4dv5oT+7Q0NfY/vHQIq/R4e/M6snTHB4dwmfd2XvSdzWeB45gve9hKE1N8hZzm+Jt4PEyNCxmLb5tdSQHNzNK3+1xjGSZWcb3zR26N+QbA1m63OcU86vqIbmIrJzjm8a4rpJUwLiwOPSTH3hjnZUuXLONCarynK47syKuT1umiSfXnrdiXaPPRYD6dZS8JCtdSMOipd7ZeE2xLFQmcHHiOf3vvtR2zTWZTnN6HDbQhgzL8W7WJ0YRpIWNxqucxmxEtkGk0S3SRHBfDWD0Mc/7Q9hHJVH2iTEK+mhfZKXBLcTVf6fHR8GTICcHBfOI/Pur7u9J7K3/Jw/iP927+4X0cD7GAYIznKa73hpoubYr/N0x7NuprAMzZWERxlZf4sOz4nWE9IY57YSo5UbT9Cyu9XOv8mdz4C2k5OzJR1bAzhoH+x4DWZlKgtZ3wezM20S4jgTkbi7j60wVmGDIQlAztmGGW0Y55cVqduvuVHj8/XBeq+mlZo3kz7/ZdQXitnOFqj9ZquDZW64a9XUYiMQ7BykdCTZGuOboz5w1px5CcZgxs34xleWW2RVL4nEJKOKJzFu9dHCm8BKHkScM78NuynZxg6SgYXrUU6hBofx2jf0F96dU6lU7ZkY2uGoP6ruy3o/WRXwr0klKeJKUcK6WsAc3NDzSeon8TYMS5Xpq4jn8M70WlTCBV1NBLX7nN3lhka87Rr20aW7ds4jTH38Tgp1NWEr0fGh/tpW1kUmZ2ivrCP4qfg0fwQeAkvLio8PhZrHfpsrJmZ0XENitzNhVz9qA2dM5OwiEE63dVmkmGVtzEsULmkG+Rm7zaezPfBo7iKb8manix9y7bc9YF2zBOHANEqr8B/BkcQkf3Z7bXBHjG9S658RewOv5SHooJeTEScXOv3tymmkR8ugvb5dRaz75mUQ877dUZHP+C1njR0NWft6mY5XnlrNxeznY98XHqmgKzYctRUbLyrUwKDtJLtbSrh58YRnmeN/e/GvsaH8eGVvh3+67g9h1abPpXi6H+Ku5R7nB9zSjdzXmb71pe8p9l/2zi7uKd2Bc53hkKb6yTmnfESICs9PhthspY1f/fP3qbCY1GHfZ7MzaZiaI3eEOSukYTEYBnfP+K+r7jqnfyWEwo6a63yOW75GfoL+zhqU5iO5fHaGp4qd00D8Lp/VuzWtonnMWkcP2orqwLaO/jPpe2FjB6m9/lu5LlshMg+Lf3HsplAo/6/kOVN4AQguFPaipsczYW2ZLNgKgXy/DyQrDLPh8T5f/+oP9SrvXexKpge+7v8Rud3J/Rx/0eE4KDudxzG9OD9hruNbI944JhSYGTHoPi6HXTlR4/x/ZoXqcrGrSFwfG9mkd0Oxwg1nOXXlLYad2HCIIk4LY8T7M84/SkyW8XbLOVdBoZ7a9dMJCiSq8Zarz0Iy0sJ6Vk7qZiM1xQ7vbXuVK99rMFfDrLqKyQ9HJquRNTA1qduTXEaLyOs47mMeGc0relWdYmhDANcVyMgxtHd+HbBdtMoZ/7T+lpW31bM+SdDsHIrlk0s3QZNTBEhGbo+Uon6aVvRom0IWcd3pDJKHN1hM0qLhjWPkKY6EClvsb+VCllHynlM1LKqAXYUspR+3FcBxxGC81mibE8+NMKFkgtHtnbsZnXXK/wV+ztpAdL+Sv9cXLjL+C1ylvoPfVqXo19jaudv9aayR3OaMuFf0pwAGBvPmHct4rahLvtw3l76kak1GrAQWvjaWT23jGmu1lKaHCO9yHO8jxMjnss44NDud13DblSSyrJpxm93B8wOdCfPJnJazmvEhCa0TFilOFIHAz1vM58S+mTlUtjxvND7IO0oohBloYvu0RoRecLSH5YlGfLfTi2Rwv6t0tnWMcMs5NU/3bpDO2YYXP/3X1SD3MVbDQdMgxlh8zE3dYlh09UjAoBgOmBvtwxRlvRl5HMuZ5ILQSA2cGefOyPzFq2MqtfqDbe6Pu9PK/MlJ6FkArhV/O2mq5Fq2SpIe70a3A4X/uPZk2wLf/0PkiOeyw57rG8EfgHz/j+xSXeO+nk/oyPLavbYY5VpsF53PU+PaoX8FbsSyRRwwjHck7tncmkuNvN4/sPH0Ob9ATGLdsBCHKD2ndyvVMz4nd/v4wZehvSvmITTgKc7NAU81p2GWC+zoxgX/p53uPn4Ai8/iBCQHyMk6uP7sR/hneIqFqI5hkOX5F2bZ5My7R47jpRS7KsLWfm9+AwTvI+xWeLSwniiAgF3HZ8t4gEs9GesNX8NntOi0FQamEYY5VrJGaF43IKthbXRPQyGOGwJ7TeHPM9q+Iv4/GY9wGtlO8ji0DL6QPa8PA/QlUMRt7K//2ykmpvwJbDkHP3OA7vlMldJ/YwG8QAUdUz24oC2lBA+4xEsxFUNmU4aoqodiRx9jFDOaZ7NoM6hEo3Y5yaUl+0BLvacAhBbJQueB5/kE9mbebSI3I4b4g2qbxiZKeIsBPApUfkEAjKOkWrOmYlmYmnCzaX0CY9wcx7Gd0zesFZx6wk7omS5Pu/RK3GXgjRybgBxdbHYfsOCYzOUL8s1S7C26Q2AzzSsYxTnbPp7NjBQ8HX6ezWYpLJRctpVaW59c+PmcTsjcX0Erl8H/sgJzrmRjmDpnR2g/NHQFtRTtST5i4/MvQxG7W61sYd9UkQMWakgaBkZNcsU7r32fFrOCFMDW+LbMHW5NAFzho/vfukHlQTz6W+uzjC8yqJ6c3N0ELPlqmM6V1bdabgHO9D5LjHsjLYIWLvQMd6ZsX/l89inzS3PRp/W8RxVio9Pqo8fl46bwAZenzzw5mbeO7PNTZ3fbzLacbaXr1gIN1bpJgrj81F1VxzdOfIF7cQrdYb4J+eB8gj2+ZtWB1nrw6YEujP+d77yKcZJaSS4x7LAHdka4edg+9k+Fk3RFwcDfdum/QE2qQnmJO8E/u05PBOmZxzWFtapoXiktd9Hpos3um/mjHeZyjDumIUvBE4nSnBAQRx8JD/Up5L1EISLUUxnTJimRR7KwP0nuGtRDEr4i9nbOwTXL3uavNVvK2HMLRbG/JKa8zWq//yPsATvvM5ueoh87jPAsfjkS6cQrIh/j/E6ZUO763RxmysBmP1xKeRXbNwCMHgnGYMzcng0iM62nrVP3J676g10laO6pbNuvxKSqq9LN1WyrPn9OO2E7pHrd02+Paa4WYnPgjlCTRPjePusGS66889mddHzuZlw1OTZ0887fHA72wrqSYQlHRtnky6bnS1SZGdvm3S8AWkrcwsjUrujhnLZTF/2I69KeZ7AC6M+YtPLxuCEFpb6PtP6clJfVoysH26bcJgXBcMoZz2YcZxV4Wb3q1Tbd3c+rVNt3m/UqlkRtxN/BT3AJNXhRJou+t5Gyv8bXhtygZcTocmyPXEycS7HCS6nPiD0pZMuTumri2ISKhrbflu55XWsKu87jwJw8jXpW7YvUUKrdO039mU24/heYsC3v0/RlYMgebuv3o314kDnbpW9uuBdfrf2m7ran32QYahemR4uYz47GmWJLaRRGq/A7QVhVzr/JlbYr5lkGM9T7veiXrc1Tm7aK83PXm05Ss8fLrmRrz3h9DFxpid33liaJYZLdPcijVr2B+QTF9XaIuldY7iFj3VIhtprJrBLtNpcNVRnRjaMQN/UNqU7CLRznme934mBAaxJZjNu45zox55h+8qKlMif1zWi+LX87fx+/KdFFR4GKyvKvx64xEj69aYiBg63LFOB2t2VXBCr5bmSuvFiWuJi3Fwct+WUYVunju3P0Pdr3OLV3PF/xA4guM9z5iKddb4XoXbTx/3e1zovYcc9+dc4ruLWcHe9GyVarrmS0nhdz0ZcHKgP2d7HsI7XMttuGKktko3ZDuNLmn/PbYLZwxsbWbH3zi6K52zk80OdfvCJ8Xa+0gWbt7OPZFOjp1RjzPaixa7WhJ7yU98OdceJ3/9mlNY1+UyHj3bXtmxWdpbP0NoAnXdMZ1569+H4fUHWfnIGKavK8QhYPKaAt6Yok04juiSZZZQvTBhbYQWfzjT1hbw0/VHMLJrNr8v30lptY/EWGedqmznvDWLFdvLmX7nKBJcTlL1c9z13TKbjgFoTWKenbAxFB6Z8ybUlJj7k2Jj9AY4knK3L2rSmyGe89Bp2msvzwuVgv0d91+uifnVlA3+LhDZrW3ux/dQvewXMtBCVr8v38md3y61aVlMvNXejuTcw7RV8RFdtM+ysMLLRR/MtV1f1udX2lrAnuPUmllliXK6VoY8GN2FZuzXBLXXnLByF7M3FlFYqTWUSY6P4b/HdqkzByCck/u2ikionHn3sZzStxXZyXHkFlbb2iRbMap0+rZJY1D7dPq3qz2W/seKnWYHyxing75t0sykuUfP0Cbru7um/i9Sq7GXUjqklE79b223uv2fBxHhCm+1uaQhVF9s5S7Xl2ZsNk1o/bXTsc8+vbNCK75PclN5YcJa08XeXzdan+jdwgz5XrA3G+mcnRSRCDjrntHmfZ8eyKyy5BdYM2b/c7i26v5wZm7U91ZgkTg9rmdzLh7Rgdcnr2fupmK8gSArd5RzQ5j0bTjlJHGl73aO8r7M49VncrH3LrbLUChhQ7AV3waOokNmZNKS1ZXWt00anbOTWLy11GzSYrwTIwnJuFAbk5sOmYk8fXZfMpNjmZurxbpjHAKPP8jiLaU2LXuD279ZQj7N+CE4kpf853CL73rWybYM65gRsVoCqCSRmcG+gDA9DKt2lJuueYCbfddztuchLvXdyQLZ3fRM1PgCXH5kRzMOa8SrP/o7l8IKuwdn8pp8TnhRq81PjY8xXaDWNqLhZOoXMWtb03KSKMkYEHHsF3H/jPoab1ePYmeNMyJHY3BOBh9eOtQspzS8R+8G7DHNs70Pm/cf/mUFPVqmMKJzpmkYWumrLkMIaVtJjbniK632MTWs0iIahjqbyynITomjtNpHpyz7pHZoFPWyC96bTY0vwNzcYg7r0IxNT57MCoshBs31CzDVOYwy9CzwjVPM/UVVXqo8AYISdpV7onZwNOrVz9Hr2Y0uet3FFpKEffX6vC9yQnyb61sO+/s6FsZfQ8ZSbfGQW1hl84Ic98JU/rZMzo1YvVHi1iErMeIziHc5bN/pIyyhhI9jn+Y118vkxl/AA3oOhqZ7obG5qNoMHbicDkqrfbudmFkprvJGJC8KIRi3bAcbCyv54foREfoZBsaCZfyKXXx37Yg6E+f+7x+9uX1M6PqdFBfD/fp14jf9d2ftzdFQXHpER5vmfkOj5HLrSbjrsIoEtsZErx/9LHA8G0XdtaU9HFtZHH81T8ZoSnOCIP31krS7fFdy+5ieTLljFCfqGaJL9MS8uCjxZcN11TEriQ0FVbYa0S7Nk81s4JT4GEZ1b86VIztyncUgb7fMlo3GJuHlTgZ3WTwKr184iB4tU7lhVBfGXjHMTEQK1xzYHVOD/TnSo/WmKpIpjPE+jcQRITUJ0LV5aFyfXzGMcTeOtHWqi3c5cYjQccY8Jj0pdBFKiovhlyXbzYmLPyh56qy+nNKvlblCsPLuRYNtDTIAXvrXAM4a1MamGx+N/IrobkcPsfQdPgZjemJ8dluKqm05BBm62lm4ux40d/WEWzQho5Zp8WZcOpoWvbFyMVy0x1lCNy/9awDJ14zn58BwAK7x3szxnmf4NP4COupJay/4zjGPXy5z8AWCtZZVGaVcRjOScYHDmRAYRCCtPUd6XrbJ1sbHOMnJSmLslYfjdAgSXE56WdzpAEWVHvq2STMzwXu3qb1JDWjJVkZ/gp6tUklLdOGMUsZlqK5Z+c/hHTi2h3ahX7C5hNHPTzXj1AD926aZEqrH927D9349O714o+11anx+M6nXKME1xtS/XbrpLn7+3P42b1IPvdKhQKYxwv0Kh7nfZDtZPOr7d63v935dsTC3qNpM1nz0dC12PyFKRzhjMjZnY7E54TVIcDktDZYko512b6XR0c5ggwxphLRrloCUIa/Up7M3R4jQ1MWVIzvxZlgTJoNAUOsZH1uLst92Xd//ipEdbcl60bh4RA6HdYguU2v01JgX9rk0BBsKKllyINTZCyH+sNyfLoSYFu3WOMNseowLmPXifnrlvYz2PEuOeyxeZ2g2vEq25wr3jdzuu5r+7nf4xn9UxOsZnB8zmeGOFUyMvcN04f8UGMGz49eQluDikV9D5XyZSbHmBdba79mYiNw4ugsup7AZmEJLm9MKt5+CCg/3ndKLE3q34N+Ha8Y0mqetNvfbezNCFzVjZdc6PYH0xFjTWzD1jmNolRZPnzapEU1jrAy0dGML4iDHPZbDPG/jJ4aju2XbvA8Go3qEZtzxLifxLrt79tpjOnP10Z3xBrRVobHSMBKP1udXcsPYRcy//3j+z5LMlJbg4r5TenHHmO4RCWBP/LaK5NgYWzw93uXkq3lbTWU4K6eGTQxqwzACix8MJcn9tszeFcu4GExdW2BrWAKws8zN6/rE6syBkV2+bj2+G/8crG1fq8dyjSTKPm3SOLmvNpG8+avFHPbEVG70/Zcc91j+CA5lnWxLACdST1p7PXA6kwP9mRAYxKxgbxwOYYuBp0TxJhh5Eq2bZ9Hxvz9TcuV8PGFaDD7L98whBDW+AAu3lDCqezaDc7TQTFGVl2V5Zbypu/WjJYxfrYczzhvSjtyiatN1vnRbGZNW5eMQImJyckq/SDGr9MRYPrhkiPn72himljm0Y4bZ4fDHxdvZiJ6BbsnIb5EaR5v0RPq0SSMlPsY83uiZMKJzppn1vWRbyJvkIEgXh+b9+SZwNNvJoghthfp+4GRy3GMZ6Qkp1k0IhOrCjU5zBoYXKTxP4eS+Lc0M9OKqyInohJW76PWgVjVk5A8BXOq9I+JYgIVBTQ9iyUMncP+pvUiIdfL6BZrB3l0VQjixMY5a9Uh2V8EXG+NACLsM7t5Q4fYzvFNmRGOuhmBXudvWF6WhqWtl/4nl/nvA+7XcDgkM0QZrf/JiUs2a5geTHwbgVf8ZBHGwUbbm28DRlJHM/f7L8EjtSzzY/SZneR62vfYXsY+bNetbg9m1NpCo9gZMQ2Rt9DJc/4Iv2VrGM+f044frQupZVrf0sI4ZZt/rWRuKzG5t1nIbQxjIiB0bfKyHD86yGJUiXbbzP+/P4ew3/yagv06b9ATaZSSyPK+c+ZtLbH2wrYRrxVuZurbAjGNaS3r+jpIzYO0LPS+3mPm5xfRslUq3Fsmme8+YrGkTk0jXonEx2VpSEzH52VRYxVfzt/LgafbY7cvnDTTditYVh6Efb/DVVdFdjx/rZUTWzlvnD2vPf4/taj4e1lGbLFmljQ1mbyziR/2ifu0xofyG7JQ4juySxZjeoVImIw7bThc76dkqhYWbS83nlLv9EZMU60o4gJNLfXdxpe92gjiIdTrMpM/+bdNshtRoqWu40tfnV3LcC9P4bsE2WxgIINZSmmVUF3TOTqZlWoJpLIxJ34aCSubeO5oRnTPNWHfrtHj+Obgt0/TP51w95mt8p/99eHvOGtSGoJQRE9gfLCt2gzu/XYrbF6i1k5nhbgetJeqIwXodt8XY7yr3sD6/ku8XbqPC7eeazxbYBLbenLKByXoo4hOzlA3edL1kNgNaF9S+8+Hf1a2yhVlZcaXvNjYEtf+ZVbURQsl5fdum2yavvy3baXqOAn4flzj/oBWhCatRPpyIm9td35jbJwcHmufaEGzFld5beb/fWF2DQJsshze2qfT4d9NqqP5EC7lYyUyKY8H90XUT9oQtxdUUVnoivGgNwciu2Zw+YM80MfaFumL2Yy33P67t1jjDbHoOr0Vj2eC3shwq7i7keX9knNNDLEd6XmGQ+y0KSWOh7EZP9wd85h8dceztvmuAUAmVlRpfwLwgWtlV7ibB5WTl9nIeH7faVM66eHgHW2eur64ebsay2jZLMEVwrBeiKz+ZD2gXXGsf9Gr9ImBtXmH0dR+ck8H/nd7bNLkOIZi7qZiczERO69ea01+Prh1tNVDhxLscnKwbH6tK3uGdMnEI+OCSkFiG9SMZ3KEZwztlsm5XJWt3VbJLjwE2T4ln05MnU1LtjRqXN1x/4aJFBjce24WrP11g27a5qNrsfOiNojFgYC15OsxSnvTfY7XVw/cLQ0Zn4eYSJlu6DlZZspnbpCdG/V4YZKfEMah9OgUVHl4+bwDdW6aYnewMN77hply2rYwzB7WJeH59iXU6zDyIEV2y+OCSkPqgEUYIv/i3aZZA7lOncOOxoVWTI6w+2vj7xdwtzNbj9Eay1IeXDKV5ajxCCDNRcXuZm/TEWE7q05JOWUnm52uc+7Ez+jKwfTM8+qraGo8eUEsSV1yMI2ouBoTqskHTVP90vf6ZFa7BFwiavyVfMGhODG4a3TVCpCWEZHCHZjRLdDHGOd/cukxq/68zdmMMtgrtN/Jx7NN00hs4ZVFGh+IZOAmQlRQbMXn9flEeQ3Ka4VzyBQ+7PmFKXEj46sUJa8mijJXxl5nbrvbeDMAD/ktZE9eXq3y3MiE4mLKUruyO+lfZ106rtPgI+etw1u6qiNrudk85rmcL1uVXcvvX9ZNN3hd+WbKd96Zv3P2B+4l6x+yFEC2EEKcJIS4VQlxm3BpycAcaVv1kKz1aprDggeOZtDo/alMbgALSKSYUa6whnvv9l1MlQ8ePDwxmjp7hvV53u1prYJPjYsyLYydL7b2U2kRg8bZS022f+9Qp/N/pfcxkp3AWbC4xdbR7R1Ekc/uCfG/xEBgXK6tr3XBBrdtVwcd/55oG07h+5xZVM3Vtvpn9ayUrOTaqO9Z6/m/ma8IWOZZEPYdDkJOZRPuM0DarC/mGY7ty6wndzc+phUUuUwhha0hknSQYd41mHAZGK99XJoXnIUge+XUFl340jwX3160UnWXR4U6MdfKIHk99VX/NKy1elCVby2xxVKubb3NRlfm9gEjXeUGFxxSXMaoPjOqJ93TvgWFQe7dOY+LKXTaJZ6cItVi1fu8AW8tU0DwZRgfFN6dssNVnb9STxML1C/L1sqnlUbofQii/YsnWUr648nAzeem0fq25Y0x3jno21GXuHMuk87sF29hUWMWk248BtN9J+MSlT5tUpt5xjE117V9D2vPCP/tzZBe761cIwc83RPdGWZXpZqwrpG/PXvhjkqCqgKH3fUVZjY+hORkkupzmZ/byX+vM/5u1AdGrrleYHHsrMe5is4eGwRap5VSctJt+52N9oYx7TQNB8lXsI3wY+yyfuZ7kgvfm8NgZ9nLQEx1zeWD7dbTL0xYFccLPX7G38VXsI3i8HlvjK8AUF/o72IeTyu8xvZmxTlHrpAg0Ix2uHrg37ChzM2tD3VoidU2294SJeo5DeI5OQ1BQ4bF5ihua+srlngFsAB4B3gb+q//9Tx1PO+g49dWQ1Kc13rx6ZwXP/LGam79aXGcdaDT38T+8j7E42Inb/ddytS8kwWoYc8P9/PJ5AzjnsLbExjhIS3CZOtIAifrK9+hu2fUWscjTv2Q9Wqbg9gYiYmKGITGa9HRpnkyfNqk2sQpj1ZlX6mbF9nIE2gVeCGEai8JKr9mRyorRuasuwg2vwbmD29lyJ6JpoOdkJUZNMuyQmWR+RlaxGiPzPy1sBfH9om1mEpyV1ukJnD6gDdcd0zlqNz/QVBRT4mJsq/k+bdIiynqsDU9apceTnujihlFdSI6LMT0xf912NE+c1ZdFD4Rclaf1a82k20IX+yfP6mt+bwzjaw2BQMizsGBzCevyK20Xa6dDkBLv4rtrh3Nqf/vFLvyi5HIKWwe0tumh17lptDZBCn8NI+nJmvx083GhZD0hBMM6ZiCE1skswaV9B8NVy8Aenjq2R3NzggGa+zi8y6QQwlbdYWSkt0pLoFuLFKbdMSri+GhsKqwyE0eP7t6cbWVuihK0ydqpztkkx8UwN7eY4iovgx8L9YAvrfbRVuSzIO4acuMv4NvYhznNOZuOjl3kFE629Yv4wj8KL9r3MDw7PZw/g0N4xhfyJv4ae58ZEhzuXMmJjrnc/+NyPrrU8LxIno99m36OTYxwhvKBOjt2MMyxmvXxF3Gk3vp3TrAH/dzvUE1ownzVUSFvXJfmKXWW1s26Z3SEd2dvePT03mZ4prGYaik/PFjYkxa3l0opBwJV+t+rgAV1P+3gxRpvfvzMPszLLcEpREQPZaurOpr7eINswxnex/jWP9Lmot2m16sbdaUFFR4zxpiTlWQTvpiwche5T53C0m2lFFV5bN3UasP4iRrGrXWYB8AwpqN7aglxGwoqWZ5XbrsIhifgSEIegJW16Kob/PrfI23tU6PVtRpnMi7SF+mSuE//sdoW+3UIEdGKdfq6QtsqzHqemXdroY3BHZox8dajaJeRYK5Sw8uzNhdVR9Utz0qOY0NBJdPWFUTIuRoc3S2b764bgRCC9y8eTJfmyXzyd26EVHGVN+TiPW9Ie/41uB2t0uOp9PjZXKRN6jpnJ7Nie5mtnabDIWzSsfd8v4wHTulFs0SXuaJKT4xlir7iBS0UACHde2uDFYdDsD6/grPfnMUzf4QmINce09kmydwhM5EYp4Pp60IXxDhX6FLSKl0zDuGaC4Z4y8eXDeXRM/pw4+iuESvwOZuKkRJuGLuIeyz13+GcO7gttx2vTRS+WbCNJdvs5XExjuiXNqMlspGDMrxzJucObstRz062CbhYbb1VbOe0/q1NvYRX/lrHuKU7eLlY62d+nGMhASnJSo61fR4AF30wl0diPjK7+w12hFo4HxW3gc+TXzYf3+O/0rxfV9gGNCnczwMhz1IfXQvB4K3Yl2hFEZd8qJXdvet6niTqXk12cOTjk07+7b2Xcl2QyZi8vzVVm5S885/DOLFPS64Y2ZHLw1oJ729S4l22iptotG2WEDFR3xtuGq2FJjaEqRkeDNTX2LeXUn4Ttu1j4KL9PJ7/SVqnJbB4ayn+oOTYHs1NKVbAVKfrGMVghHNSn5Yc3S2bMwa0NsuoPr18KGOvHMbGwipzlX90t2y8FmlaY5VueBW+unp4vcc+Z1MxI7pkMfPuY20XFkOJa4PuQTilb2t+v2mkLdknPdFuoOtSKDMwBH56t061daQyEooMgw7aCr57ixRGds2iVVq8LZnJWrucmuCib1t7KMJfh1ymwe/Ld3LcC9PISIw13d2/hamc9W2TZq5OQqsjLQFsydZSlueVc9eJ3Vn5yBhTXxs0j8m0dYWmHsLlH89nfX4lVd4ArXXPwlmDIuOxE1buZMLKXWwqqOL5c/tzhmVlXlbjizphtLIsr4ySap8tD8M6WSnV8weM71IwCG/9exAds5LonJ3MexcPsb2eyyno3iLFvNgPap9uJq/1s2iTr7D0B3/hT82QucPi1Nkp2vdlypoCiiu9vPLXuqglTg4hGNO7hc1bc3inTJtsdEq8iym1rL5Gdc82vV3hRGsn3b1FCmcObGNrhGKEgSbeerTNi/TLku1015N1jTLNWUEtWXCoYzVlelfC8K9fDH4GO9YQjZODk0nxad+/F31n296ntaXtrcdHanvcMHYRZSTzlv9U2/b/em8w78+K1/okZFJm68NQF5UkmH0pwD55z06J4//bO+/wKqq8Ab8nvTcSIEDoSO9NmkHBSrGAIAiiYl/XdcW2NnB11dVVd1277qpUBQUV0LWgIuoniFQRFZDeCSSEQPr5/jgzk7ktuTe5JQnnfZ55kin3d86ZMzOn/cpXvx3m858Psm53roOHzUBw+zvr+GSTe0dPJg0Solk/vXJ31N7wnbFcYIZkDiQ+xAjyC9429oeEEKZh7g4hxACgDXDaONVxxv4BsGsiZybFMtnWYMVEhvPMuO6Wk5fKGNq+IUPbZ/D+un2WKVGPrBRumbOG/q3SLG3p3w7kcyCvYnrP/Ky3a5hgudOtCnfr5X1s082ZxijnxrNa88ntZxEVEUbHzCTrI/jEZV2tkf2kM5vTrVkyMZHhHoNCmI5e4qIiWGiMdu0Nkvkhs6/xje+Txa8H8/nlQD4f/GGQNSJ3Jj0h2sUJRuemyVUGvenfOo1HLu7M+j15VnntrjOjwsMsvQZwHC2aITwB+j22jCf/9ytfGiPoPw1rx/9uP4vpozpZ68FvXNPXZY39vE6NXZYaMlNiaZoaywMjOzGmdzOH+yGEcOu73I75LHqahjZH1+ZyjERyQZdMvrxzqLUObl9rLymTLN24n6NGJ2HNrlzObK1mjuz1Z0/PPN/Rad2/QbwaxT+3bAvPfq46BBc5+Yvv1iyZiHDBzpyTDv4ferdIZdm0oQ7XejJxfOOafpYHPGfcKbjmF5VyQZfGTB3cytLyjzHu8+3vrHVwR90pM8mKGBlpXLNbZlAmBbGimJOHfudwfpFL6OVW4gBJovIR9bzSs/lX2RjOOiPDWiY8ZFsWfPGrCr2RrDTHmaz0UQ+zrKwnm8ubM7DwORaXD2RdeYV3xT+GL+THmJut/WuK7+KMwre4MOJ1/lfWl7mlZ9OhsCIQ0gFZ8S1wfkb/eE5b5q7cRacmSRw7WeL2nvqTLk2Tqpzh8BcHjheSfUYG1w2pf57gvW3sXwNM7bRngS+B9cCLgchUbefmoW1Yblvjszf2yXGR3GYznfpuWw6X9XK1gXbHloP5jOrehN4tUnnl6wotzdyTJSxYvccy6UpPjLKmne3clN3GYX24MtwpzTlPhYLyLmVPy3yxs9tXNKTpCdGkOo3yzXtiOihpnBzDuZ0aER0RRi9DQ3x4x0bMvLYf/VulWfoMt57TlgdGdKRfqzRrrbakrJyGSTE+BdU4VlDs4PbTHeXl0upemzbQKXFRJEZHcEajBBfvVs4zwwm2BmXX0ZNWg2fOEpSWSeujn5EQbU1Fts5IoHVGPGnxUVw7uJWDslm/lmkM8OCbYMvBfI9OekwiwoTDdLQz5qNqfp+lhF8OHKfL9E/4cL3S5rZrjv9nSh9eu6qP9bs51/XnmXE9ABwiMNo/+M1S45jYvzmrnUbt5vrzsA6OHTM7G/bkcbK4jF8O5Fsa954w7+eQduksvc298qwz9qhwJofzC7lx1o/szT1lzU6Fhwn+d/sQ/jm+B29d28+aZWiYFG05uDJnWUqJsJac9s39A/FR4XxqC1s9NGwt70XNAGBZWU/aFM7iwdQnmVt6DlcV38PjJRO4rfgPPFh6DaC8V5ppJNv0fOydTeclkjsX/crUkrt4ouV/2IfqYF5SXBEWd1qko9Ldl+U9KSaSzSfiuKnkz9xXej2FRPN4yQTyZBz3l0y1rv3lQL6Ds6mHPtjEirvPJjk2kq9/O+zR26a/2H64wG1EzUBwUddM+reuehnUH7RrmOjR+icQeNXYSyn/boSxRUo5EzgD6C2lfDCQmattvGx4d3rvxz2EiQrbT+d+rX2tWDoNoU3TMHd0apJEekI0fVumWaOiyPAwwoSaPjUbztnf7+IT28fETOOFL7darjyrwp2/7o//NMQamXvycW9+b+zTi4vW7mWDkycoU3GnTUY8iTER/HbwBN2aJlsa00qWYPXOY6zcftRab0s0lNJMT2DVxRvt3E9+PsiDhiezNbsq7tuY3s347eAJh5DFgIvDj/F9spjQz1VxyJQ1+/ud3POeWnc2Oz87nhhBq/R4fj9cwP68U3y8cb9lYgbKu9ctQ9079PBmBBUfHcF3NvfIzphpmctKqfFRNE2J5YkxXR3Wpk1MJyWmRcRJ2zKE/R7bV3Ce/3Irc1fuctEwN+u4qlkub6eFr+ibxad/PotZU/t7HVfceS0dKu7r1kMneOazirX0C/65goZJMRwtKOad1coXfN6pEto0TCAtPoqnL7cFUClVhkmNSvdTUFzGm9/tAKAJR3gz6imShFr62CRbUEY4s/Y3477S6/i6vDuvlI3iw/JBlBrT5lf2b86sqUoPwD7L4vw82jGXDp0Vy6aXTHG59qGwP7ocM3mlbBQ3N3mXNdJxycCuVwIw5Mkvrc5YZWFx/UFBcRk7vZgZ9QdFJeWVWgn5k8Ht0h2W6QJNtVQlpZS7pJT1On69O8xp4UP5RZRLLBMpU8lowU1qrby0rJx0w9e5XXlrUNsGnNe5keXYxs7iWwdba6AJ0eGWjXt+YSnlEu44r71ly3z9kFYO/s9bGx/uIe3SHTzrVUabjAT6t0pzGWX1+5vSIE5PdB8IIjoinDYZ8Q6BdN67eSBrH3JcL0uMjmBw23QiwsPILyxlbO9mbt2cJkZHMHVwK2u6Wwjh4sHOXRNXlXpAs9Q4t7MXduwdMfsHy3SQY1cKWnnfMJfGcPWOo3xhs4k3MW2jc2weyhKiHT3w7XhiBBf3aEqv5qlWJ64qruzfgrnX96/0Gk/9gfduVm5dTSuI1hkJ3HHuGaQYzlBaNoi3ljLeuKYv2x+/CIC/LlHOWszO239sHhTtabnriDj76L/emBp19krnjFkVntbdTRomxVjOrrzF3VKTmffhHRux5DblKlYIwXWDW1FUUk6z1DgeuaQL3Zols+iWQRwrKOZoQbFD2Or5ZdkUykjahO0niQrlrgud3MsWtBllva/geI8eHt2ZmMgwrujbnEHG+2AuZVQ1Ajzp1BibvFV2PsOKnqJIRvJi6WjaFs5k5kn1nerjYRYwMc7VfFgIXAICBXPNOVhpzRjdOSje8wCWbNjHa7YZ3EBTmbvc3UKIXVVtQctpLSAuKoLv7j2HxbcOdpi6b2d8cF40XJfuPnbK+qiapk1NkmO4pEdTSsqkW5/v9of5VEmZR1tkUHHpu2elWE5xzjFiMHdpmuyyTuqJjplJdGuWzDKnxupWw+HJUQ+mcWXlkm2HCxzMof71+RbuXODohOIvF3Xkin5Z3HhWa3Y8MYLWGfEOfu1N9uae4t0f9zjcTyEc42A7v+hNkmNokOD6QbJTVFrm1uTPE+W2mY5J/ZXOxcR+za3R6GUvfucSSjgqIsytJr7ZmbN79tt2+ITbiF1/HNaOv17cxeW4O2Kjwqt0B+q8nGIyZ6VSbjTX/DOTY3h/7V7yC0vZdfQkI//9DW99p645u31DhBDseGIEj1+mbKwvNNbWzVC04LhOb2/ss9JiaZ0R7+Ke1hztVsWOnAKuHtjSrTJdIDDz/tnmg1xqcwCVmRJLUqyq31HdMnl+gprZM5+D620RB0uJ4FepZnnaiz3W8TPDlILmPpnGpOL7KGrQkd+PFPDw6M60So+3HBDFRYUzZWBLfnnkQkvZtEPjRMtPhH3JxI5zeGp3DBkwiPZFb/Fk6RUkxMVancvVHmYB3XVgh7TL4BGb626oqP9gjIQ9+cSvy/RrlcYFVfhR8CeV3cFJKDv6ycBzQB7wCHCd8fcY8C+Pv66nNEmJddH8NmM2m6Fg7TGcdximU6nxUcREhnN+50bER0e4BFyxj1DuOr+D5WI2PSGK5yb0dLg2PjqcBvFRzJrajxYN4qwR6pe/HqK7TUO6Ksb3zeLlSb0djpnx0uM8mJOZ32+75v3P+/Nc/LZP7N+cV5b/zhe/HOLsf3zFk//71a3mdXiYoLi0nJjIcEsT/4xGCR5DWQJcO7hVlWY2afFRdG9W+dTu2N7NrCh69qXc5sbsyKodR63livsu6kiD+ChGdM20pkyfGNONL5yUxqDCkuHJsd2Yb1hGDGqbzktXugb5GPrUl/R/7HOX49Xh57+e7/Hjf67RITQDKWWlxfHFnUNpnBxjWRs4m0T3euQzF70H4eH/5rYZpVHdmjCmVzMXhyrmfTM/3O4cUKUnRNG2YQKfbDrABjc6JIHAXJr69cBxB52IR5b8zC7D8iAlLsoqo9nINUyMoXtWijULZ4Z77RCmxkBNOMK54co6eVzxdDbH9rLe1ekfbnJwAWtGs7RTUFzqMmPSskGcFXMAKt7XyrDHx8g9WcIXvxxyUfCzc35n1wbInf6LQH0PmqQE1rVsj6wUj4Fr6jIRYWF+8UPgLZW5y11ubsDVwAVSyteklJ9KKV8DRgDXBCmftRpzXc3UKLeb2Zna8U1SYtm07zjzV+/hg3V7XdbASjyYigkhXEY4c647k39e0ZOUuCgu6pppTeGt3nGMhWv2uBPjlrYNE116lgMe/wLAwXzQOT9NkmMcPkJtGya41UNY/MfBJERHWGu07hxwtM6I55KeTZFSmTWB41pwRmK0tUZsYsYKr4zVO465VTi0ExcVYWndulsWOFVSZkUqG9Etk4jwMJZu3M/K+xzXxEd3b2JphifHRjLKCLDSJCXWClEcGR5mjY7t9G6RxtAz/BNOs9NDn7Bhr/syn9upEU9c1tVyl3vQZs1hdty2HHS0LT5aUOyyBuxp6j7K9tFaunE/C9fscVn2MKPFXT2wJZf3bsbsqa5LEkdOFLPn2CkiwoVXppz+wCxHuJu54srWyQHeuLqvFaXPDPfa0ZjwvCFiiXXdHplBTkGxg9ttUw/g6cu7u3XGteLuc1wiAO7IOUmz1DgrwJE36+XLNruO1Csz4cw7VeIQAjkmMsxhyt++DHLVgJYMaVe51UtNWbc7lz3HghcwJlgsXr/PwcIi0HjbrWgCnHA6dgIInnZBLWVCv+ZWT98M7TqkXYXpjNl7f35iT6addwZl5ZKOjV2n2vNOeX75KqND40TLDDA1LspyaFJTKlNw25dX6DCttmD1Hv7x6W9ur22QEEXP5in0yEpxcABjsnrHMeat2kVsVLi17r/P1hC9fcOZlsmWyY3ZbaqMk921WbJX5jrhYcprm7N1w4MjOzGhbxa/PHKhy2/KnW7NgyM7WTbafVqkuo3W54moCGGZctWUy3s3I95D1LCI8DCu6Nfcmu2wazebdbnLTQQuZ/0S+147myKd/bddmiTTuUkyEeFhVphbgCXrlTXJq1//zoIf91jBa5wpL5d8cvtZPHKJd8sbNSUzOYbhHRu5NKzgvoPaIKFiqaTXI59ZndHNRmN/bvhq4ijkzDCl1vR4yQQAGiZGu+3wTVuwnj/MdW//7pz+pDOb84/Lu1vxFFo0iKeB4ZDKXKJxXlt/elx3Bx8QgIuTmh/uH275wNibe4r8olIu6tqYm4e24Zahbdmf5+rJTwj1HAXbXlxTPbxt7D8EPhRCnCuE6CiEOA9YZBw/bbmoa2N22JSN7E5EzA63aToz6IkvmP7hJj77+aCDe1RQDY7z6NVb5q/ezS/7lfZ/24YJVQbs8YZhHRrSxY2/fJMw4ejvvTK2HjrB2l25rNud6zZinbs15jYZ8ZYN/7Cnl7uslXtDfmGpgx/5yjizdQMX/wRTB7fivTV7rKBClXHjrNV8aESfe+2qPpbegzfMW7Xb67XsqriiX3MH/w/uME0zv7P5GjenEt2tizqPdu0BScxnYN71Zzp0rO447wxuH67MT82/UBEgZ3DbdHo1T7Gc09hpnRFPTGQ4cVERfvGr7g1FpeVc3KMJ4/pk8ftjF1nH776gvdv3wHkwbXobXF+uvGVmiOP8HHMtHcLUyP3NsvMBz8G0zm6fYQVFcsZZ78GMZFhaLkmMiSAyXFgOpswOnDnrZXr6u2XOGofoasmxkS51/eH6fZb1RL+WaTRNieUvF3bkngs6kHOiyDLHND2ExkeF06FxIlcPbOnVUkJNWP3A8KCubddXvA04fBMwA3gZNcrfBywAHg5MtuoGH2109OpkXxtzHg+M75tFbGQ4+YUllnc8k7JyyaH8Qq8d4tj5dmsOAsG4vlks3bifr387zEg3cbq95ckx3Vx0Epwpl5BfWOLiQc/TtSbubGWHtEtn22HHRnnHkZPW9OmWv11YrXUtZ+9tldEkJcaarrcTHhbmtlPjPNqdf+MAayrYnR/3yujZPMVvTknGvPQdL17Zy8VRjZ29uWqEdvxUxcjOLI+7joK9sfnw1kEOz2iuMRvlvPbexs0MDlREL/z72G7ERoa7dZGsTBILK+1s+puSsnL+OG8tI7pmOtSfJxPIUx40308Sw6ry9vSzecr7tqyzFQb2w/X7XPRvQLlk9qRNnxwbyZa/XYiUyrTW7CBlJEbTKCnaIb6DielQyIxpDyoYz/d/GcaZjy+zZhHT4qPcdqR35BRwtKDYmilolR7PyG6ZXNG3ORc9t4Jbhrbl82nZNIiPDorinLcDC03leNXYSykLgXuNTWPQPSvFQYs7w/ZQXt67GSW2xu2bLUdoVkmEKDMEZ02pqWLsuL7eBZxw8JEfE1Glsxdwb0q1eudRl3Xh3FMVH6DqKrCM7Jbp9YhjfF/3rjHDw3AxZfzlkQtcRpwRNVCyme+Da2NvqGoJwVTUs8frjo+K4G+XduEsN2uv9o7I6h3H6NI02fqtaTGx7XCB2yUacHRrbM5eXf3fVZzbqRF3X9DB5fp2DRMqjaQWCBJjInnj6r5eT0d3bZbs0VPklOJ7eD7y36SLPPbJBrwRcxUYK3Tnd1b3vnVGvEMgq9+PFFRqjmi+A78cOM6RE8U0TIphQt8swsKEpRg797r+THxdmfm5K0er9HgXD45HC4rp3iyZ9XvyLMsegOcm9CQppiK+wjdbj/D55kMOSzLZT33Fh7cOctvZ0NRO6p89QxCZf+OZvHtzxcd6WMeKxiVMCIcR4Po9eazecdTFjanzC1gdzGAmE/s3txTCAkl0RJiD29YpA1o6+LS3Y36oBrdNp4sbxyeZybHWWqGJc4Cd6iCEqPE08IY9eS5Oivw9tRwZ7l+N3KpmCUzN8zvPrwjYFB4muH/RT27Dbdqfz3IpHTTBTdITPM/w9MhKsabGzc7BlkMn2O0htOeWQycsJcJgcaKolL99tNmji2FvGNktk1X3DeO8Hq2ZWnIXFxc/ys0lfyajVYXegRm86QEnz4y9W6Ty7PjuVMX0UZ2tqIZvfLeDFVuOcKpYDRL+tWwLoOrCDApl/xZsP1JgmYlGRYRx1YAW/PGctpa+yIfr91rXRoeHOzznZ7ZuwKjuTRxmedY8eK5u6OsYurGvAdER4UTb7I5NMzuAZZsPOpgOZSRG06JBPA0Tox1emh/uH05Gon+mw5qm+CfyU1UUlZY7TJOv3J7DCg/KVh0zE+mYmcQ3W49YEdzspCdEWX4KTMLDhNsp3mCTEhv6PPjCuD7NGNyucjt80/bfneb5bicFvR1PjHDwEX7dkNb0bO7oiCUuKtxlXdklTeO06T53bO9mDGnrPp+X9WrqVdAof1JSWu61focnlmzYz6T/rHSYOgdYuqEisJIZMyP3ZAl/OLsiGuY5HRpyac+qXWo3SYm1GuEeWSl0bpJESlwkmckxHDaWEFfeN9yyjHD2QplnrMk3S41lTK9mTDuvPd0NZz1NU2wmfU7VefxUCdsOnaB1RjwjjCUif3TIT3cu7NrYcjQVDHSN+YlbhrZxmMqcMbozVw1sae1/eedQIsIE81btYmfOSRav30dOQTGR4WEczi9y677WW8wP+FOf/OoSMjQQ/PjAcIf1+sFtMzx6MjuQV2iFU3XngKZxcqzDFCIoy4TqKOX5mz+c3YYpA93PWNRGnhxb9ejQ2Te+ydLbBruEOe744P+YObUffVt6ni06WVzmEG7YHaZCm/k+vPvjHvJOlbhdMjL97tdFfjvo2mFYP/08/vvNdv61bIsVPCk1LooXvlShYltnxFcryMuV/ZuTFBvJofxC9ucVsvyuoWQ/9RVhAheHU2edkUFUeBgJxizN74cLrA5aYnQEI7plcsNZrXnpq62UlJW6mKGu25PHz/uPExcVwQtufEVoqkdEWBjlQQwlp0f2fuLuCzo4BDTZfqSAUzbnOgnRSrv4cH4RRwuKySko5i8XdrBerKhqTuVmn5HBcCPm/CMXd/bKo1ZNcf6YTOzfnNuHu4bfBDVN369lGk+O7UYfN44xemSluJgKpSdEu0TaCgUR4WFeKSHWJcypaufGfsRz31h23yaX9mpa5ah95X3DqnT3ayq92b0iuptZCBXhbpYmvMUejtYMA/zhrYOsY8mxkSz7RfmQb2sMBs7u0NDyyXGsoNiteV9VXNAlk4Ft0unVPJWV9w2zOvxCCFqlxzuEaO3WNJnXp/ShXEqGGgGszOWeXw7ks3TDfsLDhOV909l889KeTTzG89BUn2+3HmGB0zsXSLwa2Qv1hbgOmACkSym7CSHOAhpLKecHMoN1lX98+isb9uS5KPKM7NaEwtIyvtuWw+Mf/8LUwa24qGvjattaX9arqRWk5MiJYrfR8EJJpyZJzL/JNyW0cikdgglp/Ic1sncTcWCzLWY5wM3ZbRwU+dxhunP1hukfbOLlyb358YHhLkGFQklSTKTH8MlVsc2maGf6Gnh0qbKvv8DwvWBqxxcUl5JqLE/dMrQN53RoyMh/f+MQrtpXhBA0SorhQF6hgx7Nr7b359JeyuzuZHEZP+44RruGCVYnrluzZBobddizeSortx91UfI9WlDCntz659Qm1IwKkjtoE2+Hk38FpgKvAmaXcQ9wTyAyVR8Y2S2TqYNbuRzv1CSJXs1TOXKiiGsGtSQiPIwXr+xd7TWwfbmFlinN9iMFQVmzDzSpcVFWUBaNfxFCMHVwK7fe6Zztx4c8+SXvr93rcl11uaSn+rg1SIj2myMhf+FL+GQ7Pz18vvW/aS5qrpWb6+jXDlLfAfvS1Ia9ecxdtYvFtw7msl7+8U1mN221K5bON0aPQkB+USlbDp2wXCMfyCvi/XWqjmd/r2IjlDp5jdp2+ITHKJia6rPy9xwrrHQw8LaxvxoYKaV8mwrrru1A8LQL6hg7c07y3TbPgVhap8dbfrdrws1D21jR+D5cv4/pH26qscxQsy/3lFuPXRr/sNGNS90LuzR2G3im0E9xxOOjwt166KvreOqkJ8ZEWEqmwzs1Iio8zMFS4rcD+cxduYuuzZL9slTkzk+EiWnKaO/emXnZc+ykFbTre8MNtF3pGJQlzQVu/OVrasZvB/NZtd37YF01xdvGPpwKd7lmY5+AqwtdjcH6Pbku06J23rt5oEvEuZoyunsTHnJa/66L1LZRX31j/o0DXJz/vDSpN8Pd6Hv4yz99QXFZlbEK6jr2BjG/sNSKlwBQXFbu4AMhOTbSrw1oSlyUw5KhfabCjINgVw0wfR6M65Nl6ceYwblKnZx+fbP1CP/b5OhATFP38Lax/wh4RggRDdYa/iPA4kBlrK5TVXyKQOgnbTFc09Z1YiPDLX/fmtDiL0W6gW0a1NvRodnBvrBrRfkW3zrYYaakXcMEa70e1JR/IBvQcX2yLCW9Wcb0vN0BmDmyP1pQbHn+rFDedKzzzk2SGN4x8Iq/pyPBCA9s4m1jfwfKTW4ekIwa0bfAyzV7IUS0EOI/QoidQoh8IcRaIcSFtvPDhBC/CCFOCiG+FEK0sJ0TQoi/CyFyjO1JURPvF0GiKjvxQBRh8/7jLN4QvDWgQLH72CkHz2ua0OGr+19PzL3+zKArJAULU0nxT2+vs451bZbs8I5vOXTCIYKeO9fR/uTdNbuZu1JF3zMb9tT4KN67eSAAh/LVaH/TvjxrGh+UbwVnC4zckyX8fkRP4vqdIDdj3rrLPQ5cIoRohFLQ2y2l9KVbGgHsBrKBXcBFwHwhRFdUx2EhStt/MWrG4B3gTOO3NwCXAN1RSwifAb+j/PTXWkZ1a2JpubojOTaSt2840+P56hIXpOAhgWRw23S/u5HVVI9ghZmty4zolslXvzajf+sGfLPlMO+vc9/hLvTg/z4QdGmSbCnV2TtsvVukkhgdYQU0GtaxUaWuekFFwbO799XUTbwa2QshwoQQYcBh4EfgkLHvFVLKAinlDCnlDilluZRyCUrBrzdwGbBJSrnA8ME/A+guhDAdZ08BnpZS7pFS7gWeRikM1mr+7/cclti8Z7nDHxHq7DwwoiMXdPEcBKWuEB4mguL2V1M5I7pmVhkUSaOYPKAFzdPiWLs7lxV3n+1yPjoijBY2z4CBtpp5aVJvy5bfubvWMTPJWp5ZseWwR++XJv1aprlV3tTUjNS4SJ9MV2uKtw12KSqcg8MmhCgSQmwXQjwthPDaDZQxQ3AGsAnoDKw3z0kpC4BtxnGczxv/d6aWkxwb6bfY8t7y8U8HKlUK1Gh84b4RHclKDW5QmrrKLXPW8MD7G9mZc5In/veLy/mi0nKHaHn9W6dVGlPAH5gKwKZLXJP5Nw2wvFk2T4tj0pnuA0GZrNpxNKgmYqcLI7s14bZh7aq+0E9429j/EfgCOA/oCJwPLAPuBm4GBgL/9EaQECISmAO8JaX8BaXV76ymmweY3mGcz+cBCe7W7YUQNwghVgshVh8+fNj5dFCZMbozy+7IDmqaAtf41xpNdRn0xBdu4xloXCksKScyPIz0hCiuHdTS7TX5tgA/m/Ydd1grDwTZRpyEjpU42tqZc9LBf787bh/ejvdu1stq/mbV9qN8sM5/fiyqwltPLncAvaSUZqP7mxBiNfCjlLKNEGIjanq/Uoyp/1lAMXCrcfgE4Bw+KQnI93A+CTghpaseo5TyVZTjH/r06RNEPUf3BFuP8LzOjar0U67ReIunMK4aVy7o0ogDeYVs2nec3m7cQjdNiXWIW5ERhBjtd5zXnp1HTzpYAThTWi4pKKpcl6BhYgwNE7WTK3+THBtZLVfJ1cXbxj4JiMNxhB2H0swHOABU6oLKGIn/B2gEXCSlNLu5m1Dr8uZ18UAb47h5vjuwytjvbjunsbHn2Cn6VBK0RKPRBIbZ3++q9Pze3FMOZladMpPY+rcLPf/AT9x4VhuiK3G4065RAmN6+8eDn8Y3gu3a3Ntp/JnAZ0KI64UQFwghrgM+Ad4yzp8H/FqFjJdQSwCjpJR234uLgC5CiDFCiBjgIWCDMcVvpn2HEKKpEKIJMA1408t8n1b8sOMYPziFtdRoNIEnIzGasb2b8fBo9+pEO54YQVZahf7D++v20vb+jwOerzkrd/JRJdP0K347wrxVwQvGoqlg3qpd3L9oY9DS83ZkfxewBbgCZW+/H3gBeM04/yXwlacfG3bzNwJFwAHb9PaNUso5QogxwPPAbGClkY7JKyi3vOZded04pnHicH4he3O1D2uNJtis/MswhPB+6S5YujVl5dIlSqWd+hBLo65SLiVBnMX32s6+HGXX7ta23TCZq+z3O3G1ALGf/xzo4OGcRCkC3u1NXk9nss9oyJmt9TS+RhNsfHU+FBcVwbAqQgP7g3d/3MOh/CKHkLd2BrdLd3D2o6m/eB1qzTCX6wekY2u4pZT/DUC+NNXgvTV7+O1gPpf3yQp1VjQaTSUcPF7o99gY7igtl5VaVHyz5QhLN+7nhYDnRBNqvI1nfwlqin0LysZ9E9AF+AbQjX0tQkeL02g0JnFR4bRr6FkRrHmDOFpnxHs8r6k/eDuyfxS4Rkq5QAhxTErZUwhxDXXAuc3pRPesFFLj9BqcRqNR/HD/cCLCPS8xpMVH0Trda39omjqMt419cynlAqdjb6FM7u70b5Y01WV4h4YUlgbP/7ZGo6keHTOdXYsEBtNTnieapsTSKTO4JmAaRd+WabRKD96siremd4eMNXuAHUKIAShb+LofdaUe8fRnv2m3lhpNHaBxcgzpQXCsUxVnnZHBHee1D3U2TkvOaJTIwDbpQUvP25H9a8Bg4D3gWZSpXTkqKI2mlnD9kFahzoJGo/GC5b8etuLIa05P3l61iw1783js0q5BSc/bxv4pw/wOKeVMIcRXQLyUcnPAcqbxmcSYSBJjvDaw0Gg0IeLiHk2IjvA6cKimHjKuTxZjezcLWnpVPm1CiHCgQAhhzTlJKXfphr72sffYKWLrQTx7jaa+c+xksXZoc5qzPaeAtbtzg5ZelY29lLIM+A3wb/B1jd95Z/Vu5q6q3Ee3RqMJPV/9epjrZq4OdTY0IWTV9qO89+OeoKXn7ZzvHGCJEOJfwB7AcvInpfwiEBnT+M7Q9hl0b5YS6mxoNJoqaJoay5B2wVPO0mi8bexvNv7OcDouUX7rNbWAMCEIC3JYXY1G4zunistYseVIqLOhCTGugdoDh7e+8bWadx3gi18OsXn/cf40vF2os6LRaCrh2MniUGdBE2KCPSzzWh1UCBEphBgihBhv7Mcbsec1tQg9rtdoNBqNM976xu8KfIgKUdsMeAfIBqYA4wOWO41PXDWghTa902jqAEJ3yzVBxtuR/UvAQ1LKDkCJcWw5ytGOppaw++hJck7o6UGNprYzuG06WWmxoc6GJoSM65PF3y7tErT0vG3sO6Oi3oGhiS+lLAD001qLWL3zGL8f9hzOUqPR1A725Z1i99FToc6GJoTsyClgza7coKXnbWO/A+htPyCE6Ads9XeGNNXnyv4tyG6fEepsaDSaKjhZXBrqLGhCzOH8InbkBG9w5u0C74PAUiHEy0CUEOIvwE3A9QHLmcZnhIAG8VGhzoZGo6mCs9s3ZNtjF4U6G5oQ0r91A/q3Dp6vOq9G9lLKJcCFQAZqrb4FcJmU8tMA5k3jI1sO5rM/rzDU2dBoNFXwzdYj9HhYfz5PZz7/+SD/XrYlaOl5q42fLqVcA9wS4PxoasDnmw9xOL+IP597RqizotFoKuFoQTH5RXoq/3TmaEExu46eDFp63k7j7zIi3c0B3jeU8zS1jElnNqd9o8RQZ0Oj0VRBekI0A4I4havReKug1xxYgnKbe0AIMU8IMUoIoY26axH/++mAdsGp0dQB9uWe4v9+zwl1NjSnEd6u2R+RUr4opRyMMsNbD/wN2B/IzGl848iJYjYfOB7qbGg0miooKi0PdRY0pxleu8u10cjY0oFcv+ZGUyNiIsNonhYX6mxoNBqNppbhrYJeJ2ACMBGIAeYDl0gpVwUwbxofmdCvOU1TtJ8jjaa20zgpJtRZ0ISYlunBDS3j7cj+WyATuAFoJqX8s5RylRCiOjMDmgAx5/tdfPHLoVBnQ6PRVEHL9HhaB/ljr6ld9GuVxri+WUFLz1sFu0ZSSsvpuhEYZwpqpN8kEBnT+E6flql0aJwU6mxoNJoq2Lg3l9+PaKOm05kvfjnIT3uPc9uw4IQk9zaefbEQIgPVuE8BugMrgD8FMG8aHxnSLoMmKXp6UKOp7fTMSmVkt8xQZ0MTQro3S6FNRkLQ0qu0sRdCRAKjgauB81G+8OehPOiNk1LqOeNaxM1D24Q6CxqNxgsaJEQFbUSnqZ2Ehwkiw4O3El5VSgeBV4BfgTOllJ2klI8AOo6qRqPRVJNPNh3kvGe/DnU2NCHks58P8vSnvwUtvaoa+w1ACtAf6CuESA14jjQajaae0zAxmsQY7ZNMEzwqbeyllEOBNsCnwJ0o73mLgXggMuC502g0mnqIEGoaV6MJFlUuGEgpd0opH5FStgOGobzmlQPrhRBPBjqDGo1GU9/YdfQkuSdLQp0NTYiRyKCl5ZN2gJTyGynlDUBj4I9A14DkSqPRaDSaeowQwZ3ZqZYqoJSyUEo5T0p5ob8zpNFoNBqNxr9oDRGNRqMJMp0yk4gKotmVpvZxdvsM+rQIns67fto0Go0myJRLKC7Tke9OZyLCwoiMqD129hqNRqPxM3uOnQx1FjQhZtWOo8xduTNo6Qkpg6cNGEz69OkjV69eHepsaDQajQunisvYebRAx7LQ+BUhxI9Syj7uzumRvUaj0QSZXUdP8vJX20KdDU0IWbvrGO/+uCdo6enGXqPRaILMT3vzeH/dvlBnQxNCth8p4NutR4KWXtAaeyHErUKI1UKIIiHEm07nhgkhfhFCnBRCfCmEaGE7J4QQfxdC5BjbkyLYBooajUbjR1plxNM9KyXU2dCcRgRzZL8PeBT4r/2gECIdWAg8CKQBq4F3bJfcAFyCCqvbDRgJ3Bj47Go0Gk1gOJBXyPrduaHOhuY0ImiNvZRyoZTyfSDH6dRlwCYp5QIpZSEwA+guhOhgnJ8CPC2l3COl3As8jQq5q9FoNHWSYyd14FBNcKkNa/adgfXmjpSyANhmHHc5b/zfGY1Go9FoNF5RGxr7BCDP6VgekOjhfB6Q4G7dXghxg6EXsPrw4cMByaxGo9HUlPgo7bz0dCc5NpLGyTFBS682PHEnAGdj0yQg38P5JOCEdOMgQEr5KvAqKDt7/2dVo9Foak7bhgl0ytQ29qczwzo2YljHRkFLrzaM7DehlO8AEELEA22M4y7njf83odFoNHWU3UdP8vP+46HOhiaErN+dy/zVu4OWXjBN7yKEEDFAOBAuhIgRQkQAi4AuQogxxvmHgA1Syl+Mn84E7hBCNBVCNAGmAW8GK98ajUbjbxokRBMbGR7qbGhCSEJMBJlBnMYPmrtcIcQMYLrT4YellDOEEMOB54EWwErgainlDuN3Avg7cJ3xm9eBe9xN49vR7nI1Go1GczpRmbtc7Rtfo9FoNJog88G6vSz/9TDPjO/hN5naN75Go9FoNLUIKaEsiINt3dhrNBqNRlPP0Y29RqPRaDQhIJir6Lqx12g0Go0myAQ7nJtu7DUajUajqefUBg96Go1Go9GcVnRtmkxqXFTQ0tONvUaj0Wg0QaZ1RgKtMxKClp6extdoNBqNJsh8uH4ft7+9NmjpnXYj+5KSEvbs2UNhYWGos6LRaDSaWkJ4eDgpKSmkp6cTFhb4cfDIrplc1KVxwNMxOe0a+z179pCYmEjLli1xEyVXo9FoNKcZUkpKSko4ePAge/bsoXnz5gFPc8+xU+zJPcnANukBTwtOw2n8wsJCGjRooBt6jUaj0QAghCAqKoqmTZtSUFAQlDTX7cll7spdQUkLTsPGHtANvUaj0WhcCMb0faiovyXTaDQajUYD6Ma+XrFr1y4SEhIoKysDYOjQobz++utBS//NN99k8ODB1r4Qgq1btwYtfY1Go9G4Rzf2tYiWLVsSGxtLYmIiKSkpDBw4kJdffpny8nKvft+8eXNOnDhBeHh4gHOq0Wg0mrqEbuxrGYsXLyY/P5+dO3dy77338ve//52pU6eGOlsajUajqcPoxr6WkpyczOjRo3nnnXd46623+OmnnwBYunQpPXv2JCkpiaysLGbMmGH9ZseOHQghKC0tdZBVVFREWloaGzdutI4dOnSI2NhYDh8+7Db91157jY4dO5KYmEinTp1Ys2YNAE888QRt2rSxji9atMir8nz00Ud06tSJxMREmjZtyj/+8Q9fbodGo9HUK0Z2zeSf43sELT3d2Ndy+vXrR7NmzVixYgUA8fHxzJw5k9zcXJYuXcpLL73E+++/X6mM6OhorrjiCmbPnm0dmzdvHsOHDycjI8Pl+gULFjBjxgxmzpzJ8ePH+fDDD2nQoAEAbdq0YcWKFeTl5TF9+nQmTZrE/v37qyzH1KlTeeWVV8jPz+enn37inHPO8eEuaDQaTf1ib+4pVm0/GrT0TjunOu549rPf+NeyLS7HGyZGs+r+4Tz72W8A/PncM+j3t885lF/kcu2fhrWzzi/+42A27snjupmrHc5VlyZNmnD0qHoohg4dah3v1q0bEyZMYPny5VxyySWVypgyZQpjx47l8ccfJywsjFmzZnH33Xe7vfb111/n7rvvpm/fvgC0bdvWOnf55Zdb/48fP57HH3+cVatWcfHFF1eafmRkJD///DPdu3cnNTWV1NTUSq/XaDSa+kxOQTHbjhQwsG1wnOroxh7ViFfWGNvPrbp/eKWyzPONOsWw44kRfsnf3r17SUtLA2DlypXce++9/PTTTxQXF1NUVOTQAHuif//+xMfHs3z5cjIzM9m6dSujR492e+3u3btp06aN23MzZ87kmWeeYceOHQCcOHGCI0eOVJn+e++9x6OPPsq9995Lt27deOKJJxgwYECVv9NoNJr6SI+sFHpkpQQtPT2NX8v54Ycf2Lt3r2XSNnHiREaPHs3u3bvJy8vjpptuQkrplawpU6Ywe/ZsZs2axdixY4mJiXF7XVZWFtu2bXM5vnPnTq6//nqef/55cnJyyM3NpUuXLl6l37dvXz744AMOHTrEJZdcwrhx47zKs0aj0dRHvtlyhKc++SVo6enGvpZy/PhxlixZwhVXXMGkSZPo2rUrAPn5+aSlpRETE8OqVauYO3eu1zInT57MokWLmD17NldddZXH66677jr+8Y9/8OOPPyKlZOvWrezcuZOCggKEENY6/xtvvGEpDlZGcXExc+bMIS8vj8jISJKSkrR5oEajOa3JPVXMjiMng5aensavZYwaNYqIiAjCwsLo1KkTd9xxBzfddJN1/sUXX2TatGnceuutZGdnM27cOHJzc72S3axZM3r16sXWrVsZMmSIx+suv/xycnJymDhxInv37qVly5bMmjWLnj17Mm3aNAYMGEBYWBhXXXUVgwYN8irtWbNmceutt1JWVkb79u0dlAU1Go1GE1iEt1PAdY0+ffrI1atXuxzfvHkzHTt2DEGOagfXXnstTZo04dFHHw11VjQajabWEaw2YsmGfXy0cT8vXtnbbzKFED9KKfu4O6dH9qcRO3bsYOHChaxduzbUWdFoNJrTGkFwA7LpNfvThAcffJAuXbpw11130apVq1BnR6PRaDRBRI/sTxMeeeQRHnnkkVBnQ6PRaDRAs9RYBrRuELT0dGOv0Wg0Gk2Q6Z6VQndtZ6/RaDQaTf3lu61H+Pv/gmdnr0f2Go1Go9EEmY6ZSTROdu/YLBDokb1Go9FoNEEmPFwQGR68Jlg39hqNRqPRBJlvtxzhb0s3By093difRqxYsYL27duHOhv1hkWLFpGVlUVCQoJXvguGDh3K66+/7pXszp0789VXXwEwY8YMJk2aVJOs+sSOHTsQQlBaWgr4lm9nBg0a5LNfh5tuuqlSy5Fg3o+vvvqKZs2aBSWt6iKEYOvWrQBcffXVPPDAA0DteN/tz7Gv2MviDw4ePEjHjh0pKnKNWno6oBv7WkTLli2JiopyiSLXo0cPhBBWpLnqMmTIEH799dcaydBUcOedd/L8889z4sQJevbs6VfZmzZtcghnXBdZvHgxiYmJPt+bl19+mQcffBCoeWO7a9cuEhISHDYhBE8//XS1ZdYVasP7Xpue40aNGnH22Wfz6quvhjorIUE39rWMVq1aMW/ePGt/48aNnDp1KoQ5qj1IKSkvLw91Nix27txJ586dQ52NWsvLL7/M5MmTQ5qH5s2bc+LECWvbuHEjYWFhjBkzJqT58hZzdkXjH6688kpeeeWVUGcjJOjGvpYxefJkZs6cae2/9dZbLhHq8vLyuOqqq8jIyKBFixY8+uijlJeXU1RUREpKikMkusOHDxMbG8uhQ4dcRkktW7bkH//4B926dSM5OZnx48dTWFhonX/yySfJzMykSZMmvP766w7Thc688cYbdOzYkcTERFq3bu3wQnXs2JElS5ZY+6WlpaSnp7NmzRoAvv/+ewYOHEhKSgrdu3d3mPYbOnQo999/P4MGDSIuLo7ff/+90rSqyndRURF33nknzZs3p1GjRtx0000eO1Pl5eU8+uijtGjRgoYNG3LVVVeRl5dHUVERCQkJlJWV0b17d9q0aeP295999hkdOnQgOTmZW2+91SEU8LZt2zjnnHNo0KAB6enpXHnllQ4BjVq2bMnnn3/uInPEiBH8+9//djjWrVs33n//fbd5+Oabb6x7m5WVxZtvvgnA0qVL6dmzJ0lJSWRlZTFjxgy3v3dm69atZGdnk5ycTHp6OuPHj3d7XXFxMV988QXZ2dkAFBYWEhsba81aPfroo0RERHD8+HEAHnjgAW6//XagYvq2oKCACy+8kH379lmj8n379lnyr7rqKhITE+ncuTPu4mC4Y+bMmZx11lm0bNnS7flTp05x9dVXk5qaSqdOnfjhhx8czj/xxBO0adOGxMREOnXqxKJFiwD1XKWlpbFx40br2kOHDhEbG8vhw4c5cuQII0eOJCUlhbS0NIYMGeKx4yqE4IUXXqBdu3a0a9cOgNdee422bduSlpbG6NGjrftQGYF637/88ksrCifA8OHD6devn7U/ePBg63m0P8czZsxg3LhxHutt7dq19OrVi8TERJe8VXYPpk+fzh//+EcASkpKiI+P5+677wZUfcbExHDs2DEA+vfvz++//87OnTurvH/1Dillvdx69+4t3fHzzz87HpieFJzNC1q0aCE/++wzecYZZ8iff/5ZlpaWymbNmskdO3ZIQG7fvl1KKeXkyZPl6NGj5fHjx+X27dtlu3bt5Ouvvy6llPKaa66R9913nyXz+eefl+eff76UUsovv/xSNm3a1CG9vn37yr1798qcnBzZoUMH+dJLL0kppfz4449lo0aN5E8//SQLCgrkpEmTJCC3bNniNu9LliyRW7duleXl5fKrr76SsbGx8scff5RSSvnwww/LiRMnOlzbvn17KaWUe/bskWlpaXLp0qWyrKxMfvrppzItLU0eOnRISilldna2zMrKkj/99JMsKSmRxcXFlaZVVb7/9Kc/yVGjRsmcnBx5/PhxOXLkSHnvvfe6LdN//vMf2aZNG7lt2zaZn58vL730Ujlp0iTrfGX34/DhwzIxMVEuWLBAFhcXy2eeeUaGh4fL1157TUop5ZYtW+Snn34qCwsL5aFDh+SQIUPkn/70J5dnQUopp0+fLq+88koppZTvvPOO7Nevn3XdunXrZFpamiwqKnLJw86dO2VCQoKcO3euLC4ulkeOHJFr166VUqpnYcOGDbKsrEyuX79eNmzYUC5atEhKKeX27dslIEtKSqw6MPN9xRVXyEcffVSWlZXJU6dOyRUrVrgt/08//STj4uIcjg0ZMkS+++67Ukopzz33XNm6dWv50UcfWecWLlwopZRyypQp8v7777fyaX9mzfsRHR0tly5dKktLS+W9994r+/fv7zYfzrRu3Vq+8cYbHs/fc889cvDgwTInJ0fu2rVLdu7c2SH9+fPny71798qysjL59ttvy7i4OLlv3z4ppZQ333yzvPvuu61r//nPf8qRI0dKKaW899575Y033iiLi4tlcXGx/Prrr2V5ebnbPABy+PDhMicnR548eVIuW7ZMNmjQQP7444+ysLBQ3nrrrXLIkCEO15vPYWX3zl/v+6lTp2RMTIw8fPiwLCkpkY0aNZKZmZny+PHj8uTJkzImJkYeOXLEStP+HHuqt6KiItm8eXP5zDPPyOLiYrlgwQIZERFhlaWye7Bs2TLZpUsXKaWU3377rWzdurX1jixbtkx269bNIf9du3aVH3zwgdt7L6WbNiJAfLRhn7xx5mq/ygRWSw9toh7Z10LM0b05MmzatKl1rqysjHfeeYfHH3+cxMREWrZsybRp05g1axYAEydOdFgGmDt3LhMnTvSY1m233UaTJk1IS0tj1KhRrFu3DoD58+dzzTXX0LlzZ+Li4pg+fXqleR4xYgRt2rRBCEF2djbnnXceK1assPL04YcfcvLkSZc8zZ49m4suuoiLLrqIsLAwzj33XPr06cNHH31kyb766qvp3LkzERERREZGVppWZfmWUvLaa6/x7LPPkpaWRmJiIvfddx9vv/222zLNmTOHO+64g9atW5OQkMDjjz/O22+/7dXU6kcffUSnTp0YO3YskZGR3H777TRu3Ng637ZtW84991yio6PJyMjgjjvuYPny5VXKvfjii9myZQtbtmwBVOjg8ePHExUV5Tb/w4cPZ8KECURGRtKgQQN69OgBqBmTrl27EhYWRrdu3ZgwYYJX6UdGRrJz50727dtHTEwMgwcPdntdbm4uiYmJDseys7NZvnw5paWlbNiwgdtuu43ly5dTWFjIDz/8UGnYZWcGDx7MRRddRHh4OJMnT2b9+vVV/mbFihUcPHiQsWPHerxm/vz53H///aSlpZGVlcVtt93mcP7yyy+nSZMmhIWFMX78eNq1a8eqVasAmDJlCnPnzrVG7LNmzbKWMSIjI9m/fz87d+4kMjKSIUOGIITnQCh/+ctfSEtLIzY2ljlz5nDttdfSq1cvoqOjefzxx/m///u/aunw+ON9j4mJoU+fPnz99desXr2abt26MXjwYL799lu+//572rVrR4MG7t3Aeqq377//npKSEm6//XYiIyMZO3Ysffv2tX5X2T0YMGAAW7ZsIScnh6+//pqpU6eyd+9eTpw4wfLly63ZJZPExESvw4IHkjNbN+DuC4KnQKmd6szIC3UOXJg8eTJnnXUW27dvd5nCP3LkCMXFxbRo0cI61qJFC/bu3QvAOeecw6lTp1i5ciWNGzdm3bp1XHrppR7TsjdAcXFx1tTYvn376NOnIlJiVlZWpXn++OOPefjhh/ntt98oLy/n5MmT1lRf27Zt6dixI4sXL2bUqFF8+OGHlob2zp07WbBgAYsXL7ZklZSUcPbZZ3tMu7K0Ksv34cOHOXnyJL17V4SUlFJSVlbmtkz79u1zuc+lpaUcPHjQoQPm6bf2tIUQDvuHDh3itttuY8WKFeTn51NeXk5qamqlMgGio6MZN24cs2fPZvr06cybN493333X7bW7d+/2uMSwcuVK7r33Xn766SeKi4spKiri8ssvrzL9J598kgcffJB+/fqRmprKtGnTuPbaa12uS01NJT8/3+FYdnY2d9xxB2vWrKFr166ce+65TJ06le+//562bduSnp5eZfomzs9tYWEhpaWlRER4/qS99dZbjBkzhoSEBI/XONebvf5BLQM888wzVkN74sQJa2mif//+xMfHs3z5cjIzM9m6dSujR48G4K677mLGjBmcd955ANxwww3ce++9HvNhz8O+ffvo1auXtZ+QkECDBg3Yu3evx+UIT/jrfc/OzraWCbKzs0lNTWX58uVER0e7NK6VpW/W2759+2jatKlDB8h+76u6B3369GH58uV8/fXX3H///axbt45vv/2W5cuXW1P8Jvn5+aSkpFRavmCg7ew1tGjRglatWvHRRx9x2WWXOZxLT0+3Rlcmu3btshqfsLAwxo0bx7x585g7dy4jR450GWF5Q2ZmJnv27LH2d+/e7fHaoqIixowZw5133snBgwfJzc3loosuclijnjBhAvPmzeODDz6gU6dOtG3bFlAflcmTJ5Obm2ttBQUFDh9C+wegqrQqy3d6ejqxsbFs2rTJSisvL48TJ064LVeTJk1c7nNERASNGjXy6v7Z05ZSOuz/5S9/QQjBhg0bOH78OLNnz3a4X5UxZcoU5syZw7Jly4iLi2PAgAFur8vKymLbtm1uz02cOJHRo0eze/du8vLyuOmmm7xKv3Hjxrz22mvs27ePV155hVtuucXtum67du2QUlqdUICBAwfy66+/smjRIrKzs+nUqRO7du1i6dKlHhuIyka/vnDq1CkWLFjAlClTKr3Oud527dpl/b9z506uv/56nn/+eXJycsjNzaVLly4O923KlCnMnj2bWbNmMXbsWGJilIe0xMREnn76aX7//XcWL17MM888w7Jlyzzmw15u5+ewoKCAnJycKjucvuDL+w4Vjf3XX39Ndna2NWvjbiTtbfp79+51uJf2e1/VPcjOzuaLL75g7dq19O3bl+zsbD755BNWrVrFWWedZf2utLSUrVu30r17d5/z6G827snjv99uD1p6urGvpfznP//hiy++ID4+3uF4eHg448aN4/777yc/P5+dO3fyzDPPONgdT5w4kXfeeYc5c+ZUOoVfGePGjeONN95g8+bNnDx5kr/+9a8erzVHhhkZGURERPDxxx/z6aefOlxzxRVX8Omnn/LSSy855GnSpEksXryYTz75hLKyMgoLC/nqq68cPjy+pFVZvsPCwrj++uv585//zKFDhwDYu3cvn3zyidu0JkyYwLPPPsv27ds5ceIE9913H+PHj6909GgyYsQINm3axMKFCyktLeW5557jwIED1vn8/HwSEhJISUlh7969PPXUU1XKNBkwYABhYWFMmzatUm33K6+8ks8//5z58+dTWlpKTk6ONW2bn59PWloaMTExrFq1irlz53qV9oIFC6y6SU1NRQhBeHi4y3WRkZEMHz7cYWkgLi6O3r1788ILL1gNwsCBA3nllVc8NhCNGjUiJyeHvLyazcAtWrSIlJQUhxkjd4wbN47HH3+cY8eOsWfPHgdlyIKCAoQQZGRkAEop1a4MC2pWbtGiRcyePdthVm7JkiVs3boVKSVJSUmEh4e7vW/umDhxIm+88Qbr1q2jqKiI++67j/79+/s8qq8MX953qOi4rVq1in79+tG5c2d27tzJypUrHRpXbxkwYAARERE899xzlJaWsnDhQmt5BKq+B9nZ2cycOZNOnToRFRVl+YZo1aqVVV8Aq1atomXLli4zNqFgUNt0po8KnjWPbuxrKW3atHGYVrPz73//m/j4eFq3bs3gwYOZOHGiw1SqOZ24b98+Lrzwwmqlf+GFF3Lbbbdx9tln07ZtW2v0GB0d7XJtYmIizz33HOPGjSM1NZW5c+da05cmmZmZDBgwgO+++85BgzsrK4sPPviAxx57jIyMDLKysnjqqac8aipXlVZV+f773/9O27ZtOfPMM0lKSmL48OEebZGvvfZaa0mlVatWxMTEuGjCeyI9PZ0FCxZw77330qBBA7Zs2cKgQYOs89OnT2fNmjUkJyczYsQIlxmcqrjqqqvYuHFjpc5lmjdvzkcffcTTTz9NWloaPXr0sNZIX3zxRR566CESExP561//yrhx47xK94cffqB///4kJCQwevRo/vWvf9GqVSu31954442WLolJdnY2JSUllvZ2dnY2+fn5HhuIDh06MGHCBFq3bk1KSopXWujuMK1aqpopmD59ujWzdt555zl0pjp16sS0adMYMGAAjRo1YuPGjQ51CtCsWTN69eqFEMJBB2HLli0MHz6chIQEBgwYwC233OK1/fmwYcN45JFHGDNmDJmZmWzbts2jnkl18eV9B4iPj6dXr1507tzZ0hcZMGCAZbniK1FRUSxcuJA333yT1NRU3nnnHYd3oqp7MHDgQE6dOmU9R506dSImJsbluZozZw433XSTz/mrF3jS3KtNG5AGLAIKgJ3AxKp+47U2vsYrfv75ZxkWFmZpaNcV6mq+q+Ktt96SgwYNCnU2qmTQoEFyzZo1oc5GULnmmmssLfK6Sn18bw4ePCg7dOggT506Vel1dbmNoB5o478AFAONgCuBl4QQ2ptJgFm0aBHFxcUcO3aMe+65h1GjRnk1hR1q6mq+veXkyZO8+OKL3HDDDaHOSpV88803fvcuWJvZsWMHCxcuZOrUqaHOis/U9/emYcOGbN682dKjON2o9Y29ECIeGAM8KKU8IaX8BvgQCK1rrtOAV155hYyMDNq0aUN4eDgvvfRSqLPkFXU1397wySefkJGRQaNGjaqtj6EJDA8++CBdunThrrvu8ri0UZupz++NBoT0UgM4VAghegLfSSljbcfuBLKllKM8/a5Pnz7SnVetzZs307Fjx4DkVaPRaDR1m7rcRgghfpRSulX2qvUjeyABcFbFzQNc7MmEEDcIIVYLIVYfPnw4KJnTaDQajaa2Uxca+xNAktOxJCDf+UIp5atSyj5Syj52cws31/k3hxqNRqOp89SmQFv+pi409r8BEUKIdrZj3YFN1REWExNDTk6ObvA1Go1GA6gBYHFxMXv37nXxbVJfqPWqllLKAiHEQuCvQojrgB7AxcDA6shr1qwZe/bsQU/zazQajcYkIiLCiuZYH6n1jb3BLcB/gUNADnCzlLJaI/vIyMg6qSmr0Wg0Gk11qRONvZTyKHBJqPOh0Wg0Gk1dpC6s2Ws0Go1Go6kBurHXaDQajaaeoxt7jUaj0WjqObXeg151EUIcRgXN8RfpwBE/ygtFGlp+/ZYfjDS0/PotPxhpaPmBo4WU0q2TmXrb2PsbIcRqT24I60oaWn79lh+MNLT8+i0/GGlo+aFBT+NrNBqNRlPP0Y29RqPRaDT1HN3Ye8+r9SANLb9+yw9GGlp+/ZYfjDS0/BCg1+w1Go1Go6nn6JG9RqPRaDT1HN3YazQajUZTz9GNvUaj0Wg09Rzd2Gs0Go1GU8/RjX0IEEI8LYS4PoDy65zDB2eEEOFO+8LP8kVl+36QP0kI0d6fMp3k1+k6DvT9N2Q2EEIkBiqNQNeBECIywPID/Y4F+jsXUPlGGs0DLD+gdWynToS4rU8IIRYBFwOvAa8JIYT0o0mEEOJTIBXo62/ZhvwHgKbAIWCJlPIHf8o30ngSyBJC7AFWSSkXSCmlv8ojhHgMaCKE2A/8n5TyQz/LXwIkA98IISKllCU1lekkv07XcaDvv5HGf4D2wHEhxDdSysfq2Hv2D6CREOIQ8IGU8ms/yw/0Oxbo71xA5RtpzAIGCCGulFKu9KdsQ35A69gZPbIPIkKI94FEYAAwTggx3M8vwAdAtJSyL0AAHv5FwEXAz8AQ4EYhRJKf05gLDAX+BzQEbhFCPAeqPDUdfQgh5gFnA/8HdAbuE0I86kf5DwCNpJRDpJQ7gAh7790P8ut0HQf6/htpzALaANOAT4GzhBCdbOfrQh0MAN4GhgEj/Sw/0O/Y+wT2OxdQ+TZigKPAk0KIobb0/fGMBrSO3SKl1FsQNmAJ8J1t/1Xg30A0hr+DGsr/O5ALxBj7Y4DbgNuBvn6Qfy+w3LbfFjgADPPjPcoEVgFtjP0kYATwI/CSH+R3BL4Hkoz9DGAmUA7M8FMZngWuMf6/A1gKLAaes11Trfqu63UcpPvf2nheWhr7KcDXQH+gfR2og0eBr237bwObgW5AFz/ID/Q7FujvXEDlGzLDjL9PAP8F7gS+BYb6SX5A69jTpkf2QcDoCa6RUg60Hf4O1ZtLk9IvI5oC4AtghDFN+hTQDrgSuEsIMa6G8stRDyVCiDgp5VZgJSoClL84gSpHNwAp5XHgE+AeoKsQ4tYayheopas4Q/5h4H1gOdBPCHFJDeUDSKCnEGISqhF4FVgEZAsh5hvpVncUUh/qOND3/5SxnWW8UwLoCtwHLBBCvGukXVvrYBMwEUAIcT9wGfACMBz4qxDijhrKD9g7FujvXJC+o0gpy41/F6CepfdRHaSHhBB3CiH+actPdfiZwNaxewLVi9Cbx15dlO3/T4E3/SRXoD5oq4EdQFvjeDpqtPmqH+Q3cTq2ALjPtt/UD2nMBz5xOh5vlO1NjF53NeWHARuBd4EE49grqJHBG8ADfqiHq1Gjj6eBcbbjnYAN1GD0V9fr2Lj/6wJ8/wXwIjAHNauSC8wAYo062AGMqo5cm/x7/F0H2EalQDjQAHiMihmKNNQI8zMgo4b3aF6g3jGbvIB854IoPxzojprxSEd1UOcBhcALfpAfacgNSB27TdPfAvXmUKFjUL21wU7HI4y/k1HrZo2MfZ+moWzys83fAzcDw419c6pxgvFxiquJfNvxSOPvTOAO4/9bgbnmR9yHNCagFG3OM/bjgO3Au07XDQHWAqk+yh8ODAb6G/sNgF9Rjf43wA/G8WuAj6pRB6b8PsZ+OPAxapT8kvlRQjU2XwJdqym/n7EfBvwBY2rdD3XsIN+WhvmM1qiObXLMv2moKUu/3H8n2eG296ApMB5433adAD7Hx2UJD/Jv8WMdRHg4HukkfxjwE5Bezfyb09OxwO9+fMeC9Z0LiPwq0njVeGb7ohRWlwLrgYHVlD/E6Xi0P+rYqzz4W6DerEpcalTa/4BjwOMYa5W2a9JRo4NH/CD/SdvDH+d07d2oEVp0DeQ/BiQa58yPxvPAJagpqXygl49lWIRaw30L2IexJga0BHahGs3OqAb0ZpRSV6IP8t9DTb99gxpVX2EcjwDOQSnImB/Ux4Dnfcy/J/lhwFeoKdnrgCaoxuwXILOm8o1z8X6oY2f5Y23nzIat2nVs5Ge+TZb51y/3v7I0jP9Ho6ZMGxv7V6HetxZ+ku+POnCQbxwT9r+247cDy3D6jviYf/Mb0dK4Fx/V8B0L9nfOr/I9pPEYkGyc+zfqXd6JepdbAg9jjMZrUIZkD9f6XMde58PfAvUmQY1U1xj/RwL9gP2odZkGxnHzpbsZNQ0V7/xyV0P+S6i1K/O6hqjRWA7QzZ/5N849YTy8R4DePt6jeRiKNkAj1NrwZCp6uinGS7bK2PZgjJ69lP+qTX5z1NTrWxiNi+06AdwFHMeHUXdV8lEfz1dRymEbULMJXt+jSuSHOV1X3Tp2K9+8JzWtY1Tn82eUgt+7ODU2Nb3/HtJwvjdhqJH2jyglyV341llxKx/XRri6dVBp/m3XtUbpfxwDevgr/yjz0C9r8I6F6jvnF/lVpPESShu/B7AFuNH2myg/yHf+llarjn16XwIh9HTfgClmBduOdURNTz/rdLw9Tuuk/pKPWv/ZCfQMkPznUNPVHX2U3x74FxUzBX8z5PwdeBl4yHZtd6APPqwVA2eg1h672I6NMj5mzqOCAaiOh9f3qCr52Bo0VEemNT5My/mYf5/r2Ef5//K1jlEf3L+hTPhSUY3sQmzT4LZrB/p6/71Mw+x0haGU5y4BWvlLvh/qwCv5qM7QA6ilD7/Jd3pGfX7HjN/Viu9cdeV7m4b53FC95QFv5Ferjn3OS6AEn84bysb3G+BSp+PdgJPAZQGWP8bYF/gwbeyD/LHGfhiGCY+P8iMxGj+USdQRlPJUBOrjX4ytJ10N+YnAWGxTZahRzErcrDfjw7RldeQHMv+4Uarzs/wwDCU0H9NIs9VxAyoam0h3+anmffI6jUDKr04d+Cg/HGM9upbdn1B/52ok34s0TgGXBLgM5rc6DGjoj3rxtGnTu8BwBLVGM1oI0d88KKXcgNISbhdg+W2NfSml3B8A+W2M/XIp5TZfhUspS6SUR4z/VwKtpZQ/o0Yd36HMv3pUI9+m/HxgkZQyz3bY1HBOABBCTBVCjLJdHwj5IwKc/4uNOt4XIPmXGHW8tRplOCqlPCKEiJBS5qDqsw9q/RghxH1CiCm2/PiMl2lMro5sH+RfXZ068FF+mZTyYIDkV/v+EPrvXE3le5NGTV1ee/utLpdSHqphWpWiG/sAYHxEn0VN4d4ohDjfdjocNdV72soHFxvVE0KIMCllkbFfBvj8cXPCtJU1fYDHoEa0B4UQNwLPoKZeAyl/d4Dlbw+w/N9rIB8AKWWpECJKSnkU6Al0EUJsRzkW+aWm8r1I47cAy99cx+VX+/7Uh+9QFWmE1TSNYJTBl8zorWbTNMLpr30trCnKdGkJSrP8SZRTi061Rb6bdPwuH1eFJpd1T9u5P6AUitr7kkZV8oEolObxYyhFKl8UtZzroE7Jd5NOQORXcf9NRaoZqNFOjTyFBTqNuibfy2eoxvKdZRn/19XvUEDKECz5PucnWAnVxw21xhxr27ebz/wHOAvVozsLZcI0A980vmOBFA8Pjz/kZ2Fbc/e3fJssuwOMSNv/r2KsZQG9gUdQI3pfGsrLcNRqDfMgPxZlOpaLbxrNldWxP+RXVsf+kF9ZHddYvpv03N5/Y38MakbBV8uNB4EzA5lGIMuAk86Dp2eoBvIFNnM/f8s3fufpHfbHd2gBcI+H/AfjO+SPMlT2HfJbGWqyBS2h+rYZL5HZS7vd6dxClNMQr+1t3ch/BbV2vQyY4nTuPT/InwesQH3cn/K3fEPOU0Y672CzEbelsYEKrel0lB2018pgKDefn3o45yw/FvgnPswYeFHHNZVfVR3XVH5VdVxT+VOwdYQqk2877pNCp3H/vwW64Gpat7CmaQS6DMY9LQUGBEj+Cyh3rh8AtwTg/lT1Dtf0OzQfpQi3wvnd94f8IJWhqu9Qjcvgjy2kidfVDeXa8wfgQuAm1HTMq0BjlELHu1R4TnPrHasK+QuND9yZKHvP/1Hh5KG9cb4m8v+L0hBtgvKadQK4wCbfcgxSHfnG795D2ZhfiRqxr6fCi515j8yGxvzri33s+9iCSTida49y2OMs3+uy+FjH1ZHvSx1XR74vdVwd+W+hRojWfXa6//b6Da/mc/oH4EfbfhIVDnLaozpK0dVNI0hleBooQU2bZzvJX1DD/M8ynqGxKFe3RShXwemG/Pdqkn98e4erc2/eN57RbqjGfpRxPMwf8oNYBm+/Q9Uqg7+2kCVcVzeU/epibFOdKK3QX1AjNft0WnUenjtwjOr0BkqRbABwttO11ZGfgRpJtrMdew0V+WogNu97NXjBrjM+QmG2NBcDo4398JqkgYrOVm7bvxq1BvYcMN4P90jXceXyRxkf6UEoBa8lOE6L1qh+bb+9Hfir8f8Mo0y7UNOgvWuSRqDLQMXa8zDUjNXdKFOrs43jqTWU3wwVkCfFduxPqM7Lk354hgL9Dr8CrLXtP2e8X0n+kB+kMgT0O+TvTWvj+4iUsgDlpGKK7dgWVOSlsagHwDxe6otsQyt6hSEHIcTDwBUoL2bpwMdCiL9VV75BLsqm+j4jjeaoj9GVqBfhBSFEenXlG2U4BvxbSlkuhAiXKrrZQZTZD1LKMps2fpmP8gWqp75KCPFvIcTdwP2oqdJw4FUhxB/N66tTBl3HVfJ/qJC93wK9UD4SFgkhIg2Z9vot9yDDI7bfZqCi4Q0ALkfd9ykop0C3mNfVxjJI4wuPGm3fIqV8EuV69UMhxJ+BJ4QQDWuQ/3xUp3S07dh6lGvW24UQN9vyUp1nNJfAvcMJqFDKPY39MNS92Q0MNbNd3fzbylCnv0N+J9S9jbq0UeF9aipqrWmY0/nzUKYyLah+vGy7AtVkHJWrzka5FfXaJaeHNEai1qE/RoW7NEdPLYDDGPHYayA/hQp3luYI59+oF8+8xmdnPPZ6QJkQbUR99Frbzl0BrAGa6ToOaB3bFZCSUGZ6S6hYeuheE/nmM4IavX4E/Ml2vDmQRzWi1zk9k/aRnV/LYEsjCqWFbTq3mYPqPDxTw3sTb7xTL6CUw8JQXhHvA6430oyswTOaGsh32CbDvsywCFhcU5k22XX2OxSILQJNlQgh2kspf5VSmr2/T4ALgIlCiGIp5Qrj+K+onuMpadS4l/KvRo3E1qGCpxwxTs2WUkohRBRq3W+vcf64j/k35a9HuW5cAiwRQgwDkFI+ZPzdKYT4BB97uUYa7aWUvxpyct1csgf1gUIIcRvwZyFETyDPm3vlVIb1Usq1QsWMT5VS/m7YERejAuoUoF4+n/Ov69i7/EvDKZJx348LIXqhPm6zhBCbgBnGyDXH2/vklMZPUsptRl7/gmo0/2WUYZcQYimqwfelDGYdSyGEMOvacDpT4zK4q2MpZbExkh0mhNiH0sb+CDX6fk+qmQVv82/KX49agngM+CswHZiGGg1fi3KR2xgoq+Yzuh7YIJUjHlAdiTL89w6vA36WUh6WUpYY979UqDjunwshxkop3/U2305p1OnvUEAJdW+jtm/AbNTo4nyn4+1QGrBzgD+iQrP+AbX+53UsYkPGOpSy0VaUsta5Hq69BaU05oufdWf5L1OhqNUB1SudbOzfgGrIfNWYdrlHuNq03o1ag70eOIpv5nXuynCOcc45sMqtqLXdZF3H/qnjqvKPow5DGWrmoK+Pz5BzGq+gdBiiUTETdqJ0GzqgdB7241v0ukqfURzX630ug4d7ZNbBROP8TuB649h0oEMN5L+KobeAsuHuSsWs1D2oWakYfz6j+Pcddn6GwlFOnV7HSefAX3UcgDL49TsU6C3kGajNG2pEsQWl0flfXBuDFsBDqNHAatQ0oC/2sUNRUanMqayBqI/cu8CFtuuaGnk5hm821pXJPw9lQ/531PrlN8A2Xx7+qu4Rjh/T+1HTl4d9fME8leE9jI+pcTzF+Mjl+niPdB37If/GubtQSmi+Ojtxl8arqGndQahR/XhUZLZvjbrwpQxePaPVLUMVz2g2atlhL9WM91DJ/Vno9A5EosKv+voOePuM+vsddvcMTTbkJzjXjT/qOABl8Mt3KBibnsb3gBAi2vj3dtQH/l7UlC5Syk/AmhL9G0oDsylwTCqXlN5SinooyoRyF/udEOI4cCMwTgixDTXtNAIYjNLkXecn+VeipqIeR5nwpANbpJR7vRVe1T2SUkoj3XJUI/M7cLGUcpOfyjBeCPE7asQ0AtW4eX2PdB37J/9SStPlajdguFRxDnyhsjRuAHZLKd8B3hFCJKOmp094I9jLZ1RI40uN8h/vaxkqy/9U1GxQJ+kYi8AXvHkHtqBiG6Tj32donBDid6mmxn9HvceX+PEddniGpJSzhBAfe1u/UPe/Q0Ej1L2N2ryh1nZMBY/2KLvct3Ds7abUQH5jlGvS25yO90WNwsYb+0lUYzqoCvnf4uRgIoD3KAYVgctnZRUf7lEyNnMmXcf+qWMv8j/OD8+QV/cowM+oz89OLaqD8bZj1TEh8/YZbRygd9gfz1Cd/g4FYwt5BurCRoWdpv0h6oVax32QaoSMtMmciIqKdKXT+X/gIX62H+W/RzW1dX28RzNw8n5WG+6RruPQP0PBfE69qOMoX9OpRXXg8/vl4zNaXVt3/R2qJZuexvcCqaZ/kFL+KoR4DKV8YYY/7COlLKmuTOBT1PTwn4UQiVLKl43jp4D9skI7PBDyD0jjaa0pXtyj6tgqB/Qe+Zj/066Og/EMBfM59aKOi2tb/n2Q7/P75YP8/bKaduL6O1SLCHVvozZtOCpy2G1wY+3nUSZAedQs6pXd1ro1am0vF2Xy9Y7xf/faKj8Q9wgn7Wp/l8GNfF3HrjJFIOUHI41Av8dBzn+de4aCKT9QdRzsMgRjC3kGasMGPAA0su3bHYa8gWG2ZOxnAzvwTSP7GZSzlEgP8icY/5+Bspf9A76Z5QRUvpdp1PQevQw8b8p2eoH9cY+qkl/T/J+JMn8ynacIP+c/0PLj8KAz4MdnKKBpeCG/pnWcDKQFMP8BlW+TZTaEfv9OBEN+FWnUtI5j7M9QIMsQ7C3kGQj1BnwIfOPh3GyUPaXdBjcJaOqD/A9QGtEtcDXzmYPSDvV5PThY8r1Mo6b36H1UoJZTOJk8obTIa3qPqpJf0/wvAlaiHGm8gC16l/EM1TT/gZY/G+Xo5QDKDrlHAJ6hgKbhhfya1vF81DTuIZS295l+zn+g5f8ZGGnbt3cW/fGOBVS+l2nUtI5fM961vdg6Df4sQyi303rNXgjxHmpE39/YD0NN2RQL5Ts8EtU4lAghIlBBD47jpXczIcSlQEMpZXdjv50QogQoRtlThwGdpc2LlI/5D6h8H9LoUoN7ZNZBghDiZeAaIcR9KFvYBiinKh1qcI+8kd+xBvl/zpDfXwhxNsrMrTOw1XiGIqhZHQda/usot7STUSZDtwLZQoinUM59IrDdn2o+QwFNw0v5NXmP/4mavh1tyB8NdBdCZKLcEYfb5Vcj/4GW/zrKs95sIUS5lPIjKaUUyn+8P96xgMr3IY2avMfzUevxfwDOAV4XQmyRUn4vlBfFGpch5IS6txGqDdX7L8cww0CFMX0ZNYK6Bpv3KaqviXoVsNT4/yFD9q+o3uMltuuq1VsMtPxApwH8B+U209z/C8phSpSba6tjUhRo+WGoUdcVtmPPoPyTj0B9fGpyfwItPxK15tjBdmyi8V7MB5rX5P4EI40gleE14GrbfnejHt7DtlZbG+Wjou69D0xAOeKZBVzk4dpaJz9IZZgIfI/jTMGrwCP+KkNt2E7nqHczUR/+aUKIp1ENwY8oF4d3ALeBGu3L6vficoESIUR31IM6DhW1axlwkxDiTABZDU3vIMkPdBrPSCk7mTtSysdR5k9/c76wmnUQaPnhqNHAGCFEUyFER9SosgtqPe85IcTFhvzq3J9Ay49AmSVdbju2DPgMFQjFjMxXk3cg0GkETL4QItyY7WuE8mkPgJRyPcpLWwHKcVGtlG+wEhV/YR7Kl34pcIUQ4iLnC2up/GCksRG1DBQpVIwKUK50m/lJfu0g1L2NUGxURLXKRFW0g59t4FKUBmfraso37TLTUX7IvwKetZ1viepJTqiN8oNUBruCXDgVfr1vQs0auCii1Ub5KFeoX6A+zkeBx2zH3wfuqKXyI4y/41Gd3GmoRuct4J/AJFQMgMQa3KOAphGMMhjy+6Pcq97odPx81DRxu+rKDpJ8+7vQxniWrNExKgZB89oqP0hlSDD+mt+9W4F5tvOdgPialCHUW8gzENTC2nwhU9HgN7A9MKbZRrrxgfXp4XGSb2qtn4VqLDcCcbbzM4GptUl+CMrg8gFG2cMeoZohWIMs33yGYlCN74dAou38W8DDnvISavnGfjpqpuYASsFtOWr2o6mxX53lgYCmEQT516N8qI8HWhrHbkWt/1/rdO2n+G66F0z5zc3ng4qGrB1Ks/xF1BJIHtCktsgPchnGAVluzl8NLDL+vwfl0rqBr+9CbdpCnoGgFRTmotbxrrYdMxszZw3zW4G1vlSuB/lhxjYGpQ3+LspG8x7UKM2XyGMBlR/CMgjn/1Herla6ewlroXxzBN4ANQq7HzWTcCtqtNa+Nsu3nUtGaS+b9+ge4GtsnYvakEYQ5H8ArDDS+Qh4CqUX0AT4E8qv+uMoH/rTUNrzvjQyoZAfb7snZmMZD2xGdXx9MU0LqPzaUAbjmmtRli9TjPesjy9lqI1byDMQlEIqDcsNKHv6rdh6z04V3Bh4FN8jj3mUb7vmDNS063soZwy1Rn6oy4BrZ+t81IjGrc1xLZRvTiePRnWAvkBFyOpZl+Qb/6eiOhR5vsgPRhpBkP8o8K1t/wqUyWmysR+HUhbbCPwPNSDwJXJaKOSvw43vAZTibRnQtbbIr01lQOlKlKPM8HzqrNTWLeQZCHgB1XTeKJQCTxoqStEOpw+FQJlW9AOW4Fsj5o18cwbBnJaNrS3ya1EZBI4dL19mVUIu33ZtQ6AtvsWjD7l8KkZN8SglKF+njgOaRhDkp6A04M9zOr4W5ZzF/uzEGFtSHZF/FhWjYWHcy4fxzftkQOXXpjIYx/qhIgn61FmpzVvIMxCUQqqefrzxf4LtQzHVdo0ZMSkuQPLtHvp8DbYRUPm1qAwZAa7jQMtvXMflNzL+VjeoSkDTCIL8rhhT5hjrw6h19NG2a1JqUAe1QX5ygO9PteXXojIk1bQuauNWb53qCCH6oKZhNkspj5nHpZQnhBCzURX9oBAiB6Xgc7kQ4mIp5ckAyG+Aitt8sZSyUBpPUijl1/YyBDr/gZQPFAXy/gRQ/nghxGigqCrZwUojSPIlyh/DRuOYQOlKlAohDqJCmyKEuA7l7OYO6aWpYy2VPw2oFfJrYRmuB7oZdZDrbRnqBKHubQRiQ5lWbQRWA9uBC3Bdk0lATQmWAyfxQQGjrsuvD2XQ8vUzFCT5H6OU5W5E2b131/L9I7++lKGubCHPgN8LpLSU1wGxqHWvx1E2uDfhpJCFcq6Si5O/9Posvz6UQcvXz1Cw5KOsT35Ajfx8UZbT8k+DMtSlrT5O4ycB30kpTxn7fxFCHEDZTR4B3jX8KTdHOc85X0r582kkvz6UQcsPrfz6UAZv5EeiPPS1BYZIKX/S8v0mv76Uoe4Q6t6GvzeUk4RtuEY3ewibYwSUbavX2q71RX59KIOWr5+hIMof5nyNll9z+fWlDHVpM01V6jRCiCtQJklrUT22aahwps9IKbfbrvs/4A0p5aunk/z6UAYtP7Ty60MZfJT/ppTyFS3ff/LrSxnqKnU+EI4QYhFwO3A28DrQE1iImt67RQhxhu3y/SgFjNNGfn0og5YfWvn1oQzVkH9Cy/ef/PpShjpNqKcWarKhHCR8bdu/BdiNUsYYgwoP+jVwF2rq5hhwxukivz6UQcvXz5CWX7fl15cy1PUt5BmodsaVg423gBHGfgTKC95aoJVxrDsqVO0nqBCGPU4X+fWhDFq+foa0/Lotv76UoT5sIc9AjTKvQh02cTq2Dhjm5trqeFuq0/LrQxm0fP0Mafl1W359KUNd3+q06Z2Ucpv5v2FCUY7yqpRvHLsOFVziRSll6ekmvz6UQcsPrfz6UAYtP7Ty60sZ6jp1urF3olxKWSaEKAT2CSGuQcU67uOnyq3r8oORhpZfv+UHIw0tv37LD0YawShDnaNemN7ZMTQyk4BeqCmcNVp+cNPQ8uu3/GCkoeXXb/nBSCMYZahThHodwV8bKiBGJCredQk+huis7/LrQxm0fP0Mafl1W359KUNd3OrjyP5cYK/03f3naSE/GGlo+fVbfjDS0PLrt/xgpBGMMtQl6l1jr9FoNBqNxpE670FPo9FoNBpN5ejGXqPRaDSaeo5u7DUajUajqefoxl6j0Wg0mnqObuw1Go1Go6nn6MZeo9FoNJp6jm7sNRqNRqOp5+jGXqPRaDSaes7/A9tCcuG5BQVW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6075572" cy="607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76" y="1690688"/>
            <a:ext cx="5666171" cy="4515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92948" y="2786332"/>
            <a:ext cx="5046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number of calls per day for the last 7 years are plotted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series appears to be very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yellow curve represents the moving average of daily with 7 days rolling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8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Trend analysis of daily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738" y="1769616"/>
            <a:ext cx="3719423" cy="4351338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 trend graph is made using additive seasonal decomposition of the time series</a:t>
            </a:r>
          </a:p>
          <a:p>
            <a:r>
              <a:rPr lang="en-IN" sz="1800" dirty="0" smtClean="0"/>
              <a:t>The series exhibits an almost steady trend before 2019 end (</a:t>
            </a:r>
            <a:r>
              <a:rPr lang="en-IN" sz="1800" dirty="0" err="1" smtClean="0"/>
              <a:t>Covid</a:t>
            </a:r>
            <a:r>
              <a:rPr lang="en-IN" sz="1800" dirty="0" smtClean="0"/>
              <a:t> pandemic)</a:t>
            </a:r>
          </a:p>
          <a:p>
            <a:r>
              <a:rPr lang="en-IN" sz="1800" dirty="0" smtClean="0"/>
              <a:t>During the pandemic, the calls went down that normal and then again rose up after 2020.</a:t>
            </a:r>
          </a:p>
          <a:p>
            <a:r>
              <a:rPr lang="en-IN" sz="1800" dirty="0" smtClean="0"/>
              <a:t>There is an upward trend for the time after 2020. Probably could be because of the health, political and economic issues that came after pandemic.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01" y="1881759"/>
            <a:ext cx="6341621" cy="39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Seasonality analysis of daily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377" y="2925555"/>
            <a:ext cx="3719423" cy="1353146"/>
          </a:xfrm>
        </p:spPr>
        <p:txBody>
          <a:bodyPr>
            <a:normAutofit/>
          </a:bodyPr>
          <a:lstStyle/>
          <a:p>
            <a:r>
              <a:rPr lang="en-IN" sz="1800" dirty="0" smtClean="0"/>
              <a:t>It can be observed that there are multiple seasonality in the series</a:t>
            </a:r>
          </a:p>
          <a:p>
            <a:r>
              <a:rPr lang="en-IN" sz="1800" dirty="0" smtClean="0"/>
              <a:t>There is monthly as well as yearly seasonality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6" y="1769616"/>
            <a:ext cx="6788042" cy="42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7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Residual analysis of daily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377" y="2925555"/>
            <a:ext cx="3719423" cy="1353146"/>
          </a:xfrm>
        </p:spPr>
        <p:txBody>
          <a:bodyPr>
            <a:normAutofit/>
          </a:bodyPr>
          <a:lstStyle/>
          <a:p>
            <a:r>
              <a:rPr lang="en-IN" sz="1800" dirty="0" smtClean="0"/>
              <a:t>It can be observed that there is a noise residual in the time series too.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22" y="2147977"/>
            <a:ext cx="5924146" cy="37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5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Input </a:t>
            </a:r>
            <a:r>
              <a:rPr lang="en-IN" sz="3200" dirty="0" err="1" smtClean="0"/>
              <a:t>dataframe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Only the date, time are used from</a:t>
            </a:r>
            <a:r>
              <a:rPr lang="en-DE" sz="1600" dirty="0" smtClean="0"/>
              <a:t> </a:t>
            </a:r>
            <a:r>
              <a:rPr lang="en-IN" sz="1600" dirty="0" smtClean="0"/>
              <a:t>the 911 calls dataset.</a:t>
            </a:r>
          </a:p>
          <a:p>
            <a:r>
              <a:rPr lang="en-IN" sz="1600" dirty="0" smtClean="0"/>
              <a:t>The </a:t>
            </a:r>
            <a:r>
              <a:rPr lang="en-IN" sz="1600" dirty="0" err="1" smtClean="0"/>
              <a:t>Lat</a:t>
            </a:r>
            <a:r>
              <a:rPr lang="en-IN" sz="1600" dirty="0" smtClean="0"/>
              <a:t>, Long and the address are not used as inputs</a:t>
            </a:r>
          </a:p>
          <a:p>
            <a:r>
              <a:rPr lang="en-IN" sz="1600" dirty="0" smtClean="0"/>
              <a:t>Columns are made containing the year, month, day, hour</a:t>
            </a:r>
          </a:p>
          <a:p>
            <a:r>
              <a:rPr lang="en-IN" sz="1600" dirty="0" smtClean="0"/>
              <a:t>It was mentioned that the weather data could be useful, so I also fetched the weather data from </a:t>
            </a:r>
            <a:r>
              <a:rPr lang="en-IN" sz="1600" dirty="0" err="1" smtClean="0"/>
              <a:t>wwo</a:t>
            </a:r>
            <a:r>
              <a:rPr lang="en-IN" sz="1600" dirty="0" smtClean="0"/>
              <a:t> weather API and augmented it to the input dataset</a:t>
            </a:r>
          </a:p>
          <a:p>
            <a:r>
              <a:rPr lang="en-IN" sz="1600" dirty="0" smtClean="0"/>
              <a:t>The seasonality, autocorrelation check indicated that the past values could be used to improve the predictions</a:t>
            </a:r>
          </a:p>
          <a:p>
            <a:r>
              <a:rPr lang="en-IN" sz="1600" dirty="0" smtClean="0"/>
              <a:t>Last 5 values of the calls are augmented to input </a:t>
            </a:r>
            <a:r>
              <a:rPr lang="en-IN" sz="1600" dirty="0" err="1" smtClean="0"/>
              <a:t>dataframe</a:t>
            </a:r>
            <a:endParaRPr lang="en-IN" sz="1600" dirty="0" smtClean="0"/>
          </a:p>
          <a:p>
            <a:r>
              <a:rPr lang="en-IN" sz="1600" dirty="0" smtClean="0"/>
              <a:t>Metric of mean squared error and mean absolute error has been used</a:t>
            </a:r>
          </a:p>
        </p:txBody>
      </p:sp>
    </p:spTree>
    <p:extLst>
      <p:ext uri="{BB962C8B-B14F-4D97-AF65-F5344CB8AC3E}">
        <p14:creationId xmlns:p14="http://schemas.microsoft.com/office/powerpoint/2010/main" val="136745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8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Modelling (without past values augmented) </a:t>
            </a:r>
            <a:r>
              <a:rPr lang="en-DE" sz="3200" dirty="0" smtClean="0"/>
              <a:t>–</a:t>
            </a:r>
            <a:r>
              <a:rPr lang="en-IN" sz="3200" dirty="0" smtClean="0"/>
              <a:t> Gradient Boosting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2219193"/>
            <a:ext cx="4900074" cy="4256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28" y="2141555"/>
            <a:ext cx="4766216" cy="425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8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Modelling (with past values augmented) </a:t>
            </a:r>
            <a:r>
              <a:rPr lang="en-DE" sz="3200" dirty="0" smtClean="0"/>
              <a:t>–</a:t>
            </a:r>
            <a:r>
              <a:rPr lang="en-IN" sz="3200" dirty="0" smtClean="0"/>
              <a:t> Gradient Boosting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1604424"/>
            <a:ext cx="4435583" cy="3907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46" y="1604424"/>
            <a:ext cx="4524773" cy="4011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739" y="5822830"/>
            <a:ext cx="10834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can be seen the prediction are better and the error reduced after augmenting the previous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was observed that there was a change in trend during and after </a:t>
            </a:r>
            <a:r>
              <a:rPr lang="en-IN" sz="1400" dirty="0" err="1" smtClean="0"/>
              <a:t>covid</a:t>
            </a:r>
            <a:r>
              <a:rPr lang="en-IN" sz="1400" dirty="0" smtClean="0"/>
              <a:t> 19. The next slide shows same modelling method but for 2018, using data from 2017 to 2013.</a:t>
            </a:r>
          </a:p>
        </p:txBody>
      </p:sp>
    </p:spTree>
    <p:extLst>
      <p:ext uri="{BB962C8B-B14F-4D97-AF65-F5344CB8AC3E}">
        <p14:creationId xmlns:p14="http://schemas.microsoft.com/office/powerpoint/2010/main" val="36558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803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911 Calls Prediction Problem</vt:lpstr>
      <vt:lpstr>Daily calls</vt:lpstr>
      <vt:lpstr>Daily calls</vt:lpstr>
      <vt:lpstr>Trend analysis of daily calls</vt:lpstr>
      <vt:lpstr>Seasonality analysis of daily calls</vt:lpstr>
      <vt:lpstr>Residual analysis of daily calls</vt:lpstr>
      <vt:lpstr>Input dataframe</vt:lpstr>
      <vt:lpstr>Modelling (without past values augmented) – Gradient Boosting</vt:lpstr>
      <vt:lpstr>Modelling (with past values augmented) – Gradient Boosting</vt:lpstr>
      <vt:lpstr>Modelling (with past values augmented) – Gradient Boosting</vt:lpstr>
      <vt:lpstr>Modelling (with past values augmented) – Gradient Boosting</vt:lpstr>
      <vt:lpstr>Modelling (with past values augmented) – ANN</vt:lpstr>
      <vt:lpstr>Hourly calls</vt:lpstr>
      <vt:lpstr>Hourly Calls</vt:lpstr>
      <vt:lpstr>Modelling (without past values): Gradient Boosting</vt:lpstr>
      <vt:lpstr>Modelling (with past values): Gradient Boosting</vt:lpstr>
      <vt:lpstr>Modelling (with past values): 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911 Calls Prediction Problem</dc:title>
  <dc:creator>Kiroriwal, Saksham</dc:creator>
  <cp:lastModifiedBy>Kiroriwal, Saksham</cp:lastModifiedBy>
  <cp:revision>10</cp:revision>
  <dcterms:created xsi:type="dcterms:W3CDTF">2022-08-30T10:41:41Z</dcterms:created>
  <dcterms:modified xsi:type="dcterms:W3CDTF">2022-08-30T13:26:40Z</dcterms:modified>
</cp:coreProperties>
</file>