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sldIdLst>
    <p:sldId id="256" r:id="rId2"/>
    <p:sldId id="287" r:id="rId3"/>
    <p:sldId id="267" r:id="rId4"/>
    <p:sldId id="293" r:id="rId5"/>
    <p:sldId id="294" r:id="rId6"/>
    <p:sldId id="297" r:id="rId7"/>
    <p:sldId id="299" r:id="rId8"/>
    <p:sldId id="332" r:id="rId9"/>
    <p:sldId id="335" r:id="rId10"/>
    <p:sldId id="322" r:id="rId11"/>
    <p:sldId id="324" r:id="rId12"/>
    <p:sldId id="298" r:id="rId13"/>
    <p:sldId id="304" r:id="rId14"/>
    <p:sldId id="318" r:id="rId15"/>
    <p:sldId id="333" r:id="rId16"/>
    <p:sldId id="325" r:id="rId17"/>
    <p:sldId id="326" r:id="rId18"/>
    <p:sldId id="328" r:id="rId19"/>
    <p:sldId id="336" r:id="rId20"/>
    <p:sldId id="340" r:id="rId21"/>
    <p:sldId id="337" r:id="rId22"/>
    <p:sldId id="329" r:id="rId23"/>
    <p:sldId id="330" r:id="rId24"/>
    <p:sldId id="338" r:id="rId25"/>
    <p:sldId id="346" r:id="rId26"/>
    <p:sldId id="331" r:id="rId27"/>
    <p:sldId id="311" r:id="rId28"/>
    <p:sldId id="33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oro" initials="MM" lastIdx="2" clrIdx="0">
    <p:extLst>
      <p:ext uri="{19B8F6BF-5375-455C-9EA6-DF929625EA0E}">
        <p15:presenceInfo xmlns:p15="http://schemas.microsoft.com/office/powerpoint/2012/main" userId="1668dec2b6606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F176E-5F07-4BDC-B69F-FE0E28B02FFB}" v="916" dt="2019-04-16T02:10:43.105"/>
    <p1510:client id="{C3D1268B-DBB9-4F1E-B545-5A618EDE032F}" v="65" dt="2019-04-16T01:32:53.04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Moro" userId="1668dec2b6606dbf" providerId="LiveId" clId="{6C79B227-2610-414F-9849-BD7440FDCFC0}"/>
    <pc:docChg chg="undo custSel mod addSld delSld modSld sldOrd addSection delSection modSection">
      <pc:chgData name="Max Moro" userId="1668dec2b6606dbf" providerId="LiveId" clId="{6C79B227-2610-414F-9849-BD7440FDCFC0}" dt="2019-02-27T01:51:41.471" v="2176" actId="2696"/>
      <pc:docMkLst>
        <pc:docMk/>
      </pc:docMkLst>
      <pc:sldChg chg="modTransition">
        <pc:chgData name="Max Moro" userId="1668dec2b6606dbf" providerId="LiveId" clId="{6C79B227-2610-414F-9849-BD7440FDCFC0}" dt="2019-02-27T01:34:11.899" v="2120"/>
        <pc:sldMkLst>
          <pc:docMk/>
          <pc:sldMk cId="1677321490" sldId="256"/>
        </pc:sldMkLst>
      </pc:sldChg>
      <pc:sldChg chg="modSp">
        <pc:chgData name="Max Moro" userId="1668dec2b6606dbf" providerId="LiveId" clId="{6C79B227-2610-414F-9849-BD7440FDCFC0}" dt="2019-02-24T17:23:47.065" v="1927" actId="2711"/>
        <pc:sldMkLst>
          <pc:docMk/>
          <pc:sldMk cId="273623629" sldId="267"/>
        </pc:sldMkLst>
        <pc:graphicFrameChg chg="mod">
          <ac:chgData name="Max Moro" userId="1668dec2b6606dbf" providerId="LiveId" clId="{6C79B227-2610-414F-9849-BD7440FDCFC0}" dt="2019-02-24T17:23:47.065" v="1927" actId="2711"/>
          <ac:graphicFrameMkLst>
            <pc:docMk/>
            <pc:sldMk cId="273623629" sldId="267"/>
            <ac:graphicFrameMk id="7" creationId="{6A12B894-469C-4929-A1CE-D080B2C79D3E}"/>
          </ac:graphicFrameMkLst>
        </pc:graphicFrameChg>
      </pc:sldChg>
      <pc:sldChg chg="addSp delSp add del modAnim">
        <pc:chgData name="Max Moro" userId="1668dec2b6606dbf" providerId="LiveId" clId="{6C79B227-2610-414F-9849-BD7440FDCFC0}" dt="2019-02-27T01:51:31.303" v="2174" actId="2696"/>
        <pc:sldMkLst>
          <pc:docMk/>
          <pc:sldMk cId="1992848247" sldId="287"/>
        </pc:sldMkLst>
        <pc:spChg chg="add del">
          <ac:chgData name="Max Moro" userId="1668dec2b6606dbf" providerId="LiveId" clId="{6C79B227-2610-414F-9849-BD7440FDCFC0}" dt="2019-02-27T01:48:30.783" v="2147"/>
          <ac:spMkLst>
            <pc:docMk/>
            <pc:sldMk cId="1992848247" sldId="287"/>
            <ac:spMk id="7" creationId="{24688F2D-BCF9-46FE-92CF-27B569FFB505}"/>
          </ac:spMkLst>
        </pc:spChg>
        <pc:spChg chg="add del">
          <ac:chgData name="Max Moro" userId="1668dec2b6606dbf" providerId="LiveId" clId="{6C79B227-2610-414F-9849-BD7440FDCFC0}" dt="2019-02-27T01:49:50.070" v="2168"/>
          <ac:spMkLst>
            <pc:docMk/>
            <pc:sldMk cId="1992848247" sldId="287"/>
            <ac:spMk id="8" creationId="{FD7DBFE2-8D54-4DCF-AED8-79D565A7DC70}"/>
          </ac:spMkLst>
        </pc:spChg>
      </pc:sldChg>
      <pc:sldChg chg="addSp delSp modSp add ord">
        <pc:chgData name="Max Moro" userId="1668dec2b6606dbf" providerId="LiveId" clId="{6C79B227-2610-414F-9849-BD7440FDCFC0}" dt="2019-02-25T04:03:41.748" v="2116" actId="2085"/>
        <pc:sldMkLst>
          <pc:docMk/>
          <pc:sldMk cId="163914399" sldId="298"/>
        </pc:sldMkLst>
        <pc:spChg chg="mod">
          <ac:chgData name="Max Moro" userId="1668dec2b6606dbf" providerId="LiveId" clId="{6C79B227-2610-414F-9849-BD7440FDCFC0}" dt="2019-02-25T03:34:43.466" v="2042" actId="20577"/>
          <ac:spMkLst>
            <pc:docMk/>
            <pc:sldMk cId="163914399" sldId="298"/>
            <ac:spMk id="2" creationId="{00000000-0000-0000-0000-000000000000}"/>
          </ac:spMkLst>
        </pc:spChg>
        <pc:spChg chg="add del mod">
          <ac:chgData name="Max Moro" userId="1668dec2b6606dbf" providerId="LiveId" clId="{6C79B227-2610-414F-9849-BD7440FDCFC0}" dt="2019-02-25T03:34:39.577" v="2035" actId="478"/>
          <ac:spMkLst>
            <pc:docMk/>
            <pc:sldMk cId="163914399" sldId="298"/>
            <ac:spMk id="3" creationId="{AE7B15C9-20F6-4923-841A-861CF54E4547}"/>
          </ac:spMkLst>
        </pc:spChg>
        <pc:graphicFrameChg chg="del">
          <ac:chgData name="Max Moro" userId="1668dec2b6606dbf" providerId="LiveId" clId="{6C79B227-2610-414F-9849-BD7440FDCFC0}" dt="2019-02-25T03:34:31.455" v="2033" actId="478"/>
          <ac:graphicFrameMkLst>
            <pc:docMk/>
            <pc:sldMk cId="163914399" sldId="298"/>
            <ac:graphicFrameMk id="6" creationId="{2F078BCC-EA69-4283-9F44-7B5994C0CEF6}"/>
          </ac:graphicFrameMkLst>
        </pc:graphicFrameChg>
        <pc:graphicFrameChg chg="add mod">
          <ac:chgData name="Max Moro" userId="1668dec2b6606dbf" providerId="LiveId" clId="{6C79B227-2610-414F-9849-BD7440FDCFC0}" dt="2019-02-25T04:03:41.748" v="2116" actId="2085"/>
          <ac:graphicFrameMkLst>
            <pc:docMk/>
            <pc:sldMk cId="163914399" sldId="298"/>
            <ac:graphicFrameMk id="7" creationId="{F07E1496-00BB-4E0A-8B3D-2144CCB84B9A}"/>
          </ac:graphicFrameMkLst>
        </pc:graphicFrameChg>
      </pc:sldChg>
      <pc:sldChg chg="addSp delSp modSp">
        <pc:chgData name="Max Moro" userId="1668dec2b6606dbf" providerId="LiveId" clId="{6C79B227-2610-414F-9849-BD7440FDCFC0}" dt="2019-02-25T03:39:29.161" v="2098" actId="207"/>
        <pc:sldMkLst>
          <pc:docMk/>
          <pc:sldMk cId="3685459091" sldId="304"/>
        </pc:sldMkLst>
        <pc:spChg chg="mod">
          <ac:chgData name="Max Moro" userId="1668dec2b6606dbf" providerId="LiveId" clId="{6C79B227-2610-414F-9849-BD7440FDCFC0}" dt="2019-02-25T03:38:46.043" v="2095" actId="20577"/>
          <ac:spMkLst>
            <pc:docMk/>
            <pc:sldMk cId="3685459091" sldId="304"/>
            <ac:spMk id="2" creationId="{00000000-0000-0000-0000-000000000000}"/>
          </ac:spMkLst>
        </pc:spChg>
        <pc:graphicFrameChg chg="add mod">
          <ac:chgData name="Max Moro" userId="1668dec2b6606dbf" providerId="LiveId" clId="{6C79B227-2610-414F-9849-BD7440FDCFC0}" dt="2019-02-25T03:39:29.161" v="2098" actId="207"/>
          <ac:graphicFrameMkLst>
            <pc:docMk/>
            <pc:sldMk cId="3685459091" sldId="304"/>
            <ac:graphicFrameMk id="6" creationId="{9DA0286A-F78C-4063-A36E-C46F8AC57086}"/>
          </ac:graphicFrameMkLst>
        </pc:graphicFrameChg>
        <pc:graphicFrameChg chg="del">
          <ac:chgData name="Max Moro" userId="1668dec2b6606dbf" providerId="LiveId" clId="{6C79B227-2610-414F-9849-BD7440FDCFC0}" dt="2019-02-25T03:38:39.733" v="2078" actId="478"/>
          <ac:graphicFrameMkLst>
            <pc:docMk/>
            <pc:sldMk cId="3685459091" sldId="304"/>
            <ac:graphicFrameMk id="7" creationId="{F07E1496-00BB-4E0A-8B3D-2144CCB84B9A}"/>
          </ac:graphicFrameMkLst>
        </pc:graphicFrameChg>
      </pc:sldChg>
      <pc:sldChg chg="addSp delSp modSp add">
        <pc:chgData name="Max Moro" userId="1668dec2b6606dbf" providerId="LiveId" clId="{6C79B227-2610-414F-9849-BD7440FDCFC0}" dt="2019-02-25T03:42:22.042" v="2113" actId="12100"/>
        <pc:sldMkLst>
          <pc:docMk/>
          <pc:sldMk cId="4013043118" sldId="311"/>
        </pc:sldMkLst>
        <pc:spChg chg="add">
          <ac:chgData name="Max Moro" userId="1668dec2b6606dbf" providerId="LiveId" clId="{6C79B227-2610-414F-9849-BD7440FDCFC0}" dt="2019-02-25T03:40:49.236" v="2111"/>
          <ac:spMkLst>
            <pc:docMk/>
            <pc:sldMk cId="4013043118" sldId="311"/>
            <ac:spMk id="8" creationId="{E3DD90FE-3F2F-453C-8CFE-C074E8083805}"/>
          </ac:spMkLst>
        </pc:spChg>
        <pc:graphicFrameChg chg="del">
          <ac:chgData name="Max Moro" userId="1668dec2b6606dbf" providerId="LiveId" clId="{6C79B227-2610-414F-9849-BD7440FDCFC0}" dt="2019-02-25T03:40:48.519" v="2110" actId="478"/>
          <ac:graphicFrameMkLst>
            <pc:docMk/>
            <pc:sldMk cId="4013043118" sldId="311"/>
            <ac:graphicFrameMk id="6" creationId="{9DA0286A-F78C-4063-A36E-C46F8AC57086}"/>
          </ac:graphicFrameMkLst>
        </pc:graphicFrameChg>
        <pc:graphicFrameChg chg="add mod">
          <ac:chgData name="Max Moro" userId="1668dec2b6606dbf" providerId="LiveId" clId="{6C79B227-2610-414F-9849-BD7440FDCFC0}" dt="2019-02-25T03:42:22.042" v="2113" actId="12100"/>
          <ac:graphicFrameMkLst>
            <pc:docMk/>
            <pc:sldMk cId="4013043118" sldId="311"/>
            <ac:graphicFrameMk id="7" creationId="{FE2F011C-2FF6-4921-AEA4-9913CA69F36F}"/>
          </ac:graphicFrameMkLst>
        </pc:graphicFrameChg>
      </pc:sldChg>
    </pc:docChg>
  </pc:docChgLst>
  <pc:docChgLst>
    <pc:chgData name="mywork.ng@gmail.com" userId="80efdf2cafe9b472" providerId="LiveId" clId="{8D958C19-E025-4F99-A22F-E5AED9F0B16C}"/>
    <pc:docChg chg="undo custSel mod addSld delSld modSld sldOrd modMainMaster">
      <pc:chgData name="mywork.ng@gmail.com" userId="80efdf2cafe9b472" providerId="LiveId" clId="{8D958C19-E025-4F99-A22F-E5AED9F0B16C}" dt="2019-04-10T00:59:01.972" v="1550" actId="20577"/>
      <pc:docMkLst>
        <pc:docMk/>
      </pc:docMkLst>
      <pc:sldChg chg="modSp modTransition">
        <pc:chgData name="mywork.ng@gmail.com" userId="80efdf2cafe9b472" providerId="LiveId" clId="{8D958C19-E025-4F99-A22F-E5AED9F0B16C}" dt="2019-04-10T00:44:03.298" v="1542" actId="6549"/>
        <pc:sldMkLst>
          <pc:docMk/>
          <pc:sldMk cId="1677321490" sldId="256"/>
        </pc:sldMkLst>
        <pc:spChg chg="mod">
          <ac:chgData name="mywork.ng@gmail.com" userId="80efdf2cafe9b472" providerId="LiveId" clId="{8D958C19-E025-4F99-A22F-E5AED9F0B16C}" dt="2019-04-10T00:44:03.298" v="1542" actId="6549"/>
          <ac:spMkLst>
            <pc:docMk/>
            <pc:sldMk cId="1677321490" sldId="256"/>
            <ac:spMk id="2" creationId="{00000000-0000-0000-0000-000000000000}"/>
          </ac:spMkLst>
        </pc:spChg>
      </pc:sldChg>
      <pc:sldChg chg="modSp modTransition">
        <pc:chgData name="mywork.ng@gmail.com" userId="80efdf2cafe9b472" providerId="LiveId" clId="{8D958C19-E025-4F99-A22F-E5AED9F0B16C}" dt="2019-04-09T23:36:29.234" v="1366"/>
        <pc:sldMkLst>
          <pc:docMk/>
          <pc:sldMk cId="273623629" sldId="267"/>
        </pc:sldMkLst>
        <pc:graphicFrameChg chg="mod">
          <ac:chgData name="mywork.ng@gmail.com" userId="80efdf2cafe9b472" providerId="LiveId" clId="{8D958C19-E025-4F99-A22F-E5AED9F0B16C}" dt="2019-04-06T21:00:38.822" v="774" actId="122"/>
          <ac:graphicFrameMkLst>
            <pc:docMk/>
            <pc:sldMk cId="273623629" sldId="267"/>
            <ac:graphicFrameMk id="7" creationId="{6A12B894-469C-4929-A1CE-D080B2C79D3E}"/>
          </ac:graphicFrameMkLst>
        </pc:graphicFrameChg>
      </pc:sldChg>
      <pc:sldChg chg="modTransition">
        <pc:chgData name="mywork.ng@gmail.com" userId="80efdf2cafe9b472" providerId="LiveId" clId="{8D958C19-E025-4F99-A22F-E5AED9F0B16C}" dt="2019-04-09T23:36:29.234" v="1366"/>
        <pc:sldMkLst>
          <pc:docMk/>
          <pc:sldMk cId="1992848247" sldId="287"/>
        </pc:sldMkLst>
      </pc:sldChg>
      <pc:sldChg chg="modTransition">
        <pc:chgData name="mywork.ng@gmail.com" userId="80efdf2cafe9b472" providerId="LiveId" clId="{8D958C19-E025-4F99-A22F-E5AED9F0B16C}" dt="2019-04-09T23:36:29.234" v="1366"/>
        <pc:sldMkLst>
          <pc:docMk/>
          <pc:sldMk cId="1039224075" sldId="293"/>
        </pc:sldMkLst>
      </pc:sldChg>
      <pc:sldChg chg="modTransition">
        <pc:chgData name="mywork.ng@gmail.com" userId="80efdf2cafe9b472" providerId="LiveId" clId="{8D958C19-E025-4F99-A22F-E5AED9F0B16C}" dt="2019-04-09T23:36:29.234" v="1366"/>
        <pc:sldMkLst>
          <pc:docMk/>
          <pc:sldMk cId="364964430" sldId="294"/>
        </pc:sldMkLst>
      </pc:sldChg>
      <pc:sldChg chg="modTransition">
        <pc:chgData name="mywork.ng@gmail.com" userId="80efdf2cafe9b472" providerId="LiveId" clId="{8D958C19-E025-4F99-A22F-E5AED9F0B16C}" dt="2019-04-09T23:36:29.234" v="1366"/>
        <pc:sldMkLst>
          <pc:docMk/>
          <pc:sldMk cId="2323310379" sldId="297"/>
        </pc:sldMkLst>
      </pc:sldChg>
      <pc:sldChg chg="modTransition">
        <pc:chgData name="mywork.ng@gmail.com" userId="80efdf2cafe9b472" providerId="LiveId" clId="{8D958C19-E025-4F99-A22F-E5AED9F0B16C}" dt="2019-04-09T23:36:29.234" v="1366"/>
        <pc:sldMkLst>
          <pc:docMk/>
          <pc:sldMk cId="163914399" sldId="298"/>
        </pc:sldMkLst>
      </pc:sldChg>
      <pc:sldChg chg="modTransition">
        <pc:chgData name="mywork.ng@gmail.com" userId="80efdf2cafe9b472" providerId="LiveId" clId="{8D958C19-E025-4F99-A22F-E5AED9F0B16C}" dt="2019-04-09T23:36:29.234" v="1366"/>
        <pc:sldMkLst>
          <pc:docMk/>
          <pc:sldMk cId="2019698243" sldId="299"/>
        </pc:sldMkLst>
      </pc:sldChg>
      <pc:sldChg chg="modSp modTransition">
        <pc:chgData name="mywork.ng@gmail.com" userId="80efdf2cafe9b472" providerId="LiveId" clId="{8D958C19-E025-4F99-A22F-E5AED9F0B16C}" dt="2019-04-10T00:59:01.972" v="1550" actId="20577"/>
        <pc:sldMkLst>
          <pc:docMk/>
          <pc:sldMk cId="3685459091" sldId="304"/>
        </pc:sldMkLst>
        <pc:graphicFrameChg chg="mod">
          <ac:chgData name="mywork.ng@gmail.com" userId="80efdf2cafe9b472" providerId="LiveId" clId="{8D958C19-E025-4F99-A22F-E5AED9F0B16C}" dt="2019-04-10T00:59:01.972" v="1550" actId="20577"/>
          <ac:graphicFrameMkLst>
            <pc:docMk/>
            <pc:sldMk cId="3685459091" sldId="304"/>
            <ac:graphicFrameMk id="6" creationId="{9DA0286A-F78C-4063-A36E-C46F8AC57086}"/>
          </ac:graphicFrameMkLst>
        </pc:graphicFrameChg>
      </pc:sldChg>
      <pc:sldChg chg="modSp modTransition">
        <pc:chgData name="mywork.ng@gmail.com" userId="80efdf2cafe9b472" providerId="LiveId" clId="{8D958C19-E025-4F99-A22F-E5AED9F0B16C}" dt="2019-04-10T00:39:48.820" v="1496" actId="20577"/>
        <pc:sldMkLst>
          <pc:docMk/>
          <pc:sldMk cId="4013043118" sldId="311"/>
        </pc:sldMkLst>
        <pc:graphicFrameChg chg="mod">
          <ac:chgData name="mywork.ng@gmail.com" userId="80efdf2cafe9b472" providerId="LiveId" clId="{8D958C19-E025-4F99-A22F-E5AED9F0B16C}" dt="2019-04-10T00:39:48.820" v="1496" actId="20577"/>
          <ac:graphicFrameMkLst>
            <pc:docMk/>
            <pc:sldMk cId="4013043118" sldId="311"/>
            <ac:graphicFrameMk id="7" creationId="{FE2F011C-2FF6-4921-AEA4-9913CA69F36F}"/>
          </ac:graphicFrameMkLst>
        </pc:graphicFrameChg>
      </pc:sldChg>
      <pc:sldChg chg="addSp modSp modTransition">
        <pc:chgData name="mywork.ng@gmail.com" userId="80efdf2cafe9b472" providerId="LiveId" clId="{8D958C19-E025-4F99-A22F-E5AED9F0B16C}" dt="2019-04-09T23:58:28.698" v="1402" actId="6549"/>
        <pc:sldMkLst>
          <pc:docMk/>
          <pc:sldMk cId="2764609286" sldId="318"/>
        </pc:sldMkLst>
        <pc:spChg chg="mod">
          <ac:chgData name="mywork.ng@gmail.com" userId="80efdf2cafe9b472" providerId="LiveId" clId="{8D958C19-E025-4F99-A22F-E5AED9F0B16C}" dt="2019-04-09T23:58:28.698" v="1402" actId="6549"/>
          <ac:spMkLst>
            <pc:docMk/>
            <pc:sldMk cId="2764609286" sldId="318"/>
            <ac:spMk id="2" creationId="{00000000-0000-0000-0000-000000000000}"/>
          </ac:spMkLst>
        </pc:spChg>
        <pc:spChg chg="add mod">
          <ac:chgData name="mywork.ng@gmail.com" userId="80efdf2cafe9b472" providerId="LiveId" clId="{8D958C19-E025-4F99-A22F-E5AED9F0B16C}" dt="2019-04-08T01:38:07.638" v="1363" actId="1076"/>
          <ac:spMkLst>
            <pc:docMk/>
            <pc:sldMk cId="2764609286" sldId="318"/>
            <ac:spMk id="3" creationId="{0127C722-0146-421E-BDC3-54F0EB4B05C3}"/>
          </ac:spMkLst>
        </pc:spChg>
        <pc:spChg chg="mod">
          <ac:chgData name="mywork.ng@gmail.com" userId="80efdf2cafe9b472" providerId="LiveId" clId="{8D958C19-E025-4F99-A22F-E5AED9F0B16C}" dt="2019-04-08T01:37:26.471" v="1350" actId="1076"/>
          <ac:spMkLst>
            <pc:docMk/>
            <pc:sldMk cId="2764609286" sldId="318"/>
            <ac:spMk id="38" creationId="{CF6C4F22-1B6E-4283-B398-7FA3F4CCE8F2}"/>
          </ac:spMkLst>
        </pc:spChg>
        <pc:graphicFrameChg chg="mod">
          <ac:chgData name="mywork.ng@gmail.com" userId="80efdf2cafe9b472" providerId="LiveId" clId="{8D958C19-E025-4F99-A22F-E5AED9F0B16C}" dt="2019-04-08T01:34:08.009" v="1186" actId="255"/>
          <ac:graphicFrameMkLst>
            <pc:docMk/>
            <pc:sldMk cId="2764609286" sldId="318"/>
            <ac:graphicFrameMk id="5" creationId="{79BE1C42-8097-4681-8F2A-080B41796643}"/>
          </ac:graphicFrameMkLst>
        </pc:graphicFrameChg>
        <pc:graphicFrameChg chg="mod">
          <ac:chgData name="mywork.ng@gmail.com" userId="80efdf2cafe9b472" providerId="LiveId" clId="{8D958C19-E025-4F99-A22F-E5AED9F0B16C}" dt="2019-04-08T01:37:11.413" v="1348" actId="20577"/>
          <ac:graphicFrameMkLst>
            <pc:docMk/>
            <pc:sldMk cId="2764609286" sldId="318"/>
            <ac:graphicFrameMk id="7" creationId="{4F2A6A65-9EB3-4C68-B1DF-A8A7C61F4857}"/>
          </ac:graphicFrameMkLst>
        </pc:graphicFrameChg>
      </pc:sldChg>
      <pc:sldChg chg="modSp modTransition">
        <pc:chgData name="mywork.ng@gmail.com" userId="80efdf2cafe9b472" providerId="LiveId" clId="{8D958C19-E025-4F99-A22F-E5AED9F0B16C}" dt="2019-04-09T23:36:29.234" v="1366"/>
        <pc:sldMkLst>
          <pc:docMk/>
          <pc:sldMk cId="3536549228" sldId="322"/>
        </pc:sldMkLst>
        <pc:spChg chg="mod">
          <ac:chgData name="mywork.ng@gmail.com" userId="80efdf2cafe9b472" providerId="LiveId" clId="{8D958C19-E025-4F99-A22F-E5AED9F0B16C}" dt="2019-04-06T20:53:47.771" v="586" actId="14100"/>
          <ac:spMkLst>
            <pc:docMk/>
            <pc:sldMk cId="3536549228" sldId="322"/>
            <ac:spMk id="8" creationId="{C529BE72-D947-466B-95A9-8CF03D50A62E}"/>
          </ac:spMkLst>
        </pc:spChg>
        <pc:spChg chg="mod">
          <ac:chgData name="mywork.ng@gmail.com" userId="80efdf2cafe9b472" providerId="LiveId" clId="{8D958C19-E025-4F99-A22F-E5AED9F0B16C}" dt="2019-04-06T20:53:47.771" v="586" actId="14100"/>
          <ac:spMkLst>
            <pc:docMk/>
            <pc:sldMk cId="3536549228" sldId="322"/>
            <ac:spMk id="9" creationId="{9E35309D-4B4A-4E10-B608-7C14256D884F}"/>
          </ac:spMkLst>
        </pc:spChg>
        <pc:spChg chg="mod">
          <ac:chgData name="mywork.ng@gmail.com" userId="80efdf2cafe9b472" providerId="LiveId" clId="{8D958C19-E025-4F99-A22F-E5AED9F0B16C}" dt="2019-04-06T20:53:48.026" v="587" actId="1076"/>
          <ac:spMkLst>
            <pc:docMk/>
            <pc:sldMk cId="3536549228" sldId="322"/>
            <ac:spMk id="10" creationId="{BE34B498-F22D-444E-B150-2C6854E57FFF}"/>
          </ac:spMkLst>
        </pc:spChg>
        <pc:spChg chg="mod">
          <ac:chgData name="mywork.ng@gmail.com" userId="80efdf2cafe9b472" providerId="LiveId" clId="{8D958C19-E025-4F99-A22F-E5AED9F0B16C}" dt="2019-04-06T20:53:48.729" v="589" actId="1076"/>
          <ac:spMkLst>
            <pc:docMk/>
            <pc:sldMk cId="3536549228" sldId="322"/>
            <ac:spMk id="11" creationId="{6CF5350E-86DF-4C43-9A29-C150DB7AD50E}"/>
          </ac:spMkLst>
        </pc:spChg>
        <pc:spChg chg="mod">
          <ac:chgData name="mywork.ng@gmail.com" userId="80efdf2cafe9b472" providerId="LiveId" clId="{8D958C19-E025-4F99-A22F-E5AED9F0B16C}" dt="2019-04-06T20:49:56.724" v="566" actId="20577"/>
          <ac:spMkLst>
            <pc:docMk/>
            <pc:sldMk cId="3536549228" sldId="322"/>
            <ac:spMk id="13" creationId="{221D84EB-77C4-4D15-8A34-5BE12D90A628}"/>
          </ac:spMkLst>
        </pc:spChg>
        <pc:grpChg chg="mod">
          <ac:chgData name="mywork.ng@gmail.com" userId="80efdf2cafe9b472" providerId="LiveId" clId="{8D958C19-E025-4F99-A22F-E5AED9F0B16C}" dt="2019-04-06T20:53:32.377" v="580" actId="14100"/>
          <ac:grpSpMkLst>
            <pc:docMk/>
            <pc:sldMk cId="3536549228" sldId="322"/>
            <ac:grpSpMk id="52" creationId="{8E61A47B-556B-4E01-B1AE-864A71FD8C79}"/>
          </ac:grpSpMkLst>
        </pc:grpChg>
        <pc:grpChg chg="mod">
          <ac:chgData name="mywork.ng@gmail.com" userId="80efdf2cafe9b472" providerId="LiveId" clId="{8D958C19-E025-4F99-A22F-E5AED9F0B16C}" dt="2019-04-06T20:49:57.001" v="567" actId="14100"/>
          <ac:grpSpMkLst>
            <pc:docMk/>
            <pc:sldMk cId="3536549228" sldId="322"/>
            <ac:grpSpMk id="53" creationId="{665E311C-90C7-45BA-8966-3A4E1400B405}"/>
          </ac:grpSpMkLst>
        </pc:grpChg>
        <pc:grpChg chg="mod">
          <ac:chgData name="mywork.ng@gmail.com" userId="80efdf2cafe9b472" providerId="LiveId" clId="{8D958C19-E025-4F99-A22F-E5AED9F0B16C}" dt="2019-04-06T20:49:56.323" v="565" actId="14100"/>
          <ac:grpSpMkLst>
            <pc:docMk/>
            <pc:sldMk cId="3536549228" sldId="322"/>
            <ac:grpSpMk id="54" creationId="{916CC03E-FD51-44FE-94B6-1949FDFF8643}"/>
          </ac:grpSpMkLst>
        </pc:grpChg>
      </pc:sldChg>
      <pc:sldChg chg="modSp modTransition">
        <pc:chgData name="mywork.ng@gmail.com" userId="80efdf2cafe9b472" providerId="LiveId" clId="{8D958C19-E025-4F99-A22F-E5AED9F0B16C}" dt="2019-04-09T23:36:29.234" v="1366"/>
        <pc:sldMkLst>
          <pc:docMk/>
          <pc:sldMk cId="2006516233" sldId="324"/>
        </pc:sldMkLst>
        <pc:graphicFrameChg chg="mod">
          <ac:chgData name="mywork.ng@gmail.com" userId="80efdf2cafe9b472" providerId="LiveId" clId="{8D958C19-E025-4F99-A22F-E5AED9F0B16C}" dt="2019-04-06T20:40:46.374" v="1" actId="20577"/>
          <ac:graphicFrameMkLst>
            <pc:docMk/>
            <pc:sldMk cId="2006516233" sldId="324"/>
            <ac:graphicFrameMk id="6" creationId="{96619D6A-2621-4E6B-A366-A61453A387A9}"/>
          </ac:graphicFrameMkLst>
        </pc:graphicFrameChg>
      </pc:sldChg>
      <pc:sldChg chg="modSp modTransition">
        <pc:chgData name="mywork.ng@gmail.com" userId="80efdf2cafe9b472" providerId="LiveId" clId="{8D958C19-E025-4F99-A22F-E5AED9F0B16C}" dt="2019-04-10T00:21:43.898" v="1433" actId="255"/>
        <pc:sldMkLst>
          <pc:docMk/>
          <pc:sldMk cId="2475775654" sldId="325"/>
        </pc:sldMkLst>
        <pc:spChg chg="mod">
          <ac:chgData name="mywork.ng@gmail.com" userId="80efdf2cafe9b472" providerId="LiveId" clId="{8D958C19-E025-4F99-A22F-E5AED9F0B16C}" dt="2019-04-10T00:21:43.898" v="1433" actId="255"/>
          <ac:spMkLst>
            <pc:docMk/>
            <pc:sldMk cId="2475775654" sldId="325"/>
            <ac:spMk id="2" creationId="{00000000-0000-0000-0000-000000000000}"/>
          </ac:spMkLst>
        </pc:spChg>
      </pc:sldChg>
      <pc:sldChg chg="modSp modTransition">
        <pc:chgData name="mywork.ng@gmail.com" userId="80efdf2cafe9b472" providerId="LiveId" clId="{8D958C19-E025-4F99-A22F-E5AED9F0B16C}" dt="2019-04-10T00:21:36.515" v="1432" actId="255"/>
        <pc:sldMkLst>
          <pc:docMk/>
          <pc:sldMk cId="3801292103" sldId="326"/>
        </pc:sldMkLst>
        <pc:spChg chg="mod">
          <ac:chgData name="mywork.ng@gmail.com" userId="80efdf2cafe9b472" providerId="LiveId" clId="{8D958C19-E025-4F99-A22F-E5AED9F0B16C}" dt="2019-04-10T00:21:36.515" v="1432" actId="255"/>
          <ac:spMkLst>
            <pc:docMk/>
            <pc:sldMk cId="3801292103" sldId="326"/>
            <ac:spMk id="2" creationId="{00000000-0000-0000-0000-000000000000}"/>
          </ac:spMkLst>
        </pc:spChg>
      </pc:sldChg>
      <pc:sldChg chg="addSp delSp modSp modTransition">
        <pc:chgData name="mywork.ng@gmail.com" userId="80efdf2cafe9b472" providerId="LiveId" clId="{8D958C19-E025-4F99-A22F-E5AED9F0B16C}" dt="2019-04-10T00:21:30.923" v="1431" actId="255"/>
        <pc:sldMkLst>
          <pc:docMk/>
          <pc:sldMk cId="1129788051" sldId="328"/>
        </pc:sldMkLst>
        <pc:spChg chg="mod">
          <ac:chgData name="mywork.ng@gmail.com" userId="80efdf2cafe9b472" providerId="LiveId" clId="{8D958C19-E025-4F99-A22F-E5AED9F0B16C}" dt="2019-04-10T00:21:30.923" v="1431" actId="255"/>
          <ac:spMkLst>
            <pc:docMk/>
            <pc:sldMk cId="1129788051" sldId="328"/>
            <ac:spMk id="2" creationId="{00000000-0000-0000-0000-000000000000}"/>
          </ac:spMkLst>
        </pc:spChg>
        <pc:picChg chg="del">
          <ac:chgData name="mywork.ng@gmail.com" userId="80efdf2cafe9b472" providerId="LiveId" clId="{8D958C19-E025-4F99-A22F-E5AED9F0B16C}" dt="2019-04-09T23:39:33.727" v="1374"/>
          <ac:picMkLst>
            <pc:docMk/>
            <pc:sldMk cId="1129788051" sldId="328"/>
            <ac:picMk id="3" creationId="{06605FBF-3574-4BD6-B140-8CF8E28FC3DE}"/>
          </ac:picMkLst>
        </pc:picChg>
        <pc:picChg chg="mod">
          <ac:chgData name="mywork.ng@gmail.com" userId="80efdf2cafe9b472" providerId="LiveId" clId="{8D958C19-E025-4F99-A22F-E5AED9F0B16C}" dt="2019-04-09T23:39:55.002" v="1381" actId="1076"/>
          <ac:picMkLst>
            <pc:docMk/>
            <pc:sldMk cId="1129788051" sldId="328"/>
            <ac:picMk id="6" creationId="{7CA89F8C-FC41-4B48-831E-490F6AB1C790}"/>
          </ac:picMkLst>
        </pc:picChg>
        <pc:picChg chg="add mod ord">
          <ac:chgData name="mywork.ng@gmail.com" userId="80efdf2cafe9b472" providerId="LiveId" clId="{8D958C19-E025-4F99-A22F-E5AED9F0B16C}" dt="2019-04-09T23:39:48.893" v="1380" actId="167"/>
          <ac:picMkLst>
            <pc:docMk/>
            <pc:sldMk cId="1129788051" sldId="328"/>
            <ac:picMk id="7" creationId="{E48AB90E-2347-404E-AE2A-261A41193EDA}"/>
          </ac:picMkLst>
        </pc:picChg>
      </pc:sldChg>
      <pc:sldChg chg="addSp delSp modSp modTransition">
        <pc:chgData name="mywork.ng@gmail.com" userId="80efdf2cafe9b472" providerId="LiveId" clId="{8D958C19-E025-4F99-A22F-E5AED9F0B16C}" dt="2019-04-10T00:18:31.723" v="1428" actId="404"/>
        <pc:sldMkLst>
          <pc:docMk/>
          <pc:sldMk cId="607894891" sldId="329"/>
        </pc:sldMkLst>
        <pc:spChg chg="mod">
          <ac:chgData name="mywork.ng@gmail.com" userId="80efdf2cafe9b472" providerId="LiveId" clId="{8D958C19-E025-4F99-A22F-E5AED9F0B16C}" dt="2019-04-10T00:18:31.723" v="1428" actId="404"/>
          <ac:spMkLst>
            <pc:docMk/>
            <pc:sldMk cId="607894891" sldId="329"/>
            <ac:spMk id="2" creationId="{00000000-0000-0000-0000-000000000000}"/>
          </ac:spMkLst>
        </pc:spChg>
        <pc:picChg chg="del">
          <ac:chgData name="mywork.ng@gmail.com" userId="80efdf2cafe9b472" providerId="LiveId" clId="{8D958C19-E025-4F99-A22F-E5AED9F0B16C}" dt="2019-04-10T00:07:31.862" v="1406"/>
          <ac:picMkLst>
            <pc:docMk/>
            <pc:sldMk cId="607894891" sldId="329"/>
            <ac:picMk id="7" creationId="{B9F22274-F5A0-4048-84D6-A0BCE6F829F5}"/>
          </ac:picMkLst>
        </pc:picChg>
        <pc:picChg chg="add del mod">
          <ac:chgData name="mywork.ng@gmail.com" userId="80efdf2cafe9b472" providerId="LiveId" clId="{8D958C19-E025-4F99-A22F-E5AED9F0B16C}" dt="2019-04-10T00:16:14.214" v="1417"/>
          <ac:picMkLst>
            <pc:docMk/>
            <pc:sldMk cId="607894891" sldId="329"/>
            <ac:picMk id="8" creationId="{0BB7CAA8-7755-4ED7-BB3F-1761CB2F5960}"/>
          </ac:picMkLst>
        </pc:picChg>
      </pc:sldChg>
      <pc:sldChg chg="modSp modTransition">
        <pc:chgData name="mywork.ng@gmail.com" userId="80efdf2cafe9b472" providerId="LiveId" clId="{8D958C19-E025-4F99-A22F-E5AED9F0B16C}" dt="2019-04-10T00:21:59.836" v="1435" actId="404"/>
        <pc:sldMkLst>
          <pc:docMk/>
          <pc:sldMk cId="1524826785" sldId="330"/>
        </pc:sldMkLst>
        <pc:spChg chg="mod">
          <ac:chgData name="mywork.ng@gmail.com" userId="80efdf2cafe9b472" providerId="LiveId" clId="{8D958C19-E025-4F99-A22F-E5AED9F0B16C}" dt="2019-04-10T00:21:59.836" v="1435" actId="404"/>
          <ac:spMkLst>
            <pc:docMk/>
            <pc:sldMk cId="1524826785" sldId="330"/>
            <ac:spMk id="2" creationId="{00000000-0000-0000-0000-000000000000}"/>
          </ac:spMkLst>
        </pc:spChg>
      </pc:sldChg>
      <pc:sldChg chg="modSp modTransition">
        <pc:chgData name="mywork.ng@gmail.com" userId="80efdf2cafe9b472" providerId="LiveId" clId="{8D958C19-E025-4F99-A22F-E5AED9F0B16C}" dt="2019-04-10T00:37:07.091" v="1477" actId="20577"/>
        <pc:sldMkLst>
          <pc:docMk/>
          <pc:sldMk cId="3610706868" sldId="331"/>
        </pc:sldMkLst>
        <pc:graphicFrameChg chg="mod">
          <ac:chgData name="mywork.ng@gmail.com" userId="80efdf2cafe9b472" providerId="LiveId" clId="{8D958C19-E025-4F99-A22F-E5AED9F0B16C}" dt="2019-04-10T00:37:07.091" v="1477" actId="20577"/>
          <ac:graphicFrameMkLst>
            <pc:docMk/>
            <pc:sldMk cId="3610706868" sldId="331"/>
            <ac:graphicFrameMk id="3" creationId="{774AD19A-2DBA-46DD-8091-577AE9A99448}"/>
          </ac:graphicFrameMkLst>
        </pc:graphicFrameChg>
      </pc:sldChg>
      <pc:sldChg chg="modSp add modTransition">
        <pc:chgData name="mywork.ng@gmail.com" userId="80efdf2cafe9b472" providerId="LiveId" clId="{8D958C19-E025-4F99-A22F-E5AED9F0B16C}" dt="2019-04-09T23:36:29.234" v="1366"/>
        <pc:sldMkLst>
          <pc:docMk/>
          <pc:sldMk cId="2719773468" sldId="332"/>
        </pc:sldMkLst>
        <pc:spChg chg="mod">
          <ac:chgData name="mywork.ng@gmail.com" userId="80efdf2cafe9b472" providerId="LiveId" clId="{8D958C19-E025-4F99-A22F-E5AED9F0B16C}" dt="2019-04-06T20:41:42.210" v="31" actId="20577"/>
          <ac:spMkLst>
            <pc:docMk/>
            <pc:sldMk cId="2719773468" sldId="332"/>
            <ac:spMk id="2" creationId="{00000000-0000-0000-0000-000000000000}"/>
          </ac:spMkLst>
        </pc:spChg>
        <pc:graphicFrameChg chg="mod">
          <ac:chgData name="mywork.ng@gmail.com" userId="80efdf2cafe9b472" providerId="LiveId" clId="{8D958C19-E025-4F99-A22F-E5AED9F0B16C}" dt="2019-04-07T10:34:01.489" v="1170" actId="20577"/>
          <ac:graphicFrameMkLst>
            <pc:docMk/>
            <pc:sldMk cId="2719773468" sldId="332"/>
            <ac:graphicFrameMk id="7" creationId="{6A12B894-469C-4929-A1CE-D080B2C79D3E}"/>
          </ac:graphicFrameMkLst>
        </pc:graphicFrameChg>
      </pc:sldChg>
      <pc:sldChg chg="add modTransition">
        <pc:chgData name="mywork.ng@gmail.com" userId="80efdf2cafe9b472" providerId="LiveId" clId="{8D958C19-E025-4F99-A22F-E5AED9F0B16C}" dt="2019-04-09T23:36:29.234" v="1366"/>
        <pc:sldMkLst>
          <pc:docMk/>
          <pc:sldMk cId="2866128142" sldId="333"/>
        </pc:sldMkLst>
      </pc:sldChg>
      <pc:sldChg chg="modSp add modTransition">
        <pc:chgData name="mywork.ng@gmail.com" userId="80efdf2cafe9b472" providerId="LiveId" clId="{8D958C19-E025-4F99-A22F-E5AED9F0B16C}" dt="2019-04-09T23:36:29.234" v="1366"/>
        <pc:sldMkLst>
          <pc:docMk/>
          <pc:sldMk cId="532530454" sldId="334"/>
        </pc:sldMkLst>
        <pc:spChg chg="mod">
          <ac:chgData name="mywork.ng@gmail.com" userId="80efdf2cafe9b472" providerId="LiveId" clId="{8D958C19-E025-4F99-A22F-E5AED9F0B16C}" dt="2019-04-06T20:54:46.723" v="613" actId="20577"/>
          <ac:spMkLst>
            <pc:docMk/>
            <pc:sldMk cId="532530454" sldId="334"/>
            <ac:spMk id="2" creationId="{39FAE880-3696-433A-A111-98FCCED70364}"/>
          </ac:spMkLst>
        </pc:spChg>
        <pc:spChg chg="mod">
          <ac:chgData name="mywork.ng@gmail.com" userId="80efdf2cafe9b472" providerId="LiveId" clId="{8D958C19-E025-4F99-A22F-E5AED9F0B16C}" dt="2019-04-06T20:55:52.748" v="724" actId="122"/>
          <ac:spMkLst>
            <pc:docMk/>
            <pc:sldMk cId="532530454" sldId="334"/>
            <ac:spMk id="3" creationId="{6D3FB481-346D-4520-8BD5-B98F6DECA170}"/>
          </ac:spMkLst>
        </pc:spChg>
      </pc:sldChg>
      <pc:sldChg chg="modSp add modTransition">
        <pc:chgData name="mywork.ng@gmail.com" userId="80efdf2cafe9b472" providerId="LiveId" clId="{8D958C19-E025-4F99-A22F-E5AED9F0B16C}" dt="2019-04-09T23:36:29.234" v="1366"/>
        <pc:sldMkLst>
          <pc:docMk/>
          <pc:sldMk cId="422727219" sldId="335"/>
        </pc:sldMkLst>
        <pc:spChg chg="mod">
          <ac:chgData name="mywork.ng@gmail.com" userId="80efdf2cafe9b472" providerId="LiveId" clId="{8D958C19-E025-4F99-A22F-E5AED9F0B16C}" dt="2019-04-06T21:17:49.193" v="1157" actId="6549"/>
          <ac:spMkLst>
            <pc:docMk/>
            <pc:sldMk cId="422727219" sldId="335"/>
            <ac:spMk id="2" creationId="{00000000-0000-0000-0000-000000000000}"/>
          </ac:spMkLst>
        </pc:spChg>
        <pc:graphicFrameChg chg="mod">
          <ac:chgData name="mywork.ng@gmail.com" userId="80efdf2cafe9b472" providerId="LiveId" clId="{8D958C19-E025-4F99-A22F-E5AED9F0B16C}" dt="2019-04-06T21:17:17.050" v="1149" actId="20577"/>
          <ac:graphicFrameMkLst>
            <pc:docMk/>
            <pc:sldMk cId="422727219" sldId="335"/>
            <ac:graphicFrameMk id="7" creationId="{6A12B894-469C-4929-A1CE-D080B2C79D3E}"/>
          </ac:graphicFrameMkLst>
        </pc:graphicFrameChg>
      </pc:sldChg>
      <pc:sldChg chg="addSp delSp modSp modTransition">
        <pc:chgData name="mywork.ng@gmail.com" userId="80efdf2cafe9b472" providerId="LiveId" clId="{8D958C19-E025-4F99-A22F-E5AED9F0B16C}" dt="2019-04-10T00:21:52.163" v="1434" actId="255"/>
        <pc:sldMkLst>
          <pc:docMk/>
          <pc:sldMk cId="4097147181" sldId="336"/>
        </pc:sldMkLst>
        <pc:spChg chg="mod">
          <ac:chgData name="mywork.ng@gmail.com" userId="80efdf2cafe9b472" providerId="LiveId" clId="{8D958C19-E025-4F99-A22F-E5AED9F0B16C}" dt="2019-04-10T00:21:52.163" v="1434" actId="255"/>
          <ac:spMkLst>
            <pc:docMk/>
            <pc:sldMk cId="4097147181" sldId="336"/>
            <ac:spMk id="2" creationId="{00000000-0000-0000-0000-000000000000}"/>
          </ac:spMkLst>
        </pc:spChg>
        <pc:picChg chg="del">
          <ac:chgData name="mywork.ng@gmail.com" userId="80efdf2cafe9b472" providerId="LiveId" clId="{8D958C19-E025-4F99-A22F-E5AED9F0B16C}" dt="2019-04-09T23:39:39.546" v="1377"/>
          <ac:picMkLst>
            <pc:docMk/>
            <pc:sldMk cId="4097147181" sldId="336"/>
            <ac:picMk id="5" creationId="{EE7533F4-7A1E-4864-B399-FF4588A9D5D1}"/>
          </ac:picMkLst>
        </pc:picChg>
        <pc:picChg chg="add mod">
          <ac:chgData name="mywork.ng@gmail.com" userId="80efdf2cafe9b472" providerId="LiveId" clId="{8D958C19-E025-4F99-A22F-E5AED9F0B16C}" dt="2019-04-09T23:40:18.434" v="1382" actId="1076"/>
          <ac:picMkLst>
            <pc:docMk/>
            <pc:sldMk cId="4097147181" sldId="336"/>
            <ac:picMk id="6" creationId="{7BC81D88-374C-46EC-BB7C-2749FD8EF8CE}"/>
          </ac:picMkLst>
        </pc:picChg>
      </pc:sldChg>
      <pc:sldChg chg="addSp delSp modSp modTransition">
        <pc:chgData name="mywork.ng@gmail.com" userId="80efdf2cafe9b472" providerId="LiveId" clId="{8D958C19-E025-4F99-A22F-E5AED9F0B16C}" dt="2019-04-10T00:18:43.947" v="1430" actId="255"/>
        <pc:sldMkLst>
          <pc:docMk/>
          <pc:sldMk cId="3031635839" sldId="337"/>
        </pc:sldMkLst>
        <pc:spChg chg="mod">
          <ac:chgData name="mywork.ng@gmail.com" userId="80efdf2cafe9b472" providerId="LiveId" clId="{8D958C19-E025-4F99-A22F-E5AED9F0B16C}" dt="2019-04-10T00:18:43.947" v="1430" actId="255"/>
          <ac:spMkLst>
            <pc:docMk/>
            <pc:sldMk cId="3031635839" sldId="337"/>
            <ac:spMk id="2" creationId="{00000000-0000-0000-0000-000000000000}"/>
          </ac:spMkLst>
        </pc:spChg>
        <pc:spChg chg="mod ord">
          <ac:chgData name="mywork.ng@gmail.com" userId="80efdf2cafe9b472" providerId="LiveId" clId="{8D958C19-E025-4F99-A22F-E5AED9F0B16C}" dt="2019-04-10T00:10:13.925" v="1413" actId="26606"/>
          <ac:spMkLst>
            <pc:docMk/>
            <pc:sldMk cId="3031635839" sldId="337"/>
            <ac:spMk id="4" creationId="{00000000-0000-0000-0000-000000000000}"/>
          </ac:spMkLst>
        </pc:spChg>
        <pc:spChg chg="add del">
          <ac:chgData name="mywork.ng@gmail.com" userId="80efdf2cafe9b472" providerId="LiveId" clId="{8D958C19-E025-4F99-A22F-E5AED9F0B16C}" dt="2019-04-10T00:10:13.925" v="1413" actId="26606"/>
          <ac:spMkLst>
            <pc:docMk/>
            <pc:sldMk cId="3031635839" sldId="337"/>
            <ac:spMk id="21" creationId="{A4AC5506-6312-4701-8D3C-40187889A947}"/>
          </ac:spMkLst>
        </pc:spChg>
        <pc:spChg chg="add del">
          <ac:chgData name="mywork.ng@gmail.com" userId="80efdf2cafe9b472" providerId="LiveId" clId="{8D958C19-E025-4F99-A22F-E5AED9F0B16C}" dt="2019-04-10T00:10:13.917" v="1412" actId="26606"/>
          <ac:spMkLst>
            <pc:docMk/>
            <pc:sldMk cId="3031635839" sldId="337"/>
            <ac:spMk id="26" creationId="{AB45A142-4255-493C-8284-5D566C121B10}"/>
          </ac:spMkLst>
        </pc:spChg>
        <pc:spChg chg="add">
          <ac:chgData name="mywork.ng@gmail.com" userId="80efdf2cafe9b472" providerId="LiveId" clId="{8D958C19-E025-4F99-A22F-E5AED9F0B16C}" dt="2019-04-10T00:10:13.925" v="1413" actId="26606"/>
          <ac:spMkLst>
            <pc:docMk/>
            <pc:sldMk cId="3031635839" sldId="337"/>
            <ac:spMk id="30" creationId="{A4AC5506-6312-4701-8D3C-40187889A947}"/>
          </ac:spMkLst>
        </pc:spChg>
        <pc:picChg chg="del">
          <ac:chgData name="mywork.ng@gmail.com" userId="80efdf2cafe9b472" providerId="LiveId" clId="{8D958C19-E025-4F99-A22F-E5AED9F0B16C}" dt="2019-04-10T00:07:26.688" v="1404"/>
          <ac:picMkLst>
            <pc:docMk/>
            <pc:sldMk cId="3031635839" sldId="337"/>
            <ac:picMk id="5" creationId="{E5551A8E-4351-479A-98C6-1E2842B81051}"/>
          </ac:picMkLst>
        </pc:picChg>
        <pc:picChg chg="add mod">
          <ac:chgData name="mywork.ng@gmail.com" userId="80efdf2cafe9b472" providerId="LiveId" clId="{8D958C19-E025-4F99-A22F-E5AED9F0B16C}" dt="2019-04-10T00:10:13.925" v="1413" actId="26606"/>
          <ac:picMkLst>
            <pc:docMk/>
            <pc:sldMk cId="3031635839" sldId="337"/>
            <ac:picMk id="6" creationId="{C2E5A64B-875E-47FE-AF2F-FC7528947088}"/>
          </ac:picMkLst>
        </pc:picChg>
        <pc:cxnChg chg="add del">
          <ac:chgData name="mywork.ng@gmail.com" userId="80efdf2cafe9b472" providerId="LiveId" clId="{8D958C19-E025-4F99-A22F-E5AED9F0B16C}" dt="2019-04-10T00:10:13.917" v="1412" actId="26606"/>
          <ac:cxnSpMkLst>
            <pc:docMk/>
            <pc:sldMk cId="3031635839" sldId="337"/>
            <ac:cxnSpMk id="28" creationId="{38FB9660-F42F-4313-BBC4-47C007FE484C}"/>
          </ac:cxnSpMkLst>
        </pc:cxnChg>
      </pc:sldChg>
      <pc:sldChg chg="modSp modTransition">
        <pc:chgData name="mywork.ng@gmail.com" userId="80efdf2cafe9b472" providerId="LiveId" clId="{8D958C19-E025-4F99-A22F-E5AED9F0B16C}" dt="2019-04-10T00:22:04.459" v="1436" actId="404"/>
        <pc:sldMkLst>
          <pc:docMk/>
          <pc:sldMk cId="3091518902" sldId="338"/>
        </pc:sldMkLst>
        <pc:spChg chg="mod">
          <ac:chgData name="mywork.ng@gmail.com" userId="80efdf2cafe9b472" providerId="LiveId" clId="{8D958C19-E025-4F99-A22F-E5AED9F0B16C}" dt="2019-04-10T00:22:04.459" v="1436" actId="404"/>
          <ac:spMkLst>
            <pc:docMk/>
            <pc:sldMk cId="3091518902" sldId="338"/>
            <ac:spMk id="2" creationId="{00000000-0000-0000-0000-000000000000}"/>
          </ac:spMkLst>
        </pc:spChg>
      </pc:sldChg>
      <pc:sldChg chg="addSp delSp modSp ord">
        <pc:chgData name="mywork.ng@gmail.com" userId="80efdf2cafe9b472" providerId="LiveId" clId="{8D958C19-E025-4F99-A22F-E5AED9F0B16C}" dt="2019-04-10T00:18:37.652" v="1429" actId="255"/>
        <pc:sldMkLst>
          <pc:docMk/>
          <pc:sldMk cId="185817656" sldId="340"/>
        </pc:sldMkLst>
        <pc:spChg chg="mod">
          <ac:chgData name="mywork.ng@gmail.com" userId="80efdf2cafe9b472" providerId="LiveId" clId="{8D958C19-E025-4F99-A22F-E5AED9F0B16C}" dt="2019-04-10T00:18:37.652" v="1429" actId="255"/>
          <ac:spMkLst>
            <pc:docMk/>
            <pc:sldMk cId="185817656" sldId="340"/>
            <ac:spMk id="2" creationId="{00000000-0000-0000-0000-000000000000}"/>
          </ac:spMkLst>
        </pc:spChg>
        <pc:picChg chg="add del mod ord">
          <ac:chgData name="mywork.ng@gmail.com" userId="80efdf2cafe9b472" providerId="LiveId" clId="{8D958C19-E025-4F99-A22F-E5AED9F0B16C}" dt="2019-04-10T00:16:34.089" v="1423" actId="1076"/>
          <ac:picMkLst>
            <pc:docMk/>
            <pc:sldMk cId="185817656" sldId="340"/>
            <ac:picMk id="5" creationId="{0EDE420F-7477-401B-8BAD-9790BA6B9B7C}"/>
          </ac:picMkLst>
        </pc:picChg>
        <pc:picChg chg="add mod">
          <ac:chgData name="mywork.ng@gmail.com" userId="80efdf2cafe9b472" providerId="LiveId" clId="{8D958C19-E025-4F99-A22F-E5AED9F0B16C}" dt="2019-04-10T00:16:35.930" v="1424" actId="1076"/>
          <ac:picMkLst>
            <pc:docMk/>
            <pc:sldMk cId="185817656" sldId="340"/>
            <ac:picMk id="6" creationId="{D4FA8645-21D0-4781-8F20-3EA8E2400F65}"/>
          </ac:picMkLst>
        </pc:picChg>
      </pc:sldChg>
      <pc:sldChg chg="addSp delSp modSp add">
        <pc:chgData name="mywork.ng@gmail.com" userId="80efdf2cafe9b472" providerId="LiveId" clId="{8D958C19-E025-4F99-A22F-E5AED9F0B16C}" dt="2019-04-10T00:23:31.082" v="1453" actId="12385"/>
        <pc:sldMkLst>
          <pc:docMk/>
          <pc:sldMk cId="4247459625" sldId="342"/>
        </pc:sldMkLst>
        <pc:spChg chg="mod">
          <ac:chgData name="mywork.ng@gmail.com" userId="80efdf2cafe9b472" providerId="LiveId" clId="{8D958C19-E025-4F99-A22F-E5AED9F0B16C}" dt="2019-04-10T00:22:58.179" v="1446" actId="6549"/>
          <ac:spMkLst>
            <pc:docMk/>
            <pc:sldMk cId="4247459625" sldId="342"/>
            <ac:spMk id="2" creationId="{00000000-0000-0000-0000-000000000000}"/>
          </ac:spMkLst>
        </pc:spChg>
        <pc:graphicFrameChg chg="add mod">
          <ac:chgData name="mywork.ng@gmail.com" userId="80efdf2cafe9b472" providerId="LiveId" clId="{8D958C19-E025-4F99-A22F-E5AED9F0B16C}" dt="2019-04-10T00:23:31.082" v="1453" actId="12385"/>
          <ac:graphicFrameMkLst>
            <pc:docMk/>
            <pc:sldMk cId="4247459625" sldId="342"/>
            <ac:graphicFrameMk id="5" creationId="{5B4C7C87-80B2-4402-BB96-D81CC373344D}"/>
          </ac:graphicFrameMkLst>
        </pc:graphicFrameChg>
        <pc:picChg chg="del">
          <ac:chgData name="mywork.ng@gmail.com" userId="80efdf2cafe9b472" providerId="LiveId" clId="{8D958C19-E025-4F99-A22F-E5AED9F0B16C}" dt="2019-04-10T00:22:59.618" v="1447" actId="478"/>
          <ac:picMkLst>
            <pc:docMk/>
            <pc:sldMk cId="4247459625" sldId="342"/>
            <ac:picMk id="3" creationId="{85C3D274-9577-4407-A583-C71FE5FDC015}"/>
          </ac:picMkLst>
        </pc:picChg>
      </pc:sldChg>
      <pc:sldMasterChg chg="modTransition modSldLayout">
        <pc:chgData name="mywork.ng@gmail.com" userId="80efdf2cafe9b472" providerId="LiveId" clId="{8D958C19-E025-4F99-A22F-E5AED9F0B16C}" dt="2019-04-09T23:36:29.234" v="1366"/>
        <pc:sldMasterMkLst>
          <pc:docMk/>
          <pc:sldMasterMk cId="2527261336" sldId="2147483684"/>
        </pc:sldMasterMkLst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3799089744" sldId="2147483685"/>
          </pc:sldLayoutMkLst>
        </pc:sldLayoutChg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4077782841" sldId="2147483686"/>
          </pc:sldLayoutMkLst>
        </pc:sldLayoutChg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2192845076" sldId="2147483687"/>
          </pc:sldLayoutMkLst>
        </pc:sldLayoutChg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2673395197" sldId="2147483688"/>
          </pc:sldLayoutMkLst>
        </pc:sldLayoutChg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989579387" sldId="2147483689"/>
          </pc:sldLayoutMkLst>
        </pc:sldLayoutChg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2750489125" sldId="2147483690"/>
          </pc:sldLayoutMkLst>
        </pc:sldLayoutChg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4267615520" sldId="2147483691"/>
          </pc:sldLayoutMkLst>
        </pc:sldLayoutChg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737797890" sldId="2147483692"/>
          </pc:sldLayoutMkLst>
        </pc:sldLayoutChg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1609909346" sldId="2147483693"/>
          </pc:sldLayoutMkLst>
        </pc:sldLayoutChg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2991613319" sldId="2147483694"/>
          </pc:sldLayoutMkLst>
        </pc:sldLayoutChg>
        <pc:sldLayoutChg chg="modTransition">
          <pc:chgData name="mywork.ng@gmail.com" userId="80efdf2cafe9b472" providerId="LiveId" clId="{8D958C19-E025-4F99-A22F-E5AED9F0B16C}" dt="2019-04-09T23:36:29.234" v="1366"/>
          <pc:sldLayoutMkLst>
            <pc:docMk/>
            <pc:sldMasterMk cId="2527261336" sldId="2147483684"/>
            <pc:sldLayoutMk cId="3521294995" sldId="2147483695"/>
          </pc:sldLayoutMkLst>
        </pc:sldLayoutChg>
      </pc:sldMasterChg>
    </pc:docChg>
  </pc:docChgLst>
  <pc:docChgLst>
    <pc:chgData name="Max Moro" userId="1668dec2b6606dbf" providerId="Windows Live" clId="Web-{36182FF8-2B51-44D2-B027-8CDBCF9CD976}"/>
    <pc:docChg chg="modSld">
      <pc:chgData name="Max Moro" userId="1668dec2b6606dbf" providerId="Windows Live" clId="Web-{36182FF8-2B51-44D2-B027-8CDBCF9CD976}" dt="2019-02-20T05:56:45.544" v="78"/>
      <pc:docMkLst>
        <pc:docMk/>
      </pc:docMkLst>
      <pc:sldChg chg="modSp">
        <pc:chgData name="Max Moro" userId="1668dec2b6606dbf" providerId="Windows Live" clId="Web-{36182FF8-2B51-44D2-B027-8CDBCF9CD976}" dt="2019-02-20T05:52:48.785" v="42" actId="20577"/>
        <pc:sldMkLst>
          <pc:docMk/>
          <pc:sldMk cId="1677321490" sldId="256"/>
        </pc:sldMkLst>
        <pc:spChg chg="mod">
          <ac:chgData name="Max Moro" userId="1668dec2b6606dbf" providerId="Windows Live" clId="Web-{36182FF8-2B51-44D2-B027-8CDBCF9CD976}" dt="2019-02-20T05:52:48.785" v="42" actId="20577"/>
          <ac:spMkLst>
            <pc:docMk/>
            <pc:sldMk cId="1677321490" sldId="256"/>
            <ac:spMk id="2" creationId="{00000000-0000-0000-0000-000000000000}"/>
          </ac:spMkLst>
        </pc:spChg>
        <pc:spChg chg="mod">
          <ac:chgData name="Max Moro" userId="1668dec2b6606dbf" providerId="Windows Live" clId="Web-{36182FF8-2B51-44D2-B027-8CDBCF9CD976}" dt="2019-02-20T05:52:29.925" v="36" actId="20577"/>
          <ac:spMkLst>
            <pc:docMk/>
            <pc:sldMk cId="1677321490" sldId="256"/>
            <ac:spMk id="3" creationId="{00000000-0000-0000-0000-000000000000}"/>
          </ac:spMkLst>
        </pc:spChg>
      </pc:sldChg>
    </pc:docChg>
  </pc:docChgLst>
  <pc:docChgLst>
    <pc:chgData name="Max Moro" userId="1668dec2b6606dbf" providerId="Windows Live" clId="Web-{2312EF0C-4ACE-4A12-9E25-DD2A478260B2}"/>
    <pc:docChg chg="delSld modSld">
      <pc:chgData name="Max Moro" userId="1668dec2b6606dbf" providerId="Windows Live" clId="Web-{2312EF0C-4ACE-4A12-9E25-DD2A478260B2}" dt="2019-04-05T15:16:04.437" v="233" actId="14100"/>
      <pc:docMkLst>
        <pc:docMk/>
      </pc:docMkLst>
      <pc:sldChg chg="addSp delSp modSp">
        <pc:chgData name="Max Moro" userId="1668dec2b6606dbf" providerId="Windows Live" clId="Web-{2312EF0C-4ACE-4A12-9E25-DD2A478260B2}" dt="2019-04-05T15:16:04.437" v="233" actId="14100"/>
        <pc:sldMkLst>
          <pc:docMk/>
          <pc:sldMk cId="2764609286" sldId="318"/>
        </pc:sldMkLst>
        <pc:spChg chg="add mod">
          <ac:chgData name="Max Moro" userId="1668dec2b6606dbf" providerId="Windows Live" clId="Web-{2312EF0C-4ACE-4A12-9E25-DD2A478260B2}" dt="2019-04-05T15:16:04.437" v="233" actId="14100"/>
          <ac:spMkLst>
            <pc:docMk/>
            <pc:sldMk cId="2764609286" sldId="318"/>
            <ac:spMk id="38" creationId="{CF6C4F22-1B6E-4283-B398-7FA3F4CCE8F2}"/>
          </ac:spMkLst>
        </pc:spChg>
        <pc:spChg chg="add del">
          <ac:chgData name="Max Moro" userId="1668dec2b6606dbf" providerId="Windows Live" clId="Web-{2312EF0C-4ACE-4A12-9E25-DD2A478260B2}" dt="2019-04-05T15:13:53.453" v="29"/>
          <ac:spMkLst>
            <pc:docMk/>
            <pc:sldMk cId="2764609286" sldId="318"/>
            <ac:spMk id="39" creationId="{3A7A81C0-3BD6-4129-9F93-968E4DE23841}"/>
          </ac:spMkLst>
        </pc:spChg>
        <pc:grpChg chg="mod">
          <ac:chgData name="Max Moro" userId="1668dec2b6606dbf" providerId="Windows Live" clId="Web-{2312EF0C-4ACE-4A12-9E25-DD2A478260B2}" dt="2019-04-05T15:13:42.297" v="26" actId="1076"/>
          <ac:grpSpMkLst>
            <pc:docMk/>
            <pc:sldMk cId="2764609286" sldId="318"/>
            <ac:grpSpMk id="8" creationId="{1DAC7684-AD96-47B1-9CFF-DB06E3729078}"/>
          </ac:grpSpMkLst>
        </pc:grpChg>
        <pc:graphicFrameChg chg="mod">
          <ac:chgData name="Max Moro" userId="1668dec2b6606dbf" providerId="Windows Live" clId="Web-{2312EF0C-4ACE-4A12-9E25-DD2A478260B2}" dt="2019-04-05T15:13:42.250" v="24" actId="1076"/>
          <ac:graphicFrameMkLst>
            <pc:docMk/>
            <pc:sldMk cId="2764609286" sldId="318"/>
            <ac:graphicFrameMk id="5" creationId="{79BE1C42-8097-4681-8F2A-080B41796643}"/>
          </ac:graphicFrameMkLst>
        </pc:graphicFrameChg>
        <pc:graphicFrameChg chg="mod">
          <ac:chgData name="Max Moro" userId="1668dec2b6606dbf" providerId="Windows Live" clId="Web-{2312EF0C-4ACE-4A12-9E25-DD2A478260B2}" dt="2019-04-05T15:13:42.281" v="25" actId="1076"/>
          <ac:graphicFrameMkLst>
            <pc:docMk/>
            <pc:sldMk cId="2764609286" sldId="318"/>
            <ac:graphicFrameMk id="7" creationId="{4F2A6A65-9EB3-4C68-B1DF-A8A7C61F4857}"/>
          </ac:graphicFrameMkLst>
        </pc:graphicFrameChg>
      </pc:sldChg>
      <pc:sldChg chg="modSp">
        <pc:chgData name="Max Moro" userId="1668dec2b6606dbf" providerId="Windows Live" clId="Web-{2312EF0C-4ACE-4A12-9E25-DD2A478260B2}" dt="2019-04-05T15:13:14.281" v="23" actId="20577"/>
        <pc:sldMkLst>
          <pc:docMk/>
          <pc:sldMk cId="3536549228" sldId="322"/>
        </pc:sldMkLst>
        <pc:spChg chg="mod">
          <ac:chgData name="Max Moro" userId="1668dec2b6606dbf" providerId="Windows Live" clId="Web-{2312EF0C-4ACE-4A12-9E25-DD2A478260B2}" dt="2019-04-05T15:13:14.281" v="23" actId="20577"/>
          <ac:spMkLst>
            <pc:docMk/>
            <pc:sldMk cId="3536549228" sldId="322"/>
            <ac:spMk id="2" creationId="{00000000-0000-0000-0000-000000000000}"/>
          </ac:spMkLst>
        </pc:spChg>
      </pc:sldChg>
      <pc:sldChg chg="addSp modSp">
        <pc:chgData name="Max Moro" userId="1668dec2b6606dbf" providerId="Windows Live" clId="Web-{2312EF0C-4ACE-4A12-9E25-DD2A478260B2}" dt="2019-04-05T15:09:23.094" v="6" actId="20577"/>
        <pc:sldMkLst>
          <pc:docMk/>
          <pc:sldMk cId="3610706868" sldId="331"/>
        </pc:sldMkLst>
        <pc:spChg chg="mod">
          <ac:chgData name="Max Moro" userId="1668dec2b6606dbf" providerId="Windows Live" clId="Web-{2312EF0C-4ACE-4A12-9E25-DD2A478260B2}" dt="2019-04-05T15:09:23.094" v="6" actId="20577"/>
          <ac:spMkLst>
            <pc:docMk/>
            <pc:sldMk cId="3610706868" sldId="331"/>
            <ac:spMk id="2" creationId="{00000000-0000-0000-0000-000000000000}"/>
          </ac:spMkLst>
        </pc:spChg>
        <pc:graphicFrameChg chg="add mod modGraphic">
          <ac:chgData name="Max Moro" userId="1668dec2b6606dbf" providerId="Windows Live" clId="Web-{2312EF0C-4ACE-4A12-9E25-DD2A478260B2}" dt="2019-04-05T15:09:01.687" v="2" actId="14100"/>
          <ac:graphicFrameMkLst>
            <pc:docMk/>
            <pc:sldMk cId="3610706868" sldId="331"/>
            <ac:graphicFrameMk id="3" creationId="{774AD19A-2DBA-46DD-8091-577AE9A99448}"/>
          </ac:graphicFrameMkLst>
        </pc:graphicFrameChg>
      </pc:sldChg>
    </pc:docChg>
  </pc:docChgLst>
  <pc:docChgLst>
    <pc:chgData name="Max Moro" userId="1668dec2b6606dbf" providerId="Windows Live" clId="Web-{C2045C02-3B6F-4D83-A5E8-682DA3F00AB6}"/>
    <pc:docChg chg="addSld modSld">
      <pc:chgData name="Max Moro" userId="1668dec2b6606dbf" providerId="Windows Live" clId="Web-{C2045C02-3B6F-4D83-A5E8-682DA3F00AB6}" dt="2019-04-09T16:32:43.184" v="92" actId="14100"/>
      <pc:docMkLst>
        <pc:docMk/>
      </pc:docMkLst>
      <pc:sldChg chg="addSp delSp modSp">
        <pc:chgData name="Max Moro" userId="1668dec2b6606dbf" providerId="Windows Live" clId="Web-{C2045C02-3B6F-4D83-A5E8-682DA3F00AB6}" dt="2019-04-09T16:32:43.184" v="92" actId="14100"/>
        <pc:sldMkLst>
          <pc:docMk/>
          <pc:sldMk cId="4013043118" sldId="311"/>
        </pc:sldMkLst>
        <pc:graphicFrameChg chg="mod">
          <ac:chgData name="Max Moro" userId="1668dec2b6606dbf" providerId="Windows Live" clId="Web-{C2045C02-3B6F-4D83-A5E8-682DA3F00AB6}" dt="2019-04-09T16:32:43.184" v="92" actId="14100"/>
          <ac:graphicFrameMkLst>
            <pc:docMk/>
            <pc:sldMk cId="4013043118" sldId="311"/>
            <ac:graphicFrameMk id="7" creationId="{FE2F011C-2FF6-4921-AEA4-9913CA69F36F}"/>
          </ac:graphicFrameMkLst>
        </pc:graphicFrameChg>
        <pc:graphicFrameChg chg="add del">
          <ac:chgData name="Max Moro" userId="1668dec2b6606dbf" providerId="Windows Live" clId="Web-{C2045C02-3B6F-4D83-A5E8-682DA3F00AB6}" dt="2019-04-09T16:28:10.527" v="88"/>
          <ac:graphicFrameMkLst>
            <pc:docMk/>
            <pc:sldMk cId="4013043118" sldId="311"/>
            <ac:graphicFrameMk id="12" creationId="{467DCB56-9F79-48EC-BB0C-2459FD9F6FF0}"/>
          </ac:graphicFrameMkLst>
        </pc:graphicFrameChg>
      </pc:sldChg>
      <pc:sldChg chg="addSp delSp modSp">
        <pc:chgData name="Max Moro" userId="1668dec2b6606dbf" providerId="Windows Live" clId="Web-{C2045C02-3B6F-4D83-A5E8-682DA3F00AB6}" dt="2019-04-09T16:19:37.027" v="6" actId="1076"/>
        <pc:sldMkLst>
          <pc:docMk/>
          <pc:sldMk cId="2475775654" sldId="325"/>
        </pc:sldMkLst>
        <pc:picChg chg="add mod">
          <ac:chgData name="Max Moro" userId="1668dec2b6606dbf" providerId="Windows Live" clId="Web-{C2045C02-3B6F-4D83-A5E8-682DA3F00AB6}" dt="2019-04-09T16:19:37.027" v="6" actId="1076"/>
          <ac:picMkLst>
            <pc:docMk/>
            <pc:sldMk cId="2475775654" sldId="325"/>
            <ac:picMk id="3" creationId="{867BE4E0-E51B-42BD-BC67-77482C15A024}"/>
          </ac:picMkLst>
        </pc:picChg>
        <pc:picChg chg="del">
          <ac:chgData name="Max Moro" userId="1668dec2b6606dbf" providerId="Windows Live" clId="Web-{C2045C02-3B6F-4D83-A5E8-682DA3F00AB6}" dt="2019-04-09T16:19:23.073" v="0"/>
          <ac:picMkLst>
            <pc:docMk/>
            <pc:sldMk cId="2475775654" sldId="325"/>
            <ac:picMk id="1026" creationId="{42FF18B5-7C08-4AF5-BCEC-03A6586281AA}"/>
          </ac:picMkLst>
        </pc:picChg>
      </pc:sldChg>
      <pc:sldChg chg="addSp delSp modSp">
        <pc:chgData name="Max Moro" userId="1668dec2b6606dbf" providerId="Windows Live" clId="Web-{C2045C02-3B6F-4D83-A5E8-682DA3F00AB6}" dt="2019-04-09T16:20:09.808" v="13"/>
        <pc:sldMkLst>
          <pc:docMk/>
          <pc:sldMk cId="3801292103" sldId="326"/>
        </pc:sldMkLst>
        <pc:spChg chg="mod">
          <ac:chgData name="Max Moro" userId="1668dec2b6606dbf" providerId="Windows Live" clId="Web-{C2045C02-3B6F-4D83-A5E8-682DA3F00AB6}" dt="2019-04-09T16:20:09.808" v="13"/>
          <ac:spMkLst>
            <pc:docMk/>
            <pc:sldMk cId="3801292103" sldId="326"/>
            <ac:spMk id="2" creationId="{00000000-0000-0000-0000-000000000000}"/>
          </ac:spMkLst>
        </pc:spChg>
        <pc:spChg chg="mod ord">
          <ac:chgData name="Max Moro" userId="1668dec2b6606dbf" providerId="Windows Live" clId="Web-{C2045C02-3B6F-4D83-A5E8-682DA3F00AB6}" dt="2019-04-09T16:20:09.808" v="13"/>
          <ac:spMkLst>
            <pc:docMk/>
            <pc:sldMk cId="3801292103" sldId="326"/>
            <ac:spMk id="4" creationId="{00000000-0000-0000-0000-000000000000}"/>
          </ac:spMkLst>
        </pc:spChg>
        <pc:spChg chg="add del">
          <ac:chgData name="Max Moro" userId="1668dec2b6606dbf" providerId="Windows Live" clId="Web-{C2045C02-3B6F-4D83-A5E8-682DA3F00AB6}" dt="2019-04-09T16:20:09.808" v="13"/>
          <ac:spMkLst>
            <pc:docMk/>
            <pc:sldMk cId="3801292103" sldId="326"/>
            <ac:spMk id="21" creationId="{A4AC5506-6312-4701-8D3C-40187889A947}"/>
          </ac:spMkLst>
        </pc:spChg>
        <pc:spChg chg="add del">
          <ac:chgData name="Max Moro" userId="1668dec2b6606dbf" providerId="Windows Live" clId="Web-{C2045C02-3B6F-4D83-A5E8-682DA3F00AB6}" dt="2019-04-09T16:20:09.808" v="13"/>
          <ac:spMkLst>
            <pc:docMk/>
            <pc:sldMk cId="3801292103" sldId="326"/>
            <ac:spMk id="26" creationId="{AB45A142-4255-493C-8284-5D566C121B10}"/>
          </ac:spMkLst>
        </pc:spChg>
        <pc:picChg chg="add mod">
          <ac:chgData name="Max Moro" userId="1668dec2b6606dbf" providerId="Windows Live" clId="Web-{C2045C02-3B6F-4D83-A5E8-682DA3F00AB6}" dt="2019-04-09T16:20:09.808" v="13"/>
          <ac:picMkLst>
            <pc:docMk/>
            <pc:sldMk cId="3801292103" sldId="326"/>
            <ac:picMk id="3" creationId="{98217B1D-4002-49CE-ADFC-B7AB415D0142}"/>
          </ac:picMkLst>
        </pc:picChg>
        <pc:picChg chg="del">
          <ac:chgData name="Max Moro" userId="1668dec2b6606dbf" providerId="Windows Live" clId="Web-{C2045C02-3B6F-4D83-A5E8-682DA3F00AB6}" dt="2019-04-09T16:19:49.886" v="7"/>
          <ac:picMkLst>
            <pc:docMk/>
            <pc:sldMk cId="3801292103" sldId="326"/>
            <ac:picMk id="2054" creationId="{96086439-B661-477A-91FC-3048DF1D3CF8}"/>
          </ac:picMkLst>
        </pc:picChg>
        <pc:cxnChg chg="add del">
          <ac:chgData name="Max Moro" userId="1668dec2b6606dbf" providerId="Windows Live" clId="Web-{C2045C02-3B6F-4D83-A5E8-682DA3F00AB6}" dt="2019-04-09T16:20:09.808" v="13"/>
          <ac:cxnSpMkLst>
            <pc:docMk/>
            <pc:sldMk cId="3801292103" sldId="326"/>
            <ac:cxnSpMk id="28" creationId="{38FB9660-F42F-4313-BBC4-47C007FE484C}"/>
          </ac:cxnSpMkLst>
        </pc:cxnChg>
      </pc:sldChg>
      <pc:sldChg chg="addSp delSp modSp">
        <pc:chgData name="Max Moro" userId="1668dec2b6606dbf" providerId="Windows Live" clId="Web-{C2045C02-3B6F-4D83-A5E8-682DA3F00AB6}" dt="2019-04-09T16:23:22.574" v="42" actId="14100"/>
        <pc:sldMkLst>
          <pc:docMk/>
          <pc:sldMk cId="1129788051" sldId="328"/>
        </pc:sldMkLst>
        <pc:picChg chg="add mod">
          <ac:chgData name="Max Moro" userId="1668dec2b6606dbf" providerId="Windows Live" clId="Web-{C2045C02-3B6F-4D83-A5E8-682DA3F00AB6}" dt="2019-04-09T16:23:19.418" v="40" actId="14100"/>
          <ac:picMkLst>
            <pc:docMk/>
            <pc:sldMk cId="1129788051" sldId="328"/>
            <ac:picMk id="3" creationId="{06605FBF-3574-4BD6-B140-8CF8E28FC3DE}"/>
          </ac:picMkLst>
        </pc:picChg>
        <pc:picChg chg="add mod">
          <ac:chgData name="Max Moro" userId="1668dec2b6606dbf" providerId="Windows Live" clId="Web-{C2045C02-3B6F-4D83-A5E8-682DA3F00AB6}" dt="2019-04-09T16:23:22.574" v="42" actId="14100"/>
          <ac:picMkLst>
            <pc:docMk/>
            <pc:sldMk cId="1129788051" sldId="328"/>
            <ac:picMk id="6" creationId="{7CA89F8C-FC41-4B48-831E-490F6AB1C790}"/>
          </ac:picMkLst>
        </pc:picChg>
        <pc:picChg chg="del">
          <ac:chgData name="Max Moro" userId="1668dec2b6606dbf" providerId="Windows Live" clId="Web-{C2045C02-3B6F-4D83-A5E8-682DA3F00AB6}" dt="2019-04-09T16:22:01.871" v="19"/>
          <ac:picMkLst>
            <pc:docMk/>
            <pc:sldMk cId="1129788051" sldId="328"/>
            <ac:picMk id="4098" creationId="{59FA0809-C1C4-47E9-8552-119F1D0D49D3}"/>
          </ac:picMkLst>
        </pc:picChg>
      </pc:sldChg>
      <pc:sldChg chg="addSp delSp modSp">
        <pc:chgData name="Max Moro" userId="1668dec2b6606dbf" providerId="Windows Live" clId="Web-{C2045C02-3B6F-4D83-A5E8-682DA3F00AB6}" dt="2019-04-09T16:24:14.636" v="54" actId="1076"/>
        <pc:sldMkLst>
          <pc:docMk/>
          <pc:sldMk cId="607894891" sldId="329"/>
        </pc:sldMkLst>
        <pc:picChg chg="add mod">
          <ac:chgData name="Max Moro" userId="1668dec2b6606dbf" providerId="Windows Live" clId="Web-{C2045C02-3B6F-4D83-A5E8-682DA3F00AB6}" dt="2019-04-09T16:23:55.730" v="48" actId="1076"/>
          <ac:picMkLst>
            <pc:docMk/>
            <pc:sldMk cId="607894891" sldId="329"/>
            <ac:picMk id="3" creationId="{7A0B48D3-FCEE-4A36-B0B3-772ADB97516A}"/>
          </ac:picMkLst>
        </pc:picChg>
        <pc:picChg chg="del">
          <ac:chgData name="Max Moro" userId="1668dec2b6606dbf" providerId="Windows Live" clId="Web-{C2045C02-3B6F-4D83-A5E8-682DA3F00AB6}" dt="2019-04-09T16:23:42.777" v="44"/>
          <ac:picMkLst>
            <pc:docMk/>
            <pc:sldMk cId="607894891" sldId="329"/>
            <ac:picMk id="5" creationId="{06583CE5-A479-4C98-BA16-D378CB3E9333}"/>
          </ac:picMkLst>
        </pc:picChg>
        <pc:picChg chg="add mod">
          <ac:chgData name="Max Moro" userId="1668dec2b6606dbf" providerId="Windows Live" clId="Web-{C2045C02-3B6F-4D83-A5E8-682DA3F00AB6}" dt="2019-04-09T16:24:14.636" v="54" actId="1076"/>
          <ac:picMkLst>
            <pc:docMk/>
            <pc:sldMk cId="607894891" sldId="329"/>
            <ac:picMk id="7" creationId="{B9F22274-F5A0-4048-84D6-A0BCE6F829F5}"/>
          </ac:picMkLst>
        </pc:picChg>
      </pc:sldChg>
      <pc:sldChg chg="addSp delSp modSp">
        <pc:chgData name="Max Moro" userId="1668dec2b6606dbf" providerId="Windows Live" clId="Web-{C2045C02-3B6F-4D83-A5E8-682DA3F00AB6}" dt="2019-04-09T16:25:16.170" v="75" actId="1076"/>
        <pc:sldMkLst>
          <pc:docMk/>
          <pc:sldMk cId="1524826785" sldId="330"/>
        </pc:sldMkLst>
        <pc:spChg chg="mod">
          <ac:chgData name="Max Moro" userId="1668dec2b6606dbf" providerId="Windows Live" clId="Web-{C2045C02-3B6F-4D83-A5E8-682DA3F00AB6}" dt="2019-04-09T16:24:48.215" v="63" actId="20577"/>
          <ac:spMkLst>
            <pc:docMk/>
            <pc:sldMk cId="1524826785" sldId="330"/>
            <ac:spMk id="2" creationId="{00000000-0000-0000-0000-000000000000}"/>
          </ac:spMkLst>
        </pc:spChg>
        <pc:picChg chg="add mod">
          <ac:chgData name="Max Moro" userId="1668dec2b6606dbf" providerId="Windows Live" clId="Web-{C2045C02-3B6F-4D83-A5E8-682DA3F00AB6}" dt="2019-04-09T16:25:00.152" v="69" actId="1076"/>
          <ac:picMkLst>
            <pc:docMk/>
            <pc:sldMk cId="1524826785" sldId="330"/>
            <ac:picMk id="3" creationId="{58ECC2D9-AD2F-4F3B-B492-3E1F8E4F7942}"/>
          </ac:picMkLst>
        </pc:picChg>
        <pc:picChg chg="del">
          <ac:chgData name="Max Moro" userId="1668dec2b6606dbf" providerId="Windows Live" clId="Web-{C2045C02-3B6F-4D83-A5E8-682DA3F00AB6}" dt="2019-04-09T16:24:51.777" v="64"/>
          <ac:picMkLst>
            <pc:docMk/>
            <pc:sldMk cId="1524826785" sldId="330"/>
            <ac:picMk id="6" creationId="{02A13A46-EC60-488B-888E-2375E1EB61F2}"/>
          </ac:picMkLst>
        </pc:picChg>
        <pc:picChg chg="add mod">
          <ac:chgData name="Max Moro" userId="1668dec2b6606dbf" providerId="Windows Live" clId="Web-{C2045C02-3B6F-4D83-A5E8-682DA3F00AB6}" dt="2019-04-09T16:25:16.170" v="75" actId="1076"/>
          <ac:picMkLst>
            <pc:docMk/>
            <pc:sldMk cId="1524826785" sldId="330"/>
            <ac:picMk id="7" creationId="{83971283-B0D8-4D96-8D77-A9764B6FA976}"/>
          </ac:picMkLst>
        </pc:picChg>
        <pc:picChg chg="del">
          <ac:chgData name="Max Moro" userId="1668dec2b6606dbf" providerId="Windows Live" clId="Web-{C2045C02-3B6F-4D83-A5E8-682DA3F00AB6}" dt="2019-04-09T16:24:53.168" v="65"/>
          <ac:picMkLst>
            <pc:docMk/>
            <pc:sldMk cId="1524826785" sldId="330"/>
            <ac:picMk id="8" creationId="{942286FF-B922-44AB-9B7D-6875CB7E3A1B}"/>
          </ac:picMkLst>
        </pc:picChg>
      </pc:sldChg>
      <pc:sldChg chg="addAnim modAnim">
        <pc:chgData name="Max Moro" userId="1668dec2b6606dbf" providerId="Windows Live" clId="Web-{C2045C02-3B6F-4D83-A5E8-682DA3F00AB6}" dt="2019-04-09T16:26:25.668" v="86"/>
        <pc:sldMkLst>
          <pc:docMk/>
          <pc:sldMk cId="3610706868" sldId="331"/>
        </pc:sldMkLst>
      </pc:sldChg>
      <pc:sldChg chg="addSp delSp modSp add replId">
        <pc:chgData name="Max Moro" userId="1668dec2b6606dbf" providerId="Windows Live" clId="Web-{C2045C02-3B6F-4D83-A5E8-682DA3F00AB6}" dt="2019-04-09T16:23:33.636" v="43" actId="14100"/>
        <pc:sldMkLst>
          <pc:docMk/>
          <pc:sldMk cId="4097147181" sldId="336"/>
        </pc:sldMkLst>
        <pc:picChg chg="del">
          <ac:chgData name="Max Moro" userId="1668dec2b6606dbf" providerId="Windows Live" clId="Web-{C2045C02-3B6F-4D83-A5E8-682DA3F00AB6}" dt="2019-04-09T16:23:00.136" v="33"/>
          <ac:picMkLst>
            <pc:docMk/>
            <pc:sldMk cId="4097147181" sldId="336"/>
            <ac:picMk id="3" creationId="{06605FBF-3574-4BD6-B140-8CF8E28FC3DE}"/>
          </ac:picMkLst>
        </pc:picChg>
        <pc:picChg chg="add mod">
          <ac:chgData name="Max Moro" userId="1668dec2b6606dbf" providerId="Windows Live" clId="Web-{C2045C02-3B6F-4D83-A5E8-682DA3F00AB6}" dt="2019-04-09T16:23:33.636" v="43" actId="14100"/>
          <ac:picMkLst>
            <pc:docMk/>
            <pc:sldMk cId="4097147181" sldId="336"/>
            <ac:picMk id="5" creationId="{EE7533F4-7A1E-4864-B399-FF4588A9D5D1}"/>
          </ac:picMkLst>
        </pc:picChg>
        <pc:picChg chg="del">
          <ac:chgData name="Max Moro" userId="1668dec2b6606dbf" providerId="Windows Live" clId="Web-{C2045C02-3B6F-4D83-A5E8-682DA3F00AB6}" dt="2019-04-09T16:23:01.496" v="34"/>
          <ac:picMkLst>
            <pc:docMk/>
            <pc:sldMk cId="4097147181" sldId="336"/>
            <ac:picMk id="6" creationId="{7CA89F8C-FC41-4B48-831E-490F6AB1C790}"/>
          </ac:picMkLst>
        </pc:picChg>
      </pc:sldChg>
      <pc:sldChg chg="addSp delSp modSp add replId">
        <pc:chgData name="Max Moro" userId="1668dec2b6606dbf" providerId="Windows Live" clId="Web-{C2045C02-3B6F-4D83-A5E8-682DA3F00AB6}" dt="2019-04-09T16:24:32.511" v="61" actId="1076"/>
        <pc:sldMkLst>
          <pc:docMk/>
          <pc:sldMk cId="3031635839" sldId="337"/>
        </pc:sldMkLst>
        <pc:picChg chg="del">
          <ac:chgData name="Max Moro" userId="1668dec2b6606dbf" providerId="Windows Live" clId="Web-{C2045C02-3B6F-4D83-A5E8-682DA3F00AB6}" dt="2019-04-09T16:24:20.652" v="56"/>
          <ac:picMkLst>
            <pc:docMk/>
            <pc:sldMk cId="3031635839" sldId="337"/>
            <ac:picMk id="3" creationId="{7A0B48D3-FCEE-4A36-B0B3-772ADB97516A}"/>
          </ac:picMkLst>
        </pc:picChg>
        <pc:picChg chg="add mod">
          <ac:chgData name="Max Moro" userId="1668dec2b6606dbf" providerId="Windows Live" clId="Web-{C2045C02-3B6F-4D83-A5E8-682DA3F00AB6}" dt="2019-04-09T16:24:32.511" v="61" actId="1076"/>
          <ac:picMkLst>
            <pc:docMk/>
            <pc:sldMk cId="3031635839" sldId="337"/>
            <ac:picMk id="5" creationId="{E5551A8E-4351-479A-98C6-1E2842B81051}"/>
          </ac:picMkLst>
        </pc:picChg>
        <pc:picChg chg="del">
          <ac:chgData name="Max Moro" userId="1668dec2b6606dbf" providerId="Windows Live" clId="Web-{C2045C02-3B6F-4D83-A5E8-682DA3F00AB6}" dt="2019-04-09T16:24:21.543" v="57"/>
          <ac:picMkLst>
            <pc:docMk/>
            <pc:sldMk cId="3031635839" sldId="337"/>
            <ac:picMk id="7" creationId="{B9F22274-F5A0-4048-84D6-A0BCE6F829F5}"/>
          </ac:picMkLst>
        </pc:picChg>
      </pc:sldChg>
      <pc:sldChg chg="addSp delSp modSp add replId">
        <pc:chgData name="Max Moro" userId="1668dec2b6606dbf" providerId="Windows Live" clId="Web-{C2045C02-3B6F-4D83-A5E8-682DA3F00AB6}" dt="2019-04-09T16:25:47.183" v="83" actId="1076"/>
        <pc:sldMkLst>
          <pc:docMk/>
          <pc:sldMk cId="3091518902" sldId="338"/>
        </pc:sldMkLst>
        <pc:picChg chg="add mod">
          <ac:chgData name="Max Moro" userId="1668dec2b6606dbf" providerId="Windows Live" clId="Web-{C2045C02-3B6F-4D83-A5E8-682DA3F00AB6}" dt="2019-04-09T16:25:47.183" v="83" actId="1076"/>
          <ac:picMkLst>
            <pc:docMk/>
            <pc:sldMk cId="3091518902" sldId="338"/>
            <ac:picMk id="3" creationId="{85C3D274-9577-4407-A583-C71FE5FDC015}"/>
          </ac:picMkLst>
        </pc:picChg>
        <pc:picChg chg="del">
          <ac:chgData name="Max Moro" userId="1668dec2b6606dbf" providerId="Windows Live" clId="Web-{C2045C02-3B6F-4D83-A5E8-682DA3F00AB6}" dt="2019-04-09T16:25:35.012" v="76"/>
          <ac:picMkLst>
            <pc:docMk/>
            <pc:sldMk cId="3091518902" sldId="338"/>
            <ac:picMk id="6" creationId="{02A13A46-EC60-488B-888E-2375E1EB61F2}"/>
          </ac:picMkLst>
        </pc:picChg>
        <pc:picChg chg="add del mod">
          <ac:chgData name="Max Moro" userId="1668dec2b6606dbf" providerId="Windows Live" clId="Web-{C2045C02-3B6F-4D83-A5E8-682DA3F00AB6}" dt="2019-04-09T16:25:40.871" v="81"/>
          <ac:picMkLst>
            <pc:docMk/>
            <pc:sldMk cId="3091518902" sldId="338"/>
            <ac:picMk id="7" creationId="{77A7817D-DE01-483B-A00E-D07E86CC700F}"/>
          </ac:picMkLst>
        </pc:picChg>
        <pc:picChg chg="del">
          <ac:chgData name="Max Moro" userId="1668dec2b6606dbf" providerId="Windows Live" clId="Web-{C2045C02-3B6F-4D83-A5E8-682DA3F00AB6}" dt="2019-04-09T16:25:36.324" v="77"/>
          <ac:picMkLst>
            <pc:docMk/>
            <pc:sldMk cId="3091518902" sldId="338"/>
            <ac:picMk id="8" creationId="{942286FF-B922-44AB-9B7D-6875CB7E3A1B}"/>
          </ac:picMkLst>
        </pc:picChg>
      </pc:sldChg>
    </pc:docChg>
  </pc:docChgLst>
  <pc:docChgLst>
    <pc:chgData clId="Web-{0ACC566E-45BD-49ED-88D1-4A9FBEB6EC94}"/>
    <pc:docChg chg="modSld">
      <pc:chgData name="" userId="" providerId="" clId="Web-{0ACC566E-45BD-49ED-88D1-4A9FBEB6EC94}" dt="2019-04-09T12:29:47.466" v="1" actId="20577"/>
      <pc:docMkLst>
        <pc:docMk/>
      </pc:docMkLst>
      <pc:sldChg chg="modSp">
        <pc:chgData name="" userId="" providerId="" clId="Web-{0ACC566E-45BD-49ED-88D1-4A9FBEB6EC94}" dt="2019-04-09T12:29:47.466" v="0" actId="20577"/>
        <pc:sldMkLst>
          <pc:docMk/>
          <pc:sldMk cId="1677321490" sldId="256"/>
        </pc:sldMkLst>
        <pc:spChg chg="mod">
          <ac:chgData name="" userId="" providerId="" clId="Web-{0ACC566E-45BD-49ED-88D1-4A9FBEB6EC94}" dt="2019-04-09T12:29:47.466" v="0" actId="20577"/>
          <ac:spMkLst>
            <pc:docMk/>
            <pc:sldMk cId="1677321490" sldId="256"/>
            <ac:spMk id="3" creationId="{00000000-0000-0000-0000-000000000000}"/>
          </ac:spMkLst>
        </pc:spChg>
      </pc:sldChg>
    </pc:docChg>
  </pc:docChgLst>
  <pc:docChgLst>
    <pc:chgData name="Max Moro" userId="1668dec2b6606dbf" providerId="LiveId" clId="{186E8526-88B8-47C2-A612-6C92B5906DED}"/>
    <pc:docChg chg="undo custSel addSld delSld modSld">
      <pc:chgData name="Max Moro" userId="1668dec2b6606dbf" providerId="LiveId" clId="{186E8526-88B8-47C2-A612-6C92B5906DED}" dt="2019-04-10T02:41:25.409" v="564" actId="1038"/>
      <pc:docMkLst>
        <pc:docMk/>
      </pc:docMkLst>
      <pc:sldChg chg="addSp modSp">
        <pc:chgData name="Max Moro" userId="1668dec2b6606dbf" providerId="LiveId" clId="{186E8526-88B8-47C2-A612-6C92B5906DED}" dt="2019-04-06T15:04:44.485" v="22" actId="404"/>
        <pc:sldMkLst>
          <pc:docMk/>
          <pc:sldMk cId="2323310379" sldId="297"/>
        </pc:sldMkLst>
        <pc:spChg chg="add">
          <ac:chgData name="Max Moro" userId="1668dec2b6606dbf" providerId="LiveId" clId="{186E8526-88B8-47C2-A612-6C92B5906DED}" dt="2019-04-06T15:03:56.281" v="7"/>
          <ac:spMkLst>
            <pc:docMk/>
            <pc:sldMk cId="2323310379" sldId="297"/>
            <ac:spMk id="7" creationId="{B8E26E8E-463D-4AEA-9ADD-321BEFE70549}"/>
          </ac:spMkLst>
        </pc:spChg>
        <pc:spChg chg="add mod">
          <ac:chgData name="Max Moro" userId="1668dec2b6606dbf" providerId="LiveId" clId="{186E8526-88B8-47C2-A612-6C92B5906DED}" dt="2019-04-06T15:04:23.162" v="16" actId="404"/>
          <ac:spMkLst>
            <pc:docMk/>
            <pc:sldMk cId="2323310379" sldId="297"/>
            <ac:spMk id="9" creationId="{15B91078-7ECD-45A5-8421-7D6C416CC83D}"/>
          </ac:spMkLst>
        </pc:spChg>
        <pc:grpChg chg="add mod">
          <ac:chgData name="Max Moro" userId="1668dec2b6606dbf" providerId="LiveId" clId="{186E8526-88B8-47C2-A612-6C92B5906DED}" dt="2019-04-06T15:03:56.281" v="7"/>
          <ac:grpSpMkLst>
            <pc:docMk/>
            <pc:sldMk cId="2323310379" sldId="297"/>
            <ac:grpSpMk id="6" creationId="{9B836E27-7E23-4D1C-92DB-9F4FA5FBB15F}"/>
          </ac:grpSpMkLst>
        </pc:grpChg>
        <pc:graphicFrameChg chg="mod">
          <ac:chgData name="Max Moro" userId="1668dec2b6606dbf" providerId="LiveId" clId="{186E8526-88B8-47C2-A612-6C92B5906DED}" dt="2019-04-06T15:04:44.485" v="22" actId="404"/>
          <ac:graphicFrameMkLst>
            <pc:docMk/>
            <pc:sldMk cId="2323310379" sldId="297"/>
            <ac:graphicFrameMk id="8" creationId="{A38DC3B1-C04B-4AD6-8417-6FF73DD4DF39}"/>
          </ac:graphicFrameMkLst>
        </pc:graphicFrameChg>
      </pc:sldChg>
      <pc:sldChg chg="modSp">
        <pc:chgData name="Max Moro" userId="1668dec2b6606dbf" providerId="LiveId" clId="{186E8526-88B8-47C2-A612-6C92B5906DED}" dt="2019-04-10T00:42:39.056" v="412"/>
        <pc:sldMkLst>
          <pc:docMk/>
          <pc:sldMk cId="4013043118" sldId="311"/>
        </pc:sldMkLst>
        <pc:graphicFrameChg chg="mod">
          <ac:chgData name="Max Moro" userId="1668dec2b6606dbf" providerId="LiveId" clId="{186E8526-88B8-47C2-A612-6C92B5906DED}" dt="2019-04-10T00:42:39.056" v="412"/>
          <ac:graphicFrameMkLst>
            <pc:docMk/>
            <pc:sldMk cId="4013043118" sldId="311"/>
            <ac:graphicFrameMk id="7" creationId="{FE2F011C-2FF6-4921-AEA4-9913CA69F36F}"/>
          </ac:graphicFrameMkLst>
        </pc:graphicFrameChg>
      </pc:sldChg>
      <pc:sldChg chg="modSp">
        <pc:chgData name="Max Moro" userId="1668dec2b6606dbf" providerId="LiveId" clId="{186E8526-88B8-47C2-A612-6C92B5906DED}" dt="2019-04-10T02:41:25.409" v="564" actId="1038"/>
        <pc:sldMkLst>
          <pc:docMk/>
          <pc:sldMk cId="2764609286" sldId="318"/>
        </pc:sldMkLst>
        <pc:graphicFrameChg chg="mod">
          <ac:chgData name="Max Moro" userId="1668dec2b6606dbf" providerId="LiveId" clId="{186E8526-88B8-47C2-A612-6C92B5906DED}" dt="2019-04-10T02:41:18.600" v="563" actId="1037"/>
          <ac:graphicFrameMkLst>
            <pc:docMk/>
            <pc:sldMk cId="2764609286" sldId="318"/>
            <ac:graphicFrameMk id="5" creationId="{79BE1C42-8097-4681-8F2A-080B41796643}"/>
          </ac:graphicFrameMkLst>
        </pc:graphicFrameChg>
        <pc:graphicFrameChg chg="mod">
          <ac:chgData name="Max Moro" userId="1668dec2b6606dbf" providerId="LiveId" clId="{186E8526-88B8-47C2-A612-6C92B5906DED}" dt="2019-04-10T02:41:25.409" v="564" actId="1038"/>
          <ac:graphicFrameMkLst>
            <pc:docMk/>
            <pc:sldMk cId="2764609286" sldId="318"/>
            <ac:graphicFrameMk id="7" creationId="{4F2A6A65-9EB3-4C68-B1DF-A8A7C61F4857}"/>
          </ac:graphicFrameMkLst>
        </pc:graphicFrameChg>
      </pc:sldChg>
      <pc:sldChg chg="modSp">
        <pc:chgData name="Max Moro" userId="1668dec2b6606dbf" providerId="LiveId" clId="{186E8526-88B8-47C2-A612-6C92B5906DED}" dt="2019-04-10T02:38:35.940" v="557" actId="1037"/>
        <pc:sldMkLst>
          <pc:docMk/>
          <pc:sldMk cId="3536549228" sldId="322"/>
        </pc:sldMkLst>
        <pc:spChg chg="mod">
          <ac:chgData name="Max Moro" userId="1668dec2b6606dbf" providerId="LiveId" clId="{186E8526-88B8-47C2-A612-6C92B5906DED}" dt="2019-04-10T02:38:10.813" v="527" actId="14100"/>
          <ac:spMkLst>
            <pc:docMk/>
            <pc:sldMk cId="3536549228" sldId="322"/>
            <ac:spMk id="8" creationId="{C529BE72-D947-466B-95A9-8CF03D50A62E}"/>
          </ac:spMkLst>
        </pc:spChg>
        <pc:spChg chg="mod">
          <ac:chgData name="Max Moro" userId="1668dec2b6606dbf" providerId="LiveId" clId="{186E8526-88B8-47C2-A612-6C92B5906DED}" dt="2019-04-06T16:13:48.890" v="29" actId="14100"/>
          <ac:spMkLst>
            <pc:docMk/>
            <pc:sldMk cId="3536549228" sldId="322"/>
            <ac:spMk id="18" creationId="{4EF83344-C4AC-4CCB-9B41-4AEF36081E4C}"/>
          </ac:spMkLst>
        </pc:spChg>
        <pc:spChg chg="mod">
          <ac:chgData name="Max Moro" userId="1668dec2b6606dbf" providerId="LiveId" clId="{186E8526-88B8-47C2-A612-6C92B5906DED}" dt="2019-04-06T16:13:52.218" v="30" actId="14100"/>
          <ac:spMkLst>
            <pc:docMk/>
            <pc:sldMk cId="3536549228" sldId="322"/>
            <ac:spMk id="19" creationId="{63D23A1A-5E39-416B-BF94-E9F9540223D6}"/>
          </ac:spMkLst>
        </pc:spChg>
        <pc:spChg chg="mod">
          <ac:chgData name="Max Moro" userId="1668dec2b6606dbf" providerId="LiveId" clId="{186E8526-88B8-47C2-A612-6C92B5906DED}" dt="2019-04-06T16:14:15.794" v="33" actId="14100"/>
          <ac:spMkLst>
            <pc:docMk/>
            <pc:sldMk cId="3536549228" sldId="322"/>
            <ac:spMk id="44" creationId="{BF2316EB-46E5-41AF-8CDB-16CBF6C0BCD4}"/>
          </ac:spMkLst>
        </pc:spChg>
        <pc:spChg chg="mod">
          <ac:chgData name="Max Moro" userId="1668dec2b6606dbf" providerId="LiveId" clId="{186E8526-88B8-47C2-A612-6C92B5906DED}" dt="2019-04-06T16:14:15.794" v="33" actId="14100"/>
          <ac:spMkLst>
            <pc:docMk/>
            <pc:sldMk cId="3536549228" sldId="322"/>
            <ac:spMk id="45" creationId="{762DF7BC-A1A7-4DCF-8850-B2CD9E41795F}"/>
          </ac:spMkLst>
        </pc:spChg>
        <pc:grpChg chg="mod">
          <ac:chgData name="Max Moro" userId="1668dec2b6606dbf" providerId="LiveId" clId="{186E8526-88B8-47C2-A612-6C92B5906DED}" dt="2019-04-10T02:38:30.803" v="546" actId="1038"/>
          <ac:grpSpMkLst>
            <pc:docMk/>
            <pc:sldMk cId="3536549228" sldId="322"/>
            <ac:grpSpMk id="52" creationId="{8E61A47B-556B-4E01-B1AE-864A71FD8C79}"/>
          </ac:grpSpMkLst>
        </pc:grpChg>
        <pc:grpChg chg="mod">
          <ac:chgData name="Max Moro" userId="1668dec2b6606dbf" providerId="LiveId" clId="{186E8526-88B8-47C2-A612-6C92B5906DED}" dt="2019-04-10T02:38:30.803" v="546" actId="1038"/>
          <ac:grpSpMkLst>
            <pc:docMk/>
            <pc:sldMk cId="3536549228" sldId="322"/>
            <ac:grpSpMk id="53" creationId="{665E311C-90C7-45BA-8966-3A4E1400B405}"/>
          </ac:grpSpMkLst>
        </pc:grpChg>
        <pc:grpChg chg="mod">
          <ac:chgData name="Max Moro" userId="1668dec2b6606dbf" providerId="LiveId" clId="{186E8526-88B8-47C2-A612-6C92B5906DED}" dt="2019-04-10T02:38:30.803" v="546" actId="1038"/>
          <ac:grpSpMkLst>
            <pc:docMk/>
            <pc:sldMk cId="3536549228" sldId="322"/>
            <ac:grpSpMk id="54" creationId="{916CC03E-FD51-44FE-94B6-1949FDFF8643}"/>
          </ac:grpSpMkLst>
        </pc:grpChg>
        <pc:grpChg chg="mod">
          <ac:chgData name="Max Moro" userId="1668dec2b6606dbf" providerId="LiveId" clId="{186E8526-88B8-47C2-A612-6C92B5906DED}" dt="2019-04-10T02:38:35.940" v="557" actId="1037"/>
          <ac:grpSpMkLst>
            <pc:docMk/>
            <pc:sldMk cId="3536549228" sldId="322"/>
            <ac:grpSpMk id="55" creationId="{6FD3562A-7C74-4DFB-AC64-CAFD3DA97AA9}"/>
          </ac:grpSpMkLst>
        </pc:grpChg>
        <pc:grpChg chg="mod">
          <ac:chgData name="Max Moro" userId="1668dec2b6606dbf" providerId="LiveId" clId="{186E8526-88B8-47C2-A612-6C92B5906DED}" dt="2019-04-10T02:38:35.940" v="557" actId="1037"/>
          <ac:grpSpMkLst>
            <pc:docMk/>
            <pc:sldMk cId="3536549228" sldId="322"/>
            <ac:grpSpMk id="56" creationId="{D55C733A-F40C-401A-A65B-455DFC439ADA}"/>
          </ac:grpSpMkLst>
        </pc:grpChg>
      </pc:sldChg>
      <pc:sldChg chg="modSp">
        <pc:chgData name="Max Moro" userId="1668dec2b6606dbf" providerId="LiveId" clId="{186E8526-88B8-47C2-A612-6C92B5906DED}" dt="2019-04-10T02:32:02.328" v="415" actId="14826"/>
        <pc:sldMkLst>
          <pc:docMk/>
          <pc:sldMk cId="2475775654" sldId="325"/>
        </pc:sldMkLst>
        <pc:picChg chg="mod">
          <ac:chgData name="Max Moro" userId="1668dec2b6606dbf" providerId="LiveId" clId="{186E8526-88B8-47C2-A612-6C92B5906DED}" dt="2019-04-10T02:32:02.328" v="415" actId="14826"/>
          <ac:picMkLst>
            <pc:docMk/>
            <pc:sldMk cId="2475775654" sldId="325"/>
            <ac:picMk id="3" creationId="{867BE4E0-E51B-42BD-BC67-77482C15A024}"/>
          </ac:picMkLst>
        </pc:picChg>
      </pc:sldChg>
      <pc:sldChg chg="modSp">
        <pc:chgData name="Max Moro" userId="1668dec2b6606dbf" providerId="LiveId" clId="{186E8526-88B8-47C2-A612-6C92B5906DED}" dt="2019-04-10T02:39:25.791" v="560" actId="14100"/>
        <pc:sldMkLst>
          <pc:docMk/>
          <pc:sldMk cId="3801292103" sldId="326"/>
        </pc:sldMkLst>
        <pc:picChg chg="mod">
          <ac:chgData name="Max Moro" userId="1668dec2b6606dbf" providerId="LiveId" clId="{186E8526-88B8-47C2-A612-6C92B5906DED}" dt="2019-04-10T02:39:25.791" v="560" actId="14100"/>
          <ac:picMkLst>
            <pc:docMk/>
            <pc:sldMk cId="3801292103" sldId="326"/>
            <ac:picMk id="3" creationId="{98217B1D-4002-49CE-ADFC-B7AB415D0142}"/>
          </ac:picMkLst>
        </pc:picChg>
      </pc:sldChg>
      <pc:sldChg chg="modSp">
        <pc:chgData name="Max Moro" userId="1668dec2b6606dbf" providerId="LiveId" clId="{186E8526-88B8-47C2-A612-6C92B5906DED}" dt="2019-04-10T02:33:19.973" v="444" actId="1038"/>
        <pc:sldMkLst>
          <pc:docMk/>
          <pc:sldMk cId="1129788051" sldId="328"/>
        </pc:sldMkLst>
        <pc:picChg chg="mod">
          <ac:chgData name="Max Moro" userId="1668dec2b6606dbf" providerId="LiveId" clId="{186E8526-88B8-47C2-A612-6C92B5906DED}" dt="2019-04-10T02:33:19.973" v="444" actId="1038"/>
          <ac:picMkLst>
            <pc:docMk/>
            <pc:sldMk cId="1129788051" sldId="328"/>
            <ac:picMk id="6" creationId="{7CA89F8C-FC41-4B48-831E-490F6AB1C790}"/>
          </ac:picMkLst>
        </pc:picChg>
        <pc:picChg chg="mod">
          <ac:chgData name="Max Moro" userId="1668dec2b6606dbf" providerId="LiveId" clId="{186E8526-88B8-47C2-A612-6C92B5906DED}" dt="2019-04-10T02:33:02.930" v="422" actId="1076"/>
          <ac:picMkLst>
            <pc:docMk/>
            <pc:sldMk cId="1129788051" sldId="328"/>
            <ac:picMk id="7" creationId="{E48AB90E-2347-404E-AE2A-261A41193EDA}"/>
          </ac:picMkLst>
        </pc:picChg>
      </pc:sldChg>
      <pc:sldChg chg="modSp">
        <pc:chgData name="Max Moro" userId="1668dec2b6606dbf" providerId="LiveId" clId="{186E8526-88B8-47C2-A612-6C92B5906DED}" dt="2019-04-10T02:34:10.215" v="451" actId="1076"/>
        <pc:sldMkLst>
          <pc:docMk/>
          <pc:sldMk cId="607894891" sldId="329"/>
        </pc:sldMkLst>
        <pc:picChg chg="mod">
          <ac:chgData name="Max Moro" userId="1668dec2b6606dbf" providerId="LiveId" clId="{186E8526-88B8-47C2-A612-6C92B5906DED}" dt="2019-04-10T02:34:10.215" v="451" actId="1076"/>
          <ac:picMkLst>
            <pc:docMk/>
            <pc:sldMk cId="607894891" sldId="329"/>
            <ac:picMk id="3" creationId="{7A0B48D3-FCEE-4A36-B0B3-772ADB97516A}"/>
          </ac:picMkLst>
        </pc:picChg>
      </pc:sldChg>
      <pc:sldChg chg="modSp">
        <pc:chgData name="Max Moro" userId="1668dec2b6606dbf" providerId="LiveId" clId="{186E8526-88B8-47C2-A612-6C92B5906DED}" dt="2019-04-10T02:37:14.249" v="511" actId="20577"/>
        <pc:sldMkLst>
          <pc:docMk/>
          <pc:sldMk cId="1524826785" sldId="330"/>
        </pc:sldMkLst>
        <pc:spChg chg="mod">
          <ac:chgData name="Max Moro" userId="1668dec2b6606dbf" providerId="LiveId" clId="{186E8526-88B8-47C2-A612-6C92B5906DED}" dt="2019-04-10T02:37:14.249" v="511" actId="20577"/>
          <ac:spMkLst>
            <pc:docMk/>
            <pc:sldMk cId="1524826785" sldId="330"/>
            <ac:spMk id="2" creationId="{00000000-0000-0000-0000-000000000000}"/>
          </ac:spMkLst>
        </pc:spChg>
        <pc:picChg chg="mod">
          <ac:chgData name="Max Moro" userId="1668dec2b6606dbf" providerId="LiveId" clId="{186E8526-88B8-47C2-A612-6C92B5906DED}" dt="2019-04-10T02:36:49.425" v="493" actId="14100"/>
          <ac:picMkLst>
            <pc:docMk/>
            <pc:sldMk cId="1524826785" sldId="330"/>
            <ac:picMk id="3" creationId="{58ECC2D9-AD2F-4F3B-B492-3E1F8E4F7942}"/>
          </ac:picMkLst>
        </pc:picChg>
        <pc:picChg chg="mod">
          <ac:chgData name="Max Moro" userId="1668dec2b6606dbf" providerId="LiveId" clId="{186E8526-88B8-47C2-A612-6C92B5906DED}" dt="2019-04-10T02:36:55.065" v="496" actId="1035"/>
          <ac:picMkLst>
            <pc:docMk/>
            <pc:sldMk cId="1524826785" sldId="330"/>
            <ac:picMk id="7" creationId="{83971283-B0D8-4D96-8D77-A9764B6FA976}"/>
          </ac:picMkLst>
        </pc:picChg>
      </pc:sldChg>
      <pc:sldChg chg="modSp">
        <pc:chgData name="Max Moro" userId="1668dec2b6606dbf" providerId="LiveId" clId="{186E8526-88B8-47C2-A612-6C92B5906DED}" dt="2019-04-06T16:20:41.665" v="34" actId="20577"/>
        <pc:sldMkLst>
          <pc:docMk/>
          <pc:sldMk cId="3610706868" sldId="331"/>
        </pc:sldMkLst>
        <pc:spChg chg="mod">
          <ac:chgData name="Max Moro" userId="1668dec2b6606dbf" providerId="LiveId" clId="{186E8526-88B8-47C2-A612-6C92B5906DED}" dt="2019-04-06T16:20:41.665" v="34" actId="20577"/>
          <ac:spMkLst>
            <pc:docMk/>
            <pc:sldMk cId="3610706868" sldId="331"/>
            <ac:spMk id="2" creationId="{00000000-0000-0000-0000-000000000000}"/>
          </ac:spMkLst>
        </pc:spChg>
      </pc:sldChg>
      <pc:sldChg chg="modSp">
        <pc:chgData name="Max Moro" userId="1668dec2b6606dbf" providerId="LiveId" clId="{186E8526-88B8-47C2-A612-6C92B5906DED}" dt="2019-04-10T01:00:56.806" v="413" actId="20577"/>
        <pc:sldMkLst>
          <pc:docMk/>
          <pc:sldMk cId="2866128142" sldId="333"/>
        </pc:sldMkLst>
        <pc:graphicFrameChg chg="mod">
          <ac:chgData name="Max Moro" userId="1668dec2b6606dbf" providerId="LiveId" clId="{186E8526-88B8-47C2-A612-6C92B5906DED}" dt="2019-04-10T01:00:56.806" v="413" actId="20577"/>
          <ac:graphicFrameMkLst>
            <pc:docMk/>
            <pc:sldMk cId="2866128142" sldId="333"/>
            <ac:graphicFrameMk id="7" creationId="{6A12B894-469C-4929-A1CE-D080B2C79D3E}"/>
          </ac:graphicFrameMkLst>
        </pc:graphicFrameChg>
      </pc:sldChg>
      <pc:sldChg chg="modSp">
        <pc:chgData name="Max Moro" userId="1668dec2b6606dbf" providerId="LiveId" clId="{186E8526-88B8-47C2-A612-6C92B5906DED}" dt="2019-04-10T02:33:45.521" v="448" actId="14100"/>
        <pc:sldMkLst>
          <pc:docMk/>
          <pc:sldMk cId="4097147181" sldId="336"/>
        </pc:sldMkLst>
        <pc:picChg chg="mod">
          <ac:chgData name="Max Moro" userId="1668dec2b6606dbf" providerId="LiveId" clId="{186E8526-88B8-47C2-A612-6C92B5906DED}" dt="2019-04-10T02:33:45.521" v="448" actId="14100"/>
          <ac:picMkLst>
            <pc:docMk/>
            <pc:sldMk cId="4097147181" sldId="336"/>
            <ac:picMk id="6" creationId="{7BC81D88-374C-46EC-BB7C-2749FD8EF8CE}"/>
          </ac:picMkLst>
        </pc:picChg>
      </pc:sldChg>
      <pc:sldChg chg="addSp modSp">
        <pc:chgData name="Max Moro" userId="1668dec2b6606dbf" providerId="LiveId" clId="{186E8526-88B8-47C2-A612-6C92B5906DED}" dt="2019-04-10T02:35:53.950" v="481" actId="1035"/>
        <pc:sldMkLst>
          <pc:docMk/>
          <pc:sldMk cId="3031635839" sldId="337"/>
        </pc:sldMkLst>
        <pc:picChg chg="add mod modCrop">
          <ac:chgData name="Max Moro" userId="1668dec2b6606dbf" providerId="LiveId" clId="{186E8526-88B8-47C2-A612-6C92B5906DED}" dt="2019-04-10T02:35:53.950" v="481" actId="1035"/>
          <ac:picMkLst>
            <pc:docMk/>
            <pc:sldMk cId="3031635839" sldId="337"/>
            <ac:picMk id="3" creationId="{670659B7-F766-4172-AC38-56FF9DFA574F}"/>
          </ac:picMkLst>
        </pc:picChg>
        <pc:picChg chg="mod">
          <ac:chgData name="Max Moro" userId="1668dec2b6606dbf" providerId="LiveId" clId="{186E8526-88B8-47C2-A612-6C92B5906DED}" dt="2019-04-10T02:35:51.200" v="474" actId="14100"/>
          <ac:picMkLst>
            <pc:docMk/>
            <pc:sldMk cId="3031635839" sldId="337"/>
            <ac:picMk id="6" creationId="{C2E5A64B-875E-47FE-AF2F-FC7528947088}"/>
          </ac:picMkLst>
        </pc:picChg>
      </pc:sldChg>
      <pc:sldChg chg="modSp">
        <pc:chgData name="Max Moro" userId="1668dec2b6606dbf" providerId="LiveId" clId="{186E8526-88B8-47C2-A612-6C92B5906DED}" dt="2019-04-10T02:37:39.338" v="525" actId="14100"/>
        <pc:sldMkLst>
          <pc:docMk/>
          <pc:sldMk cId="3091518902" sldId="338"/>
        </pc:sldMkLst>
        <pc:spChg chg="mod">
          <ac:chgData name="Max Moro" userId="1668dec2b6606dbf" providerId="LiveId" clId="{186E8526-88B8-47C2-A612-6C92B5906DED}" dt="2019-04-10T02:37:20.080" v="522" actId="20577"/>
          <ac:spMkLst>
            <pc:docMk/>
            <pc:sldMk cId="3091518902" sldId="338"/>
            <ac:spMk id="2" creationId="{00000000-0000-0000-0000-000000000000}"/>
          </ac:spMkLst>
        </pc:spChg>
        <pc:picChg chg="mod">
          <ac:chgData name="Max Moro" userId="1668dec2b6606dbf" providerId="LiveId" clId="{186E8526-88B8-47C2-A612-6C92B5906DED}" dt="2019-04-10T02:37:39.338" v="525" actId="14100"/>
          <ac:picMkLst>
            <pc:docMk/>
            <pc:sldMk cId="3091518902" sldId="338"/>
            <ac:picMk id="3" creationId="{85C3D274-9577-4407-A583-C71FE5FDC015}"/>
          </ac:picMkLst>
        </pc:picChg>
      </pc:sldChg>
      <pc:sldChg chg="addSp delSp modSp add">
        <pc:chgData name="Max Moro" userId="1668dec2b6606dbf" providerId="LiveId" clId="{186E8526-88B8-47C2-A612-6C92B5906DED}" dt="2019-04-10T02:36:25.473" v="489" actId="1035"/>
        <pc:sldMkLst>
          <pc:docMk/>
          <pc:sldMk cId="185817656" sldId="340"/>
        </pc:sldMkLst>
        <pc:picChg chg="del">
          <ac:chgData name="Max Moro" userId="1668dec2b6606dbf" providerId="LiveId" clId="{186E8526-88B8-47C2-A612-6C92B5906DED}" dt="2019-04-10T00:14:37.866" v="46" actId="478"/>
          <ac:picMkLst>
            <pc:docMk/>
            <pc:sldMk cId="185817656" sldId="340"/>
            <ac:picMk id="3" creationId="{670659B7-F766-4172-AC38-56FF9DFA574F}"/>
          </ac:picMkLst>
        </pc:picChg>
        <pc:picChg chg="add mod">
          <ac:chgData name="Max Moro" userId="1668dec2b6606dbf" providerId="LiveId" clId="{186E8526-88B8-47C2-A612-6C92B5906DED}" dt="2019-04-10T02:36:23.025" v="484" actId="14100"/>
          <ac:picMkLst>
            <pc:docMk/>
            <pc:sldMk cId="185817656" sldId="340"/>
            <ac:picMk id="5" creationId="{0EDE420F-7477-401B-8BAD-9790BA6B9B7C}"/>
          </ac:picMkLst>
        </pc:picChg>
        <pc:picChg chg="del">
          <ac:chgData name="Max Moro" userId="1668dec2b6606dbf" providerId="LiveId" clId="{186E8526-88B8-47C2-A612-6C92B5906DED}" dt="2019-04-10T00:14:38.485" v="47" actId="478"/>
          <ac:picMkLst>
            <pc:docMk/>
            <pc:sldMk cId="185817656" sldId="340"/>
            <ac:picMk id="6" creationId="{C2E5A64B-875E-47FE-AF2F-FC7528947088}"/>
          </ac:picMkLst>
        </pc:picChg>
        <pc:picChg chg="mod">
          <ac:chgData name="Max Moro" userId="1668dec2b6606dbf" providerId="LiveId" clId="{186E8526-88B8-47C2-A612-6C92B5906DED}" dt="2019-04-10T02:36:25.473" v="489" actId="1035"/>
          <ac:picMkLst>
            <pc:docMk/>
            <pc:sldMk cId="185817656" sldId="340"/>
            <ac:picMk id="6" creationId="{D4FA8645-21D0-4781-8F20-3EA8E2400F65}"/>
          </ac:picMkLst>
        </pc:picChg>
      </pc:sldChg>
      <pc:sldChg chg="addSp delSp modSp">
        <pc:chgData name="Max Moro" userId="1668dec2b6606dbf" providerId="LiveId" clId="{186E8526-88B8-47C2-A612-6C92B5906DED}" dt="2019-04-10T00:34:38.355" v="177" actId="478"/>
        <pc:sldMkLst>
          <pc:docMk/>
          <pc:sldMk cId="4247459625" sldId="342"/>
        </pc:sldMkLst>
        <pc:spChg chg="mod">
          <ac:chgData name="Max Moro" userId="1668dec2b6606dbf" providerId="LiveId" clId="{186E8526-88B8-47C2-A612-6C92B5906DED}" dt="2019-04-10T00:34:35.449" v="176" actId="20577"/>
          <ac:spMkLst>
            <pc:docMk/>
            <pc:sldMk cId="4247459625" sldId="342"/>
            <ac:spMk id="2" creationId="{00000000-0000-0000-0000-000000000000}"/>
          </ac:spMkLst>
        </pc:spChg>
        <pc:spChg chg="add del mod">
          <ac:chgData name="Max Moro" userId="1668dec2b6606dbf" providerId="LiveId" clId="{186E8526-88B8-47C2-A612-6C92B5906DED}" dt="2019-04-10T00:34:38.355" v="177" actId="478"/>
          <ac:spMkLst>
            <pc:docMk/>
            <pc:sldMk cId="4247459625" sldId="342"/>
            <ac:spMk id="8" creationId="{52FC6D6B-35E7-4BC0-BBD3-55F35ED7ED83}"/>
          </ac:spMkLst>
        </pc:spChg>
        <pc:graphicFrameChg chg="add del">
          <ac:chgData name="Max Moro" userId="1668dec2b6606dbf" providerId="LiveId" clId="{186E8526-88B8-47C2-A612-6C92B5906DED}" dt="2019-04-10T00:33:13.050" v="97"/>
          <ac:graphicFrameMkLst>
            <pc:docMk/>
            <pc:sldMk cId="4247459625" sldId="342"/>
            <ac:graphicFrameMk id="3" creationId="{435285EB-43AD-48D0-879A-714CD57A8D82}"/>
          </ac:graphicFrameMkLst>
        </pc:graphicFrameChg>
        <pc:graphicFrameChg chg="del mod modGraphic">
          <ac:chgData name="Max Moro" userId="1668dec2b6606dbf" providerId="LiveId" clId="{186E8526-88B8-47C2-A612-6C92B5906DED}" dt="2019-04-10T00:33:09.470" v="95" actId="478"/>
          <ac:graphicFrameMkLst>
            <pc:docMk/>
            <pc:sldMk cId="4247459625" sldId="342"/>
            <ac:graphicFrameMk id="5" creationId="{5B4C7C87-80B2-4402-BB96-D81CC373344D}"/>
          </ac:graphicFrameMkLst>
        </pc:graphicFrameChg>
        <pc:picChg chg="add del mod">
          <ac:chgData name="Max Moro" userId="1668dec2b6606dbf" providerId="LiveId" clId="{186E8526-88B8-47C2-A612-6C92B5906DED}" dt="2019-04-10T00:33:30.945" v="102" actId="478"/>
          <ac:picMkLst>
            <pc:docMk/>
            <pc:sldMk cId="4247459625" sldId="342"/>
            <ac:picMk id="6" creationId="{5D310268-0A85-42D3-B4A0-3226F0CE3F7C}"/>
          </ac:picMkLst>
        </pc:picChg>
        <pc:picChg chg="add mod">
          <ac:chgData name="Max Moro" userId="1668dec2b6606dbf" providerId="LiveId" clId="{186E8526-88B8-47C2-A612-6C92B5906DED}" dt="2019-04-10T00:33:47.465" v="108" actId="1076"/>
          <ac:picMkLst>
            <pc:docMk/>
            <pc:sldMk cId="4247459625" sldId="342"/>
            <ac:picMk id="7" creationId="{C65BF7D7-9EE5-4355-B64C-A475A2962814}"/>
          </ac:picMkLst>
        </pc:picChg>
      </pc:sldChg>
    </pc:docChg>
  </pc:docChgLst>
  <pc:docChgLst>
    <pc:chgData name="Max Moro" userId="1668dec2b6606dbf" providerId="Windows Live" clId="Web-{27177A81-9C9A-4259-B0C3-66649D09936C}"/>
    <pc:docChg chg="addSld modSld">
      <pc:chgData name="Max Moro" userId="1668dec2b6606dbf" providerId="Windows Live" clId="Web-{27177A81-9C9A-4259-B0C3-66649D09936C}" dt="2019-04-05T15:04:29.228" v="6"/>
      <pc:docMkLst>
        <pc:docMk/>
      </pc:docMkLst>
      <pc:sldChg chg="delSp modSp add replId">
        <pc:chgData name="Max Moro" userId="1668dec2b6606dbf" providerId="Windows Live" clId="Web-{27177A81-9C9A-4259-B0C3-66649D09936C}" dt="2019-04-05T15:04:29.228" v="6"/>
        <pc:sldMkLst>
          <pc:docMk/>
          <pc:sldMk cId="3610706868" sldId="331"/>
        </pc:sldMkLst>
        <pc:spChg chg="mod">
          <ac:chgData name="Max Moro" userId="1668dec2b6606dbf" providerId="Windows Live" clId="Web-{27177A81-9C9A-4259-B0C3-66649D09936C}" dt="2019-04-05T15:04:26.713" v="4" actId="20577"/>
          <ac:spMkLst>
            <pc:docMk/>
            <pc:sldMk cId="3610706868" sldId="331"/>
            <ac:spMk id="2" creationId="{00000000-0000-0000-0000-000000000000}"/>
          </ac:spMkLst>
        </pc:spChg>
        <pc:picChg chg="del">
          <ac:chgData name="Max Moro" userId="1668dec2b6606dbf" providerId="Windows Live" clId="Web-{27177A81-9C9A-4259-B0C3-66649D09936C}" dt="2019-04-05T15:04:27.869" v="5"/>
          <ac:picMkLst>
            <pc:docMk/>
            <pc:sldMk cId="3610706868" sldId="331"/>
            <ac:picMk id="6" creationId="{02A13A46-EC60-488B-888E-2375E1EB61F2}"/>
          </ac:picMkLst>
        </pc:picChg>
        <pc:picChg chg="del">
          <ac:chgData name="Max Moro" userId="1668dec2b6606dbf" providerId="Windows Live" clId="Web-{27177A81-9C9A-4259-B0C3-66649D09936C}" dt="2019-04-05T15:04:29.228" v="6"/>
          <ac:picMkLst>
            <pc:docMk/>
            <pc:sldMk cId="3610706868" sldId="331"/>
            <ac:picMk id="8" creationId="{942286FF-B922-44AB-9B7D-6875CB7E3A1B}"/>
          </ac:picMkLst>
        </pc:picChg>
      </pc:sldChg>
    </pc:docChg>
  </pc:docChgLst>
  <pc:docChgLst>
    <pc:chgData name="Guest User" userId="80efdf2cafe9b472" providerId="Windows Live" clId="Web-{0ACC566E-45BD-49ED-88D1-4A9FBEB6EC94}"/>
    <pc:docChg chg="modSld">
      <pc:chgData name="Guest User" userId="80efdf2cafe9b472" providerId="Windows Live" clId="Web-{0ACC566E-45BD-49ED-88D1-4A9FBEB6EC94}" dt="2019-04-09T12:30:08.247" v="5" actId="20577"/>
      <pc:docMkLst>
        <pc:docMk/>
      </pc:docMkLst>
      <pc:sldChg chg="modSp">
        <pc:chgData name="Guest User" userId="80efdf2cafe9b472" providerId="Windows Live" clId="Web-{0ACC566E-45BD-49ED-88D1-4A9FBEB6EC94}" dt="2019-04-09T12:30:08.247" v="4" actId="20577"/>
        <pc:sldMkLst>
          <pc:docMk/>
          <pc:sldMk cId="1677321490" sldId="256"/>
        </pc:sldMkLst>
        <pc:spChg chg="mod">
          <ac:chgData name="Guest User" userId="80efdf2cafe9b472" providerId="Windows Live" clId="Web-{0ACC566E-45BD-49ED-88D1-4A9FBEB6EC94}" dt="2019-04-09T12:30:08.247" v="4" actId="20577"/>
          <ac:spMkLst>
            <pc:docMk/>
            <pc:sldMk cId="1677321490" sldId="256"/>
            <ac:spMk id="3" creationId="{00000000-0000-0000-0000-000000000000}"/>
          </ac:spMkLst>
        </pc:spChg>
      </pc:sldChg>
    </pc:docChg>
  </pc:docChgLst>
  <pc:docChgLst>
    <pc:chgData userId="80efdf2cafe9b472" providerId="LiveId" clId="{566CCD41-0B96-4B7E-8E0D-DDB1C5268B4A}"/>
    <pc:docChg chg="undo custSel mod addSld delSld modSld modMainMaster">
      <pc:chgData name="" userId="80efdf2cafe9b472" providerId="LiveId" clId="{566CCD41-0B96-4B7E-8E0D-DDB1C5268B4A}" dt="2019-02-27T01:50:40.971" v="2450" actId="12100"/>
      <pc:docMkLst>
        <pc:docMk/>
      </pc:docMkLst>
      <pc:sldChg chg="modTransition">
        <pc:chgData name="" userId="80efdf2cafe9b472" providerId="LiveId" clId="{566CCD41-0B96-4B7E-8E0D-DDB1C5268B4A}" dt="2019-02-27T01:16:57.926" v="2443"/>
        <pc:sldMkLst>
          <pc:docMk/>
          <pc:sldMk cId="1677321490" sldId="256"/>
        </pc:sldMkLst>
      </pc:sldChg>
      <pc:sldChg chg="addSp delSp modSp mod modTransition setBg setClrOvrMap delDesignElem">
        <pc:chgData name="" userId="80efdf2cafe9b472" providerId="LiveId" clId="{566CCD41-0B96-4B7E-8E0D-DDB1C5268B4A}" dt="2019-02-27T01:16:57.926" v="2443"/>
        <pc:sldMkLst>
          <pc:docMk/>
          <pc:sldMk cId="273623629" sldId="267"/>
        </pc:sldMkLst>
        <pc:spChg chg="mod">
          <ac:chgData name="" userId="80efdf2cafe9b472" providerId="LiveId" clId="{566CCD41-0B96-4B7E-8E0D-DDB1C5268B4A}" dt="2019-02-25T03:05:52.479" v="1684" actId="255"/>
          <ac:spMkLst>
            <pc:docMk/>
            <pc:sldMk cId="273623629" sldId="267"/>
            <ac:spMk id="2" creationId="{00000000-0000-0000-0000-000000000000}"/>
          </ac:spMkLst>
        </pc:spChg>
        <pc:spChg chg="mod">
          <ac:chgData name="" userId="80efdf2cafe9b472" providerId="LiveId" clId="{566CCD41-0B96-4B7E-8E0D-DDB1C5268B4A}" dt="2019-02-25T03:05:39.896" v="1683" actId="26606"/>
          <ac:spMkLst>
            <pc:docMk/>
            <pc:sldMk cId="273623629" sldId="267"/>
            <ac:spMk id="4" creationId="{00000000-0000-0000-0000-000000000000}"/>
          </ac:spMkLst>
        </pc:spChg>
        <pc:spChg chg="add del">
          <ac:chgData name="" userId="80efdf2cafe9b472" providerId="LiveId" clId="{566CCD41-0B96-4B7E-8E0D-DDB1C5268B4A}" dt="2019-02-24T22:48:37.341" v="1612" actId="26606"/>
          <ac:spMkLst>
            <pc:docMk/>
            <pc:sldMk cId="273623629" sldId="267"/>
            <ac:spMk id="9" creationId="{4351DFE5-F63D-4BE0-BDA9-E3EB88F01AA5}"/>
          </ac:spMkLst>
        </pc:spChg>
        <pc:spChg chg="add del">
          <ac:chgData name="" userId="80efdf2cafe9b472" providerId="LiveId" clId="{566CCD41-0B96-4B7E-8E0D-DDB1C5268B4A}" dt="2019-02-25T03:03:37.580" v="1637" actId="26606"/>
          <ac:spMkLst>
            <pc:docMk/>
            <pc:sldMk cId="273623629" sldId="267"/>
            <ac:spMk id="11" creationId="{4351DFE5-F63D-4BE0-BDA9-E3EB88F01AA5}"/>
          </ac:spMkLst>
        </pc:spChg>
        <pc:spChg chg="add del">
          <ac:chgData name="" userId="80efdf2cafe9b472" providerId="LiveId" clId="{566CCD41-0B96-4B7E-8E0D-DDB1C5268B4A}" dt="2019-02-24T22:48:28.789" v="1608" actId="26606"/>
          <ac:spMkLst>
            <pc:docMk/>
            <pc:sldMk cId="273623629" sldId="267"/>
            <ac:spMk id="12" creationId="{4351DFE5-F63D-4BE0-BDA9-E3EB88F01AA5}"/>
          </ac:spMkLst>
        </pc:spChg>
        <pc:spChg chg="add del">
          <ac:chgData name="" userId="80efdf2cafe9b472" providerId="LiveId" clId="{566CCD41-0B96-4B7E-8E0D-DDB1C5268B4A}" dt="2019-02-24T22:48:47.921" v="1615" actId="26606"/>
          <ac:spMkLst>
            <pc:docMk/>
            <pc:sldMk cId="273623629" sldId="267"/>
            <ac:spMk id="13" creationId="{3B0DF90E-6BAD-4E82-8FDF-717C9A357378}"/>
          </ac:spMkLst>
        </pc:spChg>
        <pc:spChg chg="add del">
          <ac:chgData name="" userId="80efdf2cafe9b472" providerId="LiveId" clId="{566CCD41-0B96-4B7E-8E0D-DDB1C5268B4A}" dt="2019-02-24T22:48:47.921" v="1615" actId="26606"/>
          <ac:spMkLst>
            <pc:docMk/>
            <pc:sldMk cId="273623629" sldId="267"/>
            <ac:spMk id="15" creationId="{13DCC859-0434-4BB8-B6C5-09C88AE698FB}"/>
          </ac:spMkLst>
        </pc:spChg>
        <pc:spChg chg="add del">
          <ac:chgData name="" userId="80efdf2cafe9b472" providerId="LiveId" clId="{566CCD41-0B96-4B7E-8E0D-DDB1C5268B4A}" dt="2019-02-24T22:48:47.921" v="1615" actId="26606"/>
          <ac:spMkLst>
            <pc:docMk/>
            <pc:sldMk cId="273623629" sldId="267"/>
            <ac:spMk id="16" creationId="{08E7ACFB-B791-4C23-8B17-013FEDC09A89}"/>
          </ac:spMkLst>
        </pc:spChg>
        <pc:spChg chg="add del">
          <ac:chgData name="" userId="80efdf2cafe9b472" providerId="LiveId" clId="{566CCD41-0B96-4B7E-8E0D-DDB1C5268B4A}" dt="2019-02-25T03:04:11.812" v="1649"/>
          <ac:spMkLst>
            <pc:docMk/>
            <pc:sldMk cId="273623629" sldId="267"/>
            <ac:spMk id="18" creationId="{A5711A0E-A428-4ED1-96CB-33D69FD842E4}"/>
          </ac:spMkLst>
        </pc:spChg>
        <pc:spChg chg="add del">
          <ac:chgData name="" userId="80efdf2cafe9b472" providerId="LiveId" clId="{566CCD41-0B96-4B7E-8E0D-DDB1C5268B4A}" dt="2019-02-25T03:03:42.245" v="1639" actId="26606"/>
          <ac:spMkLst>
            <pc:docMk/>
            <pc:sldMk cId="273623629" sldId="267"/>
            <ac:spMk id="19" creationId="{4351DFE5-F63D-4BE0-BDA9-E3EB88F01AA5}"/>
          </ac:spMkLst>
        </pc:spChg>
        <pc:spChg chg="add del">
          <ac:chgData name="" userId="80efdf2cafe9b472" providerId="LiveId" clId="{566CCD41-0B96-4B7E-8E0D-DDB1C5268B4A}" dt="2019-02-25T03:08:00.055" v="1705"/>
          <ac:spMkLst>
            <pc:docMk/>
            <pc:sldMk cId="273623629" sldId="267"/>
            <ac:spMk id="21" creationId="{A4AC5506-6312-4701-8D3C-40187889A947}"/>
          </ac:spMkLst>
        </pc:spChg>
        <pc:spChg chg="add del">
          <ac:chgData name="" userId="80efdf2cafe9b472" providerId="LiveId" clId="{566CCD41-0B96-4B7E-8E0D-DDB1C5268B4A}" dt="2019-02-25T03:03:44.600" v="1641" actId="26606"/>
          <ac:spMkLst>
            <pc:docMk/>
            <pc:sldMk cId="273623629" sldId="267"/>
            <ac:spMk id="22" creationId="{A5711A0E-A428-4ED1-96CB-33D69FD842E4}"/>
          </ac:spMkLst>
        </pc:spChg>
        <pc:graphicFrameChg chg="mod modGraphic">
          <ac:chgData name="" userId="80efdf2cafe9b472" providerId="LiveId" clId="{566CCD41-0B96-4B7E-8E0D-DDB1C5268B4A}" dt="2019-02-25T04:00:20.027" v="2383" actId="20577"/>
          <ac:graphicFrameMkLst>
            <pc:docMk/>
            <pc:sldMk cId="273623629" sldId="267"/>
            <ac:graphicFrameMk id="7" creationId="{6A12B894-469C-4929-A1CE-D080B2C79D3E}"/>
          </ac:graphicFrameMkLst>
        </pc:graphicFrameChg>
        <pc:picChg chg="add del">
          <ac:chgData name="" userId="80efdf2cafe9b472" providerId="LiveId" clId="{566CCD41-0B96-4B7E-8E0D-DDB1C5268B4A}" dt="2019-02-24T22:48:37.341" v="1612" actId="26606"/>
          <ac:picMkLst>
            <pc:docMk/>
            <pc:sldMk cId="273623629" sldId="267"/>
            <ac:picMk id="10" creationId="{02DD2BC0-6F29-4B4F-8D61-2DCF6D2E8E73}"/>
          </ac:picMkLst>
        </pc:picChg>
        <pc:picChg chg="add del">
          <ac:chgData name="" userId="80efdf2cafe9b472" providerId="LiveId" clId="{566CCD41-0B96-4B7E-8E0D-DDB1C5268B4A}" dt="2019-02-24T22:48:28.789" v="1608" actId="26606"/>
          <ac:picMkLst>
            <pc:docMk/>
            <pc:sldMk cId="273623629" sldId="267"/>
            <ac:picMk id="14" creationId="{02DD2BC0-6F29-4B4F-8D61-2DCF6D2E8E73}"/>
          </ac:picMkLst>
        </pc:picChg>
        <pc:picChg chg="add del">
          <ac:chgData name="" userId="80efdf2cafe9b472" providerId="LiveId" clId="{566CCD41-0B96-4B7E-8E0D-DDB1C5268B4A}" dt="2019-02-25T03:03:37.580" v="1637" actId="26606"/>
          <ac:picMkLst>
            <pc:docMk/>
            <pc:sldMk cId="273623629" sldId="267"/>
            <ac:picMk id="17" creationId="{02DD2BC0-6F29-4B4F-8D61-2DCF6D2E8E73}"/>
          </ac:picMkLst>
        </pc:picChg>
        <pc:picChg chg="add del">
          <ac:chgData name="" userId="80efdf2cafe9b472" providerId="LiveId" clId="{566CCD41-0B96-4B7E-8E0D-DDB1C5268B4A}" dt="2019-02-25T03:03:42.245" v="1639" actId="26606"/>
          <ac:picMkLst>
            <pc:docMk/>
            <pc:sldMk cId="273623629" sldId="267"/>
            <ac:picMk id="20" creationId="{02DD2BC0-6F29-4B4F-8D61-2DCF6D2E8E73}"/>
          </ac:picMkLst>
        </pc:picChg>
      </pc:sldChg>
      <pc:sldChg chg="addSp delSp modSp add mod modTransition setBg delDesignElem">
        <pc:chgData name="" userId="80efdf2cafe9b472" providerId="LiveId" clId="{566CCD41-0B96-4B7E-8E0D-DDB1C5268B4A}" dt="2019-02-27T01:50:40.971" v="2450" actId="12100"/>
        <pc:sldMkLst>
          <pc:docMk/>
          <pc:sldMk cId="1992848247" sldId="287"/>
        </pc:sldMkLst>
        <pc:spChg chg="mod">
          <ac:chgData name="" userId="80efdf2cafe9b472" providerId="LiveId" clId="{566CCD41-0B96-4B7E-8E0D-DDB1C5268B4A}" dt="2019-02-27T01:50:26.465" v="2449" actId="26606"/>
          <ac:spMkLst>
            <pc:docMk/>
            <pc:sldMk cId="1992848247" sldId="287"/>
            <ac:spMk id="2" creationId="{00000000-0000-0000-0000-000000000000}"/>
          </ac:spMkLst>
        </pc:spChg>
        <pc:spChg chg="mod">
          <ac:chgData name="" userId="80efdf2cafe9b472" providerId="LiveId" clId="{566CCD41-0B96-4B7E-8E0D-DDB1C5268B4A}" dt="2019-02-27T01:50:26.465" v="2449" actId="26606"/>
          <ac:spMkLst>
            <pc:docMk/>
            <pc:sldMk cId="1992848247" sldId="287"/>
            <ac:spMk id="5" creationId="{00000000-0000-0000-0000-000000000000}"/>
          </ac:spMkLst>
        </pc:spChg>
        <pc:spChg chg="add del">
          <ac:chgData name="" userId="80efdf2cafe9b472" providerId="LiveId" clId="{566CCD41-0B96-4B7E-8E0D-DDB1C5268B4A}" dt="2019-02-27T01:50:26.465" v="2449" actId="26606"/>
          <ac:spMkLst>
            <pc:docMk/>
            <pc:sldMk cId="1992848247" sldId="287"/>
            <ac:spMk id="23" creationId="{4351DFE5-F63D-4BE0-BDA9-E3EB88F01AA5}"/>
          </ac:spMkLst>
        </pc:spChg>
        <pc:spChg chg="add del">
          <ac:chgData name="" userId="80efdf2cafe9b472" providerId="LiveId" clId="{566CCD41-0B96-4B7E-8E0D-DDB1C5268B4A}" dt="2019-02-27T01:50:22.791" v="2446" actId="26606"/>
          <ac:spMkLst>
            <pc:docMk/>
            <pc:sldMk cId="1992848247" sldId="287"/>
            <ac:spMk id="32" creationId="{96918796-2918-40D6-BE3A-4600C47FCD42}"/>
          </ac:spMkLst>
        </pc:spChg>
        <pc:spChg chg="add del">
          <ac:chgData name="" userId="80efdf2cafe9b472" providerId="LiveId" clId="{566CCD41-0B96-4B7E-8E0D-DDB1C5268B4A}" dt="2019-02-27T01:50:26.378" v="2448" actId="26606"/>
          <ac:spMkLst>
            <pc:docMk/>
            <pc:sldMk cId="1992848247" sldId="287"/>
            <ac:spMk id="34" creationId="{8F1F5A56-E82B-4FD5-9025-B72896FFBB6D}"/>
          </ac:spMkLst>
        </pc:spChg>
        <pc:spChg chg="add del">
          <ac:chgData name="" userId="80efdf2cafe9b472" providerId="LiveId" clId="{566CCD41-0B96-4B7E-8E0D-DDB1C5268B4A}" dt="2019-02-27T01:50:26.378" v="2448" actId="26606"/>
          <ac:spMkLst>
            <pc:docMk/>
            <pc:sldMk cId="1992848247" sldId="287"/>
            <ac:spMk id="35" creationId="{DB66F6E8-4D4A-4907-940A-774703A2D0FE}"/>
          </ac:spMkLst>
        </pc:spChg>
        <pc:spChg chg="add">
          <ac:chgData name="" userId="80efdf2cafe9b472" providerId="LiveId" clId="{566CCD41-0B96-4B7E-8E0D-DDB1C5268B4A}" dt="2019-02-27T01:50:26.465" v="2449" actId="26606"/>
          <ac:spMkLst>
            <pc:docMk/>
            <pc:sldMk cId="1992848247" sldId="287"/>
            <ac:spMk id="37" creationId="{96918796-2918-40D6-BE3A-4600C47FCD42}"/>
          </ac:spMkLst>
        </pc:spChg>
        <pc:graphicFrameChg chg="mod modGraphic">
          <ac:chgData name="" userId="80efdf2cafe9b472" providerId="LiveId" clId="{566CCD41-0B96-4B7E-8E0D-DDB1C5268B4A}" dt="2019-02-27T01:50:40.971" v="2450" actId="12100"/>
          <ac:graphicFrameMkLst>
            <pc:docMk/>
            <pc:sldMk cId="1992848247" sldId="287"/>
            <ac:graphicFrameMk id="3" creationId="{5C54DA06-8C22-42E5-A45F-227B3E9B52BD}"/>
          </ac:graphicFrameMkLst>
        </pc:graphicFrameChg>
        <pc:picChg chg="add del">
          <ac:chgData name="" userId="80efdf2cafe9b472" providerId="LiveId" clId="{566CCD41-0B96-4B7E-8E0D-DDB1C5268B4A}" dt="2019-02-27T01:50:26.465" v="2449" actId="26606"/>
          <ac:picMkLst>
            <pc:docMk/>
            <pc:sldMk cId="1992848247" sldId="287"/>
            <ac:picMk id="27" creationId="{02DD2BC0-6F29-4B4F-8D61-2DCF6D2E8E73}"/>
          </ac:picMkLst>
        </pc:picChg>
      </pc:sldChg>
      <pc:sldChg chg="addSp delSp modSp add modTransition">
        <pc:chgData name="" userId="80efdf2cafe9b472" providerId="LiveId" clId="{566CCD41-0B96-4B7E-8E0D-DDB1C5268B4A}" dt="2019-02-27T01:16:57.926" v="2443"/>
        <pc:sldMkLst>
          <pc:docMk/>
          <pc:sldMk cId="1039224075" sldId="293"/>
        </pc:sldMkLst>
        <pc:spChg chg="mod">
          <ac:chgData name="" userId="80efdf2cafe9b472" providerId="LiveId" clId="{566CCD41-0B96-4B7E-8E0D-DDB1C5268B4A}" dt="2019-02-25T03:27:52.521" v="1845" actId="6549"/>
          <ac:spMkLst>
            <pc:docMk/>
            <pc:sldMk cId="1039224075" sldId="293"/>
            <ac:spMk id="2" creationId="{00000000-0000-0000-0000-000000000000}"/>
          </ac:spMkLst>
        </pc:spChg>
        <pc:spChg chg="del">
          <ac:chgData name="" userId="80efdf2cafe9b472" providerId="LiveId" clId="{566CCD41-0B96-4B7E-8E0D-DDB1C5268B4A}" dt="2019-02-25T03:28:00.993" v="1846" actId="478"/>
          <ac:spMkLst>
            <pc:docMk/>
            <pc:sldMk cId="1039224075" sldId="293"/>
            <ac:spMk id="8" creationId="{C8B63CE8-0773-4FE1-B28C-216145427116}"/>
          </ac:spMkLst>
        </pc:spChg>
        <pc:spChg chg="del">
          <ac:chgData name="" userId="80efdf2cafe9b472" providerId="LiveId" clId="{566CCD41-0B96-4B7E-8E0D-DDB1C5268B4A}" dt="2019-02-25T03:28:02.482" v="1847" actId="478"/>
          <ac:spMkLst>
            <pc:docMk/>
            <pc:sldMk cId="1039224075" sldId="293"/>
            <ac:spMk id="9" creationId="{0A64F71D-33C9-40E0-9372-143BF1F0A4D5}"/>
          </ac:spMkLst>
        </pc:spChg>
        <pc:spChg chg="add">
          <ac:chgData name="" userId="80efdf2cafe9b472" providerId="LiveId" clId="{566CCD41-0B96-4B7E-8E0D-DDB1C5268B4A}" dt="2019-02-25T03:28:04.366" v="1849"/>
          <ac:spMkLst>
            <pc:docMk/>
            <pc:sldMk cId="1039224075" sldId="293"/>
            <ac:spMk id="11" creationId="{B648D429-A39B-4ACE-A1D8-7FEF97B5C50B}"/>
          </ac:spMkLst>
        </pc:spChg>
        <pc:spChg chg="add">
          <ac:chgData name="" userId="80efdf2cafe9b472" providerId="LiveId" clId="{566CCD41-0B96-4B7E-8E0D-DDB1C5268B4A}" dt="2019-02-25T03:28:04.366" v="1849"/>
          <ac:spMkLst>
            <pc:docMk/>
            <pc:sldMk cId="1039224075" sldId="293"/>
            <ac:spMk id="12" creationId="{36DC7103-7026-4B82-976C-EB5C62D03466}"/>
          </ac:spMkLst>
        </pc:spChg>
        <pc:grpChg chg="add mod">
          <ac:chgData name="" userId="80efdf2cafe9b472" providerId="LiveId" clId="{566CCD41-0B96-4B7E-8E0D-DDB1C5268B4A}" dt="2019-02-25T03:28:05.456" v="1850"/>
          <ac:grpSpMkLst>
            <pc:docMk/>
            <pc:sldMk cId="1039224075" sldId="293"/>
            <ac:grpSpMk id="10" creationId="{5A233F0B-1E2E-496D-BA90-84B012CBAB8F}"/>
          </ac:grpSpMkLst>
        </pc:grpChg>
        <pc:graphicFrameChg chg="add mod">
          <ac:chgData name="" userId="80efdf2cafe9b472" providerId="LiveId" clId="{566CCD41-0B96-4B7E-8E0D-DDB1C5268B4A}" dt="2019-02-25T03:50:12.950" v="2098" actId="14100"/>
          <ac:graphicFrameMkLst>
            <pc:docMk/>
            <pc:sldMk cId="1039224075" sldId="293"/>
            <ac:graphicFrameMk id="13" creationId="{153F4360-4623-40FD-A840-2D1188FEDBE4}"/>
          </ac:graphicFrameMkLst>
        </pc:graphicFrameChg>
        <pc:picChg chg="del">
          <ac:chgData name="" userId="80efdf2cafe9b472" providerId="LiveId" clId="{566CCD41-0B96-4B7E-8E0D-DDB1C5268B4A}" dt="2019-02-25T03:28:03.168" v="1848" actId="478"/>
          <ac:picMkLst>
            <pc:docMk/>
            <pc:sldMk cId="1039224075" sldId="293"/>
            <ac:picMk id="6" creationId="{38E86560-A240-4507-B3C9-6F013B09D35A}"/>
          </ac:picMkLst>
        </pc:picChg>
      </pc:sldChg>
      <pc:sldChg chg="addSp delSp modSp add modTransition">
        <pc:chgData name="" userId="80efdf2cafe9b472" providerId="LiveId" clId="{566CCD41-0B96-4B7E-8E0D-DDB1C5268B4A}" dt="2019-02-27T01:16:57.926" v="2443"/>
        <pc:sldMkLst>
          <pc:docMk/>
          <pc:sldMk cId="364964430" sldId="294"/>
        </pc:sldMkLst>
        <pc:spChg chg="mod">
          <ac:chgData name="" userId="80efdf2cafe9b472" providerId="LiveId" clId="{566CCD41-0B96-4B7E-8E0D-DDB1C5268B4A}" dt="2019-02-25T03:29:21.842" v="1871" actId="6549"/>
          <ac:spMkLst>
            <pc:docMk/>
            <pc:sldMk cId="364964430" sldId="294"/>
            <ac:spMk id="2" creationId="{00000000-0000-0000-0000-000000000000}"/>
          </ac:spMkLst>
        </pc:spChg>
        <pc:spChg chg="add">
          <ac:chgData name="" userId="80efdf2cafe9b472" providerId="LiveId" clId="{566CCD41-0B96-4B7E-8E0D-DDB1C5268B4A}" dt="2019-02-25T03:29:31.544" v="1873"/>
          <ac:spMkLst>
            <pc:docMk/>
            <pc:sldMk cId="364964430" sldId="294"/>
            <ac:spMk id="7" creationId="{F484B33B-D26B-4053-86EC-293E6FC684ED}"/>
          </ac:spMkLst>
        </pc:spChg>
        <pc:spChg chg="add">
          <ac:chgData name="" userId="80efdf2cafe9b472" providerId="LiveId" clId="{566CCD41-0B96-4B7E-8E0D-DDB1C5268B4A}" dt="2019-02-25T03:29:31.544" v="1873"/>
          <ac:spMkLst>
            <pc:docMk/>
            <pc:sldMk cId="364964430" sldId="294"/>
            <ac:spMk id="8" creationId="{786FE954-7C94-48AD-B0B3-564BF95409D4}"/>
          </ac:spMkLst>
        </pc:spChg>
        <pc:grpChg chg="add mod">
          <ac:chgData name="" userId="80efdf2cafe9b472" providerId="LiveId" clId="{566CCD41-0B96-4B7E-8E0D-DDB1C5268B4A}" dt="2019-02-25T03:29:32.745" v="1874"/>
          <ac:grpSpMkLst>
            <pc:docMk/>
            <pc:sldMk cId="364964430" sldId="294"/>
            <ac:grpSpMk id="6" creationId="{9E00B46E-C2D1-43EF-B5A9-F16924390528}"/>
          </ac:grpSpMkLst>
        </pc:grpChg>
        <pc:graphicFrameChg chg="add mod">
          <ac:chgData name="" userId="80efdf2cafe9b472" providerId="LiveId" clId="{566CCD41-0B96-4B7E-8E0D-DDB1C5268B4A}" dt="2019-02-25T03:29:47.593" v="1876" actId="12100"/>
          <ac:graphicFrameMkLst>
            <pc:docMk/>
            <pc:sldMk cId="364964430" sldId="294"/>
            <ac:graphicFrameMk id="9" creationId="{6FD50998-C449-4E57-89EA-F7C62C71140B}"/>
          </ac:graphicFrameMkLst>
        </pc:graphicFrameChg>
        <pc:graphicFrameChg chg="del">
          <ac:chgData name="" userId="80efdf2cafe9b472" providerId="LiveId" clId="{566CCD41-0B96-4B7E-8E0D-DDB1C5268B4A}" dt="2019-02-25T03:29:30.680" v="1872" actId="478"/>
          <ac:graphicFrameMkLst>
            <pc:docMk/>
            <pc:sldMk cId="364964430" sldId="294"/>
            <ac:graphicFrameMk id="13" creationId="{153F4360-4623-40FD-A840-2D1188FEDBE4}"/>
          </ac:graphicFrameMkLst>
        </pc:graphicFrameChg>
      </pc:sldChg>
      <pc:sldChg chg="addSp delSp modSp add modTransition modNotesTx">
        <pc:chgData name="" userId="80efdf2cafe9b472" providerId="LiveId" clId="{566CCD41-0B96-4B7E-8E0D-DDB1C5268B4A}" dt="2019-02-27T01:16:57.926" v="2443"/>
        <pc:sldMkLst>
          <pc:docMk/>
          <pc:sldMk cId="2323310379" sldId="297"/>
        </pc:sldMkLst>
        <pc:spChg chg="mod">
          <ac:chgData name="" userId="80efdf2cafe9b472" providerId="LiveId" clId="{566CCD41-0B96-4B7E-8E0D-DDB1C5268B4A}" dt="2019-02-25T03:33:17.169" v="1925" actId="6549"/>
          <ac:spMkLst>
            <pc:docMk/>
            <pc:sldMk cId="2323310379" sldId="297"/>
            <ac:spMk id="2" creationId="{00000000-0000-0000-0000-000000000000}"/>
          </ac:spMkLst>
        </pc:spChg>
        <pc:spChg chg="add del mod">
          <ac:chgData name="" userId="80efdf2cafe9b472" providerId="LiveId" clId="{566CCD41-0B96-4B7E-8E0D-DDB1C5268B4A}" dt="2019-02-25T03:33:36.121" v="1929" actId="478"/>
          <ac:spMkLst>
            <pc:docMk/>
            <pc:sldMk cId="2323310379" sldId="297"/>
            <ac:spMk id="3" creationId="{E5AC7C72-3F35-44C1-89C6-753B21D29D27}"/>
          </ac:spMkLst>
        </pc:spChg>
        <pc:graphicFrameChg chg="del">
          <ac:chgData name="" userId="80efdf2cafe9b472" providerId="LiveId" clId="{566CCD41-0B96-4B7E-8E0D-DDB1C5268B4A}" dt="2019-02-25T03:33:30.926" v="1926" actId="478"/>
          <ac:graphicFrameMkLst>
            <pc:docMk/>
            <pc:sldMk cId="2323310379" sldId="297"/>
            <ac:graphicFrameMk id="6" creationId="{2F078BCC-EA69-4283-9F44-7B5994C0CEF6}"/>
          </ac:graphicFrameMkLst>
        </pc:graphicFrameChg>
        <pc:graphicFrameChg chg="add del">
          <ac:chgData name="" userId="80efdf2cafe9b472" providerId="LiveId" clId="{566CCD41-0B96-4B7E-8E0D-DDB1C5268B4A}" dt="2019-02-25T03:33:34.793" v="1928"/>
          <ac:graphicFrameMkLst>
            <pc:docMk/>
            <pc:sldMk cId="2323310379" sldId="297"/>
            <ac:graphicFrameMk id="7" creationId="{5AA29DE8-F932-4B92-B191-07AF9A711B75}"/>
          </ac:graphicFrameMkLst>
        </pc:graphicFrameChg>
        <pc:graphicFrameChg chg="add">
          <ac:chgData name="" userId="80efdf2cafe9b472" providerId="LiveId" clId="{566CCD41-0B96-4B7E-8E0D-DDB1C5268B4A}" dt="2019-02-25T03:33:37.144" v="1930"/>
          <ac:graphicFrameMkLst>
            <pc:docMk/>
            <pc:sldMk cId="2323310379" sldId="297"/>
            <ac:graphicFrameMk id="8" creationId="{A38DC3B1-C04B-4AD6-8417-6FF73DD4DF39}"/>
          </ac:graphicFrameMkLst>
        </pc:graphicFrameChg>
      </pc:sldChg>
      <pc:sldChg chg="modSp modTransition">
        <pc:chgData name="" userId="80efdf2cafe9b472" providerId="LiveId" clId="{566CCD41-0B96-4B7E-8E0D-DDB1C5268B4A}" dt="2019-02-27T01:16:57.926" v="2443"/>
        <pc:sldMkLst>
          <pc:docMk/>
          <pc:sldMk cId="163914399" sldId="298"/>
        </pc:sldMkLst>
        <pc:graphicFrameChg chg="mod">
          <ac:chgData name="" userId="80efdf2cafe9b472" providerId="LiveId" clId="{566CCD41-0B96-4B7E-8E0D-DDB1C5268B4A}" dt="2019-02-25T03:40:31.339" v="2030" actId="12100"/>
          <ac:graphicFrameMkLst>
            <pc:docMk/>
            <pc:sldMk cId="163914399" sldId="298"/>
            <ac:graphicFrameMk id="7" creationId="{F07E1496-00BB-4E0A-8B3D-2144CCB84B9A}"/>
          </ac:graphicFrameMkLst>
        </pc:graphicFrameChg>
      </pc:sldChg>
      <pc:sldChg chg="modSp modTransition">
        <pc:chgData name="" userId="80efdf2cafe9b472" providerId="LiveId" clId="{566CCD41-0B96-4B7E-8E0D-DDB1C5268B4A}" dt="2019-02-27T01:16:57.926" v="2443"/>
        <pc:sldMkLst>
          <pc:docMk/>
          <pc:sldMk cId="2019698243" sldId="299"/>
        </pc:sldMkLst>
        <pc:spChg chg="mod">
          <ac:chgData name="" userId="80efdf2cafe9b472" providerId="LiveId" clId="{566CCD41-0B96-4B7E-8E0D-DDB1C5268B4A}" dt="2019-02-25T03:53:07.922" v="2341" actId="6549"/>
          <ac:spMkLst>
            <pc:docMk/>
            <pc:sldMk cId="2019698243" sldId="299"/>
            <ac:spMk id="7" creationId="{478DBF04-D72F-468A-B54F-5298C359984E}"/>
          </ac:spMkLst>
        </pc:spChg>
      </pc:sldChg>
      <pc:sldChg chg="modSp modTransition">
        <pc:chgData name="" userId="80efdf2cafe9b472" providerId="LiveId" clId="{566CCD41-0B96-4B7E-8E0D-DDB1C5268B4A}" dt="2019-02-27T01:16:57.926" v="2443"/>
        <pc:sldMkLst>
          <pc:docMk/>
          <pc:sldMk cId="3685459091" sldId="304"/>
        </pc:sldMkLst>
        <pc:graphicFrameChg chg="mod">
          <ac:chgData name="" userId="80efdf2cafe9b472" providerId="LiveId" clId="{566CCD41-0B96-4B7E-8E0D-DDB1C5268B4A}" dt="2019-02-25T03:55:15.227" v="2344" actId="12100"/>
          <ac:graphicFrameMkLst>
            <pc:docMk/>
            <pc:sldMk cId="3685459091" sldId="304"/>
            <ac:graphicFrameMk id="6" creationId="{9DA0286A-F78C-4063-A36E-C46F8AC57086}"/>
          </ac:graphicFrameMkLst>
        </pc:graphicFrameChg>
      </pc:sldChg>
      <pc:sldChg chg="modSp modTransition">
        <pc:chgData name="" userId="80efdf2cafe9b472" providerId="LiveId" clId="{566CCD41-0B96-4B7E-8E0D-DDB1C5268B4A}" dt="2019-02-27T01:16:57.926" v="2443"/>
        <pc:sldMkLst>
          <pc:docMk/>
          <pc:sldMk cId="4013043118" sldId="311"/>
        </pc:sldMkLst>
        <pc:spChg chg="mod">
          <ac:chgData name="" userId="80efdf2cafe9b472" providerId="LiveId" clId="{566CCD41-0B96-4B7E-8E0D-DDB1C5268B4A}" dt="2019-02-25T03:44:42.618" v="2053" actId="6549"/>
          <ac:spMkLst>
            <pc:docMk/>
            <pc:sldMk cId="4013043118" sldId="311"/>
            <ac:spMk id="2" creationId="{00000000-0000-0000-0000-000000000000}"/>
          </ac:spMkLst>
        </pc:spChg>
        <pc:spChg chg="mod">
          <ac:chgData name="" userId="80efdf2cafe9b472" providerId="LiveId" clId="{566CCD41-0B96-4B7E-8E0D-DDB1C5268B4A}" dt="2019-02-25T03:45:20.056" v="2060" actId="1076"/>
          <ac:spMkLst>
            <pc:docMk/>
            <pc:sldMk cId="4013043118" sldId="311"/>
            <ac:spMk id="8" creationId="{E3DD90FE-3F2F-453C-8CFE-C074E8083805}"/>
          </ac:spMkLst>
        </pc:spChg>
        <pc:graphicFrameChg chg="mod">
          <ac:chgData name="" userId="80efdf2cafe9b472" providerId="LiveId" clId="{566CCD41-0B96-4B7E-8E0D-DDB1C5268B4A}" dt="2019-02-25T03:45:33.810" v="2069" actId="20577"/>
          <ac:graphicFrameMkLst>
            <pc:docMk/>
            <pc:sldMk cId="4013043118" sldId="311"/>
            <ac:graphicFrameMk id="7" creationId="{FE2F011C-2FF6-4921-AEA4-9913CA69F36F}"/>
          </ac:graphicFrameMkLst>
        </pc:graphicFrameChg>
      </pc:sldChg>
      <pc:sldChg chg="add modTransition">
        <pc:chgData name="" userId="80efdf2cafe9b472" providerId="LiveId" clId="{566CCD41-0B96-4B7E-8E0D-DDB1C5268B4A}" dt="2019-02-27T01:16:57.926" v="2443"/>
        <pc:sldMkLst>
          <pc:docMk/>
          <pc:sldMk cId="2764609286" sldId="318"/>
        </pc:sldMkLst>
      </pc:sldChg>
      <pc:sldMasterChg chg="addSp modTransition modSldLayout">
        <pc:chgData name="" userId="80efdf2cafe9b472" providerId="LiveId" clId="{566CCD41-0B96-4B7E-8E0D-DDB1C5268B4A}" dt="2019-02-27T01:16:57.926" v="2443"/>
        <pc:sldMasterMkLst>
          <pc:docMk/>
          <pc:sldMasterMk cId="2527261336" sldId="2147483684"/>
        </pc:sldMasterMkLst>
        <pc:spChg chg="add">
          <ac:chgData name="" userId="80efdf2cafe9b472" providerId="LiveId" clId="{566CCD41-0B96-4B7E-8E0D-DDB1C5268B4A}" dt="2019-02-25T03:05:32.226" v="1682"/>
          <ac:spMkLst>
            <pc:docMk/>
            <pc:sldMasterMk cId="2527261336" sldId="2147483684"/>
            <ac:spMk id="7" creationId="{047797A1-C69D-4B16-91E9-9CC1BC0AACB4}"/>
          </ac:spMkLst>
        </pc:spChg>
        <pc:picChg chg="add">
          <ac:chgData name="" userId="80efdf2cafe9b472" providerId="LiveId" clId="{566CCD41-0B96-4B7E-8E0D-DDB1C5268B4A}" dt="2019-02-25T03:05:32.226" v="1682"/>
          <ac:picMkLst>
            <pc:docMk/>
            <pc:sldMasterMk cId="2527261336" sldId="2147483684"/>
            <ac:picMk id="8" creationId="{CB5574EC-DBA5-4790-AACC-9529894031E5}"/>
          </ac:picMkLst>
        </pc:pic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3799089744" sldId="2147483685"/>
          </pc:sldLayoutMkLst>
        </pc:sldLayout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4077782841" sldId="2147483686"/>
          </pc:sldLayoutMkLst>
        </pc:sldLayout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2192845076" sldId="2147483687"/>
          </pc:sldLayoutMkLst>
        </pc:sldLayout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2673395197" sldId="2147483688"/>
          </pc:sldLayoutMkLst>
        </pc:sldLayout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989579387" sldId="2147483689"/>
          </pc:sldLayoutMkLst>
        </pc:sldLayout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2750489125" sldId="2147483690"/>
          </pc:sldLayoutMkLst>
        </pc:sldLayout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4267615520" sldId="2147483691"/>
          </pc:sldLayoutMkLst>
        </pc:sldLayout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737797890" sldId="2147483692"/>
          </pc:sldLayoutMkLst>
        </pc:sldLayout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1609909346" sldId="2147483693"/>
          </pc:sldLayoutMkLst>
        </pc:sldLayout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2991613319" sldId="2147483694"/>
          </pc:sldLayoutMkLst>
        </pc:sldLayoutChg>
        <pc:sldLayoutChg chg="modTransition">
          <pc:chgData name="" userId="80efdf2cafe9b472" providerId="LiveId" clId="{566CCD41-0B96-4B7E-8E0D-DDB1C5268B4A}" dt="2019-02-27T01:16:57.926" v="2443"/>
          <pc:sldLayoutMkLst>
            <pc:docMk/>
            <pc:sldMasterMk cId="2527261336" sldId="2147483684"/>
            <pc:sldLayoutMk cId="3521294995" sldId="2147483695"/>
          </pc:sldLayoutMkLst>
        </pc:sldLayoutChg>
      </pc:sldMasterChg>
    </pc:docChg>
  </pc:docChgLst>
  <pc:docChgLst>
    <pc:chgData name="Nikhil Gupta" userId="7ec69372-1d6c-41bc-a393-621db78cf6a5" providerId="ADAL" clId="{B31F176E-5F07-4BDC-B69F-FE0E28B02FFB}"/>
    <pc:docChg chg="undo redo custSel addSld delSld modSld sldOrd">
      <pc:chgData name="Nikhil Gupta" userId="7ec69372-1d6c-41bc-a393-621db78cf6a5" providerId="ADAL" clId="{B31F176E-5F07-4BDC-B69F-FE0E28B02FFB}" dt="2019-04-16T02:10:43.105" v="904"/>
      <pc:docMkLst>
        <pc:docMk/>
      </pc:docMkLst>
      <pc:sldChg chg="modSp">
        <pc:chgData name="Nikhil Gupta" userId="7ec69372-1d6c-41bc-a393-621db78cf6a5" providerId="ADAL" clId="{B31F176E-5F07-4BDC-B69F-FE0E28B02FFB}" dt="2019-04-16T01:40:23.595" v="605" actId="108"/>
        <pc:sldMkLst>
          <pc:docMk/>
          <pc:sldMk cId="1992848247" sldId="287"/>
        </pc:sldMkLst>
        <pc:spChg chg="mod">
          <ac:chgData name="Nikhil Gupta" userId="7ec69372-1d6c-41bc-a393-621db78cf6a5" providerId="ADAL" clId="{B31F176E-5F07-4BDC-B69F-FE0E28B02FFB}" dt="2019-04-16T01:40:23.595" v="605" actId="108"/>
          <ac:spMkLst>
            <pc:docMk/>
            <pc:sldMk cId="1992848247" sldId="287"/>
            <ac:spMk id="2" creationId="{00000000-0000-0000-0000-000000000000}"/>
          </ac:spMkLst>
        </pc:spChg>
      </pc:sldChg>
      <pc:sldChg chg="modSp">
        <pc:chgData name="Nikhil Gupta" userId="7ec69372-1d6c-41bc-a393-621db78cf6a5" providerId="ADAL" clId="{B31F176E-5F07-4BDC-B69F-FE0E28B02FFB}" dt="2019-04-15T02:32:01.009" v="67" actId="14100"/>
        <pc:sldMkLst>
          <pc:docMk/>
          <pc:sldMk cId="2019698243" sldId="299"/>
        </pc:sldMkLst>
        <pc:spChg chg="mod">
          <ac:chgData name="Nikhil Gupta" userId="7ec69372-1d6c-41bc-a393-621db78cf6a5" providerId="ADAL" clId="{B31F176E-5F07-4BDC-B69F-FE0E28B02FFB}" dt="2019-04-15T02:32:01.009" v="67" actId="14100"/>
          <ac:spMkLst>
            <pc:docMk/>
            <pc:sldMk cId="2019698243" sldId="299"/>
            <ac:spMk id="7" creationId="{478DBF04-D72F-468A-B54F-5298C359984E}"/>
          </ac:spMkLst>
        </pc:spChg>
      </pc:sldChg>
      <pc:sldChg chg="modSp">
        <pc:chgData name="Nikhil Gupta" userId="7ec69372-1d6c-41bc-a393-621db78cf6a5" providerId="ADAL" clId="{B31F176E-5F07-4BDC-B69F-FE0E28B02FFB}" dt="2019-04-16T01:38:59.289" v="600" actId="20577"/>
        <pc:sldMkLst>
          <pc:docMk/>
          <pc:sldMk cId="4013043118" sldId="311"/>
        </pc:sldMkLst>
        <pc:graphicFrameChg chg="mod">
          <ac:chgData name="Nikhil Gupta" userId="7ec69372-1d6c-41bc-a393-621db78cf6a5" providerId="ADAL" clId="{B31F176E-5F07-4BDC-B69F-FE0E28B02FFB}" dt="2019-04-16T01:38:59.289" v="600" actId="20577"/>
          <ac:graphicFrameMkLst>
            <pc:docMk/>
            <pc:sldMk cId="4013043118" sldId="311"/>
            <ac:graphicFrameMk id="7" creationId="{FE2F011C-2FF6-4921-AEA4-9913CA69F36F}"/>
          </ac:graphicFrameMkLst>
        </pc:graphicFrameChg>
      </pc:sldChg>
      <pc:sldChg chg="modSp">
        <pc:chgData name="Nikhil Gupta" userId="7ec69372-1d6c-41bc-a393-621db78cf6a5" providerId="ADAL" clId="{B31F176E-5F07-4BDC-B69F-FE0E28B02FFB}" dt="2019-04-16T02:06:06.790" v="795" actId="20577"/>
        <pc:sldMkLst>
          <pc:docMk/>
          <pc:sldMk cId="2006516233" sldId="324"/>
        </pc:sldMkLst>
        <pc:graphicFrameChg chg="mod">
          <ac:chgData name="Nikhil Gupta" userId="7ec69372-1d6c-41bc-a393-621db78cf6a5" providerId="ADAL" clId="{B31F176E-5F07-4BDC-B69F-FE0E28B02FFB}" dt="2019-04-16T02:06:06.790" v="795" actId="20577"/>
          <ac:graphicFrameMkLst>
            <pc:docMk/>
            <pc:sldMk cId="2006516233" sldId="324"/>
            <ac:graphicFrameMk id="6" creationId="{96619D6A-2621-4E6B-A366-A61453A387A9}"/>
          </ac:graphicFrameMkLst>
        </pc:graphicFrameChg>
      </pc:sldChg>
      <pc:sldChg chg="modSp">
        <pc:chgData name="Nikhil Gupta" userId="7ec69372-1d6c-41bc-a393-621db78cf6a5" providerId="ADAL" clId="{B31F176E-5F07-4BDC-B69F-FE0E28B02FFB}" dt="2019-04-16T01:10:15.697" v="359" actId="1035"/>
        <pc:sldMkLst>
          <pc:docMk/>
          <pc:sldMk cId="1129788051" sldId="328"/>
        </pc:sldMkLst>
        <pc:picChg chg="mod ord">
          <ac:chgData name="Nikhil Gupta" userId="7ec69372-1d6c-41bc-a393-621db78cf6a5" providerId="ADAL" clId="{B31F176E-5F07-4BDC-B69F-FE0E28B02FFB}" dt="2019-04-16T01:10:12.203" v="352" actId="1035"/>
          <ac:picMkLst>
            <pc:docMk/>
            <pc:sldMk cId="1129788051" sldId="328"/>
            <ac:picMk id="6" creationId="{7CA89F8C-FC41-4B48-831E-490F6AB1C790}"/>
          </ac:picMkLst>
        </pc:picChg>
        <pc:picChg chg="mod">
          <ac:chgData name="Nikhil Gupta" userId="7ec69372-1d6c-41bc-a393-621db78cf6a5" providerId="ADAL" clId="{B31F176E-5F07-4BDC-B69F-FE0E28B02FFB}" dt="2019-04-16T01:10:15.697" v="359" actId="1035"/>
          <ac:picMkLst>
            <pc:docMk/>
            <pc:sldMk cId="1129788051" sldId="328"/>
            <ac:picMk id="7" creationId="{E48AB90E-2347-404E-AE2A-261A41193EDA}"/>
          </ac:picMkLst>
        </pc:picChg>
      </pc:sldChg>
      <pc:sldChg chg="modSp">
        <pc:chgData name="Nikhil Gupta" userId="7ec69372-1d6c-41bc-a393-621db78cf6a5" providerId="ADAL" clId="{B31F176E-5F07-4BDC-B69F-FE0E28B02FFB}" dt="2019-04-16T02:07:31.148" v="866" actId="1036"/>
        <pc:sldMkLst>
          <pc:docMk/>
          <pc:sldMk cId="1524826785" sldId="330"/>
        </pc:sldMkLst>
        <pc:picChg chg="mod">
          <ac:chgData name="Nikhil Gupta" userId="7ec69372-1d6c-41bc-a393-621db78cf6a5" providerId="ADAL" clId="{B31F176E-5F07-4BDC-B69F-FE0E28B02FFB}" dt="2019-04-16T02:07:31.148" v="866" actId="1036"/>
          <ac:picMkLst>
            <pc:docMk/>
            <pc:sldMk cId="1524826785" sldId="330"/>
            <ac:picMk id="3" creationId="{58ECC2D9-AD2F-4F3B-B492-3E1F8E4F7942}"/>
          </ac:picMkLst>
        </pc:picChg>
        <pc:picChg chg="mod ord">
          <ac:chgData name="Nikhil Gupta" userId="7ec69372-1d6c-41bc-a393-621db78cf6a5" providerId="ADAL" clId="{B31F176E-5F07-4BDC-B69F-FE0E28B02FFB}" dt="2019-04-16T02:07:25.723" v="857" actId="1076"/>
          <ac:picMkLst>
            <pc:docMk/>
            <pc:sldMk cId="1524826785" sldId="330"/>
            <ac:picMk id="7" creationId="{83971283-B0D8-4D96-8D77-A9764B6FA976}"/>
          </ac:picMkLst>
        </pc:picChg>
      </pc:sldChg>
      <pc:sldChg chg="modSp modAnim">
        <pc:chgData name="Nikhil Gupta" userId="7ec69372-1d6c-41bc-a393-621db78cf6a5" providerId="ADAL" clId="{B31F176E-5F07-4BDC-B69F-FE0E28B02FFB}" dt="2019-04-16T02:10:43.105" v="904"/>
        <pc:sldMkLst>
          <pc:docMk/>
          <pc:sldMk cId="3610706868" sldId="331"/>
        </pc:sldMkLst>
        <pc:spChg chg="mod">
          <ac:chgData name="Nikhil Gupta" userId="7ec69372-1d6c-41bc-a393-621db78cf6a5" providerId="ADAL" clId="{B31F176E-5F07-4BDC-B69F-FE0E28B02FFB}" dt="2019-04-16T01:40:54.022" v="628" actId="6549"/>
          <ac:spMkLst>
            <pc:docMk/>
            <pc:sldMk cId="3610706868" sldId="331"/>
            <ac:spMk id="2" creationId="{00000000-0000-0000-0000-000000000000}"/>
          </ac:spMkLst>
        </pc:spChg>
        <pc:graphicFrameChg chg="mod">
          <ac:chgData name="Nikhil Gupta" userId="7ec69372-1d6c-41bc-a393-621db78cf6a5" providerId="ADAL" clId="{B31F176E-5F07-4BDC-B69F-FE0E28B02FFB}" dt="2019-04-16T01:41:06.422" v="639" actId="20577"/>
          <ac:graphicFrameMkLst>
            <pc:docMk/>
            <pc:sldMk cId="3610706868" sldId="331"/>
            <ac:graphicFrameMk id="3" creationId="{774AD19A-2DBA-46DD-8091-577AE9A99448}"/>
          </ac:graphicFrameMkLst>
        </pc:graphicFrameChg>
      </pc:sldChg>
      <pc:sldChg chg="modSp">
        <pc:chgData name="Nikhil Gupta" userId="7ec69372-1d6c-41bc-a393-621db78cf6a5" providerId="ADAL" clId="{B31F176E-5F07-4BDC-B69F-FE0E28B02FFB}" dt="2019-04-16T02:06:54.693" v="849" actId="20577"/>
        <pc:sldMkLst>
          <pc:docMk/>
          <pc:sldMk cId="2866128142" sldId="333"/>
        </pc:sldMkLst>
        <pc:graphicFrameChg chg="mod">
          <ac:chgData name="Nikhil Gupta" userId="7ec69372-1d6c-41bc-a393-621db78cf6a5" providerId="ADAL" clId="{B31F176E-5F07-4BDC-B69F-FE0E28B02FFB}" dt="2019-04-16T02:06:54.693" v="849" actId="20577"/>
          <ac:graphicFrameMkLst>
            <pc:docMk/>
            <pc:sldMk cId="2866128142" sldId="333"/>
            <ac:graphicFrameMk id="7" creationId="{6A12B894-469C-4929-A1CE-D080B2C79D3E}"/>
          </ac:graphicFrameMkLst>
        </pc:graphicFrameChg>
      </pc:sldChg>
      <pc:sldChg chg="modSp ord">
        <pc:chgData name="Nikhil Gupta" userId="7ec69372-1d6c-41bc-a393-621db78cf6a5" providerId="ADAL" clId="{B31F176E-5F07-4BDC-B69F-FE0E28B02FFB}" dt="2019-04-16T01:13:03.819" v="370" actId="1035"/>
        <pc:sldMkLst>
          <pc:docMk/>
          <pc:sldMk cId="3031635839" sldId="337"/>
        </pc:sldMkLst>
        <pc:picChg chg="mod ord">
          <ac:chgData name="Nikhil Gupta" userId="7ec69372-1d6c-41bc-a393-621db78cf6a5" providerId="ADAL" clId="{B31F176E-5F07-4BDC-B69F-FE0E28B02FFB}" dt="2019-04-16T01:13:01.417" v="368" actId="1035"/>
          <ac:picMkLst>
            <pc:docMk/>
            <pc:sldMk cId="3031635839" sldId="337"/>
            <ac:picMk id="3" creationId="{670659B7-F766-4172-AC38-56FF9DFA574F}"/>
          </ac:picMkLst>
        </pc:picChg>
        <pc:picChg chg="mod">
          <ac:chgData name="Nikhil Gupta" userId="7ec69372-1d6c-41bc-a393-621db78cf6a5" providerId="ADAL" clId="{B31F176E-5F07-4BDC-B69F-FE0E28B02FFB}" dt="2019-04-16T01:13:03.819" v="370" actId="1035"/>
          <ac:picMkLst>
            <pc:docMk/>
            <pc:sldMk cId="3031635839" sldId="337"/>
            <ac:picMk id="6" creationId="{C2E5A64B-875E-47FE-AF2F-FC7528947088}"/>
          </ac:picMkLst>
        </pc:picChg>
      </pc:sldChg>
      <pc:sldChg chg="ord">
        <pc:chgData name="Nikhil Gupta" userId="7ec69372-1d6c-41bc-a393-621db78cf6a5" providerId="ADAL" clId="{B31F176E-5F07-4BDC-B69F-FE0E28B02FFB}" dt="2019-04-16T01:12:30.308" v="360"/>
        <pc:sldMkLst>
          <pc:docMk/>
          <pc:sldMk cId="185817656" sldId="340"/>
        </pc:sldMkLst>
      </pc:sldChg>
      <pc:sldChg chg="del modTransition">
        <pc:chgData name="Nikhil Gupta" userId="7ec69372-1d6c-41bc-a393-621db78cf6a5" providerId="ADAL" clId="{B31F176E-5F07-4BDC-B69F-FE0E28B02FFB}" dt="2019-04-16T01:33:21.556" v="371" actId="2696"/>
        <pc:sldMkLst>
          <pc:docMk/>
          <pc:sldMk cId="4247459625" sldId="342"/>
        </pc:sldMkLst>
      </pc:sldChg>
      <pc:sldChg chg="addSp delSp modSp add del">
        <pc:chgData name="Nikhil Gupta" userId="7ec69372-1d6c-41bc-a393-621db78cf6a5" providerId="ADAL" clId="{B31F176E-5F07-4BDC-B69F-FE0E28B02FFB}" dt="2019-04-15T02:38:47.537" v="82" actId="2696"/>
        <pc:sldMkLst>
          <pc:docMk/>
          <pc:sldMk cId="368274027" sldId="343"/>
        </pc:sldMkLst>
        <pc:graphicFrameChg chg="add del mod">
          <ac:chgData name="Nikhil Gupta" userId="7ec69372-1d6c-41bc-a393-621db78cf6a5" providerId="ADAL" clId="{B31F176E-5F07-4BDC-B69F-FE0E28B02FFB}" dt="2019-04-15T02:37:34.658" v="73" actId="3680"/>
          <ac:graphicFrameMkLst>
            <pc:docMk/>
            <pc:sldMk cId="368274027" sldId="343"/>
            <ac:graphicFrameMk id="3" creationId="{EF5E2800-5D45-4DBA-A80D-0460F789F4A6}"/>
          </ac:graphicFrameMkLst>
        </pc:graphicFrameChg>
        <pc:graphicFrameChg chg="add mod">
          <ac:chgData name="Nikhil Gupta" userId="7ec69372-1d6c-41bc-a393-621db78cf6a5" providerId="ADAL" clId="{B31F176E-5F07-4BDC-B69F-FE0E28B02FFB}" dt="2019-04-15T02:37:50.591" v="74" actId="1032"/>
          <ac:graphicFrameMkLst>
            <pc:docMk/>
            <pc:sldMk cId="368274027" sldId="343"/>
            <ac:graphicFrameMk id="5" creationId="{8A2DC288-161E-422E-9C91-BA640C956B99}"/>
          </ac:graphicFrameMkLst>
        </pc:graphicFrameChg>
        <pc:picChg chg="del">
          <ac:chgData name="Nikhil Gupta" userId="7ec69372-1d6c-41bc-a393-621db78cf6a5" providerId="ADAL" clId="{B31F176E-5F07-4BDC-B69F-FE0E28B02FFB}" dt="2019-04-15T02:37:11.177" v="69" actId="478"/>
          <ac:picMkLst>
            <pc:docMk/>
            <pc:sldMk cId="368274027" sldId="343"/>
            <ac:picMk id="7" creationId="{C65BF7D7-9EE5-4355-B64C-A475A2962814}"/>
          </ac:picMkLst>
        </pc:picChg>
      </pc:sldChg>
      <pc:sldChg chg="addSp delSp modSp add ord">
        <pc:chgData name="Nikhil Gupta" userId="7ec69372-1d6c-41bc-a393-621db78cf6a5" providerId="ADAL" clId="{B31F176E-5F07-4BDC-B69F-FE0E28B02FFB}" dt="2019-04-15T02:43:38.336" v="342" actId="1076"/>
        <pc:sldMkLst>
          <pc:docMk/>
          <pc:sldMk cId="2052014905" sldId="343"/>
        </pc:sldMkLst>
        <pc:spChg chg="mod">
          <ac:chgData name="Nikhil Gupta" userId="7ec69372-1d6c-41bc-a393-621db78cf6a5" providerId="ADAL" clId="{B31F176E-5F07-4BDC-B69F-FE0E28B02FFB}" dt="2019-04-15T02:40:16.889" v="112" actId="20577"/>
          <ac:spMkLst>
            <pc:docMk/>
            <pc:sldMk cId="2052014905" sldId="343"/>
            <ac:spMk id="2" creationId="{00000000-0000-0000-0000-000000000000}"/>
          </ac:spMkLst>
        </pc:spChg>
        <pc:spChg chg="del">
          <ac:chgData name="Nikhil Gupta" userId="7ec69372-1d6c-41bc-a393-621db78cf6a5" providerId="ADAL" clId="{B31F176E-5F07-4BDC-B69F-FE0E28B02FFB}" dt="2019-04-15T02:39:05.914" v="85" actId="478"/>
          <ac:spMkLst>
            <pc:docMk/>
            <pc:sldMk cId="2052014905" sldId="343"/>
            <ac:spMk id="3" creationId="{B46CC119-1D6E-4A67-A64A-E09D7863D0BB}"/>
          </ac:spMkLst>
        </pc:spChg>
        <pc:spChg chg="del">
          <ac:chgData name="Nikhil Gupta" userId="7ec69372-1d6c-41bc-a393-621db78cf6a5" providerId="ADAL" clId="{B31F176E-5F07-4BDC-B69F-FE0E28B02FFB}" dt="2019-04-15T02:39:07.841" v="86" actId="478"/>
          <ac:spMkLst>
            <pc:docMk/>
            <pc:sldMk cId="2052014905" sldId="343"/>
            <ac:spMk id="5" creationId="{E8132622-600A-4AB5-9E27-596C6EC56DFE}"/>
          </ac:spMkLst>
        </pc:spChg>
        <pc:spChg chg="add mod">
          <ac:chgData name="Nikhil Gupta" userId="7ec69372-1d6c-41bc-a393-621db78cf6a5" providerId="ADAL" clId="{B31F176E-5F07-4BDC-B69F-FE0E28B02FFB}" dt="2019-04-15T02:43:38.336" v="342" actId="1076"/>
          <ac:spMkLst>
            <pc:docMk/>
            <pc:sldMk cId="2052014905" sldId="343"/>
            <ac:spMk id="6" creationId="{8ACC2CC1-0389-41F4-8DAF-2D657E4F8EF7}"/>
          </ac:spMkLst>
        </pc:spChg>
        <pc:graphicFrameChg chg="mod">
          <ac:chgData name="Nikhil Gupta" userId="7ec69372-1d6c-41bc-a393-621db78cf6a5" providerId="ADAL" clId="{B31F176E-5F07-4BDC-B69F-FE0E28B02FFB}" dt="2019-04-15T02:42:50.291" v="297" actId="20577"/>
          <ac:graphicFrameMkLst>
            <pc:docMk/>
            <pc:sldMk cId="2052014905" sldId="343"/>
            <ac:graphicFrameMk id="7" creationId="{F07E1496-00BB-4E0A-8B3D-2144CCB84B9A}"/>
          </ac:graphicFrameMkLst>
        </pc:graphicFrameChg>
      </pc:sldChg>
      <pc:sldChg chg="addSp delSp add del setBg delDesignElem">
        <pc:chgData name="Nikhil Gupta" userId="7ec69372-1d6c-41bc-a393-621db78cf6a5" providerId="ADAL" clId="{B31F176E-5F07-4BDC-B69F-FE0E28B02FFB}" dt="2019-04-15T02:38:41.972" v="81"/>
        <pc:sldMkLst>
          <pc:docMk/>
          <pc:sldMk cId="3778248999" sldId="344"/>
        </pc:sldMkLst>
        <pc:spChg chg="add del">
          <ac:chgData name="Nikhil Gupta" userId="7ec69372-1d6c-41bc-a393-621db78cf6a5" providerId="ADAL" clId="{B31F176E-5F07-4BDC-B69F-FE0E28B02FFB}" dt="2019-04-15T02:38:41.972" v="81"/>
          <ac:spMkLst>
            <pc:docMk/>
            <pc:sldMk cId="3778248999" sldId="344"/>
            <ac:spMk id="21" creationId="{A4AC5506-6312-4701-8D3C-40187889A947}"/>
          </ac:spMkLst>
        </pc:spChg>
      </pc:sldChg>
      <pc:sldChg chg="modSp">
        <pc:chgData name="Nikhil Gupta" userId="7ec69372-1d6c-41bc-a393-621db78cf6a5" providerId="ADAL" clId="{B31F176E-5F07-4BDC-B69F-FE0E28B02FFB}" dt="2019-04-16T02:08:43.799" v="882" actId="255"/>
        <pc:sldMkLst>
          <pc:docMk/>
          <pc:sldMk cId="1346290949" sldId="346"/>
        </pc:sldMkLst>
        <pc:spChg chg="mod">
          <ac:chgData name="Nikhil Gupta" userId="7ec69372-1d6c-41bc-a393-621db78cf6a5" providerId="ADAL" clId="{B31F176E-5F07-4BDC-B69F-FE0E28B02FFB}" dt="2019-04-16T01:35:32.907" v="388" actId="1076"/>
          <ac:spMkLst>
            <pc:docMk/>
            <pc:sldMk cId="1346290949" sldId="346"/>
            <ac:spMk id="10" creationId="{C60D8CE0-7D38-4845-8A49-0CF5F16E87AF}"/>
          </ac:spMkLst>
        </pc:spChg>
        <pc:graphicFrameChg chg="mod">
          <ac:chgData name="Nikhil Gupta" userId="7ec69372-1d6c-41bc-a393-621db78cf6a5" providerId="ADAL" clId="{B31F176E-5F07-4BDC-B69F-FE0E28B02FFB}" dt="2019-04-16T02:08:43.799" v="882" actId="255"/>
          <ac:graphicFrameMkLst>
            <pc:docMk/>
            <pc:sldMk cId="1346290949" sldId="346"/>
            <ac:graphicFrameMk id="7" creationId="{F07E1496-00BB-4E0A-8B3D-2144CCB84B9A}"/>
          </ac:graphicFrameMkLst>
        </pc:graphicFrameChg>
      </pc:sldChg>
    </pc:docChg>
  </pc:docChgLst>
  <pc:docChgLst>
    <pc:chgData name="Max Moro" userId="1668dec2b6606dbf" providerId="LiveId" clId="{AB592DA4-8E51-4BE1-87A9-F31364F3D59A}"/>
    <pc:docChg chg="undo redo custSel addSld delSld modSld sldOrd">
      <pc:chgData name="Max Moro" userId="1668dec2b6606dbf" providerId="LiveId" clId="{AB592DA4-8E51-4BE1-87A9-F31364F3D59A}" dt="2019-04-05T06:16:52.676" v="2051" actId="20577"/>
      <pc:docMkLst>
        <pc:docMk/>
      </pc:docMkLst>
      <pc:sldChg chg="ord">
        <pc:chgData name="Max Moro" userId="1668dec2b6606dbf" providerId="LiveId" clId="{AB592DA4-8E51-4BE1-87A9-F31364F3D59A}" dt="2019-04-05T04:36:17.426" v="39"/>
        <pc:sldMkLst>
          <pc:docMk/>
          <pc:sldMk cId="273623629" sldId="267"/>
        </pc:sldMkLst>
      </pc:sldChg>
      <pc:sldChg chg="ord">
        <pc:chgData name="Max Moro" userId="1668dec2b6606dbf" providerId="LiveId" clId="{AB592DA4-8E51-4BE1-87A9-F31364F3D59A}" dt="2019-04-05T04:36:17.426" v="39"/>
        <pc:sldMkLst>
          <pc:docMk/>
          <pc:sldMk cId="1039224075" sldId="293"/>
        </pc:sldMkLst>
      </pc:sldChg>
      <pc:sldChg chg="ord">
        <pc:chgData name="Max Moro" userId="1668dec2b6606dbf" providerId="LiveId" clId="{AB592DA4-8E51-4BE1-87A9-F31364F3D59A}" dt="2019-04-05T04:36:17.426" v="39"/>
        <pc:sldMkLst>
          <pc:docMk/>
          <pc:sldMk cId="364964430" sldId="294"/>
        </pc:sldMkLst>
      </pc:sldChg>
      <pc:sldChg chg="modSp ord">
        <pc:chgData name="Max Moro" userId="1668dec2b6606dbf" providerId="LiveId" clId="{AB592DA4-8E51-4BE1-87A9-F31364F3D59A}" dt="2019-04-05T04:37:48.259" v="41" actId="478"/>
        <pc:sldMkLst>
          <pc:docMk/>
          <pc:sldMk cId="2323310379" sldId="297"/>
        </pc:sldMkLst>
        <pc:graphicFrameChg chg="mod">
          <ac:chgData name="Max Moro" userId="1668dec2b6606dbf" providerId="LiveId" clId="{AB592DA4-8E51-4BE1-87A9-F31364F3D59A}" dt="2019-04-05T04:37:48.259" v="41" actId="478"/>
          <ac:graphicFrameMkLst>
            <pc:docMk/>
            <pc:sldMk cId="2323310379" sldId="297"/>
            <ac:graphicFrameMk id="8" creationId="{A38DC3B1-C04B-4AD6-8417-6FF73DD4DF39}"/>
          </ac:graphicFrameMkLst>
        </pc:graphicFrameChg>
      </pc:sldChg>
      <pc:sldChg chg="addSp delSp modSp ord">
        <pc:chgData name="Max Moro" userId="1668dec2b6606dbf" providerId="LiveId" clId="{AB592DA4-8E51-4BE1-87A9-F31364F3D59A}" dt="2019-04-05T05:34:55.506" v="1267"/>
        <pc:sldMkLst>
          <pc:docMk/>
          <pc:sldMk cId="163914399" sldId="298"/>
        </pc:sldMkLst>
        <pc:spChg chg="add mod">
          <ac:chgData name="Max Moro" userId="1668dec2b6606dbf" providerId="LiveId" clId="{AB592DA4-8E51-4BE1-87A9-F31364F3D59A}" dt="2019-04-05T05:34:14.597" v="1232" actId="13822"/>
          <ac:spMkLst>
            <pc:docMk/>
            <pc:sldMk cId="163914399" sldId="298"/>
            <ac:spMk id="3" creationId="{B46CC119-1D6E-4A67-A64A-E09D7863D0BB}"/>
          </ac:spMkLst>
        </pc:spChg>
        <pc:spChg chg="add mod">
          <ac:chgData name="Max Moro" userId="1668dec2b6606dbf" providerId="LiveId" clId="{AB592DA4-8E51-4BE1-87A9-F31364F3D59A}" dt="2019-04-05T05:34:52.115" v="1265" actId="1076"/>
          <ac:spMkLst>
            <pc:docMk/>
            <pc:sldMk cId="163914399" sldId="298"/>
            <ac:spMk id="5" creationId="{E8132622-600A-4AB5-9E27-596C6EC56DFE}"/>
          </ac:spMkLst>
        </pc:spChg>
        <pc:spChg chg="add del mod">
          <ac:chgData name="Max Moro" userId="1668dec2b6606dbf" providerId="LiveId" clId="{AB592DA4-8E51-4BE1-87A9-F31364F3D59A}" dt="2019-04-05T05:34:55.506" v="1267"/>
          <ac:spMkLst>
            <pc:docMk/>
            <pc:sldMk cId="163914399" sldId="298"/>
            <ac:spMk id="6" creationId="{2110FE19-86A9-4E5D-853D-9D8CBC700F00}"/>
          </ac:spMkLst>
        </pc:spChg>
        <pc:graphicFrameChg chg="mod">
          <ac:chgData name="Max Moro" userId="1668dec2b6606dbf" providerId="LiveId" clId="{AB592DA4-8E51-4BE1-87A9-F31364F3D59A}" dt="2019-04-05T05:33:48.608" v="1226" actId="14100"/>
          <ac:graphicFrameMkLst>
            <pc:docMk/>
            <pc:sldMk cId="163914399" sldId="298"/>
            <ac:graphicFrameMk id="7" creationId="{F07E1496-00BB-4E0A-8B3D-2144CCB84B9A}"/>
          </ac:graphicFrameMkLst>
        </pc:graphicFrameChg>
      </pc:sldChg>
      <pc:sldChg chg="ord">
        <pc:chgData name="Max Moro" userId="1668dec2b6606dbf" providerId="LiveId" clId="{AB592DA4-8E51-4BE1-87A9-F31364F3D59A}" dt="2019-04-05T04:36:44.687" v="40"/>
        <pc:sldMkLst>
          <pc:docMk/>
          <pc:sldMk cId="2019698243" sldId="299"/>
        </pc:sldMkLst>
      </pc:sldChg>
      <pc:sldChg chg="modSp ord">
        <pc:chgData name="Max Moro" userId="1668dec2b6606dbf" providerId="LiveId" clId="{AB592DA4-8E51-4BE1-87A9-F31364F3D59A}" dt="2019-04-05T05:56:35.091" v="1758" actId="20577"/>
        <pc:sldMkLst>
          <pc:docMk/>
          <pc:sldMk cId="3685459091" sldId="304"/>
        </pc:sldMkLst>
        <pc:spChg chg="mod">
          <ac:chgData name="Max Moro" userId="1668dec2b6606dbf" providerId="LiveId" clId="{AB592DA4-8E51-4BE1-87A9-F31364F3D59A}" dt="2019-04-05T04:41:11.559" v="92" actId="20577"/>
          <ac:spMkLst>
            <pc:docMk/>
            <pc:sldMk cId="3685459091" sldId="304"/>
            <ac:spMk id="2" creationId="{00000000-0000-0000-0000-000000000000}"/>
          </ac:spMkLst>
        </pc:spChg>
        <pc:graphicFrameChg chg="mod">
          <ac:chgData name="Max Moro" userId="1668dec2b6606dbf" providerId="LiveId" clId="{AB592DA4-8E51-4BE1-87A9-F31364F3D59A}" dt="2019-04-05T05:56:35.091" v="1758" actId="20577"/>
          <ac:graphicFrameMkLst>
            <pc:docMk/>
            <pc:sldMk cId="3685459091" sldId="304"/>
            <ac:graphicFrameMk id="6" creationId="{9DA0286A-F78C-4063-A36E-C46F8AC57086}"/>
          </ac:graphicFrameMkLst>
        </pc:graphicFrameChg>
      </pc:sldChg>
      <pc:sldChg chg="modSp">
        <pc:chgData name="Max Moro" userId="1668dec2b6606dbf" providerId="LiveId" clId="{AB592DA4-8E51-4BE1-87A9-F31364F3D59A}" dt="2019-04-05T06:16:52.676" v="2051" actId="20577"/>
        <pc:sldMkLst>
          <pc:docMk/>
          <pc:sldMk cId="4013043118" sldId="311"/>
        </pc:sldMkLst>
        <pc:graphicFrameChg chg="mod">
          <ac:chgData name="Max Moro" userId="1668dec2b6606dbf" providerId="LiveId" clId="{AB592DA4-8E51-4BE1-87A9-F31364F3D59A}" dt="2019-04-05T06:16:52.676" v="2051" actId="20577"/>
          <ac:graphicFrameMkLst>
            <pc:docMk/>
            <pc:sldMk cId="4013043118" sldId="311"/>
            <ac:graphicFrameMk id="7" creationId="{FE2F011C-2FF6-4921-AEA4-9913CA69F36F}"/>
          </ac:graphicFrameMkLst>
        </pc:graphicFrameChg>
      </pc:sldChg>
      <pc:sldChg chg="addSp delSp modSp">
        <pc:chgData name="Max Moro" userId="1668dec2b6606dbf" providerId="LiveId" clId="{AB592DA4-8E51-4BE1-87A9-F31364F3D59A}" dt="2019-04-05T05:51:12.125" v="1671" actId="403"/>
        <pc:sldMkLst>
          <pc:docMk/>
          <pc:sldMk cId="2764609286" sldId="318"/>
        </pc:sldMkLst>
        <pc:spChg chg="mod">
          <ac:chgData name="Max Moro" userId="1668dec2b6606dbf" providerId="LiveId" clId="{AB592DA4-8E51-4BE1-87A9-F31364F3D59A}" dt="2019-04-05T05:35:04.780" v="1280" actId="20577"/>
          <ac:spMkLst>
            <pc:docMk/>
            <pc:sldMk cId="2764609286" sldId="318"/>
            <ac:spMk id="2" creationId="{00000000-0000-0000-0000-000000000000}"/>
          </ac:spMkLst>
        </pc:spChg>
        <pc:spChg chg="del mod">
          <ac:chgData name="Max Moro" userId="1668dec2b6606dbf" providerId="LiveId" clId="{AB592DA4-8E51-4BE1-87A9-F31364F3D59A}" dt="2019-04-05T05:36:17.545" v="1281" actId="1032"/>
          <ac:spMkLst>
            <pc:docMk/>
            <pc:sldMk cId="2764609286" sldId="318"/>
            <ac:spMk id="3" creationId="{BA4FABCA-058B-449E-A61E-FFED15C64B44}"/>
          </ac:spMkLst>
        </pc:spChg>
        <pc:spChg chg="add">
          <ac:chgData name="Max Moro" userId="1668dec2b6606dbf" providerId="LiveId" clId="{AB592DA4-8E51-4BE1-87A9-F31364F3D59A}" dt="2019-04-05T05:45:33.658" v="1569"/>
          <ac:spMkLst>
            <pc:docMk/>
            <pc:sldMk cId="2764609286" sldId="318"/>
            <ac:spMk id="9" creationId="{32853E55-3CE3-4B22-9413-56C769D49362}"/>
          </ac:spMkLst>
        </pc:spChg>
        <pc:spChg chg="add">
          <ac:chgData name="Max Moro" userId="1668dec2b6606dbf" providerId="LiveId" clId="{AB592DA4-8E51-4BE1-87A9-F31364F3D59A}" dt="2019-04-05T05:45:33.658" v="1569"/>
          <ac:spMkLst>
            <pc:docMk/>
            <pc:sldMk cId="2764609286" sldId="318"/>
            <ac:spMk id="10" creationId="{27FCA914-6062-4121-8870-C57C68A90D74}"/>
          </ac:spMkLst>
        </pc:spChg>
        <pc:grpChg chg="add mod">
          <ac:chgData name="Max Moro" userId="1668dec2b6606dbf" providerId="LiveId" clId="{AB592DA4-8E51-4BE1-87A9-F31364F3D59A}" dt="2019-04-05T05:49:14.332" v="1633" actId="14100"/>
          <ac:grpSpMkLst>
            <pc:docMk/>
            <pc:sldMk cId="2764609286" sldId="318"/>
            <ac:grpSpMk id="8" creationId="{1DAC7684-AD96-47B1-9CFF-DB06E3729078}"/>
          </ac:grpSpMkLst>
        </pc:grpChg>
        <pc:graphicFrameChg chg="add mod">
          <ac:chgData name="Max Moro" userId="1668dec2b6606dbf" providerId="LiveId" clId="{AB592DA4-8E51-4BE1-87A9-F31364F3D59A}" dt="2019-04-05T05:50:58.140" v="1660" actId="403"/>
          <ac:graphicFrameMkLst>
            <pc:docMk/>
            <pc:sldMk cId="2764609286" sldId="318"/>
            <ac:graphicFrameMk id="5" creationId="{79BE1C42-8097-4681-8F2A-080B41796643}"/>
          </ac:graphicFrameMkLst>
        </pc:graphicFrameChg>
        <pc:graphicFrameChg chg="add mod">
          <ac:chgData name="Max Moro" userId="1668dec2b6606dbf" providerId="LiveId" clId="{AB592DA4-8E51-4BE1-87A9-F31364F3D59A}" dt="2019-04-05T05:51:12.125" v="1671" actId="403"/>
          <ac:graphicFrameMkLst>
            <pc:docMk/>
            <pc:sldMk cId="2764609286" sldId="318"/>
            <ac:graphicFrameMk id="7" creationId="{4F2A6A65-9EB3-4C68-B1DF-A8A7C61F4857}"/>
          </ac:graphicFrameMkLst>
        </pc:graphicFrameChg>
        <pc:graphicFrameChg chg="add del mod">
          <ac:chgData name="Max Moro" userId="1668dec2b6606dbf" providerId="LiveId" clId="{AB592DA4-8E51-4BE1-87A9-F31364F3D59A}" dt="2019-04-05T05:47:34.444" v="1608"/>
          <ac:graphicFrameMkLst>
            <pc:docMk/>
            <pc:sldMk cId="2764609286" sldId="318"/>
            <ac:graphicFrameMk id="11" creationId="{E7B2321F-FA27-4B70-AD3C-D1F1B9DA04F3}"/>
          </ac:graphicFrameMkLst>
        </pc:graphicFrameChg>
      </pc:sldChg>
      <pc:sldChg chg="addSp delSp modSp add">
        <pc:chgData name="Max Moro" userId="1668dec2b6606dbf" providerId="LiveId" clId="{AB592DA4-8E51-4BE1-87A9-F31364F3D59A}" dt="2019-04-05T05:24:46.354" v="1014" actId="20577"/>
        <pc:sldMkLst>
          <pc:docMk/>
          <pc:sldMk cId="3536549228" sldId="322"/>
        </pc:sldMkLst>
        <pc:spChg chg="mod">
          <ac:chgData name="Max Moro" userId="1668dec2b6606dbf" providerId="LiveId" clId="{AB592DA4-8E51-4BE1-87A9-F31364F3D59A}" dt="2019-04-05T05:24:46.354" v="1014" actId="20577"/>
          <ac:spMkLst>
            <pc:docMk/>
            <pc:sldMk cId="3536549228" sldId="322"/>
            <ac:spMk id="2" creationId="{00000000-0000-0000-0000-000000000000}"/>
          </ac:spMkLst>
        </pc:spChg>
        <pc:spChg chg="mod topLvl">
          <ac:chgData name="Max Moro" userId="1668dec2b6606dbf" providerId="LiveId" clId="{AB592DA4-8E51-4BE1-87A9-F31364F3D59A}" dt="2019-04-05T05:22:51.230" v="972" actId="164"/>
          <ac:spMkLst>
            <pc:docMk/>
            <pc:sldMk cId="3536549228" sldId="322"/>
            <ac:spMk id="8" creationId="{C529BE72-D947-466B-95A9-8CF03D50A62E}"/>
          </ac:spMkLst>
        </pc:spChg>
        <pc:spChg chg="mod topLvl">
          <ac:chgData name="Max Moro" userId="1668dec2b6606dbf" providerId="LiveId" clId="{AB592DA4-8E51-4BE1-87A9-F31364F3D59A}" dt="2019-04-05T05:22:51.230" v="972" actId="164"/>
          <ac:spMkLst>
            <pc:docMk/>
            <pc:sldMk cId="3536549228" sldId="322"/>
            <ac:spMk id="9" creationId="{9E35309D-4B4A-4E10-B608-7C14256D884F}"/>
          </ac:spMkLst>
        </pc:spChg>
        <pc:spChg chg="mod topLvl">
          <ac:chgData name="Max Moro" userId="1668dec2b6606dbf" providerId="LiveId" clId="{AB592DA4-8E51-4BE1-87A9-F31364F3D59A}" dt="2019-04-05T05:22:51.230" v="972" actId="164"/>
          <ac:spMkLst>
            <pc:docMk/>
            <pc:sldMk cId="3536549228" sldId="322"/>
            <ac:spMk id="10" creationId="{BE34B498-F22D-444E-B150-2C6854E57FFF}"/>
          </ac:spMkLst>
        </pc:spChg>
        <pc:spChg chg="mod topLvl">
          <ac:chgData name="Max Moro" userId="1668dec2b6606dbf" providerId="LiveId" clId="{AB592DA4-8E51-4BE1-87A9-F31364F3D59A}" dt="2019-04-05T05:22:51.230" v="972" actId="164"/>
          <ac:spMkLst>
            <pc:docMk/>
            <pc:sldMk cId="3536549228" sldId="322"/>
            <ac:spMk id="11" creationId="{6CF5350E-86DF-4C43-9A29-C150DB7AD50E}"/>
          </ac:spMkLst>
        </pc:spChg>
        <pc:spChg chg="mod topLvl">
          <ac:chgData name="Max Moro" userId="1668dec2b6606dbf" providerId="LiveId" clId="{AB592DA4-8E51-4BE1-87A9-F31364F3D59A}" dt="2019-04-05T05:22:57.584" v="973" actId="164"/>
          <ac:spMkLst>
            <pc:docMk/>
            <pc:sldMk cId="3536549228" sldId="322"/>
            <ac:spMk id="12" creationId="{4B5014C0-428B-43F7-8647-3F3DA5914D5F}"/>
          </ac:spMkLst>
        </pc:spChg>
        <pc:spChg chg="mod topLvl">
          <ac:chgData name="Max Moro" userId="1668dec2b6606dbf" providerId="LiveId" clId="{AB592DA4-8E51-4BE1-87A9-F31364F3D59A}" dt="2019-04-05T05:22:57.584" v="973" actId="164"/>
          <ac:spMkLst>
            <pc:docMk/>
            <pc:sldMk cId="3536549228" sldId="322"/>
            <ac:spMk id="13" creationId="{221D84EB-77C4-4D15-8A34-5BE12D90A628}"/>
          </ac:spMkLst>
        </pc:spChg>
        <pc:spChg chg="mod topLvl">
          <ac:chgData name="Max Moro" userId="1668dec2b6606dbf" providerId="LiveId" clId="{AB592DA4-8E51-4BE1-87A9-F31364F3D59A}" dt="2019-04-05T05:22:57.584" v="973" actId="164"/>
          <ac:spMkLst>
            <pc:docMk/>
            <pc:sldMk cId="3536549228" sldId="322"/>
            <ac:spMk id="14" creationId="{04C0D2F4-AA0E-454F-82B0-EDE35B963782}"/>
          </ac:spMkLst>
        </pc:spChg>
        <pc:spChg chg="mod topLvl">
          <ac:chgData name="Max Moro" userId="1668dec2b6606dbf" providerId="LiveId" clId="{AB592DA4-8E51-4BE1-87A9-F31364F3D59A}" dt="2019-04-05T05:22:57.584" v="973" actId="164"/>
          <ac:spMkLst>
            <pc:docMk/>
            <pc:sldMk cId="3536549228" sldId="322"/>
            <ac:spMk id="15" creationId="{06CC2E23-EC7B-410C-BC84-C9B771307318}"/>
          </ac:spMkLst>
        </pc:spChg>
        <pc:spChg chg="mod topLvl">
          <ac:chgData name="Max Moro" userId="1668dec2b6606dbf" providerId="LiveId" clId="{AB592DA4-8E51-4BE1-87A9-F31364F3D59A}" dt="2019-04-05T05:23:02.664" v="974" actId="164"/>
          <ac:spMkLst>
            <pc:docMk/>
            <pc:sldMk cId="3536549228" sldId="322"/>
            <ac:spMk id="16" creationId="{2B30F365-C86B-4B0C-8601-77C1D29CDCD5}"/>
          </ac:spMkLst>
        </pc:spChg>
        <pc:spChg chg="mod topLvl">
          <ac:chgData name="Max Moro" userId="1668dec2b6606dbf" providerId="LiveId" clId="{AB592DA4-8E51-4BE1-87A9-F31364F3D59A}" dt="2019-04-05T05:23:02.664" v="974" actId="164"/>
          <ac:spMkLst>
            <pc:docMk/>
            <pc:sldMk cId="3536549228" sldId="322"/>
            <ac:spMk id="17" creationId="{137073A1-ADEA-4C45-8297-ADE3168E9517}"/>
          </ac:spMkLst>
        </pc:spChg>
        <pc:spChg chg="mod topLvl">
          <ac:chgData name="Max Moro" userId="1668dec2b6606dbf" providerId="LiveId" clId="{AB592DA4-8E51-4BE1-87A9-F31364F3D59A}" dt="2019-04-05T05:23:02.664" v="974" actId="164"/>
          <ac:spMkLst>
            <pc:docMk/>
            <pc:sldMk cId="3536549228" sldId="322"/>
            <ac:spMk id="18" creationId="{4EF83344-C4AC-4CCB-9B41-4AEF36081E4C}"/>
          </ac:spMkLst>
        </pc:spChg>
        <pc:spChg chg="mod topLvl">
          <ac:chgData name="Max Moro" userId="1668dec2b6606dbf" providerId="LiveId" clId="{AB592DA4-8E51-4BE1-87A9-F31364F3D59A}" dt="2019-04-05T05:23:02.664" v="974" actId="164"/>
          <ac:spMkLst>
            <pc:docMk/>
            <pc:sldMk cId="3536549228" sldId="322"/>
            <ac:spMk id="19" creationId="{63D23A1A-5E39-416B-BF94-E9F9540223D6}"/>
          </ac:spMkLst>
        </pc:spChg>
        <pc:spChg chg="del">
          <ac:chgData name="Max Moro" userId="1668dec2b6606dbf" providerId="LiveId" clId="{AB592DA4-8E51-4BE1-87A9-F31364F3D59A}" dt="2019-04-05T05:20:57.939" v="946" actId="478"/>
          <ac:spMkLst>
            <pc:docMk/>
            <pc:sldMk cId="3536549228" sldId="322"/>
            <ac:spMk id="20" creationId="{8788B8DF-96FF-451F-859C-6F73E680FF01}"/>
          </ac:spMkLst>
        </pc:spChg>
        <pc:spChg chg="del mod">
          <ac:chgData name="Max Moro" userId="1668dec2b6606dbf" providerId="LiveId" clId="{AB592DA4-8E51-4BE1-87A9-F31364F3D59A}" dt="2019-04-05T05:20:54.820" v="945" actId="478"/>
          <ac:spMkLst>
            <pc:docMk/>
            <pc:sldMk cId="3536549228" sldId="322"/>
            <ac:spMk id="22" creationId="{880E198B-4A13-41A3-8637-C4DE6B8292FE}"/>
          </ac:spMkLst>
        </pc:spChg>
        <pc:spChg chg="del">
          <ac:chgData name="Max Moro" userId="1668dec2b6606dbf" providerId="LiveId" clId="{AB592DA4-8E51-4BE1-87A9-F31364F3D59A}" dt="2019-04-05T05:20:54.820" v="945" actId="478"/>
          <ac:spMkLst>
            <pc:docMk/>
            <pc:sldMk cId="3536549228" sldId="322"/>
            <ac:spMk id="23" creationId="{84D8C6C5-9BDF-4359-A1B4-D796F1FE798C}"/>
          </ac:spMkLst>
        </pc:spChg>
        <pc:spChg chg="del mod">
          <ac:chgData name="Max Moro" userId="1668dec2b6606dbf" providerId="LiveId" clId="{AB592DA4-8E51-4BE1-87A9-F31364F3D59A}" dt="2019-04-05T05:20:54.820" v="945" actId="478"/>
          <ac:spMkLst>
            <pc:docMk/>
            <pc:sldMk cId="3536549228" sldId="322"/>
            <ac:spMk id="24" creationId="{DC9FF35B-4F1A-4D65-A1C6-C1816234A959}"/>
          </ac:spMkLst>
        </pc:spChg>
        <pc:spChg chg="del">
          <ac:chgData name="Max Moro" userId="1668dec2b6606dbf" providerId="LiveId" clId="{AB592DA4-8E51-4BE1-87A9-F31364F3D59A}" dt="2019-04-05T05:20:57.939" v="946" actId="478"/>
          <ac:spMkLst>
            <pc:docMk/>
            <pc:sldMk cId="3536549228" sldId="322"/>
            <ac:spMk id="25" creationId="{561EA00A-6A88-4A3E-A3D4-98EE4A2E411E}"/>
          </ac:spMkLst>
        </pc:spChg>
        <pc:spChg chg="del">
          <ac:chgData name="Max Moro" userId="1668dec2b6606dbf" providerId="LiveId" clId="{AB592DA4-8E51-4BE1-87A9-F31364F3D59A}" dt="2019-04-05T05:20:54.820" v="945" actId="478"/>
          <ac:spMkLst>
            <pc:docMk/>
            <pc:sldMk cId="3536549228" sldId="322"/>
            <ac:spMk id="26" creationId="{6E9976F1-76E5-429F-ADE3-98834B4AE6D9}"/>
          </ac:spMkLst>
        </pc:spChg>
        <pc:spChg chg="del">
          <ac:chgData name="Max Moro" userId="1668dec2b6606dbf" providerId="LiveId" clId="{AB592DA4-8E51-4BE1-87A9-F31364F3D59A}" dt="2019-04-05T05:20:54.820" v="945" actId="478"/>
          <ac:spMkLst>
            <pc:docMk/>
            <pc:sldMk cId="3536549228" sldId="322"/>
            <ac:spMk id="27" creationId="{870344AF-109D-444A-8EFF-6AE7D5FD231F}"/>
          </ac:spMkLst>
        </pc:spChg>
        <pc:spChg chg="del">
          <ac:chgData name="Max Moro" userId="1668dec2b6606dbf" providerId="LiveId" clId="{AB592DA4-8E51-4BE1-87A9-F31364F3D59A}" dt="2019-04-05T05:20:54.820" v="945" actId="478"/>
          <ac:spMkLst>
            <pc:docMk/>
            <pc:sldMk cId="3536549228" sldId="322"/>
            <ac:spMk id="28" creationId="{C4A3486C-6BE0-4E81-84EA-5636ACBB49C6}"/>
          </ac:spMkLst>
        </pc:spChg>
        <pc:spChg chg="del">
          <ac:chgData name="Max Moro" userId="1668dec2b6606dbf" providerId="LiveId" clId="{AB592DA4-8E51-4BE1-87A9-F31364F3D59A}" dt="2019-04-05T05:21:09.588" v="949" actId="478"/>
          <ac:spMkLst>
            <pc:docMk/>
            <pc:sldMk cId="3536549228" sldId="322"/>
            <ac:spMk id="30" creationId="{9CE46888-4E5F-44ED-811B-47408CFA59FE}"/>
          </ac:spMkLst>
        </pc:spChg>
        <pc:spChg chg="del">
          <ac:chgData name="Max Moro" userId="1668dec2b6606dbf" providerId="LiveId" clId="{AB592DA4-8E51-4BE1-87A9-F31364F3D59A}" dt="2019-04-05T05:21:14.083" v="950" actId="478"/>
          <ac:spMkLst>
            <pc:docMk/>
            <pc:sldMk cId="3536549228" sldId="322"/>
            <ac:spMk id="31" creationId="{9A442FEB-F5FA-41F3-914C-05803FC9F3E3}"/>
          </ac:spMkLst>
        </pc:spChg>
        <pc:spChg chg="del">
          <ac:chgData name="Max Moro" userId="1668dec2b6606dbf" providerId="LiveId" clId="{AB592DA4-8E51-4BE1-87A9-F31364F3D59A}" dt="2019-04-05T05:21:09.588" v="949" actId="478"/>
          <ac:spMkLst>
            <pc:docMk/>
            <pc:sldMk cId="3536549228" sldId="322"/>
            <ac:spMk id="32" creationId="{33563925-4F4C-484B-899A-EEF62D13BA47}"/>
          </ac:spMkLst>
        </pc:spChg>
        <pc:spChg chg="del">
          <ac:chgData name="Max Moro" userId="1668dec2b6606dbf" providerId="LiveId" clId="{AB592DA4-8E51-4BE1-87A9-F31364F3D59A}" dt="2019-04-05T05:21:09.588" v="949" actId="478"/>
          <ac:spMkLst>
            <pc:docMk/>
            <pc:sldMk cId="3536549228" sldId="322"/>
            <ac:spMk id="33" creationId="{EF9FA72E-33A1-4338-B162-746B7793A9AD}"/>
          </ac:spMkLst>
        </pc:spChg>
        <pc:spChg chg="del">
          <ac:chgData name="Max Moro" userId="1668dec2b6606dbf" providerId="LiveId" clId="{AB592DA4-8E51-4BE1-87A9-F31364F3D59A}" dt="2019-04-05T05:21:09.588" v="949" actId="478"/>
          <ac:spMkLst>
            <pc:docMk/>
            <pc:sldMk cId="3536549228" sldId="322"/>
            <ac:spMk id="34" creationId="{B05E464C-8942-4DDC-B82D-8A14752BDA85}"/>
          </ac:spMkLst>
        </pc:spChg>
        <pc:spChg chg="del">
          <ac:chgData name="Max Moro" userId="1668dec2b6606dbf" providerId="LiveId" clId="{AB592DA4-8E51-4BE1-87A9-F31364F3D59A}" dt="2019-04-05T05:21:14.083" v="950" actId="478"/>
          <ac:spMkLst>
            <pc:docMk/>
            <pc:sldMk cId="3536549228" sldId="322"/>
            <ac:spMk id="35" creationId="{8ABBC826-055E-41E8-AE68-5311FE27E891}"/>
          </ac:spMkLst>
        </pc:spChg>
        <pc:spChg chg="del">
          <ac:chgData name="Max Moro" userId="1668dec2b6606dbf" providerId="LiveId" clId="{AB592DA4-8E51-4BE1-87A9-F31364F3D59A}" dt="2019-04-05T05:21:09.588" v="949" actId="478"/>
          <ac:spMkLst>
            <pc:docMk/>
            <pc:sldMk cId="3536549228" sldId="322"/>
            <ac:spMk id="36" creationId="{B7E7940C-2D7E-4421-B78B-B1FB060EF6A4}"/>
          </ac:spMkLst>
        </pc:spChg>
        <pc:spChg chg="del">
          <ac:chgData name="Max Moro" userId="1668dec2b6606dbf" providerId="LiveId" clId="{AB592DA4-8E51-4BE1-87A9-F31364F3D59A}" dt="2019-04-05T05:21:09.588" v="949" actId="478"/>
          <ac:spMkLst>
            <pc:docMk/>
            <pc:sldMk cId="3536549228" sldId="322"/>
            <ac:spMk id="37" creationId="{2696D4B5-B639-49E7-8706-072B768C3BFA}"/>
          </ac:spMkLst>
        </pc:spChg>
        <pc:spChg chg="del">
          <ac:chgData name="Max Moro" userId="1668dec2b6606dbf" providerId="LiveId" clId="{AB592DA4-8E51-4BE1-87A9-F31364F3D59A}" dt="2019-04-05T05:21:14.083" v="950" actId="478"/>
          <ac:spMkLst>
            <pc:docMk/>
            <pc:sldMk cId="3536549228" sldId="322"/>
            <ac:spMk id="38" creationId="{5416E6FD-6F1C-4A8A-BE51-597AFC4827CF}"/>
          </ac:spMkLst>
        </pc:spChg>
        <pc:spChg chg="del">
          <ac:chgData name="Max Moro" userId="1668dec2b6606dbf" providerId="LiveId" clId="{AB592DA4-8E51-4BE1-87A9-F31364F3D59A}" dt="2019-04-05T05:21:09.588" v="949" actId="478"/>
          <ac:spMkLst>
            <pc:docMk/>
            <pc:sldMk cId="3536549228" sldId="322"/>
            <ac:spMk id="39" creationId="{2732A817-3A79-4EBB-9C50-69409F1DD236}"/>
          </ac:spMkLst>
        </pc:spChg>
        <pc:spChg chg="del">
          <ac:chgData name="Max Moro" userId="1668dec2b6606dbf" providerId="LiveId" clId="{AB592DA4-8E51-4BE1-87A9-F31364F3D59A}" dt="2019-04-05T05:21:09.588" v="949" actId="478"/>
          <ac:spMkLst>
            <pc:docMk/>
            <pc:sldMk cId="3536549228" sldId="322"/>
            <ac:spMk id="40" creationId="{5A2C478E-8C8C-4C63-94DA-847FC73A0F3E}"/>
          </ac:spMkLst>
        </pc:spChg>
        <pc:spChg chg="del">
          <ac:chgData name="Max Moro" userId="1668dec2b6606dbf" providerId="LiveId" clId="{AB592DA4-8E51-4BE1-87A9-F31364F3D59A}" dt="2019-04-05T05:21:09.588" v="949" actId="478"/>
          <ac:spMkLst>
            <pc:docMk/>
            <pc:sldMk cId="3536549228" sldId="322"/>
            <ac:spMk id="41" creationId="{F37862F6-DCB0-4A9F-A39C-D1316FD01A93}"/>
          </ac:spMkLst>
        </pc:spChg>
        <pc:spChg chg="mod topLvl">
          <ac:chgData name="Max Moro" userId="1668dec2b6606dbf" providerId="LiveId" clId="{AB592DA4-8E51-4BE1-87A9-F31364F3D59A}" dt="2019-04-05T05:23:11.215" v="975" actId="164"/>
          <ac:spMkLst>
            <pc:docMk/>
            <pc:sldMk cId="3536549228" sldId="322"/>
            <ac:spMk id="42" creationId="{366C8AA1-C2E5-4E9A-A5CF-C5CC37585424}"/>
          </ac:spMkLst>
        </pc:spChg>
        <pc:spChg chg="mod topLvl">
          <ac:chgData name="Max Moro" userId="1668dec2b6606dbf" providerId="LiveId" clId="{AB592DA4-8E51-4BE1-87A9-F31364F3D59A}" dt="2019-04-05T05:23:11.215" v="975" actId="164"/>
          <ac:spMkLst>
            <pc:docMk/>
            <pc:sldMk cId="3536549228" sldId="322"/>
            <ac:spMk id="43" creationId="{0DF0EFEA-AC83-4275-A6D9-570181C250C1}"/>
          </ac:spMkLst>
        </pc:spChg>
        <pc:spChg chg="mod topLvl">
          <ac:chgData name="Max Moro" userId="1668dec2b6606dbf" providerId="LiveId" clId="{AB592DA4-8E51-4BE1-87A9-F31364F3D59A}" dt="2019-04-05T05:23:11.215" v="975" actId="164"/>
          <ac:spMkLst>
            <pc:docMk/>
            <pc:sldMk cId="3536549228" sldId="322"/>
            <ac:spMk id="44" creationId="{BF2316EB-46E5-41AF-8CDB-16CBF6C0BCD4}"/>
          </ac:spMkLst>
        </pc:spChg>
        <pc:spChg chg="mod topLvl">
          <ac:chgData name="Max Moro" userId="1668dec2b6606dbf" providerId="LiveId" clId="{AB592DA4-8E51-4BE1-87A9-F31364F3D59A}" dt="2019-04-05T05:23:11.215" v="975" actId="164"/>
          <ac:spMkLst>
            <pc:docMk/>
            <pc:sldMk cId="3536549228" sldId="322"/>
            <ac:spMk id="45" creationId="{762DF7BC-A1A7-4DCF-8850-B2CD9E41795F}"/>
          </ac:spMkLst>
        </pc:spChg>
        <pc:spChg chg="mod topLvl">
          <ac:chgData name="Max Moro" userId="1668dec2b6606dbf" providerId="LiveId" clId="{AB592DA4-8E51-4BE1-87A9-F31364F3D59A}" dt="2019-04-05T05:23:15.501" v="976" actId="164"/>
          <ac:spMkLst>
            <pc:docMk/>
            <pc:sldMk cId="3536549228" sldId="322"/>
            <ac:spMk id="46" creationId="{7A834458-6B52-4B68-B74F-32BE8031088C}"/>
          </ac:spMkLst>
        </pc:spChg>
        <pc:spChg chg="mod topLvl">
          <ac:chgData name="Max Moro" userId="1668dec2b6606dbf" providerId="LiveId" clId="{AB592DA4-8E51-4BE1-87A9-F31364F3D59A}" dt="2019-04-05T05:23:15.501" v="976" actId="164"/>
          <ac:spMkLst>
            <pc:docMk/>
            <pc:sldMk cId="3536549228" sldId="322"/>
            <ac:spMk id="47" creationId="{91DEAAE5-00DC-4940-8084-39D4442EA47C}"/>
          </ac:spMkLst>
        </pc:spChg>
        <pc:spChg chg="mod topLvl">
          <ac:chgData name="Max Moro" userId="1668dec2b6606dbf" providerId="LiveId" clId="{AB592DA4-8E51-4BE1-87A9-F31364F3D59A}" dt="2019-04-05T05:23:15.501" v="976" actId="164"/>
          <ac:spMkLst>
            <pc:docMk/>
            <pc:sldMk cId="3536549228" sldId="322"/>
            <ac:spMk id="48" creationId="{6876EEAF-778E-4A8D-BD70-AF97B33D3EDB}"/>
          </ac:spMkLst>
        </pc:spChg>
        <pc:spChg chg="mod topLvl">
          <ac:chgData name="Max Moro" userId="1668dec2b6606dbf" providerId="LiveId" clId="{AB592DA4-8E51-4BE1-87A9-F31364F3D59A}" dt="2019-04-05T05:23:15.501" v="976" actId="164"/>
          <ac:spMkLst>
            <pc:docMk/>
            <pc:sldMk cId="3536549228" sldId="322"/>
            <ac:spMk id="49" creationId="{CE1D9D98-1034-4C16-A801-E9C44CA9B5D2}"/>
          </ac:spMkLst>
        </pc:spChg>
        <pc:grpChg chg="del mod">
          <ac:chgData name="Max Moro" userId="1668dec2b6606dbf" providerId="LiveId" clId="{AB592DA4-8E51-4BE1-87A9-F31364F3D59A}" dt="2019-04-05T05:21:59.760" v="959" actId="165"/>
          <ac:grpSpMkLst>
            <pc:docMk/>
            <pc:sldMk cId="3536549228" sldId="322"/>
            <ac:grpSpMk id="3" creationId="{30AAEA35-C35F-433C-8FBE-851EB130BC92}"/>
          </ac:grpSpMkLst>
        </pc:grpChg>
        <pc:grpChg chg="add del mod">
          <ac:chgData name="Max Moro" userId="1668dec2b6606dbf" providerId="LiveId" clId="{AB592DA4-8E51-4BE1-87A9-F31364F3D59A}" dt="2019-04-05T05:22:05.002" v="960" actId="165"/>
          <ac:grpSpMkLst>
            <pc:docMk/>
            <pc:sldMk cId="3536549228" sldId="322"/>
            <ac:grpSpMk id="29" creationId="{BCC5784A-36C3-40F6-ADF0-A16ACD93F89E}"/>
          </ac:grpSpMkLst>
        </pc:grpChg>
        <pc:grpChg chg="add mod">
          <ac:chgData name="Max Moro" userId="1668dec2b6606dbf" providerId="LiveId" clId="{AB592DA4-8E51-4BE1-87A9-F31364F3D59A}" dt="2019-04-05T05:22:44.643" v="971" actId="164"/>
          <ac:grpSpMkLst>
            <pc:docMk/>
            <pc:sldMk cId="3536549228" sldId="322"/>
            <ac:grpSpMk id="50" creationId="{246BAAF6-4FCB-4B50-A0AE-F61E4C0D8005}"/>
          </ac:grpSpMkLst>
        </pc:grpChg>
        <pc:grpChg chg="add mod">
          <ac:chgData name="Max Moro" userId="1668dec2b6606dbf" providerId="LiveId" clId="{AB592DA4-8E51-4BE1-87A9-F31364F3D59A}" dt="2019-04-05T05:22:44.323" v="970" actId="164"/>
          <ac:grpSpMkLst>
            <pc:docMk/>
            <pc:sldMk cId="3536549228" sldId="322"/>
            <ac:grpSpMk id="51" creationId="{728C4E31-9885-4912-93B9-DBD1EA41CEF9}"/>
          </ac:grpSpMkLst>
        </pc:grpChg>
        <pc:grpChg chg="add mod">
          <ac:chgData name="Max Moro" userId="1668dec2b6606dbf" providerId="LiveId" clId="{AB592DA4-8E51-4BE1-87A9-F31364F3D59A}" dt="2019-04-05T05:23:58.841" v="986" actId="1076"/>
          <ac:grpSpMkLst>
            <pc:docMk/>
            <pc:sldMk cId="3536549228" sldId="322"/>
            <ac:grpSpMk id="52" creationId="{8E61A47B-556B-4E01-B1AE-864A71FD8C79}"/>
          </ac:grpSpMkLst>
        </pc:grpChg>
        <pc:grpChg chg="add mod">
          <ac:chgData name="Max Moro" userId="1668dec2b6606dbf" providerId="LiveId" clId="{AB592DA4-8E51-4BE1-87A9-F31364F3D59A}" dt="2019-04-05T05:23:58.841" v="986" actId="1076"/>
          <ac:grpSpMkLst>
            <pc:docMk/>
            <pc:sldMk cId="3536549228" sldId="322"/>
            <ac:grpSpMk id="53" creationId="{665E311C-90C7-45BA-8966-3A4E1400B405}"/>
          </ac:grpSpMkLst>
        </pc:grpChg>
        <pc:grpChg chg="add mod">
          <ac:chgData name="Max Moro" userId="1668dec2b6606dbf" providerId="LiveId" clId="{AB592DA4-8E51-4BE1-87A9-F31364F3D59A}" dt="2019-04-05T05:23:58.841" v="986" actId="1076"/>
          <ac:grpSpMkLst>
            <pc:docMk/>
            <pc:sldMk cId="3536549228" sldId="322"/>
            <ac:grpSpMk id="54" creationId="{916CC03E-FD51-44FE-94B6-1949FDFF8643}"/>
          </ac:grpSpMkLst>
        </pc:grpChg>
        <pc:grpChg chg="add mod">
          <ac:chgData name="Max Moro" userId="1668dec2b6606dbf" providerId="LiveId" clId="{AB592DA4-8E51-4BE1-87A9-F31364F3D59A}" dt="2019-04-05T05:24:07.585" v="987" actId="1076"/>
          <ac:grpSpMkLst>
            <pc:docMk/>
            <pc:sldMk cId="3536549228" sldId="322"/>
            <ac:grpSpMk id="55" creationId="{6FD3562A-7C74-4DFB-AC64-CAFD3DA97AA9}"/>
          </ac:grpSpMkLst>
        </pc:grpChg>
        <pc:grpChg chg="add mod">
          <ac:chgData name="Max Moro" userId="1668dec2b6606dbf" providerId="LiveId" clId="{AB592DA4-8E51-4BE1-87A9-F31364F3D59A}" dt="2019-04-05T05:24:07.585" v="987" actId="1076"/>
          <ac:grpSpMkLst>
            <pc:docMk/>
            <pc:sldMk cId="3536549228" sldId="322"/>
            <ac:grpSpMk id="56" creationId="{D55C733A-F40C-401A-A65B-455DFC439ADA}"/>
          </ac:grpSpMkLst>
        </pc:grpChg>
        <pc:graphicFrameChg chg="del mod">
          <ac:chgData name="Max Moro" userId="1668dec2b6606dbf" providerId="LiveId" clId="{AB592DA4-8E51-4BE1-87A9-F31364F3D59A}" dt="2019-04-05T05:20:40.861" v="940" actId="18245"/>
          <ac:graphicFrameMkLst>
            <pc:docMk/>
            <pc:sldMk cId="3536549228" sldId="322"/>
            <ac:graphicFrameMk id="5" creationId="{09A777DD-D924-4137-92B7-868D0FBBB569}"/>
          </ac:graphicFrameMkLst>
        </pc:graphicFrameChg>
        <pc:graphicFrameChg chg="add del mod">
          <ac:chgData name="Max Moro" userId="1668dec2b6606dbf" providerId="LiveId" clId="{AB592DA4-8E51-4BE1-87A9-F31364F3D59A}" dt="2019-04-05T05:18:10.279" v="924" actId="478"/>
          <ac:graphicFrameMkLst>
            <pc:docMk/>
            <pc:sldMk cId="3536549228" sldId="322"/>
            <ac:graphicFrameMk id="6" creationId="{96619D6A-2621-4E6B-A366-A61453A387A9}"/>
          </ac:graphicFrameMkLst>
        </pc:graphicFrameChg>
        <pc:graphicFrameChg chg="add del mod">
          <ac:chgData name="Max Moro" userId="1668dec2b6606dbf" providerId="LiveId" clId="{AB592DA4-8E51-4BE1-87A9-F31364F3D59A}" dt="2019-04-05T05:19:14.311" v="934" actId="478"/>
          <ac:graphicFrameMkLst>
            <pc:docMk/>
            <pc:sldMk cId="3536549228" sldId="322"/>
            <ac:graphicFrameMk id="7" creationId="{570F19B4-DD1A-4DBB-94FE-A700C002929C}"/>
          </ac:graphicFrameMkLst>
        </pc:graphicFrameChg>
      </pc:sldChg>
      <pc:sldChg chg="delSp modSp add">
        <pc:chgData name="Max Moro" userId="1668dec2b6606dbf" providerId="LiveId" clId="{AB592DA4-8E51-4BE1-87A9-F31364F3D59A}" dt="2019-04-05T05:24:41.281" v="1002" actId="20577"/>
        <pc:sldMkLst>
          <pc:docMk/>
          <pc:sldMk cId="2006516233" sldId="324"/>
        </pc:sldMkLst>
        <pc:spChg chg="mod">
          <ac:chgData name="Max Moro" userId="1668dec2b6606dbf" providerId="LiveId" clId="{AB592DA4-8E51-4BE1-87A9-F31364F3D59A}" dt="2019-04-05T05:24:41.281" v="1002" actId="20577"/>
          <ac:spMkLst>
            <pc:docMk/>
            <pc:sldMk cId="2006516233" sldId="324"/>
            <ac:spMk id="2" creationId="{00000000-0000-0000-0000-000000000000}"/>
          </ac:spMkLst>
        </pc:spChg>
        <pc:graphicFrameChg chg="del">
          <ac:chgData name="Max Moro" userId="1668dec2b6606dbf" providerId="LiveId" clId="{AB592DA4-8E51-4BE1-87A9-F31364F3D59A}" dt="2019-04-05T05:24:18.179" v="988" actId="478"/>
          <ac:graphicFrameMkLst>
            <pc:docMk/>
            <pc:sldMk cId="2006516233" sldId="324"/>
            <ac:graphicFrameMk id="5" creationId="{09A777DD-D924-4137-92B7-868D0FBBB569}"/>
          </ac:graphicFrameMkLst>
        </pc:graphicFrameChg>
        <pc:graphicFrameChg chg="mod">
          <ac:chgData name="Max Moro" userId="1668dec2b6606dbf" providerId="LiveId" clId="{AB592DA4-8E51-4BE1-87A9-F31364F3D59A}" dt="2019-04-05T05:24:30.711" v="992" actId="14100"/>
          <ac:graphicFrameMkLst>
            <pc:docMk/>
            <pc:sldMk cId="2006516233" sldId="324"/>
            <ac:graphicFrameMk id="6" creationId="{96619D6A-2621-4E6B-A366-A61453A387A9}"/>
          </ac:graphicFrameMkLst>
        </pc:graphicFrameChg>
      </pc:sldChg>
      <pc:sldChg chg="addSp delSp modSp add">
        <pc:chgData name="Max Moro" userId="1668dec2b6606dbf" providerId="LiveId" clId="{AB592DA4-8E51-4BE1-87A9-F31364F3D59A}" dt="2019-04-05T05:52:47.075" v="1707" actId="20577"/>
        <pc:sldMkLst>
          <pc:docMk/>
          <pc:sldMk cId="2475775654" sldId="325"/>
        </pc:sldMkLst>
        <pc:spChg chg="mod">
          <ac:chgData name="Max Moro" userId="1668dec2b6606dbf" providerId="LiveId" clId="{AB592DA4-8E51-4BE1-87A9-F31364F3D59A}" dt="2019-04-05T05:52:47.075" v="1707" actId="20577"/>
          <ac:spMkLst>
            <pc:docMk/>
            <pc:sldMk cId="2475775654" sldId="325"/>
            <ac:spMk id="2" creationId="{00000000-0000-0000-0000-000000000000}"/>
          </ac:spMkLst>
        </pc:spChg>
        <pc:spChg chg="add del mod">
          <ac:chgData name="Max Moro" userId="1668dec2b6606dbf" providerId="LiveId" clId="{AB592DA4-8E51-4BE1-87A9-F31364F3D59A}" dt="2019-04-05T05:51:39.828" v="1674" actId="478"/>
          <ac:spMkLst>
            <pc:docMk/>
            <pc:sldMk cId="2475775654" sldId="325"/>
            <ac:spMk id="3" creationId="{EC4D42FC-81F6-4E26-9422-42D021056A0B}"/>
          </ac:spMkLst>
        </pc:spChg>
        <pc:spChg chg="ord">
          <ac:chgData name="Max Moro" userId="1668dec2b6606dbf" providerId="LiveId" clId="{AB592DA4-8E51-4BE1-87A9-F31364F3D59A}" dt="2019-04-05T05:52:01.060" v="1682" actId="166"/>
          <ac:spMkLst>
            <pc:docMk/>
            <pc:sldMk cId="2475775654" sldId="325"/>
            <ac:spMk id="4" creationId="{00000000-0000-0000-0000-000000000000}"/>
          </ac:spMkLst>
        </pc:spChg>
        <pc:grpChg chg="del">
          <ac:chgData name="Max Moro" userId="1668dec2b6606dbf" providerId="LiveId" clId="{AB592DA4-8E51-4BE1-87A9-F31364F3D59A}" dt="2019-04-05T05:51:39.828" v="1674" actId="478"/>
          <ac:grpSpMkLst>
            <pc:docMk/>
            <pc:sldMk cId="2475775654" sldId="325"/>
            <ac:grpSpMk id="8" creationId="{1DAC7684-AD96-47B1-9CFF-DB06E3729078}"/>
          </ac:grpSpMkLst>
        </pc:grpChg>
        <pc:graphicFrameChg chg="del">
          <ac:chgData name="Max Moro" userId="1668dec2b6606dbf" providerId="LiveId" clId="{AB592DA4-8E51-4BE1-87A9-F31364F3D59A}" dt="2019-04-05T05:51:36.725" v="1673" actId="478"/>
          <ac:graphicFrameMkLst>
            <pc:docMk/>
            <pc:sldMk cId="2475775654" sldId="325"/>
            <ac:graphicFrameMk id="5" creationId="{79BE1C42-8097-4681-8F2A-080B41796643}"/>
          </ac:graphicFrameMkLst>
        </pc:graphicFrameChg>
        <pc:graphicFrameChg chg="del">
          <ac:chgData name="Max Moro" userId="1668dec2b6606dbf" providerId="LiveId" clId="{AB592DA4-8E51-4BE1-87A9-F31364F3D59A}" dt="2019-04-05T05:51:39.828" v="1674" actId="478"/>
          <ac:graphicFrameMkLst>
            <pc:docMk/>
            <pc:sldMk cId="2475775654" sldId="325"/>
            <ac:graphicFrameMk id="7" creationId="{4F2A6A65-9EB3-4C68-B1DF-A8A7C61F4857}"/>
          </ac:graphicFrameMkLst>
        </pc:graphicFrameChg>
        <pc:picChg chg="add mod ord">
          <ac:chgData name="Max Moro" userId="1668dec2b6606dbf" providerId="LiveId" clId="{AB592DA4-8E51-4BE1-87A9-F31364F3D59A}" dt="2019-04-05T05:52:15.379" v="1683" actId="14100"/>
          <ac:picMkLst>
            <pc:docMk/>
            <pc:sldMk cId="2475775654" sldId="325"/>
            <ac:picMk id="1026" creationId="{42FF18B5-7C08-4AF5-BCEC-03A6586281AA}"/>
          </ac:picMkLst>
        </pc:picChg>
      </pc:sldChg>
      <pc:sldChg chg="addSp delSp modSp add">
        <pc:chgData name="Max Moro" userId="1668dec2b6606dbf" providerId="LiveId" clId="{AB592DA4-8E51-4BE1-87A9-F31364F3D59A}" dt="2019-04-05T06:01:35.430" v="1781" actId="1076"/>
        <pc:sldMkLst>
          <pc:docMk/>
          <pc:sldMk cId="3801292103" sldId="326"/>
        </pc:sldMkLst>
        <pc:spChg chg="mod">
          <ac:chgData name="Max Moro" userId="1668dec2b6606dbf" providerId="LiveId" clId="{AB592DA4-8E51-4BE1-87A9-F31364F3D59A}" dt="2019-04-05T05:53:21.668" v="1731" actId="20577"/>
          <ac:spMkLst>
            <pc:docMk/>
            <pc:sldMk cId="3801292103" sldId="326"/>
            <ac:spMk id="2" creationId="{00000000-0000-0000-0000-000000000000}"/>
          </ac:spMkLst>
        </pc:spChg>
        <pc:picChg chg="del">
          <ac:chgData name="Max Moro" userId="1668dec2b6606dbf" providerId="LiveId" clId="{AB592DA4-8E51-4BE1-87A9-F31364F3D59A}" dt="2019-04-05T05:53:04.499" v="1709" actId="478"/>
          <ac:picMkLst>
            <pc:docMk/>
            <pc:sldMk cId="3801292103" sldId="326"/>
            <ac:picMk id="1026" creationId="{42FF18B5-7C08-4AF5-BCEC-03A6586281AA}"/>
          </ac:picMkLst>
        </pc:picChg>
        <pc:picChg chg="add del mod">
          <ac:chgData name="Max Moro" userId="1668dec2b6606dbf" providerId="LiveId" clId="{AB592DA4-8E51-4BE1-87A9-F31364F3D59A}" dt="2019-04-05T05:59:00.799" v="1759" actId="478"/>
          <ac:picMkLst>
            <pc:docMk/>
            <pc:sldMk cId="3801292103" sldId="326"/>
            <ac:picMk id="2050" creationId="{6A7E1A0D-A282-4974-8FF4-D477EB4BB993}"/>
          </ac:picMkLst>
        </pc:picChg>
        <pc:picChg chg="add del mod">
          <ac:chgData name="Max Moro" userId="1668dec2b6606dbf" providerId="LiveId" clId="{AB592DA4-8E51-4BE1-87A9-F31364F3D59A}" dt="2019-04-05T06:01:28.830" v="1778" actId="478"/>
          <ac:picMkLst>
            <pc:docMk/>
            <pc:sldMk cId="3801292103" sldId="326"/>
            <ac:picMk id="2052" creationId="{A5814A75-BFE5-483B-9851-5577C7491DC8}"/>
          </ac:picMkLst>
        </pc:picChg>
        <pc:picChg chg="add mod">
          <ac:chgData name="Max Moro" userId="1668dec2b6606dbf" providerId="LiveId" clId="{AB592DA4-8E51-4BE1-87A9-F31364F3D59A}" dt="2019-04-05T06:01:35.430" v="1781" actId="1076"/>
          <ac:picMkLst>
            <pc:docMk/>
            <pc:sldMk cId="3801292103" sldId="326"/>
            <ac:picMk id="2054" creationId="{96086439-B661-477A-91FC-3048DF1D3CF8}"/>
          </ac:picMkLst>
        </pc:picChg>
      </pc:sldChg>
      <pc:sldChg chg="addSp delSp modSp add">
        <pc:chgData name="Max Moro" userId="1668dec2b6606dbf" providerId="LiveId" clId="{AB592DA4-8E51-4BE1-87A9-F31364F3D59A}" dt="2019-04-05T06:02:26.358" v="1803" actId="1076"/>
        <pc:sldMkLst>
          <pc:docMk/>
          <pc:sldMk cId="1129788051" sldId="328"/>
        </pc:sldMkLst>
        <pc:spChg chg="mod">
          <ac:chgData name="Max Moro" userId="1668dec2b6606dbf" providerId="LiveId" clId="{AB592DA4-8E51-4BE1-87A9-F31364F3D59A}" dt="2019-04-05T06:02:18.175" v="1799" actId="20577"/>
          <ac:spMkLst>
            <pc:docMk/>
            <pc:sldMk cId="1129788051" sldId="328"/>
            <ac:spMk id="2" creationId="{00000000-0000-0000-0000-000000000000}"/>
          </ac:spMkLst>
        </pc:spChg>
        <pc:picChg chg="del">
          <ac:chgData name="Max Moro" userId="1668dec2b6606dbf" providerId="LiveId" clId="{AB592DA4-8E51-4BE1-87A9-F31364F3D59A}" dt="2019-04-05T06:02:20.222" v="1800" actId="478"/>
          <ac:picMkLst>
            <pc:docMk/>
            <pc:sldMk cId="1129788051" sldId="328"/>
            <ac:picMk id="3074" creationId="{81C33F98-897F-46BB-9064-1C05EDAC7990}"/>
          </ac:picMkLst>
        </pc:picChg>
        <pc:picChg chg="add mod">
          <ac:chgData name="Max Moro" userId="1668dec2b6606dbf" providerId="LiveId" clId="{AB592DA4-8E51-4BE1-87A9-F31364F3D59A}" dt="2019-04-05T06:02:26.358" v="1803" actId="1076"/>
          <ac:picMkLst>
            <pc:docMk/>
            <pc:sldMk cId="1129788051" sldId="328"/>
            <ac:picMk id="4098" creationId="{59FA0809-C1C4-47E9-8552-119F1D0D49D3}"/>
          </ac:picMkLst>
        </pc:picChg>
      </pc:sldChg>
      <pc:sldChg chg="addSp delSp modSp add">
        <pc:chgData name="Max Moro" userId="1668dec2b6606dbf" providerId="LiveId" clId="{AB592DA4-8E51-4BE1-87A9-F31364F3D59A}" dt="2019-04-05T06:08:24.778" v="1822" actId="1076"/>
        <pc:sldMkLst>
          <pc:docMk/>
          <pc:sldMk cId="607894891" sldId="329"/>
        </pc:sldMkLst>
        <pc:spChg chg="mod">
          <ac:chgData name="Max Moro" userId="1668dec2b6606dbf" providerId="LiveId" clId="{AB592DA4-8E51-4BE1-87A9-F31364F3D59A}" dt="2019-04-05T06:02:58.789" v="1812" actId="14100"/>
          <ac:spMkLst>
            <pc:docMk/>
            <pc:sldMk cId="607894891" sldId="329"/>
            <ac:spMk id="2" creationId="{00000000-0000-0000-0000-000000000000}"/>
          </ac:spMkLst>
        </pc:spChg>
        <pc:picChg chg="add del mod">
          <ac:chgData name="Max Moro" userId="1668dec2b6606dbf" providerId="LiveId" clId="{AB592DA4-8E51-4BE1-87A9-F31364F3D59A}" dt="2019-04-05T06:05:15.468" v="1816" actId="478"/>
          <ac:picMkLst>
            <pc:docMk/>
            <pc:sldMk cId="607894891" sldId="329"/>
            <ac:picMk id="3" creationId="{77905A78-BED7-4EF9-8A38-DD6212F45040}"/>
          </ac:picMkLst>
        </pc:picChg>
        <pc:picChg chg="add mod">
          <ac:chgData name="Max Moro" userId="1668dec2b6606dbf" providerId="LiveId" clId="{AB592DA4-8E51-4BE1-87A9-F31364F3D59A}" dt="2019-04-05T06:08:24.778" v="1822" actId="1076"/>
          <ac:picMkLst>
            <pc:docMk/>
            <pc:sldMk cId="607894891" sldId="329"/>
            <ac:picMk id="5" creationId="{06583CE5-A479-4C98-BA16-D378CB3E9333}"/>
          </ac:picMkLst>
        </pc:picChg>
        <pc:picChg chg="del">
          <ac:chgData name="Max Moro" userId="1668dec2b6606dbf" providerId="LiveId" clId="{AB592DA4-8E51-4BE1-87A9-F31364F3D59A}" dt="2019-04-05T06:05:06.269" v="1813" actId="478"/>
          <ac:picMkLst>
            <pc:docMk/>
            <pc:sldMk cId="607894891" sldId="329"/>
            <ac:picMk id="4098" creationId="{59FA0809-C1C4-47E9-8552-119F1D0D49D3}"/>
          </ac:picMkLst>
        </pc:picChg>
      </pc:sldChg>
      <pc:sldChg chg="addSp delSp modSp add">
        <pc:chgData name="Max Moro" userId="1668dec2b6606dbf" providerId="LiveId" clId="{AB592DA4-8E51-4BE1-87A9-F31364F3D59A}" dt="2019-04-05T06:13:49.582" v="1912" actId="20577"/>
        <pc:sldMkLst>
          <pc:docMk/>
          <pc:sldMk cId="1524826785" sldId="330"/>
        </pc:sldMkLst>
        <pc:spChg chg="mod">
          <ac:chgData name="Max Moro" userId="1668dec2b6606dbf" providerId="LiveId" clId="{AB592DA4-8E51-4BE1-87A9-F31364F3D59A}" dt="2019-04-05T06:13:49.582" v="1912" actId="20577"/>
          <ac:spMkLst>
            <pc:docMk/>
            <pc:sldMk cId="1524826785" sldId="330"/>
            <ac:spMk id="2" creationId="{00000000-0000-0000-0000-000000000000}"/>
          </ac:spMkLst>
        </pc:spChg>
        <pc:picChg chg="add del mod">
          <ac:chgData name="Max Moro" userId="1668dec2b6606dbf" providerId="LiveId" clId="{AB592DA4-8E51-4BE1-87A9-F31364F3D59A}" dt="2019-04-05T06:11:00.969" v="1828" actId="478"/>
          <ac:picMkLst>
            <pc:docMk/>
            <pc:sldMk cId="1524826785" sldId="330"/>
            <ac:picMk id="3" creationId="{6EBD626A-50B6-470D-9862-7CAF9F46D2DB}"/>
          </ac:picMkLst>
        </pc:picChg>
        <pc:picChg chg="del">
          <ac:chgData name="Max Moro" userId="1668dec2b6606dbf" providerId="LiveId" clId="{AB592DA4-8E51-4BE1-87A9-F31364F3D59A}" dt="2019-04-05T06:08:56.059" v="1824" actId="478"/>
          <ac:picMkLst>
            <pc:docMk/>
            <pc:sldMk cId="1524826785" sldId="330"/>
            <ac:picMk id="5" creationId="{06583CE5-A479-4C98-BA16-D378CB3E9333}"/>
          </ac:picMkLst>
        </pc:picChg>
        <pc:picChg chg="add mod">
          <ac:chgData name="Max Moro" userId="1668dec2b6606dbf" providerId="LiveId" clId="{AB592DA4-8E51-4BE1-87A9-F31364F3D59A}" dt="2019-04-05T06:13:42.088" v="1900" actId="1076"/>
          <ac:picMkLst>
            <pc:docMk/>
            <pc:sldMk cId="1524826785" sldId="330"/>
            <ac:picMk id="6" creationId="{02A13A46-EC60-488B-888E-2375E1EB61F2}"/>
          </ac:picMkLst>
        </pc:picChg>
        <pc:picChg chg="add mod">
          <ac:chgData name="Max Moro" userId="1668dec2b6606dbf" providerId="LiveId" clId="{AB592DA4-8E51-4BE1-87A9-F31364F3D59A}" dt="2019-04-05T06:13:43.872" v="1901" actId="1076"/>
          <ac:picMkLst>
            <pc:docMk/>
            <pc:sldMk cId="1524826785" sldId="330"/>
            <ac:picMk id="8" creationId="{942286FF-B922-44AB-9B7D-6875CB7E3A1B}"/>
          </ac:picMkLst>
        </pc:picChg>
      </pc:sldChg>
    </pc:docChg>
  </pc:docChgLst>
  <pc:docChgLst>
    <pc:chgData name="Moro, Max" userId="932ea8bd-b7b7-44ac-bd06-de60ffb64629" providerId="ADAL" clId="{C3D1268B-DBB9-4F1E-B545-5A618EDE032F}"/>
    <pc:docChg chg="undo custSel addSld delSld modSld">
      <pc:chgData name="Moro, Max" userId="932ea8bd-b7b7-44ac-bd06-de60ffb64629" providerId="ADAL" clId="{C3D1268B-DBB9-4F1E-B545-5A618EDE032F}" dt="2019-04-16T01:32:53.046" v="84" actId="207"/>
      <pc:docMkLst>
        <pc:docMk/>
      </pc:docMkLst>
      <pc:sldChg chg="del">
        <pc:chgData name="Moro, Max" userId="932ea8bd-b7b7-44ac-bd06-de60ffb64629" providerId="ADAL" clId="{C3D1268B-DBB9-4F1E-B545-5A618EDE032F}" dt="2019-04-15T03:26:45.678" v="52" actId="2696"/>
        <pc:sldMkLst>
          <pc:docMk/>
          <pc:sldMk cId="2052014905" sldId="343"/>
        </pc:sldMkLst>
      </pc:sldChg>
      <pc:sldChg chg="modSp add del">
        <pc:chgData name="Moro, Max" userId="932ea8bd-b7b7-44ac-bd06-de60ffb64629" providerId="ADAL" clId="{C3D1268B-DBB9-4F1E-B545-5A618EDE032F}" dt="2019-04-15T03:26:48.858" v="53" actId="2696"/>
        <pc:sldMkLst>
          <pc:docMk/>
          <pc:sldMk cId="3033215645" sldId="344"/>
        </pc:sldMkLst>
        <pc:graphicFrameChg chg="mod">
          <ac:chgData name="Moro, Max" userId="932ea8bd-b7b7-44ac-bd06-de60ffb64629" providerId="ADAL" clId="{C3D1268B-DBB9-4F1E-B545-5A618EDE032F}" dt="2019-04-15T03:21:01.482" v="5" actId="20577"/>
          <ac:graphicFrameMkLst>
            <pc:docMk/>
            <pc:sldMk cId="3033215645" sldId="344"/>
            <ac:graphicFrameMk id="7" creationId="{F07E1496-00BB-4E0A-8B3D-2144CCB84B9A}"/>
          </ac:graphicFrameMkLst>
        </pc:graphicFrameChg>
      </pc:sldChg>
      <pc:sldChg chg="modSp add del">
        <pc:chgData name="Moro, Max" userId="932ea8bd-b7b7-44ac-bd06-de60ffb64629" providerId="ADAL" clId="{C3D1268B-DBB9-4F1E-B545-5A618EDE032F}" dt="2019-04-15T03:21:35.567" v="8" actId="2696"/>
        <pc:sldMkLst>
          <pc:docMk/>
          <pc:sldMk cId="3855908528" sldId="345"/>
        </pc:sldMkLst>
        <pc:graphicFrameChg chg="mod">
          <ac:chgData name="Moro, Max" userId="932ea8bd-b7b7-44ac-bd06-de60ffb64629" providerId="ADAL" clId="{C3D1268B-DBB9-4F1E-B545-5A618EDE032F}" dt="2019-04-15T03:20:22.713" v="3" actId="13782"/>
          <ac:graphicFrameMkLst>
            <pc:docMk/>
            <pc:sldMk cId="3855908528" sldId="345"/>
            <ac:graphicFrameMk id="7" creationId="{F07E1496-00BB-4E0A-8B3D-2144CCB84B9A}"/>
          </ac:graphicFrameMkLst>
        </pc:graphicFrameChg>
      </pc:sldChg>
      <pc:sldChg chg="addSp delSp modSp add">
        <pc:chgData name="Moro, Max" userId="932ea8bd-b7b7-44ac-bd06-de60ffb64629" providerId="ADAL" clId="{C3D1268B-DBB9-4F1E-B545-5A618EDE032F}" dt="2019-04-16T01:32:53.046" v="84" actId="207"/>
        <pc:sldMkLst>
          <pc:docMk/>
          <pc:sldMk cId="1346290949" sldId="346"/>
        </pc:sldMkLst>
        <pc:spChg chg="del">
          <ac:chgData name="Moro, Max" userId="932ea8bd-b7b7-44ac-bd06-de60ffb64629" providerId="ADAL" clId="{C3D1268B-DBB9-4F1E-B545-5A618EDE032F}" dt="2019-04-15T03:21:30.894" v="7" actId="478"/>
          <ac:spMkLst>
            <pc:docMk/>
            <pc:sldMk cId="1346290949" sldId="346"/>
            <ac:spMk id="6" creationId="{8ACC2CC1-0389-41F4-8DAF-2D657E4F8EF7}"/>
          </ac:spMkLst>
        </pc:spChg>
        <pc:spChg chg="add mod">
          <ac:chgData name="Moro, Max" userId="932ea8bd-b7b7-44ac-bd06-de60ffb64629" providerId="ADAL" clId="{C3D1268B-DBB9-4F1E-B545-5A618EDE032F}" dt="2019-04-15T03:27:38.597" v="83" actId="207"/>
          <ac:spMkLst>
            <pc:docMk/>
            <pc:sldMk cId="1346290949" sldId="346"/>
            <ac:spMk id="8" creationId="{FEC1416A-5634-4E7B-9FA8-C03AF6C147C6}"/>
          </ac:spMkLst>
        </pc:spChg>
        <pc:spChg chg="add mod">
          <ac:chgData name="Moro, Max" userId="932ea8bd-b7b7-44ac-bd06-de60ffb64629" providerId="ADAL" clId="{C3D1268B-DBB9-4F1E-B545-5A618EDE032F}" dt="2019-04-15T03:27:38.597" v="83" actId="207"/>
          <ac:spMkLst>
            <pc:docMk/>
            <pc:sldMk cId="1346290949" sldId="346"/>
            <ac:spMk id="9" creationId="{23D797CC-0B8C-48F6-9F10-BFAFB38C6827}"/>
          </ac:spMkLst>
        </pc:spChg>
        <pc:spChg chg="add mod">
          <ac:chgData name="Moro, Max" userId="932ea8bd-b7b7-44ac-bd06-de60ffb64629" providerId="ADAL" clId="{C3D1268B-DBB9-4F1E-B545-5A618EDE032F}" dt="2019-04-15T03:27:38.597" v="83" actId="207"/>
          <ac:spMkLst>
            <pc:docMk/>
            <pc:sldMk cId="1346290949" sldId="346"/>
            <ac:spMk id="10" creationId="{C60D8CE0-7D38-4845-8A49-0CF5F16E87AF}"/>
          </ac:spMkLst>
        </pc:spChg>
        <pc:spChg chg="add del mod">
          <ac:chgData name="Moro, Max" userId="932ea8bd-b7b7-44ac-bd06-de60ffb64629" providerId="ADAL" clId="{C3D1268B-DBB9-4F1E-B545-5A618EDE032F}" dt="2019-04-15T03:23:35.234" v="21" actId="478"/>
          <ac:spMkLst>
            <pc:docMk/>
            <pc:sldMk cId="1346290949" sldId="346"/>
            <ac:spMk id="11" creationId="{3D7D7D7E-929A-4A5E-8802-78F7A4A85B42}"/>
          </ac:spMkLst>
        </pc:spChg>
        <pc:graphicFrameChg chg="mod">
          <ac:chgData name="Moro, Max" userId="932ea8bd-b7b7-44ac-bd06-de60ffb64629" providerId="ADAL" clId="{C3D1268B-DBB9-4F1E-B545-5A618EDE032F}" dt="2019-04-16T01:32:53.046" v="84" actId="207"/>
          <ac:graphicFrameMkLst>
            <pc:docMk/>
            <pc:sldMk cId="1346290949" sldId="346"/>
            <ac:graphicFrameMk id="7" creationId="{F07E1496-00BB-4E0A-8B3D-2144CCB84B9A}"/>
          </ac:graphicFrameMkLst>
        </pc:graphicFrameChg>
      </pc:sldChg>
    </pc:docChg>
  </pc:docChgLst>
  <pc:docChgLst>
    <pc:chgData name="Max Moro" userId="1668dec2b6606dbf" providerId="LiveId" clId="{7B5FD053-ACD2-48E1-B1AF-D349FEE72C73}"/>
    <pc:docChg chg="undo custSel modSld">
      <pc:chgData name="Max Moro" userId="1668dec2b6606dbf" providerId="LiveId" clId="{7B5FD053-ACD2-48E1-B1AF-D349FEE72C73}" dt="2019-02-20T07:50:04.748" v="2133" actId="20577"/>
      <pc:docMkLst>
        <pc:docMk/>
      </pc:docMkLst>
      <pc:sldChg chg="addSp delSp modSp">
        <pc:chgData name="Max Moro" userId="1668dec2b6606dbf" providerId="LiveId" clId="{7B5FD053-ACD2-48E1-B1AF-D349FEE72C73}" dt="2019-02-20T07:00:15.055" v="438"/>
        <pc:sldMkLst>
          <pc:docMk/>
          <pc:sldMk cId="273623629" sldId="267"/>
        </pc:sldMkLst>
        <pc:spChg chg="mod">
          <ac:chgData name="Max Moro" userId="1668dec2b6606dbf" providerId="LiveId" clId="{7B5FD053-ACD2-48E1-B1AF-D349FEE72C73}" dt="2019-02-20T06:39:05.220" v="103" actId="20577"/>
          <ac:spMkLst>
            <pc:docMk/>
            <pc:sldMk cId="273623629" sldId="267"/>
            <ac:spMk id="2" creationId="{00000000-0000-0000-0000-000000000000}"/>
          </ac:spMkLst>
        </pc:spChg>
        <pc:spChg chg="del">
          <ac:chgData name="Max Moro" userId="1668dec2b6606dbf" providerId="LiveId" clId="{7B5FD053-ACD2-48E1-B1AF-D349FEE72C73}" dt="2019-02-20T06:47:29.255" v="174" actId="478"/>
          <ac:spMkLst>
            <pc:docMk/>
            <pc:sldMk cId="273623629" sldId="267"/>
            <ac:spMk id="3" creationId="{00000000-0000-0000-0000-000000000000}"/>
          </ac:spMkLst>
        </pc:spChg>
        <pc:spChg chg="add del mod">
          <ac:chgData name="Max Moro" userId="1668dec2b6606dbf" providerId="LiveId" clId="{7B5FD053-ACD2-48E1-B1AF-D349FEE72C73}" dt="2019-02-20T06:47:31.829" v="175" actId="478"/>
          <ac:spMkLst>
            <pc:docMk/>
            <pc:sldMk cId="273623629" sldId="267"/>
            <ac:spMk id="6" creationId="{4B961612-4933-488B-84A3-BB0CEFAAEC44}"/>
          </ac:spMkLst>
        </pc:spChg>
        <pc:graphicFrameChg chg="add mod">
          <ac:chgData name="Max Moro" userId="1668dec2b6606dbf" providerId="LiveId" clId="{7B5FD053-ACD2-48E1-B1AF-D349FEE72C73}" dt="2019-02-20T07:00:15.055" v="438"/>
          <ac:graphicFrameMkLst>
            <pc:docMk/>
            <pc:sldMk cId="273623629" sldId="267"/>
            <ac:graphicFrameMk id="7" creationId="{6A12B894-469C-4929-A1CE-D080B2C79D3E}"/>
          </ac:graphicFrameMkLst>
        </pc:graphicFrame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commons.wikimedia.org/wiki/File:Python-logo-notext.svg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s://ivanyu.me/blog/2014/11/24/why-i-like-scala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dezyre.com/article/scala-vs-python-for-apache-spark/213" TargetMode="External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commons.wikimedia.org/wiki/File:Python-logo-notext.svg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s://ivanyu.me/blog/2014/11/24/why-i-like-scala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dezyre.com/article/scala-vs-python-for-apache-spark/21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D6BAB-A5AD-460B-BE59-7911509B221C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2381B2-49AA-483D-AC2F-EEC16F8DB4EA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The Need</a:t>
          </a:r>
        </a:p>
      </dgm:t>
    </dgm:pt>
    <dgm:pt modelId="{36FCB3CF-A487-4583-AC51-E21F8BCD73E0}" type="parTrans" cxnId="{92750A69-6CFD-48B3-963E-D0BA141D0FC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3E10FB3-42AE-4A00-A24D-61A18D452304}" type="sibTrans" cxnId="{92750A69-6CFD-48B3-963E-D0BA141D0FC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D99BC25-7C39-41FF-B5C3-DE3294CF4E52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As the size of data increases, it needs to be stored and computed over distributed systems</a:t>
          </a:r>
        </a:p>
      </dgm:t>
    </dgm:pt>
    <dgm:pt modelId="{110523F6-4B69-4DE7-8637-5FE7E5AA8ED0}" type="parTrans" cxnId="{DA49899F-0BA9-446E-AEE8-AC7DA9F6FCB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A0CA43A1-55FD-4508-B010-DE9A49667B9D}" type="sibTrans" cxnId="{DA49899F-0BA9-446E-AEE8-AC7DA9F6FCB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DBC112F-33F9-4BDF-AC9D-21ED28537B52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The Solution</a:t>
          </a:r>
        </a:p>
      </dgm:t>
    </dgm:pt>
    <dgm:pt modelId="{030CD03F-1758-4EC1-8512-566DE6A81DFE}" type="parTrans" cxnId="{C6016BD0-270A-4655-AF40-DDE22AB9542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45785CE-F9E3-4410-B086-317B7BC2DF50}" type="sibTrans" cxnId="{C6016BD0-270A-4655-AF40-DDE22AB9542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797C71CC-9D66-486B-A406-D50D1832DD20}">
      <dgm:prSet phldrT="[Text]"/>
      <dgm:spPr/>
      <dgm:t>
        <a:bodyPr/>
        <a:lstStyle/>
        <a:p>
          <a:r>
            <a:rPr lang="en-US" b="1">
              <a:latin typeface="Abadi Extra Light" panose="020B0204020104020204" pitchFamily="34" charset="0"/>
            </a:rPr>
            <a:t>MapReduce and Hadoop</a:t>
          </a:r>
          <a:endParaRPr lang="en-US">
            <a:latin typeface="Abadi Extra Light" panose="020B0204020104020204" pitchFamily="34" charset="0"/>
          </a:endParaRPr>
        </a:p>
      </dgm:t>
    </dgm:pt>
    <dgm:pt modelId="{94E9714F-0251-4D5B-A3F0-781DC60FC24B}" type="parTrans" cxnId="{110B1930-EDE1-41F0-826F-5FD8A7F78DF8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FDBA005-0F39-4945-B5DA-177185B75885}" type="sibTrans" cxnId="{110B1930-EDE1-41F0-826F-5FD8A7F78DF8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20C8293E-7EF1-4854-8BB8-15C31B923BE6}">
      <dgm:prSet phldrT="[Text]"/>
      <dgm:spPr/>
      <dgm:t>
        <a:bodyPr/>
        <a:lstStyle/>
        <a:p>
          <a:r>
            <a:rPr lang="en-US" b="0" i="0">
              <a:latin typeface="Abadi Extra Light" panose="020B0204020104020204" pitchFamily="34" charset="0"/>
            </a:rPr>
            <a:t>Uses a network of many computers for massive amounts of data and computation</a:t>
          </a:r>
          <a:endParaRPr lang="en-US">
            <a:latin typeface="Abadi Extra Light" panose="020B0204020104020204" pitchFamily="34" charset="0"/>
          </a:endParaRPr>
        </a:p>
      </dgm:t>
    </dgm:pt>
    <dgm:pt modelId="{CF9D9D39-4A12-434B-971A-40FD5EE2F845}" type="parTrans" cxnId="{6CF603EB-8240-4511-BD2D-A8E4522552F8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38A44A43-5914-49D7-ABB9-7D876BF38850}" type="sibTrans" cxnId="{6CF603EB-8240-4511-BD2D-A8E4522552F8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F3344BD-4A52-4628-A590-548F5DFCC64C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The Evolution</a:t>
          </a:r>
        </a:p>
      </dgm:t>
    </dgm:pt>
    <dgm:pt modelId="{8930782F-CAEF-4B4F-A9D7-99CEEE04CDDD}" type="parTrans" cxnId="{4046A6B3-C9A6-4376-B127-352C5A7C409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1ADBD2C-CC5E-49BF-B0E8-352A46D5FFC0}" type="sibTrans" cxnId="{4046A6B3-C9A6-4376-B127-352C5A7C409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966026B-D4C6-404B-AD75-2FFE42A4F4CC}">
      <dgm:prSet phldrT="[Text]"/>
      <dgm:spPr/>
      <dgm:t>
        <a:bodyPr/>
        <a:lstStyle/>
        <a:p>
          <a:r>
            <a:rPr lang="en-US" b="1">
              <a:latin typeface="Abadi Extra Light" panose="020B0204020104020204" pitchFamily="34" charset="0"/>
            </a:rPr>
            <a:t>Spark (Apache)</a:t>
          </a:r>
        </a:p>
      </dgm:t>
    </dgm:pt>
    <dgm:pt modelId="{3820E6F9-3AB0-42C8-807C-42BB20703EA4}" type="parTrans" cxnId="{26B61B04-B25C-4258-BDCC-CA37E237FE6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D8725A77-7070-48B7-AC34-0F7777E6CBBB}" type="sibTrans" cxnId="{26B61B04-B25C-4258-BDCC-CA37E237FE6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D89493AC-09EE-4645-A6DD-10B66A253C69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Faster, Distributed, in Memory</a:t>
          </a:r>
          <a:endParaRPr lang="en-US" b="1">
            <a:latin typeface="Abadi Extra Light" panose="020B0204020104020204" pitchFamily="34" charset="0"/>
          </a:endParaRPr>
        </a:p>
      </dgm:t>
    </dgm:pt>
    <dgm:pt modelId="{BE813688-66CF-4464-91B4-67FDC10C6B16}" type="parTrans" cxnId="{4A7A912A-CDC5-420A-AE09-2150825CEB0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337F9D9E-AA44-48EB-A87C-8D8B20DAD1F3}" type="sibTrans" cxnId="{4A7A912A-CDC5-420A-AE09-2150825CEB0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00D98F0-8D93-4C17-91A5-4DC3AAFD52CA}" type="pres">
      <dgm:prSet presAssocID="{434D6BAB-A5AD-460B-BE59-7911509B221C}" presName="Name0" presStyleCnt="0">
        <dgm:presLayoutVars>
          <dgm:dir/>
          <dgm:animLvl val="lvl"/>
          <dgm:resizeHandles val="exact"/>
        </dgm:presLayoutVars>
      </dgm:prSet>
      <dgm:spPr/>
    </dgm:pt>
    <dgm:pt modelId="{1038D88C-4156-4963-AB09-5E8F4A39A432}" type="pres">
      <dgm:prSet presAssocID="{502381B2-49AA-483D-AC2F-EEC16F8DB4EA}" presName="composite" presStyleCnt="0"/>
      <dgm:spPr/>
    </dgm:pt>
    <dgm:pt modelId="{B66BEA40-C260-4AFB-8DFA-6DD7028B8829}" type="pres">
      <dgm:prSet presAssocID="{502381B2-49AA-483D-AC2F-EEC16F8DB4EA}" presName="parTx" presStyleLbl="alignNode1" presStyleIdx="0" presStyleCnt="3">
        <dgm:presLayoutVars>
          <dgm:chMax val="0"/>
          <dgm:chPref val="0"/>
        </dgm:presLayoutVars>
      </dgm:prSet>
      <dgm:spPr/>
    </dgm:pt>
    <dgm:pt modelId="{26FDE7F1-16D7-4653-8B00-D043569A380E}" type="pres">
      <dgm:prSet presAssocID="{502381B2-49AA-483D-AC2F-EEC16F8DB4EA}" presName="desTx" presStyleLbl="alignAccFollowNode1" presStyleIdx="0" presStyleCnt="3">
        <dgm:presLayoutVars/>
      </dgm:prSet>
      <dgm:spPr/>
    </dgm:pt>
    <dgm:pt modelId="{6ADF1E3B-7D9F-44E5-AC25-F4162B4F124B}" type="pres">
      <dgm:prSet presAssocID="{C3E10FB3-42AE-4A00-A24D-61A18D452304}" presName="space" presStyleCnt="0"/>
      <dgm:spPr/>
    </dgm:pt>
    <dgm:pt modelId="{43F4DF19-8E0A-451B-BCFA-6D665B1A268F}" type="pres">
      <dgm:prSet presAssocID="{1DBC112F-33F9-4BDF-AC9D-21ED28537B52}" presName="composite" presStyleCnt="0"/>
      <dgm:spPr/>
    </dgm:pt>
    <dgm:pt modelId="{00A19548-2194-4176-B3A9-85322F337044}" type="pres">
      <dgm:prSet presAssocID="{1DBC112F-33F9-4BDF-AC9D-21ED28537B52}" presName="parTx" presStyleLbl="alignNode1" presStyleIdx="1" presStyleCnt="3">
        <dgm:presLayoutVars>
          <dgm:chMax val="0"/>
          <dgm:chPref val="0"/>
        </dgm:presLayoutVars>
      </dgm:prSet>
      <dgm:spPr/>
    </dgm:pt>
    <dgm:pt modelId="{7C9A5988-4667-414A-AA34-E2FD14461C2F}" type="pres">
      <dgm:prSet presAssocID="{1DBC112F-33F9-4BDF-AC9D-21ED28537B52}" presName="desTx" presStyleLbl="alignAccFollowNode1" presStyleIdx="1" presStyleCnt="3">
        <dgm:presLayoutVars/>
      </dgm:prSet>
      <dgm:spPr/>
    </dgm:pt>
    <dgm:pt modelId="{D3A0368F-C290-4F6E-8FF2-42C4A8BF7DB1}" type="pres">
      <dgm:prSet presAssocID="{F45785CE-F9E3-4410-B086-317B7BC2DF50}" presName="space" presStyleCnt="0"/>
      <dgm:spPr/>
    </dgm:pt>
    <dgm:pt modelId="{F430FF20-686C-4BD2-9E6F-DC5019348611}" type="pres">
      <dgm:prSet presAssocID="{CF3344BD-4A52-4628-A590-548F5DFCC64C}" presName="composite" presStyleCnt="0"/>
      <dgm:spPr/>
    </dgm:pt>
    <dgm:pt modelId="{C8C0B662-353A-4697-8084-253BE2FE60D5}" type="pres">
      <dgm:prSet presAssocID="{CF3344BD-4A52-4628-A590-548F5DFCC64C}" presName="parTx" presStyleLbl="alignNode1" presStyleIdx="2" presStyleCnt="3">
        <dgm:presLayoutVars>
          <dgm:chMax val="0"/>
          <dgm:chPref val="0"/>
        </dgm:presLayoutVars>
      </dgm:prSet>
      <dgm:spPr/>
    </dgm:pt>
    <dgm:pt modelId="{D53A1A7A-9F5D-4CED-B801-6275DAA3ADE7}" type="pres">
      <dgm:prSet presAssocID="{CF3344BD-4A52-4628-A590-548F5DFCC64C}" presName="desTx" presStyleLbl="alignAccFollowNode1" presStyleIdx="2" presStyleCnt="3">
        <dgm:presLayoutVars/>
      </dgm:prSet>
      <dgm:spPr/>
    </dgm:pt>
  </dgm:ptLst>
  <dgm:cxnLst>
    <dgm:cxn modelId="{26B61B04-B25C-4258-BDCC-CA37E237FE69}" srcId="{CF3344BD-4A52-4628-A590-548F5DFCC64C}" destId="{1966026B-D4C6-404B-AD75-2FFE42A4F4CC}" srcOrd="0" destOrd="0" parTransId="{3820E6F9-3AB0-42C8-807C-42BB20703EA4}" sibTransId="{D8725A77-7070-48B7-AC34-0F7777E6CBBB}"/>
    <dgm:cxn modelId="{18B72C09-03DC-44BA-9926-6FC44754B4F9}" type="presOf" srcId="{1966026B-D4C6-404B-AD75-2FFE42A4F4CC}" destId="{D53A1A7A-9F5D-4CED-B801-6275DAA3ADE7}" srcOrd="0" destOrd="0" presId="urn:microsoft.com/office/officeart/2016/7/layout/HorizontalActionList"/>
    <dgm:cxn modelId="{81D75529-0370-4743-9E13-6D4E5CA5DD02}" type="presOf" srcId="{CF3344BD-4A52-4628-A590-548F5DFCC64C}" destId="{C8C0B662-353A-4697-8084-253BE2FE60D5}" srcOrd="0" destOrd="0" presId="urn:microsoft.com/office/officeart/2016/7/layout/HorizontalActionList"/>
    <dgm:cxn modelId="{4A7A912A-CDC5-420A-AE09-2150825CEB04}" srcId="{CF3344BD-4A52-4628-A590-548F5DFCC64C}" destId="{D89493AC-09EE-4645-A6DD-10B66A253C69}" srcOrd="1" destOrd="0" parTransId="{BE813688-66CF-4464-91B4-67FDC10C6B16}" sibTransId="{337F9D9E-AA44-48EB-A87C-8D8B20DAD1F3}"/>
    <dgm:cxn modelId="{110B1930-EDE1-41F0-826F-5FD8A7F78DF8}" srcId="{1DBC112F-33F9-4BDF-AC9D-21ED28537B52}" destId="{797C71CC-9D66-486B-A406-D50D1832DD20}" srcOrd="0" destOrd="0" parTransId="{94E9714F-0251-4D5B-A3F0-781DC60FC24B}" sibTransId="{6FDBA005-0F39-4945-B5DA-177185B75885}"/>
    <dgm:cxn modelId="{CF76D735-A2D2-4E44-B6C5-514E8151C3DD}" type="presOf" srcId="{434D6BAB-A5AD-460B-BE59-7911509B221C}" destId="{C00D98F0-8D93-4C17-91A5-4DC3AAFD52CA}" srcOrd="0" destOrd="0" presId="urn:microsoft.com/office/officeart/2016/7/layout/HorizontalActionList"/>
    <dgm:cxn modelId="{669C415B-F1FE-4C4F-A4B7-F9F7281F6631}" type="presOf" srcId="{6D99BC25-7C39-41FF-B5C3-DE3294CF4E52}" destId="{26FDE7F1-16D7-4653-8B00-D043569A380E}" srcOrd="0" destOrd="0" presId="urn:microsoft.com/office/officeart/2016/7/layout/HorizontalActionList"/>
    <dgm:cxn modelId="{92750A69-6CFD-48B3-963E-D0BA141D0FC5}" srcId="{434D6BAB-A5AD-460B-BE59-7911509B221C}" destId="{502381B2-49AA-483D-AC2F-EEC16F8DB4EA}" srcOrd="0" destOrd="0" parTransId="{36FCB3CF-A487-4583-AC51-E21F8BCD73E0}" sibTransId="{C3E10FB3-42AE-4A00-A24D-61A18D452304}"/>
    <dgm:cxn modelId="{D2B5594B-5EF1-4689-82B4-33134116CE82}" type="presOf" srcId="{1DBC112F-33F9-4BDF-AC9D-21ED28537B52}" destId="{00A19548-2194-4176-B3A9-85322F337044}" srcOrd="0" destOrd="0" presId="urn:microsoft.com/office/officeart/2016/7/layout/HorizontalActionList"/>
    <dgm:cxn modelId="{810AFC83-3BDF-4F1A-81BC-F2E9B5844028}" type="presOf" srcId="{20C8293E-7EF1-4854-8BB8-15C31B923BE6}" destId="{7C9A5988-4667-414A-AA34-E2FD14461C2F}" srcOrd="0" destOrd="1" presId="urn:microsoft.com/office/officeart/2016/7/layout/HorizontalActionList"/>
    <dgm:cxn modelId="{DA49899F-0BA9-446E-AEE8-AC7DA9F6FCB3}" srcId="{502381B2-49AA-483D-AC2F-EEC16F8DB4EA}" destId="{6D99BC25-7C39-41FF-B5C3-DE3294CF4E52}" srcOrd="0" destOrd="0" parTransId="{110523F6-4B69-4DE7-8637-5FE7E5AA8ED0}" sibTransId="{A0CA43A1-55FD-4508-B010-DE9A49667B9D}"/>
    <dgm:cxn modelId="{4046A6B3-C9A6-4376-B127-352C5A7C4095}" srcId="{434D6BAB-A5AD-460B-BE59-7911509B221C}" destId="{CF3344BD-4A52-4628-A590-548F5DFCC64C}" srcOrd="2" destOrd="0" parTransId="{8930782F-CAEF-4B4F-A9D7-99CEEE04CDDD}" sibTransId="{61ADBD2C-CC5E-49BF-B0E8-352A46D5FFC0}"/>
    <dgm:cxn modelId="{C6016BD0-270A-4655-AF40-DDE22AB9542E}" srcId="{434D6BAB-A5AD-460B-BE59-7911509B221C}" destId="{1DBC112F-33F9-4BDF-AC9D-21ED28537B52}" srcOrd="1" destOrd="0" parTransId="{030CD03F-1758-4EC1-8512-566DE6A81DFE}" sibTransId="{F45785CE-F9E3-4410-B086-317B7BC2DF50}"/>
    <dgm:cxn modelId="{C11520DD-9911-4CC1-8009-7BAA56C2521B}" type="presOf" srcId="{502381B2-49AA-483D-AC2F-EEC16F8DB4EA}" destId="{B66BEA40-C260-4AFB-8DFA-6DD7028B8829}" srcOrd="0" destOrd="0" presId="urn:microsoft.com/office/officeart/2016/7/layout/HorizontalActionList"/>
    <dgm:cxn modelId="{607E0CE8-F551-4CE1-9134-7CB4E2F0583A}" type="presOf" srcId="{D89493AC-09EE-4645-A6DD-10B66A253C69}" destId="{D53A1A7A-9F5D-4CED-B801-6275DAA3ADE7}" srcOrd="0" destOrd="1" presId="urn:microsoft.com/office/officeart/2016/7/layout/HorizontalActionList"/>
    <dgm:cxn modelId="{6CF603EB-8240-4511-BD2D-A8E4522552F8}" srcId="{1DBC112F-33F9-4BDF-AC9D-21ED28537B52}" destId="{20C8293E-7EF1-4854-8BB8-15C31B923BE6}" srcOrd="1" destOrd="0" parTransId="{CF9D9D39-4A12-434B-971A-40FD5EE2F845}" sibTransId="{38A44A43-5914-49D7-ABB9-7D876BF38850}"/>
    <dgm:cxn modelId="{5500C2EF-EBC1-4720-B6DF-A92831ECC81B}" type="presOf" srcId="{797C71CC-9D66-486B-A406-D50D1832DD20}" destId="{7C9A5988-4667-414A-AA34-E2FD14461C2F}" srcOrd="0" destOrd="0" presId="urn:microsoft.com/office/officeart/2016/7/layout/HorizontalActionList"/>
    <dgm:cxn modelId="{14913D65-9E27-4325-8F65-808C9EC13250}" type="presParOf" srcId="{C00D98F0-8D93-4C17-91A5-4DC3AAFD52CA}" destId="{1038D88C-4156-4963-AB09-5E8F4A39A432}" srcOrd="0" destOrd="0" presId="urn:microsoft.com/office/officeart/2016/7/layout/HorizontalActionList"/>
    <dgm:cxn modelId="{B8164FA6-F816-4DB2-BCC7-2AEDE5B193CA}" type="presParOf" srcId="{1038D88C-4156-4963-AB09-5E8F4A39A432}" destId="{B66BEA40-C260-4AFB-8DFA-6DD7028B8829}" srcOrd="0" destOrd="0" presId="urn:microsoft.com/office/officeart/2016/7/layout/HorizontalActionList"/>
    <dgm:cxn modelId="{8FC265FD-F221-4A94-BAFC-256E715AA455}" type="presParOf" srcId="{1038D88C-4156-4963-AB09-5E8F4A39A432}" destId="{26FDE7F1-16D7-4653-8B00-D043569A380E}" srcOrd="1" destOrd="0" presId="urn:microsoft.com/office/officeart/2016/7/layout/HorizontalActionList"/>
    <dgm:cxn modelId="{64A2EAA6-7DDC-4AEB-842D-8C9596908870}" type="presParOf" srcId="{C00D98F0-8D93-4C17-91A5-4DC3AAFD52CA}" destId="{6ADF1E3B-7D9F-44E5-AC25-F4162B4F124B}" srcOrd="1" destOrd="0" presId="urn:microsoft.com/office/officeart/2016/7/layout/HorizontalActionList"/>
    <dgm:cxn modelId="{9EEC92F4-2E1D-48A8-BF06-2A7200E1DEB6}" type="presParOf" srcId="{C00D98F0-8D93-4C17-91A5-4DC3AAFD52CA}" destId="{43F4DF19-8E0A-451B-BCFA-6D665B1A268F}" srcOrd="2" destOrd="0" presId="urn:microsoft.com/office/officeart/2016/7/layout/HorizontalActionList"/>
    <dgm:cxn modelId="{084116A6-1350-4E91-8A27-41C14FEE5371}" type="presParOf" srcId="{43F4DF19-8E0A-451B-BCFA-6D665B1A268F}" destId="{00A19548-2194-4176-B3A9-85322F337044}" srcOrd="0" destOrd="0" presId="urn:microsoft.com/office/officeart/2016/7/layout/HorizontalActionList"/>
    <dgm:cxn modelId="{C9612844-E4FD-4DC7-80B7-301754BBC4A4}" type="presParOf" srcId="{43F4DF19-8E0A-451B-BCFA-6D665B1A268F}" destId="{7C9A5988-4667-414A-AA34-E2FD14461C2F}" srcOrd="1" destOrd="0" presId="urn:microsoft.com/office/officeart/2016/7/layout/HorizontalActionList"/>
    <dgm:cxn modelId="{1E725AA5-7D30-40C4-949D-C4F24C7F8385}" type="presParOf" srcId="{C00D98F0-8D93-4C17-91A5-4DC3AAFD52CA}" destId="{D3A0368F-C290-4F6E-8FF2-42C4A8BF7DB1}" srcOrd="3" destOrd="0" presId="urn:microsoft.com/office/officeart/2016/7/layout/HorizontalActionList"/>
    <dgm:cxn modelId="{8D5C8ED6-453B-4F50-93F2-4A2DD7E8F770}" type="presParOf" srcId="{C00D98F0-8D93-4C17-91A5-4DC3AAFD52CA}" destId="{F430FF20-686C-4BD2-9E6F-DC5019348611}" srcOrd="4" destOrd="0" presId="urn:microsoft.com/office/officeart/2016/7/layout/HorizontalActionList"/>
    <dgm:cxn modelId="{F6E60CB2-6ADB-442F-8FC4-9C306CB697A1}" type="presParOf" srcId="{F430FF20-686C-4BD2-9E6F-DC5019348611}" destId="{C8C0B662-353A-4697-8084-253BE2FE60D5}" srcOrd="0" destOrd="0" presId="urn:microsoft.com/office/officeart/2016/7/layout/HorizontalActionList"/>
    <dgm:cxn modelId="{C5CB93F8-B896-4161-8D24-8383E9A02F88}" type="presParOf" srcId="{F430FF20-686C-4BD2-9E6F-DC5019348611}" destId="{D53A1A7A-9F5D-4CED-B801-6275DAA3ADE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3C0467-41CC-40F9-9AAE-51ECDAC4F1DD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88FE2E-5818-4D6B-B396-E6D58D34421F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Row Operations</a:t>
          </a:r>
        </a:p>
      </dgm:t>
    </dgm:pt>
    <dgm:pt modelId="{59B2A945-6EBC-49ED-8539-1BBDC22FD45D}" type="parTrans" cxnId="{3ED8840B-E170-4740-AB6D-3698A1A8856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19BC907-323A-4149-BA84-1B2C7A27E1D0}" type="sibTrans" cxnId="{3ED8840B-E170-4740-AB6D-3698A1A8856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9528259-A701-4103-8D2D-351A17C22897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Filtering</a:t>
          </a:r>
        </a:p>
      </dgm:t>
    </dgm:pt>
    <dgm:pt modelId="{2E29A764-D413-4F00-BCFF-F0BE6129F115}" type="parTrans" cxnId="{BCC23DFC-B055-40BF-A074-C2F1A498CA2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EEA1787-257D-46C6-8883-001CF1C6C40E}" type="sibTrans" cxnId="{BCC23DFC-B055-40BF-A074-C2F1A498CA2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AF3739F-77B8-4D43-91D9-51B4C9F75DC7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Running Sum</a:t>
          </a:r>
        </a:p>
      </dgm:t>
    </dgm:pt>
    <dgm:pt modelId="{DD014FA3-EA13-4D1B-8C98-8BDD76D8A994}" type="parTrans" cxnId="{07A73CA9-AB4C-488E-8C99-1865A257DA4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E85F4172-3A3A-44A3-968B-617D06B5B3B3}" type="sibTrans" cxnId="{07A73CA9-AB4C-488E-8C99-1865A257DA4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080AE42F-511D-4F92-A422-BEF8E07CA948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Column Operations</a:t>
          </a:r>
        </a:p>
      </dgm:t>
    </dgm:pt>
    <dgm:pt modelId="{2CF2D438-53AA-43FB-852E-FD970506E6AA}" type="parTrans" cxnId="{C36FF1FF-8D36-4AC0-B8CC-3F6BF12E717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7701822-2196-478C-A852-CB0F764CD9C9}" type="sibTrans" cxnId="{C36FF1FF-8D36-4AC0-B8CC-3F6BF12E717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DC969F3-4C39-4304-9048-6AC3CFC1CE2E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Inner Join</a:t>
          </a:r>
        </a:p>
      </dgm:t>
    </dgm:pt>
    <dgm:pt modelId="{53E70047-02BF-4622-9BFB-79AB89A1D508}" type="parTrans" cxnId="{EFC4FBF6-7FEE-496F-A95B-4DD71F7B892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5A7788D-0C13-4440-B87A-8D50FE9E0C31}" type="sibTrans" cxnId="{EFC4FBF6-7FEE-496F-A95B-4DD71F7B892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BB06857-5544-48E6-A917-2AE84A52860D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Outer Join</a:t>
          </a:r>
        </a:p>
      </dgm:t>
    </dgm:pt>
    <dgm:pt modelId="{65D60606-37CF-4215-90BE-4C5BB6926A4B}" type="parTrans" cxnId="{7024FE6C-B61D-4046-9589-B59C12ED469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244F5AC-20A3-4B45-BC1D-64E673C92C50}" type="sibTrans" cxnId="{7024FE6C-B61D-4046-9589-B59C12ED469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B327A1F-5110-4DC1-A074-386BC1D2C1D0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Merge</a:t>
          </a:r>
        </a:p>
      </dgm:t>
    </dgm:pt>
    <dgm:pt modelId="{92AE1A81-9CDF-4D8B-90A8-FF3428B22BCD}" type="parTrans" cxnId="{F3A0CE88-36B2-4CAC-B8A6-7EE6DFBD6B3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E0695C8-999B-4C1B-A435-159574737514}" type="sibTrans" cxnId="{F3A0CE88-36B2-4CAC-B8A6-7EE6DFBD6B3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7731B799-F397-4915-8610-5DBADDBEBD97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Mixed</a:t>
          </a:r>
        </a:p>
      </dgm:t>
    </dgm:pt>
    <dgm:pt modelId="{13D82284-7B46-4E47-B176-8DB1F49D0004}" type="parTrans" cxnId="{6C3E3226-E20F-49C6-B103-1FA9C28F6F3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64724E5-E2C6-44E9-950C-9A0BA0B665CD}" type="sibTrans" cxnId="{6C3E3226-E20F-49C6-B103-1FA9C28F6F3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B67EC2C-440E-47BF-961D-23DCA8257E2B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Pivot</a:t>
          </a:r>
        </a:p>
      </dgm:t>
    </dgm:pt>
    <dgm:pt modelId="{4652C087-C0E8-49E0-98F0-C691FF20B2CD}" type="parTrans" cxnId="{B3709B5A-64BF-4A94-85B8-4745BD6EEE2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C4FF516-5D91-419C-81DB-F4A3EF6C0174}" type="sibTrans" cxnId="{B3709B5A-64BF-4A94-85B8-4745BD6EEE2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5313304-FE40-40D5-A365-BAEB815C5A1A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Writing</a:t>
          </a:r>
        </a:p>
      </dgm:t>
    </dgm:pt>
    <dgm:pt modelId="{899F8639-4711-478C-83C8-03AF3400B10F}" type="parTrans" cxnId="{4D325681-870C-4306-AF50-D2820312462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0EE8E92F-B5E6-4B81-AE61-9CCFD4E47FE9}" type="sibTrans" cxnId="{4D325681-870C-4306-AF50-D2820312462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25AF340-FD6D-4AEE-9116-70A11F24EA8A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Aggregate Operations</a:t>
          </a:r>
        </a:p>
      </dgm:t>
    </dgm:pt>
    <dgm:pt modelId="{4FC43CA9-F326-4041-8A2B-77CE7C412952}" type="parTrans" cxnId="{0D973DE4-8A14-4D4B-8322-344F925ABC82}">
      <dgm:prSet/>
      <dgm:spPr/>
      <dgm:t>
        <a:bodyPr/>
        <a:lstStyle/>
        <a:p>
          <a:endParaRPr lang="en-US"/>
        </a:p>
      </dgm:t>
    </dgm:pt>
    <dgm:pt modelId="{A0231E7F-EFEB-4473-BCE9-CA9580EDF307}" type="sibTrans" cxnId="{0D973DE4-8A14-4D4B-8322-344F925ABC82}">
      <dgm:prSet/>
      <dgm:spPr/>
      <dgm:t>
        <a:bodyPr/>
        <a:lstStyle/>
        <a:p>
          <a:endParaRPr lang="en-US"/>
        </a:p>
      </dgm:t>
    </dgm:pt>
    <dgm:pt modelId="{7172F893-0BCA-4E28-BC73-96D9867A0544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Regular Expression</a:t>
          </a:r>
        </a:p>
      </dgm:t>
    </dgm:pt>
    <dgm:pt modelId="{57D65FF7-7127-4937-AA2D-8789C0C3FC22}" type="parTrans" cxnId="{6D4E7484-237A-425A-B6E9-90C9F6ABBE60}">
      <dgm:prSet/>
      <dgm:spPr/>
      <dgm:t>
        <a:bodyPr/>
        <a:lstStyle/>
        <a:p>
          <a:endParaRPr lang="en-US"/>
        </a:p>
      </dgm:t>
    </dgm:pt>
    <dgm:pt modelId="{0DFAD366-E0F7-40E2-9C5C-D86D910E5E32}" type="sibTrans" cxnId="{6D4E7484-237A-425A-B6E9-90C9F6ABBE60}">
      <dgm:prSet/>
      <dgm:spPr/>
      <dgm:t>
        <a:bodyPr/>
        <a:lstStyle/>
        <a:p>
          <a:endParaRPr lang="en-US"/>
        </a:p>
      </dgm:t>
    </dgm:pt>
    <dgm:pt modelId="{0C99F742-1965-408B-BBFD-19053705DED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Lagging</a:t>
          </a:r>
        </a:p>
      </dgm:t>
    </dgm:pt>
    <dgm:pt modelId="{3C728A63-BCBB-46DF-952C-0BA0530C647B}" type="parTrans" cxnId="{8011B89C-C4C0-4453-95CF-87CF3728C6C5}">
      <dgm:prSet/>
      <dgm:spPr/>
      <dgm:t>
        <a:bodyPr/>
        <a:lstStyle/>
        <a:p>
          <a:endParaRPr lang="en-US"/>
        </a:p>
      </dgm:t>
    </dgm:pt>
    <dgm:pt modelId="{94E9B81F-C3E4-46E8-8EB5-E8F21351CD23}" type="sibTrans" cxnId="{8011B89C-C4C0-4453-95CF-87CF3728C6C5}">
      <dgm:prSet/>
      <dgm:spPr/>
      <dgm:t>
        <a:bodyPr/>
        <a:lstStyle/>
        <a:p>
          <a:endParaRPr lang="en-US"/>
        </a:p>
      </dgm:t>
    </dgm:pt>
    <dgm:pt modelId="{56207734-281F-4446-BB87-A5005CE522E6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Sort</a:t>
          </a:r>
        </a:p>
      </dgm:t>
    </dgm:pt>
    <dgm:pt modelId="{379C902F-D589-4456-AF90-D39699104F3E}" type="parTrans" cxnId="{B95915FE-66C5-4AA1-B095-A9BD5C0A8C5D}">
      <dgm:prSet/>
      <dgm:spPr/>
      <dgm:t>
        <a:bodyPr/>
        <a:lstStyle/>
        <a:p>
          <a:endParaRPr lang="en-US"/>
        </a:p>
      </dgm:t>
    </dgm:pt>
    <dgm:pt modelId="{0C2896ED-EF75-4199-B141-0C35269FD1CA}" type="sibTrans" cxnId="{B95915FE-66C5-4AA1-B095-A9BD5C0A8C5D}">
      <dgm:prSet/>
      <dgm:spPr/>
      <dgm:t>
        <a:bodyPr/>
        <a:lstStyle/>
        <a:p>
          <a:endParaRPr lang="en-US"/>
        </a:p>
      </dgm:t>
    </dgm:pt>
    <dgm:pt modelId="{940F8DC1-F0AF-4F57-8FEB-4541544693A2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Full Join</a:t>
          </a:r>
        </a:p>
      </dgm:t>
    </dgm:pt>
    <dgm:pt modelId="{7C2AE509-826C-4BFC-9532-AB8BDDD72BBE}" type="parTrans" cxnId="{59E34F35-04A8-4477-A31E-82B78E673F7C}">
      <dgm:prSet/>
      <dgm:spPr/>
      <dgm:t>
        <a:bodyPr/>
        <a:lstStyle/>
        <a:p>
          <a:endParaRPr lang="en-US"/>
        </a:p>
      </dgm:t>
    </dgm:pt>
    <dgm:pt modelId="{C7AC3EFB-CC58-4E1F-BE08-FC27A0A72E3A}" type="sibTrans" cxnId="{59E34F35-04A8-4477-A31E-82B78E673F7C}">
      <dgm:prSet/>
      <dgm:spPr/>
      <dgm:t>
        <a:bodyPr/>
        <a:lstStyle/>
        <a:p>
          <a:endParaRPr lang="en-US"/>
        </a:p>
      </dgm:t>
    </dgm:pt>
    <dgm:pt modelId="{797EA997-4037-4B1B-A575-782709EC5E4B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Calculation</a:t>
          </a:r>
        </a:p>
      </dgm:t>
    </dgm:pt>
    <dgm:pt modelId="{34491C5F-5FD0-4B16-A3DF-035A48BD4023}" type="parTrans" cxnId="{B60E0683-5B38-400F-A55A-5B6D65838E25}">
      <dgm:prSet/>
      <dgm:spPr/>
      <dgm:t>
        <a:bodyPr/>
        <a:lstStyle/>
        <a:p>
          <a:endParaRPr lang="en-US"/>
        </a:p>
      </dgm:t>
    </dgm:pt>
    <dgm:pt modelId="{317D2C78-A469-4CC6-8A3E-C38B55AC8DA2}" type="sibTrans" cxnId="{B60E0683-5B38-400F-A55A-5B6D65838E25}">
      <dgm:prSet/>
      <dgm:spPr/>
      <dgm:t>
        <a:bodyPr/>
        <a:lstStyle/>
        <a:p>
          <a:endParaRPr lang="en-US"/>
        </a:p>
      </dgm:t>
    </dgm:pt>
    <dgm:pt modelId="{0E9867AE-DB0B-43DF-A251-DBCCDA62110A}">
      <dgm:prSet phldrT="[Text]"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9BC657C-E3A1-4B9D-AD4C-404B31221383}" type="parTrans" cxnId="{CFFDFF36-0778-44F1-88C9-6395825E75F3}">
      <dgm:prSet/>
      <dgm:spPr/>
      <dgm:t>
        <a:bodyPr/>
        <a:lstStyle/>
        <a:p>
          <a:endParaRPr lang="en-US"/>
        </a:p>
      </dgm:t>
    </dgm:pt>
    <dgm:pt modelId="{6768621E-6C4E-41F3-B5BD-C0657BD1A326}" type="sibTrans" cxnId="{CFFDFF36-0778-44F1-88C9-6395825E75F3}">
      <dgm:prSet/>
      <dgm:spPr/>
      <dgm:t>
        <a:bodyPr/>
        <a:lstStyle/>
        <a:p>
          <a:endParaRPr lang="en-US"/>
        </a:p>
      </dgm:t>
    </dgm:pt>
    <dgm:pt modelId="{6188DC38-0DDB-4F4A-93EC-8F0AEADEF13B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Split</a:t>
          </a:r>
        </a:p>
      </dgm:t>
    </dgm:pt>
    <dgm:pt modelId="{1350B754-2C13-44C5-BA46-EF9F0ED325FA}" type="parTrans" cxnId="{39E2728B-8315-439C-A232-191F5B21F849}">
      <dgm:prSet/>
      <dgm:spPr/>
      <dgm:t>
        <a:bodyPr/>
        <a:lstStyle/>
        <a:p>
          <a:endParaRPr lang="en-US"/>
        </a:p>
      </dgm:t>
    </dgm:pt>
    <dgm:pt modelId="{A6117BFB-83D5-4D07-8D06-24D41D68890D}" type="sibTrans" cxnId="{39E2728B-8315-439C-A232-191F5B21F849}">
      <dgm:prSet/>
      <dgm:spPr/>
      <dgm:t>
        <a:bodyPr/>
        <a:lstStyle/>
        <a:p>
          <a:endParaRPr lang="en-US"/>
        </a:p>
      </dgm:t>
    </dgm:pt>
    <dgm:pt modelId="{7C049ABA-4B16-4BB8-B123-DCD9448120BA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Group By</a:t>
          </a:r>
        </a:p>
      </dgm:t>
    </dgm:pt>
    <dgm:pt modelId="{DFBBF283-31AE-4FB6-B594-772055E45469}" type="parTrans" cxnId="{F21FDF87-6AC1-44A0-8E9D-91270564BAE8}">
      <dgm:prSet/>
      <dgm:spPr/>
      <dgm:t>
        <a:bodyPr/>
        <a:lstStyle/>
        <a:p>
          <a:endParaRPr lang="en-US"/>
        </a:p>
      </dgm:t>
    </dgm:pt>
    <dgm:pt modelId="{D3E52A71-0457-4AD9-8CBD-D8FEB3ADB628}" type="sibTrans" cxnId="{F21FDF87-6AC1-44A0-8E9D-91270564BAE8}">
      <dgm:prSet/>
      <dgm:spPr/>
      <dgm:t>
        <a:bodyPr/>
        <a:lstStyle/>
        <a:p>
          <a:endParaRPr lang="en-US"/>
        </a:p>
      </dgm:t>
    </dgm:pt>
    <dgm:pt modelId="{69EDC85E-8CBC-458D-A748-9BFB60C82F2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Ranking</a:t>
          </a:r>
        </a:p>
      </dgm:t>
    </dgm:pt>
    <dgm:pt modelId="{A41DAFDC-FCEA-4256-A915-CE753400E9C0}" type="parTrans" cxnId="{221DFB76-69A9-4B44-81E7-E4400931667B}">
      <dgm:prSet/>
      <dgm:spPr/>
      <dgm:t>
        <a:bodyPr/>
        <a:lstStyle/>
        <a:p>
          <a:endParaRPr lang="en-US"/>
        </a:p>
      </dgm:t>
    </dgm:pt>
    <dgm:pt modelId="{35E3AC58-734C-4AC0-9EC7-0A148B46484D}" type="sibTrans" cxnId="{221DFB76-69A9-4B44-81E7-E4400931667B}">
      <dgm:prSet/>
      <dgm:spPr/>
      <dgm:t>
        <a:bodyPr/>
        <a:lstStyle/>
        <a:p>
          <a:endParaRPr lang="en-US"/>
        </a:p>
      </dgm:t>
    </dgm:pt>
    <dgm:pt modelId="{8DFAD22D-5CC5-4B88-94D7-B5CAAD017999}" type="pres">
      <dgm:prSet presAssocID="{4A3C0467-41CC-40F9-9AAE-51ECDAC4F1DD}" presName="linearFlow" presStyleCnt="0">
        <dgm:presLayoutVars>
          <dgm:dir/>
          <dgm:animLvl val="lvl"/>
          <dgm:resizeHandles/>
        </dgm:presLayoutVars>
      </dgm:prSet>
      <dgm:spPr/>
    </dgm:pt>
    <dgm:pt modelId="{DEFD871A-6768-4E7F-817D-D9930E8A07A7}" type="pres">
      <dgm:prSet presAssocID="{FF88FE2E-5818-4D6B-B396-E6D58D34421F}" presName="compositeNode" presStyleCnt="0">
        <dgm:presLayoutVars>
          <dgm:bulletEnabled val="1"/>
        </dgm:presLayoutVars>
      </dgm:prSet>
      <dgm:spPr/>
    </dgm:pt>
    <dgm:pt modelId="{7CFB669F-ACA4-4681-8990-02903489B219}" type="pres">
      <dgm:prSet presAssocID="{FF88FE2E-5818-4D6B-B396-E6D58D34421F}" presName="imag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A15207B-7299-456B-8691-7440D30925CA}" type="pres">
      <dgm:prSet presAssocID="{FF88FE2E-5818-4D6B-B396-E6D58D34421F}" presName="childNode" presStyleLbl="node1" presStyleIdx="0" presStyleCnt="4">
        <dgm:presLayoutVars>
          <dgm:bulletEnabled val="1"/>
        </dgm:presLayoutVars>
      </dgm:prSet>
      <dgm:spPr/>
    </dgm:pt>
    <dgm:pt modelId="{29D5621A-BCDE-4C6A-BB58-53B6A20ED4C4}" type="pres">
      <dgm:prSet presAssocID="{FF88FE2E-5818-4D6B-B396-E6D58D34421F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3E21891-1122-4BC8-A573-45C57E90E73F}" type="pres">
      <dgm:prSet presAssocID="{119BC907-323A-4149-BA84-1B2C7A27E1D0}" presName="sibTrans" presStyleCnt="0"/>
      <dgm:spPr/>
    </dgm:pt>
    <dgm:pt modelId="{11DEB797-DC4C-497E-BCB3-E0513C82291F}" type="pres">
      <dgm:prSet presAssocID="{080AE42F-511D-4F92-A422-BEF8E07CA948}" presName="compositeNode" presStyleCnt="0">
        <dgm:presLayoutVars>
          <dgm:bulletEnabled val="1"/>
        </dgm:presLayoutVars>
      </dgm:prSet>
      <dgm:spPr/>
    </dgm:pt>
    <dgm:pt modelId="{449D4CF3-1E2F-451D-9768-8F6B94BA376C}" type="pres">
      <dgm:prSet presAssocID="{080AE42F-511D-4F92-A422-BEF8E07CA948}" presName="imag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2575110-93D6-499D-B744-FB57FE00AA05}" type="pres">
      <dgm:prSet presAssocID="{080AE42F-511D-4F92-A422-BEF8E07CA948}" presName="childNode" presStyleLbl="node1" presStyleIdx="1" presStyleCnt="4">
        <dgm:presLayoutVars>
          <dgm:bulletEnabled val="1"/>
        </dgm:presLayoutVars>
      </dgm:prSet>
      <dgm:spPr/>
    </dgm:pt>
    <dgm:pt modelId="{6CD2EA2B-A992-4C32-BEFE-24AAB6896961}" type="pres">
      <dgm:prSet presAssocID="{080AE42F-511D-4F92-A422-BEF8E07CA948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283EFB8B-DA65-4A57-B97E-4DF92DD43BBC}" type="pres">
      <dgm:prSet presAssocID="{87701822-2196-478C-A852-CB0F764CD9C9}" presName="sibTrans" presStyleCnt="0"/>
      <dgm:spPr/>
    </dgm:pt>
    <dgm:pt modelId="{20E9E594-E153-420D-9526-D2A577997BD2}" type="pres">
      <dgm:prSet presAssocID="{B25AF340-FD6D-4AEE-9116-70A11F24EA8A}" presName="compositeNode" presStyleCnt="0">
        <dgm:presLayoutVars>
          <dgm:bulletEnabled val="1"/>
        </dgm:presLayoutVars>
      </dgm:prSet>
      <dgm:spPr/>
    </dgm:pt>
    <dgm:pt modelId="{09A57BC0-2C6A-4F7B-A6CF-37ECC65141F6}" type="pres">
      <dgm:prSet presAssocID="{B25AF340-FD6D-4AEE-9116-70A11F24EA8A}" presName="imag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D3AB368-7E6D-4249-B1D2-88A85F65AC65}" type="pres">
      <dgm:prSet presAssocID="{B25AF340-FD6D-4AEE-9116-70A11F24EA8A}" presName="childNode" presStyleLbl="node1" presStyleIdx="2" presStyleCnt="4">
        <dgm:presLayoutVars>
          <dgm:bulletEnabled val="1"/>
        </dgm:presLayoutVars>
      </dgm:prSet>
      <dgm:spPr/>
    </dgm:pt>
    <dgm:pt modelId="{DC7575EF-85B6-491C-982A-A274431420FC}" type="pres">
      <dgm:prSet presAssocID="{B25AF340-FD6D-4AEE-9116-70A11F24EA8A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EF467C2-0F61-44AC-B444-22759ED20E8E}" type="pres">
      <dgm:prSet presAssocID="{A0231E7F-EFEB-4473-BCE9-CA9580EDF307}" presName="sibTrans" presStyleCnt="0"/>
      <dgm:spPr/>
    </dgm:pt>
    <dgm:pt modelId="{7217EFA0-5A63-4B5E-B061-F6E459FDD977}" type="pres">
      <dgm:prSet presAssocID="{7731B799-F397-4915-8610-5DBADDBEBD97}" presName="compositeNode" presStyleCnt="0">
        <dgm:presLayoutVars>
          <dgm:bulletEnabled val="1"/>
        </dgm:presLayoutVars>
      </dgm:prSet>
      <dgm:spPr/>
    </dgm:pt>
    <dgm:pt modelId="{32B64946-8EA6-4C0F-8176-0A9DCFFAF752}" type="pres">
      <dgm:prSet presAssocID="{7731B799-F397-4915-8610-5DBADDBEBD97}" presName="image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04EB404C-6B13-4A43-947A-D00BD548AD33}" type="pres">
      <dgm:prSet presAssocID="{7731B799-F397-4915-8610-5DBADDBEBD97}" presName="childNode" presStyleLbl="node1" presStyleIdx="3" presStyleCnt="4">
        <dgm:presLayoutVars>
          <dgm:bulletEnabled val="1"/>
        </dgm:presLayoutVars>
      </dgm:prSet>
      <dgm:spPr/>
    </dgm:pt>
    <dgm:pt modelId="{620BE8D7-B591-474B-9836-87DA270D3D5D}" type="pres">
      <dgm:prSet presAssocID="{7731B799-F397-4915-8610-5DBADDBEBD97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FE50AF04-FB9D-4693-A7DD-105C3802DDF4}" type="presOf" srcId="{940F8DC1-F0AF-4F57-8FEB-4541544693A2}" destId="{C2575110-93D6-499D-B744-FB57FE00AA05}" srcOrd="0" destOrd="2" presId="urn:microsoft.com/office/officeart/2005/8/layout/hList2"/>
    <dgm:cxn modelId="{3ED8840B-E170-4740-AB6D-3698A1A8856E}" srcId="{4A3C0467-41CC-40F9-9AAE-51ECDAC4F1DD}" destId="{FF88FE2E-5818-4D6B-B396-E6D58D34421F}" srcOrd="0" destOrd="0" parTransId="{59B2A945-6EBC-49ED-8539-1BBDC22FD45D}" sibTransId="{119BC907-323A-4149-BA84-1B2C7A27E1D0}"/>
    <dgm:cxn modelId="{51956816-7F9B-4299-95B7-9DB9D1DFE850}" type="presOf" srcId="{45313304-FE40-40D5-A365-BAEB815C5A1A}" destId="{5A15207B-7299-456B-8691-7440D30925CA}" srcOrd="0" destOrd="4" presId="urn:microsoft.com/office/officeart/2005/8/layout/hList2"/>
    <dgm:cxn modelId="{B4D1C418-6652-4409-A6C1-D445F6600A79}" type="presOf" srcId="{49528259-A701-4103-8D2D-351A17C22897}" destId="{5A15207B-7299-456B-8691-7440D30925CA}" srcOrd="0" destOrd="0" presId="urn:microsoft.com/office/officeart/2005/8/layout/hList2"/>
    <dgm:cxn modelId="{6C3E3226-E20F-49C6-B103-1FA9C28F6F3B}" srcId="{4A3C0467-41CC-40F9-9AAE-51ECDAC4F1DD}" destId="{7731B799-F397-4915-8610-5DBADDBEBD97}" srcOrd="3" destOrd="0" parTransId="{13D82284-7B46-4E47-B176-8DB1F49D0004}" sibTransId="{564724E5-E2C6-44E9-950C-9A0BA0B665CD}"/>
    <dgm:cxn modelId="{59E34F35-04A8-4477-A31E-82B78E673F7C}" srcId="{080AE42F-511D-4F92-A422-BEF8E07CA948}" destId="{940F8DC1-F0AF-4F57-8FEB-4541544693A2}" srcOrd="2" destOrd="0" parTransId="{7C2AE509-826C-4BFC-9532-AB8BDDD72BBE}" sibTransId="{C7AC3EFB-CC58-4E1F-BE08-FC27A0A72E3A}"/>
    <dgm:cxn modelId="{CFFDFF36-0778-44F1-88C9-6395825E75F3}" srcId="{080AE42F-511D-4F92-A422-BEF8E07CA948}" destId="{0E9867AE-DB0B-43DF-A251-DBCCDA62110A}" srcOrd="7" destOrd="0" parTransId="{F9BC657C-E3A1-4B9D-AD4C-404B31221383}" sibTransId="{6768621E-6C4E-41F3-B5BD-C0657BD1A326}"/>
    <dgm:cxn modelId="{DFC01464-43E3-486E-8557-3380A78F4F1E}" type="presOf" srcId="{080AE42F-511D-4F92-A422-BEF8E07CA948}" destId="{6CD2EA2B-A992-4C32-BEFE-24AAB6896961}" srcOrd="0" destOrd="0" presId="urn:microsoft.com/office/officeart/2005/8/layout/hList2"/>
    <dgm:cxn modelId="{4D4F3546-780F-4D0D-A87A-6FA22D5A7B2D}" type="presOf" srcId="{7731B799-F397-4915-8610-5DBADDBEBD97}" destId="{620BE8D7-B591-474B-9836-87DA270D3D5D}" srcOrd="0" destOrd="0" presId="urn:microsoft.com/office/officeart/2005/8/layout/hList2"/>
    <dgm:cxn modelId="{7024FE6C-B61D-4046-9589-B59C12ED4699}" srcId="{080AE42F-511D-4F92-A422-BEF8E07CA948}" destId="{5BB06857-5544-48E6-A917-2AE84A52860D}" srcOrd="1" destOrd="0" parTransId="{65D60606-37CF-4215-90BE-4C5BB6926A4B}" sibTransId="{5244F5AC-20A3-4B45-BC1D-64E673C92C50}"/>
    <dgm:cxn modelId="{872F5B51-66D5-45C5-9F72-745EFA090EF7}" type="presOf" srcId="{797EA997-4037-4B1B-A575-782709EC5E4B}" destId="{C2575110-93D6-499D-B744-FB57FE00AA05}" srcOrd="0" destOrd="6" presId="urn:microsoft.com/office/officeart/2005/8/layout/hList2"/>
    <dgm:cxn modelId="{6E318D53-F93A-4ADF-AF83-50DB5F65C502}" type="presOf" srcId="{CAF3739F-77B8-4D43-91D9-51B4C9F75DC7}" destId="{5A15207B-7299-456B-8691-7440D30925CA}" srcOrd="0" destOrd="2" presId="urn:microsoft.com/office/officeart/2005/8/layout/hList2"/>
    <dgm:cxn modelId="{BE9CF775-B0C3-4C55-B680-E7CF509C3527}" type="presOf" srcId="{7172F893-0BCA-4E28-BC73-96D9867A0544}" destId="{5A15207B-7299-456B-8691-7440D30925CA}" srcOrd="0" destOrd="1" presId="urn:microsoft.com/office/officeart/2005/8/layout/hList2"/>
    <dgm:cxn modelId="{221DFB76-69A9-4B44-81E7-E4400931667B}" srcId="{B25AF340-FD6D-4AEE-9116-70A11F24EA8A}" destId="{69EDC85E-8CBC-458D-A748-9BFB60C82F21}" srcOrd="1" destOrd="0" parTransId="{A41DAFDC-FCEA-4256-A915-CE753400E9C0}" sibTransId="{35E3AC58-734C-4AC0-9EC7-0A148B46484D}"/>
    <dgm:cxn modelId="{761A3778-AA4A-4AF2-9A8C-BEAD475F9B27}" type="presOf" srcId="{0E9867AE-DB0B-43DF-A251-DBCCDA62110A}" destId="{C2575110-93D6-499D-B744-FB57FE00AA05}" srcOrd="0" destOrd="7" presId="urn:microsoft.com/office/officeart/2005/8/layout/hList2"/>
    <dgm:cxn modelId="{B3709B5A-64BF-4A94-85B8-4745BD6EEE24}" srcId="{7731B799-F397-4915-8610-5DBADDBEBD97}" destId="{FB67EC2C-440E-47BF-961D-23DCA8257E2B}" srcOrd="0" destOrd="0" parTransId="{4652C087-C0E8-49E0-98F0-C691FF20B2CD}" sibTransId="{BC4FF516-5D91-419C-81DB-F4A3EF6C0174}"/>
    <dgm:cxn modelId="{4D325681-870C-4306-AF50-D28203124622}" srcId="{FF88FE2E-5818-4D6B-B396-E6D58D34421F}" destId="{45313304-FE40-40D5-A365-BAEB815C5A1A}" srcOrd="4" destOrd="0" parTransId="{899F8639-4711-478C-83C8-03AF3400B10F}" sibTransId="{0EE8E92F-B5E6-4B81-AE61-9CCFD4E47FE9}"/>
    <dgm:cxn modelId="{B60E0683-5B38-400F-A55A-5B6D65838E25}" srcId="{080AE42F-511D-4F92-A422-BEF8E07CA948}" destId="{797EA997-4037-4B1B-A575-782709EC5E4B}" srcOrd="6" destOrd="0" parTransId="{34491C5F-5FD0-4B16-A3DF-035A48BD4023}" sibTransId="{317D2C78-A469-4CC6-8A3E-C38B55AC8DA2}"/>
    <dgm:cxn modelId="{6D4E7484-237A-425A-B6E9-90C9F6ABBE60}" srcId="{FF88FE2E-5818-4D6B-B396-E6D58D34421F}" destId="{7172F893-0BCA-4E28-BC73-96D9867A0544}" srcOrd="1" destOrd="0" parTransId="{57D65FF7-7127-4937-AA2D-8789C0C3FC22}" sibTransId="{0DFAD366-E0F7-40E2-9C5C-D86D910E5E32}"/>
    <dgm:cxn modelId="{F21FDF87-6AC1-44A0-8E9D-91270564BAE8}" srcId="{B25AF340-FD6D-4AEE-9116-70A11F24EA8A}" destId="{7C049ABA-4B16-4BB8-B123-DCD9448120BA}" srcOrd="0" destOrd="0" parTransId="{DFBBF283-31AE-4FB6-B594-772055E45469}" sibTransId="{D3E52A71-0457-4AD9-8CBD-D8FEB3ADB628}"/>
    <dgm:cxn modelId="{F7A62E88-4CB0-40B8-B670-3D1FA5A0A785}" type="presOf" srcId="{69EDC85E-8CBC-458D-A748-9BFB60C82F21}" destId="{BD3AB368-7E6D-4249-B1D2-88A85F65AC65}" srcOrd="0" destOrd="1" presId="urn:microsoft.com/office/officeart/2005/8/layout/hList2"/>
    <dgm:cxn modelId="{F3A0CE88-36B2-4CAC-B8A6-7EE6DFBD6B3B}" srcId="{080AE42F-511D-4F92-A422-BEF8E07CA948}" destId="{5B327A1F-5110-4DC1-A074-386BC1D2C1D0}" srcOrd="3" destOrd="0" parTransId="{92AE1A81-9CDF-4D8B-90A8-FF3428B22BCD}" sibTransId="{FE0695C8-999B-4C1B-A435-159574737514}"/>
    <dgm:cxn modelId="{39E2728B-8315-439C-A232-191F5B21F849}" srcId="{080AE42F-511D-4F92-A422-BEF8E07CA948}" destId="{6188DC38-0DDB-4F4A-93EC-8F0AEADEF13B}" srcOrd="4" destOrd="0" parTransId="{1350B754-2C13-44C5-BA46-EF9F0ED325FA}" sibTransId="{A6117BFB-83D5-4D07-8D06-24D41D68890D}"/>
    <dgm:cxn modelId="{3EF4E88D-4323-4959-97D8-F9189D3D070A}" type="presOf" srcId="{FF88FE2E-5818-4D6B-B396-E6D58D34421F}" destId="{29D5621A-BCDE-4C6A-BB58-53B6A20ED4C4}" srcOrd="0" destOrd="0" presId="urn:microsoft.com/office/officeart/2005/8/layout/hList2"/>
    <dgm:cxn modelId="{A439A29C-ED33-4DB0-9B81-5B1961524FE1}" type="presOf" srcId="{B25AF340-FD6D-4AEE-9116-70A11F24EA8A}" destId="{DC7575EF-85B6-491C-982A-A274431420FC}" srcOrd="0" destOrd="0" presId="urn:microsoft.com/office/officeart/2005/8/layout/hList2"/>
    <dgm:cxn modelId="{8011B89C-C4C0-4453-95CF-87CF3728C6C5}" srcId="{FF88FE2E-5818-4D6B-B396-E6D58D34421F}" destId="{0C99F742-1965-408B-BBFD-19053705DED1}" srcOrd="3" destOrd="0" parTransId="{3C728A63-BCBB-46DF-952C-0BA0530C647B}" sibTransId="{94E9B81F-C3E4-46E8-8EB5-E8F21351CD23}"/>
    <dgm:cxn modelId="{9E76249E-CAF4-4A92-8488-AE8CF930D32D}" type="presOf" srcId="{5BB06857-5544-48E6-A917-2AE84A52860D}" destId="{C2575110-93D6-499D-B744-FB57FE00AA05}" srcOrd="0" destOrd="1" presId="urn:microsoft.com/office/officeart/2005/8/layout/hList2"/>
    <dgm:cxn modelId="{FF8E449E-4014-40D6-B986-0092E3629B64}" type="presOf" srcId="{FB67EC2C-440E-47BF-961D-23DCA8257E2B}" destId="{04EB404C-6B13-4A43-947A-D00BD548AD33}" srcOrd="0" destOrd="0" presId="urn:microsoft.com/office/officeart/2005/8/layout/hList2"/>
    <dgm:cxn modelId="{2E0EBBA4-12F5-4B38-8077-58FF19F1569D}" type="presOf" srcId="{6188DC38-0DDB-4F4A-93EC-8F0AEADEF13B}" destId="{C2575110-93D6-499D-B744-FB57FE00AA05}" srcOrd="0" destOrd="4" presId="urn:microsoft.com/office/officeart/2005/8/layout/hList2"/>
    <dgm:cxn modelId="{07A73CA9-AB4C-488E-8C99-1865A257DA4D}" srcId="{FF88FE2E-5818-4D6B-B396-E6D58D34421F}" destId="{CAF3739F-77B8-4D43-91D9-51B4C9F75DC7}" srcOrd="2" destOrd="0" parTransId="{DD014FA3-EA13-4D1B-8C98-8BDD76D8A994}" sibTransId="{E85F4172-3A3A-44A3-968B-617D06B5B3B3}"/>
    <dgm:cxn modelId="{2CBD3DB1-1883-4109-AE7D-338E4AB5615B}" type="presOf" srcId="{7C049ABA-4B16-4BB8-B123-DCD9448120BA}" destId="{BD3AB368-7E6D-4249-B1D2-88A85F65AC65}" srcOrd="0" destOrd="0" presId="urn:microsoft.com/office/officeart/2005/8/layout/hList2"/>
    <dgm:cxn modelId="{131695D2-5655-4B0E-9B7A-CDA3FD53C150}" type="presOf" srcId="{4A3C0467-41CC-40F9-9AAE-51ECDAC4F1DD}" destId="{8DFAD22D-5CC5-4B88-94D7-B5CAAD017999}" srcOrd="0" destOrd="0" presId="urn:microsoft.com/office/officeart/2005/8/layout/hList2"/>
    <dgm:cxn modelId="{40069DD6-DDF0-4D2B-87C2-ACE086141634}" type="presOf" srcId="{0C99F742-1965-408B-BBFD-19053705DED1}" destId="{5A15207B-7299-456B-8691-7440D30925CA}" srcOrd="0" destOrd="3" presId="urn:microsoft.com/office/officeart/2005/8/layout/hList2"/>
    <dgm:cxn modelId="{0D973DE4-8A14-4D4B-8322-344F925ABC82}" srcId="{4A3C0467-41CC-40F9-9AAE-51ECDAC4F1DD}" destId="{B25AF340-FD6D-4AEE-9116-70A11F24EA8A}" srcOrd="2" destOrd="0" parTransId="{4FC43CA9-F326-4041-8A2B-77CE7C412952}" sibTransId="{A0231E7F-EFEB-4473-BCE9-CA9580EDF307}"/>
    <dgm:cxn modelId="{46D6BCE9-5E62-4C47-9108-377CD3870601}" type="presOf" srcId="{5B327A1F-5110-4DC1-A074-386BC1D2C1D0}" destId="{C2575110-93D6-499D-B744-FB57FE00AA05}" srcOrd="0" destOrd="3" presId="urn:microsoft.com/office/officeart/2005/8/layout/hList2"/>
    <dgm:cxn modelId="{738597EF-F16E-44CB-8581-ACCD6965CB6D}" type="presOf" srcId="{5DC969F3-4C39-4304-9048-6AC3CFC1CE2E}" destId="{C2575110-93D6-499D-B744-FB57FE00AA05}" srcOrd="0" destOrd="0" presId="urn:microsoft.com/office/officeart/2005/8/layout/hList2"/>
    <dgm:cxn modelId="{EFC4FBF6-7FEE-496F-A95B-4DD71F7B892A}" srcId="{080AE42F-511D-4F92-A422-BEF8E07CA948}" destId="{5DC969F3-4C39-4304-9048-6AC3CFC1CE2E}" srcOrd="0" destOrd="0" parTransId="{53E70047-02BF-4622-9BFB-79AB89A1D508}" sibTransId="{B5A7788D-0C13-4440-B87A-8D50FE9E0C31}"/>
    <dgm:cxn modelId="{1807BDF7-D68C-4762-A658-4F690E678EDC}" type="presOf" srcId="{56207734-281F-4446-BB87-A5005CE522E6}" destId="{C2575110-93D6-499D-B744-FB57FE00AA05}" srcOrd="0" destOrd="5" presId="urn:microsoft.com/office/officeart/2005/8/layout/hList2"/>
    <dgm:cxn modelId="{BCC23DFC-B055-40BF-A074-C2F1A498CA2B}" srcId="{FF88FE2E-5818-4D6B-B396-E6D58D34421F}" destId="{49528259-A701-4103-8D2D-351A17C22897}" srcOrd="0" destOrd="0" parTransId="{2E29A764-D413-4F00-BCFF-F0BE6129F115}" sibTransId="{9EEA1787-257D-46C6-8883-001CF1C6C40E}"/>
    <dgm:cxn modelId="{B95915FE-66C5-4AA1-B095-A9BD5C0A8C5D}" srcId="{080AE42F-511D-4F92-A422-BEF8E07CA948}" destId="{56207734-281F-4446-BB87-A5005CE522E6}" srcOrd="5" destOrd="0" parTransId="{379C902F-D589-4456-AF90-D39699104F3E}" sibTransId="{0C2896ED-EF75-4199-B141-0C35269FD1CA}"/>
    <dgm:cxn modelId="{C36FF1FF-8D36-4AC0-B8CC-3F6BF12E7172}" srcId="{4A3C0467-41CC-40F9-9AAE-51ECDAC4F1DD}" destId="{080AE42F-511D-4F92-A422-BEF8E07CA948}" srcOrd="1" destOrd="0" parTransId="{2CF2D438-53AA-43FB-852E-FD970506E6AA}" sibTransId="{87701822-2196-478C-A852-CB0F764CD9C9}"/>
    <dgm:cxn modelId="{E953846B-A571-4882-9E27-7BE25C85A108}" type="presParOf" srcId="{8DFAD22D-5CC5-4B88-94D7-B5CAAD017999}" destId="{DEFD871A-6768-4E7F-817D-D9930E8A07A7}" srcOrd="0" destOrd="0" presId="urn:microsoft.com/office/officeart/2005/8/layout/hList2"/>
    <dgm:cxn modelId="{CC74549F-4677-4979-9355-C634CDB03D7A}" type="presParOf" srcId="{DEFD871A-6768-4E7F-817D-D9930E8A07A7}" destId="{7CFB669F-ACA4-4681-8990-02903489B219}" srcOrd="0" destOrd="0" presId="urn:microsoft.com/office/officeart/2005/8/layout/hList2"/>
    <dgm:cxn modelId="{B02CF3EC-C285-4CDC-9094-A87AC3C62CD5}" type="presParOf" srcId="{DEFD871A-6768-4E7F-817D-D9930E8A07A7}" destId="{5A15207B-7299-456B-8691-7440D30925CA}" srcOrd="1" destOrd="0" presId="urn:microsoft.com/office/officeart/2005/8/layout/hList2"/>
    <dgm:cxn modelId="{53ABAC8B-7224-4FFA-8949-D4611BF6ECDF}" type="presParOf" srcId="{DEFD871A-6768-4E7F-817D-D9930E8A07A7}" destId="{29D5621A-BCDE-4C6A-BB58-53B6A20ED4C4}" srcOrd="2" destOrd="0" presId="urn:microsoft.com/office/officeart/2005/8/layout/hList2"/>
    <dgm:cxn modelId="{0E7B5919-7CC5-4687-85F9-C96BE1771E0D}" type="presParOf" srcId="{8DFAD22D-5CC5-4B88-94D7-B5CAAD017999}" destId="{23E21891-1122-4BC8-A573-45C57E90E73F}" srcOrd="1" destOrd="0" presId="urn:microsoft.com/office/officeart/2005/8/layout/hList2"/>
    <dgm:cxn modelId="{293C21A6-81E2-4CB3-9857-7D774D150EE7}" type="presParOf" srcId="{8DFAD22D-5CC5-4B88-94D7-B5CAAD017999}" destId="{11DEB797-DC4C-497E-BCB3-E0513C82291F}" srcOrd="2" destOrd="0" presId="urn:microsoft.com/office/officeart/2005/8/layout/hList2"/>
    <dgm:cxn modelId="{F6DBCC9D-0E70-466E-8E63-41923C097A20}" type="presParOf" srcId="{11DEB797-DC4C-497E-BCB3-E0513C82291F}" destId="{449D4CF3-1E2F-451D-9768-8F6B94BA376C}" srcOrd="0" destOrd="0" presId="urn:microsoft.com/office/officeart/2005/8/layout/hList2"/>
    <dgm:cxn modelId="{B86F40F6-8E39-4693-B936-6179E6F75401}" type="presParOf" srcId="{11DEB797-DC4C-497E-BCB3-E0513C82291F}" destId="{C2575110-93D6-499D-B744-FB57FE00AA05}" srcOrd="1" destOrd="0" presId="urn:microsoft.com/office/officeart/2005/8/layout/hList2"/>
    <dgm:cxn modelId="{8E8202C8-C587-469F-A698-044992E9ADB0}" type="presParOf" srcId="{11DEB797-DC4C-497E-BCB3-E0513C82291F}" destId="{6CD2EA2B-A992-4C32-BEFE-24AAB6896961}" srcOrd="2" destOrd="0" presId="urn:microsoft.com/office/officeart/2005/8/layout/hList2"/>
    <dgm:cxn modelId="{90439F70-9C48-401D-8995-9200610D1888}" type="presParOf" srcId="{8DFAD22D-5CC5-4B88-94D7-B5CAAD017999}" destId="{283EFB8B-DA65-4A57-B97E-4DF92DD43BBC}" srcOrd="3" destOrd="0" presId="urn:microsoft.com/office/officeart/2005/8/layout/hList2"/>
    <dgm:cxn modelId="{DE65D3BA-4DBD-4BF1-9165-34BBB6D843FF}" type="presParOf" srcId="{8DFAD22D-5CC5-4B88-94D7-B5CAAD017999}" destId="{20E9E594-E153-420D-9526-D2A577997BD2}" srcOrd="4" destOrd="0" presId="urn:microsoft.com/office/officeart/2005/8/layout/hList2"/>
    <dgm:cxn modelId="{0969AB53-883F-4BD3-BA9F-EB8C51F8A8E7}" type="presParOf" srcId="{20E9E594-E153-420D-9526-D2A577997BD2}" destId="{09A57BC0-2C6A-4F7B-A6CF-37ECC65141F6}" srcOrd="0" destOrd="0" presId="urn:microsoft.com/office/officeart/2005/8/layout/hList2"/>
    <dgm:cxn modelId="{8B94A32B-DD09-483D-A3A4-321054541837}" type="presParOf" srcId="{20E9E594-E153-420D-9526-D2A577997BD2}" destId="{BD3AB368-7E6D-4249-B1D2-88A85F65AC65}" srcOrd="1" destOrd="0" presId="urn:microsoft.com/office/officeart/2005/8/layout/hList2"/>
    <dgm:cxn modelId="{ED5BFB86-9349-4536-8150-4CABC9DD4C61}" type="presParOf" srcId="{20E9E594-E153-420D-9526-D2A577997BD2}" destId="{DC7575EF-85B6-491C-982A-A274431420FC}" srcOrd="2" destOrd="0" presId="urn:microsoft.com/office/officeart/2005/8/layout/hList2"/>
    <dgm:cxn modelId="{9491FB10-1B70-4C9E-BF5A-3EB191E5BE61}" type="presParOf" srcId="{8DFAD22D-5CC5-4B88-94D7-B5CAAD017999}" destId="{7EF467C2-0F61-44AC-B444-22759ED20E8E}" srcOrd="5" destOrd="0" presId="urn:microsoft.com/office/officeart/2005/8/layout/hList2"/>
    <dgm:cxn modelId="{BF560165-55E2-45DF-AF56-7D90C6C90FDC}" type="presParOf" srcId="{8DFAD22D-5CC5-4B88-94D7-B5CAAD017999}" destId="{7217EFA0-5A63-4B5E-B061-F6E459FDD977}" srcOrd="6" destOrd="0" presId="urn:microsoft.com/office/officeart/2005/8/layout/hList2"/>
    <dgm:cxn modelId="{7FF5F183-6795-4FE2-B47A-BC5F98500CA5}" type="presParOf" srcId="{7217EFA0-5A63-4B5E-B061-F6E459FDD977}" destId="{32B64946-8EA6-4C0F-8176-0A9DCFFAF752}" srcOrd="0" destOrd="0" presId="urn:microsoft.com/office/officeart/2005/8/layout/hList2"/>
    <dgm:cxn modelId="{683C7920-79CA-440E-B5D0-5C1B4DE65F3D}" type="presParOf" srcId="{7217EFA0-5A63-4B5E-B061-F6E459FDD977}" destId="{04EB404C-6B13-4A43-947A-D00BD548AD33}" srcOrd="1" destOrd="0" presId="urn:microsoft.com/office/officeart/2005/8/layout/hList2"/>
    <dgm:cxn modelId="{B6E8E13C-9EF1-4A81-A786-331DE39F49E6}" type="presParOf" srcId="{7217EFA0-5A63-4B5E-B061-F6E459FDD977}" destId="{620BE8D7-B591-474B-9836-87DA270D3D5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1A9B173-359A-485E-AA53-C12FA8D966A9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BA2D35-D07A-4942-846C-D6F5F495F441}">
      <dgm:prSet phldrT="[Text]"/>
      <dgm:spPr/>
      <dgm:t>
        <a:bodyPr/>
        <a:lstStyle/>
        <a:p>
          <a:r>
            <a:rPr lang="en-US">
              <a:latin typeface="Abadi Extra Light"/>
            </a:rPr>
            <a:t>Local Machine</a:t>
          </a:r>
        </a:p>
      </dgm:t>
    </dgm:pt>
    <dgm:pt modelId="{2F1ACF1D-0452-41B6-B3B0-75DF233488FE}" type="parTrans" cxnId="{12B0EE29-74AE-4001-85C4-47E19D45084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EFF3226C-AB8D-4877-BD55-E8EEFEFFA7A6}" type="sibTrans" cxnId="{12B0EE29-74AE-4001-85C4-47E19D45084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C9BF1C4-CE26-4523-96A2-0F3890EF3489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AWS – EC2</a:t>
          </a:r>
        </a:p>
      </dgm:t>
    </dgm:pt>
    <dgm:pt modelId="{4700A1D4-24F9-458E-A09D-ECCD3BB338F1}" type="parTrans" cxnId="{5BB66A99-FEA5-4752-8873-C1038DC71B8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EF5937F9-CAC7-47D3-8AE2-4D60A9AE69DF}" type="sibTrans" cxnId="{5BB66A99-FEA5-4752-8873-C1038DC71B8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D812D87-3826-4E5D-8BC8-89EF18F9B23B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AWS  - MapReduce</a:t>
          </a:r>
        </a:p>
      </dgm:t>
    </dgm:pt>
    <dgm:pt modelId="{11F79484-49B0-44F2-B8BC-45552D858D52}" type="parTrans" cxnId="{D563EE61-3F02-43A8-9A2E-05848EA076C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E4FF95-C24C-407F-9C06-473C46C50079}" type="sibTrans" cxnId="{D563EE61-3F02-43A8-9A2E-05848EA076C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F1D3D91-4BE6-4BDB-A08E-088FCF29F295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2 Local Virtual Machines</a:t>
          </a:r>
        </a:p>
      </dgm:t>
    </dgm:pt>
    <dgm:pt modelId="{C5F06B36-DDE6-446B-A278-BBA21AA4B041}" type="parTrans" cxnId="{36A083B0-ADB0-4062-B93C-0C2674912F3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08890459-7C58-4479-BD30-2C19CE0EEDA2}" type="sibTrans" cxnId="{36A083B0-ADB0-4062-B93C-0C2674912F3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6C4486E-6BB9-48F8-96FA-F7C37DF3568C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2 AWS Virtual Machines</a:t>
          </a:r>
        </a:p>
      </dgm:t>
    </dgm:pt>
    <dgm:pt modelId="{92202E62-91E7-4D75-9FF4-01FEC93EF892}" type="parTrans" cxnId="{E5107D80-EFE9-430B-BBB9-00B47ECBC6F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3E6E95C6-6063-46A1-8AEC-B014256CF708}" type="sibTrans" cxnId="{E5107D80-EFE9-430B-BBB9-00B47ECBC6F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2B03BAF6-CFE6-45A6-90E3-7530C43F84FA}">
      <dgm:prSet phldrT="[Text]"/>
      <dgm:spPr/>
      <dgm:t>
        <a:bodyPr/>
        <a:lstStyle/>
        <a:p>
          <a:r>
            <a:rPr lang="en-US">
              <a:latin typeface="Abadi Extra Light"/>
            </a:rPr>
            <a:t> Virtual Cluster Setup</a:t>
          </a:r>
          <a:endParaRPr lang="en-US" sz="2600">
            <a:latin typeface="Abadi Extra Light"/>
          </a:endParaRPr>
        </a:p>
      </dgm:t>
    </dgm:pt>
    <dgm:pt modelId="{79A8DCCD-BC06-49C6-BE03-42F54042EB00}" type="parTrans" cxnId="{F2913154-2BAB-4FC7-B61F-EF0634E86CA1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D61D8940-9541-48C1-81EC-CB0CDDA12366}" type="sibTrans" cxnId="{F2913154-2BAB-4FC7-B61F-EF0634E86CA1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E07816BC-E718-4036-BA7C-99DE1B19D6B5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Using Databricks</a:t>
          </a:r>
        </a:p>
      </dgm:t>
    </dgm:pt>
    <dgm:pt modelId="{CC5AB78F-9F1E-4B31-9601-4901A56C69DE}" type="parTrans" cxnId="{2AB740BB-CA7F-4F4B-8FA2-16EF91F5607A}">
      <dgm:prSet/>
      <dgm:spPr/>
    </dgm:pt>
    <dgm:pt modelId="{F96C6FA2-DAEF-4D7A-B874-E1B70A631B2E}" type="sibTrans" cxnId="{2AB740BB-CA7F-4F4B-8FA2-16EF91F5607A}">
      <dgm:prSet/>
      <dgm:spPr/>
    </dgm:pt>
    <dgm:pt modelId="{8E709747-91BC-4305-8BF6-C7373BCD53F1}">
      <dgm:prSet phldrT="[Text]"/>
      <dgm:spPr/>
      <dgm:t>
        <a:bodyPr/>
        <a:lstStyle/>
        <a:p>
          <a:r>
            <a:rPr lang="en-US" sz="2600">
              <a:latin typeface="Abadi Extra Light"/>
            </a:rPr>
            <a:t>1 master and 3 slaves</a:t>
          </a:r>
        </a:p>
      </dgm:t>
    </dgm:pt>
    <dgm:pt modelId="{708F49D9-FE44-4999-8A0E-71EF56B035DA}" type="parTrans" cxnId="{47DE07B3-0EB5-4B95-ABF6-9BE532E9DE3E}">
      <dgm:prSet/>
      <dgm:spPr/>
    </dgm:pt>
    <dgm:pt modelId="{BB6464AE-77FC-408B-854B-316282FC36AB}" type="sibTrans" cxnId="{47DE07B3-0EB5-4B95-ABF6-9BE532E9DE3E}">
      <dgm:prSet/>
      <dgm:spPr/>
    </dgm:pt>
    <dgm:pt modelId="{108E5AF2-7741-48E1-93C5-201F4E8EFB69}">
      <dgm:prSet phldrT="[Text]"/>
      <dgm:spPr/>
      <dgm:t>
        <a:bodyPr/>
        <a:lstStyle/>
        <a:p>
          <a:r>
            <a:rPr lang="en-US" sz="2600">
              <a:latin typeface="Abadi Extra Light"/>
            </a:rPr>
            <a:t>Using Databricks</a:t>
          </a:r>
        </a:p>
      </dgm:t>
    </dgm:pt>
    <dgm:pt modelId="{7731C581-79F4-441F-BB41-D34119B4F807}" type="parTrans" cxnId="{69F6E120-CEF7-4183-B09E-3240D1BAF745}">
      <dgm:prSet/>
      <dgm:spPr/>
    </dgm:pt>
    <dgm:pt modelId="{C06CB20D-6571-4F91-B5F1-1AC98D56BAEA}" type="sibTrans" cxnId="{69F6E120-CEF7-4183-B09E-3240D1BAF745}">
      <dgm:prSet/>
      <dgm:spPr/>
    </dgm:pt>
    <dgm:pt modelId="{BFAD957F-F624-415D-A415-A085A6D0BF65}" type="pres">
      <dgm:prSet presAssocID="{21A9B173-359A-485E-AA53-C12FA8D966A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F62C91C-B4D4-46B8-AF61-A025B7547787}" type="pres">
      <dgm:prSet presAssocID="{24BA2D35-D07A-4942-846C-D6F5F495F441}" presName="Accent1" presStyleCnt="0"/>
      <dgm:spPr/>
    </dgm:pt>
    <dgm:pt modelId="{980FAE02-CE41-4FE6-BFEA-8844DF083963}" type="pres">
      <dgm:prSet presAssocID="{24BA2D35-D07A-4942-846C-D6F5F495F441}" presName="Accent" presStyleLbl="node1" presStyleIdx="0" presStyleCnt="3"/>
      <dgm:spPr/>
    </dgm:pt>
    <dgm:pt modelId="{70A5A266-8D7F-474F-9058-F1D809172F64}" type="pres">
      <dgm:prSet presAssocID="{24BA2D35-D07A-4942-846C-D6F5F495F441}" presName="Child1" presStyleLbl="revTx" presStyleIdx="0" presStyleCnt="6" custScaleX="225728" custLinFactNeighborX="53374" custLinFactNeighborY="899">
        <dgm:presLayoutVars>
          <dgm:chMax val="0"/>
          <dgm:chPref val="0"/>
          <dgm:bulletEnabled val="1"/>
        </dgm:presLayoutVars>
      </dgm:prSet>
      <dgm:spPr/>
    </dgm:pt>
    <dgm:pt modelId="{EC412B86-2041-4C4B-912E-AEE95BD5EFF5}" type="pres">
      <dgm:prSet presAssocID="{24BA2D35-D07A-4942-846C-D6F5F495F441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B5DBAE7C-37AA-4484-B367-4F37DCF0205F}" type="pres">
      <dgm:prSet presAssocID="{6C9BF1C4-CE26-4523-96A2-0F3890EF3489}" presName="Accent2" presStyleCnt="0"/>
      <dgm:spPr/>
    </dgm:pt>
    <dgm:pt modelId="{E765DCA7-0983-4C21-AF0E-EA939FC84BF1}" type="pres">
      <dgm:prSet presAssocID="{6C9BF1C4-CE26-4523-96A2-0F3890EF3489}" presName="Accent" presStyleLbl="node1" presStyleIdx="1" presStyleCnt="3"/>
      <dgm:spPr/>
    </dgm:pt>
    <dgm:pt modelId="{24264AD4-0D5D-4856-97BA-858D48BC8B74}" type="pres">
      <dgm:prSet presAssocID="{6C9BF1C4-CE26-4523-96A2-0F3890EF3489}" presName="Child2" presStyleLbl="revTx" presStyleIdx="2" presStyleCnt="6" custScaleX="291656" custLinFactX="2850" custLinFactNeighborX="100000" custLinFactNeighborY="-450">
        <dgm:presLayoutVars>
          <dgm:chMax val="0"/>
          <dgm:chPref val="0"/>
          <dgm:bulletEnabled val="1"/>
        </dgm:presLayoutVars>
      </dgm:prSet>
      <dgm:spPr/>
    </dgm:pt>
    <dgm:pt modelId="{7584BACC-0CE7-4A13-BC91-478A348BCFC4}" type="pres">
      <dgm:prSet presAssocID="{6C9BF1C4-CE26-4523-96A2-0F3890EF3489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FC813A80-DFA1-41E4-8D5C-B7DD66E7733F}" type="pres">
      <dgm:prSet presAssocID="{8D812D87-3826-4E5D-8BC8-89EF18F9B23B}" presName="Accent3" presStyleCnt="0"/>
      <dgm:spPr/>
    </dgm:pt>
    <dgm:pt modelId="{37CF8922-4920-43F3-8497-23B5819F7174}" type="pres">
      <dgm:prSet presAssocID="{8D812D87-3826-4E5D-8BC8-89EF18F9B23B}" presName="Accent" presStyleLbl="node1" presStyleIdx="2" presStyleCnt="3"/>
      <dgm:spPr/>
    </dgm:pt>
    <dgm:pt modelId="{F3AD399D-07D9-40A5-AF09-F7B134887F86}" type="pres">
      <dgm:prSet presAssocID="{8D812D87-3826-4E5D-8BC8-89EF18F9B23B}" presName="Child3" presStyleLbl="revTx" presStyleIdx="4" presStyleCnt="6" custScaleX="260076" custScaleY="115517" custLinFactNeighborX="70166" custLinFactNeighborY="-1799">
        <dgm:presLayoutVars>
          <dgm:chMax val="0"/>
          <dgm:chPref val="0"/>
          <dgm:bulletEnabled val="1"/>
        </dgm:presLayoutVars>
      </dgm:prSet>
      <dgm:spPr/>
    </dgm:pt>
    <dgm:pt modelId="{C44B6A8E-3F8C-4F54-8CAA-D3BFC4A4D9B3}" type="pres">
      <dgm:prSet presAssocID="{8D812D87-3826-4E5D-8BC8-89EF18F9B23B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69F6E120-CEF7-4183-B09E-3240D1BAF745}" srcId="{2B03BAF6-CFE6-45A6-90E3-7530C43F84FA}" destId="{108E5AF2-7741-48E1-93C5-201F4E8EFB69}" srcOrd="0" destOrd="0" parTransId="{7731C581-79F4-441F-BB41-D34119B4F807}" sibTransId="{C06CB20D-6571-4F91-B5F1-1AC98D56BAEA}"/>
    <dgm:cxn modelId="{12B0EE29-74AE-4001-85C4-47E19D450843}" srcId="{21A9B173-359A-485E-AA53-C12FA8D966A9}" destId="{24BA2D35-D07A-4942-846C-D6F5F495F441}" srcOrd="0" destOrd="0" parTransId="{2F1ACF1D-0452-41B6-B3B0-75DF233488FE}" sibTransId="{EFF3226C-AB8D-4877-BD55-E8EEFEFFA7A6}"/>
    <dgm:cxn modelId="{AF36A631-D69E-4956-9282-F0D595AF183F}" type="presOf" srcId="{6C9BF1C4-CE26-4523-96A2-0F3890EF3489}" destId="{7584BACC-0CE7-4A13-BC91-478A348BCFC4}" srcOrd="0" destOrd="0" presId="urn:microsoft.com/office/officeart/2009/layout/CircleArrowProcess"/>
    <dgm:cxn modelId="{D563EE61-3F02-43A8-9A2E-05848EA076C9}" srcId="{21A9B173-359A-485E-AA53-C12FA8D966A9}" destId="{8D812D87-3826-4E5D-8BC8-89EF18F9B23B}" srcOrd="2" destOrd="0" parTransId="{11F79484-49B0-44F2-B8BC-45552D858D52}" sibTransId="{13E4FF95-C24C-407F-9C06-473C46C50079}"/>
    <dgm:cxn modelId="{D035C844-5BB0-4FD0-8B01-4490221A472B}" type="presOf" srcId="{2B03BAF6-CFE6-45A6-90E3-7530C43F84FA}" destId="{F3AD399D-07D9-40A5-AF09-F7B134887F86}" srcOrd="0" destOrd="0" presId="urn:microsoft.com/office/officeart/2009/layout/CircleArrowProcess"/>
    <dgm:cxn modelId="{9C557E51-4912-4920-A84D-EA0DF7C47F55}" type="presOf" srcId="{108E5AF2-7741-48E1-93C5-201F4E8EFB69}" destId="{F3AD399D-07D9-40A5-AF09-F7B134887F86}" srcOrd="0" destOrd="1" presId="urn:microsoft.com/office/officeart/2009/layout/CircleArrowProcess"/>
    <dgm:cxn modelId="{F2913154-2BAB-4FC7-B61F-EF0634E86CA1}" srcId="{8D812D87-3826-4E5D-8BC8-89EF18F9B23B}" destId="{2B03BAF6-CFE6-45A6-90E3-7530C43F84FA}" srcOrd="0" destOrd="0" parTransId="{79A8DCCD-BC06-49C6-BE03-42F54042EB00}" sibTransId="{D61D8940-9541-48C1-81EC-CB0CDDA12366}"/>
    <dgm:cxn modelId="{E5107D80-EFE9-430B-BBB9-00B47ECBC6FD}" srcId="{6C9BF1C4-CE26-4523-96A2-0F3890EF3489}" destId="{46C4486E-6BB9-48F8-96FA-F7C37DF3568C}" srcOrd="0" destOrd="0" parTransId="{92202E62-91E7-4D75-9FF4-01FEC93EF892}" sibTransId="{3E6E95C6-6063-46A1-8AEC-B014256CF708}"/>
    <dgm:cxn modelId="{5BB66A99-FEA5-4752-8873-C1038DC71B8E}" srcId="{21A9B173-359A-485E-AA53-C12FA8D966A9}" destId="{6C9BF1C4-CE26-4523-96A2-0F3890EF3489}" srcOrd="1" destOrd="0" parTransId="{4700A1D4-24F9-458E-A09D-ECCD3BB338F1}" sibTransId="{EF5937F9-CAC7-47D3-8AE2-4D60A9AE69DF}"/>
    <dgm:cxn modelId="{B86D3E9A-4D3E-4CAF-B291-60FEB90BAC17}" type="presOf" srcId="{8D812D87-3826-4E5D-8BC8-89EF18F9B23B}" destId="{C44B6A8E-3F8C-4F54-8CAA-D3BFC4A4D9B3}" srcOrd="0" destOrd="0" presId="urn:microsoft.com/office/officeart/2009/layout/CircleArrowProcess"/>
    <dgm:cxn modelId="{6B72C3A4-C1C1-45B7-9F7E-AB2376774BF0}" type="presOf" srcId="{24BA2D35-D07A-4942-846C-D6F5F495F441}" destId="{EC412B86-2041-4C4B-912E-AEE95BD5EFF5}" srcOrd="0" destOrd="0" presId="urn:microsoft.com/office/officeart/2009/layout/CircleArrowProcess"/>
    <dgm:cxn modelId="{51DB29AC-9BB0-4507-9F9D-4CFD4A285E86}" type="presOf" srcId="{E07816BC-E718-4036-BA7C-99DE1B19D6B5}" destId="{24264AD4-0D5D-4856-97BA-858D48BC8B74}" srcOrd="0" destOrd="1" presId="urn:microsoft.com/office/officeart/2009/layout/CircleArrowProcess"/>
    <dgm:cxn modelId="{36A083B0-ADB0-4062-B93C-0C2674912F3D}" srcId="{24BA2D35-D07A-4942-846C-D6F5F495F441}" destId="{6F1D3D91-4BE6-4BDB-A08E-088FCF29F295}" srcOrd="0" destOrd="0" parTransId="{C5F06B36-DDE6-446B-A278-BBA21AA4B041}" sibTransId="{08890459-7C58-4479-BD30-2C19CE0EEDA2}"/>
    <dgm:cxn modelId="{94A58FB2-1D1D-43C6-A209-60D57B46928A}" type="presOf" srcId="{46C4486E-6BB9-48F8-96FA-F7C37DF3568C}" destId="{24264AD4-0D5D-4856-97BA-858D48BC8B74}" srcOrd="0" destOrd="0" presId="urn:microsoft.com/office/officeart/2009/layout/CircleArrowProcess"/>
    <dgm:cxn modelId="{47DE07B3-0EB5-4B95-ABF6-9BE532E9DE3E}" srcId="{2B03BAF6-CFE6-45A6-90E3-7530C43F84FA}" destId="{8E709747-91BC-4305-8BF6-C7373BCD53F1}" srcOrd="1" destOrd="0" parTransId="{708F49D9-FE44-4999-8A0E-71EF56B035DA}" sibTransId="{BB6464AE-77FC-408B-854B-316282FC36AB}"/>
    <dgm:cxn modelId="{2AB740BB-CA7F-4F4B-8FA2-16EF91F5607A}" srcId="{46C4486E-6BB9-48F8-96FA-F7C37DF3568C}" destId="{E07816BC-E718-4036-BA7C-99DE1B19D6B5}" srcOrd="0" destOrd="0" parTransId="{CC5AB78F-9F1E-4B31-9601-4901A56C69DE}" sibTransId="{F96C6FA2-DAEF-4D7A-B874-E1B70A631B2E}"/>
    <dgm:cxn modelId="{B09873D3-259B-4E76-AF35-8A6CC545DBE3}" type="presOf" srcId="{8E709747-91BC-4305-8BF6-C7373BCD53F1}" destId="{F3AD399D-07D9-40A5-AF09-F7B134887F86}" srcOrd="0" destOrd="2" presId="urn:microsoft.com/office/officeart/2009/layout/CircleArrowProcess"/>
    <dgm:cxn modelId="{692431E7-D6B4-4A55-BA2D-5FD30AC26266}" type="presOf" srcId="{21A9B173-359A-485E-AA53-C12FA8D966A9}" destId="{BFAD957F-F624-415D-A415-A085A6D0BF65}" srcOrd="0" destOrd="0" presId="urn:microsoft.com/office/officeart/2009/layout/CircleArrowProcess"/>
    <dgm:cxn modelId="{9258C4FE-88AB-4B56-AC9A-DFFC90612577}" type="presOf" srcId="{6F1D3D91-4BE6-4BDB-A08E-088FCF29F295}" destId="{70A5A266-8D7F-474F-9058-F1D809172F64}" srcOrd="0" destOrd="0" presId="urn:microsoft.com/office/officeart/2009/layout/CircleArrowProcess"/>
    <dgm:cxn modelId="{26203CFC-46ED-408A-BFA9-D2B67C9DA281}" type="presParOf" srcId="{BFAD957F-F624-415D-A415-A085A6D0BF65}" destId="{5F62C91C-B4D4-46B8-AF61-A025B7547787}" srcOrd="0" destOrd="0" presId="urn:microsoft.com/office/officeart/2009/layout/CircleArrowProcess"/>
    <dgm:cxn modelId="{34D4D188-CE22-43A9-96DE-0A2D47919CC7}" type="presParOf" srcId="{5F62C91C-B4D4-46B8-AF61-A025B7547787}" destId="{980FAE02-CE41-4FE6-BFEA-8844DF083963}" srcOrd="0" destOrd="0" presId="urn:microsoft.com/office/officeart/2009/layout/CircleArrowProcess"/>
    <dgm:cxn modelId="{8F4B717E-A48E-46CE-A8EF-B345DB109574}" type="presParOf" srcId="{BFAD957F-F624-415D-A415-A085A6D0BF65}" destId="{70A5A266-8D7F-474F-9058-F1D809172F64}" srcOrd="1" destOrd="0" presId="urn:microsoft.com/office/officeart/2009/layout/CircleArrowProcess"/>
    <dgm:cxn modelId="{EF140E96-3F77-4505-9629-E9FE0424D046}" type="presParOf" srcId="{BFAD957F-F624-415D-A415-A085A6D0BF65}" destId="{EC412B86-2041-4C4B-912E-AEE95BD5EFF5}" srcOrd="2" destOrd="0" presId="urn:microsoft.com/office/officeart/2009/layout/CircleArrowProcess"/>
    <dgm:cxn modelId="{388AB58F-B943-443C-A3F2-0ECE20B564B8}" type="presParOf" srcId="{BFAD957F-F624-415D-A415-A085A6D0BF65}" destId="{B5DBAE7C-37AA-4484-B367-4F37DCF0205F}" srcOrd="3" destOrd="0" presId="urn:microsoft.com/office/officeart/2009/layout/CircleArrowProcess"/>
    <dgm:cxn modelId="{556D1D02-F7AA-49E5-B147-BD960537734C}" type="presParOf" srcId="{B5DBAE7C-37AA-4484-B367-4F37DCF0205F}" destId="{E765DCA7-0983-4C21-AF0E-EA939FC84BF1}" srcOrd="0" destOrd="0" presId="urn:microsoft.com/office/officeart/2009/layout/CircleArrowProcess"/>
    <dgm:cxn modelId="{27320C8E-B435-4F55-B9FE-CD85D3219B77}" type="presParOf" srcId="{BFAD957F-F624-415D-A415-A085A6D0BF65}" destId="{24264AD4-0D5D-4856-97BA-858D48BC8B74}" srcOrd="4" destOrd="0" presId="urn:microsoft.com/office/officeart/2009/layout/CircleArrowProcess"/>
    <dgm:cxn modelId="{1422685B-E71A-4322-A42A-614EB20F1204}" type="presParOf" srcId="{BFAD957F-F624-415D-A415-A085A6D0BF65}" destId="{7584BACC-0CE7-4A13-BC91-478A348BCFC4}" srcOrd="5" destOrd="0" presId="urn:microsoft.com/office/officeart/2009/layout/CircleArrowProcess"/>
    <dgm:cxn modelId="{F54240E1-1271-480B-A615-882D3DDBF5AB}" type="presParOf" srcId="{BFAD957F-F624-415D-A415-A085A6D0BF65}" destId="{FC813A80-DFA1-41E4-8D5C-B7DD66E7733F}" srcOrd="6" destOrd="0" presId="urn:microsoft.com/office/officeart/2009/layout/CircleArrowProcess"/>
    <dgm:cxn modelId="{4749DA66-6BC6-4EE1-8E9A-33DB55BE7B86}" type="presParOf" srcId="{FC813A80-DFA1-41E4-8D5C-B7DD66E7733F}" destId="{37CF8922-4920-43F3-8497-23B5819F7174}" srcOrd="0" destOrd="0" presId="urn:microsoft.com/office/officeart/2009/layout/CircleArrowProcess"/>
    <dgm:cxn modelId="{857B7B53-A08C-4B8B-91B9-6056E3C168B1}" type="presParOf" srcId="{BFAD957F-F624-415D-A415-A085A6D0BF65}" destId="{F3AD399D-07D9-40A5-AF09-F7B134887F86}" srcOrd="7" destOrd="0" presId="urn:microsoft.com/office/officeart/2009/layout/CircleArrowProcess"/>
    <dgm:cxn modelId="{4A677A3C-F17C-4AD2-B732-E1E5B9B329B5}" type="presParOf" srcId="{BFAD957F-F624-415D-A415-A085A6D0BF65}" destId="{C44B6A8E-3F8C-4F54-8CAA-D3BFC4A4D9B3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756948-6B50-4BA6-8E33-2E8AE12EF2E4}" type="doc">
      <dgm:prSet loTypeId="urn:microsoft.com/office/officeart/2005/8/layout/equati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55D3E7-20EC-45AF-8AAE-4627B0AB8CEC}">
      <dgm:prSet phldrT="[Text]" custT="1"/>
      <dgm:spPr/>
      <dgm:t>
        <a:bodyPr/>
        <a:lstStyle/>
        <a:p>
          <a:r>
            <a:rPr lang="en-US" sz="3200"/>
            <a:t>5</a:t>
          </a:r>
          <a:r>
            <a:rPr lang="en-US" sz="2000"/>
            <a:t> Datasets</a:t>
          </a:r>
        </a:p>
      </dgm:t>
    </dgm:pt>
    <dgm:pt modelId="{8449D870-DBCB-41F8-A025-32CB62A0E6E8}" type="parTrans" cxnId="{6F52AFF8-F736-46FF-A435-C555460C0E18}">
      <dgm:prSet/>
      <dgm:spPr/>
      <dgm:t>
        <a:bodyPr/>
        <a:lstStyle/>
        <a:p>
          <a:endParaRPr lang="en-US" sz="3200"/>
        </a:p>
      </dgm:t>
    </dgm:pt>
    <dgm:pt modelId="{58BBBEA8-F1FD-4053-AFBD-8D5CEBB1A9C4}" type="sibTrans" cxnId="{6F52AFF8-F736-46FF-A435-C555460C0E18}">
      <dgm:prSet custT="1"/>
      <dgm:spPr/>
      <dgm:t>
        <a:bodyPr/>
        <a:lstStyle/>
        <a:p>
          <a:endParaRPr lang="en-US" sz="1400"/>
        </a:p>
      </dgm:t>
    </dgm:pt>
    <dgm:pt modelId="{D15A8B64-8EA0-46D5-9B41-1601551AE62C}">
      <dgm:prSet phldrT="[Text]" custT="1"/>
      <dgm:spPr/>
      <dgm:t>
        <a:bodyPr/>
        <a:lstStyle/>
        <a:p>
          <a:r>
            <a:rPr lang="en-US" sz="3200"/>
            <a:t>33 </a:t>
          </a:r>
          <a:r>
            <a:rPr lang="en-US" sz="2000"/>
            <a:t>Queries</a:t>
          </a:r>
        </a:p>
      </dgm:t>
    </dgm:pt>
    <dgm:pt modelId="{8562DAD0-69E5-4739-9F7B-0C8A268610B7}" type="parTrans" cxnId="{8AF70946-25A5-4B76-9137-AE04DB9308D6}">
      <dgm:prSet/>
      <dgm:spPr/>
      <dgm:t>
        <a:bodyPr/>
        <a:lstStyle/>
        <a:p>
          <a:endParaRPr lang="en-US" sz="3200"/>
        </a:p>
      </dgm:t>
    </dgm:pt>
    <dgm:pt modelId="{5A856E37-DFE7-45DF-874B-701E24C3C702}" type="sibTrans" cxnId="{8AF70946-25A5-4B76-9137-AE04DB9308D6}">
      <dgm:prSet custT="1"/>
      <dgm:spPr/>
      <dgm:t>
        <a:bodyPr/>
        <a:lstStyle/>
        <a:p>
          <a:endParaRPr lang="en-US" sz="1400"/>
        </a:p>
      </dgm:t>
    </dgm:pt>
    <dgm:pt modelId="{2DA7451A-00CF-4AF6-97B0-B42A8DF7CCD4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200"/>
            <a:t>3</a:t>
          </a:r>
          <a:r>
            <a:rPr lang="en-US" sz="3200" baseline="30000"/>
            <a:t>*</a:t>
          </a:r>
          <a:r>
            <a:rPr lang="en-US" sz="2000"/>
            <a:t> </a:t>
          </a:r>
          <a:r>
            <a:rPr lang="en-US" sz="1400"/>
            <a:t>Environments</a:t>
          </a:r>
          <a:endParaRPr lang="en-US" sz="2000"/>
        </a:p>
      </dgm:t>
    </dgm:pt>
    <dgm:pt modelId="{D9A1E5A2-8CCC-4A2F-ADB4-E6B96256BEAC}" type="parTrans" cxnId="{EFB33277-E279-4C99-A134-A45FAA937FB8}">
      <dgm:prSet/>
      <dgm:spPr/>
      <dgm:t>
        <a:bodyPr/>
        <a:lstStyle/>
        <a:p>
          <a:endParaRPr lang="en-US" sz="3200"/>
        </a:p>
      </dgm:t>
    </dgm:pt>
    <dgm:pt modelId="{29DADC67-50FE-4D3A-B971-2A1D955CA61C}" type="sibTrans" cxnId="{EFB33277-E279-4C99-A134-A45FAA937FB8}">
      <dgm:prSet/>
      <dgm:spPr/>
      <dgm:t>
        <a:bodyPr/>
        <a:lstStyle/>
        <a:p>
          <a:endParaRPr lang="en-US" sz="3200"/>
        </a:p>
      </dgm:t>
    </dgm:pt>
    <dgm:pt modelId="{07F820E8-A406-41EF-90A2-88F16C0791B4}" type="pres">
      <dgm:prSet presAssocID="{53756948-6B50-4BA6-8E33-2E8AE12EF2E4}" presName="linearFlow" presStyleCnt="0">
        <dgm:presLayoutVars>
          <dgm:dir/>
          <dgm:resizeHandles val="exact"/>
        </dgm:presLayoutVars>
      </dgm:prSet>
      <dgm:spPr/>
    </dgm:pt>
    <dgm:pt modelId="{A85C5DE2-5632-4289-8BAD-382B50ABBBF6}" type="pres">
      <dgm:prSet presAssocID="{8355D3E7-20EC-45AF-8AAE-4627B0AB8CEC}" presName="node" presStyleLbl="node1" presStyleIdx="0" presStyleCnt="3">
        <dgm:presLayoutVars>
          <dgm:bulletEnabled val="1"/>
        </dgm:presLayoutVars>
      </dgm:prSet>
      <dgm:spPr/>
    </dgm:pt>
    <dgm:pt modelId="{77DEFDCC-AE23-47C2-8EA4-2DC349809101}" type="pres">
      <dgm:prSet presAssocID="{58BBBEA8-F1FD-4053-AFBD-8D5CEBB1A9C4}" presName="spacerL" presStyleCnt="0"/>
      <dgm:spPr/>
    </dgm:pt>
    <dgm:pt modelId="{BA1808DC-F51C-4E84-84E7-26F056C47780}" type="pres">
      <dgm:prSet presAssocID="{58BBBEA8-F1FD-4053-AFBD-8D5CEBB1A9C4}" presName="sibTrans" presStyleLbl="sibTrans2D1" presStyleIdx="0" presStyleCnt="2" custScaleX="52190" custScaleY="56659"/>
      <dgm:spPr>
        <a:prstGeom prst="mathMultiply">
          <a:avLst/>
        </a:prstGeom>
      </dgm:spPr>
    </dgm:pt>
    <dgm:pt modelId="{8114843A-FA69-4492-8282-838CCBB47E94}" type="pres">
      <dgm:prSet presAssocID="{58BBBEA8-F1FD-4053-AFBD-8D5CEBB1A9C4}" presName="spacerR" presStyleCnt="0"/>
      <dgm:spPr/>
    </dgm:pt>
    <dgm:pt modelId="{6B65D2CE-7745-4CF9-AAA7-B6F8A05ED35C}" type="pres">
      <dgm:prSet presAssocID="{D15A8B64-8EA0-46D5-9B41-1601551AE62C}" presName="node" presStyleLbl="node1" presStyleIdx="1" presStyleCnt="3">
        <dgm:presLayoutVars>
          <dgm:bulletEnabled val="1"/>
        </dgm:presLayoutVars>
      </dgm:prSet>
      <dgm:spPr/>
    </dgm:pt>
    <dgm:pt modelId="{038DC0E2-3BF7-4F63-9075-62CD20CDDF26}" type="pres">
      <dgm:prSet presAssocID="{5A856E37-DFE7-45DF-874B-701E24C3C702}" presName="spacerL" presStyleCnt="0"/>
      <dgm:spPr/>
    </dgm:pt>
    <dgm:pt modelId="{71EEFFD1-35F4-485F-B9D3-0184E5FD486E}" type="pres">
      <dgm:prSet presAssocID="{5A856E37-DFE7-45DF-874B-701E24C3C702}" presName="sibTrans" presStyleLbl="sibTrans2D1" presStyleIdx="1" presStyleCnt="2" custScaleX="52190" custScaleY="56659"/>
      <dgm:spPr>
        <a:prstGeom prst="mathMultiply">
          <a:avLst/>
        </a:prstGeom>
      </dgm:spPr>
    </dgm:pt>
    <dgm:pt modelId="{6786C8B1-EA66-4E8B-8EC5-ABF0549D6E90}" type="pres">
      <dgm:prSet presAssocID="{5A856E37-DFE7-45DF-874B-701E24C3C702}" presName="spacerR" presStyleCnt="0"/>
      <dgm:spPr/>
    </dgm:pt>
    <dgm:pt modelId="{64324B2C-1A40-4B32-A86B-2D62FBE220CC}" type="pres">
      <dgm:prSet presAssocID="{2DA7451A-00CF-4AF6-97B0-B42A8DF7CCD4}" presName="node" presStyleLbl="node1" presStyleIdx="2" presStyleCnt="3">
        <dgm:presLayoutVars>
          <dgm:bulletEnabled val="1"/>
        </dgm:presLayoutVars>
      </dgm:prSet>
      <dgm:spPr/>
    </dgm:pt>
  </dgm:ptLst>
  <dgm:cxnLst>
    <dgm:cxn modelId="{F0009212-EE5B-48D0-934A-77F83189E384}" type="presOf" srcId="{8355D3E7-20EC-45AF-8AAE-4627B0AB8CEC}" destId="{A85C5DE2-5632-4289-8BAD-382B50ABBBF6}" srcOrd="0" destOrd="0" presId="urn:microsoft.com/office/officeart/2005/8/layout/equation1"/>
    <dgm:cxn modelId="{22BD0F5B-3C32-4F13-9ACE-BE48531B4A52}" type="presOf" srcId="{D15A8B64-8EA0-46D5-9B41-1601551AE62C}" destId="{6B65D2CE-7745-4CF9-AAA7-B6F8A05ED35C}" srcOrd="0" destOrd="0" presId="urn:microsoft.com/office/officeart/2005/8/layout/equation1"/>
    <dgm:cxn modelId="{BC515460-780D-4B61-BB55-A8ECD436F600}" type="presOf" srcId="{53756948-6B50-4BA6-8E33-2E8AE12EF2E4}" destId="{07F820E8-A406-41EF-90A2-88F16C0791B4}" srcOrd="0" destOrd="0" presId="urn:microsoft.com/office/officeart/2005/8/layout/equation1"/>
    <dgm:cxn modelId="{8AF70946-25A5-4B76-9137-AE04DB9308D6}" srcId="{53756948-6B50-4BA6-8E33-2E8AE12EF2E4}" destId="{D15A8B64-8EA0-46D5-9B41-1601551AE62C}" srcOrd="1" destOrd="0" parTransId="{8562DAD0-69E5-4739-9F7B-0C8A268610B7}" sibTransId="{5A856E37-DFE7-45DF-874B-701E24C3C702}"/>
    <dgm:cxn modelId="{D671DD4D-5D38-41FB-B678-8E17D614D85A}" type="presOf" srcId="{58BBBEA8-F1FD-4053-AFBD-8D5CEBB1A9C4}" destId="{BA1808DC-F51C-4E84-84E7-26F056C47780}" srcOrd="0" destOrd="0" presId="urn:microsoft.com/office/officeart/2005/8/layout/equation1"/>
    <dgm:cxn modelId="{EFB33277-E279-4C99-A134-A45FAA937FB8}" srcId="{53756948-6B50-4BA6-8E33-2E8AE12EF2E4}" destId="{2DA7451A-00CF-4AF6-97B0-B42A8DF7CCD4}" srcOrd="2" destOrd="0" parTransId="{D9A1E5A2-8CCC-4A2F-ADB4-E6B96256BEAC}" sibTransId="{29DADC67-50FE-4D3A-B971-2A1D955CA61C}"/>
    <dgm:cxn modelId="{B72E2859-E4BB-4682-88F4-4D8F0DA978A8}" type="presOf" srcId="{2DA7451A-00CF-4AF6-97B0-B42A8DF7CCD4}" destId="{64324B2C-1A40-4B32-A86B-2D62FBE220CC}" srcOrd="0" destOrd="0" presId="urn:microsoft.com/office/officeart/2005/8/layout/equation1"/>
    <dgm:cxn modelId="{1F031AAF-6A4B-43A3-811B-0E785B6914AE}" type="presOf" srcId="{5A856E37-DFE7-45DF-874B-701E24C3C702}" destId="{71EEFFD1-35F4-485F-B9D3-0184E5FD486E}" srcOrd="0" destOrd="0" presId="urn:microsoft.com/office/officeart/2005/8/layout/equation1"/>
    <dgm:cxn modelId="{6F52AFF8-F736-46FF-A435-C555460C0E18}" srcId="{53756948-6B50-4BA6-8E33-2E8AE12EF2E4}" destId="{8355D3E7-20EC-45AF-8AAE-4627B0AB8CEC}" srcOrd="0" destOrd="0" parTransId="{8449D870-DBCB-41F8-A025-32CB62A0E6E8}" sibTransId="{58BBBEA8-F1FD-4053-AFBD-8D5CEBB1A9C4}"/>
    <dgm:cxn modelId="{B62975E4-CCAB-429C-8FAE-24FA0AFE059E}" type="presParOf" srcId="{07F820E8-A406-41EF-90A2-88F16C0791B4}" destId="{A85C5DE2-5632-4289-8BAD-382B50ABBBF6}" srcOrd="0" destOrd="0" presId="urn:microsoft.com/office/officeart/2005/8/layout/equation1"/>
    <dgm:cxn modelId="{64D22EB7-CD47-4063-B049-15AEB4203C1B}" type="presParOf" srcId="{07F820E8-A406-41EF-90A2-88F16C0791B4}" destId="{77DEFDCC-AE23-47C2-8EA4-2DC349809101}" srcOrd="1" destOrd="0" presId="urn:microsoft.com/office/officeart/2005/8/layout/equation1"/>
    <dgm:cxn modelId="{5CE4CD88-48E6-456C-84DF-84C0D1BBD5C7}" type="presParOf" srcId="{07F820E8-A406-41EF-90A2-88F16C0791B4}" destId="{BA1808DC-F51C-4E84-84E7-26F056C47780}" srcOrd="2" destOrd="0" presId="urn:microsoft.com/office/officeart/2005/8/layout/equation1"/>
    <dgm:cxn modelId="{4685F10B-D984-4C64-88EE-ADD47B7BBB83}" type="presParOf" srcId="{07F820E8-A406-41EF-90A2-88F16C0791B4}" destId="{8114843A-FA69-4492-8282-838CCBB47E94}" srcOrd="3" destOrd="0" presId="urn:microsoft.com/office/officeart/2005/8/layout/equation1"/>
    <dgm:cxn modelId="{CB258B49-5349-4C0C-A11E-455A92DAE057}" type="presParOf" srcId="{07F820E8-A406-41EF-90A2-88F16C0791B4}" destId="{6B65D2CE-7745-4CF9-AAA7-B6F8A05ED35C}" srcOrd="4" destOrd="0" presId="urn:microsoft.com/office/officeart/2005/8/layout/equation1"/>
    <dgm:cxn modelId="{CF598585-92F7-4318-9277-4BCA01F6277A}" type="presParOf" srcId="{07F820E8-A406-41EF-90A2-88F16C0791B4}" destId="{038DC0E2-3BF7-4F63-9075-62CD20CDDF26}" srcOrd="5" destOrd="0" presId="urn:microsoft.com/office/officeart/2005/8/layout/equation1"/>
    <dgm:cxn modelId="{34D75C92-DAFD-4D3E-BC1C-337C406FC394}" type="presParOf" srcId="{07F820E8-A406-41EF-90A2-88F16C0791B4}" destId="{71EEFFD1-35F4-485F-B9D3-0184E5FD486E}" srcOrd="6" destOrd="0" presId="urn:microsoft.com/office/officeart/2005/8/layout/equation1"/>
    <dgm:cxn modelId="{0BA1911F-0408-44F6-BE58-B8779C60AF8F}" type="presParOf" srcId="{07F820E8-A406-41EF-90A2-88F16C0791B4}" destId="{6786C8B1-EA66-4E8B-8EC5-ABF0549D6E90}" srcOrd="7" destOrd="0" presId="urn:microsoft.com/office/officeart/2005/8/layout/equation1"/>
    <dgm:cxn modelId="{7CC8B1DD-24BF-4F72-993F-9EE064A1BE3C}" type="presParOf" srcId="{07F820E8-A406-41EF-90A2-88F16C0791B4}" destId="{64324B2C-1A40-4B32-A86B-2D62FBE220C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3756948-6B50-4BA6-8E33-2E8AE12EF2E4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703BD3-13E1-4625-A927-4528AE6C165F}">
      <dgm:prSet phldrT="[Text]" custT="1"/>
      <dgm:spPr/>
      <dgm:t>
        <a:bodyPr/>
        <a:lstStyle/>
        <a:p>
          <a:r>
            <a:rPr lang="en-US" sz="3200"/>
            <a:t>6</a:t>
          </a:r>
          <a:r>
            <a:rPr lang="en-US" sz="2000"/>
            <a:t> </a:t>
          </a:r>
          <a:br>
            <a:rPr lang="en-US" sz="2000"/>
          </a:br>
          <a:r>
            <a:rPr lang="en-US" sz="2000"/>
            <a:t>Runs</a:t>
          </a:r>
        </a:p>
      </dgm:t>
    </dgm:pt>
    <dgm:pt modelId="{1499828E-5B27-4E2E-86DB-5AFC509A9930}" type="parTrans" cxnId="{EDDECA99-059A-4B84-BB9E-A62F3F065C21}">
      <dgm:prSet/>
      <dgm:spPr/>
      <dgm:t>
        <a:bodyPr/>
        <a:lstStyle/>
        <a:p>
          <a:endParaRPr lang="en-US" sz="2400"/>
        </a:p>
      </dgm:t>
    </dgm:pt>
    <dgm:pt modelId="{4F9A7BEF-B680-437E-8FB6-6A543FE2C678}" type="sibTrans" cxnId="{EDDECA99-059A-4B84-BB9E-A62F3F065C21}">
      <dgm:prSet custT="1"/>
      <dgm:spPr/>
      <dgm:t>
        <a:bodyPr/>
        <a:lstStyle/>
        <a:p>
          <a:endParaRPr lang="en-US" sz="1800"/>
        </a:p>
      </dgm:t>
    </dgm:pt>
    <dgm:pt modelId="{C608B93D-6DA2-441C-B66B-40E8DACD6D58}">
      <dgm:prSet phldrT="[Text]" custT="1"/>
      <dgm:spPr/>
      <dgm:t>
        <a:bodyPr/>
        <a:lstStyle/>
        <a:p>
          <a:r>
            <a:rPr lang="en-US" sz="3200"/>
            <a:t>2</a:t>
          </a:r>
          <a:r>
            <a:rPr lang="en-US" sz="2000"/>
            <a:t> Languages</a:t>
          </a:r>
        </a:p>
      </dgm:t>
    </dgm:pt>
    <dgm:pt modelId="{5CFCDEA1-EAA6-4999-8504-48EF28A27332}" type="parTrans" cxnId="{62FBE188-AF3A-4D81-92A5-6F4119C2A6F2}">
      <dgm:prSet/>
      <dgm:spPr/>
      <dgm:t>
        <a:bodyPr/>
        <a:lstStyle/>
        <a:p>
          <a:endParaRPr lang="en-US" sz="2400"/>
        </a:p>
      </dgm:t>
    </dgm:pt>
    <dgm:pt modelId="{0DB16D7A-B2C3-4F73-942C-FFEE68EC7091}" type="sibTrans" cxnId="{62FBE188-AF3A-4D81-92A5-6F4119C2A6F2}">
      <dgm:prSet custT="1"/>
      <dgm:spPr/>
      <dgm:t>
        <a:bodyPr/>
        <a:lstStyle/>
        <a:p>
          <a:endParaRPr lang="en-US" sz="1800"/>
        </a:p>
      </dgm:t>
    </dgm:pt>
    <dgm:pt modelId="{AF74E6B1-18CB-477D-84C4-0C57C38894FE}">
      <dgm:prSet phldrT="[Text]" custT="1"/>
      <dgm:spPr/>
      <dgm:t>
        <a:bodyPr/>
        <a:lstStyle/>
        <a:p>
          <a:r>
            <a:rPr lang="en-US" sz="3200"/>
            <a:t>2</a:t>
          </a:r>
          <a:r>
            <a:rPr lang="en-US" sz="2000"/>
            <a:t> Machines</a:t>
          </a:r>
        </a:p>
      </dgm:t>
    </dgm:pt>
    <dgm:pt modelId="{E4F82588-E098-48EF-936B-1DBD2FB6B52A}" type="parTrans" cxnId="{F72D2EB4-FFBA-4D42-B4F3-C2801C563108}">
      <dgm:prSet/>
      <dgm:spPr/>
      <dgm:t>
        <a:bodyPr/>
        <a:lstStyle/>
        <a:p>
          <a:endParaRPr lang="en-US" sz="2400"/>
        </a:p>
      </dgm:t>
    </dgm:pt>
    <dgm:pt modelId="{B0103DED-9507-4AF8-A7CE-2E23C88E7223}" type="sibTrans" cxnId="{F72D2EB4-FFBA-4D42-B4F3-C2801C563108}">
      <dgm:prSet custT="1"/>
      <dgm:spPr/>
      <dgm:t>
        <a:bodyPr/>
        <a:lstStyle/>
        <a:p>
          <a:endParaRPr lang="en-US" sz="1800"/>
        </a:p>
      </dgm:t>
    </dgm:pt>
    <dgm:pt modelId="{9E25E42B-66ED-4CB2-AF6E-A2D061DAE166}">
      <dgm:prSet phldrT="[Text]" custT="1"/>
      <dgm:spPr/>
      <dgm:t>
        <a:bodyPr/>
        <a:lstStyle/>
        <a:p>
          <a:r>
            <a:rPr lang="en-US" sz="3200"/>
            <a:t>9,900 </a:t>
          </a:r>
          <a:r>
            <a:rPr lang="en-US" sz="2000"/>
            <a:t>Data Points</a:t>
          </a:r>
        </a:p>
      </dgm:t>
    </dgm:pt>
    <dgm:pt modelId="{E0ADE18F-CB8C-436A-A11A-BAD53993C3B1}" type="sibTrans" cxnId="{0163D831-4CA0-4976-9BA7-946508B5C5DE}">
      <dgm:prSet/>
      <dgm:spPr/>
      <dgm:t>
        <a:bodyPr/>
        <a:lstStyle/>
        <a:p>
          <a:endParaRPr lang="en-US" sz="2400"/>
        </a:p>
      </dgm:t>
    </dgm:pt>
    <dgm:pt modelId="{7F04FA23-ACDA-419C-96E5-F7D5E3A56AA2}" type="parTrans" cxnId="{0163D831-4CA0-4976-9BA7-946508B5C5DE}">
      <dgm:prSet/>
      <dgm:spPr/>
      <dgm:t>
        <a:bodyPr/>
        <a:lstStyle/>
        <a:p>
          <a:endParaRPr lang="en-US" sz="2400"/>
        </a:p>
      </dgm:t>
    </dgm:pt>
    <dgm:pt modelId="{07F820E8-A406-41EF-90A2-88F16C0791B4}" type="pres">
      <dgm:prSet presAssocID="{53756948-6B50-4BA6-8E33-2E8AE12EF2E4}" presName="linearFlow" presStyleCnt="0">
        <dgm:presLayoutVars>
          <dgm:dir/>
          <dgm:resizeHandles val="exact"/>
        </dgm:presLayoutVars>
      </dgm:prSet>
      <dgm:spPr/>
    </dgm:pt>
    <dgm:pt modelId="{80D2E45C-3D16-4359-9F03-7D95DEF18D64}" type="pres">
      <dgm:prSet presAssocID="{AF74E6B1-18CB-477D-84C4-0C57C38894FE}" presName="node" presStyleLbl="node1" presStyleIdx="0" presStyleCnt="4">
        <dgm:presLayoutVars>
          <dgm:bulletEnabled val="1"/>
        </dgm:presLayoutVars>
      </dgm:prSet>
      <dgm:spPr/>
    </dgm:pt>
    <dgm:pt modelId="{C9B818EF-0E84-46A5-9765-408BD71EA485}" type="pres">
      <dgm:prSet presAssocID="{B0103DED-9507-4AF8-A7CE-2E23C88E7223}" presName="spacerL" presStyleCnt="0"/>
      <dgm:spPr/>
    </dgm:pt>
    <dgm:pt modelId="{B484FB8C-AF69-4CB7-8453-3652313C1588}" type="pres">
      <dgm:prSet presAssocID="{B0103DED-9507-4AF8-A7CE-2E23C88E7223}" presName="sibTrans" presStyleLbl="sibTrans2D1" presStyleIdx="0" presStyleCnt="3" custScaleX="43820" custScaleY="47472"/>
      <dgm:spPr>
        <a:prstGeom prst="mathMultiply">
          <a:avLst/>
        </a:prstGeom>
      </dgm:spPr>
    </dgm:pt>
    <dgm:pt modelId="{F964E4F2-7B4D-4B54-8C07-DEC36E4715D5}" type="pres">
      <dgm:prSet presAssocID="{B0103DED-9507-4AF8-A7CE-2E23C88E7223}" presName="spacerR" presStyleCnt="0"/>
      <dgm:spPr/>
    </dgm:pt>
    <dgm:pt modelId="{D780512F-8AE7-48A3-AA27-205454BC0127}" type="pres">
      <dgm:prSet presAssocID="{C608B93D-6DA2-441C-B66B-40E8DACD6D58}" presName="node" presStyleLbl="node1" presStyleIdx="1" presStyleCnt="4">
        <dgm:presLayoutVars>
          <dgm:bulletEnabled val="1"/>
        </dgm:presLayoutVars>
      </dgm:prSet>
      <dgm:spPr/>
    </dgm:pt>
    <dgm:pt modelId="{A964614C-AB83-4956-9460-D7AC28CA2136}" type="pres">
      <dgm:prSet presAssocID="{0DB16D7A-B2C3-4F73-942C-FFEE68EC7091}" presName="spacerL" presStyleCnt="0"/>
      <dgm:spPr/>
    </dgm:pt>
    <dgm:pt modelId="{6464005A-7232-4A1E-9850-4C557BD34513}" type="pres">
      <dgm:prSet presAssocID="{0DB16D7A-B2C3-4F73-942C-FFEE68EC7091}" presName="sibTrans" presStyleLbl="sibTrans2D1" presStyleIdx="1" presStyleCnt="3" custScaleX="43820" custScaleY="47472"/>
      <dgm:spPr>
        <a:prstGeom prst="mathMultiply">
          <a:avLst/>
        </a:prstGeom>
      </dgm:spPr>
    </dgm:pt>
    <dgm:pt modelId="{7B2E5669-8129-46B0-8184-7E9F04CCF9F9}" type="pres">
      <dgm:prSet presAssocID="{0DB16D7A-B2C3-4F73-942C-FFEE68EC7091}" presName="spacerR" presStyleCnt="0"/>
      <dgm:spPr/>
    </dgm:pt>
    <dgm:pt modelId="{35E41679-6C81-4C2C-B43D-6586AEFE40CB}" type="pres">
      <dgm:prSet presAssocID="{DC703BD3-13E1-4625-A927-4528AE6C165F}" presName="node" presStyleLbl="node1" presStyleIdx="2" presStyleCnt="4">
        <dgm:presLayoutVars>
          <dgm:bulletEnabled val="1"/>
        </dgm:presLayoutVars>
      </dgm:prSet>
      <dgm:spPr/>
    </dgm:pt>
    <dgm:pt modelId="{48DDE77A-DCEA-404D-8A3C-A21D5873BF18}" type="pres">
      <dgm:prSet presAssocID="{4F9A7BEF-B680-437E-8FB6-6A543FE2C678}" presName="spacerL" presStyleCnt="0"/>
      <dgm:spPr/>
    </dgm:pt>
    <dgm:pt modelId="{1C1DE06D-F285-4AEC-A811-F67FB2FCEE58}" type="pres">
      <dgm:prSet presAssocID="{4F9A7BEF-B680-437E-8FB6-6A543FE2C678}" presName="sibTrans" presStyleLbl="sibTrans2D1" presStyleIdx="2" presStyleCnt="3" custScaleX="43820" custScaleY="47472"/>
      <dgm:spPr/>
    </dgm:pt>
    <dgm:pt modelId="{9C7A18EC-6650-449C-96E8-A5FF95B9D116}" type="pres">
      <dgm:prSet presAssocID="{4F9A7BEF-B680-437E-8FB6-6A543FE2C678}" presName="spacerR" presStyleCnt="0"/>
      <dgm:spPr/>
    </dgm:pt>
    <dgm:pt modelId="{F27076DE-7E18-4C67-BDDC-2A6C8A67166D}" type="pres">
      <dgm:prSet presAssocID="{9E25E42B-66ED-4CB2-AF6E-A2D061DAE166}" presName="node" presStyleLbl="node1" presStyleIdx="3" presStyleCnt="4">
        <dgm:presLayoutVars>
          <dgm:bulletEnabled val="1"/>
        </dgm:presLayoutVars>
      </dgm:prSet>
      <dgm:spPr/>
    </dgm:pt>
  </dgm:ptLst>
  <dgm:cxnLst>
    <dgm:cxn modelId="{1E4E7218-9291-46C7-BA72-85AEA3326F5F}" type="presOf" srcId="{4F9A7BEF-B680-437E-8FB6-6A543FE2C678}" destId="{1C1DE06D-F285-4AEC-A811-F67FB2FCEE58}" srcOrd="0" destOrd="0" presId="urn:microsoft.com/office/officeart/2005/8/layout/equation1"/>
    <dgm:cxn modelId="{1E25A619-9720-4C59-BA97-A064F097F474}" type="presOf" srcId="{AF74E6B1-18CB-477D-84C4-0C57C38894FE}" destId="{80D2E45C-3D16-4359-9F03-7D95DEF18D64}" srcOrd="0" destOrd="0" presId="urn:microsoft.com/office/officeart/2005/8/layout/equation1"/>
    <dgm:cxn modelId="{0163D831-4CA0-4976-9BA7-946508B5C5DE}" srcId="{53756948-6B50-4BA6-8E33-2E8AE12EF2E4}" destId="{9E25E42B-66ED-4CB2-AF6E-A2D061DAE166}" srcOrd="3" destOrd="0" parTransId="{7F04FA23-ACDA-419C-96E5-F7D5E3A56AA2}" sibTransId="{E0ADE18F-CB8C-436A-A11A-BAD53993C3B1}"/>
    <dgm:cxn modelId="{BC515460-780D-4B61-BB55-A8ECD436F600}" type="presOf" srcId="{53756948-6B50-4BA6-8E33-2E8AE12EF2E4}" destId="{07F820E8-A406-41EF-90A2-88F16C0791B4}" srcOrd="0" destOrd="0" presId="urn:microsoft.com/office/officeart/2005/8/layout/equation1"/>
    <dgm:cxn modelId="{0BC26F45-1C16-4D70-A9BA-3FB84D8000F9}" type="presOf" srcId="{0DB16D7A-B2C3-4F73-942C-FFEE68EC7091}" destId="{6464005A-7232-4A1E-9850-4C557BD34513}" srcOrd="0" destOrd="0" presId="urn:microsoft.com/office/officeart/2005/8/layout/equation1"/>
    <dgm:cxn modelId="{62FBE188-AF3A-4D81-92A5-6F4119C2A6F2}" srcId="{53756948-6B50-4BA6-8E33-2E8AE12EF2E4}" destId="{C608B93D-6DA2-441C-B66B-40E8DACD6D58}" srcOrd="1" destOrd="0" parTransId="{5CFCDEA1-EAA6-4999-8504-48EF28A27332}" sibTransId="{0DB16D7A-B2C3-4F73-942C-FFEE68EC7091}"/>
    <dgm:cxn modelId="{EDDECA99-059A-4B84-BB9E-A62F3F065C21}" srcId="{53756948-6B50-4BA6-8E33-2E8AE12EF2E4}" destId="{DC703BD3-13E1-4625-A927-4528AE6C165F}" srcOrd="2" destOrd="0" parTransId="{1499828E-5B27-4E2E-86DB-5AFC509A9930}" sibTransId="{4F9A7BEF-B680-437E-8FB6-6A543FE2C678}"/>
    <dgm:cxn modelId="{5F5ED8A1-1C2E-4EE4-A297-10CC496BBE06}" type="presOf" srcId="{9E25E42B-66ED-4CB2-AF6E-A2D061DAE166}" destId="{F27076DE-7E18-4C67-BDDC-2A6C8A67166D}" srcOrd="0" destOrd="0" presId="urn:microsoft.com/office/officeart/2005/8/layout/equation1"/>
    <dgm:cxn modelId="{F72D2EB4-FFBA-4D42-B4F3-C2801C563108}" srcId="{53756948-6B50-4BA6-8E33-2E8AE12EF2E4}" destId="{AF74E6B1-18CB-477D-84C4-0C57C38894FE}" srcOrd="0" destOrd="0" parTransId="{E4F82588-E098-48EF-936B-1DBD2FB6B52A}" sibTransId="{B0103DED-9507-4AF8-A7CE-2E23C88E7223}"/>
    <dgm:cxn modelId="{758A8EC9-5E19-44A8-893C-4AF43A54AA04}" type="presOf" srcId="{C608B93D-6DA2-441C-B66B-40E8DACD6D58}" destId="{D780512F-8AE7-48A3-AA27-205454BC0127}" srcOrd="0" destOrd="0" presId="urn:microsoft.com/office/officeart/2005/8/layout/equation1"/>
    <dgm:cxn modelId="{A381A5D7-5E0E-4546-B7AF-BED1B6D7BBA2}" type="presOf" srcId="{DC703BD3-13E1-4625-A927-4528AE6C165F}" destId="{35E41679-6C81-4C2C-B43D-6586AEFE40CB}" srcOrd="0" destOrd="0" presId="urn:microsoft.com/office/officeart/2005/8/layout/equation1"/>
    <dgm:cxn modelId="{568A0AFC-9778-48F6-B251-FB803919AA24}" type="presOf" srcId="{B0103DED-9507-4AF8-A7CE-2E23C88E7223}" destId="{B484FB8C-AF69-4CB7-8453-3652313C1588}" srcOrd="0" destOrd="0" presId="urn:microsoft.com/office/officeart/2005/8/layout/equation1"/>
    <dgm:cxn modelId="{9F262E20-45A2-40BA-B73A-D8AA6B4D9B93}" type="presParOf" srcId="{07F820E8-A406-41EF-90A2-88F16C0791B4}" destId="{80D2E45C-3D16-4359-9F03-7D95DEF18D64}" srcOrd="0" destOrd="0" presId="urn:microsoft.com/office/officeart/2005/8/layout/equation1"/>
    <dgm:cxn modelId="{29EBC9F8-74E7-4B64-A608-DAE87F6EAE77}" type="presParOf" srcId="{07F820E8-A406-41EF-90A2-88F16C0791B4}" destId="{C9B818EF-0E84-46A5-9765-408BD71EA485}" srcOrd="1" destOrd="0" presId="urn:microsoft.com/office/officeart/2005/8/layout/equation1"/>
    <dgm:cxn modelId="{36E07D0E-44E6-4191-B0B2-FD74EAE839DC}" type="presParOf" srcId="{07F820E8-A406-41EF-90A2-88F16C0791B4}" destId="{B484FB8C-AF69-4CB7-8453-3652313C1588}" srcOrd="2" destOrd="0" presId="urn:microsoft.com/office/officeart/2005/8/layout/equation1"/>
    <dgm:cxn modelId="{F2913E56-EE7B-4BF7-8C0B-5EAB471AD197}" type="presParOf" srcId="{07F820E8-A406-41EF-90A2-88F16C0791B4}" destId="{F964E4F2-7B4D-4B54-8C07-DEC36E4715D5}" srcOrd="3" destOrd="0" presId="urn:microsoft.com/office/officeart/2005/8/layout/equation1"/>
    <dgm:cxn modelId="{779B741F-FADD-4E3B-829F-3B259EED32B6}" type="presParOf" srcId="{07F820E8-A406-41EF-90A2-88F16C0791B4}" destId="{D780512F-8AE7-48A3-AA27-205454BC0127}" srcOrd="4" destOrd="0" presId="urn:microsoft.com/office/officeart/2005/8/layout/equation1"/>
    <dgm:cxn modelId="{6666EABE-AF6E-4ECA-A762-F363428B732C}" type="presParOf" srcId="{07F820E8-A406-41EF-90A2-88F16C0791B4}" destId="{A964614C-AB83-4956-9460-D7AC28CA2136}" srcOrd="5" destOrd="0" presId="urn:microsoft.com/office/officeart/2005/8/layout/equation1"/>
    <dgm:cxn modelId="{A1B26408-7A7D-41A1-9614-39A087947043}" type="presParOf" srcId="{07F820E8-A406-41EF-90A2-88F16C0791B4}" destId="{6464005A-7232-4A1E-9850-4C557BD34513}" srcOrd="6" destOrd="0" presId="urn:microsoft.com/office/officeart/2005/8/layout/equation1"/>
    <dgm:cxn modelId="{80F801E8-AC16-4733-A52F-276D8404F689}" type="presParOf" srcId="{07F820E8-A406-41EF-90A2-88F16C0791B4}" destId="{7B2E5669-8129-46B0-8184-7E9F04CCF9F9}" srcOrd="7" destOrd="0" presId="urn:microsoft.com/office/officeart/2005/8/layout/equation1"/>
    <dgm:cxn modelId="{8BA9E921-2886-4CC9-83B7-40BB328668F1}" type="presParOf" srcId="{07F820E8-A406-41EF-90A2-88F16C0791B4}" destId="{35E41679-6C81-4C2C-B43D-6586AEFE40CB}" srcOrd="8" destOrd="0" presId="urn:microsoft.com/office/officeart/2005/8/layout/equation1"/>
    <dgm:cxn modelId="{30D4B6A8-1FDE-4B3E-8F6A-27433201BC71}" type="presParOf" srcId="{07F820E8-A406-41EF-90A2-88F16C0791B4}" destId="{48DDE77A-DCEA-404D-8A3C-A21D5873BF18}" srcOrd="9" destOrd="0" presId="urn:microsoft.com/office/officeart/2005/8/layout/equation1"/>
    <dgm:cxn modelId="{D4CCE54D-0759-4FA4-9175-B1338F21C2C9}" type="presParOf" srcId="{07F820E8-A406-41EF-90A2-88F16C0791B4}" destId="{1C1DE06D-F285-4AEC-A811-F67FB2FCEE58}" srcOrd="10" destOrd="0" presId="urn:microsoft.com/office/officeart/2005/8/layout/equation1"/>
    <dgm:cxn modelId="{59C0E5ED-0AD7-45CE-8871-C7C1BF9C3595}" type="presParOf" srcId="{07F820E8-A406-41EF-90A2-88F16C0791B4}" destId="{9C7A18EC-6650-449C-96E8-A5FF95B9D116}" srcOrd="11" destOrd="0" presId="urn:microsoft.com/office/officeart/2005/8/layout/equation1"/>
    <dgm:cxn modelId="{5929895C-A1A4-446C-8A58-279DD8F6C676}" type="presParOf" srcId="{07F820E8-A406-41EF-90A2-88F16C0791B4}" destId="{F27076DE-7E18-4C67-BDDC-2A6C8A67166D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E29E6B-65C6-41F6-AAEA-91EADF3CD46C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17CD12-86FD-4EBA-B83D-BA54584D1C59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Warm Cache Runs</a:t>
          </a:r>
        </a:p>
        <a:p>
          <a:r>
            <a:rPr lang="en-US">
              <a:latin typeface="Abadi Extra Light" panose="020B0204020104020204" pitchFamily="34" charset="0"/>
            </a:rPr>
            <a:t>Discard first run </a:t>
          </a:r>
        </a:p>
      </dgm:t>
    </dgm:pt>
    <dgm:pt modelId="{7FA716FA-6F73-48AC-82A0-9B34E5AAA9A2}" type="parTrans" cxnId="{A05E677E-99FE-4A55-98C7-68F88F078D9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BE93E5F-1511-4163-A190-A49C1757D4D3}" type="sibTrans" cxnId="{A05E677E-99FE-4A55-98C7-68F88F078D9D}">
      <dgm:prSet phldrT="01"/>
      <dgm:spPr/>
      <dgm:t>
        <a:bodyPr/>
        <a:lstStyle/>
        <a:p>
          <a:r>
            <a:rPr lang="en-US" b="0">
              <a:solidFill>
                <a:schemeClr val="tx1"/>
              </a:solidFill>
              <a:latin typeface="Abadi Extra Light" panose="020B0204020104020204" pitchFamily="34" charset="0"/>
            </a:rPr>
            <a:t>Memory Flush</a:t>
          </a:r>
        </a:p>
      </dgm:t>
    </dgm:pt>
    <dgm:pt modelId="{5142C521-A442-453A-A6C7-C168671CCF16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Right Skewed Data</a:t>
          </a:r>
        </a:p>
        <a:p>
          <a:r>
            <a:rPr lang="en-US">
              <a:latin typeface="Abadi Extra Light" panose="020B0204020104020204" pitchFamily="34" charset="0"/>
            </a:rPr>
            <a:t>Unequal Variance</a:t>
          </a:r>
        </a:p>
        <a:p>
          <a:r>
            <a:rPr lang="en-US">
              <a:latin typeface="Abadi Extra Light" panose="020B0204020104020204" pitchFamily="34" charset="0"/>
            </a:rPr>
            <a:t>Wilcoxon Rank Sum Test</a:t>
          </a:r>
        </a:p>
      </dgm:t>
    </dgm:pt>
    <dgm:pt modelId="{CD17CEDC-F4F7-4CC2-A499-AA4E09F21D55}" type="parTrans" cxnId="{AB2CB434-5920-4BE7-BE11-A7D4AECAACF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F8AADFC-AB01-4926-80EF-101B4B8AB0F5}" type="sibTrans" cxnId="{AB2CB434-5920-4BE7-BE11-A7D4AECAACF4}">
      <dgm:prSet phldrT="02"/>
      <dgm:spPr/>
      <dgm:t>
        <a:bodyPr/>
        <a:lstStyle/>
        <a:p>
          <a:r>
            <a:rPr lang="en-US">
              <a:solidFill>
                <a:schemeClr val="tx1"/>
              </a:solidFill>
              <a:latin typeface="Abadi Extra Light" panose="020B0204020104020204" pitchFamily="34" charset="0"/>
            </a:rPr>
            <a:t>Statistical  Analysis</a:t>
          </a:r>
        </a:p>
      </dgm:t>
    </dgm:pt>
    <dgm:pt modelId="{1D238CFD-757A-4F01-9508-F222198885AB}" type="pres">
      <dgm:prSet presAssocID="{76E29E6B-65C6-41F6-AAEA-91EADF3CD46C}" presName="Name0" presStyleCnt="0">
        <dgm:presLayoutVars>
          <dgm:animLvl val="lvl"/>
          <dgm:resizeHandles val="exact"/>
        </dgm:presLayoutVars>
      </dgm:prSet>
      <dgm:spPr/>
    </dgm:pt>
    <dgm:pt modelId="{D38D547F-83BD-4846-B109-9D900FA55A0D}" type="pres">
      <dgm:prSet presAssocID="{3E17CD12-86FD-4EBA-B83D-BA54584D1C59}" presName="compositeNode" presStyleCnt="0">
        <dgm:presLayoutVars>
          <dgm:bulletEnabled val="1"/>
        </dgm:presLayoutVars>
      </dgm:prSet>
      <dgm:spPr/>
    </dgm:pt>
    <dgm:pt modelId="{5B2DC79C-9923-4901-8385-F6203C415072}" type="pres">
      <dgm:prSet presAssocID="{3E17CD12-86FD-4EBA-B83D-BA54584D1C59}" presName="bgRect" presStyleLbl="alignNode1" presStyleIdx="0" presStyleCnt="2"/>
      <dgm:spPr/>
    </dgm:pt>
    <dgm:pt modelId="{FE541E54-E223-44E3-9AF4-806292EDD0A6}" type="pres">
      <dgm:prSet presAssocID="{9BE93E5F-1511-4163-A190-A49C1757D4D3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7EEF088D-587D-4AD6-9178-43CB755C8FB8}" type="pres">
      <dgm:prSet presAssocID="{3E17CD12-86FD-4EBA-B83D-BA54584D1C59}" presName="nodeRect" presStyleLbl="alignNode1" presStyleIdx="0" presStyleCnt="2">
        <dgm:presLayoutVars>
          <dgm:bulletEnabled val="1"/>
        </dgm:presLayoutVars>
      </dgm:prSet>
      <dgm:spPr/>
    </dgm:pt>
    <dgm:pt modelId="{1059EB27-833F-4536-B2D3-D79A283426BD}" type="pres">
      <dgm:prSet presAssocID="{9BE93E5F-1511-4163-A190-A49C1757D4D3}" presName="sibTrans" presStyleCnt="0"/>
      <dgm:spPr/>
    </dgm:pt>
    <dgm:pt modelId="{E79D0B34-8913-445B-8603-166EFD0C37B3}" type="pres">
      <dgm:prSet presAssocID="{5142C521-A442-453A-A6C7-C168671CCF16}" presName="compositeNode" presStyleCnt="0">
        <dgm:presLayoutVars>
          <dgm:bulletEnabled val="1"/>
        </dgm:presLayoutVars>
      </dgm:prSet>
      <dgm:spPr/>
    </dgm:pt>
    <dgm:pt modelId="{BF948C18-B377-47F1-A570-182201B391BA}" type="pres">
      <dgm:prSet presAssocID="{5142C521-A442-453A-A6C7-C168671CCF16}" presName="bgRect" presStyleLbl="alignNode1" presStyleIdx="1" presStyleCnt="2"/>
      <dgm:spPr/>
    </dgm:pt>
    <dgm:pt modelId="{9B53E996-F799-4457-AA62-3746487BF424}" type="pres">
      <dgm:prSet presAssocID="{4F8AADFC-AB01-4926-80EF-101B4B8AB0F5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F0B5C46-598F-414D-9EEB-81AA27053EC7}" type="pres">
      <dgm:prSet presAssocID="{5142C521-A442-453A-A6C7-C168671CCF16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475B6910-E22F-45F3-88CA-01563B0ECD21}" type="presOf" srcId="{9BE93E5F-1511-4163-A190-A49C1757D4D3}" destId="{FE541E54-E223-44E3-9AF4-806292EDD0A6}" srcOrd="0" destOrd="0" presId="urn:microsoft.com/office/officeart/2016/7/layout/LinearBlockProcessNumbered"/>
    <dgm:cxn modelId="{8CAA8C17-BEF5-4638-8B28-DCD05E04E597}" type="presOf" srcId="{4F8AADFC-AB01-4926-80EF-101B4B8AB0F5}" destId="{9B53E996-F799-4457-AA62-3746487BF424}" srcOrd="0" destOrd="0" presId="urn:microsoft.com/office/officeart/2016/7/layout/LinearBlockProcessNumbered"/>
    <dgm:cxn modelId="{CE326D2F-4A04-468B-9303-4BB00302BE90}" type="presOf" srcId="{5142C521-A442-453A-A6C7-C168671CCF16}" destId="{CF0B5C46-598F-414D-9EEB-81AA27053EC7}" srcOrd="1" destOrd="0" presId="urn:microsoft.com/office/officeart/2016/7/layout/LinearBlockProcessNumbered"/>
    <dgm:cxn modelId="{AB2CB434-5920-4BE7-BE11-A7D4AECAACF4}" srcId="{76E29E6B-65C6-41F6-AAEA-91EADF3CD46C}" destId="{5142C521-A442-453A-A6C7-C168671CCF16}" srcOrd="1" destOrd="0" parTransId="{CD17CEDC-F4F7-4CC2-A499-AA4E09F21D55}" sibTransId="{4F8AADFC-AB01-4926-80EF-101B4B8AB0F5}"/>
    <dgm:cxn modelId="{A05E677E-99FE-4A55-98C7-68F88F078D9D}" srcId="{76E29E6B-65C6-41F6-AAEA-91EADF3CD46C}" destId="{3E17CD12-86FD-4EBA-B83D-BA54584D1C59}" srcOrd="0" destOrd="0" parTransId="{7FA716FA-6F73-48AC-82A0-9B34E5AAA9A2}" sibTransId="{9BE93E5F-1511-4163-A190-A49C1757D4D3}"/>
    <dgm:cxn modelId="{49D3BAA9-7ABB-48D1-9B22-D25026C2AB3A}" type="presOf" srcId="{76E29E6B-65C6-41F6-AAEA-91EADF3CD46C}" destId="{1D238CFD-757A-4F01-9508-F222198885AB}" srcOrd="0" destOrd="0" presId="urn:microsoft.com/office/officeart/2016/7/layout/LinearBlockProcessNumbered"/>
    <dgm:cxn modelId="{46554AB9-1F56-4758-943C-2DACF672EE42}" type="presOf" srcId="{3E17CD12-86FD-4EBA-B83D-BA54584D1C59}" destId="{5B2DC79C-9923-4901-8385-F6203C415072}" srcOrd="0" destOrd="0" presId="urn:microsoft.com/office/officeart/2016/7/layout/LinearBlockProcessNumbered"/>
    <dgm:cxn modelId="{B1E795BC-2C85-4DA7-9CAC-697630D56D0D}" type="presOf" srcId="{3E17CD12-86FD-4EBA-B83D-BA54584D1C59}" destId="{7EEF088D-587D-4AD6-9178-43CB755C8FB8}" srcOrd="1" destOrd="0" presId="urn:microsoft.com/office/officeart/2016/7/layout/LinearBlockProcessNumbered"/>
    <dgm:cxn modelId="{3920CEF0-5718-417D-BD26-CC39FEAEFD44}" type="presOf" srcId="{5142C521-A442-453A-A6C7-C168671CCF16}" destId="{BF948C18-B377-47F1-A570-182201B391BA}" srcOrd="0" destOrd="0" presId="urn:microsoft.com/office/officeart/2016/7/layout/LinearBlockProcessNumbered"/>
    <dgm:cxn modelId="{36E29D69-E78B-4FE4-96C1-A8E7CDCA8EFB}" type="presParOf" srcId="{1D238CFD-757A-4F01-9508-F222198885AB}" destId="{D38D547F-83BD-4846-B109-9D900FA55A0D}" srcOrd="0" destOrd="0" presId="urn:microsoft.com/office/officeart/2016/7/layout/LinearBlockProcessNumbered"/>
    <dgm:cxn modelId="{24D2B540-D4CC-4CE8-AE37-F3EF6C428404}" type="presParOf" srcId="{D38D547F-83BD-4846-B109-9D900FA55A0D}" destId="{5B2DC79C-9923-4901-8385-F6203C415072}" srcOrd="0" destOrd="0" presId="urn:microsoft.com/office/officeart/2016/7/layout/LinearBlockProcessNumbered"/>
    <dgm:cxn modelId="{4EE0F97B-3A09-4DE9-AC77-F1B817673C97}" type="presParOf" srcId="{D38D547F-83BD-4846-B109-9D900FA55A0D}" destId="{FE541E54-E223-44E3-9AF4-806292EDD0A6}" srcOrd="1" destOrd="0" presId="urn:microsoft.com/office/officeart/2016/7/layout/LinearBlockProcessNumbered"/>
    <dgm:cxn modelId="{44F5B89C-97B1-4AE3-B4C4-E9D2B745336E}" type="presParOf" srcId="{D38D547F-83BD-4846-B109-9D900FA55A0D}" destId="{7EEF088D-587D-4AD6-9178-43CB755C8FB8}" srcOrd="2" destOrd="0" presId="urn:microsoft.com/office/officeart/2016/7/layout/LinearBlockProcessNumbered"/>
    <dgm:cxn modelId="{5D495338-0BF7-4BD3-8C10-662020154F92}" type="presParOf" srcId="{1D238CFD-757A-4F01-9508-F222198885AB}" destId="{1059EB27-833F-4536-B2D3-D79A283426BD}" srcOrd="1" destOrd="0" presId="urn:microsoft.com/office/officeart/2016/7/layout/LinearBlockProcessNumbered"/>
    <dgm:cxn modelId="{57075A4A-DCFC-483E-B2B3-38EF73DEB91D}" type="presParOf" srcId="{1D238CFD-757A-4F01-9508-F222198885AB}" destId="{E79D0B34-8913-445B-8603-166EFD0C37B3}" srcOrd="2" destOrd="0" presId="urn:microsoft.com/office/officeart/2016/7/layout/LinearBlockProcessNumbered"/>
    <dgm:cxn modelId="{F2D41932-82D0-4AEB-AA62-133560F146EE}" type="presParOf" srcId="{E79D0B34-8913-445B-8603-166EFD0C37B3}" destId="{BF948C18-B377-47F1-A570-182201B391BA}" srcOrd="0" destOrd="0" presId="urn:microsoft.com/office/officeart/2016/7/layout/LinearBlockProcessNumbered"/>
    <dgm:cxn modelId="{0D326D08-5A74-42F0-8ECB-BF409849D07E}" type="presParOf" srcId="{E79D0B34-8913-445B-8603-166EFD0C37B3}" destId="{9B53E996-F799-4457-AA62-3746487BF424}" srcOrd="1" destOrd="0" presId="urn:microsoft.com/office/officeart/2016/7/layout/LinearBlockProcessNumbered"/>
    <dgm:cxn modelId="{4218743C-D4AD-4716-BEE2-F2469D4C45D2}" type="presParOf" srcId="{E79D0B34-8913-445B-8603-166EFD0C37B3}" destId="{CF0B5C46-598F-414D-9EEB-81AA27053EC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A3C0467-41CC-40F9-9AAE-51ECDAC4F1DD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88FE2E-5818-4D6B-B396-E6D58D34421F}">
      <dgm:prSet phldrT="[Text]"/>
      <dgm:spPr>
        <a:solidFill>
          <a:srgbClr val="92D050"/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Abadi Extra Light" panose="020B0204020104020204" pitchFamily="34" charset="0"/>
            </a:rPr>
            <a:t>Row Operations</a:t>
          </a:r>
        </a:p>
      </dgm:t>
    </dgm:pt>
    <dgm:pt modelId="{59B2A945-6EBC-49ED-8539-1BBDC22FD45D}" type="parTrans" cxnId="{3ED8840B-E170-4740-AB6D-3698A1A8856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19BC907-323A-4149-BA84-1B2C7A27E1D0}" type="sibTrans" cxnId="{3ED8840B-E170-4740-AB6D-3698A1A8856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9528259-A701-4103-8D2D-351A17C22897}">
      <dgm:prSet phldrT="[Text]" custT="1"/>
      <dgm:spPr/>
      <dgm:t>
        <a:bodyPr/>
        <a:lstStyle/>
        <a:p>
          <a:r>
            <a:rPr lang="en-US" sz="2000" b="0">
              <a:latin typeface="Abadi Extra Light" panose="020B0204020104020204" pitchFamily="34" charset="0"/>
            </a:rPr>
            <a:t>Filtering</a:t>
          </a:r>
        </a:p>
      </dgm:t>
    </dgm:pt>
    <dgm:pt modelId="{2E29A764-D413-4F00-BCFF-F0BE6129F115}" type="parTrans" cxnId="{BCC23DFC-B055-40BF-A074-C2F1A498CA2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EEA1787-257D-46C6-8883-001CF1C6C40E}" type="sibTrans" cxnId="{BCC23DFC-B055-40BF-A074-C2F1A498CA2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AF3739F-77B8-4D43-91D9-51B4C9F75DC7}">
      <dgm:prSet phldrT="[Text]" custT="1"/>
      <dgm:spPr/>
      <dgm:t>
        <a:bodyPr/>
        <a:lstStyle/>
        <a:p>
          <a:r>
            <a:rPr lang="en-US" sz="2000" b="0">
              <a:latin typeface="Abadi Extra Light" panose="020B0204020104020204" pitchFamily="34" charset="0"/>
            </a:rPr>
            <a:t>Running Sum</a:t>
          </a:r>
        </a:p>
      </dgm:t>
    </dgm:pt>
    <dgm:pt modelId="{DD014FA3-EA13-4D1B-8C98-8BDD76D8A994}" type="parTrans" cxnId="{07A73CA9-AB4C-488E-8C99-1865A257DA4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E85F4172-3A3A-44A3-968B-617D06B5B3B3}" type="sibTrans" cxnId="{07A73CA9-AB4C-488E-8C99-1865A257DA4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080AE42F-511D-4F92-A422-BEF8E07CA948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Abadi Extra Light" panose="020B0204020104020204" pitchFamily="34" charset="0"/>
            </a:rPr>
            <a:t>Column Operations</a:t>
          </a:r>
        </a:p>
      </dgm:t>
    </dgm:pt>
    <dgm:pt modelId="{2CF2D438-53AA-43FB-852E-FD970506E6AA}" type="parTrans" cxnId="{C36FF1FF-8D36-4AC0-B8CC-3F6BF12E717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7701822-2196-478C-A852-CB0F764CD9C9}" type="sibTrans" cxnId="{C36FF1FF-8D36-4AC0-B8CC-3F6BF12E717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DC969F3-4C39-4304-9048-6AC3CFC1CE2E}">
      <dgm:prSet phldrT="[Text]" custT="1"/>
      <dgm:spPr/>
      <dgm:t>
        <a:bodyPr/>
        <a:lstStyle/>
        <a:p>
          <a:r>
            <a:rPr lang="en-US" sz="2000" b="0">
              <a:latin typeface="Abadi Extra Light" panose="020B0204020104020204" pitchFamily="34" charset="0"/>
            </a:rPr>
            <a:t>Join</a:t>
          </a:r>
        </a:p>
      </dgm:t>
    </dgm:pt>
    <dgm:pt modelId="{53E70047-02BF-4622-9BFB-79AB89A1D508}" type="parTrans" cxnId="{EFC4FBF6-7FEE-496F-A95B-4DD71F7B892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5A7788D-0C13-4440-B87A-8D50FE9E0C31}" type="sibTrans" cxnId="{EFC4FBF6-7FEE-496F-A95B-4DD71F7B892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5313304-FE40-40D5-A365-BAEB815C5A1A}">
      <dgm:prSet phldrT="[Text]" custT="1"/>
      <dgm:spPr/>
      <dgm:t>
        <a:bodyPr/>
        <a:lstStyle/>
        <a:p>
          <a:r>
            <a:rPr lang="en-US" sz="2000" b="0">
              <a:latin typeface="Abadi Extra Light" panose="020B0204020104020204" pitchFamily="34" charset="0"/>
            </a:rPr>
            <a:t>Writing</a:t>
          </a:r>
        </a:p>
      </dgm:t>
    </dgm:pt>
    <dgm:pt modelId="{899F8639-4711-478C-83C8-03AF3400B10F}" type="parTrans" cxnId="{4D325681-870C-4306-AF50-D2820312462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0EE8E92F-B5E6-4B81-AE61-9CCFD4E47FE9}" type="sibTrans" cxnId="{4D325681-870C-4306-AF50-D2820312462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25AF340-FD6D-4AEE-9116-70A11F24EA8A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Abadi Extra Light" panose="020B0204020104020204" pitchFamily="34" charset="0"/>
            </a:rPr>
            <a:t>Aggregate and Mixed Operations</a:t>
          </a:r>
        </a:p>
      </dgm:t>
    </dgm:pt>
    <dgm:pt modelId="{4FC43CA9-F326-4041-8A2B-77CE7C412952}" type="parTrans" cxnId="{0D973DE4-8A14-4D4B-8322-344F925ABC82}">
      <dgm:prSet/>
      <dgm:spPr/>
      <dgm:t>
        <a:bodyPr/>
        <a:lstStyle/>
        <a:p>
          <a:endParaRPr lang="en-US"/>
        </a:p>
      </dgm:t>
    </dgm:pt>
    <dgm:pt modelId="{A0231E7F-EFEB-4473-BCE9-CA9580EDF307}" type="sibTrans" cxnId="{0D973DE4-8A14-4D4B-8322-344F925ABC82}">
      <dgm:prSet/>
      <dgm:spPr/>
      <dgm:t>
        <a:bodyPr/>
        <a:lstStyle/>
        <a:p>
          <a:endParaRPr lang="en-US"/>
        </a:p>
      </dgm:t>
    </dgm:pt>
    <dgm:pt modelId="{0C99F742-1965-408B-BBFD-19053705DED1}">
      <dgm:prSet phldrT="[Text]" custT="1"/>
      <dgm:spPr/>
      <dgm:t>
        <a:bodyPr/>
        <a:lstStyle/>
        <a:p>
          <a:r>
            <a:rPr lang="en-US" sz="2000" b="0">
              <a:latin typeface="Abadi Extra Light" panose="020B0204020104020204" pitchFamily="34" charset="0"/>
            </a:rPr>
            <a:t>Lagging</a:t>
          </a:r>
        </a:p>
      </dgm:t>
    </dgm:pt>
    <dgm:pt modelId="{3C728A63-BCBB-46DF-952C-0BA0530C647B}" type="parTrans" cxnId="{8011B89C-C4C0-4453-95CF-87CF3728C6C5}">
      <dgm:prSet/>
      <dgm:spPr/>
      <dgm:t>
        <a:bodyPr/>
        <a:lstStyle/>
        <a:p>
          <a:endParaRPr lang="en-US"/>
        </a:p>
      </dgm:t>
    </dgm:pt>
    <dgm:pt modelId="{94E9B81F-C3E4-46E8-8EB5-E8F21351CD23}" type="sibTrans" cxnId="{8011B89C-C4C0-4453-95CF-87CF3728C6C5}">
      <dgm:prSet/>
      <dgm:spPr/>
      <dgm:t>
        <a:bodyPr/>
        <a:lstStyle/>
        <a:p>
          <a:endParaRPr lang="en-US"/>
        </a:p>
      </dgm:t>
    </dgm:pt>
    <dgm:pt modelId="{797EA997-4037-4B1B-A575-782709EC5E4B}">
      <dgm:prSet phldrT="[Text]" custT="1"/>
      <dgm:spPr/>
      <dgm:t>
        <a:bodyPr/>
        <a:lstStyle/>
        <a:p>
          <a:r>
            <a:rPr lang="en-US" sz="2000" b="0">
              <a:latin typeface="Abadi Extra Light" panose="020B0204020104020204" pitchFamily="34" charset="0"/>
            </a:rPr>
            <a:t>Calculation</a:t>
          </a:r>
        </a:p>
      </dgm:t>
    </dgm:pt>
    <dgm:pt modelId="{34491C5F-5FD0-4B16-A3DF-035A48BD4023}" type="parTrans" cxnId="{B60E0683-5B38-400F-A55A-5B6D65838E25}">
      <dgm:prSet/>
      <dgm:spPr/>
      <dgm:t>
        <a:bodyPr/>
        <a:lstStyle/>
        <a:p>
          <a:endParaRPr lang="en-US"/>
        </a:p>
      </dgm:t>
    </dgm:pt>
    <dgm:pt modelId="{317D2C78-A469-4CC6-8A3E-C38B55AC8DA2}" type="sibTrans" cxnId="{B60E0683-5B38-400F-A55A-5B6D65838E25}">
      <dgm:prSet/>
      <dgm:spPr/>
      <dgm:t>
        <a:bodyPr/>
        <a:lstStyle/>
        <a:p>
          <a:endParaRPr lang="en-US"/>
        </a:p>
      </dgm:t>
    </dgm:pt>
    <dgm:pt modelId="{7C049ABA-4B16-4BB8-B123-DCD9448120BA}">
      <dgm:prSet phldrT="[Text]" custT="1"/>
      <dgm:spPr/>
      <dgm:t>
        <a:bodyPr/>
        <a:lstStyle/>
        <a:p>
          <a:r>
            <a:rPr lang="en-US" sz="2000" b="0">
              <a:latin typeface="Abadi Extra Light" panose="020B0204020104020204" pitchFamily="34" charset="0"/>
            </a:rPr>
            <a:t>Group By</a:t>
          </a:r>
        </a:p>
      </dgm:t>
    </dgm:pt>
    <dgm:pt modelId="{DFBBF283-31AE-4FB6-B594-772055E45469}" type="parTrans" cxnId="{F21FDF87-6AC1-44A0-8E9D-91270564BAE8}">
      <dgm:prSet/>
      <dgm:spPr/>
      <dgm:t>
        <a:bodyPr/>
        <a:lstStyle/>
        <a:p>
          <a:endParaRPr lang="en-US"/>
        </a:p>
      </dgm:t>
    </dgm:pt>
    <dgm:pt modelId="{D3E52A71-0457-4AD9-8CBD-D8FEB3ADB628}" type="sibTrans" cxnId="{F21FDF87-6AC1-44A0-8E9D-91270564BAE8}">
      <dgm:prSet/>
      <dgm:spPr/>
      <dgm:t>
        <a:bodyPr/>
        <a:lstStyle/>
        <a:p>
          <a:endParaRPr lang="en-US"/>
        </a:p>
      </dgm:t>
    </dgm:pt>
    <dgm:pt modelId="{69EDC85E-8CBC-458D-A748-9BFB60C82F21}">
      <dgm:prSet phldrT="[Text]" custT="1"/>
      <dgm:spPr/>
      <dgm:t>
        <a:bodyPr/>
        <a:lstStyle/>
        <a:p>
          <a:r>
            <a:rPr lang="en-US" sz="2000" b="0">
              <a:latin typeface="Abadi Extra Light" panose="020B0204020104020204" pitchFamily="34" charset="0"/>
            </a:rPr>
            <a:t>Ranking</a:t>
          </a:r>
        </a:p>
      </dgm:t>
    </dgm:pt>
    <dgm:pt modelId="{A41DAFDC-FCEA-4256-A915-CE753400E9C0}" type="parTrans" cxnId="{221DFB76-69A9-4B44-81E7-E4400931667B}">
      <dgm:prSet/>
      <dgm:spPr/>
      <dgm:t>
        <a:bodyPr/>
        <a:lstStyle/>
        <a:p>
          <a:endParaRPr lang="en-US"/>
        </a:p>
      </dgm:t>
    </dgm:pt>
    <dgm:pt modelId="{35E3AC58-734C-4AC0-9EC7-0A148B46484D}" type="sibTrans" cxnId="{221DFB76-69A9-4B44-81E7-E4400931667B}">
      <dgm:prSet/>
      <dgm:spPr/>
      <dgm:t>
        <a:bodyPr/>
        <a:lstStyle/>
        <a:p>
          <a:endParaRPr lang="en-US"/>
        </a:p>
      </dgm:t>
    </dgm:pt>
    <dgm:pt modelId="{91A297A9-CB5E-4DBE-95DB-197C995330EF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Scala Faster</a:t>
          </a:r>
        </a:p>
      </dgm:t>
    </dgm:pt>
    <dgm:pt modelId="{C17EB9DA-9B74-45CD-A91B-E9E5E999E519}" type="parTrans" cxnId="{DA46AF0D-CEDE-4074-A275-5B8FE5AB5039}">
      <dgm:prSet/>
      <dgm:spPr/>
      <dgm:t>
        <a:bodyPr/>
        <a:lstStyle/>
        <a:p>
          <a:endParaRPr lang="en-US"/>
        </a:p>
      </dgm:t>
    </dgm:pt>
    <dgm:pt modelId="{9C1A648D-97D4-43FB-8549-E57EDFBEECC2}" type="sibTrans" cxnId="{DA46AF0D-CEDE-4074-A275-5B8FE5AB5039}">
      <dgm:prSet/>
      <dgm:spPr/>
      <dgm:t>
        <a:bodyPr/>
        <a:lstStyle/>
        <a:p>
          <a:endParaRPr lang="en-US"/>
        </a:p>
      </dgm:t>
    </dgm:pt>
    <dgm:pt modelId="{6BEE73F5-AC1B-48FB-ABF9-E4673498276E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Scala Faster</a:t>
          </a:r>
        </a:p>
      </dgm:t>
    </dgm:pt>
    <dgm:pt modelId="{DA7B1DC0-504E-44FA-8814-64D0FD70BDAA}" type="parTrans" cxnId="{57C712CB-47E6-43FB-9630-08DFA83CD496}">
      <dgm:prSet/>
      <dgm:spPr/>
      <dgm:t>
        <a:bodyPr/>
        <a:lstStyle/>
        <a:p>
          <a:endParaRPr lang="en-US"/>
        </a:p>
      </dgm:t>
    </dgm:pt>
    <dgm:pt modelId="{8BEBE8C5-B4CB-4330-A1B8-1E40EDD1912E}" type="sibTrans" cxnId="{57C712CB-47E6-43FB-9630-08DFA83CD496}">
      <dgm:prSet/>
      <dgm:spPr/>
      <dgm:t>
        <a:bodyPr/>
        <a:lstStyle/>
        <a:p>
          <a:endParaRPr lang="en-US"/>
        </a:p>
      </dgm:t>
    </dgm:pt>
    <dgm:pt modelId="{CA417EF3-AF5E-4B4C-9FDB-8827FE2568F0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Scala Faster</a:t>
          </a:r>
        </a:p>
      </dgm:t>
    </dgm:pt>
    <dgm:pt modelId="{CDA052DE-4F26-4A41-8354-89F67FBCAE1E}" type="parTrans" cxnId="{223D6BA5-3FD3-40E8-AEDB-EADF79BB2C46}">
      <dgm:prSet/>
      <dgm:spPr/>
      <dgm:t>
        <a:bodyPr/>
        <a:lstStyle/>
        <a:p>
          <a:endParaRPr lang="en-US"/>
        </a:p>
      </dgm:t>
    </dgm:pt>
    <dgm:pt modelId="{1B909B23-5B46-47E3-AB97-F42A83133EF8}" type="sibTrans" cxnId="{223D6BA5-3FD3-40E8-AEDB-EADF79BB2C46}">
      <dgm:prSet/>
      <dgm:spPr/>
      <dgm:t>
        <a:bodyPr/>
        <a:lstStyle/>
        <a:p>
          <a:endParaRPr lang="en-US"/>
        </a:p>
      </dgm:t>
    </dgm:pt>
    <dgm:pt modelId="{E8F189D3-2A4B-4D94-A684-4145B1EBA29A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Tie</a:t>
          </a:r>
        </a:p>
      </dgm:t>
    </dgm:pt>
    <dgm:pt modelId="{2E8DE6E4-8090-4673-911C-5618422B8DB4}" type="parTrans" cxnId="{A26471DC-4E49-41A4-8B6F-1CFDAA5EBC6F}">
      <dgm:prSet/>
      <dgm:spPr/>
      <dgm:t>
        <a:bodyPr/>
        <a:lstStyle/>
        <a:p>
          <a:endParaRPr lang="en-US"/>
        </a:p>
      </dgm:t>
    </dgm:pt>
    <dgm:pt modelId="{1D97DD20-5AB4-47EA-86DF-A995B64844BF}" type="sibTrans" cxnId="{A26471DC-4E49-41A4-8B6F-1CFDAA5EBC6F}">
      <dgm:prSet/>
      <dgm:spPr/>
      <dgm:t>
        <a:bodyPr/>
        <a:lstStyle/>
        <a:p>
          <a:endParaRPr lang="en-US"/>
        </a:p>
      </dgm:t>
    </dgm:pt>
    <dgm:pt modelId="{D34652DB-88D4-429F-AC32-953A71C62265}">
      <dgm:prSet phldrT="[Text]" custT="1"/>
      <dgm:spPr/>
      <dgm:t>
        <a:bodyPr/>
        <a:lstStyle/>
        <a:p>
          <a:r>
            <a:rPr lang="en-US" sz="2000" b="0">
              <a:latin typeface="Abadi Extra Light" panose="020B0204020104020204" pitchFamily="34" charset="0"/>
            </a:rPr>
            <a:t>Split &amp; Merge</a:t>
          </a:r>
        </a:p>
      </dgm:t>
    </dgm:pt>
    <dgm:pt modelId="{B56A2D2E-E053-4F53-ABB3-0C6A5C2CB733}" type="parTrans" cxnId="{A2F926EF-8820-476F-9CBA-A581E800C341}">
      <dgm:prSet/>
      <dgm:spPr/>
      <dgm:t>
        <a:bodyPr/>
        <a:lstStyle/>
        <a:p>
          <a:endParaRPr lang="en-US"/>
        </a:p>
      </dgm:t>
    </dgm:pt>
    <dgm:pt modelId="{A8E51287-7F84-4196-856E-897C68F5E708}" type="sibTrans" cxnId="{A2F926EF-8820-476F-9CBA-A581E800C341}">
      <dgm:prSet/>
      <dgm:spPr/>
      <dgm:t>
        <a:bodyPr/>
        <a:lstStyle/>
        <a:p>
          <a:endParaRPr lang="en-US"/>
        </a:p>
      </dgm:t>
    </dgm:pt>
    <dgm:pt modelId="{F09F659B-B32B-450C-9999-C841B8026DDC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Scala Faster</a:t>
          </a:r>
        </a:p>
      </dgm:t>
    </dgm:pt>
    <dgm:pt modelId="{D6AD7C10-480A-481B-BF45-9DFA993F8E14}" type="parTrans" cxnId="{DCB32204-404D-4F29-AB75-A56B0B454F55}">
      <dgm:prSet/>
      <dgm:spPr/>
      <dgm:t>
        <a:bodyPr/>
        <a:lstStyle/>
        <a:p>
          <a:endParaRPr lang="en-US"/>
        </a:p>
      </dgm:t>
    </dgm:pt>
    <dgm:pt modelId="{3B9F673E-3D30-4C04-A1F2-F307F88DF5D6}" type="sibTrans" cxnId="{DCB32204-404D-4F29-AB75-A56B0B454F55}">
      <dgm:prSet/>
      <dgm:spPr/>
      <dgm:t>
        <a:bodyPr/>
        <a:lstStyle/>
        <a:p>
          <a:endParaRPr lang="en-US"/>
        </a:p>
      </dgm:t>
    </dgm:pt>
    <dgm:pt modelId="{2338D069-5D97-475F-B1E6-5030426C0EFB}">
      <dgm:prSet phldrT="[Text]" custT="1"/>
      <dgm:spPr/>
      <dgm:t>
        <a:bodyPr/>
        <a:lstStyle/>
        <a:p>
          <a:r>
            <a:rPr lang="en-US" sz="2000" b="0">
              <a:latin typeface="Abadi Extra Light" panose="020B0204020104020204" pitchFamily="34" charset="0"/>
            </a:rPr>
            <a:t>Sort</a:t>
          </a:r>
        </a:p>
      </dgm:t>
    </dgm:pt>
    <dgm:pt modelId="{47714B1E-7E4C-4913-8AD9-386E17429505}" type="parTrans" cxnId="{18530FB8-9D37-4F51-BB7A-1FA01CDFA205}">
      <dgm:prSet/>
      <dgm:spPr/>
      <dgm:t>
        <a:bodyPr/>
        <a:lstStyle/>
        <a:p>
          <a:endParaRPr lang="en-US"/>
        </a:p>
      </dgm:t>
    </dgm:pt>
    <dgm:pt modelId="{79DCAAA9-1C25-473B-A37A-C8428302B6B7}" type="sibTrans" cxnId="{18530FB8-9D37-4F51-BB7A-1FA01CDFA205}">
      <dgm:prSet/>
      <dgm:spPr/>
      <dgm:t>
        <a:bodyPr/>
        <a:lstStyle/>
        <a:p>
          <a:endParaRPr lang="en-US"/>
        </a:p>
      </dgm:t>
    </dgm:pt>
    <dgm:pt modelId="{B9C6453F-7AB5-4C31-9D2B-F426A2953B5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Scala Faster</a:t>
          </a:r>
        </a:p>
      </dgm:t>
    </dgm:pt>
    <dgm:pt modelId="{977A9CC1-C6B7-4104-A847-EE79C4F5BC4E}" type="parTrans" cxnId="{B9EF1726-AAFF-4636-8E65-A21270D56787}">
      <dgm:prSet/>
      <dgm:spPr/>
      <dgm:t>
        <a:bodyPr/>
        <a:lstStyle/>
        <a:p>
          <a:endParaRPr lang="en-US"/>
        </a:p>
      </dgm:t>
    </dgm:pt>
    <dgm:pt modelId="{788431B7-462C-44F9-ADEC-004D514BEB5A}" type="sibTrans" cxnId="{B9EF1726-AAFF-4636-8E65-A21270D56787}">
      <dgm:prSet/>
      <dgm:spPr/>
      <dgm:t>
        <a:bodyPr/>
        <a:lstStyle/>
        <a:p>
          <a:endParaRPr lang="en-US"/>
        </a:p>
      </dgm:t>
    </dgm:pt>
    <dgm:pt modelId="{DC3980E2-5922-45D6-8451-1F952FEB56F7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Scala slightly faster</a:t>
          </a:r>
        </a:p>
      </dgm:t>
    </dgm:pt>
    <dgm:pt modelId="{4AD7BAAA-3A6C-4599-8271-88D8759F8CCD}" type="parTrans" cxnId="{B22B87D1-0BAA-49AE-A19F-48C440A7F958}">
      <dgm:prSet/>
      <dgm:spPr/>
      <dgm:t>
        <a:bodyPr/>
        <a:lstStyle/>
        <a:p>
          <a:endParaRPr lang="en-US"/>
        </a:p>
      </dgm:t>
    </dgm:pt>
    <dgm:pt modelId="{E4DC3454-68F8-4057-A7C7-50ED19E67FFA}" type="sibTrans" cxnId="{B22B87D1-0BAA-49AE-A19F-48C440A7F958}">
      <dgm:prSet/>
      <dgm:spPr/>
      <dgm:t>
        <a:bodyPr/>
        <a:lstStyle/>
        <a:p>
          <a:endParaRPr lang="en-US"/>
        </a:p>
      </dgm:t>
    </dgm:pt>
    <dgm:pt modelId="{8441C894-1C97-4B0D-883C-05B6AA473AD2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Tie</a:t>
          </a:r>
        </a:p>
      </dgm:t>
    </dgm:pt>
    <dgm:pt modelId="{71458D61-4B53-4C1D-A393-55DF29CF7310}" type="parTrans" cxnId="{FAC87A2A-8B26-493F-84B6-D136F05E85C7}">
      <dgm:prSet/>
      <dgm:spPr/>
      <dgm:t>
        <a:bodyPr/>
        <a:lstStyle/>
        <a:p>
          <a:endParaRPr lang="en-US"/>
        </a:p>
      </dgm:t>
    </dgm:pt>
    <dgm:pt modelId="{04C80D3D-69C2-4FEC-A19F-0BDD2869A598}" type="sibTrans" cxnId="{FAC87A2A-8B26-493F-84B6-D136F05E85C7}">
      <dgm:prSet/>
      <dgm:spPr/>
      <dgm:t>
        <a:bodyPr/>
        <a:lstStyle/>
        <a:p>
          <a:endParaRPr lang="en-US"/>
        </a:p>
      </dgm:t>
    </dgm:pt>
    <dgm:pt modelId="{B19AC45D-60FA-465E-ACD5-9275A57FDADD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Scala slightly faster</a:t>
          </a:r>
        </a:p>
      </dgm:t>
    </dgm:pt>
    <dgm:pt modelId="{612BEA4E-EE73-4A3D-B6F7-219BA86E249C}" type="parTrans" cxnId="{73348F8E-99C1-4EDA-A5EF-863F73F374DC}">
      <dgm:prSet/>
      <dgm:spPr/>
      <dgm:t>
        <a:bodyPr/>
        <a:lstStyle/>
        <a:p>
          <a:endParaRPr lang="en-US"/>
        </a:p>
      </dgm:t>
    </dgm:pt>
    <dgm:pt modelId="{8AE45B57-8A8F-49ED-A7E4-00CAF1BD75E5}" type="sibTrans" cxnId="{73348F8E-99C1-4EDA-A5EF-863F73F374DC}">
      <dgm:prSet/>
      <dgm:spPr/>
      <dgm:t>
        <a:bodyPr/>
        <a:lstStyle/>
        <a:p>
          <a:endParaRPr lang="en-US"/>
        </a:p>
      </dgm:t>
    </dgm:pt>
    <dgm:pt modelId="{1EB3ABBC-8189-4851-BE3D-DDF410DEE684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Scala faster</a:t>
          </a:r>
        </a:p>
      </dgm:t>
    </dgm:pt>
    <dgm:pt modelId="{B4AFFFB6-6948-4D8F-BAC9-02E91E7A9F72}" type="parTrans" cxnId="{9F9FC20E-27AC-403E-842B-6896B413B708}">
      <dgm:prSet/>
      <dgm:spPr/>
      <dgm:t>
        <a:bodyPr/>
        <a:lstStyle/>
        <a:p>
          <a:endParaRPr lang="en-US"/>
        </a:p>
      </dgm:t>
    </dgm:pt>
    <dgm:pt modelId="{ECC11890-6F3C-47E8-AE45-D5EB893685E2}" type="sibTrans" cxnId="{9F9FC20E-27AC-403E-842B-6896B413B708}">
      <dgm:prSet/>
      <dgm:spPr/>
      <dgm:t>
        <a:bodyPr/>
        <a:lstStyle/>
        <a:p>
          <a:endParaRPr lang="en-US"/>
        </a:p>
      </dgm:t>
    </dgm:pt>
    <dgm:pt modelId="{81429286-F854-4EF9-90C2-76F12CA383BC}">
      <dgm:prSet phldrT="[Text]" custT="1"/>
      <dgm:spPr/>
      <dgm:t>
        <a:bodyPr/>
        <a:lstStyle/>
        <a:p>
          <a:r>
            <a:rPr lang="en-US" sz="2000">
              <a:latin typeface="Abadi Extra Light" panose="020B0204020104020204" pitchFamily="34" charset="0"/>
            </a:rPr>
            <a:t>Pivot</a:t>
          </a:r>
        </a:p>
      </dgm:t>
    </dgm:pt>
    <dgm:pt modelId="{A5387FC0-2BE4-47F9-AF58-CBDCD8101DDD}" type="parTrans" cxnId="{A49572F1-9018-4F6C-A42C-E35A9635AD5B}">
      <dgm:prSet/>
      <dgm:spPr/>
      <dgm:t>
        <a:bodyPr/>
        <a:lstStyle/>
        <a:p>
          <a:endParaRPr lang="en-US"/>
        </a:p>
      </dgm:t>
    </dgm:pt>
    <dgm:pt modelId="{7E79218D-1844-4DDC-8177-2CD80FEF1097}" type="sibTrans" cxnId="{A49572F1-9018-4F6C-A42C-E35A9635AD5B}">
      <dgm:prSet/>
      <dgm:spPr/>
      <dgm:t>
        <a:bodyPr/>
        <a:lstStyle/>
        <a:p>
          <a:endParaRPr lang="en-US"/>
        </a:p>
      </dgm:t>
    </dgm:pt>
    <dgm:pt modelId="{17250AF4-20F6-48A2-8741-E6543DA877A9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Tie</a:t>
          </a:r>
        </a:p>
      </dgm:t>
    </dgm:pt>
    <dgm:pt modelId="{A03E5045-E017-4C84-A00D-19B562297D44}" type="sibTrans" cxnId="{8E8629FC-8D03-46F7-86F5-3D2A0B4D20C2}">
      <dgm:prSet/>
      <dgm:spPr/>
      <dgm:t>
        <a:bodyPr/>
        <a:lstStyle/>
        <a:p>
          <a:endParaRPr lang="en-US"/>
        </a:p>
      </dgm:t>
    </dgm:pt>
    <dgm:pt modelId="{7CF26021-7EA2-43F8-8FA5-DE11F2DF14E4}" type="parTrans" cxnId="{8E8629FC-8D03-46F7-86F5-3D2A0B4D20C2}">
      <dgm:prSet/>
      <dgm:spPr/>
      <dgm:t>
        <a:bodyPr/>
        <a:lstStyle/>
        <a:p>
          <a:endParaRPr lang="en-US"/>
        </a:p>
      </dgm:t>
    </dgm:pt>
    <dgm:pt modelId="{781D4996-37C8-422B-8AF8-17632B22AED0}" type="pres">
      <dgm:prSet presAssocID="{4A3C0467-41CC-40F9-9AAE-51ECDAC4F1DD}" presName="vert0" presStyleCnt="0">
        <dgm:presLayoutVars>
          <dgm:dir/>
          <dgm:animOne val="branch"/>
          <dgm:animLvl val="lvl"/>
        </dgm:presLayoutVars>
      </dgm:prSet>
      <dgm:spPr/>
    </dgm:pt>
    <dgm:pt modelId="{1BAE6D63-552D-4F04-8B45-08C1E5AC2FCA}" type="pres">
      <dgm:prSet presAssocID="{FF88FE2E-5818-4D6B-B396-E6D58D34421F}" presName="thickLine" presStyleLbl="alignNode1" presStyleIdx="0" presStyleCnt="3"/>
      <dgm:spPr/>
    </dgm:pt>
    <dgm:pt modelId="{0E3A0D31-BAEB-4EC8-AB31-971D089F9393}" type="pres">
      <dgm:prSet presAssocID="{FF88FE2E-5818-4D6B-B396-E6D58D34421F}" presName="horz1" presStyleCnt="0"/>
      <dgm:spPr/>
    </dgm:pt>
    <dgm:pt modelId="{174F79D1-FE65-480B-A802-DBDE93899DCD}" type="pres">
      <dgm:prSet presAssocID="{FF88FE2E-5818-4D6B-B396-E6D58D34421F}" presName="tx1" presStyleLbl="revTx" presStyleIdx="0" presStyleCnt="25"/>
      <dgm:spPr/>
    </dgm:pt>
    <dgm:pt modelId="{3766AD2E-E9A2-471A-8743-870D2D3F2A95}" type="pres">
      <dgm:prSet presAssocID="{FF88FE2E-5818-4D6B-B396-E6D58D34421F}" presName="vert1" presStyleCnt="0"/>
      <dgm:spPr/>
    </dgm:pt>
    <dgm:pt modelId="{DFD42480-FB83-406C-92FC-FA8791FA14AB}" type="pres">
      <dgm:prSet presAssocID="{49528259-A701-4103-8D2D-351A17C22897}" presName="vertSpace2a" presStyleCnt="0"/>
      <dgm:spPr/>
    </dgm:pt>
    <dgm:pt modelId="{07245B68-E1F7-4C86-BD53-94F0E967D1A2}" type="pres">
      <dgm:prSet presAssocID="{49528259-A701-4103-8D2D-351A17C22897}" presName="horz2" presStyleCnt="0"/>
      <dgm:spPr/>
    </dgm:pt>
    <dgm:pt modelId="{B134B7FF-EAF0-42E6-A542-766C7716B47A}" type="pres">
      <dgm:prSet presAssocID="{49528259-A701-4103-8D2D-351A17C22897}" presName="horzSpace2" presStyleCnt="0"/>
      <dgm:spPr/>
    </dgm:pt>
    <dgm:pt modelId="{782109FF-530B-4FCF-A19F-0DB4118ADE8A}" type="pres">
      <dgm:prSet presAssocID="{49528259-A701-4103-8D2D-351A17C22897}" presName="tx2" presStyleLbl="revTx" presStyleIdx="1" presStyleCnt="25" custScaleX="75110"/>
      <dgm:spPr/>
    </dgm:pt>
    <dgm:pt modelId="{2DC3872A-AB46-4927-8176-950514A4F798}" type="pres">
      <dgm:prSet presAssocID="{49528259-A701-4103-8D2D-351A17C22897}" presName="vert2" presStyleCnt="0"/>
      <dgm:spPr/>
    </dgm:pt>
    <dgm:pt modelId="{59690223-920F-4C33-95A8-07751D729229}" type="pres">
      <dgm:prSet presAssocID="{E8F189D3-2A4B-4D94-A684-4145B1EBA29A}" presName="horz3" presStyleCnt="0"/>
      <dgm:spPr/>
    </dgm:pt>
    <dgm:pt modelId="{2FD65835-2506-4363-8CD9-B2C6A18B7F0B}" type="pres">
      <dgm:prSet presAssocID="{E8F189D3-2A4B-4D94-A684-4145B1EBA29A}" presName="horzSpace3" presStyleCnt="0"/>
      <dgm:spPr/>
    </dgm:pt>
    <dgm:pt modelId="{FAF4B565-4E07-4E04-84FD-B484BFC4C7B0}" type="pres">
      <dgm:prSet presAssocID="{E8F189D3-2A4B-4D94-A684-4145B1EBA29A}" presName="tx3" presStyleLbl="revTx" presStyleIdx="2" presStyleCnt="25"/>
      <dgm:spPr/>
    </dgm:pt>
    <dgm:pt modelId="{BB167BDF-6A49-48A9-BCD5-112E74B0446E}" type="pres">
      <dgm:prSet presAssocID="{E8F189D3-2A4B-4D94-A684-4145B1EBA29A}" presName="vert3" presStyleCnt="0"/>
      <dgm:spPr/>
    </dgm:pt>
    <dgm:pt modelId="{7873858F-15EC-4ED5-982C-6783FE4467EE}" type="pres">
      <dgm:prSet presAssocID="{49528259-A701-4103-8D2D-351A17C22897}" presName="thinLine2b" presStyleLbl="callout" presStyleIdx="0" presStyleCnt="11"/>
      <dgm:spPr/>
    </dgm:pt>
    <dgm:pt modelId="{050D2493-0273-4D24-A383-72E852F2FDD7}" type="pres">
      <dgm:prSet presAssocID="{49528259-A701-4103-8D2D-351A17C22897}" presName="vertSpace2b" presStyleCnt="0"/>
      <dgm:spPr/>
    </dgm:pt>
    <dgm:pt modelId="{2F8D6742-14E2-4AEB-A7A0-786195B6FBA4}" type="pres">
      <dgm:prSet presAssocID="{CAF3739F-77B8-4D43-91D9-51B4C9F75DC7}" presName="horz2" presStyleCnt="0"/>
      <dgm:spPr/>
    </dgm:pt>
    <dgm:pt modelId="{6539E6A9-391F-48EC-A78D-85FA8DB21735}" type="pres">
      <dgm:prSet presAssocID="{CAF3739F-77B8-4D43-91D9-51B4C9F75DC7}" presName="horzSpace2" presStyleCnt="0"/>
      <dgm:spPr/>
    </dgm:pt>
    <dgm:pt modelId="{8A57E4D9-8C33-449B-B579-40258C8DE5EE}" type="pres">
      <dgm:prSet presAssocID="{CAF3739F-77B8-4D43-91D9-51B4C9F75DC7}" presName="tx2" presStyleLbl="revTx" presStyleIdx="3" presStyleCnt="25" custScaleX="75110"/>
      <dgm:spPr/>
    </dgm:pt>
    <dgm:pt modelId="{C0887076-F517-45DF-88EE-A189DC9CB520}" type="pres">
      <dgm:prSet presAssocID="{CAF3739F-77B8-4D43-91D9-51B4C9F75DC7}" presName="vert2" presStyleCnt="0"/>
      <dgm:spPr/>
    </dgm:pt>
    <dgm:pt modelId="{1DC50F66-0EA1-48D9-BC93-2C6F52A38847}" type="pres">
      <dgm:prSet presAssocID="{91A297A9-CB5E-4DBE-95DB-197C995330EF}" presName="horz3" presStyleCnt="0"/>
      <dgm:spPr/>
    </dgm:pt>
    <dgm:pt modelId="{BE63488A-34CD-4335-9583-EB9DB0E56B00}" type="pres">
      <dgm:prSet presAssocID="{91A297A9-CB5E-4DBE-95DB-197C995330EF}" presName="horzSpace3" presStyleCnt="0"/>
      <dgm:spPr/>
    </dgm:pt>
    <dgm:pt modelId="{DD48DF8F-7DF2-4C3C-B268-25773A904F0D}" type="pres">
      <dgm:prSet presAssocID="{91A297A9-CB5E-4DBE-95DB-197C995330EF}" presName="tx3" presStyleLbl="revTx" presStyleIdx="4" presStyleCnt="25"/>
      <dgm:spPr/>
    </dgm:pt>
    <dgm:pt modelId="{A7BE2AAA-2221-4C8E-8932-223CF6C74E0C}" type="pres">
      <dgm:prSet presAssocID="{91A297A9-CB5E-4DBE-95DB-197C995330EF}" presName="vert3" presStyleCnt="0"/>
      <dgm:spPr/>
    </dgm:pt>
    <dgm:pt modelId="{FE4E6E57-4154-44DC-B4C5-2D6538B139CE}" type="pres">
      <dgm:prSet presAssocID="{CAF3739F-77B8-4D43-91D9-51B4C9F75DC7}" presName="thinLine2b" presStyleLbl="callout" presStyleIdx="1" presStyleCnt="11"/>
      <dgm:spPr/>
    </dgm:pt>
    <dgm:pt modelId="{2803DF9E-27A8-40D1-8227-D4C9323A1B42}" type="pres">
      <dgm:prSet presAssocID="{CAF3739F-77B8-4D43-91D9-51B4C9F75DC7}" presName="vertSpace2b" presStyleCnt="0"/>
      <dgm:spPr/>
    </dgm:pt>
    <dgm:pt modelId="{8169CAC9-CABA-4719-AAC5-8CB13E9ACF8B}" type="pres">
      <dgm:prSet presAssocID="{0C99F742-1965-408B-BBFD-19053705DED1}" presName="horz2" presStyleCnt="0"/>
      <dgm:spPr/>
    </dgm:pt>
    <dgm:pt modelId="{02318FBF-D74A-4708-98C3-C5B519F9D105}" type="pres">
      <dgm:prSet presAssocID="{0C99F742-1965-408B-BBFD-19053705DED1}" presName="horzSpace2" presStyleCnt="0"/>
      <dgm:spPr/>
    </dgm:pt>
    <dgm:pt modelId="{B64D9FFF-7233-4AC7-B0E7-2C4038451929}" type="pres">
      <dgm:prSet presAssocID="{0C99F742-1965-408B-BBFD-19053705DED1}" presName="tx2" presStyleLbl="revTx" presStyleIdx="5" presStyleCnt="25" custScaleX="75110"/>
      <dgm:spPr/>
    </dgm:pt>
    <dgm:pt modelId="{6439E2C2-E0C8-464B-B7CD-033AD7E5C825}" type="pres">
      <dgm:prSet presAssocID="{0C99F742-1965-408B-BBFD-19053705DED1}" presName="vert2" presStyleCnt="0"/>
      <dgm:spPr/>
    </dgm:pt>
    <dgm:pt modelId="{9DEEA800-105B-4905-AB9C-46862CFEBFFA}" type="pres">
      <dgm:prSet presAssocID="{6BEE73F5-AC1B-48FB-ABF9-E4673498276E}" presName="horz3" presStyleCnt="0"/>
      <dgm:spPr/>
    </dgm:pt>
    <dgm:pt modelId="{8E469ED1-1BF3-4EB2-8F0B-15B326AE992D}" type="pres">
      <dgm:prSet presAssocID="{6BEE73F5-AC1B-48FB-ABF9-E4673498276E}" presName="horzSpace3" presStyleCnt="0"/>
      <dgm:spPr/>
    </dgm:pt>
    <dgm:pt modelId="{3456EF86-D62F-4C76-8E8E-F6B0E4854E34}" type="pres">
      <dgm:prSet presAssocID="{6BEE73F5-AC1B-48FB-ABF9-E4673498276E}" presName="tx3" presStyleLbl="revTx" presStyleIdx="6" presStyleCnt="25"/>
      <dgm:spPr/>
    </dgm:pt>
    <dgm:pt modelId="{86142C57-D259-4A67-9CB4-42A0FEF398A6}" type="pres">
      <dgm:prSet presAssocID="{6BEE73F5-AC1B-48FB-ABF9-E4673498276E}" presName="vert3" presStyleCnt="0"/>
      <dgm:spPr/>
    </dgm:pt>
    <dgm:pt modelId="{7E77A892-FF0B-418B-9628-66D12F94A493}" type="pres">
      <dgm:prSet presAssocID="{0C99F742-1965-408B-BBFD-19053705DED1}" presName="thinLine2b" presStyleLbl="callout" presStyleIdx="2" presStyleCnt="11"/>
      <dgm:spPr/>
    </dgm:pt>
    <dgm:pt modelId="{E9CE9998-C817-41B7-A9B3-641A26BA4F6A}" type="pres">
      <dgm:prSet presAssocID="{0C99F742-1965-408B-BBFD-19053705DED1}" presName="vertSpace2b" presStyleCnt="0"/>
      <dgm:spPr/>
    </dgm:pt>
    <dgm:pt modelId="{3D62FC99-F3A9-4A95-884F-00DAC620DF74}" type="pres">
      <dgm:prSet presAssocID="{45313304-FE40-40D5-A365-BAEB815C5A1A}" presName="horz2" presStyleCnt="0"/>
      <dgm:spPr/>
    </dgm:pt>
    <dgm:pt modelId="{649C030E-F55C-4570-99B5-C58BE107D893}" type="pres">
      <dgm:prSet presAssocID="{45313304-FE40-40D5-A365-BAEB815C5A1A}" presName="horzSpace2" presStyleCnt="0"/>
      <dgm:spPr/>
    </dgm:pt>
    <dgm:pt modelId="{1F3ECF3F-2AE1-4A1C-A1A4-F31FA8B9C560}" type="pres">
      <dgm:prSet presAssocID="{45313304-FE40-40D5-A365-BAEB815C5A1A}" presName="tx2" presStyleLbl="revTx" presStyleIdx="7" presStyleCnt="25" custScaleX="75110"/>
      <dgm:spPr/>
    </dgm:pt>
    <dgm:pt modelId="{EEA7E513-7AB3-467F-B5EE-22A4E774F18D}" type="pres">
      <dgm:prSet presAssocID="{45313304-FE40-40D5-A365-BAEB815C5A1A}" presName="vert2" presStyleCnt="0"/>
      <dgm:spPr/>
    </dgm:pt>
    <dgm:pt modelId="{6FFD2D66-F19C-472F-8A04-21AD318F13DE}" type="pres">
      <dgm:prSet presAssocID="{CA417EF3-AF5E-4B4C-9FDB-8827FE2568F0}" presName="horz3" presStyleCnt="0"/>
      <dgm:spPr/>
    </dgm:pt>
    <dgm:pt modelId="{087908BE-771D-4260-8ECD-3FC0D93B6732}" type="pres">
      <dgm:prSet presAssocID="{CA417EF3-AF5E-4B4C-9FDB-8827FE2568F0}" presName="horzSpace3" presStyleCnt="0"/>
      <dgm:spPr/>
    </dgm:pt>
    <dgm:pt modelId="{B2A76526-54FF-4F86-BDEF-82023A474455}" type="pres">
      <dgm:prSet presAssocID="{CA417EF3-AF5E-4B4C-9FDB-8827FE2568F0}" presName="tx3" presStyleLbl="revTx" presStyleIdx="8" presStyleCnt="25"/>
      <dgm:spPr/>
    </dgm:pt>
    <dgm:pt modelId="{85CFA6C7-3F98-41C3-8E96-9438884B3399}" type="pres">
      <dgm:prSet presAssocID="{CA417EF3-AF5E-4B4C-9FDB-8827FE2568F0}" presName="vert3" presStyleCnt="0"/>
      <dgm:spPr/>
    </dgm:pt>
    <dgm:pt modelId="{43C153D7-7430-4275-991D-DAFFD53295B2}" type="pres">
      <dgm:prSet presAssocID="{45313304-FE40-40D5-A365-BAEB815C5A1A}" presName="thinLine2b" presStyleLbl="callout" presStyleIdx="3" presStyleCnt="11"/>
      <dgm:spPr/>
    </dgm:pt>
    <dgm:pt modelId="{0F27352B-7F78-44AE-968F-C7AC815AAA64}" type="pres">
      <dgm:prSet presAssocID="{45313304-FE40-40D5-A365-BAEB815C5A1A}" presName="vertSpace2b" presStyleCnt="0"/>
      <dgm:spPr/>
    </dgm:pt>
    <dgm:pt modelId="{5955C7A4-C337-4B0B-9869-3C354346465F}" type="pres">
      <dgm:prSet presAssocID="{080AE42F-511D-4F92-A422-BEF8E07CA948}" presName="thickLine" presStyleLbl="alignNode1" presStyleIdx="1" presStyleCnt="3"/>
      <dgm:spPr/>
    </dgm:pt>
    <dgm:pt modelId="{DDED0E2A-7C8B-451B-AFA8-4BEDEE01AB92}" type="pres">
      <dgm:prSet presAssocID="{080AE42F-511D-4F92-A422-BEF8E07CA948}" presName="horz1" presStyleCnt="0"/>
      <dgm:spPr/>
    </dgm:pt>
    <dgm:pt modelId="{3881F1A4-F37A-4FC9-ABE9-7569466C1596}" type="pres">
      <dgm:prSet presAssocID="{080AE42F-511D-4F92-A422-BEF8E07CA948}" presName="tx1" presStyleLbl="revTx" presStyleIdx="9" presStyleCnt="25"/>
      <dgm:spPr/>
    </dgm:pt>
    <dgm:pt modelId="{BF0E8B11-0A1E-4EBA-9C6F-D8DF7ABE0366}" type="pres">
      <dgm:prSet presAssocID="{080AE42F-511D-4F92-A422-BEF8E07CA948}" presName="vert1" presStyleCnt="0"/>
      <dgm:spPr/>
    </dgm:pt>
    <dgm:pt modelId="{F2D6A9A6-25A0-4C90-9996-B18E62EDAFD4}" type="pres">
      <dgm:prSet presAssocID="{D34652DB-88D4-429F-AC32-953A71C62265}" presName="vertSpace2a" presStyleCnt="0"/>
      <dgm:spPr/>
    </dgm:pt>
    <dgm:pt modelId="{E63B2B14-9DB1-48F7-ADAB-973474B95C6F}" type="pres">
      <dgm:prSet presAssocID="{D34652DB-88D4-429F-AC32-953A71C62265}" presName="horz2" presStyleCnt="0"/>
      <dgm:spPr/>
    </dgm:pt>
    <dgm:pt modelId="{76D7071A-D50E-47C8-82BF-5F3DF7E6D198}" type="pres">
      <dgm:prSet presAssocID="{D34652DB-88D4-429F-AC32-953A71C62265}" presName="horzSpace2" presStyleCnt="0"/>
      <dgm:spPr/>
    </dgm:pt>
    <dgm:pt modelId="{CB78324B-64AF-48BB-AD06-47C5632089D5}" type="pres">
      <dgm:prSet presAssocID="{D34652DB-88D4-429F-AC32-953A71C62265}" presName="tx2" presStyleLbl="revTx" presStyleIdx="10" presStyleCnt="25" custScaleX="75110"/>
      <dgm:spPr/>
    </dgm:pt>
    <dgm:pt modelId="{C20EF0F0-CDD5-4782-BA6B-132F03F85433}" type="pres">
      <dgm:prSet presAssocID="{D34652DB-88D4-429F-AC32-953A71C62265}" presName="vert2" presStyleCnt="0"/>
      <dgm:spPr/>
    </dgm:pt>
    <dgm:pt modelId="{D146C64E-AB8E-4F20-A09E-A7916F3E9E80}" type="pres">
      <dgm:prSet presAssocID="{F09F659B-B32B-450C-9999-C841B8026DDC}" presName="horz3" presStyleCnt="0"/>
      <dgm:spPr/>
    </dgm:pt>
    <dgm:pt modelId="{F071B965-DA80-4073-A2D7-94DC0F94C496}" type="pres">
      <dgm:prSet presAssocID="{F09F659B-B32B-450C-9999-C841B8026DDC}" presName="horzSpace3" presStyleCnt="0"/>
      <dgm:spPr/>
    </dgm:pt>
    <dgm:pt modelId="{69BA3495-E426-409D-8B7D-8C72AAF84E90}" type="pres">
      <dgm:prSet presAssocID="{F09F659B-B32B-450C-9999-C841B8026DDC}" presName="tx3" presStyleLbl="revTx" presStyleIdx="11" presStyleCnt="25"/>
      <dgm:spPr/>
    </dgm:pt>
    <dgm:pt modelId="{334BA91E-6A40-457B-9EF1-A9BAF7A1F57B}" type="pres">
      <dgm:prSet presAssocID="{F09F659B-B32B-450C-9999-C841B8026DDC}" presName="vert3" presStyleCnt="0"/>
      <dgm:spPr/>
    </dgm:pt>
    <dgm:pt modelId="{AAA8ACAD-8E1B-4E6C-91FE-4A01BC012C6E}" type="pres">
      <dgm:prSet presAssocID="{D34652DB-88D4-429F-AC32-953A71C62265}" presName="thinLine2b" presStyleLbl="callout" presStyleIdx="4" presStyleCnt="11"/>
      <dgm:spPr/>
    </dgm:pt>
    <dgm:pt modelId="{5289ACF0-3202-4E06-8707-6F457FFEA205}" type="pres">
      <dgm:prSet presAssocID="{D34652DB-88D4-429F-AC32-953A71C62265}" presName="vertSpace2b" presStyleCnt="0"/>
      <dgm:spPr/>
    </dgm:pt>
    <dgm:pt modelId="{0A1D74A2-E689-4259-BF0A-6811D2F71933}" type="pres">
      <dgm:prSet presAssocID="{2338D069-5D97-475F-B1E6-5030426C0EFB}" presName="horz2" presStyleCnt="0"/>
      <dgm:spPr/>
    </dgm:pt>
    <dgm:pt modelId="{26A14741-F54D-4A56-B426-BA434A950906}" type="pres">
      <dgm:prSet presAssocID="{2338D069-5D97-475F-B1E6-5030426C0EFB}" presName="horzSpace2" presStyleCnt="0"/>
      <dgm:spPr/>
    </dgm:pt>
    <dgm:pt modelId="{528FAC90-CECC-4B9F-B907-C0FBEB1F3AF1}" type="pres">
      <dgm:prSet presAssocID="{2338D069-5D97-475F-B1E6-5030426C0EFB}" presName="tx2" presStyleLbl="revTx" presStyleIdx="12" presStyleCnt="25" custScaleX="75110"/>
      <dgm:spPr/>
    </dgm:pt>
    <dgm:pt modelId="{02B8CC76-80C2-4A03-BE6E-FC175F3ADC08}" type="pres">
      <dgm:prSet presAssocID="{2338D069-5D97-475F-B1E6-5030426C0EFB}" presName="vert2" presStyleCnt="0"/>
      <dgm:spPr/>
    </dgm:pt>
    <dgm:pt modelId="{708E23D2-C1F4-435A-B4F1-E14999836EF1}" type="pres">
      <dgm:prSet presAssocID="{B9C6453F-7AB5-4C31-9D2B-F426A2953B51}" presName="horz3" presStyleCnt="0"/>
      <dgm:spPr/>
    </dgm:pt>
    <dgm:pt modelId="{379E1A21-E1BE-49BF-8BF9-8B60D68404BB}" type="pres">
      <dgm:prSet presAssocID="{B9C6453F-7AB5-4C31-9D2B-F426A2953B51}" presName="horzSpace3" presStyleCnt="0"/>
      <dgm:spPr/>
    </dgm:pt>
    <dgm:pt modelId="{2263A037-EA3E-4855-B262-3A2E2EAF3746}" type="pres">
      <dgm:prSet presAssocID="{B9C6453F-7AB5-4C31-9D2B-F426A2953B51}" presName="tx3" presStyleLbl="revTx" presStyleIdx="13" presStyleCnt="25"/>
      <dgm:spPr/>
    </dgm:pt>
    <dgm:pt modelId="{D3EF33C5-FE94-4AF3-BEEC-AA163EF1DAC3}" type="pres">
      <dgm:prSet presAssocID="{B9C6453F-7AB5-4C31-9D2B-F426A2953B51}" presName="vert3" presStyleCnt="0"/>
      <dgm:spPr/>
    </dgm:pt>
    <dgm:pt modelId="{08502829-38B5-4476-B53F-54C8B7C2F1AE}" type="pres">
      <dgm:prSet presAssocID="{2338D069-5D97-475F-B1E6-5030426C0EFB}" presName="thinLine2b" presStyleLbl="callout" presStyleIdx="5" presStyleCnt="11"/>
      <dgm:spPr/>
    </dgm:pt>
    <dgm:pt modelId="{C988A316-0F67-40CD-913D-45AC31277E15}" type="pres">
      <dgm:prSet presAssocID="{2338D069-5D97-475F-B1E6-5030426C0EFB}" presName="vertSpace2b" presStyleCnt="0"/>
      <dgm:spPr/>
    </dgm:pt>
    <dgm:pt modelId="{6070712F-DFCC-4922-BE38-17347F7CDF60}" type="pres">
      <dgm:prSet presAssocID="{5DC969F3-4C39-4304-9048-6AC3CFC1CE2E}" presName="horz2" presStyleCnt="0"/>
      <dgm:spPr/>
    </dgm:pt>
    <dgm:pt modelId="{254D1B5B-466E-46F6-9A0F-2623C6A80A40}" type="pres">
      <dgm:prSet presAssocID="{5DC969F3-4C39-4304-9048-6AC3CFC1CE2E}" presName="horzSpace2" presStyleCnt="0"/>
      <dgm:spPr/>
    </dgm:pt>
    <dgm:pt modelId="{98766403-A6EE-496F-A889-2DFDC4343388}" type="pres">
      <dgm:prSet presAssocID="{5DC969F3-4C39-4304-9048-6AC3CFC1CE2E}" presName="tx2" presStyleLbl="revTx" presStyleIdx="14" presStyleCnt="25" custScaleX="75110"/>
      <dgm:spPr/>
    </dgm:pt>
    <dgm:pt modelId="{62DF35B6-D347-4490-8D4C-B047CFFC27F1}" type="pres">
      <dgm:prSet presAssocID="{5DC969F3-4C39-4304-9048-6AC3CFC1CE2E}" presName="vert2" presStyleCnt="0"/>
      <dgm:spPr/>
    </dgm:pt>
    <dgm:pt modelId="{F0846F34-C9D6-4B95-8303-88F5635AFBF4}" type="pres">
      <dgm:prSet presAssocID="{DC3980E2-5922-45D6-8451-1F952FEB56F7}" presName="horz3" presStyleCnt="0"/>
      <dgm:spPr/>
    </dgm:pt>
    <dgm:pt modelId="{250C93DF-001F-4448-A329-4AB2EFFCAED4}" type="pres">
      <dgm:prSet presAssocID="{DC3980E2-5922-45D6-8451-1F952FEB56F7}" presName="horzSpace3" presStyleCnt="0"/>
      <dgm:spPr/>
    </dgm:pt>
    <dgm:pt modelId="{FC676174-9207-479B-B835-8595068BC992}" type="pres">
      <dgm:prSet presAssocID="{DC3980E2-5922-45D6-8451-1F952FEB56F7}" presName="tx3" presStyleLbl="revTx" presStyleIdx="15" presStyleCnt="25"/>
      <dgm:spPr/>
    </dgm:pt>
    <dgm:pt modelId="{ECC83482-C2F0-4841-9A28-2B394F0131BB}" type="pres">
      <dgm:prSet presAssocID="{DC3980E2-5922-45D6-8451-1F952FEB56F7}" presName="vert3" presStyleCnt="0"/>
      <dgm:spPr/>
    </dgm:pt>
    <dgm:pt modelId="{2B98573A-8B27-4D45-A6F9-B2AB0AA42E84}" type="pres">
      <dgm:prSet presAssocID="{5DC969F3-4C39-4304-9048-6AC3CFC1CE2E}" presName="thinLine2b" presStyleLbl="callout" presStyleIdx="6" presStyleCnt="11"/>
      <dgm:spPr/>
    </dgm:pt>
    <dgm:pt modelId="{BC0BBB15-D577-4969-B405-4E62A587F2AF}" type="pres">
      <dgm:prSet presAssocID="{5DC969F3-4C39-4304-9048-6AC3CFC1CE2E}" presName="vertSpace2b" presStyleCnt="0"/>
      <dgm:spPr/>
    </dgm:pt>
    <dgm:pt modelId="{8E85EADB-5DA7-43AE-9FC8-2912A51FDEE3}" type="pres">
      <dgm:prSet presAssocID="{797EA997-4037-4B1B-A575-782709EC5E4B}" presName="horz2" presStyleCnt="0"/>
      <dgm:spPr/>
    </dgm:pt>
    <dgm:pt modelId="{FF110CA1-775A-4572-A160-B9612247433A}" type="pres">
      <dgm:prSet presAssocID="{797EA997-4037-4B1B-A575-782709EC5E4B}" presName="horzSpace2" presStyleCnt="0"/>
      <dgm:spPr/>
    </dgm:pt>
    <dgm:pt modelId="{1E91DBF2-96F6-4870-9969-0286E67D6902}" type="pres">
      <dgm:prSet presAssocID="{797EA997-4037-4B1B-A575-782709EC5E4B}" presName="tx2" presStyleLbl="revTx" presStyleIdx="16" presStyleCnt="25" custScaleX="75110"/>
      <dgm:spPr/>
    </dgm:pt>
    <dgm:pt modelId="{6D6105C9-4B27-4D92-AEB0-F7D525E36C9D}" type="pres">
      <dgm:prSet presAssocID="{797EA997-4037-4B1B-A575-782709EC5E4B}" presName="vert2" presStyleCnt="0"/>
      <dgm:spPr/>
    </dgm:pt>
    <dgm:pt modelId="{0C1C92BD-A287-42E5-8659-678237949A68}" type="pres">
      <dgm:prSet presAssocID="{8441C894-1C97-4B0D-883C-05B6AA473AD2}" presName="horz3" presStyleCnt="0"/>
      <dgm:spPr/>
    </dgm:pt>
    <dgm:pt modelId="{4E9E63C8-EDAB-473F-8C2E-46F9B9D18911}" type="pres">
      <dgm:prSet presAssocID="{8441C894-1C97-4B0D-883C-05B6AA473AD2}" presName="horzSpace3" presStyleCnt="0"/>
      <dgm:spPr/>
    </dgm:pt>
    <dgm:pt modelId="{11725480-AD5E-4E71-8141-8B2289DE312D}" type="pres">
      <dgm:prSet presAssocID="{8441C894-1C97-4B0D-883C-05B6AA473AD2}" presName="tx3" presStyleLbl="revTx" presStyleIdx="17" presStyleCnt="25"/>
      <dgm:spPr/>
    </dgm:pt>
    <dgm:pt modelId="{1A22EFAA-8682-4479-A237-C99E9C92F7F7}" type="pres">
      <dgm:prSet presAssocID="{8441C894-1C97-4B0D-883C-05B6AA473AD2}" presName="vert3" presStyleCnt="0"/>
      <dgm:spPr/>
    </dgm:pt>
    <dgm:pt modelId="{96D193C2-CEBB-4D54-AB68-B11ACCF1FDDF}" type="pres">
      <dgm:prSet presAssocID="{797EA997-4037-4B1B-A575-782709EC5E4B}" presName="thinLine2b" presStyleLbl="callout" presStyleIdx="7" presStyleCnt="11"/>
      <dgm:spPr/>
    </dgm:pt>
    <dgm:pt modelId="{98CB345A-6652-4C82-94ED-419F88D66159}" type="pres">
      <dgm:prSet presAssocID="{797EA997-4037-4B1B-A575-782709EC5E4B}" presName="vertSpace2b" presStyleCnt="0"/>
      <dgm:spPr/>
    </dgm:pt>
    <dgm:pt modelId="{CA74D684-0128-4D14-A73B-5A9A2892759B}" type="pres">
      <dgm:prSet presAssocID="{B25AF340-FD6D-4AEE-9116-70A11F24EA8A}" presName="thickLine" presStyleLbl="alignNode1" presStyleIdx="2" presStyleCnt="3"/>
      <dgm:spPr/>
    </dgm:pt>
    <dgm:pt modelId="{E30BD3D8-20F2-484B-83BC-DE23802EA559}" type="pres">
      <dgm:prSet presAssocID="{B25AF340-FD6D-4AEE-9116-70A11F24EA8A}" presName="horz1" presStyleCnt="0"/>
      <dgm:spPr/>
    </dgm:pt>
    <dgm:pt modelId="{9A70098A-2390-4856-8F1B-91F87A7DEAA4}" type="pres">
      <dgm:prSet presAssocID="{B25AF340-FD6D-4AEE-9116-70A11F24EA8A}" presName="tx1" presStyleLbl="revTx" presStyleIdx="18" presStyleCnt="25"/>
      <dgm:spPr/>
    </dgm:pt>
    <dgm:pt modelId="{D78E4E13-3103-4D46-890F-7D9E08A1EF98}" type="pres">
      <dgm:prSet presAssocID="{B25AF340-FD6D-4AEE-9116-70A11F24EA8A}" presName="vert1" presStyleCnt="0"/>
      <dgm:spPr/>
    </dgm:pt>
    <dgm:pt modelId="{9AD84B40-5418-4FC6-AFBA-F682F62F9412}" type="pres">
      <dgm:prSet presAssocID="{7C049ABA-4B16-4BB8-B123-DCD9448120BA}" presName="vertSpace2a" presStyleCnt="0"/>
      <dgm:spPr/>
    </dgm:pt>
    <dgm:pt modelId="{058D57C0-1BCF-49DF-9F5A-729FCB48069D}" type="pres">
      <dgm:prSet presAssocID="{7C049ABA-4B16-4BB8-B123-DCD9448120BA}" presName="horz2" presStyleCnt="0"/>
      <dgm:spPr/>
    </dgm:pt>
    <dgm:pt modelId="{3E3738CC-A306-405F-8CF1-B23383CED74E}" type="pres">
      <dgm:prSet presAssocID="{7C049ABA-4B16-4BB8-B123-DCD9448120BA}" presName="horzSpace2" presStyleCnt="0"/>
      <dgm:spPr/>
    </dgm:pt>
    <dgm:pt modelId="{B8501CEB-9AE4-49E6-AE6E-FF2E38275B09}" type="pres">
      <dgm:prSet presAssocID="{7C049ABA-4B16-4BB8-B123-DCD9448120BA}" presName="tx2" presStyleLbl="revTx" presStyleIdx="19" presStyleCnt="25" custScaleX="75110"/>
      <dgm:spPr/>
    </dgm:pt>
    <dgm:pt modelId="{4A4AFD6F-77D7-4E82-B7AF-5326B3B045AE}" type="pres">
      <dgm:prSet presAssocID="{7C049ABA-4B16-4BB8-B123-DCD9448120BA}" presName="vert2" presStyleCnt="0"/>
      <dgm:spPr/>
    </dgm:pt>
    <dgm:pt modelId="{D5130612-C559-4254-948F-E4B50D7CAF35}" type="pres">
      <dgm:prSet presAssocID="{B19AC45D-60FA-465E-ACD5-9275A57FDADD}" presName="horz3" presStyleCnt="0"/>
      <dgm:spPr/>
    </dgm:pt>
    <dgm:pt modelId="{6BF8224F-D71B-4A2A-A308-610052A81A91}" type="pres">
      <dgm:prSet presAssocID="{B19AC45D-60FA-465E-ACD5-9275A57FDADD}" presName="horzSpace3" presStyleCnt="0"/>
      <dgm:spPr/>
    </dgm:pt>
    <dgm:pt modelId="{4E8E1668-21CE-4DFB-A5BC-1E5134A74A91}" type="pres">
      <dgm:prSet presAssocID="{B19AC45D-60FA-465E-ACD5-9275A57FDADD}" presName="tx3" presStyleLbl="revTx" presStyleIdx="20" presStyleCnt="25"/>
      <dgm:spPr/>
    </dgm:pt>
    <dgm:pt modelId="{B9B670CF-6BB0-426D-AB74-290A21D5635D}" type="pres">
      <dgm:prSet presAssocID="{B19AC45D-60FA-465E-ACD5-9275A57FDADD}" presName="vert3" presStyleCnt="0"/>
      <dgm:spPr/>
    </dgm:pt>
    <dgm:pt modelId="{2F766FA1-0EAE-4E23-B602-BED3DD09234D}" type="pres">
      <dgm:prSet presAssocID="{7C049ABA-4B16-4BB8-B123-DCD9448120BA}" presName="thinLine2b" presStyleLbl="callout" presStyleIdx="8" presStyleCnt="11"/>
      <dgm:spPr/>
    </dgm:pt>
    <dgm:pt modelId="{5021872A-D11E-488C-BE61-B6E97CD3C0EC}" type="pres">
      <dgm:prSet presAssocID="{7C049ABA-4B16-4BB8-B123-DCD9448120BA}" presName="vertSpace2b" presStyleCnt="0"/>
      <dgm:spPr/>
    </dgm:pt>
    <dgm:pt modelId="{752D6CA3-4242-4638-B41F-531B34EB3D30}" type="pres">
      <dgm:prSet presAssocID="{69EDC85E-8CBC-458D-A748-9BFB60C82F21}" presName="horz2" presStyleCnt="0"/>
      <dgm:spPr/>
    </dgm:pt>
    <dgm:pt modelId="{A2FF622B-5B55-47CC-A065-4AA42CE3006A}" type="pres">
      <dgm:prSet presAssocID="{69EDC85E-8CBC-458D-A748-9BFB60C82F21}" presName="horzSpace2" presStyleCnt="0"/>
      <dgm:spPr/>
    </dgm:pt>
    <dgm:pt modelId="{6A92DC49-BCAF-4532-A266-4562C2F37589}" type="pres">
      <dgm:prSet presAssocID="{69EDC85E-8CBC-458D-A748-9BFB60C82F21}" presName="tx2" presStyleLbl="revTx" presStyleIdx="21" presStyleCnt="25" custScaleX="75110"/>
      <dgm:spPr/>
    </dgm:pt>
    <dgm:pt modelId="{ABC754C4-EFE6-458B-8D3A-D8956E978A20}" type="pres">
      <dgm:prSet presAssocID="{69EDC85E-8CBC-458D-A748-9BFB60C82F21}" presName="vert2" presStyleCnt="0"/>
      <dgm:spPr/>
    </dgm:pt>
    <dgm:pt modelId="{C42C3289-4E1C-426D-9E57-8884C5FCD393}" type="pres">
      <dgm:prSet presAssocID="{1EB3ABBC-8189-4851-BE3D-DDF410DEE684}" presName="horz3" presStyleCnt="0"/>
      <dgm:spPr/>
    </dgm:pt>
    <dgm:pt modelId="{5F007738-E448-4B36-80A7-5210F1EC4FEE}" type="pres">
      <dgm:prSet presAssocID="{1EB3ABBC-8189-4851-BE3D-DDF410DEE684}" presName="horzSpace3" presStyleCnt="0"/>
      <dgm:spPr/>
    </dgm:pt>
    <dgm:pt modelId="{8A262765-6CF8-4DC1-8332-84ADE64A10DC}" type="pres">
      <dgm:prSet presAssocID="{1EB3ABBC-8189-4851-BE3D-DDF410DEE684}" presName="tx3" presStyleLbl="revTx" presStyleIdx="22" presStyleCnt="25"/>
      <dgm:spPr/>
    </dgm:pt>
    <dgm:pt modelId="{E07CF4A9-9EE8-44EE-8927-B16D768187F0}" type="pres">
      <dgm:prSet presAssocID="{1EB3ABBC-8189-4851-BE3D-DDF410DEE684}" presName="vert3" presStyleCnt="0"/>
      <dgm:spPr/>
    </dgm:pt>
    <dgm:pt modelId="{BCAC2E20-0009-41ED-A158-2D58E25E57A1}" type="pres">
      <dgm:prSet presAssocID="{69EDC85E-8CBC-458D-A748-9BFB60C82F21}" presName="thinLine2b" presStyleLbl="callout" presStyleIdx="9" presStyleCnt="11"/>
      <dgm:spPr/>
    </dgm:pt>
    <dgm:pt modelId="{42475A07-1054-424B-B9C6-4B02948903E7}" type="pres">
      <dgm:prSet presAssocID="{69EDC85E-8CBC-458D-A748-9BFB60C82F21}" presName="vertSpace2b" presStyleCnt="0"/>
      <dgm:spPr/>
    </dgm:pt>
    <dgm:pt modelId="{7200E605-8AA0-469D-B3A6-FF63B1F77F2B}" type="pres">
      <dgm:prSet presAssocID="{81429286-F854-4EF9-90C2-76F12CA383BC}" presName="horz2" presStyleCnt="0"/>
      <dgm:spPr/>
    </dgm:pt>
    <dgm:pt modelId="{8373DDAD-A736-476E-8691-AF5741227543}" type="pres">
      <dgm:prSet presAssocID="{81429286-F854-4EF9-90C2-76F12CA383BC}" presName="horzSpace2" presStyleCnt="0"/>
      <dgm:spPr/>
    </dgm:pt>
    <dgm:pt modelId="{8B14D68A-BD83-44C2-9DAB-0C984D3B239C}" type="pres">
      <dgm:prSet presAssocID="{81429286-F854-4EF9-90C2-76F12CA383BC}" presName="tx2" presStyleLbl="revTx" presStyleIdx="23" presStyleCnt="25"/>
      <dgm:spPr/>
    </dgm:pt>
    <dgm:pt modelId="{1866764C-34F0-4A22-8883-C982A25D02DC}" type="pres">
      <dgm:prSet presAssocID="{81429286-F854-4EF9-90C2-76F12CA383BC}" presName="vert2" presStyleCnt="0"/>
      <dgm:spPr/>
    </dgm:pt>
    <dgm:pt modelId="{769C0FB1-A8B9-4C04-B98C-D178D9480C4C}" type="pres">
      <dgm:prSet presAssocID="{17250AF4-20F6-48A2-8741-E6543DA877A9}" presName="horz3" presStyleCnt="0"/>
      <dgm:spPr/>
    </dgm:pt>
    <dgm:pt modelId="{41E17A06-E4B3-4515-A572-5462CF9D70BD}" type="pres">
      <dgm:prSet presAssocID="{17250AF4-20F6-48A2-8741-E6543DA877A9}" presName="horzSpace3" presStyleCnt="0"/>
      <dgm:spPr/>
    </dgm:pt>
    <dgm:pt modelId="{28CB67B7-086D-4E51-9568-A48232CFDF6E}" type="pres">
      <dgm:prSet presAssocID="{17250AF4-20F6-48A2-8741-E6543DA877A9}" presName="tx3" presStyleLbl="revTx" presStyleIdx="24" presStyleCnt="25" custLinFactNeighborX="-23898" custLinFactNeighborY="2447"/>
      <dgm:spPr/>
    </dgm:pt>
    <dgm:pt modelId="{D8C0BCEB-7416-49AB-BD02-5EC753009839}" type="pres">
      <dgm:prSet presAssocID="{17250AF4-20F6-48A2-8741-E6543DA877A9}" presName="vert3" presStyleCnt="0"/>
      <dgm:spPr/>
    </dgm:pt>
    <dgm:pt modelId="{47558DAA-7B97-4D51-98D8-DBDA7E1B6214}" type="pres">
      <dgm:prSet presAssocID="{81429286-F854-4EF9-90C2-76F12CA383BC}" presName="thinLine2b" presStyleLbl="callout" presStyleIdx="10" presStyleCnt="11"/>
      <dgm:spPr/>
    </dgm:pt>
    <dgm:pt modelId="{2A4CDA2D-3D30-492A-B3B7-4EA5CAA464F6}" type="pres">
      <dgm:prSet presAssocID="{81429286-F854-4EF9-90C2-76F12CA383BC}" presName="vertSpace2b" presStyleCnt="0"/>
      <dgm:spPr/>
    </dgm:pt>
  </dgm:ptLst>
  <dgm:cxnLst>
    <dgm:cxn modelId="{DCB32204-404D-4F29-AB75-A56B0B454F55}" srcId="{D34652DB-88D4-429F-AC32-953A71C62265}" destId="{F09F659B-B32B-450C-9999-C841B8026DDC}" srcOrd="0" destOrd="0" parTransId="{D6AD7C10-480A-481B-BF45-9DFA993F8E14}" sibTransId="{3B9F673E-3D30-4C04-A1F2-F307F88DF5D6}"/>
    <dgm:cxn modelId="{F16CA706-BE3F-40EB-8852-4F7898DC9F87}" type="presOf" srcId="{2338D069-5D97-475F-B1E6-5030426C0EFB}" destId="{528FAC90-CECC-4B9F-B907-C0FBEB1F3AF1}" srcOrd="0" destOrd="0" presId="urn:microsoft.com/office/officeart/2008/layout/LinedList"/>
    <dgm:cxn modelId="{E4B96F09-8602-463F-857E-6BB0DC9BA549}" type="presOf" srcId="{DC3980E2-5922-45D6-8451-1F952FEB56F7}" destId="{FC676174-9207-479B-B835-8595068BC992}" srcOrd="0" destOrd="0" presId="urn:microsoft.com/office/officeart/2008/layout/LinedList"/>
    <dgm:cxn modelId="{3ED8840B-E170-4740-AB6D-3698A1A8856E}" srcId="{4A3C0467-41CC-40F9-9AAE-51ECDAC4F1DD}" destId="{FF88FE2E-5818-4D6B-B396-E6D58D34421F}" srcOrd="0" destOrd="0" parTransId="{59B2A945-6EBC-49ED-8539-1BBDC22FD45D}" sibTransId="{119BC907-323A-4149-BA84-1B2C7A27E1D0}"/>
    <dgm:cxn modelId="{DA46AF0D-CEDE-4074-A275-5B8FE5AB5039}" srcId="{CAF3739F-77B8-4D43-91D9-51B4C9F75DC7}" destId="{91A297A9-CB5E-4DBE-95DB-197C995330EF}" srcOrd="0" destOrd="0" parTransId="{C17EB9DA-9B74-45CD-A91B-E9E5E999E519}" sibTransId="{9C1A648D-97D4-43FB-8549-E57EDFBEECC2}"/>
    <dgm:cxn modelId="{9F9FC20E-27AC-403E-842B-6896B413B708}" srcId="{69EDC85E-8CBC-458D-A748-9BFB60C82F21}" destId="{1EB3ABBC-8189-4851-BE3D-DDF410DEE684}" srcOrd="0" destOrd="0" parTransId="{B4AFFFB6-6948-4D8F-BAC9-02E91E7A9F72}" sibTransId="{ECC11890-6F3C-47E8-AE45-D5EB893685E2}"/>
    <dgm:cxn modelId="{BFCEAF10-A0B2-4F1A-BB11-9DA6D6BDC1AB}" type="presOf" srcId="{45313304-FE40-40D5-A365-BAEB815C5A1A}" destId="{1F3ECF3F-2AE1-4A1C-A1A4-F31FA8B9C560}" srcOrd="0" destOrd="0" presId="urn:microsoft.com/office/officeart/2008/layout/LinedList"/>
    <dgm:cxn modelId="{DEFFA222-91D3-4DE3-9E14-F308347BD5E1}" type="presOf" srcId="{0C99F742-1965-408B-BBFD-19053705DED1}" destId="{B64D9FFF-7233-4AC7-B0E7-2C4038451929}" srcOrd="0" destOrd="0" presId="urn:microsoft.com/office/officeart/2008/layout/LinedList"/>
    <dgm:cxn modelId="{B9EF1726-AAFF-4636-8E65-A21270D56787}" srcId="{2338D069-5D97-475F-B1E6-5030426C0EFB}" destId="{B9C6453F-7AB5-4C31-9D2B-F426A2953B51}" srcOrd="0" destOrd="0" parTransId="{977A9CC1-C6B7-4104-A847-EE79C4F5BC4E}" sibTransId="{788431B7-462C-44F9-ADEC-004D514BEB5A}"/>
    <dgm:cxn modelId="{FAC87A2A-8B26-493F-84B6-D136F05E85C7}" srcId="{797EA997-4037-4B1B-A575-782709EC5E4B}" destId="{8441C894-1C97-4B0D-883C-05B6AA473AD2}" srcOrd="0" destOrd="0" parTransId="{71458D61-4B53-4C1D-A393-55DF29CF7310}" sibTransId="{04C80D3D-69C2-4FEC-A19F-0BDD2869A598}"/>
    <dgm:cxn modelId="{F9DAC130-6173-4B21-9261-F59A10EA264C}" type="presOf" srcId="{080AE42F-511D-4F92-A422-BEF8E07CA948}" destId="{3881F1A4-F37A-4FC9-ABE9-7569466C1596}" srcOrd="0" destOrd="0" presId="urn:microsoft.com/office/officeart/2008/layout/LinedList"/>
    <dgm:cxn modelId="{A144F93F-7CE2-440A-A56B-921BC6572C9A}" type="presOf" srcId="{6BEE73F5-AC1B-48FB-ABF9-E4673498276E}" destId="{3456EF86-D62F-4C76-8E8E-F6B0E4854E34}" srcOrd="0" destOrd="0" presId="urn:microsoft.com/office/officeart/2008/layout/LinedList"/>
    <dgm:cxn modelId="{C98EEB5E-B60E-44B5-B91E-C0B96B697F23}" type="presOf" srcId="{17250AF4-20F6-48A2-8741-E6543DA877A9}" destId="{28CB67B7-086D-4E51-9568-A48232CFDF6E}" srcOrd="0" destOrd="0" presId="urn:microsoft.com/office/officeart/2008/layout/LinedList"/>
    <dgm:cxn modelId="{E97FD743-9B7D-496C-B604-5D0EC4312917}" type="presOf" srcId="{8441C894-1C97-4B0D-883C-05B6AA473AD2}" destId="{11725480-AD5E-4E71-8141-8B2289DE312D}" srcOrd="0" destOrd="0" presId="urn:microsoft.com/office/officeart/2008/layout/LinedList"/>
    <dgm:cxn modelId="{051EDB43-87FC-418A-98F4-62D1EE15337C}" type="presOf" srcId="{FF88FE2E-5818-4D6B-B396-E6D58D34421F}" destId="{174F79D1-FE65-480B-A802-DBDE93899DCD}" srcOrd="0" destOrd="0" presId="urn:microsoft.com/office/officeart/2008/layout/LinedList"/>
    <dgm:cxn modelId="{FCCE316C-C38B-46BD-822E-AFFD57264D49}" type="presOf" srcId="{B25AF340-FD6D-4AEE-9116-70A11F24EA8A}" destId="{9A70098A-2390-4856-8F1B-91F87A7DEAA4}" srcOrd="0" destOrd="0" presId="urn:microsoft.com/office/officeart/2008/layout/LinedList"/>
    <dgm:cxn modelId="{7B75874C-FF1F-4673-88A2-94B4DE8985D0}" type="presOf" srcId="{B9C6453F-7AB5-4C31-9D2B-F426A2953B51}" destId="{2263A037-EA3E-4855-B262-3A2E2EAF3746}" srcOrd="0" destOrd="0" presId="urn:microsoft.com/office/officeart/2008/layout/LinedList"/>
    <dgm:cxn modelId="{948B8070-C110-4971-8DF3-9FB6234DA847}" type="presOf" srcId="{81429286-F854-4EF9-90C2-76F12CA383BC}" destId="{8B14D68A-BD83-44C2-9DAB-0C984D3B239C}" srcOrd="0" destOrd="0" presId="urn:microsoft.com/office/officeart/2008/layout/LinedList"/>
    <dgm:cxn modelId="{221DFB76-69A9-4B44-81E7-E4400931667B}" srcId="{B25AF340-FD6D-4AEE-9116-70A11F24EA8A}" destId="{69EDC85E-8CBC-458D-A748-9BFB60C82F21}" srcOrd="1" destOrd="0" parTransId="{A41DAFDC-FCEA-4256-A915-CE753400E9C0}" sibTransId="{35E3AC58-734C-4AC0-9EC7-0A148B46484D}"/>
    <dgm:cxn modelId="{4328B178-9279-4738-BE22-B66637CB44BB}" type="presOf" srcId="{5DC969F3-4C39-4304-9048-6AC3CFC1CE2E}" destId="{98766403-A6EE-496F-A889-2DFDC4343388}" srcOrd="0" destOrd="0" presId="urn:microsoft.com/office/officeart/2008/layout/LinedList"/>
    <dgm:cxn modelId="{4AA61E7B-7284-4B80-B989-4628B20A6EA3}" type="presOf" srcId="{B19AC45D-60FA-465E-ACD5-9275A57FDADD}" destId="{4E8E1668-21CE-4DFB-A5BC-1E5134A74A91}" srcOrd="0" destOrd="0" presId="urn:microsoft.com/office/officeart/2008/layout/LinedList"/>
    <dgm:cxn modelId="{3021D980-BE7D-47AE-8E52-941948EAB82B}" type="presOf" srcId="{69EDC85E-8CBC-458D-A748-9BFB60C82F21}" destId="{6A92DC49-BCAF-4532-A266-4562C2F37589}" srcOrd="0" destOrd="0" presId="urn:microsoft.com/office/officeart/2008/layout/LinedList"/>
    <dgm:cxn modelId="{4D325681-870C-4306-AF50-D28203124622}" srcId="{FF88FE2E-5818-4D6B-B396-E6D58D34421F}" destId="{45313304-FE40-40D5-A365-BAEB815C5A1A}" srcOrd="3" destOrd="0" parTransId="{899F8639-4711-478C-83C8-03AF3400B10F}" sibTransId="{0EE8E92F-B5E6-4B81-AE61-9CCFD4E47FE9}"/>
    <dgm:cxn modelId="{B60E0683-5B38-400F-A55A-5B6D65838E25}" srcId="{080AE42F-511D-4F92-A422-BEF8E07CA948}" destId="{797EA997-4037-4B1B-A575-782709EC5E4B}" srcOrd="3" destOrd="0" parTransId="{34491C5F-5FD0-4B16-A3DF-035A48BD4023}" sibTransId="{317D2C78-A469-4CC6-8A3E-C38B55AC8DA2}"/>
    <dgm:cxn modelId="{F21FDF87-6AC1-44A0-8E9D-91270564BAE8}" srcId="{B25AF340-FD6D-4AEE-9116-70A11F24EA8A}" destId="{7C049ABA-4B16-4BB8-B123-DCD9448120BA}" srcOrd="0" destOrd="0" parTransId="{DFBBF283-31AE-4FB6-B594-772055E45469}" sibTransId="{D3E52A71-0457-4AD9-8CBD-D8FEB3ADB628}"/>
    <dgm:cxn modelId="{73348F8E-99C1-4EDA-A5EF-863F73F374DC}" srcId="{7C049ABA-4B16-4BB8-B123-DCD9448120BA}" destId="{B19AC45D-60FA-465E-ACD5-9275A57FDADD}" srcOrd="0" destOrd="0" parTransId="{612BEA4E-EE73-4A3D-B6F7-219BA86E249C}" sibTransId="{8AE45B57-8A8F-49ED-A7E4-00CAF1BD75E5}"/>
    <dgm:cxn modelId="{07AC9894-0488-42D9-8ED3-405154E622DE}" type="presOf" srcId="{CAF3739F-77B8-4D43-91D9-51B4C9F75DC7}" destId="{8A57E4D9-8C33-449B-B579-40258C8DE5EE}" srcOrd="0" destOrd="0" presId="urn:microsoft.com/office/officeart/2008/layout/LinedList"/>
    <dgm:cxn modelId="{8C54C796-9E51-400F-A40F-839A1ABF436F}" type="presOf" srcId="{F09F659B-B32B-450C-9999-C841B8026DDC}" destId="{69BA3495-E426-409D-8B7D-8C72AAF84E90}" srcOrd="0" destOrd="0" presId="urn:microsoft.com/office/officeart/2008/layout/LinedList"/>
    <dgm:cxn modelId="{8011B89C-C4C0-4453-95CF-87CF3728C6C5}" srcId="{FF88FE2E-5818-4D6B-B396-E6D58D34421F}" destId="{0C99F742-1965-408B-BBFD-19053705DED1}" srcOrd="2" destOrd="0" parTransId="{3C728A63-BCBB-46DF-952C-0BA0530C647B}" sibTransId="{94E9B81F-C3E4-46E8-8EB5-E8F21351CD23}"/>
    <dgm:cxn modelId="{CD33479E-2931-46B4-BB88-E594EB77F995}" type="presOf" srcId="{D34652DB-88D4-429F-AC32-953A71C62265}" destId="{CB78324B-64AF-48BB-AD06-47C5632089D5}" srcOrd="0" destOrd="0" presId="urn:microsoft.com/office/officeart/2008/layout/LinedList"/>
    <dgm:cxn modelId="{409C93A1-EFB2-4B14-8597-37D9C3E2390F}" type="presOf" srcId="{4A3C0467-41CC-40F9-9AAE-51ECDAC4F1DD}" destId="{781D4996-37C8-422B-8AF8-17632B22AED0}" srcOrd="0" destOrd="0" presId="urn:microsoft.com/office/officeart/2008/layout/LinedList"/>
    <dgm:cxn modelId="{223D6BA5-3FD3-40E8-AEDB-EADF79BB2C46}" srcId="{45313304-FE40-40D5-A365-BAEB815C5A1A}" destId="{CA417EF3-AF5E-4B4C-9FDB-8827FE2568F0}" srcOrd="0" destOrd="0" parTransId="{CDA052DE-4F26-4A41-8354-89F67FBCAE1E}" sibTransId="{1B909B23-5B46-47E3-AB97-F42A83133EF8}"/>
    <dgm:cxn modelId="{8E8DB7A5-762C-48BE-A9B2-9F7C10C1AEA0}" type="presOf" srcId="{49528259-A701-4103-8D2D-351A17C22897}" destId="{782109FF-530B-4FCF-A19F-0DB4118ADE8A}" srcOrd="0" destOrd="0" presId="urn:microsoft.com/office/officeart/2008/layout/LinedList"/>
    <dgm:cxn modelId="{05FE1FA6-51DF-49B2-A535-5C298A136C9A}" type="presOf" srcId="{797EA997-4037-4B1B-A575-782709EC5E4B}" destId="{1E91DBF2-96F6-4870-9969-0286E67D6902}" srcOrd="0" destOrd="0" presId="urn:microsoft.com/office/officeart/2008/layout/LinedList"/>
    <dgm:cxn modelId="{07A73CA9-AB4C-488E-8C99-1865A257DA4D}" srcId="{FF88FE2E-5818-4D6B-B396-E6D58D34421F}" destId="{CAF3739F-77B8-4D43-91D9-51B4C9F75DC7}" srcOrd="1" destOrd="0" parTransId="{DD014FA3-EA13-4D1B-8C98-8BDD76D8A994}" sibTransId="{E85F4172-3A3A-44A3-968B-617D06B5B3B3}"/>
    <dgm:cxn modelId="{18530FB8-9D37-4F51-BB7A-1FA01CDFA205}" srcId="{080AE42F-511D-4F92-A422-BEF8E07CA948}" destId="{2338D069-5D97-475F-B1E6-5030426C0EFB}" srcOrd="1" destOrd="0" parTransId="{47714B1E-7E4C-4913-8AD9-386E17429505}" sibTransId="{79DCAAA9-1C25-473B-A37A-C8428302B6B7}"/>
    <dgm:cxn modelId="{7609A8C1-C816-436A-B3A0-CA9686725751}" type="presOf" srcId="{7C049ABA-4B16-4BB8-B123-DCD9448120BA}" destId="{B8501CEB-9AE4-49E6-AE6E-FF2E38275B09}" srcOrd="0" destOrd="0" presId="urn:microsoft.com/office/officeart/2008/layout/LinedList"/>
    <dgm:cxn modelId="{57C712CB-47E6-43FB-9630-08DFA83CD496}" srcId="{0C99F742-1965-408B-BBFD-19053705DED1}" destId="{6BEE73F5-AC1B-48FB-ABF9-E4673498276E}" srcOrd="0" destOrd="0" parTransId="{DA7B1DC0-504E-44FA-8814-64D0FD70BDAA}" sibTransId="{8BEBE8C5-B4CB-4330-A1B8-1E40EDD1912E}"/>
    <dgm:cxn modelId="{C5DFDDCD-DE04-4982-B63B-101608B95C1F}" type="presOf" srcId="{1EB3ABBC-8189-4851-BE3D-DDF410DEE684}" destId="{8A262765-6CF8-4DC1-8332-84ADE64A10DC}" srcOrd="0" destOrd="0" presId="urn:microsoft.com/office/officeart/2008/layout/LinedList"/>
    <dgm:cxn modelId="{B22B87D1-0BAA-49AE-A19F-48C440A7F958}" srcId="{5DC969F3-4C39-4304-9048-6AC3CFC1CE2E}" destId="{DC3980E2-5922-45D6-8451-1F952FEB56F7}" srcOrd="0" destOrd="0" parTransId="{4AD7BAAA-3A6C-4599-8271-88D8759F8CCD}" sibTransId="{E4DC3454-68F8-4057-A7C7-50ED19E67FFA}"/>
    <dgm:cxn modelId="{7807B8D6-A6EF-42B8-BD62-F2C3F40F356D}" type="presOf" srcId="{CA417EF3-AF5E-4B4C-9FDB-8827FE2568F0}" destId="{B2A76526-54FF-4F86-BDEF-82023A474455}" srcOrd="0" destOrd="0" presId="urn:microsoft.com/office/officeart/2008/layout/LinedList"/>
    <dgm:cxn modelId="{A26471DC-4E49-41A4-8B6F-1CFDAA5EBC6F}" srcId="{49528259-A701-4103-8D2D-351A17C22897}" destId="{E8F189D3-2A4B-4D94-A684-4145B1EBA29A}" srcOrd="0" destOrd="0" parTransId="{2E8DE6E4-8090-4673-911C-5618422B8DB4}" sibTransId="{1D97DD20-5AB4-47EA-86DF-A995B64844BF}"/>
    <dgm:cxn modelId="{80983EE3-893E-4453-8AF5-67425725E49D}" type="presOf" srcId="{E8F189D3-2A4B-4D94-A684-4145B1EBA29A}" destId="{FAF4B565-4E07-4E04-84FD-B484BFC4C7B0}" srcOrd="0" destOrd="0" presId="urn:microsoft.com/office/officeart/2008/layout/LinedList"/>
    <dgm:cxn modelId="{0D973DE4-8A14-4D4B-8322-344F925ABC82}" srcId="{4A3C0467-41CC-40F9-9AAE-51ECDAC4F1DD}" destId="{B25AF340-FD6D-4AEE-9116-70A11F24EA8A}" srcOrd="2" destOrd="0" parTransId="{4FC43CA9-F326-4041-8A2B-77CE7C412952}" sibTransId="{A0231E7F-EFEB-4473-BCE9-CA9580EDF307}"/>
    <dgm:cxn modelId="{A2F926EF-8820-476F-9CBA-A581E800C341}" srcId="{080AE42F-511D-4F92-A422-BEF8E07CA948}" destId="{D34652DB-88D4-429F-AC32-953A71C62265}" srcOrd="0" destOrd="0" parTransId="{B56A2D2E-E053-4F53-ABB3-0C6A5C2CB733}" sibTransId="{A8E51287-7F84-4196-856E-897C68F5E708}"/>
    <dgm:cxn modelId="{A49572F1-9018-4F6C-A42C-E35A9635AD5B}" srcId="{B25AF340-FD6D-4AEE-9116-70A11F24EA8A}" destId="{81429286-F854-4EF9-90C2-76F12CA383BC}" srcOrd="2" destOrd="0" parTransId="{A5387FC0-2BE4-47F9-AF58-CBDCD8101DDD}" sibTransId="{7E79218D-1844-4DDC-8177-2CD80FEF1097}"/>
    <dgm:cxn modelId="{EFC4FBF6-7FEE-496F-A95B-4DD71F7B892A}" srcId="{080AE42F-511D-4F92-A422-BEF8E07CA948}" destId="{5DC969F3-4C39-4304-9048-6AC3CFC1CE2E}" srcOrd="2" destOrd="0" parTransId="{53E70047-02BF-4622-9BFB-79AB89A1D508}" sibTransId="{B5A7788D-0C13-4440-B87A-8D50FE9E0C31}"/>
    <dgm:cxn modelId="{8E8629FC-8D03-46F7-86F5-3D2A0B4D20C2}" srcId="{81429286-F854-4EF9-90C2-76F12CA383BC}" destId="{17250AF4-20F6-48A2-8741-E6543DA877A9}" srcOrd="0" destOrd="0" parTransId="{7CF26021-7EA2-43F8-8FA5-DE11F2DF14E4}" sibTransId="{A03E5045-E017-4C84-A00D-19B562297D44}"/>
    <dgm:cxn modelId="{BCC23DFC-B055-40BF-A074-C2F1A498CA2B}" srcId="{FF88FE2E-5818-4D6B-B396-E6D58D34421F}" destId="{49528259-A701-4103-8D2D-351A17C22897}" srcOrd="0" destOrd="0" parTransId="{2E29A764-D413-4F00-BCFF-F0BE6129F115}" sibTransId="{9EEA1787-257D-46C6-8883-001CF1C6C40E}"/>
    <dgm:cxn modelId="{17E184FD-CEDD-4504-A390-01A33B719FD2}" type="presOf" srcId="{91A297A9-CB5E-4DBE-95DB-197C995330EF}" destId="{DD48DF8F-7DF2-4C3C-B268-25773A904F0D}" srcOrd="0" destOrd="0" presId="urn:microsoft.com/office/officeart/2008/layout/LinedList"/>
    <dgm:cxn modelId="{C36FF1FF-8D36-4AC0-B8CC-3F6BF12E7172}" srcId="{4A3C0467-41CC-40F9-9AAE-51ECDAC4F1DD}" destId="{080AE42F-511D-4F92-A422-BEF8E07CA948}" srcOrd="1" destOrd="0" parTransId="{2CF2D438-53AA-43FB-852E-FD970506E6AA}" sibTransId="{87701822-2196-478C-A852-CB0F764CD9C9}"/>
    <dgm:cxn modelId="{80D6DFDD-52AA-4C7D-A477-A9A590FCC6BC}" type="presParOf" srcId="{781D4996-37C8-422B-8AF8-17632B22AED0}" destId="{1BAE6D63-552D-4F04-8B45-08C1E5AC2FCA}" srcOrd="0" destOrd="0" presId="urn:microsoft.com/office/officeart/2008/layout/LinedList"/>
    <dgm:cxn modelId="{3567103F-45B3-4683-BEBC-83835A082A64}" type="presParOf" srcId="{781D4996-37C8-422B-8AF8-17632B22AED0}" destId="{0E3A0D31-BAEB-4EC8-AB31-971D089F9393}" srcOrd="1" destOrd="0" presId="urn:microsoft.com/office/officeart/2008/layout/LinedList"/>
    <dgm:cxn modelId="{17BC0810-CDF1-40B6-A5CE-F0369D9637E0}" type="presParOf" srcId="{0E3A0D31-BAEB-4EC8-AB31-971D089F9393}" destId="{174F79D1-FE65-480B-A802-DBDE93899DCD}" srcOrd="0" destOrd="0" presId="urn:microsoft.com/office/officeart/2008/layout/LinedList"/>
    <dgm:cxn modelId="{7646A817-EB76-426E-B63B-6B1BF090C768}" type="presParOf" srcId="{0E3A0D31-BAEB-4EC8-AB31-971D089F9393}" destId="{3766AD2E-E9A2-471A-8743-870D2D3F2A95}" srcOrd="1" destOrd="0" presId="urn:microsoft.com/office/officeart/2008/layout/LinedList"/>
    <dgm:cxn modelId="{9DBF7BC4-8138-446F-BA5B-439A5DCE8DFB}" type="presParOf" srcId="{3766AD2E-E9A2-471A-8743-870D2D3F2A95}" destId="{DFD42480-FB83-406C-92FC-FA8791FA14AB}" srcOrd="0" destOrd="0" presId="urn:microsoft.com/office/officeart/2008/layout/LinedList"/>
    <dgm:cxn modelId="{1F3369FE-CC22-4CE1-9C6B-AC1B41202938}" type="presParOf" srcId="{3766AD2E-E9A2-471A-8743-870D2D3F2A95}" destId="{07245B68-E1F7-4C86-BD53-94F0E967D1A2}" srcOrd="1" destOrd="0" presId="urn:microsoft.com/office/officeart/2008/layout/LinedList"/>
    <dgm:cxn modelId="{EF6ECA4C-A32F-452E-BADE-EB5932A332BA}" type="presParOf" srcId="{07245B68-E1F7-4C86-BD53-94F0E967D1A2}" destId="{B134B7FF-EAF0-42E6-A542-766C7716B47A}" srcOrd="0" destOrd="0" presId="urn:microsoft.com/office/officeart/2008/layout/LinedList"/>
    <dgm:cxn modelId="{37478D77-B014-48EA-A602-25D70CE91E3E}" type="presParOf" srcId="{07245B68-E1F7-4C86-BD53-94F0E967D1A2}" destId="{782109FF-530B-4FCF-A19F-0DB4118ADE8A}" srcOrd="1" destOrd="0" presId="urn:microsoft.com/office/officeart/2008/layout/LinedList"/>
    <dgm:cxn modelId="{856D2F2A-5A24-4D8B-9B69-345C21138E43}" type="presParOf" srcId="{07245B68-E1F7-4C86-BD53-94F0E967D1A2}" destId="{2DC3872A-AB46-4927-8176-950514A4F798}" srcOrd="2" destOrd="0" presId="urn:microsoft.com/office/officeart/2008/layout/LinedList"/>
    <dgm:cxn modelId="{0C9AAC1F-2B47-4951-948B-00AE9FFEA483}" type="presParOf" srcId="{2DC3872A-AB46-4927-8176-950514A4F798}" destId="{59690223-920F-4C33-95A8-07751D729229}" srcOrd="0" destOrd="0" presId="urn:microsoft.com/office/officeart/2008/layout/LinedList"/>
    <dgm:cxn modelId="{CAB42C79-F9DD-46F1-A8E9-8851846F7804}" type="presParOf" srcId="{59690223-920F-4C33-95A8-07751D729229}" destId="{2FD65835-2506-4363-8CD9-B2C6A18B7F0B}" srcOrd="0" destOrd="0" presId="urn:microsoft.com/office/officeart/2008/layout/LinedList"/>
    <dgm:cxn modelId="{7737FAE9-E12E-4FB3-A51D-4248C2B5886B}" type="presParOf" srcId="{59690223-920F-4C33-95A8-07751D729229}" destId="{FAF4B565-4E07-4E04-84FD-B484BFC4C7B0}" srcOrd="1" destOrd="0" presId="urn:microsoft.com/office/officeart/2008/layout/LinedList"/>
    <dgm:cxn modelId="{496F8206-615E-4CED-A4B8-3222A20B2D64}" type="presParOf" srcId="{59690223-920F-4C33-95A8-07751D729229}" destId="{BB167BDF-6A49-48A9-BCD5-112E74B0446E}" srcOrd="2" destOrd="0" presId="urn:microsoft.com/office/officeart/2008/layout/LinedList"/>
    <dgm:cxn modelId="{202C596B-10C3-4663-A2DD-E04B381EEBEB}" type="presParOf" srcId="{3766AD2E-E9A2-471A-8743-870D2D3F2A95}" destId="{7873858F-15EC-4ED5-982C-6783FE4467EE}" srcOrd="2" destOrd="0" presId="urn:microsoft.com/office/officeart/2008/layout/LinedList"/>
    <dgm:cxn modelId="{5BEA1B85-BDB9-45FA-87F7-EDFB1B6389ED}" type="presParOf" srcId="{3766AD2E-E9A2-471A-8743-870D2D3F2A95}" destId="{050D2493-0273-4D24-A383-72E852F2FDD7}" srcOrd="3" destOrd="0" presId="urn:microsoft.com/office/officeart/2008/layout/LinedList"/>
    <dgm:cxn modelId="{907819FF-308A-4F33-9D6D-9F26D0CFFBC4}" type="presParOf" srcId="{3766AD2E-E9A2-471A-8743-870D2D3F2A95}" destId="{2F8D6742-14E2-4AEB-A7A0-786195B6FBA4}" srcOrd="4" destOrd="0" presId="urn:microsoft.com/office/officeart/2008/layout/LinedList"/>
    <dgm:cxn modelId="{314D7507-7914-40B9-888D-A77F741F7A2E}" type="presParOf" srcId="{2F8D6742-14E2-4AEB-A7A0-786195B6FBA4}" destId="{6539E6A9-391F-48EC-A78D-85FA8DB21735}" srcOrd="0" destOrd="0" presId="urn:microsoft.com/office/officeart/2008/layout/LinedList"/>
    <dgm:cxn modelId="{CBA166CE-DB11-4320-B217-6441FA60D6F4}" type="presParOf" srcId="{2F8D6742-14E2-4AEB-A7A0-786195B6FBA4}" destId="{8A57E4D9-8C33-449B-B579-40258C8DE5EE}" srcOrd="1" destOrd="0" presId="urn:microsoft.com/office/officeart/2008/layout/LinedList"/>
    <dgm:cxn modelId="{E538BF7B-64B6-4FAD-9C35-268CA4BCD135}" type="presParOf" srcId="{2F8D6742-14E2-4AEB-A7A0-786195B6FBA4}" destId="{C0887076-F517-45DF-88EE-A189DC9CB520}" srcOrd="2" destOrd="0" presId="urn:microsoft.com/office/officeart/2008/layout/LinedList"/>
    <dgm:cxn modelId="{0CE64D69-BBDA-49DE-A596-197CF47149D6}" type="presParOf" srcId="{C0887076-F517-45DF-88EE-A189DC9CB520}" destId="{1DC50F66-0EA1-48D9-BC93-2C6F52A38847}" srcOrd="0" destOrd="0" presId="urn:microsoft.com/office/officeart/2008/layout/LinedList"/>
    <dgm:cxn modelId="{020D31B5-D5FF-4EDA-BA6B-C8828EB2B5D4}" type="presParOf" srcId="{1DC50F66-0EA1-48D9-BC93-2C6F52A38847}" destId="{BE63488A-34CD-4335-9583-EB9DB0E56B00}" srcOrd="0" destOrd="0" presId="urn:microsoft.com/office/officeart/2008/layout/LinedList"/>
    <dgm:cxn modelId="{069A95E0-F7E1-49DB-A466-D02CBC5A866C}" type="presParOf" srcId="{1DC50F66-0EA1-48D9-BC93-2C6F52A38847}" destId="{DD48DF8F-7DF2-4C3C-B268-25773A904F0D}" srcOrd="1" destOrd="0" presId="urn:microsoft.com/office/officeart/2008/layout/LinedList"/>
    <dgm:cxn modelId="{EE6DAB6F-46E4-4A64-9EE3-1DC5DB5F039F}" type="presParOf" srcId="{1DC50F66-0EA1-48D9-BC93-2C6F52A38847}" destId="{A7BE2AAA-2221-4C8E-8932-223CF6C74E0C}" srcOrd="2" destOrd="0" presId="urn:microsoft.com/office/officeart/2008/layout/LinedList"/>
    <dgm:cxn modelId="{279400D5-8196-4D4C-A11D-F73294D2BD81}" type="presParOf" srcId="{3766AD2E-E9A2-471A-8743-870D2D3F2A95}" destId="{FE4E6E57-4154-44DC-B4C5-2D6538B139CE}" srcOrd="5" destOrd="0" presId="urn:microsoft.com/office/officeart/2008/layout/LinedList"/>
    <dgm:cxn modelId="{EB469E87-9844-4BD0-8763-77B4C2403CE7}" type="presParOf" srcId="{3766AD2E-E9A2-471A-8743-870D2D3F2A95}" destId="{2803DF9E-27A8-40D1-8227-D4C9323A1B42}" srcOrd="6" destOrd="0" presId="urn:microsoft.com/office/officeart/2008/layout/LinedList"/>
    <dgm:cxn modelId="{1A6CA0BA-74EE-442F-86DB-BF592309D860}" type="presParOf" srcId="{3766AD2E-E9A2-471A-8743-870D2D3F2A95}" destId="{8169CAC9-CABA-4719-AAC5-8CB13E9ACF8B}" srcOrd="7" destOrd="0" presId="urn:microsoft.com/office/officeart/2008/layout/LinedList"/>
    <dgm:cxn modelId="{618F9038-B64C-4E68-AC20-99C82CCB1D2C}" type="presParOf" srcId="{8169CAC9-CABA-4719-AAC5-8CB13E9ACF8B}" destId="{02318FBF-D74A-4708-98C3-C5B519F9D105}" srcOrd="0" destOrd="0" presId="urn:microsoft.com/office/officeart/2008/layout/LinedList"/>
    <dgm:cxn modelId="{95D07FD7-BEA8-401E-BB4B-0863F95264EE}" type="presParOf" srcId="{8169CAC9-CABA-4719-AAC5-8CB13E9ACF8B}" destId="{B64D9FFF-7233-4AC7-B0E7-2C4038451929}" srcOrd="1" destOrd="0" presId="urn:microsoft.com/office/officeart/2008/layout/LinedList"/>
    <dgm:cxn modelId="{1470AAFB-0026-4EB7-8D98-4EABF3EAF68E}" type="presParOf" srcId="{8169CAC9-CABA-4719-AAC5-8CB13E9ACF8B}" destId="{6439E2C2-E0C8-464B-B7CD-033AD7E5C825}" srcOrd="2" destOrd="0" presId="urn:microsoft.com/office/officeart/2008/layout/LinedList"/>
    <dgm:cxn modelId="{3731A668-5AEE-4DB3-A7F6-29C752F2BF23}" type="presParOf" srcId="{6439E2C2-E0C8-464B-B7CD-033AD7E5C825}" destId="{9DEEA800-105B-4905-AB9C-46862CFEBFFA}" srcOrd="0" destOrd="0" presId="urn:microsoft.com/office/officeart/2008/layout/LinedList"/>
    <dgm:cxn modelId="{41474AD4-9BC2-4139-B09B-7AADD8954735}" type="presParOf" srcId="{9DEEA800-105B-4905-AB9C-46862CFEBFFA}" destId="{8E469ED1-1BF3-4EB2-8F0B-15B326AE992D}" srcOrd="0" destOrd="0" presId="urn:microsoft.com/office/officeart/2008/layout/LinedList"/>
    <dgm:cxn modelId="{5096D520-1714-4E8D-8469-EDABD40AF8D8}" type="presParOf" srcId="{9DEEA800-105B-4905-AB9C-46862CFEBFFA}" destId="{3456EF86-D62F-4C76-8E8E-F6B0E4854E34}" srcOrd="1" destOrd="0" presId="urn:microsoft.com/office/officeart/2008/layout/LinedList"/>
    <dgm:cxn modelId="{117B833E-F8E3-49BA-BBAF-10C2C536A306}" type="presParOf" srcId="{9DEEA800-105B-4905-AB9C-46862CFEBFFA}" destId="{86142C57-D259-4A67-9CB4-42A0FEF398A6}" srcOrd="2" destOrd="0" presId="urn:microsoft.com/office/officeart/2008/layout/LinedList"/>
    <dgm:cxn modelId="{8B7DCED4-A831-464B-84F5-48AA76B6BB64}" type="presParOf" srcId="{3766AD2E-E9A2-471A-8743-870D2D3F2A95}" destId="{7E77A892-FF0B-418B-9628-66D12F94A493}" srcOrd="8" destOrd="0" presId="urn:microsoft.com/office/officeart/2008/layout/LinedList"/>
    <dgm:cxn modelId="{81610C0F-F8AA-464B-A797-98E2C6469969}" type="presParOf" srcId="{3766AD2E-E9A2-471A-8743-870D2D3F2A95}" destId="{E9CE9998-C817-41B7-A9B3-641A26BA4F6A}" srcOrd="9" destOrd="0" presId="urn:microsoft.com/office/officeart/2008/layout/LinedList"/>
    <dgm:cxn modelId="{408D93A1-658A-489A-9796-9177EA608575}" type="presParOf" srcId="{3766AD2E-E9A2-471A-8743-870D2D3F2A95}" destId="{3D62FC99-F3A9-4A95-884F-00DAC620DF74}" srcOrd="10" destOrd="0" presId="urn:microsoft.com/office/officeart/2008/layout/LinedList"/>
    <dgm:cxn modelId="{301E0994-5D06-489B-BDF7-56B08452E3E7}" type="presParOf" srcId="{3D62FC99-F3A9-4A95-884F-00DAC620DF74}" destId="{649C030E-F55C-4570-99B5-C58BE107D893}" srcOrd="0" destOrd="0" presId="urn:microsoft.com/office/officeart/2008/layout/LinedList"/>
    <dgm:cxn modelId="{BDF0577A-3192-4F2D-A933-91FAF5CE3B5F}" type="presParOf" srcId="{3D62FC99-F3A9-4A95-884F-00DAC620DF74}" destId="{1F3ECF3F-2AE1-4A1C-A1A4-F31FA8B9C560}" srcOrd="1" destOrd="0" presId="urn:microsoft.com/office/officeart/2008/layout/LinedList"/>
    <dgm:cxn modelId="{C697D624-FE65-4AA8-B622-462F7D0FE775}" type="presParOf" srcId="{3D62FC99-F3A9-4A95-884F-00DAC620DF74}" destId="{EEA7E513-7AB3-467F-B5EE-22A4E774F18D}" srcOrd="2" destOrd="0" presId="urn:microsoft.com/office/officeart/2008/layout/LinedList"/>
    <dgm:cxn modelId="{4BB890DC-AF98-4FE1-B375-E6BF2645C894}" type="presParOf" srcId="{EEA7E513-7AB3-467F-B5EE-22A4E774F18D}" destId="{6FFD2D66-F19C-472F-8A04-21AD318F13DE}" srcOrd="0" destOrd="0" presId="urn:microsoft.com/office/officeart/2008/layout/LinedList"/>
    <dgm:cxn modelId="{F86C9EA0-F738-470A-B41C-4B4552605CC9}" type="presParOf" srcId="{6FFD2D66-F19C-472F-8A04-21AD318F13DE}" destId="{087908BE-771D-4260-8ECD-3FC0D93B6732}" srcOrd="0" destOrd="0" presId="urn:microsoft.com/office/officeart/2008/layout/LinedList"/>
    <dgm:cxn modelId="{1A83970F-7F98-43A3-8D75-59D885592504}" type="presParOf" srcId="{6FFD2D66-F19C-472F-8A04-21AD318F13DE}" destId="{B2A76526-54FF-4F86-BDEF-82023A474455}" srcOrd="1" destOrd="0" presId="urn:microsoft.com/office/officeart/2008/layout/LinedList"/>
    <dgm:cxn modelId="{99AD15E5-93FA-41E1-B3A4-965F7EB245A1}" type="presParOf" srcId="{6FFD2D66-F19C-472F-8A04-21AD318F13DE}" destId="{85CFA6C7-3F98-41C3-8E96-9438884B3399}" srcOrd="2" destOrd="0" presId="urn:microsoft.com/office/officeart/2008/layout/LinedList"/>
    <dgm:cxn modelId="{7CF6EEE7-DE42-482D-BC62-E0DBE44283F2}" type="presParOf" srcId="{3766AD2E-E9A2-471A-8743-870D2D3F2A95}" destId="{43C153D7-7430-4275-991D-DAFFD53295B2}" srcOrd="11" destOrd="0" presId="urn:microsoft.com/office/officeart/2008/layout/LinedList"/>
    <dgm:cxn modelId="{BE7A04CF-03FC-4567-B3BA-A4CABEFF1ADF}" type="presParOf" srcId="{3766AD2E-E9A2-471A-8743-870D2D3F2A95}" destId="{0F27352B-7F78-44AE-968F-C7AC815AAA64}" srcOrd="12" destOrd="0" presId="urn:microsoft.com/office/officeart/2008/layout/LinedList"/>
    <dgm:cxn modelId="{8615A58B-2F0E-4C2D-B2D8-DF26FEDBA514}" type="presParOf" srcId="{781D4996-37C8-422B-8AF8-17632B22AED0}" destId="{5955C7A4-C337-4B0B-9869-3C354346465F}" srcOrd="2" destOrd="0" presId="urn:microsoft.com/office/officeart/2008/layout/LinedList"/>
    <dgm:cxn modelId="{1B2FC7A9-8001-4D1A-B75F-55EE240198F3}" type="presParOf" srcId="{781D4996-37C8-422B-8AF8-17632B22AED0}" destId="{DDED0E2A-7C8B-451B-AFA8-4BEDEE01AB92}" srcOrd="3" destOrd="0" presId="urn:microsoft.com/office/officeart/2008/layout/LinedList"/>
    <dgm:cxn modelId="{530A3EFE-F8DF-4BEC-A85A-5CA4BB4BD4C1}" type="presParOf" srcId="{DDED0E2A-7C8B-451B-AFA8-4BEDEE01AB92}" destId="{3881F1A4-F37A-4FC9-ABE9-7569466C1596}" srcOrd="0" destOrd="0" presId="urn:microsoft.com/office/officeart/2008/layout/LinedList"/>
    <dgm:cxn modelId="{A9E28467-D6E8-46AF-90CD-8272DCF14924}" type="presParOf" srcId="{DDED0E2A-7C8B-451B-AFA8-4BEDEE01AB92}" destId="{BF0E8B11-0A1E-4EBA-9C6F-D8DF7ABE0366}" srcOrd="1" destOrd="0" presId="urn:microsoft.com/office/officeart/2008/layout/LinedList"/>
    <dgm:cxn modelId="{072AD5E5-86D6-4748-A5D1-9F291FA440A2}" type="presParOf" srcId="{BF0E8B11-0A1E-4EBA-9C6F-D8DF7ABE0366}" destId="{F2D6A9A6-25A0-4C90-9996-B18E62EDAFD4}" srcOrd="0" destOrd="0" presId="urn:microsoft.com/office/officeart/2008/layout/LinedList"/>
    <dgm:cxn modelId="{319619B0-9226-4BBD-8D91-2AE6EAFDA9CF}" type="presParOf" srcId="{BF0E8B11-0A1E-4EBA-9C6F-D8DF7ABE0366}" destId="{E63B2B14-9DB1-48F7-ADAB-973474B95C6F}" srcOrd="1" destOrd="0" presId="urn:microsoft.com/office/officeart/2008/layout/LinedList"/>
    <dgm:cxn modelId="{E353F9CA-C501-4E38-9005-39FC8BEA3033}" type="presParOf" srcId="{E63B2B14-9DB1-48F7-ADAB-973474B95C6F}" destId="{76D7071A-D50E-47C8-82BF-5F3DF7E6D198}" srcOrd="0" destOrd="0" presId="urn:microsoft.com/office/officeart/2008/layout/LinedList"/>
    <dgm:cxn modelId="{8A43410B-52BA-4667-A4EC-EB496807C01A}" type="presParOf" srcId="{E63B2B14-9DB1-48F7-ADAB-973474B95C6F}" destId="{CB78324B-64AF-48BB-AD06-47C5632089D5}" srcOrd="1" destOrd="0" presId="urn:microsoft.com/office/officeart/2008/layout/LinedList"/>
    <dgm:cxn modelId="{EACA8B5E-4BEF-43C2-AA2D-E73ABBFB2CE5}" type="presParOf" srcId="{E63B2B14-9DB1-48F7-ADAB-973474B95C6F}" destId="{C20EF0F0-CDD5-4782-BA6B-132F03F85433}" srcOrd="2" destOrd="0" presId="urn:microsoft.com/office/officeart/2008/layout/LinedList"/>
    <dgm:cxn modelId="{E5FE0B4E-E0C6-46F3-9E76-8687D88EC7EC}" type="presParOf" srcId="{C20EF0F0-CDD5-4782-BA6B-132F03F85433}" destId="{D146C64E-AB8E-4F20-A09E-A7916F3E9E80}" srcOrd="0" destOrd="0" presId="urn:microsoft.com/office/officeart/2008/layout/LinedList"/>
    <dgm:cxn modelId="{39C2B456-53B1-49B5-9672-DA754958A313}" type="presParOf" srcId="{D146C64E-AB8E-4F20-A09E-A7916F3E9E80}" destId="{F071B965-DA80-4073-A2D7-94DC0F94C496}" srcOrd="0" destOrd="0" presId="urn:microsoft.com/office/officeart/2008/layout/LinedList"/>
    <dgm:cxn modelId="{06AC19DE-7332-4F0F-A310-810D03482238}" type="presParOf" srcId="{D146C64E-AB8E-4F20-A09E-A7916F3E9E80}" destId="{69BA3495-E426-409D-8B7D-8C72AAF84E90}" srcOrd="1" destOrd="0" presId="urn:microsoft.com/office/officeart/2008/layout/LinedList"/>
    <dgm:cxn modelId="{EC21D97C-77DC-4FD4-B54C-728740580104}" type="presParOf" srcId="{D146C64E-AB8E-4F20-A09E-A7916F3E9E80}" destId="{334BA91E-6A40-457B-9EF1-A9BAF7A1F57B}" srcOrd="2" destOrd="0" presId="urn:microsoft.com/office/officeart/2008/layout/LinedList"/>
    <dgm:cxn modelId="{D51E5892-EFF4-41EA-9501-2101A42C84DA}" type="presParOf" srcId="{BF0E8B11-0A1E-4EBA-9C6F-D8DF7ABE0366}" destId="{AAA8ACAD-8E1B-4E6C-91FE-4A01BC012C6E}" srcOrd="2" destOrd="0" presId="urn:microsoft.com/office/officeart/2008/layout/LinedList"/>
    <dgm:cxn modelId="{0A3F7740-3270-4D92-8A00-CB0EDF7E74B8}" type="presParOf" srcId="{BF0E8B11-0A1E-4EBA-9C6F-D8DF7ABE0366}" destId="{5289ACF0-3202-4E06-8707-6F457FFEA205}" srcOrd="3" destOrd="0" presId="urn:microsoft.com/office/officeart/2008/layout/LinedList"/>
    <dgm:cxn modelId="{F5DEDE2B-ED3A-44A7-803C-6445276B6B1E}" type="presParOf" srcId="{BF0E8B11-0A1E-4EBA-9C6F-D8DF7ABE0366}" destId="{0A1D74A2-E689-4259-BF0A-6811D2F71933}" srcOrd="4" destOrd="0" presId="urn:microsoft.com/office/officeart/2008/layout/LinedList"/>
    <dgm:cxn modelId="{B872B344-28C9-48CA-8C6B-4219116649A9}" type="presParOf" srcId="{0A1D74A2-E689-4259-BF0A-6811D2F71933}" destId="{26A14741-F54D-4A56-B426-BA434A950906}" srcOrd="0" destOrd="0" presId="urn:microsoft.com/office/officeart/2008/layout/LinedList"/>
    <dgm:cxn modelId="{1A730388-5A84-4281-B585-18C03C47A65D}" type="presParOf" srcId="{0A1D74A2-E689-4259-BF0A-6811D2F71933}" destId="{528FAC90-CECC-4B9F-B907-C0FBEB1F3AF1}" srcOrd="1" destOrd="0" presId="urn:microsoft.com/office/officeart/2008/layout/LinedList"/>
    <dgm:cxn modelId="{B1DC95E8-736D-4A26-B77E-6368069385C1}" type="presParOf" srcId="{0A1D74A2-E689-4259-BF0A-6811D2F71933}" destId="{02B8CC76-80C2-4A03-BE6E-FC175F3ADC08}" srcOrd="2" destOrd="0" presId="urn:microsoft.com/office/officeart/2008/layout/LinedList"/>
    <dgm:cxn modelId="{BB6643D4-DD10-4DE5-B8EE-140478E502B6}" type="presParOf" srcId="{02B8CC76-80C2-4A03-BE6E-FC175F3ADC08}" destId="{708E23D2-C1F4-435A-B4F1-E14999836EF1}" srcOrd="0" destOrd="0" presId="urn:microsoft.com/office/officeart/2008/layout/LinedList"/>
    <dgm:cxn modelId="{B25B93DE-564E-482F-9499-FF37BEC35E2F}" type="presParOf" srcId="{708E23D2-C1F4-435A-B4F1-E14999836EF1}" destId="{379E1A21-E1BE-49BF-8BF9-8B60D68404BB}" srcOrd="0" destOrd="0" presId="urn:microsoft.com/office/officeart/2008/layout/LinedList"/>
    <dgm:cxn modelId="{A9C12B9D-D03E-4933-9EB2-12D3547FCE95}" type="presParOf" srcId="{708E23D2-C1F4-435A-B4F1-E14999836EF1}" destId="{2263A037-EA3E-4855-B262-3A2E2EAF3746}" srcOrd="1" destOrd="0" presId="urn:microsoft.com/office/officeart/2008/layout/LinedList"/>
    <dgm:cxn modelId="{92BE0B0C-0478-4840-A0C7-E5953568C8D1}" type="presParOf" srcId="{708E23D2-C1F4-435A-B4F1-E14999836EF1}" destId="{D3EF33C5-FE94-4AF3-BEEC-AA163EF1DAC3}" srcOrd="2" destOrd="0" presId="urn:microsoft.com/office/officeart/2008/layout/LinedList"/>
    <dgm:cxn modelId="{9BAB9752-D9FF-40C2-B07B-AA59F632CD00}" type="presParOf" srcId="{BF0E8B11-0A1E-4EBA-9C6F-D8DF7ABE0366}" destId="{08502829-38B5-4476-B53F-54C8B7C2F1AE}" srcOrd="5" destOrd="0" presId="urn:microsoft.com/office/officeart/2008/layout/LinedList"/>
    <dgm:cxn modelId="{5F427BB1-72BD-4E7A-A820-7D4BD180DE04}" type="presParOf" srcId="{BF0E8B11-0A1E-4EBA-9C6F-D8DF7ABE0366}" destId="{C988A316-0F67-40CD-913D-45AC31277E15}" srcOrd="6" destOrd="0" presId="urn:microsoft.com/office/officeart/2008/layout/LinedList"/>
    <dgm:cxn modelId="{D1EC77ED-B545-49CE-A372-63ECA9A2883A}" type="presParOf" srcId="{BF0E8B11-0A1E-4EBA-9C6F-D8DF7ABE0366}" destId="{6070712F-DFCC-4922-BE38-17347F7CDF60}" srcOrd="7" destOrd="0" presId="urn:microsoft.com/office/officeart/2008/layout/LinedList"/>
    <dgm:cxn modelId="{C3337186-0E1C-4DFE-BBEE-D3DE88257C2E}" type="presParOf" srcId="{6070712F-DFCC-4922-BE38-17347F7CDF60}" destId="{254D1B5B-466E-46F6-9A0F-2623C6A80A40}" srcOrd="0" destOrd="0" presId="urn:microsoft.com/office/officeart/2008/layout/LinedList"/>
    <dgm:cxn modelId="{9C32EE3F-E3C4-4D27-8C40-1E23734F6280}" type="presParOf" srcId="{6070712F-DFCC-4922-BE38-17347F7CDF60}" destId="{98766403-A6EE-496F-A889-2DFDC4343388}" srcOrd="1" destOrd="0" presId="urn:microsoft.com/office/officeart/2008/layout/LinedList"/>
    <dgm:cxn modelId="{4294AA9C-32BA-4A7F-B6CA-9B60C8639E57}" type="presParOf" srcId="{6070712F-DFCC-4922-BE38-17347F7CDF60}" destId="{62DF35B6-D347-4490-8D4C-B047CFFC27F1}" srcOrd="2" destOrd="0" presId="urn:microsoft.com/office/officeart/2008/layout/LinedList"/>
    <dgm:cxn modelId="{177F32A4-0676-466A-A5FB-69E9EBE205EA}" type="presParOf" srcId="{62DF35B6-D347-4490-8D4C-B047CFFC27F1}" destId="{F0846F34-C9D6-4B95-8303-88F5635AFBF4}" srcOrd="0" destOrd="0" presId="urn:microsoft.com/office/officeart/2008/layout/LinedList"/>
    <dgm:cxn modelId="{1EE07DC6-078A-47E2-B0CC-3964D5D7DEA9}" type="presParOf" srcId="{F0846F34-C9D6-4B95-8303-88F5635AFBF4}" destId="{250C93DF-001F-4448-A329-4AB2EFFCAED4}" srcOrd="0" destOrd="0" presId="urn:microsoft.com/office/officeart/2008/layout/LinedList"/>
    <dgm:cxn modelId="{DF3533C8-0DB7-4B55-896F-6544AE55BE8C}" type="presParOf" srcId="{F0846F34-C9D6-4B95-8303-88F5635AFBF4}" destId="{FC676174-9207-479B-B835-8595068BC992}" srcOrd="1" destOrd="0" presId="urn:microsoft.com/office/officeart/2008/layout/LinedList"/>
    <dgm:cxn modelId="{7A774767-97D9-4012-B38E-418FD1C2058B}" type="presParOf" srcId="{F0846F34-C9D6-4B95-8303-88F5635AFBF4}" destId="{ECC83482-C2F0-4841-9A28-2B394F0131BB}" srcOrd="2" destOrd="0" presId="urn:microsoft.com/office/officeart/2008/layout/LinedList"/>
    <dgm:cxn modelId="{F0AA9A91-E209-48E3-A897-ACCC4B122484}" type="presParOf" srcId="{BF0E8B11-0A1E-4EBA-9C6F-D8DF7ABE0366}" destId="{2B98573A-8B27-4D45-A6F9-B2AB0AA42E84}" srcOrd="8" destOrd="0" presId="urn:microsoft.com/office/officeart/2008/layout/LinedList"/>
    <dgm:cxn modelId="{C0EE9C67-AACF-42A3-9E7E-A60D2CB63A02}" type="presParOf" srcId="{BF0E8B11-0A1E-4EBA-9C6F-D8DF7ABE0366}" destId="{BC0BBB15-D577-4969-B405-4E62A587F2AF}" srcOrd="9" destOrd="0" presId="urn:microsoft.com/office/officeart/2008/layout/LinedList"/>
    <dgm:cxn modelId="{78FCB9E9-C799-48E4-B86C-ED5D7177430A}" type="presParOf" srcId="{BF0E8B11-0A1E-4EBA-9C6F-D8DF7ABE0366}" destId="{8E85EADB-5DA7-43AE-9FC8-2912A51FDEE3}" srcOrd="10" destOrd="0" presId="urn:microsoft.com/office/officeart/2008/layout/LinedList"/>
    <dgm:cxn modelId="{FFFCE268-D282-4CD3-8108-58F46E69B6FC}" type="presParOf" srcId="{8E85EADB-5DA7-43AE-9FC8-2912A51FDEE3}" destId="{FF110CA1-775A-4572-A160-B9612247433A}" srcOrd="0" destOrd="0" presId="urn:microsoft.com/office/officeart/2008/layout/LinedList"/>
    <dgm:cxn modelId="{496FCDB8-9F78-48DA-B53E-8F24CBAFDC6D}" type="presParOf" srcId="{8E85EADB-5DA7-43AE-9FC8-2912A51FDEE3}" destId="{1E91DBF2-96F6-4870-9969-0286E67D6902}" srcOrd="1" destOrd="0" presId="urn:microsoft.com/office/officeart/2008/layout/LinedList"/>
    <dgm:cxn modelId="{6452AC39-2592-4B5E-9AF1-DC3DD0C1AF18}" type="presParOf" srcId="{8E85EADB-5DA7-43AE-9FC8-2912A51FDEE3}" destId="{6D6105C9-4B27-4D92-AEB0-F7D525E36C9D}" srcOrd="2" destOrd="0" presId="urn:microsoft.com/office/officeart/2008/layout/LinedList"/>
    <dgm:cxn modelId="{0D1C4202-71EE-47E0-A799-4665530F0AAE}" type="presParOf" srcId="{6D6105C9-4B27-4D92-AEB0-F7D525E36C9D}" destId="{0C1C92BD-A287-42E5-8659-678237949A68}" srcOrd="0" destOrd="0" presId="urn:microsoft.com/office/officeart/2008/layout/LinedList"/>
    <dgm:cxn modelId="{786EE2B1-6451-4F65-AB2A-B1D311412C8D}" type="presParOf" srcId="{0C1C92BD-A287-42E5-8659-678237949A68}" destId="{4E9E63C8-EDAB-473F-8C2E-46F9B9D18911}" srcOrd="0" destOrd="0" presId="urn:microsoft.com/office/officeart/2008/layout/LinedList"/>
    <dgm:cxn modelId="{B97F16E2-EB06-419A-9624-A8D77D11279E}" type="presParOf" srcId="{0C1C92BD-A287-42E5-8659-678237949A68}" destId="{11725480-AD5E-4E71-8141-8B2289DE312D}" srcOrd="1" destOrd="0" presId="urn:microsoft.com/office/officeart/2008/layout/LinedList"/>
    <dgm:cxn modelId="{FFA02BD9-0392-4B79-823F-6A8FF9C58CD6}" type="presParOf" srcId="{0C1C92BD-A287-42E5-8659-678237949A68}" destId="{1A22EFAA-8682-4479-A237-C99E9C92F7F7}" srcOrd="2" destOrd="0" presId="urn:microsoft.com/office/officeart/2008/layout/LinedList"/>
    <dgm:cxn modelId="{0C2DC3DD-96F0-4B73-B87F-2E7D1E371CF4}" type="presParOf" srcId="{BF0E8B11-0A1E-4EBA-9C6F-D8DF7ABE0366}" destId="{96D193C2-CEBB-4D54-AB68-B11ACCF1FDDF}" srcOrd="11" destOrd="0" presId="urn:microsoft.com/office/officeart/2008/layout/LinedList"/>
    <dgm:cxn modelId="{54C7F7A9-854E-4692-834E-430129FC2958}" type="presParOf" srcId="{BF0E8B11-0A1E-4EBA-9C6F-D8DF7ABE0366}" destId="{98CB345A-6652-4C82-94ED-419F88D66159}" srcOrd="12" destOrd="0" presId="urn:microsoft.com/office/officeart/2008/layout/LinedList"/>
    <dgm:cxn modelId="{4CF540C3-5817-4327-B82C-3039DBDB1EF0}" type="presParOf" srcId="{781D4996-37C8-422B-8AF8-17632B22AED0}" destId="{CA74D684-0128-4D14-A73B-5A9A2892759B}" srcOrd="4" destOrd="0" presId="urn:microsoft.com/office/officeart/2008/layout/LinedList"/>
    <dgm:cxn modelId="{2ECA257E-92F8-4DC8-84CE-DD35CBBDCC67}" type="presParOf" srcId="{781D4996-37C8-422B-8AF8-17632B22AED0}" destId="{E30BD3D8-20F2-484B-83BC-DE23802EA559}" srcOrd="5" destOrd="0" presId="urn:microsoft.com/office/officeart/2008/layout/LinedList"/>
    <dgm:cxn modelId="{8DE82B19-D336-45BE-8268-9CE43BE27336}" type="presParOf" srcId="{E30BD3D8-20F2-484B-83BC-DE23802EA559}" destId="{9A70098A-2390-4856-8F1B-91F87A7DEAA4}" srcOrd="0" destOrd="0" presId="urn:microsoft.com/office/officeart/2008/layout/LinedList"/>
    <dgm:cxn modelId="{EB044B1D-353B-4471-B523-F9764D86BB2E}" type="presParOf" srcId="{E30BD3D8-20F2-484B-83BC-DE23802EA559}" destId="{D78E4E13-3103-4D46-890F-7D9E08A1EF98}" srcOrd="1" destOrd="0" presId="urn:microsoft.com/office/officeart/2008/layout/LinedList"/>
    <dgm:cxn modelId="{4178BE59-A3E1-41D4-A9C2-911B2B8ED76C}" type="presParOf" srcId="{D78E4E13-3103-4D46-890F-7D9E08A1EF98}" destId="{9AD84B40-5418-4FC6-AFBA-F682F62F9412}" srcOrd="0" destOrd="0" presId="urn:microsoft.com/office/officeart/2008/layout/LinedList"/>
    <dgm:cxn modelId="{1CACC28F-33C7-4C21-B596-815A932EB358}" type="presParOf" srcId="{D78E4E13-3103-4D46-890F-7D9E08A1EF98}" destId="{058D57C0-1BCF-49DF-9F5A-729FCB48069D}" srcOrd="1" destOrd="0" presId="urn:microsoft.com/office/officeart/2008/layout/LinedList"/>
    <dgm:cxn modelId="{87CECD44-C531-43AF-8627-ECEC6E2333F3}" type="presParOf" srcId="{058D57C0-1BCF-49DF-9F5A-729FCB48069D}" destId="{3E3738CC-A306-405F-8CF1-B23383CED74E}" srcOrd="0" destOrd="0" presId="urn:microsoft.com/office/officeart/2008/layout/LinedList"/>
    <dgm:cxn modelId="{25AB4FBD-E5C4-4368-B535-5FBB09AF68EE}" type="presParOf" srcId="{058D57C0-1BCF-49DF-9F5A-729FCB48069D}" destId="{B8501CEB-9AE4-49E6-AE6E-FF2E38275B09}" srcOrd="1" destOrd="0" presId="urn:microsoft.com/office/officeart/2008/layout/LinedList"/>
    <dgm:cxn modelId="{C753186F-76DF-4152-BFFB-E91148A17B43}" type="presParOf" srcId="{058D57C0-1BCF-49DF-9F5A-729FCB48069D}" destId="{4A4AFD6F-77D7-4E82-B7AF-5326B3B045AE}" srcOrd="2" destOrd="0" presId="urn:microsoft.com/office/officeart/2008/layout/LinedList"/>
    <dgm:cxn modelId="{89E7C4FA-BD8E-4BC2-8D1B-A747545656BD}" type="presParOf" srcId="{4A4AFD6F-77D7-4E82-B7AF-5326B3B045AE}" destId="{D5130612-C559-4254-948F-E4B50D7CAF35}" srcOrd="0" destOrd="0" presId="urn:microsoft.com/office/officeart/2008/layout/LinedList"/>
    <dgm:cxn modelId="{6D1F7F7C-D86D-46E0-8998-C8843ED4E30C}" type="presParOf" srcId="{D5130612-C559-4254-948F-E4B50D7CAF35}" destId="{6BF8224F-D71B-4A2A-A308-610052A81A91}" srcOrd="0" destOrd="0" presId="urn:microsoft.com/office/officeart/2008/layout/LinedList"/>
    <dgm:cxn modelId="{1542928D-76CF-4CAC-B120-E4076B4B1AD0}" type="presParOf" srcId="{D5130612-C559-4254-948F-E4B50D7CAF35}" destId="{4E8E1668-21CE-4DFB-A5BC-1E5134A74A91}" srcOrd="1" destOrd="0" presId="urn:microsoft.com/office/officeart/2008/layout/LinedList"/>
    <dgm:cxn modelId="{76E44163-E0B4-4664-8685-FED8FFE2ABE6}" type="presParOf" srcId="{D5130612-C559-4254-948F-E4B50D7CAF35}" destId="{B9B670CF-6BB0-426D-AB74-290A21D5635D}" srcOrd="2" destOrd="0" presId="urn:microsoft.com/office/officeart/2008/layout/LinedList"/>
    <dgm:cxn modelId="{8457DCAE-9B82-492D-8515-B391594148A8}" type="presParOf" srcId="{D78E4E13-3103-4D46-890F-7D9E08A1EF98}" destId="{2F766FA1-0EAE-4E23-B602-BED3DD09234D}" srcOrd="2" destOrd="0" presId="urn:microsoft.com/office/officeart/2008/layout/LinedList"/>
    <dgm:cxn modelId="{6306A285-81DF-470E-8F82-FA65450701A0}" type="presParOf" srcId="{D78E4E13-3103-4D46-890F-7D9E08A1EF98}" destId="{5021872A-D11E-488C-BE61-B6E97CD3C0EC}" srcOrd="3" destOrd="0" presId="urn:microsoft.com/office/officeart/2008/layout/LinedList"/>
    <dgm:cxn modelId="{062F1BCD-E69B-4A89-B152-1377F29C002E}" type="presParOf" srcId="{D78E4E13-3103-4D46-890F-7D9E08A1EF98}" destId="{752D6CA3-4242-4638-B41F-531B34EB3D30}" srcOrd="4" destOrd="0" presId="urn:microsoft.com/office/officeart/2008/layout/LinedList"/>
    <dgm:cxn modelId="{AA48981F-3DA2-4257-AFD3-48EABF270205}" type="presParOf" srcId="{752D6CA3-4242-4638-B41F-531B34EB3D30}" destId="{A2FF622B-5B55-47CC-A065-4AA42CE3006A}" srcOrd="0" destOrd="0" presId="urn:microsoft.com/office/officeart/2008/layout/LinedList"/>
    <dgm:cxn modelId="{73019639-999B-404B-A0A6-20685F6F18CA}" type="presParOf" srcId="{752D6CA3-4242-4638-B41F-531B34EB3D30}" destId="{6A92DC49-BCAF-4532-A266-4562C2F37589}" srcOrd="1" destOrd="0" presId="urn:microsoft.com/office/officeart/2008/layout/LinedList"/>
    <dgm:cxn modelId="{D86A866D-FEC9-4043-879B-0393E9F0788D}" type="presParOf" srcId="{752D6CA3-4242-4638-B41F-531B34EB3D30}" destId="{ABC754C4-EFE6-458B-8D3A-D8956E978A20}" srcOrd="2" destOrd="0" presId="urn:microsoft.com/office/officeart/2008/layout/LinedList"/>
    <dgm:cxn modelId="{A6FA9E55-1B59-47FF-98F8-EE366C6BCCF9}" type="presParOf" srcId="{ABC754C4-EFE6-458B-8D3A-D8956E978A20}" destId="{C42C3289-4E1C-426D-9E57-8884C5FCD393}" srcOrd="0" destOrd="0" presId="urn:microsoft.com/office/officeart/2008/layout/LinedList"/>
    <dgm:cxn modelId="{0B7669B8-BE35-495F-A315-5CAC8ACCF9AB}" type="presParOf" srcId="{C42C3289-4E1C-426D-9E57-8884C5FCD393}" destId="{5F007738-E448-4B36-80A7-5210F1EC4FEE}" srcOrd="0" destOrd="0" presId="urn:microsoft.com/office/officeart/2008/layout/LinedList"/>
    <dgm:cxn modelId="{32EB2031-FEBF-408C-86D3-E2E0775D2518}" type="presParOf" srcId="{C42C3289-4E1C-426D-9E57-8884C5FCD393}" destId="{8A262765-6CF8-4DC1-8332-84ADE64A10DC}" srcOrd="1" destOrd="0" presId="urn:microsoft.com/office/officeart/2008/layout/LinedList"/>
    <dgm:cxn modelId="{425C793A-9F56-4F85-AC06-C2FAA1FB9531}" type="presParOf" srcId="{C42C3289-4E1C-426D-9E57-8884C5FCD393}" destId="{E07CF4A9-9EE8-44EE-8927-B16D768187F0}" srcOrd="2" destOrd="0" presId="urn:microsoft.com/office/officeart/2008/layout/LinedList"/>
    <dgm:cxn modelId="{7FF80D9E-ED9E-4C1F-99E2-E98A5A2C1108}" type="presParOf" srcId="{D78E4E13-3103-4D46-890F-7D9E08A1EF98}" destId="{BCAC2E20-0009-41ED-A158-2D58E25E57A1}" srcOrd="5" destOrd="0" presId="urn:microsoft.com/office/officeart/2008/layout/LinedList"/>
    <dgm:cxn modelId="{116B35A8-5B82-4BB0-957B-F9C839AF00C9}" type="presParOf" srcId="{D78E4E13-3103-4D46-890F-7D9E08A1EF98}" destId="{42475A07-1054-424B-B9C6-4B02948903E7}" srcOrd="6" destOrd="0" presId="urn:microsoft.com/office/officeart/2008/layout/LinedList"/>
    <dgm:cxn modelId="{D2AC3E20-A938-41BC-AE3C-D9B0550F3EFE}" type="presParOf" srcId="{D78E4E13-3103-4D46-890F-7D9E08A1EF98}" destId="{7200E605-8AA0-469D-B3A6-FF63B1F77F2B}" srcOrd="7" destOrd="0" presId="urn:microsoft.com/office/officeart/2008/layout/LinedList"/>
    <dgm:cxn modelId="{6B46F3BD-C34E-4A02-92C3-5FD45B419B8D}" type="presParOf" srcId="{7200E605-8AA0-469D-B3A6-FF63B1F77F2B}" destId="{8373DDAD-A736-476E-8691-AF5741227543}" srcOrd="0" destOrd="0" presId="urn:microsoft.com/office/officeart/2008/layout/LinedList"/>
    <dgm:cxn modelId="{175F66CC-ACD0-4BDA-8416-ABB766C1D044}" type="presParOf" srcId="{7200E605-8AA0-469D-B3A6-FF63B1F77F2B}" destId="{8B14D68A-BD83-44C2-9DAB-0C984D3B239C}" srcOrd="1" destOrd="0" presId="urn:microsoft.com/office/officeart/2008/layout/LinedList"/>
    <dgm:cxn modelId="{D4B0646A-8C23-4B62-851D-EC0D71151E25}" type="presParOf" srcId="{7200E605-8AA0-469D-B3A6-FF63B1F77F2B}" destId="{1866764C-34F0-4A22-8883-C982A25D02DC}" srcOrd="2" destOrd="0" presId="urn:microsoft.com/office/officeart/2008/layout/LinedList"/>
    <dgm:cxn modelId="{56C114C0-E8A0-4BF5-807F-0AF1D3D35DE7}" type="presParOf" srcId="{1866764C-34F0-4A22-8883-C982A25D02DC}" destId="{769C0FB1-A8B9-4C04-B98C-D178D9480C4C}" srcOrd="0" destOrd="0" presId="urn:microsoft.com/office/officeart/2008/layout/LinedList"/>
    <dgm:cxn modelId="{B76798D0-64DE-4DAA-91BA-D4873A60D2DD}" type="presParOf" srcId="{769C0FB1-A8B9-4C04-B98C-D178D9480C4C}" destId="{41E17A06-E4B3-4515-A572-5462CF9D70BD}" srcOrd="0" destOrd="0" presId="urn:microsoft.com/office/officeart/2008/layout/LinedList"/>
    <dgm:cxn modelId="{99B2F88E-D66C-4065-B839-7779288878F1}" type="presParOf" srcId="{769C0FB1-A8B9-4C04-B98C-D178D9480C4C}" destId="{28CB67B7-086D-4E51-9568-A48232CFDF6E}" srcOrd="1" destOrd="0" presId="urn:microsoft.com/office/officeart/2008/layout/LinedList"/>
    <dgm:cxn modelId="{FBFC45F0-B5B8-4941-A718-5EF211DF4ACC}" type="presParOf" srcId="{769C0FB1-A8B9-4C04-B98C-D178D9480C4C}" destId="{D8C0BCEB-7416-49AB-BD02-5EC753009839}" srcOrd="2" destOrd="0" presId="urn:microsoft.com/office/officeart/2008/layout/LinedList"/>
    <dgm:cxn modelId="{0449C4F8-2615-447B-B6BF-9D1BCB4B58EF}" type="presParOf" srcId="{D78E4E13-3103-4D46-890F-7D9E08A1EF98}" destId="{47558DAA-7B97-4D51-98D8-DBDA7E1B6214}" srcOrd="8" destOrd="0" presId="urn:microsoft.com/office/officeart/2008/layout/LinedList"/>
    <dgm:cxn modelId="{B7091FDE-5CFF-4DCD-8B99-FA54D7CC834C}" type="presParOf" srcId="{D78E4E13-3103-4D46-890F-7D9E08A1EF98}" destId="{2A4CDA2D-3D30-492A-B3B7-4EA5CAA464F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5036DC0-F059-4FDC-AA77-41E8F910D7A4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27CFE2D-9A30-4F51-B71D-4EA7C0EB2BCC}">
      <dgm:prSet phldrT="[Text]"/>
      <dgm:spPr/>
      <dgm:t>
        <a:bodyPr/>
        <a:lstStyle/>
        <a:p>
          <a:r>
            <a:rPr lang="en-US">
              <a:cs typeface="Calibri Light"/>
            </a:rPr>
            <a:t>Setup</a:t>
          </a:r>
        </a:p>
      </dgm:t>
    </dgm:pt>
    <dgm:pt modelId="{9A0EADE2-FC0D-4773-AC9B-15EACCD40702}" type="parTrans" cxnId="{C0981A74-D989-419F-9CA8-A47A1ED34A73}">
      <dgm:prSet/>
      <dgm:spPr/>
      <dgm:t>
        <a:bodyPr/>
        <a:lstStyle/>
        <a:p>
          <a:endParaRPr lang="en-US"/>
        </a:p>
      </dgm:t>
    </dgm:pt>
    <dgm:pt modelId="{8762C77D-96C0-43C2-B37B-9B1D049FCDF6}" type="sibTrans" cxnId="{C0981A74-D989-419F-9CA8-A47A1ED34A73}">
      <dgm:prSet/>
      <dgm:spPr/>
      <dgm:t>
        <a:bodyPr/>
        <a:lstStyle/>
        <a:p>
          <a:endParaRPr lang="en-US"/>
        </a:p>
      </dgm:t>
    </dgm:pt>
    <dgm:pt modelId="{02982EAD-A819-44E6-A3B2-F398F33A100F}">
      <dgm:prSet phldrT="[Text]"/>
      <dgm:spPr/>
      <dgm:t>
        <a:bodyPr/>
        <a:lstStyle/>
        <a:p>
          <a:r>
            <a:rPr lang="en-US">
              <a:cs typeface="Calibri Light"/>
            </a:rPr>
            <a:t>AWS has some complexity to setup Spark and libraries</a:t>
          </a:r>
        </a:p>
      </dgm:t>
    </dgm:pt>
    <dgm:pt modelId="{7349E345-B3E3-4182-9C1A-1BEEA0436410}" type="parTrans" cxnId="{555A79C1-63EC-4F80-9951-D5E2D221C344}">
      <dgm:prSet/>
      <dgm:spPr/>
      <dgm:t>
        <a:bodyPr/>
        <a:lstStyle/>
        <a:p>
          <a:endParaRPr lang="en-US"/>
        </a:p>
      </dgm:t>
    </dgm:pt>
    <dgm:pt modelId="{239FB4AA-5AC6-474B-937E-31FCBBB1D0A3}" type="sibTrans" cxnId="{555A79C1-63EC-4F80-9951-D5E2D221C344}">
      <dgm:prSet/>
      <dgm:spPr/>
      <dgm:t>
        <a:bodyPr/>
        <a:lstStyle/>
        <a:p>
          <a:endParaRPr lang="en-US"/>
        </a:p>
      </dgm:t>
    </dgm:pt>
    <dgm:pt modelId="{25D89CBB-692A-42D3-AF44-830B0352F129}">
      <dgm:prSet phldrT="[Text]"/>
      <dgm:spPr/>
      <dgm:t>
        <a:bodyPr/>
        <a:lstStyle/>
        <a:p>
          <a:r>
            <a:rPr lang="en-US">
              <a:cs typeface="Calibri Light"/>
            </a:rPr>
            <a:t>Databricks makes the process much easier</a:t>
          </a:r>
        </a:p>
      </dgm:t>
    </dgm:pt>
    <dgm:pt modelId="{ADDD745E-5AF0-4DE7-AF76-D0EE7B4B9EE8}" type="parTrans" cxnId="{3168285B-8E7A-426D-9EA5-C0818F547AE4}">
      <dgm:prSet/>
      <dgm:spPr/>
      <dgm:t>
        <a:bodyPr/>
        <a:lstStyle/>
        <a:p>
          <a:endParaRPr lang="en-US"/>
        </a:p>
      </dgm:t>
    </dgm:pt>
    <dgm:pt modelId="{D7A83776-2191-444C-AB97-0C34714D1D9F}" type="sibTrans" cxnId="{3168285B-8E7A-426D-9EA5-C0818F547AE4}">
      <dgm:prSet/>
      <dgm:spPr/>
      <dgm:t>
        <a:bodyPr/>
        <a:lstStyle/>
        <a:p>
          <a:endParaRPr lang="en-US"/>
        </a:p>
      </dgm:t>
    </dgm:pt>
    <dgm:pt modelId="{E42C3987-D532-4974-8871-3808DB41F8DA}">
      <dgm:prSet phldrT="[Text]"/>
      <dgm:spPr/>
      <dgm:t>
        <a:bodyPr/>
        <a:lstStyle/>
        <a:p>
          <a:r>
            <a:rPr lang="en-US">
              <a:cs typeface="Calibri Light"/>
            </a:rPr>
            <a:t>Memory</a:t>
          </a:r>
        </a:p>
      </dgm:t>
    </dgm:pt>
    <dgm:pt modelId="{3B1F70D1-AA9A-4FA3-8017-EA35B6E5AC7B}" type="parTrans" cxnId="{E45C139E-A60F-4E6A-B25F-9B85A957B1C7}">
      <dgm:prSet/>
      <dgm:spPr/>
      <dgm:t>
        <a:bodyPr/>
        <a:lstStyle/>
        <a:p>
          <a:endParaRPr lang="en-US"/>
        </a:p>
      </dgm:t>
    </dgm:pt>
    <dgm:pt modelId="{2CFA5248-4C13-4644-BBDC-8AACA4C324F1}" type="sibTrans" cxnId="{E45C139E-A60F-4E6A-B25F-9B85A957B1C7}">
      <dgm:prSet/>
      <dgm:spPr/>
      <dgm:t>
        <a:bodyPr/>
        <a:lstStyle/>
        <a:p>
          <a:endParaRPr lang="en-US"/>
        </a:p>
      </dgm:t>
    </dgm:pt>
    <dgm:pt modelId="{8E6A6392-ACD3-40CB-B9F9-76E9ECAFFA56}">
      <dgm:prSet phldrT="[Text]"/>
      <dgm:spPr/>
      <dgm:t>
        <a:bodyPr/>
        <a:lstStyle/>
        <a:p>
          <a:r>
            <a:rPr lang="en-US">
              <a:cs typeface="Calibri Light"/>
            </a:rPr>
            <a:t>Spark uses a lot of memory</a:t>
          </a:r>
        </a:p>
      </dgm:t>
    </dgm:pt>
    <dgm:pt modelId="{46FC1292-DFDF-4A1E-9D0D-DF6D8DCDEC81}" type="parTrans" cxnId="{ED76A236-1569-4F88-8F53-6A51E5C4DA47}">
      <dgm:prSet/>
      <dgm:spPr/>
      <dgm:t>
        <a:bodyPr/>
        <a:lstStyle/>
        <a:p>
          <a:endParaRPr lang="en-US"/>
        </a:p>
      </dgm:t>
    </dgm:pt>
    <dgm:pt modelId="{F8FE7AE8-5939-432F-B4AA-D1D5FBC4BACE}" type="sibTrans" cxnId="{ED76A236-1569-4F88-8F53-6A51E5C4DA47}">
      <dgm:prSet/>
      <dgm:spPr/>
      <dgm:t>
        <a:bodyPr/>
        <a:lstStyle/>
        <a:p>
          <a:endParaRPr lang="en-US"/>
        </a:p>
      </dgm:t>
    </dgm:pt>
    <dgm:pt modelId="{B6BD2106-FE80-4969-9597-5E64E9DAF01C}">
      <dgm:prSet phldrT="[Text]"/>
      <dgm:spPr/>
      <dgm:t>
        <a:bodyPr/>
        <a:lstStyle/>
        <a:p>
          <a:r>
            <a:rPr lang="en-US">
              <a:cs typeface="Calibri Light"/>
            </a:rPr>
            <a:t>A 500MB dataset requires 8GB of memory to run complex queries</a:t>
          </a:r>
        </a:p>
      </dgm:t>
    </dgm:pt>
    <dgm:pt modelId="{097323BF-1F44-464B-941E-ADAED92DFA19}" type="parTrans" cxnId="{F3EE3E34-1A54-452D-864C-E823F9521DA3}">
      <dgm:prSet/>
      <dgm:spPr/>
      <dgm:t>
        <a:bodyPr/>
        <a:lstStyle/>
        <a:p>
          <a:endParaRPr lang="en-US"/>
        </a:p>
      </dgm:t>
    </dgm:pt>
    <dgm:pt modelId="{E737B632-6D8B-4EB9-AD13-938AC4C5FBA5}" type="sibTrans" cxnId="{F3EE3E34-1A54-452D-864C-E823F9521DA3}">
      <dgm:prSet/>
      <dgm:spPr/>
      <dgm:t>
        <a:bodyPr/>
        <a:lstStyle/>
        <a:p>
          <a:endParaRPr lang="en-US"/>
        </a:p>
      </dgm:t>
    </dgm:pt>
    <dgm:pt modelId="{95B524BF-4D7D-419C-AA1E-9E4B41FCCE16}">
      <dgm:prSet phldrT="[Text]"/>
      <dgm:spPr/>
      <dgm:t>
        <a:bodyPr/>
        <a:lstStyle/>
        <a:p>
          <a:r>
            <a:rPr lang="en-US" sz="3400">
              <a:cs typeface="Calibri Light" panose="020F0302020204030204"/>
            </a:rPr>
            <a:t>Scala</a:t>
          </a:r>
        </a:p>
      </dgm:t>
    </dgm:pt>
    <dgm:pt modelId="{4468E04C-541E-4A0F-80BC-E916EAF22641}" type="parTrans" cxnId="{697AE7F1-0EE0-4B88-913D-B8B735DEF204}">
      <dgm:prSet/>
      <dgm:spPr/>
      <dgm:t>
        <a:bodyPr/>
        <a:lstStyle/>
        <a:p>
          <a:endParaRPr lang="en-US"/>
        </a:p>
      </dgm:t>
    </dgm:pt>
    <dgm:pt modelId="{71ED4125-3A20-434C-AAB1-31F160F2C4AC}" type="sibTrans" cxnId="{697AE7F1-0EE0-4B88-913D-B8B735DEF204}">
      <dgm:prSet/>
      <dgm:spPr/>
      <dgm:t>
        <a:bodyPr/>
        <a:lstStyle/>
        <a:p>
          <a:endParaRPr lang="en-US"/>
        </a:p>
      </dgm:t>
    </dgm:pt>
    <dgm:pt modelId="{2954D666-653C-44D1-AB5F-11F75C240DD3}">
      <dgm:prSet phldrT="[Text]"/>
      <dgm:spPr/>
      <dgm:t>
        <a:bodyPr/>
        <a:lstStyle/>
        <a:p>
          <a:r>
            <a:rPr lang="en-US" sz="2600">
              <a:cs typeface="Calibri Light" panose="020F0302020204030204"/>
            </a:rPr>
            <a:t>Similar to Java</a:t>
          </a:r>
        </a:p>
      </dgm:t>
    </dgm:pt>
    <dgm:pt modelId="{CF28B27B-155B-4C97-BD58-2712C575DBE4}" type="parTrans" cxnId="{48122BD8-2EA2-4304-8F01-0E07656A18BC}">
      <dgm:prSet/>
      <dgm:spPr/>
      <dgm:t>
        <a:bodyPr/>
        <a:lstStyle/>
        <a:p>
          <a:endParaRPr lang="en-US"/>
        </a:p>
      </dgm:t>
    </dgm:pt>
    <dgm:pt modelId="{9ACEC5D2-6910-41D1-BFF8-F01D3A591A85}" type="sibTrans" cxnId="{48122BD8-2EA2-4304-8F01-0E07656A18BC}">
      <dgm:prSet/>
      <dgm:spPr/>
      <dgm:t>
        <a:bodyPr/>
        <a:lstStyle/>
        <a:p>
          <a:endParaRPr lang="en-US"/>
        </a:p>
      </dgm:t>
    </dgm:pt>
    <dgm:pt modelId="{037E0391-9FCE-4745-8EC3-5BEAF22B0D55}">
      <dgm:prSet phldrT="[Text]"/>
      <dgm:spPr/>
      <dgm:t>
        <a:bodyPr/>
        <a:lstStyle/>
        <a:p>
          <a:r>
            <a:rPr lang="en-US" sz="2600">
              <a:cs typeface="Calibri Light" panose="020F0302020204030204"/>
            </a:rPr>
            <a:t>Fast but some limitations on libraries</a:t>
          </a:r>
        </a:p>
      </dgm:t>
    </dgm:pt>
    <dgm:pt modelId="{D5785E36-687C-4D52-8648-15CFDD4A3571}" type="parTrans" cxnId="{F25D608C-DCD2-41CB-B0DC-28ECB152548F}">
      <dgm:prSet/>
      <dgm:spPr/>
      <dgm:t>
        <a:bodyPr/>
        <a:lstStyle/>
        <a:p>
          <a:endParaRPr lang="en-US"/>
        </a:p>
      </dgm:t>
    </dgm:pt>
    <dgm:pt modelId="{05CEA1CB-0133-4190-B76B-E45C7AA6CCD6}" type="sibTrans" cxnId="{F25D608C-DCD2-41CB-B0DC-28ECB152548F}">
      <dgm:prSet/>
      <dgm:spPr/>
      <dgm:t>
        <a:bodyPr/>
        <a:lstStyle/>
        <a:p>
          <a:endParaRPr lang="en-US"/>
        </a:p>
      </dgm:t>
    </dgm:pt>
    <dgm:pt modelId="{4ABCDA3D-9736-444F-A79D-ACBCD19347E1}">
      <dgm:prSet phldrT="[Text]"/>
      <dgm:spPr/>
      <dgm:t>
        <a:bodyPr/>
        <a:lstStyle/>
        <a:p>
          <a:r>
            <a:rPr lang="en-US" sz="2600">
              <a:cs typeface="Calibri Light" panose="020F0302020204030204"/>
            </a:rPr>
            <a:t>Many functions are still in beta</a:t>
          </a:r>
        </a:p>
      </dgm:t>
    </dgm:pt>
    <dgm:pt modelId="{D2EC3E7E-AF3B-4D1D-B06A-048913C08DBD}" type="parTrans" cxnId="{48E2A3C1-F00D-4F84-BD45-7A169F53D2D1}">
      <dgm:prSet/>
      <dgm:spPr/>
      <dgm:t>
        <a:bodyPr/>
        <a:lstStyle/>
        <a:p>
          <a:endParaRPr lang="en-US"/>
        </a:p>
      </dgm:t>
    </dgm:pt>
    <dgm:pt modelId="{7779A09B-553F-4666-B4B6-378850B14AD7}" type="sibTrans" cxnId="{48E2A3C1-F00D-4F84-BD45-7A169F53D2D1}">
      <dgm:prSet/>
      <dgm:spPr/>
      <dgm:t>
        <a:bodyPr/>
        <a:lstStyle/>
        <a:p>
          <a:endParaRPr lang="en-US"/>
        </a:p>
      </dgm:t>
    </dgm:pt>
    <dgm:pt modelId="{0A516F6B-4660-4446-AAEE-4A41B2FFA3A9}">
      <dgm:prSet phldrT="[Text]"/>
      <dgm:spPr/>
      <dgm:t>
        <a:bodyPr/>
        <a:lstStyle/>
        <a:p>
          <a:r>
            <a:rPr lang="en-US" sz="2600">
              <a:cs typeface="Calibri Light" panose="020F0302020204030204"/>
            </a:rPr>
            <a:t>Complex to setup in Linux</a:t>
          </a:r>
        </a:p>
      </dgm:t>
    </dgm:pt>
    <dgm:pt modelId="{D11152AD-E817-4638-92A3-045587477EEE}" type="parTrans" cxnId="{58735CE6-A218-4617-BB75-17FA7A228112}">
      <dgm:prSet/>
      <dgm:spPr/>
      <dgm:t>
        <a:bodyPr/>
        <a:lstStyle/>
        <a:p>
          <a:endParaRPr lang="en-US"/>
        </a:p>
      </dgm:t>
    </dgm:pt>
    <dgm:pt modelId="{E7E7DEE5-5620-4EC0-8378-36F30855B82A}" type="sibTrans" cxnId="{58735CE6-A218-4617-BB75-17FA7A228112}">
      <dgm:prSet/>
      <dgm:spPr/>
      <dgm:t>
        <a:bodyPr/>
        <a:lstStyle/>
        <a:p>
          <a:endParaRPr lang="en-US"/>
        </a:p>
      </dgm:t>
    </dgm:pt>
    <dgm:pt modelId="{F5D1774E-6066-4451-B364-500D48D2D117}">
      <dgm:prSet phldrT="[Text]"/>
      <dgm:spPr/>
      <dgm:t>
        <a:bodyPr/>
        <a:lstStyle/>
        <a:p>
          <a:r>
            <a:rPr lang="en-US" sz="2600" err="1">
              <a:cs typeface="Calibri Light" panose="020F0302020204030204"/>
            </a:rPr>
            <a:t>PySpark</a:t>
          </a:r>
        </a:p>
      </dgm:t>
    </dgm:pt>
    <dgm:pt modelId="{5279A148-C228-44DD-A6EF-7DD03C9E0DC9}" type="parTrans" cxnId="{95FB3180-91D8-4F3D-AE91-EF604941434A}">
      <dgm:prSet/>
      <dgm:spPr/>
      <dgm:t>
        <a:bodyPr/>
        <a:lstStyle/>
        <a:p>
          <a:endParaRPr lang="en-US"/>
        </a:p>
      </dgm:t>
    </dgm:pt>
    <dgm:pt modelId="{491E2E62-0101-45BE-B9DD-F06DC70E533C}" type="sibTrans" cxnId="{95FB3180-91D8-4F3D-AE91-EF604941434A}">
      <dgm:prSet/>
      <dgm:spPr/>
      <dgm:t>
        <a:bodyPr/>
        <a:lstStyle/>
        <a:p>
          <a:endParaRPr lang="en-US"/>
        </a:p>
      </dgm:t>
    </dgm:pt>
    <dgm:pt modelId="{165CF955-C317-4E4D-8044-095B76EDA65F}">
      <dgm:prSet phldrT="[Text]"/>
      <dgm:spPr/>
      <dgm:t>
        <a:bodyPr/>
        <a:lstStyle/>
        <a:p>
          <a:r>
            <a:rPr lang="en-US" sz="2600">
              <a:cs typeface="Calibri Light" panose="020F0302020204030204"/>
            </a:rPr>
            <a:t>Scala-like commands + flexibility  of Python</a:t>
          </a:r>
        </a:p>
      </dgm:t>
    </dgm:pt>
    <dgm:pt modelId="{B6209F5B-B986-4828-9BBB-F5BCB371EF4E}" type="parTrans" cxnId="{AF940878-7D7F-49E6-9AAE-452A6C7279A7}">
      <dgm:prSet/>
      <dgm:spPr/>
      <dgm:t>
        <a:bodyPr/>
        <a:lstStyle/>
        <a:p>
          <a:endParaRPr lang="en-US"/>
        </a:p>
      </dgm:t>
    </dgm:pt>
    <dgm:pt modelId="{D4B9C546-CB3C-4E25-AA68-1ECBC3B64A78}" type="sibTrans" cxnId="{AF940878-7D7F-49E6-9AAE-452A6C7279A7}">
      <dgm:prSet/>
      <dgm:spPr/>
      <dgm:t>
        <a:bodyPr/>
        <a:lstStyle/>
        <a:p>
          <a:endParaRPr lang="en-US"/>
        </a:p>
      </dgm:t>
    </dgm:pt>
    <dgm:pt modelId="{0BAACEAC-9436-4883-B7F4-084C439D4883}">
      <dgm:prSet phldrT="[Text]"/>
      <dgm:spPr/>
      <dgm:t>
        <a:bodyPr/>
        <a:lstStyle/>
        <a:p>
          <a:r>
            <a:rPr lang="en-US" sz="2600">
              <a:cs typeface="Calibri Light" panose="020F0302020204030204"/>
            </a:rPr>
            <a:t>API data transfer has a performance penalty</a:t>
          </a:r>
        </a:p>
      </dgm:t>
    </dgm:pt>
    <dgm:pt modelId="{1371940F-B10A-4542-B3C3-A4D49BDE7B3E}" type="parTrans" cxnId="{60360C5C-CC18-4E80-97FD-E0E1D72C6AD3}">
      <dgm:prSet/>
      <dgm:spPr/>
      <dgm:t>
        <a:bodyPr/>
        <a:lstStyle/>
        <a:p>
          <a:endParaRPr lang="en-US"/>
        </a:p>
      </dgm:t>
    </dgm:pt>
    <dgm:pt modelId="{3842E2C1-9D69-4311-8BED-B0CCD94B70F5}" type="sibTrans" cxnId="{60360C5C-CC18-4E80-97FD-E0E1D72C6AD3}">
      <dgm:prSet/>
      <dgm:spPr/>
      <dgm:t>
        <a:bodyPr/>
        <a:lstStyle/>
        <a:p>
          <a:endParaRPr lang="en-US"/>
        </a:p>
      </dgm:t>
    </dgm:pt>
    <dgm:pt modelId="{BBF9526A-8A61-4D71-B44B-D7036E8679A9}" type="pres">
      <dgm:prSet presAssocID="{B5036DC0-F059-4FDC-AA77-41E8F910D7A4}" presName="Name0" presStyleCnt="0">
        <dgm:presLayoutVars>
          <dgm:dir/>
          <dgm:animLvl val="lvl"/>
          <dgm:resizeHandles/>
        </dgm:presLayoutVars>
      </dgm:prSet>
      <dgm:spPr/>
    </dgm:pt>
    <dgm:pt modelId="{BC924E9A-CBC8-44D2-9080-A66A2B6B35CE}" type="pres">
      <dgm:prSet presAssocID="{A27CFE2D-9A30-4F51-B71D-4EA7C0EB2BCC}" presName="linNode" presStyleCnt="0"/>
      <dgm:spPr/>
    </dgm:pt>
    <dgm:pt modelId="{38F577BD-B8C3-41C4-9241-9F0A367D466C}" type="pres">
      <dgm:prSet presAssocID="{A27CFE2D-9A30-4F51-B71D-4EA7C0EB2BCC}" presName="parentShp" presStyleLbl="node1" presStyleIdx="0" presStyleCnt="4">
        <dgm:presLayoutVars>
          <dgm:bulletEnabled val="1"/>
        </dgm:presLayoutVars>
      </dgm:prSet>
      <dgm:spPr/>
    </dgm:pt>
    <dgm:pt modelId="{CEE762F3-8032-4FAF-9AE3-5AB41B7033CD}" type="pres">
      <dgm:prSet presAssocID="{A27CFE2D-9A30-4F51-B71D-4EA7C0EB2BCC}" presName="childShp" presStyleLbl="bgAccFollowNode1" presStyleIdx="0" presStyleCnt="4">
        <dgm:presLayoutVars>
          <dgm:bulletEnabled val="1"/>
        </dgm:presLayoutVars>
      </dgm:prSet>
      <dgm:spPr/>
    </dgm:pt>
    <dgm:pt modelId="{95F6EE78-0733-4535-B270-3CFB2D4FC8B1}" type="pres">
      <dgm:prSet presAssocID="{8762C77D-96C0-43C2-B37B-9B1D049FCDF6}" presName="spacing" presStyleCnt="0"/>
      <dgm:spPr/>
    </dgm:pt>
    <dgm:pt modelId="{B9FB8B2D-054A-44EC-8BA5-CA9278A1169A}" type="pres">
      <dgm:prSet presAssocID="{E42C3987-D532-4974-8871-3808DB41F8DA}" presName="linNode" presStyleCnt="0"/>
      <dgm:spPr/>
    </dgm:pt>
    <dgm:pt modelId="{043341F0-DEE6-43A6-BDF2-1D4352728250}" type="pres">
      <dgm:prSet presAssocID="{E42C3987-D532-4974-8871-3808DB41F8DA}" presName="parentShp" presStyleLbl="node1" presStyleIdx="1" presStyleCnt="4">
        <dgm:presLayoutVars>
          <dgm:bulletEnabled val="1"/>
        </dgm:presLayoutVars>
      </dgm:prSet>
      <dgm:spPr/>
    </dgm:pt>
    <dgm:pt modelId="{8768D624-A05E-4D98-BB5A-E69BFC5A935F}" type="pres">
      <dgm:prSet presAssocID="{E42C3987-D532-4974-8871-3808DB41F8DA}" presName="childShp" presStyleLbl="bgAccFollowNode1" presStyleIdx="1" presStyleCnt="4">
        <dgm:presLayoutVars>
          <dgm:bulletEnabled val="1"/>
        </dgm:presLayoutVars>
      </dgm:prSet>
      <dgm:spPr/>
    </dgm:pt>
    <dgm:pt modelId="{B65B46A7-839D-473F-A32E-81EE49738B8C}" type="pres">
      <dgm:prSet presAssocID="{2CFA5248-4C13-4644-BBDC-8AACA4C324F1}" presName="spacing" presStyleCnt="0"/>
      <dgm:spPr/>
    </dgm:pt>
    <dgm:pt modelId="{F7212B61-5F10-4F46-AC4E-BD2B892918D0}" type="pres">
      <dgm:prSet presAssocID="{95B524BF-4D7D-419C-AA1E-9E4B41FCCE16}" presName="linNode" presStyleCnt="0"/>
      <dgm:spPr/>
    </dgm:pt>
    <dgm:pt modelId="{FB55C843-B25D-4223-9BF0-978455D50772}" type="pres">
      <dgm:prSet presAssocID="{95B524BF-4D7D-419C-AA1E-9E4B41FCCE16}" presName="parentShp" presStyleLbl="node1" presStyleIdx="2" presStyleCnt="4">
        <dgm:presLayoutVars>
          <dgm:bulletEnabled val="1"/>
        </dgm:presLayoutVars>
      </dgm:prSet>
      <dgm:spPr/>
    </dgm:pt>
    <dgm:pt modelId="{1E96A237-695B-47FC-90A7-CF342F8CE68E}" type="pres">
      <dgm:prSet presAssocID="{95B524BF-4D7D-419C-AA1E-9E4B41FCCE16}" presName="childShp" presStyleLbl="bgAccFollowNode1" presStyleIdx="2" presStyleCnt="4">
        <dgm:presLayoutVars>
          <dgm:bulletEnabled val="1"/>
        </dgm:presLayoutVars>
      </dgm:prSet>
      <dgm:spPr/>
    </dgm:pt>
    <dgm:pt modelId="{DF6D3F1B-F4CA-438B-89C9-F0B8A8831889}" type="pres">
      <dgm:prSet presAssocID="{71ED4125-3A20-434C-AAB1-31F160F2C4AC}" presName="spacing" presStyleCnt="0"/>
      <dgm:spPr/>
    </dgm:pt>
    <dgm:pt modelId="{6021B389-1945-43EC-AD9A-92277ED95AB9}" type="pres">
      <dgm:prSet presAssocID="{F5D1774E-6066-4451-B364-500D48D2D117}" presName="linNode" presStyleCnt="0"/>
      <dgm:spPr/>
    </dgm:pt>
    <dgm:pt modelId="{3209C16F-E6DB-472E-9031-E934F91D4CEA}" type="pres">
      <dgm:prSet presAssocID="{F5D1774E-6066-4451-B364-500D48D2D117}" presName="parentShp" presStyleLbl="node1" presStyleIdx="3" presStyleCnt="4">
        <dgm:presLayoutVars>
          <dgm:bulletEnabled val="1"/>
        </dgm:presLayoutVars>
      </dgm:prSet>
      <dgm:spPr/>
    </dgm:pt>
    <dgm:pt modelId="{99D638C6-AD6E-4D29-974C-A3B45A78CEEB}" type="pres">
      <dgm:prSet presAssocID="{F5D1774E-6066-4451-B364-500D48D2D117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DC3C803-FC54-463A-84B4-29BCC5552AAD}" type="presOf" srcId="{25D89CBB-692A-42D3-AF44-830B0352F129}" destId="{CEE762F3-8032-4FAF-9AE3-5AB41B7033CD}" srcOrd="0" destOrd="1" presId="urn:microsoft.com/office/officeart/2005/8/layout/vList6"/>
    <dgm:cxn modelId="{3635B70E-EDCA-453D-801E-1A70F7A455E8}" type="presOf" srcId="{A27CFE2D-9A30-4F51-B71D-4EA7C0EB2BCC}" destId="{38F577BD-B8C3-41C4-9241-9F0A367D466C}" srcOrd="0" destOrd="0" presId="urn:microsoft.com/office/officeart/2005/8/layout/vList6"/>
    <dgm:cxn modelId="{2AB68326-2938-4450-98E1-8CD5F6DB4989}" type="presOf" srcId="{B6BD2106-FE80-4969-9597-5E64E9DAF01C}" destId="{8768D624-A05E-4D98-BB5A-E69BFC5A935F}" srcOrd="0" destOrd="1" presId="urn:microsoft.com/office/officeart/2005/8/layout/vList6"/>
    <dgm:cxn modelId="{F3EE3E34-1A54-452D-864C-E823F9521DA3}" srcId="{E42C3987-D532-4974-8871-3808DB41F8DA}" destId="{B6BD2106-FE80-4969-9597-5E64E9DAF01C}" srcOrd="1" destOrd="0" parTransId="{097323BF-1F44-464B-941E-ADAED92DFA19}" sibTransId="{E737B632-6D8B-4EB9-AD13-938AC4C5FBA5}"/>
    <dgm:cxn modelId="{ED76A236-1569-4F88-8F53-6A51E5C4DA47}" srcId="{E42C3987-D532-4974-8871-3808DB41F8DA}" destId="{8E6A6392-ACD3-40CB-B9F9-76E9ECAFFA56}" srcOrd="0" destOrd="0" parTransId="{46FC1292-DFDF-4A1E-9D0D-DF6D8DCDEC81}" sibTransId="{F8FE7AE8-5939-432F-B4AA-D1D5FBC4BACE}"/>
    <dgm:cxn modelId="{3168285B-8E7A-426D-9EA5-C0818F547AE4}" srcId="{A27CFE2D-9A30-4F51-B71D-4EA7C0EB2BCC}" destId="{25D89CBB-692A-42D3-AF44-830B0352F129}" srcOrd="1" destOrd="0" parTransId="{ADDD745E-5AF0-4DE7-AF76-D0EE7B4B9EE8}" sibTransId="{D7A83776-2191-444C-AB97-0C34714D1D9F}"/>
    <dgm:cxn modelId="{60360C5C-CC18-4E80-97FD-E0E1D72C6AD3}" srcId="{F5D1774E-6066-4451-B364-500D48D2D117}" destId="{0BAACEAC-9436-4883-B7F4-084C439D4883}" srcOrd="2" destOrd="0" parTransId="{1371940F-B10A-4542-B3C3-A4D49BDE7B3E}" sibTransId="{3842E2C1-9D69-4311-8BED-B0CCD94B70F5}"/>
    <dgm:cxn modelId="{9C7A9E5E-6DF2-45B8-BC28-D3BF6DF40E9C}" type="presOf" srcId="{165CF955-C317-4E4D-8044-095B76EDA65F}" destId="{99D638C6-AD6E-4D29-974C-A3B45A78CEEB}" srcOrd="0" destOrd="1" presId="urn:microsoft.com/office/officeart/2005/8/layout/vList6"/>
    <dgm:cxn modelId="{C0981A74-D989-419F-9CA8-A47A1ED34A73}" srcId="{B5036DC0-F059-4FDC-AA77-41E8F910D7A4}" destId="{A27CFE2D-9A30-4F51-B71D-4EA7C0EB2BCC}" srcOrd="0" destOrd="0" parTransId="{9A0EADE2-FC0D-4773-AC9B-15EACCD40702}" sibTransId="{8762C77D-96C0-43C2-B37B-9B1D049FCDF6}"/>
    <dgm:cxn modelId="{D3FF9A57-6997-4A37-8D37-1278CF4F015D}" type="presOf" srcId="{02982EAD-A819-44E6-A3B2-F398F33A100F}" destId="{CEE762F3-8032-4FAF-9AE3-5AB41B7033CD}" srcOrd="0" destOrd="0" presId="urn:microsoft.com/office/officeart/2005/8/layout/vList6"/>
    <dgm:cxn modelId="{AF940878-7D7F-49E6-9AAE-452A6C7279A7}" srcId="{F5D1774E-6066-4451-B364-500D48D2D117}" destId="{165CF955-C317-4E4D-8044-095B76EDA65F}" srcOrd="1" destOrd="0" parTransId="{B6209F5B-B986-4828-9BBB-F5BCB371EF4E}" sibTransId="{D4B9C546-CB3C-4E25-AA68-1ECBC3B64A78}"/>
    <dgm:cxn modelId="{72689F7B-6A2C-4E51-B614-7473FE13C95C}" type="presOf" srcId="{F5D1774E-6066-4451-B364-500D48D2D117}" destId="{3209C16F-E6DB-472E-9031-E934F91D4CEA}" srcOrd="0" destOrd="0" presId="urn:microsoft.com/office/officeart/2005/8/layout/vList6"/>
    <dgm:cxn modelId="{95FB3180-91D8-4F3D-AE91-EF604941434A}" srcId="{B5036DC0-F059-4FDC-AA77-41E8F910D7A4}" destId="{F5D1774E-6066-4451-B364-500D48D2D117}" srcOrd="3" destOrd="0" parTransId="{5279A148-C228-44DD-A6EF-7DD03C9E0DC9}" sibTransId="{491E2E62-0101-45BE-B9DD-F06DC70E533C}"/>
    <dgm:cxn modelId="{838A8286-3400-40A5-BD70-9C37D7298FBF}" type="presOf" srcId="{0A516F6B-4660-4446-AAEE-4A41B2FFA3A9}" destId="{99D638C6-AD6E-4D29-974C-A3B45A78CEEB}" srcOrd="0" destOrd="0" presId="urn:microsoft.com/office/officeart/2005/8/layout/vList6"/>
    <dgm:cxn modelId="{1B171188-B855-4174-BDE5-C413F311F0AD}" type="presOf" srcId="{037E0391-9FCE-4745-8EC3-5BEAF22B0D55}" destId="{1E96A237-695B-47FC-90A7-CF342F8CE68E}" srcOrd="0" destOrd="1" presId="urn:microsoft.com/office/officeart/2005/8/layout/vList6"/>
    <dgm:cxn modelId="{F25D608C-DCD2-41CB-B0DC-28ECB152548F}" srcId="{95B524BF-4D7D-419C-AA1E-9E4B41FCCE16}" destId="{037E0391-9FCE-4745-8EC3-5BEAF22B0D55}" srcOrd="1" destOrd="0" parTransId="{D5785E36-687C-4D52-8648-15CFDD4A3571}" sibTransId="{05CEA1CB-0133-4190-B76B-E45C7AA6CCD6}"/>
    <dgm:cxn modelId="{7A8D4C96-BE05-4520-8617-B093FCA3FB13}" type="presOf" srcId="{95B524BF-4D7D-419C-AA1E-9E4B41FCCE16}" destId="{FB55C843-B25D-4223-9BF0-978455D50772}" srcOrd="0" destOrd="0" presId="urn:microsoft.com/office/officeart/2005/8/layout/vList6"/>
    <dgm:cxn modelId="{C9F39698-3C85-4FF5-8C21-1F5DDA5BBC67}" type="presOf" srcId="{E42C3987-D532-4974-8871-3808DB41F8DA}" destId="{043341F0-DEE6-43A6-BDF2-1D4352728250}" srcOrd="0" destOrd="0" presId="urn:microsoft.com/office/officeart/2005/8/layout/vList6"/>
    <dgm:cxn modelId="{FA3F309A-D3C8-4182-971D-5BD209149C9E}" type="presOf" srcId="{4ABCDA3D-9736-444F-A79D-ACBCD19347E1}" destId="{1E96A237-695B-47FC-90A7-CF342F8CE68E}" srcOrd="0" destOrd="2" presId="urn:microsoft.com/office/officeart/2005/8/layout/vList6"/>
    <dgm:cxn modelId="{E45C139E-A60F-4E6A-B25F-9B85A957B1C7}" srcId="{B5036DC0-F059-4FDC-AA77-41E8F910D7A4}" destId="{E42C3987-D532-4974-8871-3808DB41F8DA}" srcOrd="1" destOrd="0" parTransId="{3B1F70D1-AA9A-4FA3-8017-EA35B6E5AC7B}" sibTransId="{2CFA5248-4C13-4644-BBDC-8AACA4C324F1}"/>
    <dgm:cxn modelId="{AB7117AB-B116-43E1-BC37-AF13110A6A97}" type="presOf" srcId="{8E6A6392-ACD3-40CB-B9F9-76E9ECAFFA56}" destId="{8768D624-A05E-4D98-BB5A-E69BFC5A935F}" srcOrd="0" destOrd="0" presId="urn:microsoft.com/office/officeart/2005/8/layout/vList6"/>
    <dgm:cxn modelId="{A1235CB3-79C7-45FF-A311-B7BDB835A026}" type="presOf" srcId="{B5036DC0-F059-4FDC-AA77-41E8F910D7A4}" destId="{BBF9526A-8A61-4D71-B44B-D7036E8679A9}" srcOrd="0" destOrd="0" presId="urn:microsoft.com/office/officeart/2005/8/layout/vList6"/>
    <dgm:cxn modelId="{555A79C1-63EC-4F80-9951-D5E2D221C344}" srcId="{A27CFE2D-9A30-4F51-B71D-4EA7C0EB2BCC}" destId="{02982EAD-A819-44E6-A3B2-F398F33A100F}" srcOrd="0" destOrd="0" parTransId="{7349E345-B3E3-4182-9C1A-1BEEA0436410}" sibTransId="{239FB4AA-5AC6-474B-937E-31FCBBB1D0A3}"/>
    <dgm:cxn modelId="{48E2A3C1-F00D-4F84-BD45-7A169F53D2D1}" srcId="{95B524BF-4D7D-419C-AA1E-9E4B41FCCE16}" destId="{4ABCDA3D-9736-444F-A79D-ACBCD19347E1}" srcOrd="2" destOrd="0" parTransId="{D2EC3E7E-AF3B-4D1D-B06A-048913C08DBD}" sibTransId="{7779A09B-553F-4666-B4B6-378850B14AD7}"/>
    <dgm:cxn modelId="{48122BD8-2EA2-4304-8F01-0E07656A18BC}" srcId="{95B524BF-4D7D-419C-AA1E-9E4B41FCCE16}" destId="{2954D666-653C-44D1-AB5F-11F75C240DD3}" srcOrd="0" destOrd="0" parTransId="{CF28B27B-155B-4C97-BD58-2712C575DBE4}" sibTransId="{9ACEC5D2-6910-41D1-BFF8-F01D3A591A85}"/>
    <dgm:cxn modelId="{0D740DE3-ED13-4A3D-B04A-61F29328A15D}" type="presOf" srcId="{2954D666-653C-44D1-AB5F-11F75C240DD3}" destId="{1E96A237-695B-47FC-90A7-CF342F8CE68E}" srcOrd="0" destOrd="0" presId="urn:microsoft.com/office/officeart/2005/8/layout/vList6"/>
    <dgm:cxn modelId="{B87FBBE5-D7EB-4F65-833E-75910B214D37}" type="presOf" srcId="{0BAACEAC-9436-4883-B7F4-084C439D4883}" destId="{99D638C6-AD6E-4D29-974C-A3B45A78CEEB}" srcOrd="0" destOrd="2" presId="urn:microsoft.com/office/officeart/2005/8/layout/vList6"/>
    <dgm:cxn modelId="{58735CE6-A218-4617-BB75-17FA7A228112}" srcId="{F5D1774E-6066-4451-B364-500D48D2D117}" destId="{0A516F6B-4660-4446-AAEE-4A41B2FFA3A9}" srcOrd="0" destOrd="0" parTransId="{D11152AD-E817-4638-92A3-045587477EEE}" sibTransId="{E7E7DEE5-5620-4EC0-8378-36F30855B82A}"/>
    <dgm:cxn modelId="{697AE7F1-0EE0-4B88-913D-B8B735DEF204}" srcId="{B5036DC0-F059-4FDC-AA77-41E8F910D7A4}" destId="{95B524BF-4D7D-419C-AA1E-9E4B41FCCE16}" srcOrd="2" destOrd="0" parTransId="{4468E04C-541E-4A0F-80BC-E916EAF22641}" sibTransId="{71ED4125-3A20-434C-AAB1-31F160F2C4AC}"/>
    <dgm:cxn modelId="{3620C8D6-F1CC-44BB-8BEE-6106176C518E}" type="presParOf" srcId="{BBF9526A-8A61-4D71-B44B-D7036E8679A9}" destId="{BC924E9A-CBC8-44D2-9080-A66A2B6B35CE}" srcOrd="0" destOrd="0" presId="urn:microsoft.com/office/officeart/2005/8/layout/vList6"/>
    <dgm:cxn modelId="{3538D34B-E64D-48EE-A487-C7146ADA4D00}" type="presParOf" srcId="{BC924E9A-CBC8-44D2-9080-A66A2B6B35CE}" destId="{38F577BD-B8C3-41C4-9241-9F0A367D466C}" srcOrd="0" destOrd="0" presId="urn:microsoft.com/office/officeart/2005/8/layout/vList6"/>
    <dgm:cxn modelId="{F76B4570-0961-4C21-AC98-2BF6B978125B}" type="presParOf" srcId="{BC924E9A-CBC8-44D2-9080-A66A2B6B35CE}" destId="{CEE762F3-8032-4FAF-9AE3-5AB41B7033CD}" srcOrd="1" destOrd="0" presId="urn:microsoft.com/office/officeart/2005/8/layout/vList6"/>
    <dgm:cxn modelId="{7A663A98-3A90-43A1-9A2B-FA320E87049A}" type="presParOf" srcId="{BBF9526A-8A61-4D71-B44B-D7036E8679A9}" destId="{95F6EE78-0733-4535-B270-3CFB2D4FC8B1}" srcOrd="1" destOrd="0" presId="urn:microsoft.com/office/officeart/2005/8/layout/vList6"/>
    <dgm:cxn modelId="{DABF8D35-2087-405E-9E57-104965678396}" type="presParOf" srcId="{BBF9526A-8A61-4D71-B44B-D7036E8679A9}" destId="{B9FB8B2D-054A-44EC-8BA5-CA9278A1169A}" srcOrd="2" destOrd="0" presId="urn:microsoft.com/office/officeart/2005/8/layout/vList6"/>
    <dgm:cxn modelId="{1A0E25D0-051B-4C25-A6D1-52960F08CBBF}" type="presParOf" srcId="{B9FB8B2D-054A-44EC-8BA5-CA9278A1169A}" destId="{043341F0-DEE6-43A6-BDF2-1D4352728250}" srcOrd="0" destOrd="0" presId="urn:microsoft.com/office/officeart/2005/8/layout/vList6"/>
    <dgm:cxn modelId="{027584CE-57D7-497D-8207-F3DA03326012}" type="presParOf" srcId="{B9FB8B2D-054A-44EC-8BA5-CA9278A1169A}" destId="{8768D624-A05E-4D98-BB5A-E69BFC5A935F}" srcOrd="1" destOrd="0" presId="urn:microsoft.com/office/officeart/2005/8/layout/vList6"/>
    <dgm:cxn modelId="{41121E3F-5A82-41A8-BDBE-86E177A3B988}" type="presParOf" srcId="{BBF9526A-8A61-4D71-B44B-D7036E8679A9}" destId="{B65B46A7-839D-473F-A32E-81EE49738B8C}" srcOrd="3" destOrd="0" presId="urn:microsoft.com/office/officeart/2005/8/layout/vList6"/>
    <dgm:cxn modelId="{0359F4D4-9B36-4EF3-BCEC-371D27FE9A70}" type="presParOf" srcId="{BBF9526A-8A61-4D71-B44B-D7036E8679A9}" destId="{F7212B61-5F10-4F46-AC4E-BD2B892918D0}" srcOrd="4" destOrd="0" presId="urn:microsoft.com/office/officeart/2005/8/layout/vList6"/>
    <dgm:cxn modelId="{E7D410D6-72CF-4784-9550-74FAEB4DC58C}" type="presParOf" srcId="{F7212B61-5F10-4F46-AC4E-BD2B892918D0}" destId="{FB55C843-B25D-4223-9BF0-978455D50772}" srcOrd="0" destOrd="0" presId="urn:microsoft.com/office/officeart/2005/8/layout/vList6"/>
    <dgm:cxn modelId="{965542D4-832B-483B-BE90-7AF6110AFAE2}" type="presParOf" srcId="{F7212B61-5F10-4F46-AC4E-BD2B892918D0}" destId="{1E96A237-695B-47FC-90A7-CF342F8CE68E}" srcOrd="1" destOrd="0" presId="urn:microsoft.com/office/officeart/2005/8/layout/vList6"/>
    <dgm:cxn modelId="{5C990B52-35C6-4DC4-88C1-75F275D4DCD9}" type="presParOf" srcId="{BBF9526A-8A61-4D71-B44B-D7036E8679A9}" destId="{DF6D3F1B-F4CA-438B-89C9-F0B8A8831889}" srcOrd="5" destOrd="0" presId="urn:microsoft.com/office/officeart/2005/8/layout/vList6"/>
    <dgm:cxn modelId="{0B5954FD-B084-41DD-BD53-5A5CD8A87D9B}" type="presParOf" srcId="{BBF9526A-8A61-4D71-B44B-D7036E8679A9}" destId="{6021B389-1945-43EC-AD9A-92277ED95AB9}" srcOrd="6" destOrd="0" presId="urn:microsoft.com/office/officeart/2005/8/layout/vList6"/>
    <dgm:cxn modelId="{93AB76AD-F98A-443F-B832-9EC86777D455}" type="presParOf" srcId="{6021B389-1945-43EC-AD9A-92277ED95AB9}" destId="{3209C16F-E6DB-472E-9031-E934F91D4CEA}" srcOrd="0" destOrd="0" presId="urn:microsoft.com/office/officeart/2005/8/layout/vList6"/>
    <dgm:cxn modelId="{8F3C2A8C-AB13-48D5-928A-82401852E79B}" type="presParOf" srcId="{6021B389-1945-43EC-AD9A-92277ED95AB9}" destId="{99D638C6-AD6E-4D29-974C-A3B45A78CEE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6955205-C6E5-4C2E-A510-7FDDC5074B4E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9E8D63-4AB6-4BAF-A82A-5150705EFF96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Which one is faster?</a:t>
          </a:r>
        </a:p>
      </dgm:t>
    </dgm:pt>
    <dgm:pt modelId="{170BF214-173E-483C-BCF3-F602E212591A}" type="parTrans" cxnId="{02D60201-8939-4040-BE75-B544FFCED15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E763B06-CCA6-4924-831E-3D6E68CFF1C0}" type="sibTrans" cxnId="{02D60201-8939-4040-BE75-B544FFCED15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342BCD91-3C18-4446-ADA6-1769803827FE}">
      <dgm:prSet phldrT="[Text]"/>
      <dgm:spPr/>
      <dgm:t>
        <a:bodyPr/>
        <a:lstStyle/>
        <a:p>
          <a:r>
            <a:rPr lang="en-US">
              <a:latin typeface="Abadi Extra Light"/>
            </a:rPr>
            <a:t>Scala is faster (compared to PySpark) for most operations </a:t>
          </a:r>
          <a:endParaRPr lang="en-US" b="1">
            <a:latin typeface="Abadi Extra Light"/>
          </a:endParaRPr>
        </a:p>
      </dgm:t>
    </dgm:pt>
    <dgm:pt modelId="{12CF0298-D94C-4820-B09F-03D91725AC5A}" type="parTrans" cxnId="{B26A41FF-93C9-4939-8985-B254830BB8AC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9296CCF-CEDB-458B-90E2-E478280E5BFA}" type="sibTrans" cxnId="{B26A41FF-93C9-4939-8985-B254830BB8AC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A1185D5-29AD-4DE3-A2BF-183DB201512A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Is it worth learning a new faster language?</a:t>
          </a:r>
        </a:p>
      </dgm:t>
    </dgm:pt>
    <dgm:pt modelId="{831ECD70-6FF3-404D-9A63-B9D17FD2847F}" type="parTrans" cxnId="{61062245-1A2A-4273-8EE1-B8B545EED5B0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C748857-9283-4816-8548-5C9907E0F161}" type="sibTrans" cxnId="{61062245-1A2A-4273-8EE1-B8B545EED5B0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14EF867-8536-418B-97A7-F0F75AAADD9C}">
      <dgm:prSet phldrT="[Text]"/>
      <dgm:spPr/>
      <dgm:t>
        <a:bodyPr/>
        <a:lstStyle/>
        <a:p>
          <a:r>
            <a:rPr lang="en-US">
              <a:latin typeface="Abadi Extra Light"/>
            </a:rPr>
            <a:t>Difference in performance increases as machines become more powerful (e.g. on distributed cluster)</a:t>
          </a:r>
        </a:p>
      </dgm:t>
    </dgm:pt>
    <dgm:pt modelId="{A775A3ED-7187-4F5E-AE3F-C7FB8C861B8B}" type="parTrans" cxnId="{0737E4F7-1A25-48A0-B7D5-255DBC9EDBD7}">
      <dgm:prSet/>
      <dgm:spPr/>
      <dgm:t>
        <a:bodyPr/>
        <a:lstStyle/>
        <a:p>
          <a:endParaRPr lang="en-US"/>
        </a:p>
      </dgm:t>
    </dgm:pt>
    <dgm:pt modelId="{99C21AE9-C3B2-449B-BEFE-52904132F0CE}" type="sibTrans" cxnId="{0737E4F7-1A25-48A0-B7D5-255DBC9EDBD7}">
      <dgm:prSet/>
      <dgm:spPr/>
      <dgm:t>
        <a:bodyPr/>
        <a:lstStyle/>
        <a:p>
          <a:endParaRPr lang="en-US"/>
        </a:p>
      </dgm:t>
    </dgm:pt>
    <dgm:pt modelId="{B5A165E9-070E-48E0-86C4-600DE1870C96}">
      <dgm:prSet phldrT="[Text]"/>
      <dgm:spPr/>
      <dgm:t>
        <a:bodyPr/>
        <a:lstStyle/>
        <a:p>
          <a:r>
            <a:rPr lang="en-US" sz="2600">
              <a:latin typeface="Abadi Extra Light"/>
            </a:rPr>
            <a:t>Scala is not yet mature as Python</a:t>
          </a:r>
        </a:p>
      </dgm:t>
    </dgm:pt>
    <dgm:pt modelId="{4A72D06F-D432-4A45-BC9B-5D18B4F5823F}" type="parTrans" cxnId="{86CEBEE4-7DE8-4E90-9127-C8BFC24CD20B}">
      <dgm:prSet/>
      <dgm:spPr/>
      <dgm:t>
        <a:bodyPr/>
        <a:lstStyle/>
        <a:p>
          <a:endParaRPr lang="en-US"/>
        </a:p>
      </dgm:t>
    </dgm:pt>
    <dgm:pt modelId="{7E4B561E-D15B-44A8-96C1-DF9A0179B845}" type="sibTrans" cxnId="{86CEBEE4-7DE8-4E90-9127-C8BFC24CD20B}">
      <dgm:prSet/>
      <dgm:spPr/>
      <dgm:t>
        <a:bodyPr/>
        <a:lstStyle/>
        <a:p>
          <a:endParaRPr lang="en-US"/>
        </a:p>
      </dgm:t>
    </dgm:pt>
    <dgm:pt modelId="{65085D16-DA5C-46A0-AEF3-7E0A1C5F689B}">
      <dgm:prSet phldrT="[Text]"/>
      <dgm:spPr/>
      <dgm:t>
        <a:bodyPr/>
        <a:lstStyle/>
        <a:p>
          <a:r>
            <a:rPr lang="en-US" sz="2600">
              <a:latin typeface="Abadi Extra Light"/>
            </a:rPr>
            <a:t>Use Scala for larger datasets if ML algorithms are available</a:t>
          </a:r>
        </a:p>
      </dgm:t>
    </dgm:pt>
    <dgm:pt modelId="{6ED01DEA-6777-4B8F-A6BE-B93941BA5C5D}" type="parTrans" cxnId="{9299E6FD-650F-4352-A264-2A7861A1EDE7}">
      <dgm:prSet/>
      <dgm:spPr/>
      <dgm:t>
        <a:bodyPr/>
        <a:lstStyle/>
        <a:p>
          <a:endParaRPr lang="en-US"/>
        </a:p>
      </dgm:t>
    </dgm:pt>
    <dgm:pt modelId="{C31C4860-DBC8-4277-8543-C752C1574F4A}" type="sibTrans" cxnId="{9299E6FD-650F-4352-A264-2A7861A1EDE7}">
      <dgm:prSet/>
      <dgm:spPr/>
      <dgm:t>
        <a:bodyPr/>
        <a:lstStyle/>
        <a:p>
          <a:endParaRPr lang="en-US"/>
        </a:p>
      </dgm:t>
    </dgm:pt>
    <dgm:pt modelId="{C85EE9DA-E42C-4AC4-BAEE-04190E3CFCD4}">
      <dgm:prSet phldrT="[Text]"/>
      <dgm:spPr/>
      <dgm:t>
        <a:bodyPr/>
        <a:lstStyle/>
        <a:p>
          <a:r>
            <a:rPr lang="en-US" sz="2600">
              <a:latin typeface="Abadi Extra Light"/>
            </a:rPr>
            <a:t>Use PySpark for data manipulation + Python if ML algorithms not available in Scala.</a:t>
          </a:r>
        </a:p>
      </dgm:t>
    </dgm:pt>
    <dgm:pt modelId="{AEEDA99B-7BB3-4FD6-8596-F8A172D9CBDB}" type="parTrans" cxnId="{F079108E-38C7-4C75-A1AE-DC745D57772B}">
      <dgm:prSet/>
      <dgm:spPr/>
      <dgm:t>
        <a:bodyPr/>
        <a:lstStyle/>
        <a:p>
          <a:endParaRPr lang="en-US"/>
        </a:p>
      </dgm:t>
    </dgm:pt>
    <dgm:pt modelId="{152E5319-A479-4997-9C65-153F0375CA09}" type="sibTrans" cxnId="{F079108E-38C7-4C75-A1AE-DC745D57772B}">
      <dgm:prSet/>
      <dgm:spPr/>
      <dgm:t>
        <a:bodyPr/>
        <a:lstStyle/>
        <a:p>
          <a:endParaRPr lang="en-US"/>
        </a:p>
      </dgm:t>
    </dgm:pt>
    <dgm:pt modelId="{CEF8F4A1-7E0F-4E95-821A-00C80C854241}" type="pres">
      <dgm:prSet presAssocID="{E6955205-C6E5-4C2E-A510-7FDDC5074B4E}" presName="linearFlow" presStyleCnt="0">
        <dgm:presLayoutVars>
          <dgm:dir/>
          <dgm:resizeHandles val="exact"/>
        </dgm:presLayoutVars>
      </dgm:prSet>
      <dgm:spPr/>
    </dgm:pt>
    <dgm:pt modelId="{3E87C697-A766-4406-B97D-775563FF36E4}" type="pres">
      <dgm:prSet presAssocID="{849E8D63-4AB6-4BAF-A82A-5150705EFF96}" presName="composite" presStyleCnt="0"/>
      <dgm:spPr/>
    </dgm:pt>
    <dgm:pt modelId="{EBC9D262-C875-4645-BDD5-3AD66E5A539C}" type="pres">
      <dgm:prSet presAssocID="{849E8D63-4AB6-4BAF-A82A-5150705EFF96}" presName="imgShp" presStyleLbl="fgImgPlace1" presStyleIdx="0" presStyleCnt="2" custLinFactNeighborX="-13471" custLinFactNeighborY="167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BC420910-BA02-41C8-A755-8143E5D3B635}" type="pres">
      <dgm:prSet presAssocID="{849E8D63-4AB6-4BAF-A82A-5150705EFF96}" presName="txShp" presStyleLbl="node1" presStyleIdx="0" presStyleCnt="2" custScaleX="114736" custLinFactNeighborY="15387">
        <dgm:presLayoutVars>
          <dgm:bulletEnabled val="1"/>
        </dgm:presLayoutVars>
      </dgm:prSet>
      <dgm:spPr/>
    </dgm:pt>
    <dgm:pt modelId="{65E3CA2D-B2D6-4B38-9D37-8CFB0955245C}" type="pres">
      <dgm:prSet presAssocID="{6E763B06-CCA6-4924-831E-3D6E68CFF1C0}" presName="spacing" presStyleCnt="0"/>
      <dgm:spPr/>
    </dgm:pt>
    <dgm:pt modelId="{641D5FB8-7D0D-45B1-8F2F-22543B125B51}" type="pres">
      <dgm:prSet presAssocID="{1A1185D5-29AD-4DE3-A2BF-183DB201512A}" presName="composite" presStyleCnt="0"/>
      <dgm:spPr/>
    </dgm:pt>
    <dgm:pt modelId="{8A37175B-89B5-4537-803D-11ABB9CEF5E1}" type="pres">
      <dgm:prSet presAssocID="{1A1185D5-29AD-4DE3-A2BF-183DB201512A}" presName="imgShp" presStyleLbl="fgImgPlace1" presStyleIdx="1" presStyleCnt="2" custLinFactNeighborX="-13020" custLinFactNeighborY="-51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EFAD3B6-8BE7-4EDF-B753-B228AFF66C2A}" type="pres">
      <dgm:prSet presAssocID="{1A1185D5-29AD-4DE3-A2BF-183DB201512A}" presName="txShp" presStyleLbl="node1" presStyleIdx="1" presStyleCnt="2" custScaleX="116207" custLinFactNeighborX="198" custLinFactNeighborY="-4847">
        <dgm:presLayoutVars>
          <dgm:bulletEnabled val="1"/>
        </dgm:presLayoutVars>
      </dgm:prSet>
      <dgm:spPr/>
    </dgm:pt>
  </dgm:ptLst>
  <dgm:cxnLst>
    <dgm:cxn modelId="{02D60201-8939-4040-BE75-B544FFCED15E}" srcId="{E6955205-C6E5-4C2E-A510-7FDDC5074B4E}" destId="{849E8D63-4AB6-4BAF-A82A-5150705EFF96}" srcOrd="0" destOrd="0" parTransId="{170BF214-173E-483C-BCF3-F602E212591A}" sibTransId="{6E763B06-CCA6-4924-831E-3D6E68CFF1C0}"/>
    <dgm:cxn modelId="{7D880363-5496-4E97-B786-B9C82F09208E}" type="presOf" srcId="{849E8D63-4AB6-4BAF-A82A-5150705EFF96}" destId="{BC420910-BA02-41C8-A755-8143E5D3B635}" srcOrd="0" destOrd="0" presId="urn:microsoft.com/office/officeart/2005/8/layout/vList3"/>
    <dgm:cxn modelId="{61062245-1A2A-4273-8EE1-B8B545EED5B0}" srcId="{E6955205-C6E5-4C2E-A510-7FDDC5074B4E}" destId="{1A1185D5-29AD-4DE3-A2BF-183DB201512A}" srcOrd="1" destOrd="0" parTransId="{831ECD70-6FF3-404D-9A63-B9D17FD2847F}" sibTransId="{5C748857-9283-4816-8548-5C9907E0F161}"/>
    <dgm:cxn modelId="{7D43324B-CA80-430E-BE85-E5CE60668D78}" type="presOf" srcId="{114EF867-8536-418B-97A7-F0F75AAADD9C}" destId="{BC420910-BA02-41C8-A755-8143E5D3B635}" srcOrd="0" destOrd="2" presId="urn:microsoft.com/office/officeart/2005/8/layout/vList3"/>
    <dgm:cxn modelId="{8E2AE74D-2180-4843-BCBA-C65A5AE10195}" type="presOf" srcId="{C85EE9DA-E42C-4AC4-BAEE-04190E3CFCD4}" destId="{4EFAD3B6-8BE7-4EDF-B753-B228AFF66C2A}" srcOrd="0" destOrd="3" presId="urn:microsoft.com/office/officeart/2005/8/layout/vList3"/>
    <dgm:cxn modelId="{90046275-0583-4858-8DE5-B0CD7E1489F1}" type="presOf" srcId="{E6955205-C6E5-4C2E-A510-7FDDC5074B4E}" destId="{CEF8F4A1-7E0F-4E95-821A-00C80C854241}" srcOrd="0" destOrd="0" presId="urn:microsoft.com/office/officeart/2005/8/layout/vList3"/>
    <dgm:cxn modelId="{4F51137A-0BC2-4644-B01E-021716F8B685}" type="presOf" srcId="{342BCD91-3C18-4446-ADA6-1769803827FE}" destId="{BC420910-BA02-41C8-A755-8143E5D3B635}" srcOrd="0" destOrd="1" presId="urn:microsoft.com/office/officeart/2005/8/layout/vList3"/>
    <dgm:cxn modelId="{F079108E-38C7-4C75-A1AE-DC745D57772B}" srcId="{1A1185D5-29AD-4DE3-A2BF-183DB201512A}" destId="{C85EE9DA-E42C-4AC4-BAEE-04190E3CFCD4}" srcOrd="2" destOrd="0" parTransId="{AEEDA99B-7BB3-4FD6-8596-F8A172D9CBDB}" sibTransId="{152E5319-A479-4997-9C65-153F0375CA09}"/>
    <dgm:cxn modelId="{33226EA5-759C-4385-8E0A-7E46C1E95E6E}" type="presOf" srcId="{B5A165E9-070E-48E0-86C4-600DE1870C96}" destId="{4EFAD3B6-8BE7-4EDF-B753-B228AFF66C2A}" srcOrd="0" destOrd="1" presId="urn:microsoft.com/office/officeart/2005/8/layout/vList3"/>
    <dgm:cxn modelId="{A76957A5-372E-4C22-9115-3CBCE28E6413}" type="presOf" srcId="{65085D16-DA5C-46A0-AEF3-7E0A1C5F689B}" destId="{4EFAD3B6-8BE7-4EDF-B753-B228AFF66C2A}" srcOrd="0" destOrd="2" presId="urn:microsoft.com/office/officeart/2005/8/layout/vList3"/>
    <dgm:cxn modelId="{8C91C6B1-E1BC-4DEA-84A3-88118EA780AD}" type="presOf" srcId="{1A1185D5-29AD-4DE3-A2BF-183DB201512A}" destId="{4EFAD3B6-8BE7-4EDF-B753-B228AFF66C2A}" srcOrd="0" destOrd="0" presId="urn:microsoft.com/office/officeart/2005/8/layout/vList3"/>
    <dgm:cxn modelId="{86CEBEE4-7DE8-4E90-9127-C8BFC24CD20B}" srcId="{1A1185D5-29AD-4DE3-A2BF-183DB201512A}" destId="{B5A165E9-070E-48E0-86C4-600DE1870C96}" srcOrd="0" destOrd="0" parTransId="{4A72D06F-D432-4A45-BC9B-5D18B4F5823F}" sibTransId="{7E4B561E-D15B-44A8-96C1-DF9A0179B845}"/>
    <dgm:cxn modelId="{0737E4F7-1A25-48A0-B7D5-255DBC9EDBD7}" srcId="{849E8D63-4AB6-4BAF-A82A-5150705EFF96}" destId="{114EF867-8536-418B-97A7-F0F75AAADD9C}" srcOrd="1" destOrd="0" parTransId="{A775A3ED-7187-4F5E-AE3F-C7FB8C861B8B}" sibTransId="{99C21AE9-C3B2-449B-BEFE-52904132F0CE}"/>
    <dgm:cxn modelId="{9299E6FD-650F-4352-A264-2A7861A1EDE7}" srcId="{1A1185D5-29AD-4DE3-A2BF-183DB201512A}" destId="{65085D16-DA5C-46A0-AEF3-7E0A1C5F689B}" srcOrd="1" destOrd="0" parTransId="{6ED01DEA-6777-4B8F-A6BE-B93941BA5C5D}" sibTransId="{C31C4860-DBC8-4277-8543-C752C1574F4A}"/>
    <dgm:cxn modelId="{B26A41FF-93C9-4939-8985-B254830BB8AC}" srcId="{849E8D63-4AB6-4BAF-A82A-5150705EFF96}" destId="{342BCD91-3C18-4446-ADA6-1769803827FE}" srcOrd="0" destOrd="0" parTransId="{12CF0298-D94C-4820-B09F-03D91725AC5A}" sibTransId="{89296CCF-CEDB-458B-90E2-E478280E5BFA}"/>
    <dgm:cxn modelId="{3B31FBB6-D2F9-4CEC-B03B-AFAEEECCC354}" type="presParOf" srcId="{CEF8F4A1-7E0F-4E95-821A-00C80C854241}" destId="{3E87C697-A766-4406-B97D-775563FF36E4}" srcOrd="0" destOrd="0" presId="urn:microsoft.com/office/officeart/2005/8/layout/vList3"/>
    <dgm:cxn modelId="{B506C5A3-637B-4A07-A016-5613D214BD98}" type="presParOf" srcId="{3E87C697-A766-4406-B97D-775563FF36E4}" destId="{EBC9D262-C875-4645-BDD5-3AD66E5A539C}" srcOrd="0" destOrd="0" presId="urn:microsoft.com/office/officeart/2005/8/layout/vList3"/>
    <dgm:cxn modelId="{3B5151A8-62E1-4BCE-9A20-69A67D75C17F}" type="presParOf" srcId="{3E87C697-A766-4406-B97D-775563FF36E4}" destId="{BC420910-BA02-41C8-A755-8143E5D3B635}" srcOrd="1" destOrd="0" presId="urn:microsoft.com/office/officeart/2005/8/layout/vList3"/>
    <dgm:cxn modelId="{E972E39F-88FC-467B-A774-F224B8AA0286}" type="presParOf" srcId="{CEF8F4A1-7E0F-4E95-821A-00C80C854241}" destId="{65E3CA2D-B2D6-4B38-9D37-8CFB0955245C}" srcOrd="1" destOrd="0" presId="urn:microsoft.com/office/officeart/2005/8/layout/vList3"/>
    <dgm:cxn modelId="{A2F6D878-E2E4-4C32-82E1-40E93CF5EE54}" type="presParOf" srcId="{CEF8F4A1-7E0F-4E95-821A-00C80C854241}" destId="{641D5FB8-7D0D-45B1-8F2F-22543B125B51}" srcOrd="2" destOrd="0" presId="urn:microsoft.com/office/officeart/2005/8/layout/vList3"/>
    <dgm:cxn modelId="{4E430CF9-5730-407D-96CC-D30D54C8740A}" type="presParOf" srcId="{641D5FB8-7D0D-45B1-8F2F-22543B125B51}" destId="{8A37175B-89B5-4537-803D-11ABB9CEF5E1}" srcOrd="0" destOrd="0" presId="urn:microsoft.com/office/officeart/2005/8/layout/vList3"/>
    <dgm:cxn modelId="{980831E5-5980-4942-B8EF-B271F910C89E}" type="presParOf" srcId="{641D5FB8-7D0D-45B1-8F2F-22543B125B51}" destId="{4EFAD3B6-8BE7-4EDF-B753-B228AFF66C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29E6B-65C6-41F6-AAEA-91EADF3CD46C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17CD12-86FD-4EBA-B83D-BA54584D1C59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Quickly and easily handle Big Data</a:t>
          </a:r>
        </a:p>
      </dgm:t>
    </dgm:pt>
    <dgm:pt modelId="{7FA716FA-6F73-48AC-82A0-9B34E5AAA9A2}" type="parTrans" cxnId="{A05E677E-99FE-4A55-98C7-68F88F078D9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BE93E5F-1511-4163-A190-A49C1757D4D3}" type="sibTrans" cxnId="{A05E677E-99FE-4A55-98C7-68F88F078D9D}">
      <dgm:prSet phldrT="01"/>
      <dgm:spPr/>
      <dgm:t>
        <a:bodyPr/>
        <a:lstStyle/>
        <a:p>
          <a:pPr algn="ctr"/>
          <a:r>
            <a:rPr lang="en-US" b="0">
              <a:solidFill>
                <a:schemeClr val="tx1"/>
              </a:solidFill>
              <a:latin typeface="Abadi Extra Light" panose="020B0204020104020204" pitchFamily="34" charset="0"/>
            </a:rPr>
            <a:t>Latest Technology</a:t>
          </a:r>
        </a:p>
      </dgm:t>
    </dgm:pt>
    <dgm:pt modelId="{5142C521-A442-453A-A6C7-C168671CCF16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Works also with AWS, Cassandra, and more</a:t>
          </a:r>
        </a:p>
      </dgm:t>
    </dgm:pt>
    <dgm:pt modelId="{CD17CEDC-F4F7-4CC2-A499-AA4E09F21D55}" type="parTrans" cxnId="{AB2CB434-5920-4BE7-BE11-A7D4AECAACF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F8AADFC-AB01-4926-80EF-101B4B8AB0F5}" type="sibTrans" cxnId="{AB2CB434-5920-4BE7-BE11-A7D4AECAACF4}">
      <dgm:prSet phldrT="02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  <a:latin typeface="Abadi Extra Light" panose="020B0204020104020204" pitchFamily="34" charset="0"/>
            </a:rPr>
            <a:t>Flexible Alternative to MapReduce</a:t>
          </a:r>
        </a:p>
      </dgm:t>
    </dgm:pt>
    <dgm:pt modelId="{9D60CA9B-F2A4-48B5-AC3E-5A9031EDC120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Keeps data in memory (vs. hard disk for MapReduce)</a:t>
          </a:r>
        </a:p>
        <a:p>
          <a:r>
            <a:rPr lang="en-US">
              <a:latin typeface="Abadi Extra Light" panose="020B0204020104020204" pitchFamily="34" charset="0"/>
            </a:rPr>
            <a:t>Distributed data collection </a:t>
          </a:r>
        </a:p>
      </dgm:t>
    </dgm:pt>
    <dgm:pt modelId="{A27533F3-1641-4F19-AA55-E4BA796BF628}" type="parTrans" cxnId="{522F0E04-953C-4E58-B6F8-65B18999F9CF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068C659-3194-40CB-8F75-D823009EC766}" type="sibTrans" cxnId="{522F0E04-953C-4E58-B6F8-65B18999F9CF}">
      <dgm:prSet phldrT="03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  <a:latin typeface="Abadi Extra Light" panose="020B0204020104020204" pitchFamily="34" charset="0"/>
            </a:rPr>
            <a:t>100x faster then MapReduce</a:t>
          </a:r>
        </a:p>
      </dgm:t>
    </dgm:pt>
    <dgm:pt modelId="{1D238CFD-757A-4F01-9508-F222198885AB}" type="pres">
      <dgm:prSet presAssocID="{76E29E6B-65C6-41F6-AAEA-91EADF3CD46C}" presName="Name0" presStyleCnt="0">
        <dgm:presLayoutVars>
          <dgm:animLvl val="lvl"/>
          <dgm:resizeHandles val="exact"/>
        </dgm:presLayoutVars>
      </dgm:prSet>
      <dgm:spPr/>
    </dgm:pt>
    <dgm:pt modelId="{D38D547F-83BD-4846-B109-9D900FA55A0D}" type="pres">
      <dgm:prSet presAssocID="{3E17CD12-86FD-4EBA-B83D-BA54584D1C59}" presName="compositeNode" presStyleCnt="0">
        <dgm:presLayoutVars>
          <dgm:bulletEnabled val="1"/>
        </dgm:presLayoutVars>
      </dgm:prSet>
      <dgm:spPr/>
    </dgm:pt>
    <dgm:pt modelId="{5B2DC79C-9923-4901-8385-F6203C415072}" type="pres">
      <dgm:prSet presAssocID="{3E17CD12-86FD-4EBA-B83D-BA54584D1C59}" presName="bgRect" presStyleLbl="alignNode1" presStyleIdx="0" presStyleCnt="3"/>
      <dgm:spPr/>
    </dgm:pt>
    <dgm:pt modelId="{FE541E54-E223-44E3-9AF4-806292EDD0A6}" type="pres">
      <dgm:prSet presAssocID="{9BE93E5F-1511-4163-A190-A49C1757D4D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EEF088D-587D-4AD6-9178-43CB755C8FB8}" type="pres">
      <dgm:prSet presAssocID="{3E17CD12-86FD-4EBA-B83D-BA54584D1C59}" presName="nodeRect" presStyleLbl="alignNode1" presStyleIdx="0" presStyleCnt="3">
        <dgm:presLayoutVars>
          <dgm:bulletEnabled val="1"/>
        </dgm:presLayoutVars>
      </dgm:prSet>
      <dgm:spPr/>
    </dgm:pt>
    <dgm:pt modelId="{1059EB27-833F-4536-B2D3-D79A283426BD}" type="pres">
      <dgm:prSet presAssocID="{9BE93E5F-1511-4163-A190-A49C1757D4D3}" presName="sibTrans" presStyleCnt="0"/>
      <dgm:spPr/>
    </dgm:pt>
    <dgm:pt modelId="{E79D0B34-8913-445B-8603-166EFD0C37B3}" type="pres">
      <dgm:prSet presAssocID="{5142C521-A442-453A-A6C7-C168671CCF16}" presName="compositeNode" presStyleCnt="0">
        <dgm:presLayoutVars>
          <dgm:bulletEnabled val="1"/>
        </dgm:presLayoutVars>
      </dgm:prSet>
      <dgm:spPr/>
    </dgm:pt>
    <dgm:pt modelId="{BF948C18-B377-47F1-A570-182201B391BA}" type="pres">
      <dgm:prSet presAssocID="{5142C521-A442-453A-A6C7-C168671CCF16}" presName="bgRect" presStyleLbl="alignNode1" presStyleIdx="1" presStyleCnt="3"/>
      <dgm:spPr/>
    </dgm:pt>
    <dgm:pt modelId="{9B53E996-F799-4457-AA62-3746487BF424}" type="pres">
      <dgm:prSet presAssocID="{4F8AADFC-AB01-4926-80EF-101B4B8AB0F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F0B5C46-598F-414D-9EEB-81AA27053EC7}" type="pres">
      <dgm:prSet presAssocID="{5142C521-A442-453A-A6C7-C168671CCF16}" presName="nodeRect" presStyleLbl="alignNode1" presStyleIdx="1" presStyleCnt="3">
        <dgm:presLayoutVars>
          <dgm:bulletEnabled val="1"/>
        </dgm:presLayoutVars>
      </dgm:prSet>
      <dgm:spPr/>
    </dgm:pt>
    <dgm:pt modelId="{2095F4C1-07D6-465F-8DA4-5E9D7E078F9F}" type="pres">
      <dgm:prSet presAssocID="{4F8AADFC-AB01-4926-80EF-101B4B8AB0F5}" presName="sibTrans" presStyleCnt="0"/>
      <dgm:spPr/>
    </dgm:pt>
    <dgm:pt modelId="{1B3DCDAD-394E-4CB0-BB97-4F71093FF04E}" type="pres">
      <dgm:prSet presAssocID="{9D60CA9B-F2A4-48B5-AC3E-5A9031EDC120}" presName="compositeNode" presStyleCnt="0">
        <dgm:presLayoutVars>
          <dgm:bulletEnabled val="1"/>
        </dgm:presLayoutVars>
      </dgm:prSet>
      <dgm:spPr/>
    </dgm:pt>
    <dgm:pt modelId="{4F1482AC-80B0-4191-8FDB-06023393652D}" type="pres">
      <dgm:prSet presAssocID="{9D60CA9B-F2A4-48B5-AC3E-5A9031EDC120}" presName="bgRect" presStyleLbl="alignNode1" presStyleIdx="2" presStyleCnt="3"/>
      <dgm:spPr/>
    </dgm:pt>
    <dgm:pt modelId="{2DA18814-FE18-4F36-BC4F-BCFE6DC7260D}" type="pres">
      <dgm:prSet presAssocID="{5068C659-3194-40CB-8F75-D823009EC76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EDFAFFF-0715-4E6E-A9F9-5660F25C2772}" type="pres">
      <dgm:prSet presAssocID="{9D60CA9B-F2A4-48B5-AC3E-5A9031EDC12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22F0E04-953C-4E58-B6F8-65B18999F9CF}" srcId="{76E29E6B-65C6-41F6-AAEA-91EADF3CD46C}" destId="{9D60CA9B-F2A4-48B5-AC3E-5A9031EDC120}" srcOrd="2" destOrd="0" parTransId="{A27533F3-1641-4F19-AA55-E4BA796BF628}" sibTransId="{5068C659-3194-40CB-8F75-D823009EC766}"/>
    <dgm:cxn modelId="{475B6910-E22F-45F3-88CA-01563B0ECD21}" type="presOf" srcId="{9BE93E5F-1511-4163-A190-A49C1757D4D3}" destId="{FE541E54-E223-44E3-9AF4-806292EDD0A6}" srcOrd="0" destOrd="0" presId="urn:microsoft.com/office/officeart/2016/7/layout/LinearBlockProcessNumbered"/>
    <dgm:cxn modelId="{8CAA8C17-BEF5-4638-8B28-DCD05E04E597}" type="presOf" srcId="{4F8AADFC-AB01-4926-80EF-101B4B8AB0F5}" destId="{9B53E996-F799-4457-AA62-3746487BF424}" srcOrd="0" destOrd="0" presId="urn:microsoft.com/office/officeart/2016/7/layout/LinearBlockProcessNumbered"/>
    <dgm:cxn modelId="{CE326D2F-4A04-468B-9303-4BB00302BE90}" type="presOf" srcId="{5142C521-A442-453A-A6C7-C168671CCF16}" destId="{CF0B5C46-598F-414D-9EEB-81AA27053EC7}" srcOrd="1" destOrd="0" presId="urn:microsoft.com/office/officeart/2016/7/layout/LinearBlockProcessNumbered"/>
    <dgm:cxn modelId="{AB2CB434-5920-4BE7-BE11-A7D4AECAACF4}" srcId="{76E29E6B-65C6-41F6-AAEA-91EADF3CD46C}" destId="{5142C521-A442-453A-A6C7-C168671CCF16}" srcOrd="1" destOrd="0" parTransId="{CD17CEDC-F4F7-4CC2-A499-AA4E09F21D55}" sibTransId="{4F8AADFC-AB01-4926-80EF-101B4B8AB0F5}"/>
    <dgm:cxn modelId="{96A2CD42-1733-46B1-99B2-152AB858EF11}" type="presOf" srcId="{5068C659-3194-40CB-8F75-D823009EC766}" destId="{2DA18814-FE18-4F36-BC4F-BCFE6DC7260D}" srcOrd="0" destOrd="0" presId="urn:microsoft.com/office/officeart/2016/7/layout/LinearBlockProcessNumbered"/>
    <dgm:cxn modelId="{6EDF4F75-96F6-4A48-951E-0393DE5012F9}" type="presOf" srcId="{9D60CA9B-F2A4-48B5-AC3E-5A9031EDC120}" destId="{BEDFAFFF-0715-4E6E-A9F9-5660F25C2772}" srcOrd="1" destOrd="0" presId="urn:microsoft.com/office/officeart/2016/7/layout/LinearBlockProcessNumbered"/>
    <dgm:cxn modelId="{A05E677E-99FE-4A55-98C7-68F88F078D9D}" srcId="{76E29E6B-65C6-41F6-AAEA-91EADF3CD46C}" destId="{3E17CD12-86FD-4EBA-B83D-BA54584D1C59}" srcOrd="0" destOrd="0" parTransId="{7FA716FA-6F73-48AC-82A0-9B34E5AAA9A2}" sibTransId="{9BE93E5F-1511-4163-A190-A49C1757D4D3}"/>
    <dgm:cxn modelId="{49D3BAA9-7ABB-48D1-9B22-D25026C2AB3A}" type="presOf" srcId="{76E29E6B-65C6-41F6-AAEA-91EADF3CD46C}" destId="{1D238CFD-757A-4F01-9508-F222198885AB}" srcOrd="0" destOrd="0" presId="urn:microsoft.com/office/officeart/2016/7/layout/LinearBlockProcessNumbered"/>
    <dgm:cxn modelId="{46554AB9-1F56-4758-943C-2DACF672EE42}" type="presOf" srcId="{3E17CD12-86FD-4EBA-B83D-BA54584D1C59}" destId="{5B2DC79C-9923-4901-8385-F6203C415072}" srcOrd="0" destOrd="0" presId="urn:microsoft.com/office/officeart/2016/7/layout/LinearBlockProcessNumbered"/>
    <dgm:cxn modelId="{B1E795BC-2C85-4DA7-9CAC-697630D56D0D}" type="presOf" srcId="{3E17CD12-86FD-4EBA-B83D-BA54584D1C59}" destId="{7EEF088D-587D-4AD6-9178-43CB755C8FB8}" srcOrd="1" destOrd="0" presId="urn:microsoft.com/office/officeart/2016/7/layout/LinearBlockProcessNumbered"/>
    <dgm:cxn modelId="{973365D3-B1E1-4918-BD63-F98524AB5021}" type="presOf" srcId="{9D60CA9B-F2A4-48B5-AC3E-5A9031EDC120}" destId="{4F1482AC-80B0-4191-8FDB-06023393652D}" srcOrd="0" destOrd="0" presId="urn:microsoft.com/office/officeart/2016/7/layout/LinearBlockProcessNumbered"/>
    <dgm:cxn modelId="{3920CEF0-5718-417D-BD26-CC39FEAEFD44}" type="presOf" srcId="{5142C521-A442-453A-A6C7-C168671CCF16}" destId="{BF948C18-B377-47F1-A570-182201B391BA}" srcOrd="0" destOrd="0" presId="urn:microsoft.com/office/officeart/2016/7/layout/LinearBlockProcessNumbered"/>
    <dgm:cxn modelId="{36E29D69-E78B-4FE4-96C1-A8E7CDCA8EFB}" type="presParOf" srcId="{1D238CFD-757A-4F01-9508-F222198885AB}" destId="{D38D547F-83BD-4846-B109-9D900FA55A0D}" srcOrd="0" destOrd="0" presId="urn:microsoft.com/office/officeart/2016/7/layout/LinearBlockProcessNumbered"/>
    <dgm:cxn modelId="{24D2B540-D4CC-4CE8-AE37-F3EF6C428404}" type="presParOf" srcId="{D38D547F-83BD-4846-B109-9D900FA55A0D}" destId="{5B2DC79C-9923-4901-8385-F6203C415072}" srcOrd="0" destOrd="0" presId="urn:microsoft.com/office/officeart/2016/7/layout/LinearBlockProcessNumbered"/>
    <dgm:cxn modelId="{4EE0F97B-3A09-4DE9-AC77-F1B817673C97}" type="presParOf" srcId="{D38D547F-83BD-4846-B109-9D900FA55A0D}" destId="{FE541E54-E223-44E3-9AF4-806292EDD0A6}" srcOrd="1" destOrd="0" presId="urn:microsoft.com/office/officeart/2016/7/layout/LinearBlockProcessNumbered"/>
    <dgm:cxn modelId="{44F5B89C-97B1-4AE3-B4C4-E9D2B745336E}" type="presParOf" srcId="{D38D547F-83BD-4846-B109-9D900FA55A0D}" destId="{7EEF088D-587D-4AD6-9178-43CB755C8FB8}" srcOrd="2" destOrd="0" presId="urn:microsoft.com/office/officeart/2016/7/layout/LinearBlockProcessNumbered"/>
    <dgm:cxn modelId="{5D495338-0BF7-4BD3-8C10-662020154F92}" type="presParOf" srcId="{1D238CFD-757A-4F01-9508-F222198885AB}" destId="{1059EB27-833F-4536-B2D3-D79A283426BD}" srcOrd="1" destOrd="0" presId="urn:microsoft.com/office/officeart/2016/7/layout/LinearBlockProcessNumbered"/>
    <dgm:cxn modelId="{57075A4A-DCFC-483E-B2B3-38EF73DEB91D}" type="presParOf" srcId="{1D238CFD-757A-4F01-9508-F222198885AB}" destId="{E79D0B34-8913-445B-8603-166EFD0C37B3}" srcOrd="2" destOrd="0" presId="urn:microsoft.com/office/officeart/2016/7/layout/LinearBlockProcessNumbered"/>
    <dgm:cxn modelId="{F2D41932-82D0-4AEB-AA62-133560F146EE}" type="presParOf" srcId="{E79D0B34-8913-445B-8603-166EFD0C37B3}" destId="{BF948C18-B377-47F1-A570-182201B391BA}" srcOrd="0" destOrd="0" presId="urn:microsoft.com/office/officeart/2016/7/layout/LinearBlockProcessNumbered"/>
    <dgm:cxn modelId="{0D326D08-5A74-42F0-8ECB-BF409849D07E}" type="presParOf" srcId="{E79D0B34-8913-445B-8603-166EFD0C37B3}" destId="{9B53E996-F799-4457-AA62-3746487BF424}" srcOrd="1" destOrd="0" presId="urn:microsoft.com/office/officeart/2016/7/layout/LinearBlockProcessNumbered"/>
    <dgm:cxn modelId="{4218743C-D4AD-4716-BEE2-F2469D4C45D2}" type="presParOf" srcId="{E79D0B34-8913-445B-8603-166EFD0C37B3}" destId="{CF0B5C46-598F-414D-9EEB-81AA27053EC7}" srcOrd="2" destOrd="0" presId="urn:microsoft.com/office/officeart/2016/7/layout/LinearBlockProcessNumbered"/>
    <dgm:cxn modelId="{B5367A49-E30E-4A21-A381-4733FA0C0787}" type="presParOf" srcId="{1D238CFD-757A-4F01-9508-F222198885AB}" destId="{2095F4C1-07D6-465F-8DA4-5E9D7E078F9F}" srcOrd="3" destOrd="0" presId="urn:microsoft.com/office/officeart/2016/7/layout/LinearBlockProcessNumbered"/>
    <dgm:cxn modelId="{B910878F-A9FC-4350-8A0E-B1A5D462F141}" type="presParOf" srcId="{1D238CFD-757A-4F01-9508-F222198885AB}" destId="{1B3DCDAD-394E-4CB0-BB97-4F71093FF04E}" srcOrd="4" destOrd="0" presId="urn:microsoft.com/office/officeart/2016/7/layout/LinearBlockProcessNumbered"/>
    <dgm:cxn modelId="{9E91FC61-6C83-4347-996D-FF71FCBD6E58}" type="presParOf" srcId="{1B3DCDAD-394E-4CB0-BB97-4F71093FF04E}" destId="{4F1482AC-80B0-4191-8FDB-06023393652D}" srcOrd="0" destOrd="0" presId="urn:microsoft.com/office/officeart/2016/7/layout/LinearBlockProcessNumbered"/>
    <dgm:cxn modelId="{EE7014B6-C385-4ACB-BA8D-A9111E8E1DD4}" type="presParOf" srcId="{1B3DCDAD-394E-4CB0-BB97-4F71093FF04E}" destId="{2DA18814-FE18-4F36-BC4F-BCFE6DC7260D}" srcOrd="1" destOrd="0" presId="urn:microsoft.com/office/officeart/2016/7/layout/LinearBlockProcessNumbered"/>
    <dgm:cxn modelId="{8B93F4B5-1BC1-439B-9FBB-D9B11C6CB7F4}" type="presParOf" srcId="{1B3DCDAD-394E-4CB0-BB97-4F71093FF04E}" destId="{BEDFAFFF-0715-4E6E-A9F9-5660F25C277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General purpose programming Language</a:t>
          </a: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FB7B4E6-4DBF-4E7D-BBD0-091C7FBB763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Overcome Java’s shortcomings</a:t>
          </a:r>
        </a:p>
      </dgm:t>
    </dgm:pt>
    <dgm:pt modelId="{55F25285-3375-4C27-AE44-49916874D2DF}" type="parTrans" cxnId="{515BD28F-4CA8-4F7B-865B-6A007F8915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411B263-6BD8-4B63-98E1-4CFEC4615626}" type="sibTrans" cxnId="{515BD28F-4CA8-4F7B-865B-6A007F8915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DCCAFC2-9CBC-48E8-942A-70CEA4656737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Used for</a:t>
          </a:r>
        </a:p>
      </dgm:t>
    </dgm:pt>
    <dgm:pt modelId="{A35B18FD-8933-4319-8292-0F44A5744494}" type="parTrans" cxnId="{200ACB7E-6BD9-4740-BF64-3526C5ADE6F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EFB9F280-E9F5-4C3E-ACF4-EE9A28286C0A}" type="sibTrans" cxnId="{200ACB7E-6BD9-4740-BF64-3526C5ADE6F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F7DA5E3-773B-484A-A507-ACDC186024A8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No boilerplates</a:t>
          </a:r>
        </a:p>
      </dgm:t>
    </dgm:pt>
    <dgm:pt modelId="{A1F0B941-DE02-413F-9A50-1E5D81928532}" type="parTrans" cxnId="{8BBCA94F-38CA-45B7-9E74-7F402C36225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CDFCADF-3F82-4FA6-B676-3E52977C16BF}" type="sibTrans" cxnId="{8BBCA94F-38CA-45B7-9E74-7F402C36225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77CDC51-D43B-4887-B016-22F9727DDAE2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Web App</a:t>
          </a:r>
        </a:p>
      </dgm:t>
    </dgm:pt>
    <dgm:pt modelId="{F928F9CF-A984-4F53-90BA-7670DF191D28}" type="parTrans" cxnId="{E2856BA6-ADE6-4122-BB50-1AD4E0CDCC50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6A767C5-923E-461F-A491-54476C30B968}" type="sibTrans" cxnId="{E2856BA6-ADE6-4122-BB50-1AD4E0CDCC50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AAA62A9-F14A-40DB-A285-B818E9200B8E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Data Streaming</a:t>
          </a:r>
        </a:p>
      </dgm:t>
    </dgm:pt>
    <dgm:pt modelId="{5C37E5EC-2B93-43CB-B519-2714E68E86D0}" type="parTrans" cxnId="{50A65CAD-8B87-4EA4-A4D5-F47571E0DF7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366C2716-310D-4C77-9A02-D6147649EE2A}" type="sibTrans" cxnId="{50A65CAD-8B87-4EA4-A4D5-F47571E0DF7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A8B119F-39F4-4ADE-9A62-61896363D01A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Parallel Processing</a:t>
          </a:r>
        </a:p>
      </dgm:t>
    </dgm:pt>
    <dgm:pt modelId="{FEAD8BE5-36A1-4DEA-93D7-B77AC768F1C4}" type="parTrans" cxnId="{3A567BD1-E2A1-42CB-8C4C-1D5E5B2E02E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078F9DD-9145-4A3C-88A9-D7552D630B86}" type="sibTrans" cxnId="{3A567BD1-E2A1-42CB-8C4C-1D5E5B2E02E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76F5869-5454-424A-B1E5-6C87B818DBF9}">
      <dgm:prSet phldrT="[Text]"/>
      <dgm:spPr/>
      <dgm:t>
        <a:bodyPr/>
        <a:lstStyle/>
        <a:p>
          <a:r>
            <a:rPr lang="en-US" b="1">
              <a:latin typeface="Abadi Extra Light" panose="020B0204020104020204" pitchFamily="34" charset="0"/>
            </a:rPr>
            <a:t>Analysis using Spark</a:t>
          </a:r>
        </a:p>
      </dgm:t>
    </dgm:pt>
    <dgm:pt modelId="{94BC54EF-DB91-439D-83FF-5DA21376B008}" type="parTrans" cxnId="{D1C9DCA8-504B-4BF2-92EF-7FFA69459531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06AEC3A0-735D-4AB0-8AFD-D651B3838EC8}" type="sibTrans" cxnId="{D1C9DCA8-504B-4BF2-92EF-7FFA69459531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2C89BEA7-2D72-428F-AA3F-73ECD288ACA5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Easy to code</a:t>
          </a:r>
        </a:p>
      </dgm:t>
    </dgm:pt>
    <dgm:pt modelId="{BA87179F-BA29-4CC2-AABF-6B4064B42B7C}" type="parTrans" cxnId="{464CA39F-446F-492C-B52D-25400745CF37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0F7A89B9-14FF-4EE6-B1AA-50A30728B638}" type="sibTrans" cxnId="{464CA39F-446F-492C-B52D-25400745CF37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5661173-A772-45C9-91CF-321CC9DB04E6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From Object-Oriented to Functional Programming</a:t>
          </a:r>
        </a:p>
      </dgm:t>
    </dgm:pt>
    <dgm:pt modelId="{1ED58AD3-81FF-439D-84BE-6FE535B17084}" type="par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E3D6D92-874B-461B-84E1-8BE81C1684B8}" type="sib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F3A3C1C-D370-4040-B48C-7410AEEAB816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Java VM</a:t>
          </a:r>
        </a:p>
      </dgm:t>
    </dgm:pt>
    <dgm:pt modelId="{92D86F36-6405-412D-9285-E500FBD927F8}" type="parTrans" cxnId="{6A3DDF5B-1F0B-448A-BAD3-31B7585D15E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1CB36B3-2B41-4284-A2AB-ACDB9C8F45FD}" type="sibTrans" cxnId="{6A3DDF5B-1F0B-448A-BAD3-31B7585D15E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6B040A4-0D55-4DF5-866D-C2CA5EDC0AB3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44D47F2-A295-4688-8D27-716E583FCDA0}" type="pres">
      <dgm:prSet presAssocID="{58D17076-7D8C-473D-8ECB-B4EF6B31DB51}" presName="parentLin" presStyleCnt="0"/>
      <dgm:spPr/>
    </dgm:pt>
    <dgm:pt modelId="{2239C278-DD6F-4469-8F9F-BCB622F56DBF}" type="pres">
      <dgm:prSet presAssocID="{58D17076-7D8C-473D-8ECB-B4EF6B31DB51}" presName="parentLeftMargin" presStyleLbl="node1" presStyleIdx="0" presStyleCnt="3"/>
      <dgm:spPr/>
    </dgm:pt>
    <dgm:pt modelId="{EDF643BB-CC87-4413-AABE-19920A746FDB}" type="pres">
      <dgm:prSet presAssocID="{58D17076-7D8C-473D-8ECB-B4EF6B31DB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0FD3CC-4AE3-4A7F-9898-FB8D156644CF}" type="pres">
      <dgm:prSet presAssocID="{58D17076-7D8C-473D-8ECB-B4EF6B31DB51}" presName="negativeSpace" presStyleCnt="0"/>
      <dgm:spPr/>
    </dgm:pt>
    <dgm:pt modelId="{6FE27531-E075-49BB-BD24-2B67930255C7}" type="pres">
      <dgm:prSet presAssocID="{58D17076-7D8C-473D-8ECB-B4EF6B31DB51}" presName="childText" presStyleLbl="conFgAcc1" presStyleIdx="0" presStyleCnt="3">
        <dgm:presLayoutVars>
          <dgm:bulletEnabled val="1"/>
        </dgm:presLayoutVars>
      </dgm:prSet>
      <dgm:spPr/>
    </dgm:pt>
    <dgm:pt modelId="{C28A1EA6-78B2-4F30-BD02-B6360AA24662}" type="pres">
      <dgm:prSet presAssocID="{13586D0E-1220-4B22-B135-4C946FA4AE5C}" presName="spaceBetweenRectangles" presStyleCnt="0"/>
      <dgm:spPr/>
    </dgm:pt>
    <dgm:pt modelId="{036D5217-9867-42CA-AED7-27FCF8126A65}" type="pres">
      <dgm:prSet presAssocID="{8FB7B4E6-4DBF-4E7D-BBD0-091C7FBB7631}" presName="parentLin" presStyleCnt="0"/>
      <dgm:spPr/>
    </dgm:pt>
    <dgm:pt modelId="{8B67C570-E249-4207-8528-F20A98B6D865}" type="pres">
      <dgm:prSet presAssocID="{8FB7B4E6-4DBF-4E7D-BBD0-091C7FBB7631}" presName="parentLeftMargin" presStyleLbl="node1" presStyleIdx="0" presStyleCnt="3"/>
      <dgm:spPr/>
    </dgm:pt>
    <dgm:pt modelId="{6F925408-EFB7-4A51-A217-E198AC531401}" type="pres">
      <dgm:prSet presAssocID="{8FB7B4E6-4DBF-4E7D-BBD0-091C7FBB76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E5BD7E-7D20-4329-8942-1ED41690BBD5}" type="pres">
      <dgm:prSet presAssocID="{8FB7B4E6-4DBF-4E7D-BBD0-091C7FBB7631}" presName="negativeSpace" presStyleCnt="0"/>
      <dgm:spPr/>
    </dgm:pt>
    <dgm:pt modelId="{B04116E0-0DE6-4241-8C34-8DD797D9F6C5}" type="pres">
      <dgm:prSet presAssocID="{8FB7B4E6-4DBF-4E7D-BBD0-091C7FBB7631}" presName="childText" presStyleLbl="conFgAcc1" presStyleIdx="1" presStyleCnt="3" custLinFactNeighborX="-3819" custLinFactNeighborY="-26681">
        <dgm:presLayoutVars>
          <dgm:bulletEnabled val="1"/>
        </dgm:presLayoutVars>
      </dgm:prSet>
      <dgm:spPr/>
    </dgm:pt>
    <dgm:pt modelId="{73AC0678-FB98-4793-90B6-40CEF64E69D6}" type="pres">
      <dgm:prSet presAssocID="{4411B263-6BD8-4B63-98E1-4CFEC4615626}" presName="spaceBetweenRectangles" presStyleCnt="0"/>
      <dgm:spPr/>
    </dgm:pt>
    <dgm:pt modelId="{A5458B65-451C-4B6C-98A5-E3DFFA67DEEA}" type="pres">
      <dgm:prSet presAssocID="{5DCCAFC2-9CBC-48E8-942A-70CEA4656737}" presName="parentLin" presStyleCnt="0"/>
      <dgm:spPr/>
    </dgm:pt>
    <dgm:pt modelId="{2CA6C5FB-5A37-432A-8E7E-27F5E40881E8}" type="pres">
      <dgm:prSet presAssocID="{5DCCAFC2-9CBC-48E8-942A-70CEA4656737}" presName="parentLeftMargin" presStyleLbl="node1" presStyleIdx="1" presStyleCnt="3"/>
      <dgm:spPr/>
    </dgm:pt>
    <dgm:pt modelId="{13D9AAED-AC3F-4EE7-9034-B6DBF8D2C1D6}" type="pres">
      <dgm:prSet presAssocID="{5DCCAFC2-9CBC-48E8-942A-70CEA46567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EB0293-1A77-4715-8BEA-8D0ABCDAD6B8}" type="pres">
      <dgm:prSet presAssocID="{5DCCAFC2-9CBC-48E8-942A-70CEA4656737}" presName="negativeSpace" presStyleCnt="0"/>
      <dgm:spPr/>
    </dgm:pt>
    <dgm:pt modelId="{D0A2FF47-FD98-45F8-A6D7-FA195D609070}" type="pres">
      <dgm:prSet presAssocID="{5DCCAFC2-9CBC-48E8-942A-70CEA46567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537F10-5A00-4ED6-BC2E-5813492D65FA}" type="presOf" srcId="{676F5869-5454-424A-B1E5-6C87B818DBF9}" destId="{D0A2FF47-FD98-45F8-A6D7-FA195D609070}" srcOrd="0" destOrd="3" presId="urn:microsoft.com/office/officeart/2005/8/layout/list1"/>
    <dgm:cxn modelId="{8DE8B51B-BCDE-42E3-97CA-45F3B6612708}" type="presOf" srcId="{B5661173-A772-45C9-91CF-321CC9DB04E6}" destId="{6FE27531-E075-49BB-BD24-2B67930255C7}" srcOrd="0" destOrd="0" presId="urn:microsoft.com/office/officeart/2005/8/layout/list1"/>
    <dgm:cxn modelId="{8FC41E27-6E05-44AA-A463-AC71B305EF58}" type="presOf" srcId="{FAAA62A9-F14A-40DB-A285-B818E9200B8E}" destId="{D0A2FF47-FD98-45F8-A6D7-FA195D609070}" srcOrd="0" destOrd="1" presId="urn:microsoft.com/office/officeart/2005/8/layout/list1"/>
    <dgm:cxn modelId="{2299FF38-3BD5-4F30-AF51-DD6A055C2BA4}" type="presOf" srcId="{2C89BEA7-2D72-428F-AA3F-73ECD288ACA5}" destId="{B04116E0-0DE6-4241-8C34-8DD797D9F6C5}" srcOrd="0" destOrd="1" presId="urn:microsoft.com/office/officeart/2005/8/layout/list1"/>
    <dgm:cxn modelId="{6A3DDF5B-1F0B-448A-BAD3-31B7585D15EE}" srcId="{58D17076-7D8C-473D-8ECB-B4EF6B31DB51}" destId="{1F3A3C1C-D370-4040-B48C-7410AEEAB816}" srcOrd="1" destOrd="0" parTransId="{92D86F36-6405-412D-9285-E500FBD927F8}" sibTransId="{B1CB36B3-2B41-4284-A2AB-ACDB9C8F45FD}"/>
    <dgm:cxn modelId="{F9C85E62-2941-40F2-9041-F31F706F3143}" type="presOf" srcId="{58D17076-7D8C-473D-8ECB-B4EF6B31DB51}" destId="{2239C278-DD6F-4469-8F9F-BCB622F56DBF}" srcOrd="0" destOrd="0" presId="urn:microsoft.com/office/officeart/2005/8/layout/list1"/>
    <dgm:cxn modelId="{963E4F43-B688-4EE5-A3B8-992255B71F7A}" srcId="{58D17076-7D8C-473D-8ECB-B4EF6B31DB51}" destId="{B5661173-A772-45C9-91CF-321CC9DB04E6}" srcOrd="0" destOrd="0" parTransId="{1ED58AD3-81FF-439D-84BE-6FE535B17084}" sibTransId="{8E3D6D92-874B-461B-84E1-8BE81C1684B8}"/>
    <dgm:cxn modelId="{8625AA66-73E0-4357-8E8B-6CA80E543939}" type="presOf" srcId="{C77CDC51-D43B-4887-B016-22F9727DDAE2}" destId="{D0A2FF47-FD98-45F8-A6D7-FA195D609070}" srcOrd="0" destOrd="0" presId="urn:microsoft.com/office/officeart/2005/8/layout/list1"/>
    <dgm:cxn modelId="{C770AB46-E4C7-4068-B0E4-1C1C51808D80}" type="presOf" srcId="{5DCCAFC2-9CBC-48E8-942A-70CEA4656737}" destId="{13D9AAED-AC3F-4EE7-9034-B6DBF8D2C1D6}" srcOrd="1" destOrd="0" presId="urn:microsoft.com/office/officeart/2005/8/layout/list1"/>
    <dgm:cxn modelId="{1DA3D36D-787F-4E52-A9E3-A4783BE7C7D9}" type="presOf" srcId="{6F7DA5E3-773B-484A-A507-ACDC186024A8}" destId="{B04116E0-0DE6-4241-8C34-8DD797D9F6C5}" srcOrd="0" destOrd="0" presId="urn:microsoft.com/office/officeart/2005/8/layout/list1"/>
    <dgm:cxn modelId="{8BBCA94F-38CA-45B7-9E74-7F402C36225B}" srcId="{8FB7B4E6-4DBF-4E7D-BBD0-091C7FBB7631}" destId="{6F7DA5E3-773B-484A-A507-ACDC186024A8}" srcOrd="0" destOrd="0" parTransId="{A1F0B941-DE02-413F-9A50-1E5D81928532}" sibTransId="{9CDFCADF-3F82-4FA6-B676-3E52977C16BF}"/>
    <dgm:cxn modelId="{50429E70-68DE-4489-815C-D23BC34F4FC9}" type="presOf" srcId="{58D17076-7D8C-473D-8ECB-B4EF6B31DB51}" destId="{EDF643BB-CC87-4413-AABE-19920A746FDB}" srcOrd="1" destOrd="0" presId="urn:microsoft.com/office/officeart/2005/8/layout/list1"/>
    <dgm:cxn modelId="{200ACB7E-6BD9-4740-BF64-3526C5ADE6F4}" srcId="{FA7F74DC-1867-42E3-909E-12900985A74A}" destId="{5DCCAFC2-9CBC-48E8-942A-70CEA4656737}" srcOrd="2" destOrd="0" parTransId="{A35B18FD-8933-4319-8292-0F44A5744494}" sibTransId="{EFB9F280-E9F5-4C3E-ACF4-EE9A28286C0A}"/>
    <dgm:cxn modelId="{515BD28F-4CA8-4F7B-865B-6A007F8915E5}" srcId="{FA7F74DC-1867-42E3-909E-12900985A74A}" destId="{8FB7B4E6-4DBF-4E7D-BBD0-091C7FBB7631}" srcOrd="1" destOrd="0" parTransId="{55F25285-3375-4C27-AE44-49916874D2DF}" sibTransId="{4411B263-6BD8-4B63-98E1-4CFEC4615626}"/>
    <dgm:cxn modelId="{464CA39F-446F-492C-B52D-25400745CF37}" srcId="{8FB7B4E6-4DBF-4E7D-BBD0-091C7FBB7631}" destId="{2C89BEA7-2D72-428F-AA3F-73ECD288ACA5}" srcOrd="1" destOrd="0" parTransId="{BA87179F-BA29-4CC2-AABF-6B4064B42B7C}" sibTransId="{0F7A89B9-14FF-4EE6-B1AA-50A30728B638}"/>
    <dgm:cxn modelId="{E2856BA6-ADE6-4122-BB50-1AD4E0CDCC50}" srcId="{5DCCAFC2-9CBC-48E8-942A-70CEA4656737}" destId="{C77CDC51-D43B-4887-B016-22F9727DDAE2}" srcOrd="0" destOrd="0" parTransId="{F928F9CF-A984-4F53-90BA-7670DF191D28}" sibTransId="{66A767C5-923E-461F-A491-54476C30B968}"/>
    <dgm:cxn modelId="{D1C9DCA8-504B-4BF2-92EF-7FFA69459531}" srcId="{5DCCAFC2-9CBC-48E8-942A-70CEA4656737}" destId="{676F5869-5454-424A-B1E5-6C87B818DBF9}" srcOrd="3" destOrd="0" parTransId="{94BC54EF-DB91-439D-83FF-5DA21376B008}" sibTransId="{06AEC3A0-735D-4AB0-8AFD-D651B3838EC8}"/>
    <dgm:cxn modelId="{31C5E5AA-89E0-4038-83BD-3ABA771CEE0F}" type="presOf" srcId="{FA7F74DC-1867-42E3-909E-12900985A74A}" destId="{16B040A4-0D55-4DF5-866D-C2CA5EDC0AB3}" srcOrd="0" destOrd="0" presId="urn:microsoft.com/office/officeart/2005/8/layout/list1"/>
    <dgm:cxn modelId="{50A65CAD-8B87-4EA4-A4D5-F47571E0DF72}" srcId="{5DCCAFC2-9CBC-48E8-942A-70CEA4656737}" destId="{FAAA62A9-F14A-40DB-A285-B818E9200B8E}" srcOrd="1" destOrd="0" parTransId="{5C37E5EC-2B93-43CB-B519-2714E68E86D0}" sibTransId="{366C2716-310D-4C77-9A02-D6147649EE2A}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3A567BD1-E2A1-42CB-8C4C-1D5E5B2E02EE}" srcId="{5DCCAFC2-9CBC-48E8-942A-70CEA4656737}" destId="{4A8B119F-39F4-4ADE-9A62-61896363D01A}" srcOrd="2" destOrd="0" parTransId="{FEAD8BE5-36A1-4DEA-93D7-B77AC768F1C4}" sibTransId="{B078F9DD-9145-4A3C-88A9-D7552D630B86}"/>
    <dgm:cxn modelId="{7F5F3DD7-4F79-427D-9F9A-5F48BC8D3009}" type="presOf" srcId="{8FB7B4E6-4DBF-4E7D-BBD0-091C7FBB7631}" destId="{8B67C570-E249-4207-8528-F20A98B6D865}" srcOrd="0" destOrd="0" presId="urn:microsoft.com/office/officeart/2005/8/layout/list1"/>
    <dgm:cxn modelId="{A1F2D1DD-9CB7-4757-9B41-EC0C352BBD86}" type="presOf" srcId="{1F3A3C1C-D370-4040-B48C-7410AEEAB816}" destId="{6FE27531-E075-49BB-BD24-2B67930255C7}" srcOrd="0" destOrd="1" presId="urn:microsoft.com/office/officeart/2005/8/layout/list1"/>
    <dgm:cxn modelId="{9439FBDD-BBD3-4E5F-B975-1DB365FAD3A5}" type="presOf" srcId="{5DCCAFC2-9CBC-48E8-942A-70CEA4656737}" destId="{2CA6C5FB-5A37-432A-8E7E-27F5E40881E8}" srcOrd="0" destOrd="0" presId="urn:microsoft.com/office/officeart/2005/8/layout/list1"/>
    <dgm:cxn modelId="{B975DBE3-B503-4DB0-BD83-81EF09834FDA}" type="presOf" srcId="{4A8B119F-39F4-4ADE-9A62-61896363D01A}" destId="{D0A2FF47-FD98-45F8-A6D7-FA195D609070}" srcOrd="0" destOrd="2" presId="urn:microsoft.com/office/officeart/2005/8/layout/list1"/>
    <dgm:cxn modelId="{B54B70E9-CC43-4CB5-B032-B40F73756F83}" type="presOf" srcId="{8FB7B4E6-4DBF-4E7D-BBD0-091C7FBB7631}" destId="{6F925408-EFB7-4A51-A217-E198AC531401}" srcOrd="1" destOrd="0" presId="urn:microsoft.com/office/officeart/2005/8/layout/list1"/>
    <dgm:cxn modelId="{E882686B-FCF4-4799-83A5-65057DCD5921}" type="presParOf" srcId="{16B040A4-0D55-4DF5-866D-C2CA5EDC0AB3}" destId="{844D47F2-A295-4688-8D27-716E583FCDA0}" srcOrd="0" destOrd="0" presId="urn:microsoft.com/office/officeart/2005/8/layout/list1"/>
    <dgm:cxn modelId="{26E71BF8-9E58-4920-BCF7-34FF43B04A10}" type="presParOf" srcId="{844D47F2-A295-4688-8D27-716E583FCDA0}" destId="{2239C278-DD6F-4469-8F9F-BCB622F56DBF}" srcOrd="0" destOrd="0" presId="urn:microsoft.com/office/officeart/2005/8/layout/list1"/>
    <dgm:cxn modelId="{2D0B6CFF-69F7-4539-9E9A-C7FA286DA29D}" type="presParOf" srcId="{844D47F2-A295-4688-8D27-716E583FCDA0}" destId="{EDF643BB-CC87-4413-AABE-19920A746FDB}" srcOrd="1" destOrd="0" presId="urn:microsoft.com/office/officeart/2005/8/layout/list1"/>
    <dgm:cxn modelId="{0CD0030B-7BE6-4FF8-A087-1BA802929160}" type="presParOf" srcId="{16B040A4-0D55-4DF5-866D-C2CA5EDC0AB3}" destId="{440FD3CC-4AE3-4A7F-9898-FB8D156644CF}" srcOrd="1" destOrd="0" presId="urn:microsoft.com/office/officeart/2005/8/layout/list1"/>
    <dgm:cxn modelId="{AF46BF71-A028-4ECC-BFB3-5F42DCAD23C5}" type="presParOf" srcId="{16B040A4-0D55-4DF5-866D-C2CA5EDC0AB3}" destId="{6FE27531-E075-49BB-BD24-2B67930255C7}" srcOrd="2" destOrd="0" presId="urn:microsoft.com/office/officeart/2005/8/layout/list1"/>
    <dgm:cxn modelId="{4C1EE77A-5672-4CC7-9AC3-38794618D86F}" type="presParOf" srcId="{16B040A4-0D55-4DF5-866D-C2CA5EDC0AB3}" destId="{C28A1EA6-78B2-4F30-BD02-B6360AA24662}" srcOrd="3" destOrd="0" presId="urn:microsoft.com/office/officeart/2005/8/layout/list1"/>
    <dgm:cxn modelId="{D5E492A4-3956-44E3-9767-9CFDBDCBA59C}" type="presParOf" srcId="{16B040A4-0D55-4DF5-866D-C2CA5EDC0AB3}" destId="{036D5217-9867-42CA-AED7-27FCF8126A65}" srcOrd="4" destOrd="0" presId="urn:microsoft.com/office/officeart/2005/8/layout/list1"/>
    <dgm:cxn modelId="{E4BAF2A9-6C73-4556-BECB-EBC8F6B2EB28}" type="presParOf" srcId="{036D5217-9867-42CA-AED7-27FCF8126A65}" destId="{8B67C570-E249-4207-8528-F20A98B6D865}" srcOrd="0" destOrd="0" presId="urn:microsoft.com/office/officeart/2005/8/layout/list1"/>
    <dgm:cxn modelId="{EE00C87A-C867-4E38-8925-6AD05CC18646}" type="presParOf" srcId="{036D5217-9867-42CA-AED7-27FCF8126A65}" destId="{6F925408-EFB7-4A51-A217-E198AC531401}" srcOrd="1" destOrd="0" presId="urn:microsoft.com/office/officeart/2005/8/layout/list1"/>
    <dgm:cxn modelId="{B87BBB42-524B-4EA6-BAC6-BBBBA0E20094}" type="presParOf" srcId="{16B040A4-0D55-4DF5-866D-C2CA5EDC0AB3}" destId="{98E5BD7E-7D20-4329-8942-1ED41690BBD5}" srcOrd="5" destOrd="0" presId="urn:microsoft.com/office/officeart/2005/8/layout/list1"/>
    <dgm:cxn modelId="{40A5C506-C55C-48F7-93DE-0CEA2720737D}" type="presParOf" srcId="{16B040A4-0D55-4DF5-866D-C2CA5EDC0AB3}" destId="{B04116E0-0DE6-4241-8C34-8DD797D9F6C5}" srcOrd="6" destOrd="0" presId="urn:microsoft.com/office/officeart/2005/8/layout/list1"/>
    <dgm:cxn modelId="{14B18E73-B172-4D5F-974D-7FAE7383B392}" type="presParOf" srcId="{16B040A4-0D55-4DF5-866D-C2CA5EDC0AB3}" destId="{73AC0678-FB98-4793-90B6-40CEF64E69D6}" srcOrd="7" destOrd="0" presId="urn:microsoft.com/office/officeart/2005/8/layout/list1"/>
    <dgm:cxn modelId="{FDCBEE78-F1AA-4812-9DDF-9FDD5017A39D}" type="presParOf" srcId="{16B040A4-0D55-4DF5-866D-C2CA5EDC0AB3}" destId="{A5458B65-451C-4B6C-98A5-E3DFFA67DEEA}" srcOrd="8" destOrd="0" presId="urn:microsoft.com/office/officeart/2005/8/layout/list1"/>
    <dgm:cxn modelId="{0F704273-B586-4653-9DC3-0AE16BB9AA04}" type="presParOf" srcId="{A5458B65-451C-4B6C-98A5-E3DFFA67DEEA}" destId="{2CA6C5FB-5A37-432A-8E7E-27F5E40881E8}" srcOrd="0" destOrd="0" presId="urn:microsoft.com/office/officeart/2005/8/layout/list1"/>
    <dgm:cxn modelId="{ED70898E-01FC-4F28-B198-21072425207D}" type="presParOf" srcId="{A5458B65-451C-4B6C-98A5-E3DFFA67DEEA}" destId="{13D9AAED-AC3F-4EE7-9034-B6DBF8D2C1D6}" srcOrd="1" destOrd="0" presId="urn:microsoft.com/office/officeart/2005/8/layout/list1"/>
    <dgm:cxn modelId="{0CC3D842-1C9A-446D-B1EB-5ADC859DD085}" type="presParOf" srcId="{16B040A4-0D55-4DF5-866D-C2CA5EDC0AB3}" destId="{2DEB0293-1A77-4715-8BEA-8D0ABCDAD6B8}" srcOrd="9" destOrd="0" presId="urn:microsoft.com/office/officeart/2005/8/layout/list1"/>
    <dgm:cxn modelId="{BFA5B7D6-30D0-4825-960F-9F678842BB14}" type="presParOf" srcId="{16B040A4-0D55-4DF5-866D-C2CA5EDC0AB3}" destId="{D0A2FF47-FD98-45F8-A6D7-FA195D6090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What?</a:t>
          </a: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FB7B4E6-4DBF-4E7D-BBD0-091C7FBB763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Why?</a:t>
          </a:r>
        </a:p>
      </dgm:t>
    </dgm:pt>
    <dgm:pt modelId="{55F25285-3375-4C27-AE44-49916874D2DF}" type="parTrans" cxnId="{515BD28F-4CA8-4F7B-865B-6A007F8915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411B263-6BD8-4B63-98E1-4CFEC4615626}" type="sibTrans" cxnId="{515BD28F-4CA8-4F7B-865B-6A007F8915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5661173-A772-45C9-91CF-321CC9DB04E6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Spark API’s for Python programming language</a:t>
          </a:r>
        </a:p>
      </dgm:t>
    </dgm:pt>
    <dgm:pt modelId="{1ED58AD3-81FF-439D-84BE-6FE535B17084}" type="par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E3D6D92-874B-461B-84E1-8BE81C1684B8}" type="sib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A906698-B98C-4F19-ABD2-1E2F3261E6DD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Python is the most popular language for machine learning</a:t>
          </a:r>
        </a:p>
      </dgm:t>
    </dgm:pt>
    <dgm:pt modelId="{1290E4DA-7145-492D-ACA9-E2D0AC783278}" type="parTrans" cxnId="{5E357F04-7DB1-4767-8BBF-BDE27EC5E26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D7537CD2-5800-48C6-AE7E-ED3287807D7E}" type="sibTrans" cxnId="{5E357F04-7DB1-4767-8BBF-BDE27EC5E26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DBE57B7C-7755-4319-A66D-C7B948F8026D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Allows easier interfacing to existing applications built in Python</a:t>
          </a:r>
        </a:p>
      </dgm:t>
    </dgm:pt>
    <dgm:pt modelId="{E9783DA5-A278-46E3-8A53-DB069086B6C0}" type="parTrans" cxnId="{A565A6AC-7066-4602-8AB3-5FC8B2F3DB16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E079C2B-35EE-40BF-AE46-7627FFCBD04D}" type="sibTrans" cxnId="{A565A6AC-7066-4602-8AB3-5FC8B2F3DB16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2"/>
      <dgm:spPr/>
    </dgm:pt>
    <dgm:pt modelId="{2E64604C-C492-4FEC-9727-9ADE62C7BD04}" type="pres">
      <dgm:prSet presAssocID="{58D17076-7D8C-473D-8ECB-B4EF6B31DB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2">
        <dgm:presLayoutVars>
          <dgm:bulletEnabled val="1"/>
        </dgm:presLayoutVars>
      </dgm:prSet>
      <dgm:spPr/>
    </dgm:pt>
    <dgm:pt modelId="{5B97FB73-C983-4C4B-A79E-74355740F4AA}" type="pres">
      <dgm:prSet presAssocID="{13586D0E-1220-4B22-B135-4C946FA4AE5C}" presName="spaceBetweenRectangles" presStyleCnt="0"/>
      <dgm:spPr/>
    </dgm:pt>
    <dgm:pt modelId="{FF8543C7-6BBC-4DD4-A14D-EC91F3CD810B}" type="pres">
      <dgm:prSet presAssocID="{8FB7B4E6-4DBF-4E7D-BBD0-091C7FBB7631}" presName="parentLin" presStyleCnt="0"/>
      <dgm:spPr/>
    </dgm:pt>
    <dgm:pt modelId="{52EA2FFD-C7FE-4563-8FC1-2F601CA7912F}" type="pres">
      <dgm:prSet presAssocID="{8FB7B4E6-4DBF-4E7D-BBD0-091C7FBB7631}" presName="parentLeftMargin" presStyleLbl="node1" presStyleIdx="0" presStyleCnt="2"/>
      <dgm:spPr/>
    </dgm:pt>
    <dgm:pt modelId="{9847A46D-A47C-42EC-8966-505DEF9513B3}" type="pres">
      <dgm:prSet presAssocID="{8FB7B4E6-4DBF-4E7D-BBD0-091C7FBB76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CAE8ED-8359-40BE-BB99-B491BB53D0DB}" type="pres">
      <dgm:prSet presAssocID="{8FB7B4E6-4DBF-4E7D-BBD0-091C7FBB7631}" presName="negativeSpace" presStyleCnt="0"/>
      <dgm:spPr/>
    </dgm:pt>
    <dgm:pt modelId="{ED3EDD28-C2A9-4FF7-BE3A-350BD9F88533}" type="pres">
      <dgm:prSet presAssocID="{8FB7B4E6-4DBF-4E7D-BBD0-091C7FBB763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357F04-7DB1-4767-8BBF-BDE27EC5E26E}" srcId="{8FB7B4E6-4DBF-4E7D-BBD0-091C7FBB7631}" destId="{CA906698-B98C-4F19-ABD2-1E2F3261E6DD}" srcOrd="0" destOrd="0" parTransId="{1290E4DA-7145-492D-ACA9-E2D0AC783278}" sibTransId="{D7537CD2-5800-48C6-AE7E-ED3287807D7E}"/>
    <dgm:cxn modelId="{1A1C5F13-3F88-404F-9933-DF951E93157A}" type="presOf" srcId="{8FB7B4E6-4DBF-4E7D-BBD0-091C7FBB7631}" destId="{52EA2FFD-C7FE-4563-8FC1-2F601CA7912F}" srcOrd="0" destOrd="0" presId="urn:microsoft.com/office/officeart/2005/8/layout/list1"/>
    <dgm:cxn modelId="{79F45037-8294-4D66-83A5-7DC44B8B6093}" type="presOf" srcId="{58D17076-7D8C-473D-8ECB-B4EF6B31DB51}" destId="{2E64604C-C492-4FEC-9727-9ADE62C7BD04}" srcOrd="1" destOrd="0" presId="urn:microsoft.com/office/officeart/2005/8/layout/list1"/>
    <dgm:cxn modelId="{963E4F43-B688-4EE5-A3B8-992255B71F7A}" srcId="{58D17076-7D8C-473D-8ECB-B4EF6B31DB51}" destId="{B5661173-A772-45C9-91CF-321CC9DB04E6}" srcOrd="0" destOrd="0" parTransId="{1ED58AD3-81FF-439D-84BE-6FE535B17084}" sibTransId="{8E3D6D92-874B-461B-84E1-8BE81C1684B8}"/>
    <dgm:cxn modelId="{8D3CFC4E-1B71-4611-9419-20BDE24DBD95}" type="presOf" srcId="{58D17076-7D8C-473D-8ECB-B4EF6B31DB51}" destId="{B0F01CC9-E54D-4ADB-B3A9-4BDA2E3FA33C}" srcOrd="0" destOrd="0" presId="urn:microsoft.com/office/officeart/2005/8/layout/list1"/>
    <dgm:cxn modelId="{5B26337C-0742-4F03-AD42-27F99557B71A}" type="presOf" srcId="{CA906698-B98C-4F19-ABD2-1E2F3261E6DD}" destId="{ED3EDD28-C2A9-4FF7-BE3A-350BD9F88533}" srcOrd="0" destOrd="0" presId="urn:microsoft.com/office/officeart/2005/8/layout/list1"/>
    <dgm:cxn modelId="{515BD28F-4CA8-4F7B-865B-6A007F8915E5}" srcId="{FA7F74DC-1867-42E3-909E-12900985A74A}" destId="{8FB7B4E6-4DBF-4E7D-BBD0-091C7FBB7631}" srcOrd="1" destOrd="0" parTransId="{55F25285-3375-4C27-AE44-49916874D2DF}" sibTransId="{4411B263-6BD8-4B63-98E1-4CFEC4615626}"/>
    <dgm:cxn modelId="{A565A6AC-7066-4602-8AB3-5FC8B2F3DB16}" srcId="{8FB7B4E6-4DBF-4E7D-BBD0-091C7FBB7631}" destId="{DBE57B7C-7755-4319-A66D-C7B948F8026D}" srcOrd="1" destOrd="0" parTransId="{E9783DA5-A278-46E3-8A53-DB069086B6C0}" sibTransId="{CE079C2B-35EE-40BF-AE46-7627FFCBD04D}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484A69CE-1F0F-4189-996A-CC9D1749BBF4}" type="presOf" srcId="{B5661173-A772-45C9-91CF-321CC9DB04E6}" destId="{A7A272D5-3C38-4529-AAF4-2156760CDDD3}" srcOrd="0" destOrd="0" presId="urn:microsoft.com/office/officeart/2005/8/layout/list1"/>
    <dgm:cxn modelId="{9D38F0DB-F5CC-4C1A-9A63-C6A2379AD1B9}" type="presOf" srcId="{FA7F74DC-1867-42E3-909E-12900985A74A}" destId="{CB8B5242-BB4A-49EF-8E68-6A53E5ABE8EF}" srcOrd="0" destOrd="0" presId="urn:microsoft.com/office/officeart/2005/8/layout/list1"/>
    <dgm:cxn modelId="{DAD6B1DF-E8F2-46FA-BC5C-5AADEB0BE15B}" type="presOf" srcId="{DBE57B7C-7755-4319-A66D-C7B948F8026D}" destId="{ED3EDD28-C2A9-4FF7-BE3A-350BD9F88533}" srcOrd="0" destOrd="1" presId="urn:microsoft.com/office/officeart/2005/8/layout/list1"/>
    <dgm:cxn modelId="{DA0574F3-00A6-4DE4-A13B-9DA4B3F7819D}" type="presOf" srcId="{8FB7B4E6-4DBF-4E7D-BBD0-091C7FBB7631}" destId="{9847A46D-A47C-42EC-8966-505DEF9513B3}" srcOrd="1" destOrd="0" presId="urn:microsoft.com/office/officeart/2005/8/layout/list1"/>
    <dgm:cxn modelId="{890C736D-70FD-48A8-A653-8355C7D50AA7}" type="presParOf" srcId="{CB8B5242-BB4A-49EF-8E68-6A53E5ABE8EF}" destId="{8291985A-7117-4421-BC5A-D6D9816ED198}" srcOrd="0" destOrd="0" presId="urn:microsoft.com/office/officeart/2005/8/layout/list1"/>
    <dgm:cxn modelId="{3213AD5F-FBE1-4B04-88F5-B23706B80A51}" type="presParOf" srcId="{8291985A-7117-4421-BC5A-D6D9816ED198}" destId="{B0F01CC9-E54D-4ADB-B3A9-4BDA2E3FA33C}" srcOrd="0" destOrd="0" presId="urn:microsoft.com/office/officeart/2005/8/layout/list1"/>
    <dgm:cxn modelId="{5F1B7549-106A-4F51-86B8-6F54804E4697}" type="presParOf" srcId="{8291985A-7117-4421-BC5A-D6D9816ED198}" destId="{2E64604C-C492-4FEC-9727-9ADE62C7BD04}" srcOrd="1" destOrd="0" presId="urn:microsoft.com/office/officeart/2005/8/layout/list1"/>
    <dgm:cxn modelId="{369355F2-CC25-4D39-AD02-45460B171E5F}" type="presParOf" srcId="{CB8B5242-BB4A-49EF-8E68-6A53E5ABE8EF}" destId="{C4D124B6-7CC4-43F3-A50A-0C8762E60290}" srcOrd="1" destOrd="0" presId="urn:microsoft.com/office/officeart/2005/8/layout/list1"/>
    <dgm:cxn modelId="{ABAAFB53-3B6C-4D90-9452-DC20C9104013}" type="presParOf" srcId="{CB8B5242-BB4A-49EF-8E68-6A53E5ABE8EF}" destId="{A7A272D5-3C38-4529-AAF4-2156760CDDD3}" srcOrd="2" destOrd="0" presId="urn:microsoft.com/office/officeart/2005/8/layout/list1"/>
    <dgm:cxn modelId="{EEE90ED9-D386-475B-8274-0E4D4291B861}" type="presParOf" srcId="{CB8B5242-BB4A-49EF-8E68-6A53E5ABE8EF}" destId="{5B97FB73-C983-4C4B-A79E-74355740F4AA}" srcOrd="3" destOrd="0" presId="urn:microsoft.com/office/officeart/2005/8/layout/list1"/>
    <dgm:cxn modelId="{5FE0B671-E807-425F-B896-28A9380DEEF4}" type="presParOf" srcId="{CB8B5242-BB4A-49EF-8E68-6A53E5ABE8EF}" destId="{FF8543C7-6BBC-4DD4-A14D-EC91F3CD810B}" srcOrd="4" destOrd="0" presId="urn:microsoft.com/office/officeart/2005/8/layout/list1"/>
    <dgm:cxn modelId="{61A85DFD-A03C-47B6-91A7-C752BEB904CA}" type="presParOf" srcId="{FF8543C7-6BBC-4DD4-A14D-EC91F3CD810B}" destId="{52EA2FFD-C7FE-4563-8FC1-2F601CA7912F}" srcOrd="0" destOrd="0" presId="urn:microsoft.com/office/officeart/2005/8/layout/list1"/>
    <dgm:cxn modelId="{17805D70-A638-4668-856A-B66CDFDCD0E2}" type="presParOf" srcId="{FF8543C7-6BBC-4DD4-A14D-EC91F3CD810B}" destId="{9847A46D-A47C-42EC-8966-505DEF9513B3}" srcOrd="1" destOrd="0" presId="urn:microsoft.com/office/officeart/2005/8/layout/list1"/>
    <dgm:cxn modelId="{21F366FD-064C-4D50-ABF6-390D97F6819F}" type="presParOf" srcId="{CB8B5242-BB4A-49EF-8E68-6A53E5ABE8EF}" destId="{19CAE8ED-8359-40BE-BB99-B491BB53D0DB}" srcOrd="5" destOrd="0" presId="urn:microsoft.com/office/officeart/2005/8/layout/list1"/>
    <dgm:cxn modelId="{370E02F9-F1D4-4F2F-98CC-B0970B56DA77}" type="presParOf" srcId="{CB8B5242-BB4A-49EF-8E68-6A53E5ABE8EF}" destId="{ED3EDD28-C2A9-4FF7-BE3A-350BD9F885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AB5BC4-EC06-49D1-965C-A165387C311E}" type="doc">
      <dgm:prSet loTypeId="urn:microsoft.com/office/officeart/2005/8/layout/arrow6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2D5808-9D3C-4338-A04A-DF4D4863D01E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Scala</a:t>
          </a:r>
        </a:p>
      </dgm:t>
    </dgm:pt>
    <dgm:pt modelId="{5D786647-B9A5-4BC9-944A-6ECDC6127298}" type="parTrans" cxnId="{25B14BAA-7AC2-4E17-923C-F90EA7FAE9D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734DB931-D25C-4C32-BE0D-5C17AC0D0FB3}" type="sibTrans" cxnId="{25B14BAA-7AC2-4E17-923C-F90EA7FAE9D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200DBCA5-AE90-4552-83E8-63FBB1FADC37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Python (PySpark)</a:t>
          </a:r>
        </a:p>
      </dgm:t>
    </dgm:pt>
    <dgm:pt modelId="{738454B4-DCA5-43D1-9A5D-B386D2720635}" type="parTrans" cxnId="{DD12CA60-7278-412B-A56B-11607284D93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D6A6B65-4C50-4D45-8DD3-5DF94F168BE4}" type="sibTrans" cxnId="{DD12CA60-7278-412B-A56B-11607284D93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5C4763A-B77C-4ECD-8A7F-A8307F343909}" type="pres">
      <dgm:prSet presAssocID="{8CAB5BC4-EC06-49D1-965C-A165387C311E}" presName="compositeShape" presStyleCnt="0">
        <dgm:presLayoutVars>
          <dgm:chMax val="2"/>
          <dgm:dir/>
          <dgm:resizeHandles val="exact"/>
        </dgm:presLayoutVars>
      </dgm:prSet>
      <dgm:spPr/>
    </dgm:pt>
    <dgm:pt modelId="{C0F5312F-C489-48CE-863E-B3D82BC6FFA0}" type="pres">
      <dgm:prSet presAssocID="{8CAB5BC4-EC06-49D1-965C-A165387C311E}" presName="ribbon" presStyleLbl="node1" presStyleIdx="0" presStyleCnt="1" custScaleX="96769" custScaleY="80924"/>
      <dgm:spPr/>
    </dgm:pt>
    <dgm:pt modelId="{A0CDE42D-D592-4E94-A5CA-D91105D89F6F}" type="pres">
      <dgm:prSet presAssocID="{8CAB5BC4-EC06-49D1-965C-A165387C311E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E0E96DC3-62C6-4B4D-B0C0-FCC1F969FF1F}" type="pres">
      <dgm:prSet presAssocID="{8CAB5BC4-EC06-49D1-965C-A165387C311E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D12CA60-7278-412B-A56B-11607284D93E}" srcId="{8CAB5BC4-EC06-49D1-965C-A165387C311E}" destId="{200DBCA5-AE90-4552-83E8-63FBB1FADC37}" srcOrd="1" destOrd="0" parTransId="{738454B4-DCA5-43D1-9A5D-B386D2720635}" sibTransId="{5D6A6B65-4C50-4D45-8DD3-5DF94F168BE4}"/>
    <dgm:cxn modelId="{87E0A165-FFD6-4B07-9479-CC8A21832389}" type="presOf" srcId="{200DBCA5-AE90-4552-83E8-63FBB1FADC37}" destId="{E0E96DC3-62C6-4B4D-B0C0-FCC1F969FF1F}" srcOrd="0" destOrd="0" presId="urn:microsoft.com/office/officeart/2005/8/layout/arrow6"/>
    <dgm:cxn modelId="{25B14BAA-7AC2-4E17-923C-F90EA7FAE9D3}" srcId="{8CAB5BC4-EC06-49D1-965C-A165387C311E}" destId="{DF2D5808-9D3C-4338-A04A-DF4D4863D01E}" srcOrd="0" destOrd="0" parTransId="{5D786647-B9A5-4BC9-944A-6ECDC6127298}" sibTransId="{734DB931-D25C-4C32-BE0D-5C17AC0D0FB3}"/>
    <dgm:cxn modelId="{BFEBE6AC-DA38-4136-918A-7ED9105C4A28}" type="presOf" srcId="{8CAB5BC4-EC06-49D1-965C-A165387C311E}" destId="{55C4763A-B77C-4ECD-8A7F-A8307F343909}" srcOrd="0" destOrd="0" presId="urn:microsoft.com/office/officeart/2005/8/layout/arrow6"/>
    <dgm:cxn modelId="{54600BF0-E4DB-49C6-A185-A0376AC0390B}" type="presOf" srcId="{DF2D5808-9D3C-4338-A04A-DF4D4863D01E}" destId="{A0CDE42D-D592-4E94-A5CA-D91105D89F6F}" srcOrd="0" destOrd="0" presId="urn:microsoft.com/office/officeart/2005/8/layout/arrow6"/>
    <dgm:cxn modelId="{7CA6CA64-2B0B-4CDF-93D5-BCE8F9D1E819}" type="presParOf" srcId="{55C4763A-B77C-4ECD-8A7F-A8307F343909}" destId="{C0F5312F-C489-48CE-863E-B3D82BC6FFA0}" srcOrd="0" destOrd="0" presId="urn:microsoft.com/office/officeart/2005/8/layout/arrow6"/>
    <dgm:cxn modelId="{1922E017-BA42-4E55-8F27-180950736EA1}" type="presParOf" srcId="{55C4763A-B77C-4ECD-8A7F-A8307F343909}" destId="{A0CDE42D-D592-4E94-A5CA-D91105D89F6F}" srcOrd="1" destOrd="0" presId="urn:microsoft.com/office/officeart/2005/8/layout/arrow6"/>
    <dgm:cxn modelId="{FDC12AFF-D02A-413A-BA5C-8F4101A32F53}" type="presParOf" srcId="{55C4763A-B77C-4ECD-8A7F-A8307F343909}" destId="{E0E96DC3-62C6-4B4D-B0C0-FCC1F969FF1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AF477F-9E47-4F90-A585-E940F4FCC0B9}" type="doc">
      <dgm:prSet loTypeId="urn:microsoft.com/office/officeart/2005/8/layout/hList7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A9219A9-7E0A-4D05-A9BC-83F763D4872B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Leveraging the ML capabilities and flexibility of Python</a:t>
          </a:r>
        </a:p>
      </dgm:t>
    </dgm:pt>
    <dgm:pt modelId="{BB86A082-053D-4300-80B8-E5498ACD6F82}" type="parTrans" cxnId="{7B7BAFF0-2913-4221-9666-0997C02CF71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2EB0DFB-3FE6-42A4-B5B6-37B311901FF4}" type="sibTrans" cxnId="{7B7BAFF0-2913-4221-9666-0997C02CF71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E9A9F76-EF45-4E53-95A6-EF151154503B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 Embracing Scala’s Speed and Features?</a:t>
          </a:r>
        </a:p>
      </dgm:t>
    </dgm:pt>
    <dgm:pt modelId="{3DE55DBC-3921-4DB6-A739-4138C60DE6F7}" type="parTrans" cxnId="{8EBE129F-C17A-4B9E-9032-F9FDF1897D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AC5D97F-E4F4-4DEE-B505-E798F3249D1B}" type="sibTrans" cxnId="{8EBE129F-C17A-4B9E-9032-F9FDF1897D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05A93B6-0A50-4983-AC33-25CF3E1A16F7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Both?</a:t>
          </a:r>
        </a:p>
      </dgm:t>
    </dgm:pt>
    <dgm:pt modelId="{6D7A48E8-B8CA-4966-BAC3-FC9EE5D682F8}" type="sibTrans" cxnId="{75C53C79-664A-4E0A-823F-6FD4E9D370E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2D7F1086-2DCD-423E-8027-0FDE0FFB272B}" type="parTrans" cxnId="{75C53C79-664A-4E0A-823F-6FD4E9D370E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B33CD65-8C74-4E60-AA71-6B9E5704BEA1}" type="pres">
      <dgm:prSet presAssocID="{68AF477F-9E47-4F90-A585-E940F4FCC0B9}" presName="Name0" presStyleCnt="0">
        <dgm:presLayoutVars>
          <dgm:dir/>
          <dgm:resizeHandles val="exact"/>
        </dgm:presLayoutVars>
      </dgm:prSet>
      <dgm:spPr/>
    </dgm:pt>
    <dgm:pt modelId="{C6D6D9D4-DCF2-4397-9100-F8D9D9D2A4F2}" type="pres">
      <dgm:prSet presAssocID="{68AF477F-9E47-4F90-A585-E940F4FCC0B9}" presName="fgShape" presStyleLbl="fgShp" presStyleIdx="0" presStyleCnt="1"/>
      <dgm:spPr/>
    </dgm:pt>
    <dgm:pt modelId="{135EE242-A5D0-4BDA-A0FB-E01A120EDBEE}" type="pres">
      <dgm:prSet presAssocID="{68AF477F-9E47-4F90-A585-E940F4FCC0B9}" presName="linComp" presStyleCnt="0"/>
      <dgm:spPr/>
    </dgm:pt>
    <dgm:pt modelId="{AFDE565C-D6E1-41CB-9AD4-3B4D83383E36}" type="pres">
      <dgm:prSet presAssocID="{8A9219A9-7E0A-4D05-A9BC-83F763D4872B}" presName="compNode" presStyleCnt="0"/>
      <dgm:spPr/>
    </dgm:pt>
    <dgm:pt modelId="{089BB9B8-ACDD-44D9-AA01-DC9A86BA7AC3}" type="pres">
      <dgm:prSet presAssocID="{8A9219A9-7E0A-4D05-A9BC-83F763D4872B}" presName="bkgdShape" presStyleLbl="node1" presStyleIdx="0" presStyleCnt="3"/>
      <dgm:spPr/>
    </dgm:pt>
    <dgm:pt modelId="{163122EF-A45F-4682-8CF2-12C8409665C7}" type="pres">
      <dgm:prSet presAssocID="{8A9219A9-7E0A-4D05-A9BC-83F763D4872B}" presName="nodeTx" presStyleLbl="node1" presStyleIdx="0" presStyleCnt="3">
        <dgm:presLayoutVars>
          <dgm:bulletEnabled val="1"/>
        </dgm:presLayoutVars>
      </dgm:prSet>
      <dgm:spPr/>
    </dgm:pt>
    <dgm:pt modelId="{0EBF48F2-5AFE-49BC-B183-1049B235C6C1}" type="pres">
      <dgm:prSet presAssocID="{8A9219A9-7E0A-4D05-A9BC-83F763D4872B}" presName="invisiNode" presStyleLbl="node1" presStyleIdx="0" presStyleCnt="3"/>
      <dgm:spPr/>
    </dgm:pt>
    <dgm:pt modelId="{778C9181-FC08-4D83-9822-AC2609EFD4DF}" type="pres">
      <dgm:prSet presAssocID="{8A9219A9-7E0A-4D05-A9BC-83F763D4872B}" presName="imagNode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DA9F51D0-6B19-4A29-9964-30F79BDD9E4E}" type="pres">
      <dgm:prSet presAssocID="{B2EB0DFB-3FE6-42A4-B5B6-37B311901FF4}" presName="sibTrans" presStyleLbl="sibTrans2D1" presStyleIdx="0" presStyleCnt="0"/>
      <dgm:spPr/>
    </dgm:pt>
    <dgm:pt modelId="{74EBA735-735E-43FD-BB45-8A381CFD0F74}" type="pres">
      <dgm:prSet presAssocID="{605A93B6-0A50-4983-AC33-25CF3E1A16F7}" presName="compNode" presStyleCnt="0"/>
      <dgm:spPr/>
    </dgm:pt>
    <dgm:pt modelId="{A86C6E19-B21D-4264-A708-294B27393267}" type="pres">
      <dgm:prSet presAssocID="{605A93B6-0A50-4983-AC33-25CF3E1A16F7}" presName="bkgdShape" presStyleLbl="node1" presStyleIdx="1" presStyleCnt="3"/>
      <dgm:spPr/>
    </dgm:pt>
    <dgm:pt modelId="{8E03AB32-953B-46C5-9AAF-7B2A0DC98BB4}" type="pres">
      <dgm:prSet presAssocID="{605A93B6-0A50-4983-AC33-25CF3E1A16F7}" presName="nodeTx" presStyleLbl="node1" presStyleIdx="1" presStyleCnt="3">
        <dgm:presLayoutVars>
          <dgm:bulletEnabled val="1"/>
        </dgm:presLayoutVars>
      </dgm:prSet>
      <dgm:spPr/>
    </dgm:pt>
    <dgm:pt modelId="{8F615446-5E4B-4DBF-BBDF-49285FD8084A}" type="pres">
      <dgm:prSet presAssocID="{605A93B6-0A50-4983-AC33-25CF3E1A16F7}" presName="invisiNode" presStyleLbl="node1" presStyleIdx="1" presStyleCnt="3"/>
      <dgm:spPr/>
    </dgm:pt>
    <dgm:pt modelId="{C1D02EC5-650D-4536-B7C2-46180EFBF5EB}" type="pres">
      <dgm:prSet presAssocID="{605A93B6-0A50-4983-AC33-25CF3E1A16F7}" presName="imagNode" presStyleLbl="fgImgPlace1" presStyleIdx="1" presStyleCnt="3" custFlipHor="1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3000" r="-33000"/>
          </a:stretch>
        </a:blipFill>
      </dgm:spPr>
    </dgm:pt>
    <dgm:pt modelId="{F791D7F8-24DA-4220-8EF5-67F414DC5CBD}" type="pres">
      <dgm:prSet presAssocID="{6D7A48E8-B8CA-4966-BAC3-FC9EE5D682F8}" presName="sibTrans" presStyleLbl="sibTrans2D1" presStyleIdx="0" presStyleCnt="0"/>
      <dgm:spPr/>
    </dgm:pt>
    <dgm:pt modelId="{FEA73042-32AB-4145-BB69-D49390E3E5DE}" type="pres">
      <dgm:prSet presAssocID="{FE9A9F76-EF45-4E53-95A6-EF151154503B}" presName="compNode" presStyleCnt="0"/>
      <dgm:spPr/>
    </dgm:pt>
    <dgm:pt modelId="{367A68BC-7079-4303-9B76-0FF88BB77B5C}" type="pres">
      <dgm:prSet presAssocID="{FE9A9F76-EF45-4E53-95A6-EF151154503B}" presName="bkgdShape" presStyleLbl="node1" presStyleIdx="2" presStyleCnt="3"/>
      <dgm:spPr/>
    </dgm:pt>
    <dgm:pt modelId="{76B15620-5F34-4889-9C47-D8FD7134DC07}" type="pres">
      <dgm:prSet presAssocID="{FE9A9F76-EF45-4E53-95A6-EF151154503B}" presName="nodeTx" presStyleLbl="node1" presStyleIdx="2" presStyleCnt="3">
        <dgm:presLayoutVars>
          <dgm:bulletEnabled val="1"/>
        </dgm:presLayoutVars>
      </dgm:prSet>
      <dgm:spPr/>
    </dgm:pt>
    <dgm:pt modelId="{97B93AEF-F093-4D29-B505-D545DB1CAF7F}" type="pres">
      <dgm:prSet presAssocID="{FE9A9F76-EF45-4E53-95A6-EF151154503B}" presName="invisiNode" presStyleLbl="node1" presStyleIdx="2" presStyleCnt="3"/>
      <dgm:spPr/>
    </dgm:pt>
    <dgm:pt modelId="{E1C53A9C-15FD-4C08-82D9-8422FF986E42}" type="pres">
      <dgm:prSet presAssocID="{FE9A9F76-EF45-4E53-95A6-EF151154503B}" presName="imagNode" presStyleLbl="fgImgPlace1" presStyleIdx="2" presStyleCnt="3"/>
      <dgm:spPr>
        <a:blipFill dpi="0" rotWithShape="1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16057" r="16057"/>
          </a:stretch>
        </a:blipFill>
      </dgm:spPr>
    </dgm:pt>
  </dgm:ptLst>
  <dgm:cxnLst>
    <dgm:cxn modelId="{9C3B2E74-6BA7-4822-916D-9EEA7D14EEAC}" type="presOf" srcId="{6D7A48E8-B8CA-4966-BAC3-FC9EE5D682F8}" destId="{F791D7F8-24DA-4220-8EF5-67F414DC5CBD}" srcOrd="0" destOrd="0" presId="urn:microsoft.com/office/officeart/2005/8/layout/hList7"/>
    <dgm:cxn modelId="{7FC08D78-5B77-4602-B7AC-557552216650}" type="presOf" srcId="{605A93B6-0A50-4983-AC33-25CF3E1A16F7}" destId="{A86C6E19-B21D-4264-A708-294B27393267}" srcOrd="0" destOrd="0" presId="urn:microsoft.com/office/officeart/2005/8/layout/hList7"/>
    <dgm:cxn modelId="{75C53C79-664A-4E0A-823F-6FD4E9D370EA}" srcId="{68AF477F-9E47-4F90-A585-E940F4FCC0B9}" destId="{605A93B6-0A50-4983-AC33-25CF3E1A16F7}" srcOrd="1" destOrd="0" parTransId="{2D7F1086-2DCD-423E-8027-0FDE0FFB272B}" sibTransId="{6D7A48E8-B8CA-4966-BAC3-FC9EE5D682F8}"/>
    <dgm:cxn modelId="{8EBE129F-C17A-4B9E-9032-F9FDF1897DE5}" srcId="{68AF477F-9E47-4F90-A585-E940F4FCC0B9}" destId="{FE9A9F76-EF45-4E53-95A6-EF151154503B}" srcOrd="2" destOrd="0" parTransId="{3DE55DBC-3921-4DB6-A739-4138C60DE6F7}" sibTransId="{BAC5D97F-E4F4-4DEE-B505-E798F3249D1B}"/>
    <dgm:cxn modelId="{5B655EAE-1470-4AC2-8E59-64CA3A16ACF0}" type="presOf" srcId="{FE9A9F76-EF45-4E53-95A6-EF151154503B}" destId="{367A68BC-7079-4303-9B76-0FF88BB77B5C}" srcOrd="0" destOrd="0" presId="urn:microsoft.com/office/officeart/2005/8/layout/hList7"/>
    <dgm:cxn modelId="{7DAE78AE-437F-42C8-848A-A0AAFF3DC548}" type="presOf" srcId="{68AF477F-9E47-4F90-A585-E940F4FCC0B9}" destId="{9B33CD65-8C74-4E60-AA71-6B9E5704BEA1}" srcOrd="0" destOrd="0" presId="urn:microsoft.com/office/officeart/2005/8/layout/hList7"/>
    <dgm:cxn modelId="{3A1823DF-E757-4582-A406-058D8ECD5E08}" type="presOf" srcId="{605A93B6-0A50-4983-AC33-25CF3E1A16F7}" destId="{8E03AB32-953B-46C5-9AAF-7B2A0DC98BB4}" srcOrd="1" destOrd="0" presId="urn:microsoft.com/office/officeart/2005/8/layout/hList7"/>
    <dgm:cxn modelId="{7B7BAFF0-2913-4221-9666-0997C02CF714}" srcId="{68AF477F-9E47-4F90-A585-E940F4FCC0B9}" destId="{8A9219A9-7E0A-4D05-A9BC-83F763D4872B}" srcOrd="0" destOrd="0" parTransId="{BB86A082-053D-4300-80B8-E5498ACD6F82}" sibTransId="{B2EB0DFB-3FE6-42A4-B5B6-37B311901FF4}"/>
    <dgm:cxn modelId="{E9F145F5-1196-4899-A100-51DEA2FE8B9F}" type="presOf" srcId="{B2EB0DFB-3FE6-42A4-B5B6-37B311901FF4}" destId="{DA9F51D0-6B19-4A29-9964-30F79BDD9E4E}" srcOrd="0" destOrd="0" presId="urn:microsoft.com/office/officeart/2005/8/layout/hList7"/>
    <dgm:cxn modelId="{5F1B7CFC-73B9-4E99-A3FE-D875F7F964CC}" type="presOf" srcId="{8A9219A9-7E0A-4D05-A9BC-83F763D4872B}" destId="{163122EF-A45F-4682-8CF2-12C8409665C7}" srcOrd="1" destOrd="0" presId="urn:microsoft.com/office/officeart/2005/8/layout/hList7"/>
    <dgm:cxn modelId="{056549FD-65B3-494B-BD91-DB288B255305}" type="presOf" srcId="{8A9219A9-7E0A-4D05-A9BC-83F763D4872B}" destId="{089BB9B8-ACDD-44D9-AA01-DC9A86BA7AC3}" srcOrd="0" destOrd="0" presId="urn:microsoft.com/office/officeart/2005/8/layout/hList7"/>
    <dgm:cxn modelId="{E043CAFD-F34F-4E4C-93A1-A2AE1BDD0E10}" type="presOf" srcId="{FE9A9F76-EF45-4E53-95A6-EF151154503B}" destId="{76B15620-5F34-4889-9C47-D8FD7134DC07}" srcOrd="1" destOrd="0" presId="urn:microsoft.com/office/officeart/2005/8/layout/hList7"/>
    <dgm:cxn modelId="{9DAF5DD8-A593-4460-A326-86F6EECAB8E6}" type="presParOf" srcId="{9B33CD65-8C74-4E60-AA71-6B9E5704BEA1}" destId="{C6D6D9D4-DCF2-4397-9100-F8D9D9D2A4F2}" srcOrd="0" destOrd="0" presId="urn:microsoft.com/office/officeart/2005/8/layout/hList7"/>
    <dgm:cxn modelId="{90675BF0-77FA-446A-959E-D9518CE7B105}" type="presParOf" srcId="{9B33CD65-8C74-4E60-AA71-6B9E5704BEA1}" destId="{135EE242-A5D0-4BDA-A0FB-E01A120EDBEE}" srcOrd="1" destOrd="0" presId="urn:microsoft.com/office/officeart/2005/8/layout/hList7"/>
    <dgm:cxn modelId="{A159D420-6689-4486-ABEB-7E3842CCFCB3}" type="presParOf" srcId="{135EE242-A5D0-4BDA-A0FB-E01A120EDBEE}" destId="{AFDE565C-D6E1-41CB-9AD4-3B4D83383E36}" srcOrd="0" destOrd="0" presId="urn:microsoft.com/office/officeart/2005/8/layout/hList7"/>
    <dgm:cxn modelId="{4F60EC07-1F2B-4F78-A590-0442E6187B70}" type="presParOf" srcId="{AFDE565C-D6E1-41CB-9AD4-3B4D83383E36}" destId="{089BB9B8-ACDD-44D9-AA01-DC9A86BA7AC3}" srcOrd="0" destOrd="0" presId="urn:microsoft.com/office/officeart/2005/8/layout/hList7"/>
    <dgm:cxn modelId="{3768203C-9F50-4E41-A2C8-C4ABDB35AC4D}" type="presParOf" srcId="{AFDE565C-D6E1-41CB-9AD4-3B4D83383E36}" destId="{163122EF-A45F-4682-8CF2-12C8409665C7}" srcOrd="1" destOrd="0" presId="urn:microsoft.com/office/officeart/2005/8/layout/hList7"/>
    <dgm:cxn modelId="{BDC73B50-2BEC-47E4-8361-02D4A2E79FBE}" type="presParOf" srcId="{AFDE565C-D6E1-41CB-9AD4-3B4D83383E36}" destId="{0EBF48F2-5AFE-49BC-B183-1049B235C6C1}" srcOrd="2" destOrd="0" presId="urn:microsoft.com/office/officeart/2005/8/layout/hList7"/>
    <dgm:cxn modelId="{8A8AEDED-403B-4F1D-9393-28B4118A694E}" type="presParOf" srcId="{AFDE565C-D6E1-41CB-9AD4-3B4D83383E36}" destId="{778C9181-FC08-4D83-9822-AC2609EFD4DF}" srcOrd="3" destOrd="0" presId="urn:microsoft.com/office/officeart/2005/8/layout/hList7"/>
    <dgm:cxn modelId="{AB1127C0-F438-464E-A653-55468BFA3533}" type="presParOf" srcId="{135EE242-A5D0-4BDA-A0FB-E01A120EDBEE}" destId="{DA9F51D0-6B19-4A29-9964-30F79BDD9E4E}" srcOrd="1" destOrd="0" presId="urn:microsoft.com/office/officeart/2005/8/layout/hList7"/>
    <dgm:cxn modelId="{65CDA9B5-E0DA-4BF3-B23D-0E133D32F924}" type="presParOf" srcId="{135EE242-A5D0-4BDA-A0FB-E01A120EDBEE}" destId="{74EBA735-735E-43FD-BB45-8A381CFD0F74}" srcOrd="2" destOrd="0" presId="urn:microsoft.com/office/officeart/2005/8/layout/hList7"/>
    <dgm:cxn modelId="{D593D922-07F0-49CE-A05B-A9EE3B82FC9A}" type="presParOf" srcId="{74EBA735-735E-43FD-BB45-8A381CFD0F74}" destId="{A86C6E19-B21D-4264-A708-294B27393267}" srcOrd="0" destOrd="0" presId="urn:microsoft.com/office/officeart/2005/8/layout/hList7"/>
    <dgm:cxn modelId="{F1CCA1E4-B4B8-4E7D-BC62-7D6479D80497}" type="presParOf" srcId="{74EBA735-735E-43FD-BB45-8A381CFD0F74}" destId="{8E03AB32-953B-46C5-9AAF-7B2A0DC98BB4}" srcOrd="1" destOrd="0" presId="urn:microsoft.com/office/officeart/2005/8/layout/hList7"/>
    <dgm:cxn modelId="{E36FBAEC-DC87-457E-8583-38F7312322CC}" type="presParOf" srcId="{74EBA735-735E-43FD-BB45-8A381CFD0F74}" destId="{8F615446-5E4B-4DBF-BBDF-49285FD8084A}" srcOrd="2" destOrd="0" presId="urn:microsoft.com/office/officeart/2005/8/layout/hList7"/>
    <dgm:cxn modelId="{D495042C-4FA8-4A44-8675-1379636D4AB4}" type="presParOf" srcId="{74EBA735-735E-43FD-BB45-8A381CFD0F74}" destId="{C1D02EC5-650D-4536-B7C2-46180EFBF5EB}" srcOrd="3" destOrd="0" presId="urn:microsoft.com/office/officeart/2005/8/layout/hList7"/>
    <dgm:cxn modelId="{2EF470C8-023B-47E9-A0BD-F93D95DC154A}" type="presParOf" srcId="{135EE242-A5D0-4BDA-A0FB-E01A120EDBEE}" destId="{F791D7F8-24DA-4220-8EF5-67F414DC5CBD}" srcOrd="3" destOrd="0" presId="urn:microsoft.com/office/officeart/2005/8/layout/hList7"/>
    <dgm:cxn modelId="{B3234066-B02B-41B8-95C7-05B716B090FC}" type="presParOf" srcId="{135EE242-A5D0-4BDA-A0FB-E01A120EDBEE}" destId="{FEA73042-32AB-4145-BB69-D49390E3E5DE}" srcOrd="4" destOrd="0" presId="urn:microsoft.com/office/officeart/2005/8/layout/hList7"/>
    <dgm:cxn modelId="{B5DEB44C-267E-4BEA-BC31-066C1E7D2482}" type="presParOf" srcId="{FEA73042-32AB-4145-BB69-D49390E3E5DE}" destId="{367A68BC-7079-4303-9B76-0FF88BB77B5C}" srcOrd="0" destOrd="0" presId="urn:microsoft.com/office/officeart/2005/8/layout/hList7"/>
    <dgm:cxn modelId="{93D1A079-2E44-4C01-938E-DEBC7FE64C39}" type="presParOf" srcId="{FEA73042-32AB-4145-BB69-D49390E3E5DE}" destId="{76B15620-5F34-4889-9C47-D8FD7134DC07}" srcOrd="1" destOrd="0" presId="urn:microsoft.com/office/officeart/2005/8/layout/hList7"/>
    <dgm:cxn modelId="{7238523F-E58B-4049-A539-76F538BAD907}" type="presParOf" srcId="{FEA73042-32AB-4145-BB69-D49390E3E5DE}" destId="{97B93AEF-F093-4D29-B505-D545DB1CAF7F}" srcOrd="2" destOrd="0" presId="urn:microsoft.com/office/officeart/2005/8/layout/hList7"/>
    <dgm:cxn modelId="{69EB85D4-11CF-434E-BA31-475F9C911910}" type="presParOf" srcId="{FEA73042-32AB-4145-BB69-D49390E3E5DE}" destId="{E1C53A9C-15FD-4C08-82D9-8422FF986E4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E29E6B-65C6-41F6-AAEA-91EADF3CD46C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17CD12-86FD-4EBA-B83D-BA54584D1C59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Random Data Generator in Python</a:t>
          </a:r>
        </a:p>
      </dgm:t>
    </dgm:pt>
    <dgm:pt modelId="{7FA716FA-6F73-48AC-82A0-9B34E5AAA9A2}" type="parTrans" cxnId="{A05E677E-99FE-4A55-98C7-68F88F078D9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BE93E5F-1511-4163-A190-A49C1757D4D3}" type="sibTrans" cxnId="{A05E677E-99FE-4A55-98C7-68F88F078D9D}">
      <dgm:prSet phldrT="01"/>
      <dgm:spPr/>
      <dgm:t>
        <a:bodyPr/>
        <a:lstStyle/>
        <a:p>
          <a:pPr algn="ctr"/>
          <a:r>
            <a:rPr lang="en-US" b="0">
              <a:solidFill>
                <a:schemeClr val="tx1"/>
              </a:solidFill>
              <a:latin typeface="Abadi Extra Light" panose="020B0204020104020204" pitchFamily="34" charset="0"/>
            </a:rPr>
            <a:t>Data Generation</a:t>
          </a:r>
        </a:p>
      </dgm:t>
    </dgm:pt>
    <dgm:pt modelId="{5142C521-A442-453A-A6C7-C168671CCF16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Executed in Random order in each run.</a:t>
          </a:r>
        </a:p>
      </dgm:t>
    </dgm:pt>
    <dgm:pt modelId="{CD17CEDC-F4F7-4CC2-A499-AA4E09F21D55}" type="parTrans" cxnId="{AB2CB434-5920-4BE7-BE11-A7D4AECAACF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F8AADFC-AB01-4926-80EF-101B4B8AB0F5}" type="sibTrans" cxnId="{AB2CB434-5920-4BE7-BE11-A7D4AECAACF4}">
      <dgm:prSet phldrT="02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  <a:latin typeface="Abadi Extra Light" panose="020B0204020104020204" pitchFamily="34" charset="0"/>
            </a:rPr>
            <a:t>Query Execution</a:t>
          </a:r>
        </a:p>
      </dgm:t>
    </dgm:pt>
    <dgm:pt modelId="{9D60CA9B-F2A4-48B5-AC3E-5A9031EDC120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By Machine</a:t>
          </a:r>
        </a:p>
        <a:p>
          <a:r>
            <a:rPr lang="en-US">
              <a:latin typeface="Abadi Extra Light" panose="020B0204020104020204" pitchFamily="34" charset="0"/>
            </a:rPr>
            <a:t>By Setup</a:t>
          </a:r>
        </a:p>
        <a:p>
          <a:r>
            <a:rPr lang="en-US">
              <a:latin typeface="Abadi Extra Light" panose="020B0204020104020204" pitchFamily="34" charset="0"/>
            </a:rPr>
            <a:t>By Data Size</a:t>
          </a:r>
        </a:p>
        <a:p>
          <a:r>
            <a:rPr lang="en-US">
              <a:latin typeface="Abadi Extra Light" panose="020B0204020104020204" pitchFamily="34" charset="0"/>
            </a:rPr>
            <a:t>By Operation</a:t>
          </a:r>
        </a:p>
      </dgm:t>
    </dgm:pt>
    <dgm:pt modelId="{A27533F3-1641-4F19-AA55-E4BA796BF628}" type="parTrans" cxnId="{522F0E04-953C-4E58-B6F8-65B18999F9CF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068C659-3194-40CB-8F75-D823009EC766}" type="sibTrans" cxnId="{522F0E04-953C-4E58-B6F8-65B18999F9CF}">
      <dgm:prSet phldrT="03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  <a:latin typeface="Abadi Extra Light" panose="020B0204020104020204" pitchFamily="34" charset="0"/>
            </a:rPr>
            <a:t>Blocking</a:t>
          </a:r>
        </a:p>
      </dgm:t>
    </dgm:pt>
    <dgm:pt modelId="{1D238CFD-757A-4F01-9508-F222198885AB}" type="pres">
      <dgm:prSet presAssocID="{76E29E6B-65C6-41F6-AAEA-91EADF3CD46C}" presName="Name0" presStyleCnt="0">
        <dgm:presLayoutVars>
          <dgm:animLvl val="lvl"/>
          <dgm:resizeHandles val="exact"/>
        </dgm:presLayoutVars>
      </dgm:prSet>
      <dgm:spPr/>
    </dgm:pt>
    <dgm:pt modelId="{D38D547F-83BD-4846-B109-9D900FA55A0D}" type="pres">
      <dgm:prSet presAssocID="{3E17CD12-86FD-4EBA-B83D-BA54584D1C59}" presName="compositeNode" presStyleCnt="0">
        <dgm:presLayoutVars>
          <dgm:bulletEnabled val="1"/>
        </dgm:presLayoutVars>
      </dgm:prSet>
      <dgm:spPr/>
    </dgm:pt>
    <dgm:pt modelId="{5B2DC79C-9923-4901-8385-F6203C415072}" type="pres">
      <dgm:prSet presAssocID="{3E17CD12-86FD-4EBA-B83D-BA54584D1C59}" presName="bgRect" presStyleLbl="alignNode1" presStyleIdx="0" presStyleCnt="3"/>
      <dgm:spPr/>
    </dgm:pt>
    <dgm:pt modelId="{FE541E54-E223-44E3-9AF4-806292EDD0A6}" type="pres">
      <dgm:prSet presAssocID="{9BE93E5F-1511-4163-A190-A49C1757D4D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EEF088D-587D-4AD6-9178-43CB755C8FB8}" type="pres">
      <dgm:prSet presAssocID="{3E17CD12-86FD-4EBA-B83D-BA54584D1C59}" presName="nodeRect" presStyleLbl="alignNode1" presStyleIdx="0" presStyleCnt="3">
        <dgm:presLayoutVars>
          <dgm:bulletEnabled val="1"/>
        </dgm:presLayoutVars>
      </dgm:prSet>
      <dgm:spPr/>
    </dgm:pt>
    <dgm:pt modelId="{1059EB27-833F-4536-B2D3-D79A283426BD}" type="pres">
      <dgm:prSet presAssocID="{9BE93E5F-1511-4163-A190-A49C1757D4D3}" presName="sibTrans" presStyleCnt="0"/>
      <dgm:spPr/>
    </dgm:pt>
    <dgm:pt modelId="{E79D0B34-8913-445B-8603-166EFD0C37B3}" type="pres">
      <dgm:prSet presAssocID="{5142C521-A442-453A-A6C7-C168671CCF16}" presName="compositeNode" presStyleCnt="0">
        <dgm:presLayoutVars>
          <dgm:bulletEnabled val="1"/>
        </dgm:presLayoutVars>
      </dgm:prSet>
      <dgm:spPr/>
    </dgm:pt>
    <dgm:pt modelId="{BF948C18-B377-47F1-A570-182201B391BA}" type="pres">
      <dgm:prSet presAssocID="{5142C521-A442-453A-A6C7-C168671CCF16}" presName="bgRect" presStyleLbl="alignNode1" presStyleIdx="1" presStyleCnt="3"/>
      <dgm:spPr/>
    </dgm:pt>
    <dgm:pt modelId="{9B53E996-F799-4457-AA62-3746487BF424}" type="pres">
      <dgm:prSet presAssocID="{4F8AADFC-AB01-4926-80EF-101B4B8AB0F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F0B5C46-598F-414D-9EEB-81AA27053EC7}" type="pres">
      <dgm:prSet presAssocID="{5142C521-A442-453A-A6C7-C168671CCF16}" presName="nodeRect" presStyleLbl="alignNode1" presStyleIdx="1" presStyleCnt="3">
        <dgm:presLayoutVars>
          <dgm:bulletEnabled val="1"/>
        </dgm:presLayoutVars>
      </dgm:prSet>
      <dgm:spPr/>
    </dgm:pt>
    <dgm:pt modelId="{2095F4C1-07D6-465F-8DA4-5E9D7E078F9F}" type="pres">
      <dgm:prSet presAssocID="{4F8AADFC-AB01-4926-80EF-101B4B8AB0F5}" presName="sibTrans" presStyleCnt="0"/>
      <dgm:spPr/>
    </dgm:pt>
    <dgm:pt modelId="{1B3DCDAD-394E-4CB0-BB97-4F71093FF04E}" type="pres">
      <dgm:prSet presAssocID="{9D60CA9B-F2A4-48B5-AC3E-5A9031EDC120}" presName="compositeNode" presStyleCnt="0">
        <dgm:presLayoutVars>
          <dgm:bulletEnabled val="1"/>
        </dgm:presLayoutVars>
      </dgm:prSet>
      <dgm:spPr/>
    </dgm:pt>
    <dgm:pt modelId="{4F1482AC-80B0-4191-8FDB-06023393652D}" type="pres">
      <dgm:prSet presAssocID="{9D60CA9B-F2A4-48B5-AC3E-5A9031EDC120}" presName="bgRect" presStyleLbl="alignNode1" presStyleIdx="2" presStyleCnt="3"/>
      <dgm:spPr/>
    </dgm:pt>
    <dgm:pt modelId="{2DA18814-FE18-4F36-BC4F-BCFE6DC7260D}" type="pres">
      <dgm:prSet presAssocID="{5068C659-3194-40CB-8F75-D823009EC76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EDFAFFF-0715-4E6E-A9F9-5660F25C2772}" type="pres">
      <dgm:prSet presAssocID="{9D60CA9B-F2A4-48B5-AC3E-5A9031EDC12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22F0E04-953C-4E58-B6F8-65B18999F9CF}" srcId="{76E29E6B-65C6-41F6-AAEA-91EADF3CD46C}" destId="{9D60CA9B-F2A4-48B5-AC3E-5A9031EDC120}" srcOrd="2" destOrd="0" parTransId="{A27533F3-1641-4F19-AA55-E4BA796BF628}" sibTransId="{5068C659-3194-40CB-8F75-D823009EC766}"/>
    <dgm:cxn modelId="{475B6910-E22F-45F3-88CA-01563B0ECD21}" type="presOf" srcId="{9BE93E5F-1511-4163-A190-A49C1757D4D3}" destId="{FE541E54-E223-44E3-9AF4-806292EDD0A6}" srcOrd="0" destOrd="0" presId="urn:microsoft.com/office/officeart/2016/7/layout/LinearBlockProcessNumbered"/>
    <dgm:cxn modelId="{8CAA8C17-BEF5-4638-8B28-DCD05E04E597}" type="presOf" srcId="{4F8AADFC-AB01-4926-80EF-101B4B8AB0F5}" destId="{9B53E996-F799-4457-AA62-3746487BF424}" srcOrd="0" destOrd="0" presId="urn:microsoft.com/office/officeart/2016/7/layout/LinearBlockProcessNumbered"/>
    <dgm:cxn modelId="{CE326D2F-4A04-468B-9303-4BB00302BE90}" type="presOf" srcId="{5142C521-A442-453A-A6C7-C168671CCF16}" destId="{CF0B5C46-598F-414D-9EEB-81AA27053EC7}" srcOrd="1" destOrd="0" presId="urn:microsoft.com/office/officeart/2016/7/layout/LinearBlockProcessNumbered"/>
    <dgm:cxn modelId="{AB2CB434-5920-4BE7-BE11-A7D4AECAACF4}" srcId="{76E29E6B-65C6-41F6-AAEA-91EADF3CD46C}" destId="{5142C521-A442-453A-A6C7-C168671CCF16}" srcOrd="1" destOrd="0" parTransId="{CD17CEDC-F4F7-4CC2-A499-AA4E09F21D55}" sibTransId="{4F8AADFC-AB01-4926-80EF-101B4B8AB0F5}"/>
    <dgm:cxn modelId="{96A2CD42-1733-46B1-99B2-152AB858EF11}" type="presOf" srcId="{5068C659-3194-40CB-8F75-D823009EC766}" destId="{2DA18814-FE18-4F36-BC4F-BCFE6DC7260D}" srcOrd="0" destOrd="0" presId="urn:microsoft.com/office/officeart/2016/7/layout/LinearBlockProcessNumbered"/>
    <dgm:cxn modelId="{6EDF4F75-96F6-4A48-951E-0393DE5012F9}" type="presOf" srcId="{9D60CA9B-F2A4-48B5-AC3E-5A9031EDC120}" destId="{BEDFAFFF-0715-4E6E-A9F9-5660F25C2772}" srcOrd="1" destOrd="0" presId="urn:microsoft.com/office/officeart/2016/7/layout/LinearBlockProcessNumbered"/>
    <dgm:cxn modelId="{A05E677E-99FE-4A55-98C7-68F88F078D9D}" srcId="{76E29E6B-65C6-41F6-AAEA-91EADF3CD46C}" destId="{3E17CD12-86FD-4EBA-B83D-BA54584D1C59}" srcOrd="0" destOrd="0" parTransId="{7FA716FA-6F73-48AC-82A0-9B34E5AAA9A2}" sibTransId="{9BE93E5F-1511-4163-A190-A49C1757D4D3}"/>
    <dgm:cxn modelId="{49D3BAA9-7ABB-48D1-9B22-D25026C2AB3A}" type="presOf" srcId="{76E29E6B-65C6-41F6-AAEA-91EADF3CD46C}" destId="{1D238CFD-757A-4F01-9508-F222198885AB}" srcOrd="0" destOrd="0" presId="urn:microsoft.com/office/officeart/2016/7/layout/LinearBlockProcessNumbered"/>
    <dgm:cxn modelId="{46554AB9-1F56-4758-943C-2DACF672EE42}" type="presOf" srcId="{3E17CD12-86FD-4EBA-B83D-BA54584D1C59}" destId="{5B2DC79C-9923-4901-8385-F6203C415072}" srcOrd="0" destOrd="0" presId="urn:microsoft.com/office/officeart/2016/7/layout/LinearBlockProcessNumbered"/>
    <dgm:cxn modelId="{B1E795BC-2C85-4DA7-9CAC-697630D56D0D}" type="presOf" srcId="{3E17CD12-86FD-4EBA-B83D-BA54584D1C59}" destId="{7EEF088D-587D-4AD6-9178-43CB755C8FB8}" srcOrd="1" destOrd="0" presId="urn:microsoft.com/office/officeart/2016/7/layout/LinearBlockProcessNumbered"/>
    <dgm:cxn modelId="{973365D3-B1E1-4918-BD63-F98524AB5021}" type="presOf" srcId="{9D60CA9B-F2A4-48B5-AC3E-5A9031EDC120}" destId="{4F1482AC-80B0-4191-8FDB-06023393652D}" srcOrd="0" destOrd="0" presId="urn:microsoft.com/office/officeart/2016/7/layout/LinearBlockProcessNumbered"/>
    <dgm:cxn modelId="{3920CEF0-5718-417D-BD26-CC39FEAEFD44}" type="presOf" srcId="{5142C521-A442-453A-A6C7-C168671CCF16}" destId="{BF948C18-B377-47F1-A570-182201B391BA}" srcOrd="0" destOrd="0" presId="urn:microsoft.com/office/officeart/2016/7/layout/LinearBlockProcessNumbered"/>
    <dgm:cxn modelId="{36E29D69-E78B-4FE4-96C1-A8E7CDCA8EFB}" type="presParOf" srcId="{1D238CFD-757A-4F01-9508-F222198885AB}" destId="{D38D547F-83BD-4846-B109-9D900FA55A0D}" srcOrd="0" destOrd="0" presId="urn:microsoft.com/office/officeart/2016/7/layout/LinearBlockProcessNumbered"/>
    <dgm:cxn modelId="{24D2B540-D4CC-4CE8-AE37-F3EF6C428404}" type="presParOf" srcId="{D38D547F-83BD-4846-B109-9D900FA55A0D}" destId="{5B2DC79C-9923-4901-8385-F6203C415072}" srcOrd="0" destOrd="0" presId="urn:microsoft.com/office/officeart/2016/7/layout/LinearBlockProcessNumbered"/>
    <dgm:cxn modelId="{4EE0F97B-3A09-4DE9-AC77-F1B817673C97}" type="presParOf" srcId="{D38D547F-83BD-4846-B109-9D900FA55A0D}" destId="{FE541E54-E223-44E3-9AF4-806292EDD0A6}" srcOrd="1" destOrd="0" presId="urn:microsoft.com/office/officeart/2016/7/layout/LinearBlockProcessNumbered"/>
    <dgm:cxn modelId="{44F5B89C-97B1-4AE3-B4C4-E9D2B745336E}" type="presParOf" srcId="{D38D547F-83BD-4846-B109-9D900FA55A0D}" destId="{7EEF088D-587D-4AD6-9178-43CB755C8FB8}" srcOrd="2" destOrd="0" presId="urn:microsoft.com/office/officeart/2016/7/layout/LinearBlockProcessNumbered"/>
    <dgm:cxn modelId="{5D495338-0BF7-4BD3-8C10-662020154F92}" type="presParOf" srcId="{1D238CFD-757A-4F01-9508-F222198885AB}" destId="{1059EB27-833F-4536-B2D3-D79A283426BD}" srcOrd="1" destOrd="0" presId="urn:microsoft.com/office/officeart/2016/7/layout/LinearBlockProcessNumbered"/>
    <dgm:cxn modelId="{57075A4A-DCFC-483E-B2B3-38EF73DEB91D}" type="presParOf" srcId="{1D238CFD-757A-4F01-9508-F222198885AB}" destId="{E79D0B34-8913-445B-8603-166EFD0C37B3}" srcOrd="2" destOrd="0" presId="urn:microsoft.com/office/officeart/2016/7/layout/LinearBlockProcessNumbered"/>
    <dgm:cxn modelId="{F2D41932-82D0-4AEB-AA62-133560F146EE}" type="presParOf" srcId="{E79D0B34-8913-445B-8603-166EFD0C37B3}" destId="{BF948C18-B377-47F1-A570-182201B391BA}" srcOrd="0" destOrd="0" presId="urn:microsoft.com/office/officeart/2016/7/layout/LinearBlockProcessNumbered"/>
    <dgm:cxn modelId="{0D326D08-5A74-42F0-8ECB-BF409849D07E}" type="presParOf" srcId="{E79D0B34-8913-445B-8603-166EFD0C37B3}" destId="{9B53E996-F799-4457-AA62-3746487BF424}" srcOrd="1" destOrd="0" presId="urn:microsoft.com/office/officeart/2016/7/layout/LinearBlockProcessNumbered"/>
    <dgm:cxn modelId="{4218743C-D4AD-4716-BEE2-F2469D4C45D2}" type="presParOf" srcId="{E79D0B34-8913-445B-8603-166EFD0C37B3}" destId="{CF0B5C46-598F-414D-9EEB-81AA27053EC7}" srcOrd="2" destOrd="0" presId="urn:microsoft.com/office/officeart/2016/7/layout/LinearBlockProcessNumbered"/>
    <dgm:cxn modelId="{B5367A49-E30E-4A21-A381-4733FA0C0787}" type="presParOf" srcId="{1D238CFD-757A-4F01-9508-F222198885AB}" destId="{2095F4C1-07D6-465F-8DA4-5E9D7E078F9F}" srcOrd="3" destOrd="0" presId="urn:microsoft.com/office/officeart/2016/7/layout/LinearBlockProcessNumbered"/>
    <dgm:cxn modelId="{B910878F-A9FC-4350-8A0E-B1A5D462F141}" type="presParOf" srcId="{1D238CFD-757A-4F01-9508-F222198885AB}" destId="{1B3DCDAD-394E-4CB0-BB97-4F71093FF04E}" srcOrd="4" destOrd="0" presId="urn:microsoft.com/office/officeart/2016/7/layout/LinearBlockProcessNumbered"/>
    <dgm:cxn modelId="{9E91FC61-6C83-4347-996D-FF71FCBD6E58}" type="presParOf" srcId="{1B3DCDAD-394E-4CB0-BB97-4F71093FF04E}" destId="{4F1482AC-80B0-4191-8FDB-06023393652D}" srcOrd="0" destOrd="0" presId="urn:microsoft.com/office/officeart/2016/7/layout/LinearBlockProcessNumbered"/>
    <dgm:cxn modelId="{EE7014B6-C385-4ACB-BA8D-A9111E8E1DD4}" type="presParOf" srcId="{1B3DCDAD-394E-4CB0-BB97-4F71093FF04E}" destId="{2DA18814-FE18-4F36-BC4F-BCFE6DC7260D}" srcOrd="1" destOrd="0" presId="urn:microsoft.com/office/officeart/2016/7/layout/LinearBlockProcessNumbered"/>
    <dgm:cxn modelId="{8B93F4B5-1BC1-439B-9FBB-D9B11C6CB7F4}" type="presParOf" srcId="{1B3DCDAD-394E-4CB0-BB97-4F71093FF04E}" destId="{BEDFAFFF-0715-4E6E-A9F9-5660F25C277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E29E6B-65C6-41F6-AAEA-91EADF3CD46C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17CD12-86FD-4EBA-B83D-BA54584D1C59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Avoid Human Error</a:t>
          </a:r>
        </a:p>
        <a:p>
          <a:r>
            <a:rPr lang="en-US">
              <a:latin typeface="Abadi Extra Light" panose="020B0204020104020204" pitchFamily="34" charset="0"/>
            </a:rPr>
            <a:t>Automated Timing Code </a:t>
          </a:r>
        </a:p>
        <a:p>
          <a:r>
            <a:rPr lang="en-US">
              <a:latin typeface="Abadi Extra Light" panose="020B0204020104020204" pitchFamily="34" charset="0"/>
            </a:rPr>
            <a:t>Logging Capability</a:t>
          </a:r>
        </a:p>
      </dgm:t>
    </dgm:pt>
    <dgm:pt modelId="{7FA716FA-6F73-48AC-82A0-9B34E5AAA9A2}" type="parTrans" cxnId="{A05E677E-99FE-4A55-98C7-68F88F078D9D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BE93E5F-1511-4163-A190-A49C1757D4D3}" type="sibTrans" cxnId="{A05E677E-99FE-4A55-98C7-68F88F078D9D}">
      <dgm:prSet phldrT="01"/>
      <dgm:spPr/>
      <dgm:t>
        <a:bodyPr/>
        <a:lstStyle/>
        <a:p>
          <a:pPr algn="ctr"/>
          <a:r>
            <a:rPr lang="en-US" b="0">
              <a:solidFill>
                <a:schemeClr val="tx1"/>
              </a:solidFill>
              <a:latin typeface="Abadi Extra Light" panose="020B0204020104020204" pitchFamily="34" charset="0"/>
            </a:rPr>
            <a:t>Query Execution Time</a:t>
          </a:r>
        </a:p>
      </dgm:t>
    </dgm:pt>
    <dgm:pt modelId="{5142C521-A442-453A-A6C7-C168671CCF16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Does performance change with data size?</a:t>
          </a:r>
        </a:p>
        <a:p>
          <a:r>
            <a:rPr lang="en-US">
              <a:latin typeface="Abadi Extra Light" panose="020B0204020104020204" pitchFamily="34" charset="0"/>
            </a:rPr>
            <a:t>Execution Time normalized for data size</a:t>
          </a:r>
        </a:p>
        <a:p>
          <a:r>
            <a:rPr lang="en-US">
              <a:latin typeface="Abadi Extra Light" panose="020B0204020104020204" pitchFamily="34" charset="0"/>
            </a:rPr>
            <a:t>MB processed / second</a:t>
          </a:r>
        </a:p>
      </dgm:t>
    </dgm:pt>
    <dgm:pt modelId="{CD17CEDC-F4F7-4CC2-A499-AA4E09F21D55}" type="parTrans" cxnId="{AB2CB434-5920-4BE7-BE11-A7D4AECAACF4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F8AADFC-AB01-4926-80EF-101B4B8AB0F5}" type="sibTrans" cxnId="{AB2CB434-5920-4BE7-BE11-A7D4AECAACF4}">
      <dgm:prSet phldrT="02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  <a:latin typeface="Abadi Extra Light" panose="020B0204020104020204" pitchFamily="34" charset="0"/>
            </a:rPr>
            <a:t>Throughput</a:t>
          </a:r>
        </a:p>
      </dgm:t>
    </dgm:pt>
    <dgm:pt modelId="{1D238CFD-757A-4F01-9508-F222198885AB}" type="pres">
      <dgm:prSet presAssocID="{76E29E6B-65C6-41F6-AAEA-91EADF3CD46C}" presName="Name0" presStyleCnt="0">
        <dgm:presLayoutVars>
          <dgm:animLvl val="lvl"/>
          <dgm:resizeHandles val="exact"/>
        </dgm:presLayoutVars>
      </dgm:prSet>
      <dgm:spPr/>
    </dgm:pt>
    <dgm:pt modelId="{D38D547F-83BD-4846-B109-9D900FA55A0D}" type="pres">
      <dgm:prSet presAssocID="{3E17CD12-86FD-4EBA-B83D-BA54584D1C59}" presName="compositeNode" presStyleCnt="0">
        <dgm:presLayoutVars>
          <dgm:bulletEnabled val="1"/>
        </dgm:presLayoutVars>
      </dgm:prSet>
      <dgm:spPr/>
    </dgm:pt>
    <dgm:pt modelId="{5B2DC79C-9923-4901-8385-F6203C415072}" type="pres">
      <dgm:prSet presAssocID="{3E17CD12-86FD-4EBA-B83D-BA54584D1C59}" presName="bgRect" presStyleLbl="alignNode1" presStyleIdx="0" presStyleCnt="2"/>
      <dgm:spPr/>
    </dgm:pt>
    <dgm:pt modelId="{FE541E54-E223-44E3-9AF4-806292EDD0A6}" type="pres">
      <dgm:prSet presAssocID="{9BE93E5F-1511-4163-A190-A49C1757D4D3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7EEF088D-587D-4AD6-9178-43CB755C8FB8}" type="pres">
      <dgm:prSet presAssocID="{3E17CD12-86FD-4EBA-B83D-BA54584D1C59}" presName="nodeRect" presStyleLbl="alignNode1" presStyleIdx="0" presStyleCnt="2">
        <dgm:presLayoutVars>
          <dgm:bulletEnabled val="1"/>
        </dgm:presLayoutVars>
      </dgm:prSet>
      <dgm:spPr/>
    </dgm:pt>
    <dgm:pt modelId="{1059EB27-833F-4536-B2D3-D79A283426BD}" type="pres">
      <dgm:prSet presAssocID="{9BE93E5F-1511-4163-A190-A49C1757D4D3}" presName="sibTrans" presStyleCnt="0"/>
      <dgm:spPr/>
    </dgm:pt>
    <dgm:pt modelId="{E79D0B34-8913-445B-8603-166EFD0C37B3}" type="pres">
      <dgm:prSet presAssocID="{5142C521-A442-453A-A6C7-C168671CCF16}" presName="compositeNode" presStyleCnt="0">
        <dgm:presLayoutVars>
          <dgm:bulletEnabled val="1"/>
        </dgm:presLayoutVars>
      </dgm:prSet>
      <dgm:spPr/>
    </dgm:pt>
    <dgm:pt modelId="{BF948C18-B377-47F1-A570-182201B391BA}" type="pres">
      <dgm:prSet presAssocID="{5142C521-A442-453A-A6C7-C168671CCF16}" presName="bgRect" presStyleLbl="alignNode1" presStyleIdx="1" presStyleCnt="2"/>
      <dgm:spPr/>
    </dgm:pt>
    <dgm:pt modelId="{9B53E996-F799-4457-AA62-3746487BF424}" type="pres">
      <dgm:prSet presAssocID="{4F8AADFC-AB01-4926-80EF-101B4B8AB0F5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F0B5C46-598F-414D-9EEB-81AA27053EC7}" type="pres">
      <dgm:prSet presAssocID="{5142C521-A442-453A-A6C7-C168671CCF16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475B6910-E22F-45F3-88CA-01563B0ECD21}" type="presOf" srcId="{9BE93E5F-1511-4163-A190-A49C1757D4D3}" destId="{FE541E54-E223-44E3-9AF4-806292EDD0A6}" srcOrd="0" destOrd="0" presId="urn:microsoft.com/office/officeart/2016/7/layout/LinearBlockProcessNumbered"/>
    <dgm:cxn modelId="{8CAA8C17-BEF5-4638-8B28-DCD05E04E597}" type="presOf" srcId="{4F8AADFC-AB01-4926-80EF-101B4B8AB0F5}" destId="{9B53E996-F799-4457-AA62-3746487BF424}" srcOrd="0" destOrd="0" presId="urn:microsoft.com/office/officeart/2016/7/layout/LinearBlockProcessNumbered"/>
    <dgm:cxn modelId="{CE326D2F-4A04-468B-9303-4BB00302BE90}" type="presOf" srcId="{5142C521-A442-453A-A6C7-C168671CCF16}" destId="{CF0B5C46-598F-414D-9EEB-81AA27053EC7}" srcOrd="1" destOrd="0" presId="urn:microsoft.com/office/officeart/2016/7/layout/LinearBlockProcessNumbered"/>
    <dgm:cxn modelId="{AB2CB434-5920-4BE7-BE11-A7D4AECAACF4}" srcId="{76E29E6B-65C6-41F6-AAEA-91EADF3CD46C}" destId="{5142C521-A442-453A-A6C7-C168671CCF16}" srcOrd="1" destOrd="0" parTransId="{CD17CEDC-F4F7-4CC2-A499-AA4E09F21D55}" sibTransId="{4F8AADFC-AB01-4926-80EF-101B4B8AB0F5}"/>
    <dgm:cxn modelId="{A05E677E-99FE-4A55-98C7-68F88F078D9D}" srcId="{76E29E6B-65C6-41F6-AAEA-91EADF3CD46C}" destId="{3E17CD12-86FD-4EBA-B83D-BA54584D1C59}" srcOrd="0" destOrd="0" parTransId="{7FA716FA-6F73-48AC-82A0-9B34E5AAA9A2}" sibTransId="{9BE93E5F-1511-4163-A190-A49C1757D4D3}"/>
    <dgm:cxn modelId="{49D3BAA9-7ABB-48D1-9B22-D25026C2AB3A}" type="presOf" srcId="{76E29E6B-65C6-41F6-AAEA-91EADF3CD46C}" destId="{1D238CFD-757A-4F01-9508-F222198885AB}" srcOrd="0" destOrd="0" presId="urn:microsoft.com/office/officeart/2016/7/layout/LinearBlockProcessNumbered"/>
    <dgm:cxn modelId="{46554AB9-1F56-4758-943C-2DACF672EE42}" type="presOf" srcId="{3E17CD12-86FD-4EBA-B83D-BA54584D1C59}" destId="{5B2DC79C-9923-4901-8385-F6203C415072}" srcOrd="0" destOrd="0" presId="urn:microsoft.com/office/officeart/2016/7/layout/LinearBlockProcessNumbered"/>
    <dgm:cxn modelId="{B1E795BC-2C85-4DA7-9CAC-697630D56D0D}" type="presOf" srcId="{3E17CD12-86FD-4EBA-B83D-BA54584D1C59}" destId="{7EEF088D-587D-4AD6-9178-43CB755C8FB8}" srcOrd="1" destOrd="0" presId="urn:microsoft.com/office/officeart/2016/7/layout/LinearBlockProcessNumbered"/>
    <dgm:cxn modelId="{3920CEF0-5718-417D-BD26-CC39FEAEFD44}" type="presOf" srcId="{5142C521-A442-453A-A6C7-C168671CCF16}" destId="{BF948C18-B377-47F1-A570-182201B391BA}" srcOrd="0" destOrd="0" presId="urn:microsoft.com/office/officeart/2016/7/layout/LinearBlockProcessNumbered"/>
    <dgm:cxn modelId="{36E29D69-E78B-4FE4-96C1-A8E7CDCA8EFB}" type="presParOf" srcId="{1D238CFD-757A-4F01-9508-F222198885AB}" destId="{D38D547F-83BD-4846-B109-9D900FA55A0D}" srcOrd="0" destOrd="0" presId="urn:microsoft.com/office/officeart/2016/7/layout/LinearBlockProcessNumbered"/>
    <dgm:cxn modelId="{24D2B540-D4CC-4CE8-AE37-F3EF6C428404}" type="presParOf" srcId="{D38D547F-83BD-4846-B109-9D900FA55A0D}" destId="{5B2DC79C-9923-4901-8385-F6203C415072}" srcOrd="0" destOrd="0" presId="urn:microsoft.com/office/officeart/2016/7/layout/LinearBlockProcessNumbered"/>
    <dgm:cxn modelId="{4EE0F97B-3A09-4DE9-AC77-F1B817673C97}" type="presParOf" srcId="{D38D547F-83BD-4846-B109-9D900FA55A0D}" destId="{FE541E54-E223-44E3-9AF4-806292EDD0A6}" srcOrd="1" destOrd="0" presId="urn:microsoft.com/office/officeart/2016/7/layout/LinearBlockProcessNumbered"/>
    <dgm:cxn modelId="{44F5B89C-97B1-4AE3-B4C4-E9D2B745336E}" type="presParOf" srcId="{D38D547F-83BD-4846-B109-9D900FA55A0D}" destId="{7EEF088D-587D-4AD6-9178-43CB755C8FB8}" srcOrd="2" destOrd="0" presId="urn:microsoft.com/office/officeart/2016/7/layout/LinearBlockProcessNumbered"/>
    <dgm:cxn modelId="{5D495338-0BF7-4BD3-8C10-662020154F92}" type="presParOf" srcId="{1D238CFD-757A-4F01-9508-F222198885AB}" destId="{1059EB27-833F-4536-B2D3-D79A283426BD}" srcOrd="1" destOrd="0" presId="urn:microsoft.com/office/officeart/2016/7/layout/LinearBlockProcessNumbered"/>
    <dgm:cxn modelId="{57075A4A-DCFC-483E-B2B3-38EF73DEB91D}" type="presParOf" srcId="{1D238CFD-757A-4F01-9508-F222198885AB}" destId="{E79D0B34-8913-445B-8603-166EFD0C37B3}" srcOrd="2" destOrd="0" presId="urn:microsoft.com/office/officeart/2016/7/layout/LinearBlockProcessNumbered"/>
    <dgm:cxn modelId="{F2D41932-82D0-4AEB-AA62-133560F146EE}" type="presParOf" srcId="{E79D0B34-8913-445B-8603-166EFD0C37B3}" destId="{BF948C18-B377-47F1-A570-182201B391BA}" srcOrd="0" destOrd="0" presId="urn:microsoft.com/office/officeart/2016/7/layout/LinearBlockProcessNumbered"/>
    <dgm:cxn modelId="{0D326D08-5A74-42F0-8ECB-BF409849D07E}" type="presParOf" srcId="{E79D0B34-8913-445B-8603-166EFD0C37B3}" destId="{9B53E996-F799-4457-AA62-3746487BF424}" srcOrd="1" destOrd="0" presId="urn:microsoft.com/office/officeart/2016/7/layout/LinearBlockProcessNumbered"/>
    <dgm:cxn modelId="{4218743C-D4AD-4716-BEE2-F2469D4C45D2}" type="presParOf" srcId="{E79D0B34-8913-445B-8603-166EFD0C37B3}" destId="{CF0B5C46-598F-414D-9EEB-81AA27053EC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39CB8A-442A-4FD0-BBA1-E3BD9C737417}" type="doc">
      <dgm:prSet loTypeId="urn:diagrams.loki3.com/BracketList" loCatId="officeonlin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F3044DF-C54E-4C37-A0C8-8D90866EE637}">
      <dgm:prSet phldrT="[Text]"/>
      <dgm:spPr/>
      <dgm:t>
        <a:bodyPr/>
        <a:lstStyle/>
        <a:p>
          <a:r>
            <a:rPr lang="en-US"/>
            <a:t>Integers</a:t>
          </a:r>
        </a:p>
      </dgm:t>
    </dgm:pt>
    <dgm:pt modelId="{0FD8F7FF-4E2A-45D6-BA54-062F7FDE14EA}" type="parTrans" cxnId="{BE75F0DE-7EB4-4EB8-8959-6D6B2AD03C63}">
      <dgm:prSet/>
      <dgm:spPr/>
      <dgm:t>
        <a:bodyPr/>
        <a:lstStyle/>
        <a:p>
          <a:endParaRPr lang="en-US"/>
        </a:p>
      </dgm:t>
    </dgm:pt>
    <dgm:pt modelId="{8F09C891-15E4-4902-8362-231331A99769}" type="sibTrans" cxnId="{BE75F0DE-7EB4-4EB8-8959-6D6B2AD03C63}">
      <dgm:prSet/>
      <dgm:spPr/>
      <dgm:t>
        <a:bodyPr/>
        <a:lstStyle/>
        <a:p>
          <a:endParaRPr lang="en-US"/>
        </a:p>
      </dgm:t>
    </dgm:pt>
    <dgm:pt modelId="{AA79108A-A5C8-4307-B0D3-E52E9DDC7DBC}">
      <dgm:prSet phldrT="[Text]"/>
      <dgm:spPr/>
      <dgm:t>
        <a:bodyPr/>
        <a:lstStyle/>
        <a:p>
          <a:r>
            <a:rPr lang="en-US"/>
            <a:t>20 Columns</a:t>
          </a:r>
        </a:p>
      </dgm:t>
    </dgm:pt>
    <dgm:pt modelId="{75BA192C-44A8-47CF-B934-BC7E8FDE6342}" type="parTrans" cxnId="{B8E6D702-74EE-4AF9-9F4F-4FE3AB4888E8}">
      <dgm:prSet/>
      <dgm:spPr/>
      <dgm:t>
        <a:bodyPr/>
        <a:lstStyle/>
        <a:p>
          <a:endParaRPr lang="en-US"/>
        </a:p>
      </dgm:t>
    </dgm:pt>
    <dgm:pt modelId="{E3B6BA8D-DE03-4359-AD24-2902F25C6BED}" type="sibTrans" cxnId="{B8E6D702-74EE-4AF9-9F4F-4FE3AB4888E8}">
      <dgm:prSet/>
      <dgm:spPr/>
      <dgm:t>
        <a:bodyPr/>
        <a:lstStyle/>
        <a:p>
          <a:endParaRPr lang="en-US"/>
        </a:p>
      </dgm:t>
    </dgm:pt>
    <dgm:pt modelId="{3E062C83-77A1-47EF-B1EF-721D5349A1BB}">
      <dgm:prSet phldrT="[Text]"/>
      <dgm:spPr/>
      <dgm:t>
        <a:bodyPr/>
        <a:lstStyle/>
        <a:p>
          <a:r>
            <a:rPr lang="en-US"/>
            <a:t>Characters</a:t>
          </a:r>
        </a:p>
      </dgm:t>
    </dgm:pt>
    <dgm:pt modelId="{3DAAA84B-4944-4FF5-9EE4-4B640732675B}" type="parTrans" cxnId="{AEA6BA69-A0BC-45DD-B7CB-B944397E9EC3}">
      <dgm:prSet/>
      <dgm:spPr/>
      <dgm:t>
        <a:bodyPr/>
        <a:lstStyle/>
        <a:p>
          <a:endParaRPr lang="en-US"/>
        </a:p>
      </dgm:t>
    </dgm:pt>
    <dgm:pt modelId="{9CB3C790-9EB0-461A-BF55-3DE75565EA27}" type="sibTrans" cxnId="{AEA6BA69-A0BC-45DD-B7CB-B944397E9EC3}">
      <dgm:prSet/>
      <dgm:spPr/>
      <dgm:t>
        <a:bodyPr/>
        <a:lstStyle/>
        <a:p>
          <a:endParaRPr lang="en-US"/>
        </a:p>
      </dgm:t>
    </dgm:pt>
    <dgm:pt modelId="{64552212-DF33-4CF5-ADB7-ED1B1CFCD8D0}">
      <dgm:prSet phldrT="[Text]"/>
      <dgm:spPr/>
      <dgm:t>
        <a:bodyPr/>
        <a:lstStyle/>
        <a:p>
          <a:r>
            <a:rPr lang="en-US"/>
            <a:t>Floating Point</a:t>
          </a:r>
        </a:p>
      </dgm:t>
    </dgm:pt>
    <dgm:pt modelId="{4DDBD39C-ACA7-4F5F-BD9C-531B53F333E0}" type="parTrans" cxnId="{D0BDDAEB-20E6-4EBB-B5E0-A486E5770145}">
      <dgm:prSet/>
      <dgm:spPr/>
      <dgm:t>
        <a:bodyPr/>
        <a:lstStyle/>
        <a:p>
          <a:endParaRPr lang="en-US"/>
        </a:p>
      </dgm:t>
    </dgm:pt>
    <dgm:pt modelId="{B042EA92-0153-4ECE-B8E2-E10EBBD2BB22}" type="sibTrans" cxnId="{D0BDDAEB-20E6-4EBB-B5E0-A486E5770145}">
      <dgm:prSet/>
      <dgm:spPr/>
      <dgm:t>
        <a:bodyPr/>
        <a:lstStyle/>
        <a:p>
          <a:endParaRPr lang="en-US"/>
        </a:p>
      </dgm:t>
    </dgm:pt>
    <dgm:pt modelId="{E4D642AE-C8C2-4B53-8480-867B20C5ABDE}">
      <dgm:prSet phldrT="[Text]"/>
      <dgm:spPr/>
      <dgm:t>
        <a:bodyPr/>
        <a:lstStyle/>
        <a:p>
          <a:r>
            <a:rPr lang="en-US"/>
            <a:t>Random positive and negative numbers </a:t>
          </a:r>
        </a:p>
      </dgm:t>
    </dgm:pt>
    <dgm:pt modelId="{82A7F34D-A68B-4EAB-87E4-A21A2CC3955D}" type="parTrans" cxnId="{515AA575-B960-4851-97CC-05F155FA2947}">
      <dgm:prSet/>
      <dgm:spPr/>
      <dgm:t>
        <a:bodyPr/>
        <a:lstStyle/>
        <a:p>
          <a:endParaRPr lang="en-US"/>
        </a:p>
      </dgm:t>
    </dgm:pt>
    <dgm:pt modelId="{8770D9AD-D6B2-4711-AC90-56F01B3A4B5A}" type="sibTrans" cxnId="{515AA575-B960-4851-97CC-05F155FA2947}">
      <dgm:prSet/>
      <dgm:spPr/>
      <dgm:t>
        <a:bodyPr/>
        <a:lstStyle/>
        <a:p>
          <a:endParaRPr lang="en-US"/>
        </a:p>
      </dgm:t>
    </dgm:pt>
    <dgm:pt modelId="{DA966D6B-EDB1-4B46-8DA5-779979887A8C}">
      <dgm:prSet phldrT="[Text]"/>
      <dgm:spPr/>
      <dgm:t>
        <a:bodyPr/>
        <a:lstStyle/>
        <a:p>
          <a:r>
            <a:rPr lang="en-US"/>
            <a:t>20 columns</a:t>
          </a:r>
        </a:p>
      </dgm:t>
    </dgm:pt>
    <dgm:pt modelId="{FE6C78C7-AFFA-42B2-B2A8-AC961F6D6E48}" type="parTrans" cxnId="{F262B236-F8B2-4A6D-9E36-140C78D66DE7}">
      <dgm:prSet/>
      <dgm:spPr/>
      <dgm:t>
        <a:bodyPr/>
        <a:lstStyle/>
        <a:p>
          <a:endParaRPr lang="en-US"/>
        </a:p>
      </dgm:t>
    </dgm:pt>
    <dgm:pt modelId="{19D6187B-4F04-4397-9B07-62C03706C40A}" type="sibTrans" cxnId="{F262B236-F8B2-4A6D-9E36-140C78D66DE7}">
      <dgm:prSet/>
      <dgm:spPr/>
      <dgm:t>
        <a:bodyPr/>
        <a:lstStyle/>
        <a:p>
          <a:endParaRPr lang="en-US"/>
        </a:p>
      </dgm:t>
    </dgm:pt>
    <dgm:pt modelId="{CB71896D-23BC-47D6-A6C9-29CB27F8D3BF}">
      <dgm:prSet phldrT="[Text]"/>
      <dgm:spPr/>
      <dgm:t>
        <a:bodyPr/>
        <a:lstStyle/>
        <a:p>
          <a:r>
            <a:rPr lang="en-US"/>
            <a:t>Random positive and negative numbers</a:t>
          </a:r>
        </a:p>
      </dgm:t>
    </dgm:pt>
    <dgm:pt modelId="{26E6F39D-0D1D-4154-9C14-0BD6D55579AE}" type="parTrans" cxnId="{D3016BDE-C4BB-47CD-8CD3-1C6DB13C44D3}">
      <dgm:prSet/>
      <dgm:spPr/>
      <dgm:t>
        <a:bodyPr/>
        <a:lstStyle/>
        <a:p>
          <a:endParaRPr lang="en-US"/>
        </a:p>
      </dgm:t>
    </dgm:pt>
    <dgm:pt modelId="{1F8B1AD5-7607-4BA7-ADC0-4CE062304289}" type="sibTrans" cxnId="{D3016BDE-C4BB-47CD-8CD3-1C6DB13C44D3}">
      <dgm:prSet/>
      <dgm:spPr/>
      <dgm:t>
        <a:bodyPr/>
        <a:lstStyle/>
        <a:p>
          <a:endParaRPr lang="en-US"/>
        </a:p>
      </dgm:t>
    </dgm:pt>
    <dgm:pt modelId="{86287C5C-45C7-46A5-9CEF-6345501B3E29}">
      <dgm:prSet phldrT="[Text]"/>
      <dgm:spPr/>
      <dgm:t>
        <a:bodyPr/>
        <a:lstStyle/>
        <a:p>
          <a:r>
            <a:rPr lang="en-US"/>
            <a:t>From 5 to 10 words per sentence</a:t>
          </a:r>
        </a:p>
      </dgm:t>
    </dgm:pt>
    <dgm:pt modelId="{FA25B5E0-9515-4DF0-A5B6-C1C69EAC2D0B}" type="parTrans" cxnId="{76EC67AB-7E62-4DEA-8C6F-C1CB6EEF829A}">
      <dgm:prSet/>
      <dgm:spPr/>
      <dgm:t>
        <a:bodyPr/>
        <a:lstStyle/>
        <a:p>
          <a:endParaRPr lang="en-US"/>
        </a:p>
      </dgm:t>
    </dgm:pt>
    <dgm:pt modelId="{5BF63E08-779C-4B80-92FA-23F7AD92B0CA}" type="sibTrans" cxnId="{76EC67AB-7E62-4DEA-8C6F-C1CB6EEF829A}">
      <dgm:prSet/>
      <dgm:spPr/>
      <dgm:t>
        <a:bodyPr/>
        <a:lstStyle/>
        <a:p>
          <a:endParaRPr lang="en-US"/>
        </a:p>
      </dgm:t>
    </dgm:pt>
    <dgm:pt modelId="{61E05518-DBCE-460C-BFD9-8054D20BC418}">
      <dgm:prSet phldrT="[Text]"/>
      <dgm:spPr/>
      <dgm:t>
        <a:bodyPr/>
        <a:lstStyle/>
        <a:p>
          <a:r>
            <a:rPr lang="en-US"/>
            <a:t>Randomly Generated from a 400k word dictionary</a:t>
          </a:r>
        </a:p>
      </dgm:t>
    </dgm:pt>
    <dgm:pt modelId="{4B27D346-3CAF-4B1A-BFC8-C5505AA68CF8}" type="parTrans" cxnId="{E1F2C3FE-AEE9-4C69-802C-0F3771DD0032}">
      <dgm:prSet/>
      <dgm:spPr/>
      <dgm:t>
        <a:bodyPr/>
        <a:lstStyle/>
        <a:p>
          <a:endParaRPr lang="en-US"/>
        </a:p>
      </dgm:t>
    </dgm:pt>
    <dgm:pt modelId="{0E4FEC6B-4EF2-444A-8C13-750133789C39}" type="sibTrans" cxnId="{E1F2C3FE-AEE9-4C69-802C-0F3771DD0032}">
      <dgm:prSet/>
      <dgm:spPr/>
      <dgm:t>
        <a:bodyPr/>
        <a:lstStyle/>
        <a:p>
          <a:endParaRPr lang="en-US"/>
        </a:p>
      </dgm:t>
    </dgm:pt>
    <dgm:pt modelId="{22CBD28B-9911-49A5-97D3-7320088F94B6}">
      <dgm:prSet phldrT="[Text]"/>
      <dgm:spPr/>
      <dgm:t>
        <a:bodyPr/>
        <a:lstStyle/>
        <a:p>
          <a:r>
            <a:rPr lang="en-US"/>
            <a:t>Groups</a:t>
          </a:r>
        </a:p>
      </dgm:t>
    </dgm:pt>
    <dgm:pt modelId="{505CAEDF-B4EB-484E-BD76-B96C967243CB}" type="parTrans" cxnId="{F5134D8E-C8F8-434F-9BFC-ECA72DACD7AE}">
      <dgm:prSet/>
      <dgm:spPr/>
      <dgm:t>
        <a:bodyPr/>
        <a:lstStyle/>
        <a:p>
          <a:endParaRPr lang="en-US"/>
        </a:p>
      </dgm:t>
    </dgm:pt>
    <dgm:pt modelId="{43D72340-EC43-4FA7-B56D-B09FD3773D5F}" type="sibTrans" cxnId="{F5134D8E-C8F8-434F-9BFC-ECA72DACD7AE}">
      <dgm:prSet/>
      <dgm:spPr/>
      <dgm:t>
        <a:bodyPr/>
        <a:lstStyle/>
        <a:p>
          <a:endParaRPr lang="en-US"/>
        </a:p>
      </dgm:t>
    </dgm:pt>
    <dgm:pt modelId="{FA44848F-C87B-46B9-901B-40C26E26E00A}">
      <dgm:prSet phldrT="[Text]"/>
      <dgm:spPr/>
      <dgm:t>
        <a:bodyPr/>
        <a:lstStyle/>
        <a:p>
          <a:r>
            <a:rPr lang="en-US"/>
            <a:t>2 to 3 word identifiers (factors) used for grouping</a:t>
          </a:r>
        </a:p>
      </dgm:t>
    </dgm:pt>
    <dgm:pt modelId="{31682FBA-4F1D-4376-8DB7-1E5BD5DABA06}" type="parTrans" cxnId="{D356B6CD-7B8E-4BEB-84C0-021327E5CCED}">
      <dgm:prSet/>
      <dgm:spPr/>
      <dgm:t>
        <a:bodyPr/>
        <a:lstStyle/>
        <a:p>
          <a:endParaRPr lang="en-US"/>
        </a:p>
      </dgm:t>
    </dgm:pt>
    <dgm:pt modelId="{AE77FDE1-6233-4AAB-A56C-E82B9814B8D2}" type="sibTrans" cxnId="{D356B6CD-7B8E-4BEB-84C0-021327E5CCED}">
      <dgm:prSet/>
      <dgm:spPr/>
      <dgm:t>
        <a:bodyPr/>
        <a:lstStyle/>
        <a:p>
          <a:endParaRPr lang="en-US"/>
        </a:p>
      </dgm:t>
    </dgm:pt>
    <dgm:pt modelId="{C0D8596F-7A8E-4C5B-9654-BEE4BA45B1E7}">
      <dgm:prSet phldrT="[Text]"/>
      <dgm:spPr/>
      <dgm:t>
        <a:bodyPr/>
        <a:lstStyle/>
        <a:p>
          <a:r>
            <a:rPr lang="en-US"/>
            <a:t>10 columns</a:t>
          </a:r>
        </a:p>
      </dgm:t>
    </dgm:pt>
    <dgm:pt modelId="{EC054C06-C288-4C5A-9E52-54DC0594DEA8}" type="parTrans" cxnId="{C45898CF-DDAA-4A71-A1B1-09DBE68D7855}">
      <dgm:prSet/>
      <dgm:spPr/>
      <dgm:t>
        <a:bodyPr/>
        <a:lstStyle/>
        <a:p>
          <a:endParaRPr lang="en-US"/>
        </a:p>
      </dgm:t>
    </dgm:pt>
    <dgm:pt modelId="{86F594ED-299A-4071-9D39-81F223DC9CE4}" type="sibTrans" cxnId="{C45898CF-DDAA-4A71-A1B1-09DBE68D7855}">
      <dgm:prSet/>
      <dgm:spPr/>
      <dgm:t>
        <a:bodyPr/>
        <a:lstStyle/>
        <a:p>
          <a:endParaRPr lang="en-US"/>
        </a:p>
      </dgm:t>
    </dgm:pt>
    <dgm:pt modelId="{0B9ABB02-5B95-4E76-9B5A-044B128B3381}">
      <dgm:prSet phldrT="[Text]"/>
      <dgm:spPr/>
      <dgm:t>
        <a:bodyPr/>
        <a:lstStyle/>
        <a:p>
          <a:r>
            <a:rPr lang="en-US"/>
            <a:t>10 columns</a:t>
          </a:r>
        </a:p>
      </dgm:t>
    </dgm:pt>
    <dgm:pt modelId="{5D0B80BD-2586-4E5A-ABD7-53D8A048C9EE}" type="parTrans" cxnId="{7CABEDCB-0773-410B-8E4C-E827E48FC31B}">
      <dgm:prSet/>
      <dgm:spPr/>
      <dgm:t>
        <a:bodyPr/>
        <a:lstStyle/>
        <a:p>
          <a:endParaRPr lang="en-US"/>
        </a:p>
      </dgm:t>
    </dgm:pt>
    <dgm:pt modelId="{5D9F2C28-0D29-4FCF-AEB8-1EC7E3A7006D}" type="sibTrans" cxnId="{7CABEDCB-0773-410B-8E4C-E827E48FC31B}">
      <dgm:prSet/>
      <dgm:spPr/>
      <dgm:t>
        <a:bodyPr/>
        <a:lstStyle/>
        <a:p>
          <a:endParaRPr lang="en-US"/>
        </a:p>
      </dgm:t>
    </dgm:pt>
    <dgm:pt modelId="{7AB2944E-E9CE-4D6E-A990-D06D492FC0B6}">
      <dgm:prSet phldrT="[Text]"/>
      <dgm:spPr/>
      <dgm:t>
        <a:bodyPr/>
        <a:lstStyle/>
        <a:p>
          <a:r>
            <a:rPr lang="en-US"/>
            <a:t>From 1k to 50k groups per dataset</a:t>
          </a:r>
        </a:p>
      </dgm:t>
    </dgm:pt>
    <dgm:pt modelId="{594583D7-6E9F-46D2-AC58-659B313452A5}" type="parTrans" cxnId="{377B34AB-48A8-40F5-9791-4230F5A92CB4}">
      <dgm:prSet/>
      <dgm:spPr/>
      <dgm:t>
        <a:bodyPr/>
        <a:lstStyle/>
        <a:p>
          <a:endParaRPr lang="en-US"/>
        </a:p>
      </dgm:t>
    </dgm:pt>
    <dgm:pt modelId="{6E7AD320-14B3-4027-852C-CB49EFE135E5}" type="sibTrans" cxnId="{377B34AB-48A8-40F5-9791-4230F5A92CB4}">
      <dgm:prSet/>
      <dgm:spPr/>
      <dgm:t>
        <a:bodyPr/>
        <a:lstStyle/>
        <a:p>
          <a:endParaRPr lang="en-US"/>
        </a:p>
      </dgm:t>
    </dgm:pt>
    <dgm:pt modelId="{E7625F3D-E3AD-4E9A-8B7E-EA2B22D57CA0}">
      <dgm:prSet phldrT="[Text]"/>
      <dgm:spPr/>
      <dgm:t>
        <a:bodyPr/>
        <a:lstStyle/>
        <a:p>
          <a:r>
            <a:rPr lang="en-US"/>
            <a:t>Randomly Generated from a 400k word dictionary</a:t>
          </a:r>
        </a:p>
      </dgm:t>
    </dgm:pt>
    <dgm:pt modelId="{65114CF2-EECA-45A3-9D24-64007BD9EABE}" type="parTrans" cxnId="{AEAFC0C4-55B5-4B9B-ADEE-E5097ABC2B95}">
      <dgm:prSet/>
      <dgm:spPr/>
      <dgm:t>
        <a:bodyPr/>
        <a:lstStyle/>
        <a:p>
          <a:endParaRPr lang="en-US"/>
        </a:p>
      </dgm:t>
    </dgm:pt>
    <dgm:pt modelId="{1195B62C-994E-41DD-B7B8-2E0617756478}" type="sibTrans" cxnId="{AEAFC0C4-55B5-4B9B-ADEE-E5097ABC2B95}">
      <dgm:prSet/>
      <dgm:spPr/>
      <dgm:t>
        <a:bodyPr/>
        <a:lstStyle/>
        <a:p>
          <a:endParaRPr lang="en-US"/>
        </a:p>
      </dgm:t>
    </dgm:pt>
    <dgm:pt modelId="{6FDD7F3B-057E-4C10-A1A9-EEDE63CC0996}" type="pres">
      <dgm:prSet presAssocID="{E839CB8A-442A-4FD0-BBA1-E3BD9C737417}" presName="Name0" presStyleCnt="0">
        <dgm:presLayoutVars>
          <dgm:dir/>
          <dgm:animLvl val="lvl"/>
          <dgm:resizeHandles val="exact"/>
        </dgm:presLayoutVars>
      </dgm:prSet>
      <dgm:spPr/>
    </dgm:pt>
    <dgm:pt modelId="{63C7BFDB-96FF-43DC-9218-DA8EEA7595F8}" type="pres">
      <dgm:prSet presAssocID="{9F3044DF-C54E-4C37-A0C8-8D90866EE637}" presName="linNode" presStyleCnt="0"/>
      <dgm:spPr/>
    </dgm:pt>
    <dgm:pt modelId="{F69EDA14-42C7-46BE-96B4-CC1C9327130F}" type="pres">
      <dgm:prSet presAssocID="{9F3044DF-C54E-4C37-A0C8-8D90866EE637}" presName="parTx" presStyleLbl="revTx" presStyleIdx="0" presStyleCnt="4">
        <dgm:presLayoutVars>
          <dgm:chMax val="1"/>
          <dgm:bulletEnabled val="1"/>
        </dgm:presLayoutVars>
      </dgm:prSet>
      <dgm:spPr/>
    </dgm:pt>
    <dgm:pt modelId="{B88B37BF-17EB-4950-BA9B-0C543EE2F6CD}" type="pres">
      <dgm:prSet presAssocID="{9F3044DF-C54E-4C37-A0C8-8D90866EE637}" presName="bracket" presStyleLbl="parChTrans1D1" presStyleIdx="0" presStyleCnt="4"/>
      <dgm:spPr/>
    </dgm:pt>
    <dgm:pt modelId="{0DDE70E2-A62A-4608-967A-1F31224927A1}" type="pres">
      <dgm:prSet presAssocID="{9F3044DF-C54E-4C37-A0C8-8D90866EE637}" presName="spH" presStyleCnt="0"/>
      <dgm:spPr/>
    </dgm:pt>
    <dgm:pt modelId="{0AFA7396-3143-4247-BEF1-80129D32AF6B}" type="pres">
      <dgm:prSet presAssocID="{9F3044DF-C54E-4C37-A0C8-8D90866EE637}" presName="desTx" presStyleLbl="node1" presStyleIdx="0" presStyleCnt="4">
        <dgm:presLayoutVars>
          <dgm:bulletEnabled val="1"/>
        </dgm:presLayoutVars>
      </dgm:prSet>
      <dgm:spPr/>
    </dgm:pt>
    <dgm:pt modelId="{92319E37-F216-491A-B34B-1ACAB3431B49}" type="pres">
      <dgm:prSet presAssocID="{8F09C891-15E4-4902-8362-231331A99769}" presName="spV" presStyleCnt="0"/>
      <dgm:spPr/>
    </dgm:pt>
    <dgm:pt modelId="{1C5A4DE4-0ACA-426E-9EDA-92CD4B728C99}" type="pres">
      <dgm:prSet presAssocID="{64552212-DF33-4CF5-ADB7-ED1B1CFCD8D0}" presName="linNode" presStyleCnt="0"/>
      <dgm:spPr/>
    </dgm:pt>
    <dgm:pt modelId="{FED1200A-1A3E-4DB1-8CFD-9CF3BF1FF63D}" type="pres">
      <dgm:prSet presAssocID="{64552212-DF33-4CF5-ADB7-ED1B1CFCD8D0}" presName="parTx" presStyleLbl="revTx" presStyleIdx="1" presStyleCnt="4">
        <dgm:presLayoutVars>
          <dgm:chMax val="1"/>
          <dgm:bulletEnabled val="1"/>
        </dgm:presLayoutVars>
      </dgm:prSet>
      <dgm:spPr/>
    </dgm:pt>
    <dgm:pt modelId="{4985199A-2D3F-4D0D-9A1C-D51042700890}" type="pres">
      <dgm:prSet presAssocID="{64552212-DF33-4CF5-ADB7-ED1B1CFCD8D0}" presName="bracket" presStyleLbl="parChTrans1D1" presStyleIdx="1" presStyleCnt="4"/>
      <dgm:spPr/>
    </dgm:pt>
    <dgm:pt modelId="{77B79CB4-512A-42BF-A57F-C515FEB55DB8}" type="pres">
      <dgm:prSet presAssocID="{64552212-DF33-4CF5-ADB7-ED1B1CFCD8D0}" presName="spH" presStyleCnt="0"/>
      <dgm:spPr/>
    </dgm:pt>
    <dgm:pt modelId="{00E8F52F-8DEB-46FD-99B9-71553DC294C4}" type="pres">
      <dgm:prSet presAssocID="{64552212-DF33-4CF5-ADB7-ED1B1CFCD8D0}" presName="desTx" presStyleLbl="node1" presStyleIdx="1" presStyleCnt="4">
        <dgm:presLayoutVars>
          <dgm:bulletEnabled val="1"/>
        </dgm:presLayoutVars>
      </dgm:prSet>
      <dgm:spPr/>
    </dgm:pt>
    <dgm:pt modelId="{60A033E8-C081-408E-BB16-0CBD75A6E2A5}" type="pres">
      <dgm:prSet presAssocID="{B042EA92-0153-4ECE-B8E2-E10EBBD2BB22}" presName="spV" presStyleCnt="0"/>
      <dgm:spPr/>
    </dgm:pt>
    <dgm:pt modelId="{EDB54647-0B87-45F7-AE89-086EDF6D0B8B}" type="pres">
      <dgm:prSet presAssocID="{3E062C83-77A1-47EF-B1EF-721D5349A1BB}" presName="linNode" presStyleCnt="0"/>
      <dgm:spPr/>
    </dgm:pt>
    <dgm:pt modelId="{624A7F1D-7B4C-41D1-8790-2DFF8516716A}" type="pres">
      <dgm:prSet presAssocID="{3E062C83-77A1-47EF-B1EF-721D5349A1BB}" presName="parTx" presStyleLbl="revTx" presStyleIdx="2" presStyleCnt="4">
        <dgm:presLayoutVars>
          <dgm:chMax val="1"/>
          <dgm:bulletEnabled val="1"/>
        </dgm:presLayoutVars>
      </dgm:prSet>
      <dgm:spPr/>
    </dgm:pt>
    <dgm:pt modelId="{A678D3AD-5999-4071-AB46-ADA8449D95F1}" type="pres">
      <dgm:prSet presAssocID="{3E062C83-77A1-47EF-B1EF-721D5349A1BB}" presName="bracket" presStyleLbl="parChTrans1D1" presStyleIdx="2" presStyleCnt="4"/>
      <dgm:spPr/>
    </dgm:pt>
    <dgm:pt modelId="{48836DA4-B2B1-47F2-AF6A-0D72B449A9D9}" type="pres">
      <dgm:prSet presAssocID="{3E062C83-77A1-47EF-B1EF-721D5349A1BB}" presName="spH" presStyleCnt="0"/>
      <dgm:spPr/>
    </dgm:pt>
    <dgm:pt modelId="{2DF7A62A-A5BA-466E-92FF-111A1C5F7B2C}" type="pres">
      <dgm:prSet presAssocID="{3E062C83-77A1-47EF-B1EF-721D5349A1BB}" presName="desTx" presStyleLbl="node1" presStyleIdx="2" presStyleCnt="4">
        <dgm:presLayoutVars>
          <dgm:bulletEnabled val="1"/>
        </dgm:presLayoutVars>
      </dgm:prSet>
      <dgm:spPr/>
    </dgm:pt>
    <dgm:pt modelId="{C8CBC347-7B16-435F-AE34-B373FDE571EB}" type="pres">
      <dgm:prSet presAssocID="{9CB3C790-9EB0-461A-BF55-3DE75565EA27}" presName="spV" presStyleCnt="0"/>
      <dgm:spPr/>
    </dgm:pt>
    <dgm:pt modelId="{C87349D3-5F63-4BDB-BB63-406B5C48A926}" type="pres">
      <dgm:prSet presAssocID="{22CBD28B-9911-49A5-97D3-7320088F94B6}" presName="linNode" presStyleCnt="0"/>
      <dgm:spPr/>
    </dgm:pt>
    <dgm:pt modelId="{6EA5BAC6-E00E-4EC9-B32F-EDFA0821ABDB}" type="pres">
      <dgm:prSet presAssocID="{22CBD28B-9911-49A5-97D3-7320088F94B6}" presName="parTx" presStyleLbl="revTx" presStyleIdx="3" presStyleCnt="4">
        <dgm:presLayoutVars>
          <dgm:chMax val="1"/>
          <dgm:bulletEnabled val="1"/>
        </dgm:presLayoutVars>
      </dgm:prSet>
      <dgm:spPr/>
    </dgm:pt>
    <dgm:pt modelId="{A9311765-4D46-40C7-9A7C-FF1EF68088E9}" type="pres">
      <dgm:prSet presAssocID="{22CBD28B-9911-49A5-97D3-7320088F94B6}" presName="bracket" presStyleLbl="parChTrans1D1" presStyleIdx="3" presStyleCnt="4"/>
      <dgm:spPr/>
    </dgm:pt>
    <dgm:pt modelId="{4AF90595-5CF8-4D04-A693-BCCB56B4AA1D}" type="pres">
      <dgm:prSet presAssocID="{22CBD28B-9911-49A5-97D3-7320088F94B6}" presName="spH" presStyleCnt="0"/>
      <dgm:spPr/>
    </dgm:pt>
    <dgm:pt modelId="{798A9095-3843-4A3A-99EA-951B62686909}" type="pres">
      <dgm:prSet presAssocID="{22CBD28B-9911-49A5-97D3-7320088F94B6}" presName="desTx" presStyleLbl="node1" presStyleIdx="3" presStyleCnt="4">
        <dgm:presLayoutVars>
          <dgm:bulletEnabled val="1"/>
        </dgm:presLayoutVars>
      </dgm:prSet>
      <dgm:spPr/>
    </dgm:pt>
  </dgm:ptLst>
  <dgm:cxnLst>
    <dgm:cxn modelId="{B8E6D702-74EE-4AF9-9F4F-4FE3AB4888E8}" srcId="{9F3044DF-C54E-4C37-A0C8-8D90866EE637}" destId="{AA79108A-A5C8-4307-B0D3-E52E9DDC7DBC}" srcOrd="0" destOrd="0" parTransId="{75BA192C-44A8-47CF-B934-BC7E8FDE6342}" sibTransId="{E3B6BA8D-DE03-4359-AD24-2902F25C6BED}"/>
    <dgm:cxn modelId="{B2DF0F0E-19F0-48C6-99AC-11709ADF898A}" type="presOf" srcId="{7AB2944E-E9CE-4D6E-A990-D06D492FC0B6}" destId="{798A9095-3843-4A3A-99EA-951B62686909}" srcOrd="0" destOrd="1" presId="urn:diagrams.loki3.com/BracketList"/>
    <dgm:cxn modelId="{DEAA6A18-3F5E-4AFA-8236-9158DD95FA20}" type="presOf" srcId="{DA966D6B-EDB1-4B46-8DA5-779979887A8C}" destId="{00E8F52F-8DEB-46FD-99B9-71553DC294C4}" srcOrd="0" destOrd="0" presId="urn:diagrams.loki3.com/BracketList"/>
    <dgm:cxn modelId="{2CCD472A-7A6A-4228-8A51-BBB5EAE3D8C4}" type="presOf" srcId="{9F3044DF-C54E-4C37-A0C8-8D90866EE637}" destId="{F69EDA14-42C7-46BE-96B4-CC1C9327130F}" srcOrd="0" destOrd="0" presId="urn:diagrams.loki3.com/BracketList"/>
    <dgm:cxn modelId="{A185EF2F-9B09-4689-A658-E157D8CF0C46}" type="presOf" srcId="{FA44848F-C87B-46B9-901B-40C26E26E00A}" destId="{798A9095-3843-4A3A-99EA-951B62686909}" srcOrd="0" destOrd="2" presId="urn:diagrams.loki3.com/BracketList"/>
    <dgm:cxn modelId="{F262B236-F8B2-4A6D-9E36-140C78D66DE7}" srcId="{64552212-DF33-4CF5-ADB7-ED1B1CFCD8D0}" destId="{DA966D6B-EDB1-4B46-8DA5-779979887A8C}" srcOrd="0" destOrd="0" parTransId="{FE6C78C7-AFFA-42B2-B2A8-AC961F6D6E48}" sibTransId="{19D6187B-4F04-4397-9B07-62C03706C40A}"/>
    <dgm:cxn modelId="{CE96E568-5014-477E-BC87-69570C490046}" type="presOf" srcId="{E4D642AE-C8C2-4B53-8480-867B20C5ABDE}" destId="{0AFA7396-3143-4247-BEF1-80129D32AF6B}" srcOrd="0" destOrd="1" presId="urn:diagrams.loki3.com/BracketList"/>
    <dgm:cxn modelId="{AEA6BA69-A0BC-45DD-B7CB-B944397E9EC3}" srcId="{E839CB8A-442A-4FD0-BBA1-E3BD9C737417}" destId="{3E062C83-77A1-47EF-B1EF-721D5349A1BB}" srcOrd="2" destOrd="0" parTransId="{3DAAA84B-4944-4FF5-9EE4-4B640732675B}" sibTransId="{9CB3C790-9EB0-461A-BF55-3DE75565EA27}"/>
    <dgm:cxn modelId="{49043C4A-CCC0-487A-AEBA-B0483BD5D227}" type="presOf" srcId="{22CBD28B-9911-49A5-97D3-7320088F94B6}" destId="{6EA5BAC6-E00E-4EC9-B32F-EDFA0821ABDB}" srcOrd="0" destOrd="0" presId="urn:diagrams.loki3.com/BracketList"/>
    <dgm:cxn modelId="{515AA575-B960-4851-97CC-05F155FA2947}" srcId="{9F3044DF-C54E-4C37-A0C8-8D90866EE637}" destId="{E4D642AE-C8C2-4B53-8480-867B20C5ABDE}" srcOrd="1" destOrd="0" parTransId="{82A7F34D-A68B-4EAB-87E4-A21A2CC3955D}" sibTransId="{8770D9AD-D6B2-4711-AC90-56F01B3A4B5A}"/>
    <dgm:cxn modelId="{21839876-13DC-4586-85FF-82A286185877}" type="presOf" srcId="{86287C5C-45C7-46A5-9CEF-6345501B3E29}" destId="{2DF7A62A-A5BA-466E-92FF-111A1C5F7B2C}" srcOrd="0" destOrd="1" presId="urn:diagrams.loki3.com/BracketList"/>
    <dgm:cxn modelId="{8C682385-39BE-4C87-A609-95EECB813D7A}" type="presOf" srcId="{CB71896D-23BC-47D6-A6C9-29CB27F8D3BF}" destId="{00E8F52F-8DEB-46FD-99B9-71553DC294C4}" srcOrd="0" destOrd="1" presId="urn:diagrams.loki3.com/BracketList"/>
    <dgm:cxn modelId="{5D836B8A-A696-4DA3-8938-63393816EC29}" type="presOf" srcId="{0B9ABB02-5B95-4E76-9B5A-044B128B3381}" destId="{2DF7A62A-A5BA-466E-92FF-111A1C5F7B2C}" srcOrd="0" destOrd="0" presId="urn:diagrams.loki3.com/BracketList"/>
    <dgm:cxn modelId="{F5134D8E-C8F8-434F-9BFC-ECA72DACD7AE}" srcId="{E839CB8A-442A-4FD0-BBA1-E3BD9C737417}" destId="{22CBD28B-9911-49A5-97D3-7320088F94B6}" srcOrd="3" destOrd="0" parTransId="{505CAEDF-B4EB-484E-BD76-B96C967243CB}" sibTransId="{43D72340-EC43-4FA7-B56D-B09FD3773D5F}"/>
    <dgm:cxn modelId="{7572B68E-A1DE-4660-9228-41F0864309CD}" type="presOf" srcId="{E839CB8A-442A-4FD0-BBA1-E3BD9C737417}" destId="{6FDD7F3B-057E-4C10-A1A9-EEDE63CC0996}" srcOrd="0" destOrd="0" presId="urn:diagrams.loki3.com/BracketList"/>
    <dgm:cxn modelId="{F9E133A2-F679-4041-A96C-E9EEFD4E5673}" type="presOf" srcId="{E7625F3D-E3AD-4E9A-8B7E-EA2B22D57CA0}" destId="{798A9095-3843-4A3A-99EA-951B62686909}" srcOrd="0" destOrd="3" presId="urn:diagrams.loki3.com/BracketList"/>
    <dgm:cxn modelId="{377B34AB-48A8-40F5-9791-4230F5A92CB4}" srcId="{22CBD28B-9911-49A5-97D3-7320088F94B6}" destId="{7AB2944E-E9CE-4D6E-A990-D06D492FC0B6}" srcOrd="1" destOrd="0" parTransId="{594583D7-6E9F-46D2-AC58-659B313452A5}" sibTransId="{6E7AD320-14B3-4027-852C-CB49EFE135E5}"/>
    <dgm:cxn modelId="{76EC67AB-7E62-4DEA-8C6F-C1CB6EEF829A}" srcId="{3E062C83-77A1-47EF-B1EF-721D5349A1BB}" destId="{86287C5C-45C7-46A5-9CEF-6345501B3E29}" srcOrd="1" destOrd="0" parTransId="{FA25B5E0-9515-4DF0-A5B6-C1C69EAC2D0B}" sibTransId="{5BF63E08-779C-4B80-92FA-23F7AD92B0CA}"/>
    <dgm:cxn modelId="{AEAA2EAE-EB5C-4E7A-B675-C0782F91AF7B}" type="presOf" srcId="{64552212-DF33-4CF5-ADB7-ED1B1CFCD8D0}" destId="{FED1200A-1A3E-4DB1-8CFD-9CF3BF1FF63D}" srcOrd="0" destOrd="0" presId="urn:diagrams.loki3.com/BracketList"/>
    <dgm:cxn modelId="{AEAFC0C4-55B5-4B9B-ADEE-E5097ABC2B95}" srcId="{22CBD28B-9911-49A5-97D3-7320088F94B6}" destId="{E7625F3D-E3AD-4E9A-8B7E-EA2B22D57CA0}" srcOrd="3" destOrd="0" parTransId="{65114CF2-EECA-45A3-9D24-64007BD9EABE}" sibTransId="{1195B62C-994E-41DD-B7B8-2E0617756478}"/>
    <dgm:cxn modelId="{712517C7-5AEF-4D9F-B210-761A7432D8B9}" type="presOf" srcId="{61E05518-DBCE-460C-BFD9-8054D20BC418}" destId="{2DF7A62A-A5BA-466E-92FF-111A1C5F7B2C}" srcOrd="0" destOrd="2" presId="urn:diagrams.loki3.com/BracketList"/>
    <dgm:cxn modelId="{7CABEDCB-0773-410B-8E4C-E827E48FC31B}" srcId="{3E062C83-77A1-47EF-B1EF-721D5349A1BB}" destId="{0B9ABB02-5B95-4E76-9B5A-044B128B3381}" srcOrd="0" destOrd="0" parTransId="{5D0B80BD-2586-4E5A-ABD7-53D8A048C9EE}" sibTransId="{5D9F2C28-0D29-4FCF-AEB8-1EC7E3A7006D}"/>
    <dgm:cxn modelId="{D356B6CD-7B8E-4BEB-84C0-021327E5CCED}" srcId="{22CBD28B-9911-49A5-97D3-7320088F94B6}" destId="{FA44848F-C87B-46B9-901B-40C26E26E00A}" srcOrd="2" destOrd="0" parTransId="{31682FBA-4F1D-4376-8DB7-1E5BD5DABA06}" sibTransId="{AE77FDE1-6233-4AAB-A56C-E82B9814B8D2}"/>
    <dgm:cxn modelId="{C45898CF-DDAA-4A71-A1B1-09DBE68D7855}" srcId="{22CBD28B-9911-49A5-97D3-7320088F94B6}" destId="{C0D8596F-7A8E-4C5B-9654-BEE4BA45B1E7}" srcOrd="0" destOrd="0" parTransId="{EC054C06-C288-4C5A-9E52-54DC0594DEA8}" sibTransId="{86F594ED-299A-4071-9D39-81F223DC9CE4}"/>
    <dgm:cxn modelId="{8E8EFAD2-3998-4B73-947F-8C8D40DAA73A}" type="presOf" srcId="{AA79108A-A5C8-4307-B0D3-E52E9DDC7DBC}" destId="{0AFA7396-3143-4247-BEF1-80129D32AF6B}" srcOrd="0" destOrd="0" presId="urn:diagrams.loki3.com/BracketList"/>
    <dgm:cxn modelId="{E84703DD-8351-4C1C-AB68-61A20E07F01B}" type="presOf" srcId="{3E062C83-77A1-47EF-B1EF-721D5349A1BB}" destId="{624A7F1D-7B4C-41D1-8790-2DFF8516716A}" srcOrd="0" destOrd="0" presId="urn:diagrams.loki3.com/BracketList"/>
    <dgm:cxn modelId="{D3016BDE-C4BB-47CD-8CD3-1C6DB13C44D3}" srcId="{64552212-DF33-4CF5-ADB7-ED1B1CFCD8D0}" destId="{CB71896D-23BC-47D6-A6C9-29CB27F8D3BF}" srcOrd="1" destOrd="0" parTransId="{26E6F39D-0D1D-4154-9C14-0BD6D55579AE}" sibTransId="{1F8B1AD5-7607-4BA7-ADC0-4CE062304289}"/>
    <dgm:cxn modelId="{BE75F0DE-7EB4-4EB8-8959-6D6B2AD03C63}" srcId="{E839CB8A-442A-4FD0-BBA1-E3BD9C737417}" destId="{9F3044DF-C54E-4C37-A0C8-8D90866EE637}" srcOrd="0" destOrd="0" parTransId="{0FD8F7FF-4E2A-45D6-BA54-062F7FDE14EA}" sibTransId="{8F09C891-15E4-4902-8362-231331A99769}"/>
    <dgm:cxn modelId="{D0BDDAEB-20E6-4EBB-B5E0-A486E5770145}" srcId="{E839CB8A-442A-4FD0-BBA1-E3BD9C737417}" destId="{64552212-DF33-4CF5-ADB7-ED1B1CFCD8D0}" srcOrd="1" destOrd="0" parTransId="{4DDBD39C-ACA7-4F5F-BD9C-531B53F333E0}" sibTransId="{B042EA92-0153-4ECE-B8E2-E10EBBD2BB22}"/>
    <dgm:cxn modelId="{378AD9FA-5360-42F8-8AE2-9D0CCBF1CCBF}" type="presOf" srcId="{C0D8596F-7A8E-4C5B-9654-BEE4BA45B1E7}" destId="{798A9095-3843-4A3A-99EA-951B62686909}" srcOrd="0" destOrd="0" presId="urn:diagrams.loki3.com/BracketList"/>
    <dgm:cxn modelId="{E1F2C3FE-AEE9-4C69-802C-0F3771DD0032}" srcId="{3E062C83-77A1-47EF-B1EF-721D5349A1BB}" destId="{61E05518-DBCE-460C-BFD9-8054D20BC418}" srcOrd="2" destOrd="0" parTransId="{4B27D346-3CAF-4B1A-BFC8-C5505AA68CF8}" sibTransId="{0E4FEC6B-4EF2-444A-8C13-750133789C39}"/>
    <dgm:cxn modelId="{FB425A05-B02A-44B7-A648-3EDF62993D57}" type="presParOf" srcId="{6FDD7F3B-057E-4C10-A1A9-EEDE63CC0996}" destId="{63C7BFDB-96FF-43DC-9218-DA8EEA7595F8}" srcOrd="0" destOrd="0" presId="urn:diagrams.loki3.com/BracketList"/>
    <dgm:cxn modelId="{78771C27-CFD4-4DE8-9402-DD9BE646CBC6}" type="presParOf" srcId="{63C7BFDB-96FF-43DC-9218-DA8EEA7595F8}" destId="{F69EDA14-42C7-46BE-96B4-CC1C9327130F}" srcOrd="0" destOrd="0" presId="urn:diagrams.loki3.com/BracketList"/>
    <dgm:cxn modelId="{AD951A19-4909-4962-8E77-0D6B5982A9D2}" type="presParOf" srcId="{63C7BFDB-96FF-43DC-9218-DA8EEA7595F8}" destId="{B88B37BF-17EB-4950-BA9B-0C543EE2F6CD}" srcOrd="1" destOrd="0" presId="urn:diagrams.loki3.com/BracketList"/>
    <dgm:cxn modelId="{9C98D41C-9937-4BA0-8CF9-388719164AA0}" type="presParOf" srcId="{63C7BFDB-96FF-43DC-9218-DA8EEA7595F8}" destId="{0DDE70E2-A62A-4608-967A-1F31224927A1}" srcOrd="2" destOrd="0" presId="urn:diagrams.loki3.com/BracketList"/>
    <dgm:cxn modelId="{2044E20E-42A4-4164-806E-FF0427061C50}" type="presParOf" srcId="{63C7BFDB-96FF-43DC-9218-DA8EEA7595F8}" destId="{0AFA7396-3143-4247-BEF1-80129D32AF6B}" srcOrd="3" destOrd="0" presId="urn:diagrams.loki3.com/BracketList"/>
    <dgm:cxn modelId="{F74C1D24-798E-4975-A31D-4CF0E9347D58}" type="presParOf" srcId="{6FDD7F3B-057E-4C10-A1A9-EEDE63CC0996}" destId="{92319E37-F216-491A-B34B-1ACAB3431B49}" srcOrd="1" destOrd="0" presId="urn:diagrams.loki3.com/BracketList"/>
    <dgm:cxn modelId="{9D41E769-F587-4C66-806A-AF7204C0DC2A}" type="presParOf" srcId="{6FDD7F3B-057E-4C10-A1A9-EEDE63CC0996}" destId="{1C5A4DE4-0ACA-426E-9EDA-92CD4B728C99}" srcOrd="2" destOrd="0" presId="urn:diagrams.loki3.com/BracketList"/>
    <dgm:cxn modelId="{DBAFEEE1-2BBA-4A66-9EDD-B1E4E4BD5CA7}" type="presParOf" srcId="{1C5A4DE4-0ACA-426E-9EDA-92CD4B728C99}" destId="{FED1200A-1A3E-4DB1-8CFD-9CF3BF1FF63D}" srcOrd="0" destOrd="0" presId="urn:diagrams.loki3.com/BracketList"/>
    <dgm:cxn modelId="{E7FEBD4B-3F15-4DC3-B415-BB1245A655E5}" type="presParOf" srcId="{1C5A4DE4-0ACA-426E-9EDA-92CD4B728C99}" destId="{4985199A-2D3F-4D0D-9A1C-D51042700890}" srcOrd="1" destOrd="0" presId="urn:diagrams.loki3.com/BracketList"/>
    <dgm:cxn modelId="{18E867F3-E24C-4448-9FCE-778772B72F6B}" type="presParOf" srcId="{1C5A4DE4-0ACA-426E-9EDA-92CD4B728C99}" destId="{77B79CB4-512A-42BF-A57F-C515FEB55DB8}" srcOrd="2" destOrd="0" presId="urn:diagrams.loki3.com/BracketList"/>
    <dgm:cxn modelId="{F1100DD7-A83E-4C98-BC6B-772D1821D87F}" type="presParOf" srcId="{1C5A4DE4-0ACA-426E-9EDA-92CD4B728C99}" destId="{00E8F52F-8DEB-46FD-99B9-71553DC294C4}" srcOrd="3" destOrd="0" presId="urn:diagrams.loki3.com/BracketList"/>
    <dgm:cxn modelId="{4CE6BCA7-8FF7-4FFD-9190-E41E2BBA06E0}" type="presParOf" srcId="{6FDD7F3B-057E-4C10-A1A9-EEDE63CC0996}" destId="{60A033E8-C081-408E-BB16-0CBD75A6E2A5}" srcOrd="3" destOrd="0" presId="urn:diagrams.loki3.com/BracketList"/>
    <dgm:cxn modelId="{495CEFD8-19DC-46F6-984B-994B58E4F2C2}" type="presParOf" srcId="{6FDD7F3B-057E-4C10-A1A9-EEDE63CC0996}" destId="{EDB54647-0B87-45F7-AE89-086EDF6D0B8B}" srcOrd="4" destOrd="0" presId="urn:diagrams.loki3.com/BracketList"/>
    <dgm:cxn modelId="{6595ECC9-2D69-463A-A15E-2903982308C0}" type="presParOf" srcId="{EDB54647-0B87-45F7-AE89-086EDF6D0B8B}" destId="{624A7F1D-7B4C-41D1-8790-2DFF8516716A}" srcOrd="0" destOrd="0" presId="urn:diagrams.loki3.com/BracketList"/>
    <dgm:cxn modelId="{D03E2C46-F1C4-4C92-B905-D4995DFFE3CF}" type="presParOf" srcId="{EDB54647-0B87-45F7-AE89-086EDF6D0B8B}" destId="{A678D3AD-5999-4071-AB46-ADA8449D95F1}" srcOrd="1" destOrd="0" presId="urn:diagrams.loki3.com/BracketList"/>
    <dgm:cxn modelId="{A81BD5EF-A5B2-408F-988C-76DC3DC12AAE}" type="presParOf" srcId="{EDB54647-0B87-45F7-AE89-086EDF6D0B8B}" destId="{48836DA4-B2B1-47F2-AF6A-0D72B449A9D9}" srcOrd="2" destOrd="0" presId="urn:diagrams.loki3.com/BracketList"/>
    <dgm:cxn modelId="{D8D3BB40-AF3F-4AD8-BD87-074162026B8B}" type="presParOf" srcId="{EDB54647-0B87-45F7-AE89-086EDF6D0B8B}" destId="{2DF7A62A-A5BA-466E-92FF-111A1C5F7B2C}" srcOrd="3" destOrd="0" presId="urn:diagrams.loki3.com/BracketList"/>
    <dgm:cxn modelId="{50867EF6-329E-4C24-83B3-7C589F592474}" type="presParOf" srcId="{6FDD7F3B-057E-4C10-A1A9-EEDE63CC0996}" destId="{C8CBC347-7B16-435F-AE34-B373FDE571EB}" srcOrd="5" destOrd="0" presId="urn:diagrams.loki3.com/BracketList"/>
    <dgm:cxn modelId="{75C9B972-294D-459F-A747-E9441D16A7F0}" type="presParOf" srcId="{6FDD7F3B-057E-4C10-A1A9-EEDE63CC0996}" destId="{C87349D3-5F63-4BDB-BB63-406B5C48A926}" srcOrd="6" destOrd="0" presId="urn:diagrams.loki3.com/BracketList"/>
    <dgm:cxn modelId="{B447CE38-43DB-40C0-B161-DCD96022AEEC}" type="presParOf" srcId="{C87349D3-5F63-4BDB-BB63-406B5C48A926}" destId="{6EA5BAC6-E00E-4EC9-B32F-EDFA0821ABDB}" srcOrd="0" destOrd="0" presId="urn:diagrams.loki3.com/BracketList"/>
    <dgm:cxn modelId="{365A87B8-F0FB-4E04-82BB-4C0A92C0A486}" type="presParOf" srcId="{C87349D3-5F63-4BDB-BB63-406B5C48A926}" destId="{A9311765-4D46-40C7-9A7C-FF1EF68088E9}" srcOrd="1" destOrd="0" presId="urn:diagrams.loki3.com/BracketList"/>
    <dgm:cxn modelId="{B46147C8-3D51-4930-BAF8-7801E2B7B838}" type="presParOf" srcId="{C87349D3-5F63-4BDB-BB63-406B5C48A926}" destId="{4AF90595-5CF8-4D04-A693-BCCB56B4AA1D}" srcOrd="2" destOrd="0" presId="urn:diagrams.loki3.com/BracketList"/>
    <dgm:cxn modelId="{3F69F02D-B31F-45BD-9184-C5EA389FADB0}" type="presParOf" srcId="{C87349D3-5F63-4BDB-BB63-406B5C48A926}" destId="{798A9095-3843-4A3A-99EA-951B6268690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EA40-C260-4AFB-8DFA-6DD7028B8829}">
      <dsp:nvSpPr>
        <dsp:cNvPr id="0" name=""/>
        <dsp:cNvSpPr/>
      </dsp:nvSpPr>
      <dsp:spPr>
        <a:xfrm>
          <a:off x="9447" y="119687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badi Extra Light" panose="020B0204020104020204" pitchFamily="34" charset="0"/>
            </a:rPr>
            <a:t>The Need</a:t>
          </a:r>
        </a:p>
      </dsp:txBody>
      <dsp:txXfrm>
        <a:off x="9447" y="119687"/>
        <a:ext cx="2550671" cy="765201"/>
      </dsp:txXfrm>
    </dsp:sp>
    <dsp:sp modelId="{26FDE7F1-16D7-4653-8B00-D043569A380E}">
      <dsp:nvSpPr>
        <dsp:cNvPr id="0" name=""/>
        <dsp:cNvSpPr/>
      </dsp:nvSpPr>
      <dsp:spPr>
        <a:xfrm>
          <a:off x="9447" y="884888"/>
          <a:ext cx="2550671" cy="245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badi Extra Light" panose="020B0204020104020204" pitchFamily="34" charset="0"/>
            </a:rPr>
            <a:t>As the size of data increases, it needs to be stored and computed over distributed systems</a:t>
          </a:r>
        </a:p>
      </dsp:txBody>
      <dsp:txXfrm>
        <a:off x="9447" y="884888"/>
        <a:ext cx="2550671" cy="2452999"/>
      </dsp:txXfrm>
    </dsp:sp>
    <dsp:sp modelId="{00A19548-2194-4176-B3A9-85322F337044}">
      <dsp:nvSpPr>
        <dsp:cNvPr id="0" name=""/>
        <dsp:cNvSpPr/>
      </dsp:nvSpPr>
      <dsp:spPr>
        <a:xfrm>
          <a:off x="2668014" y="119687"/>
          <a:ext cx="2550671" cy="7652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badi Extra Light" panose="020B0204020104020204" pitchFamily="34" charset="0"/>
            </a:rPr>
            <a:t>The Solution</a:t>
          </a:r>
        </a:p>
      </dsp:txBody>
      <dsp:txXfrm>
        <a:off x="2668014" y="119687"/>
        <a:ext cx="2550671" cy="765201"/>
      </dsp:txXfrm>
    </dsp:sp>
    <dsp:sp modelId="{7C9A5988-4667-414A-AA34-E2FD14461C2F}">
      <dsp:nvSpPr>
        <dsp:cNvPr id="0" name=""/>
        <dsp:cNvSpPr/>
      </dsp:nvSpPr>
      <dsp:spPr>
        <a:xfrm>
          <a:off x="2668014" y="884888"/>
          <a:ext cx="2550671" cy="24529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Abadi Extra Light" panose="020B0204020104020204" pitchFamily="34" charset="0"/>
            </a:rPr>
            <a:t>MapReduce and Hadoop</a:t>
          </a:r>
          <a:endParaRPr lang="en-US" sz="2000" kern="1200">
            <a:latin typeface="Abadi Extra Light" panose="020B0204020104020204" pitchFamily="34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Abadi Extra Light" panose="020B0204020104020204" pitchFamily="34" charset="0"/>
            </a:rPr>
            <a:t>Uses a network of many computers for massive amounts of data and computation</a:t>
          </a:r>
          <a:endParaRPr lang="en-US" sz="2000" kern="1200">
            <a:latin typeface="Abadi Extra Light" panose="020B0204020104020204" pitchFamily="34" charset="0"/>
          </a:endParaRPr>
        </a:p>
      </dsp:txBody>
      <dsp:txXfrm>
        <a:off x="2668014" y="884888"/>
        <a:ext cx="2550671" cy="2452999"/>
      </dsp:txXfrm>
    </dsp:sp>
    <dsp:sp modelId="{C8C0B662-353A-4697-8084-253BE2FE60D5}">
      <dsp:nvSpPr>
        <dsp:cNvPr id="0" name=""/>
        <dsp:cNvSpPr/>
      </dsp:nvSpPr>
      <dsp:spPr>
        <a:xfrm>
          <a:off x="5326580" y="119687"/>
          <a:ext cx="2550671" cy="7652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badi Extra Light" panose="020B0204020104020204" pitchFamily="34" charset="0"/>
            </a:rPr>
            <a:t>The Evolution</a:t>
          </a:r>
        </a:p>
      </dsp:txBody>
      <dsp:txXfrm>
        <a:off x="5326580" y="119687"/>
        <a:ext cx="2550671" cy="765201"/>
      </dsp:txXfrm>
    </dsp:sp>
    <dsp:sp modelId="{D53A1A7A-9F5D-4CED-B801-6275DAA3ADE7}">
      <dsp:nvSpPr>
        <dsp:cNvPr id="0" name=""/>
        <dsp:cNvSpPr/>
      </dsp:nvSpPr>
      <dsp:spPr>
        <a:xfrm>
          <a:off x="5326580" y="884888"/>
          <a:ext cx="2550671" cy="24529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Abadi Extra Light" panose="020B0204020104020204" pitchFamily="34" charset="0"/>
            </a:rPr>
            <a:t>Spark (Apache)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badi Extra Light" panose="020B0204020104020204" pitchFamily="34" charset="0"/>
            </a:rPr>
            <a:t>Faster, Distributed, in Memory</a:t>
          </a:r>
          <a:endParaRPr lang="en-US" sz="2000" b="1" kern="1200">
            <a:latin typeface="Abadi Extra Light" panose="020B0204020104020204" pitchFamily="34" charset="0"/>
          </a:endParaRPr>
        </a:p>
      </dsp:txBody>
      <dsp:txXfrm>
        <a:off x="5326580" y="884888"/>
        <a:ext cx="2550671" cy="24529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5621A-BCDE-4C6A-BB58-53B6A20ED4C4}">
      <dsp:nvSpPr>
        <dsp:cNvPr id="0" name=""/>
        <dsp:cNvSpPr/>
      </dsp:nvSpPr>
      <dsp:spPr>
        <a:xfrm rot="16200000">
          <a:off x="-1222561" y="1875316"/>
          <a:ext cx="2849166" cy="305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9701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badi Extra Light" panose="020B0204020104020204" pitchFamily="34" charset="0"/>
            </a:rPr>
            <a:t>Row Operations</a:t>
          </a:r>
        </a:p>
      </dsp:txBody>
      <dsp:txXfrm>
        <a:off x="-1222561" y="1875316"/>
        <a:ext cx="2849166" cy="305802"/>
      </dsp:txXfrm>
    </dsp:sp>
    <dsp:sp modelId="{5A15207B-7299-456B-8691-7440D30925CA}">
      <dsp:nvSpPr>
        <dsp:cNvPr id="0" name=""/>
        <dsp:cNvSpPr/>
      </dsp:nvSpPr>
      <dsp:spPr>
        <a:xfrm>
          <a:off x="354922" y="603635"/>
          <a:ext cx="1523222" cy="28491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269701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Filtering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Regular Expression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Running Sum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Lagging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Writing</a:t>
          </a:r>
        </a:p>
      </dsp:txBody>
      <dsp:txXfrm>
        <a:off x="354922" y="603635"/>
        <a:ext cx="1523222" cy="2849166"/>
      </dsp:txXfrm>
    </dsp:sp>
    <dsp:sp modelId="{7CFB669F-ACA4-4681-8990-02903489B219}">
      <dsp:nvSpPr>
        <dsp:cNvPr id="0" name=""/>
        <dsp:cNvSpPr/>
      </dsp:nvSpPr>
      <dsp:spPr>
        <a:xfrm>
          <a:off x="49119" y="199975"/>
          <a:ext cx="611605" cy="6116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2EA2B-A992-4C32-BEFE-24AAB6896961}">
      <dsp:nvSpPr>
        <dsp:cNvPr id="0" name=""/>
        <dsp:cNvSpPr/>
      </dsp:nvSpPr>
      <dsp:spPr>
        <a:xfrm rot="16200000">
          <a:off x="1009411" y="1875316"/>
          <a:ext cx="2849166" cy="305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9701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badi Extra Light" panose="020B0204020104020204" pitchFamily="34" charset="0"/>
            </a:rPr>
            <a:t>Column Operations</a:t>
          </a:r>
        </a:p>
      </dsp:txBody>
      <dsp:txXfrm>
        <a:off x="1009411" y="1875316"/>
        <a:ext cx="2849166" cy="305802"/>
      </dsp:txXfrm>
    </dsp:sp>
    <dsp:sp modelId="{C2575110-93D6-499D-B744-FB57FE00AA05}">
      <dsp:nvSpPr>
        <dsp:cNvPr id="0" name=""/>
        <dsp:cNvSpPr/>
      </dsp:nvSpPr>
      <dsp:spPr>
        <a:xfrm>
          <a:off x="2586896" y="603635"/>
          <a:ext cx="1523222" cy="28491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269701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Inner Join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Outer Join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Full Join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Merge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Split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Sort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Calculation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>
            <a:latin typeface="Abadi Extra Light" panose="020B0204020104020204" pitchFamily="34" charset="0"/>
          </a:endParaRPr>
        </a:p>
      </dsp:txBody>
      <dsp:txXfrm>
        <a:off x="2586896" y="603635"/>
        <a:ext cx="1523222" cy="2849166"/>
      </dsp:txXfrm>
    </dsp:sp>
    <dsp:sp modelId="{449D4CF3-1E2F-451D-9768-8F6B94BA376C}">
      <dsp:nvSpPr>
        <dsp:cNvPr id="0" name=""/>
        <dsp:cNvSpPr/>
      </dsp:nvSpPr>
      <dsp:spPr>
        <a:xfrm>
          <a:off x="2281093" y="199975"/>
          <a:ext cx="611605" cy="6116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575EF-85B6-491C-982A-A274431420FC}">
      <dsp:nvSpPr>
        <dsp:cNvPr id="0" name=""/>
        <dsp:cNvSpPr/>
      </dsp:nvSpPr>
      <dsp:spPr>
        <a:xfrm rot="16200000">
          <a:off x="3241385" y="1875316"/>
          <a:ext cx="2849166" cy="305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9701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badi Extra Light" panose="020B0204020104020204" pitchFamily="34" charset="0"/>
            </a:rPr>
            <a:t>Aggregate Operations</a:t>
          </a:r>
        </a:p>
      </dsp:txBody>
      <dsp:txXfrm>
        <a:off x="3241385" y="1875316"/>
        <a:ext cx="2849166" cy="305802"/>
      </dsp:txXfrm>
    </dsp:sp>
    <dsp:sp modelId="{BD3AB368-7E6D-4249-B1D2-88A85F65AC65}">
      <dsp:nvSpPr>
        <dsp:cNvPr id="0" name=""/>
        <dsp:cNvSpPr/>
      </dsp:nvSpPr>
      <dsp:spPr>
        <a:xfrm>
          <a:off x="4818869" y="603635"/>
          <a:ext cx="1523222" cy="28491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269701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Group By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Ranking</a:t>
          </a:r>
        </a:p>
      </dsp:txBody>
      <dsp:txXfrm>
        <a:off x="4818869" y="603635"/>
        <a:ext cx="1523222" cy="2849166"/>
      </dsp:txXfrm>
    </dsp:sp>
    <dsp:sp modelId="{09A57BC0-2C6A-4F7B-A6CF-37ECC65141F6}">
      <dsp:nvSpPr>
        <dsp:cNvPr id="0" name=""/>
        <dsp:cNvSpPr/>
      </dsp:nvSpPr>
      <dsp:spPr>
        <a:xfrm>
          <a:off x="4513066" y="199975"/>
          <a:ext cx="611605" cy="6116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BE8D7-B591-474B-9836-87DA270D3D5D}">
      <dsp:nvSpPr>
        <dsp:cNvPr id="0" name=""/>
        <dsp:cNvSpPr/>
      </dsp:nvSpPr>
      <dsp:spPr>
        <a:xfrm rot="16200000">
          <a:off x="5473358" y="1875316"/>
          <a:ext cx="2849166" cy="305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9701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badi Extra Light" panose="020B0204020104020204" pitchFamily="34" charset="0"/>
            </a:rPr>
            <a:t>Mixed</a:t>
          </a:r>
        </a:p>
      </dsp:txBody>
      <dsp:txXfrm>
        <a:off x="5473358" y="1875316"/>
        <a:ext cx="2849166" cy="305802"/>
      </dsp:txXfrm>
    </dsp:sp>
    <dsp:sp modelId="{04EB404C-6B13-4A43-947A-D00BD548AD33}">
      <dsp:nvSpPr>
        <dsp:cNvPr id="0" name=""/>
        <dsp:cNvSpPr/>
      </dsp:nvSpPr>
      <dsp:spPr>
        <a:xfrm>
          <a:off x="7050842" y="603635"/>
          <a:ext cx="1523222" cy="28491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269701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Abadi Extra Light" panose="020B0204020104020204" pitchFamily="34" charset="0"/>
            </a:rPr>
            <a:t>Pivot</a:t>
          </a:r>
        </a:p>
      </dsp:txBody>
      <dsp:txXfrm>
        <a:off x="7050842" y="603635"/>
        <a:ext cx="1523222" cy="2849166"/>
      </dsp:txXfrm>
    </dsp:sp>
    <dsp:sp modelId="{32B64946-8EA6-4C0F-8176-0A9DCFFAF752}">
      <dsp:nvSpPr>
        <dsp:cNvPr id="0" name=""/>
        <dsp:cNvSpPr/>
      </dsp:nvSpPr>
      <dsp:spPr>
        <a:xfrm>
          <a:off x="6745040" y="199975"/>
          <a:ext cx="611605" cy="6116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FAE02-CE41-4FE6-BFEA-8844DF083963}">
      <dsp:nvSpPr>
        <dsp:cNvPr id="0" name=""/>
        <dsp:cNvSpPr/>
      </dsp:nvSpPr>
      <dsp:spPr>
        <a:xfrm>
          <a:off x="1817784" y="0"/>
          <a:ext cx="2322010" cy="232236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5A266-8D7F-474F-9058-F1D809172F64}">
      <dsp:nvSpPr>
        <dsp:cNvPr id="0" name=""/>
        <dsp:cNvSpPr/>
      </dsp:nvSpPr>
      <dsp:spPr>
        <a:xfrm>
          <a:off x="4008015" y="700623"/>
          <a:ext cx="3144856" cy="9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badi Extra Light" panose="020B0204020104020204" pitchFamily="34" charset="0"/>
            </a:rPr>
            <a:t>2 Local Virtual Machines</a:t>
          </a:r>
        </a:p>
      </dsp:txBody>
      <dsp:txXfrm>
        <a:off x="4008015" y="700623"/>
        <a:ext cx="3144856" cy="929138"/>
      </dsp:txXfrm>
    </dsp:sp>
    <dsp:sp modelId="{EC412B86-2041-4C4B-912E-AEE95BD5EFF5}">
      <dsp:nvSpPr>
        <dsp:cNvPr id="0" name=""/>
        <dsp:cNvSpPr/>
      </dsp:nvSpPr>
      <dsp:spPr>
        <a:xfrm>
          <a:off x="2331025" y="838443"/>
          <a:ext cx="1290296" cy="64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badi Extra Light"/>
            </a:rPr>
            <a:t>Local Machine</a:t>
          </a:r>
        </a:p>
      </dsp:txBody>
      <dsp:txXfrm>
        <a:off x="2331025" y="838443"/>
        <a:ext cx="1290296" cy="644993"/>
      </dsp:txXfrm>
    </dsp:sp>
    <dsp:sp modelId="{E765DCA7-0983-4C21-AF0E-EA939FC84BF1}">
      <dsp:nvSpPr>
        <dsp:cNvPr id="0" name=""/>
        <dsp:cNvSpPr/>
      </dsp:nvSpPr>
      <dsp:spPr>
        <a:xfrm>
          <a:off x="1172854" y="1334370"/>
          <a:ext cx="2322010" cy="232236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64AD4-0D5D-4856-97BA-858D48BC8B74}">
      <dsp:nvSpPr>
        <dsp:cNvPr id="0" name=""/>
        <dsp:cNvSpPr/>
      </dsp:nvSpPr>
      <dsp:spPr>
        <a:xfrm>
          <a:off x="3592695" y="2030178"/>
          <a:ext cx="4063369" cy="9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badi Extra Light" panose="020B0204020104020204" pitchFamily="34" charset="0"/>
            </a:rPr>
            <a:t>2 AWS Virtual Machines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badi Extra Light" panose="020B0204020104020204" pitchFamily="34" charset="0"/>
            </a:rPr>
            <a:t>Using Databricks</a:t>
          </a:r>
        </a:p>
      </dsp:txBody>
      <dsp:txXfrm>
        <a:off x="3592695" y="2030178"/>
        <a:ext cx="4063369" cy="929138"/>
      </dsp:txXfrm>
    </dsp:sp>
    <dsp:sp modelId="{7584BACC-0CE7-4A13-BC91-478A348BCFC4}">
      <dsp:nvSpPr>
        <dsp:cNvPr id="0" name=""/>
        <dsp:cNvSpPr/>
      </dsp:nvSpPr>
      <dsp:spPr>
        <a:xfrm>
          <a:off x="1688711" y="2180532"/>
          <a:ext cx="1290296" cy="64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badi Extra Light" panose="020B0204020104020204" pitchFamily="34" charset="0"/>
            </a:rPr>
            <a:t>AWS – EC2</a:t>
          </a:r>
        </a:p>
      </dsp:txBody>
      <dsp:txXfrm>
        <a:off x="1688711" y="2180532"/>
        <a:ext cx="1290296" cy="644993"/>
      </dsp:txXfrm>
    </dsp:sp>
    <dsp:sp modelId="{37CF8922-4920-43F3-8497-23B5819F7174}">
      <dsp:nvSpPr>
        <dsp:cNvPr id="0" name=""/>
        <dsp:cNvSpPr/>
      </dsp:nvSpPr>
      <dsp:spPr>
        <a:xfrm>
          <a:off x="1983050" y="2828420"/>
          <a:ext cx="1994966" cy="199576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D399D-07D9-40A5-AF09-F7B134887F86}">
      <dsp:nvSpPr>
        <dsp:cNvPr id="0" name=""/>
        <dsp:cNvSpPr/>
      </dsp:nvSpPr>
      <dsp:spPr>
        <a:xfrm>
          <a:off x="4002693" y="3287163"/>
          <a:ext cx="3623394" cy="107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badi Extra Light"/>
            </a:rPr>
            <a:t> Virtual Cluster Setup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badi Extra Light"/>
            </a:rPr>
            <a:t>Using Databricks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badi Extra Light"/>
            </a:rPr>
            <a:t>1 master and 3 slaves</a:t>
          </a:r>
        </a:p>
      </dsp:txBody>
      <dsp:txXfrm>
        <a:off x="4002693" y="3287163"/>
        <a:ext cx="3623394" cy="1073312"/>
      </dsp:txXfrm>
    </dsp:sp>
    <dsp:sp modelId="{C44B6A8E-3F8C-4F54-8CAA-D3BFC4A4D9B3}">
      <dsp:nvSpPr>
        <dsp:cNvPr id="0" name=""/>
        <dsp:cNvSpPr/>
      </dsp:nvSpPr>
      <dsp:spPr>
        <a:xfrm>
          <a:off x="2334077" y="3524551"/>
          <a:ext cx="1290296" cy="64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badi Extra Light" panose="020B0204020104020204" pitchFamily="34" charset="0"/>
            </a:rPr>
            <a:t>AWS  - MapReduce</a:t>
          </a:r>
        </a:p>
      </dsp:txBody>
      <dsp:txXfrm>
        <a:off x="2334077" y="3524551"/>
        <a:ext cx="1290296" cy="6449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C5DE2-5632-4289-8BAD-382B50ABBBF6}">
      <dsp:nvSpPr>
        <dsp:cNvPr id="0" name=""/>
        <dsp:cNvSpPr/>
      </dsp:nvSpPr>
      <dsp:spPr>
        <a:xfrm>
          <a:off x="572" y="723108"/>
          <a:ext cx="1638728" cy="16387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  <a:r>
            <a:rPr lang="en-US" sz="2000" kern="1200"/>
            <a:t> Datasets</a:t>
          </a:r>
        </a:p>
      </dsp:txBody>
      <dsp:txXfrm>
        <a:off x="240558" y="963094"/>
        <a:ext cx="1158756" cy="1158756"/>
      </dsp:txXfrm>
    </dsp:sp>
    <dsp:sp modelId="{BA1808DC-F51C-4E84-84E7-26F056C47780}">
      <dsp:nvSpPr>
        <dsp:cNvPr id="0" name=""/>
        <dsp:cNvSpPr/>
      </dsp:nvSpPr>
      <dsp:spPr>
        <a:xfrm>
          <a:off x="1772365" y="1273211"/>
          <a:ext cx="496046" cy="538522"/>
        </a:xfrm>
        <a:prstGeom prst="mathMultiply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8596" y="1363028"/>
        <a:ext cx="343584" cy="358888"/>
      </dsp:txXfrm>
    </dsp:sp>
    <dsp:sp modelId="{6B65D2CE-7745-4CF9-AAA7-B6F8A05ED35C}">
      <dsp:nvSpPr>
        <dsp:cNvPr id="0" name=""/>
        <dsp:cNvSpPr/>
      </dsp:nvSpPr>
      <dsp:spPr>
        <a:xfrm>
          <a:off x="2401477" y="723108"/>
          <a:ext cx="1638728" cy="1638728"/>
        </a:xfrm>
        <a:prstGeom prst="ellipse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33 </a:t>
          </a:r>
          <a:r>
            <a:rPr lang="en-US" sz="2000" kern="1200"/>
            <a:t>Queries</a:t>
          </a:r>
        </a:p>
      </dsp:txBody>
      <dsp:txXfrm>
        <a:off x="2641463" y="963094"/>
        <a:ext cx="1158756" cy="1158756"/>
      </dsp:txXfrm>
    </dsp:sp>
    <dsp:sp modelId="{71EEFFD1-35F4-485F-B9D3-0184E5FD486E}">
      <dsp:nvSpPr>
        <dsp:cNvPr id="0" name=""/>
        <dsp:cNvSpPr/>
      </dsp:nvSpPr>
      <dsp:spPr>
        <a:xfrm>
          <a:off x="4173270" y="1273211"/>
          <a:ext cx="496046" cy="538522"/>
        </a:xfrm>
        <a:prstGeom prst="mathMultiply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49501" y="1363028"/>
        <a:ext cx="343584" cy="358888"/>
      </dsp:txXfrm>
    </dsp:sp>
    <dsp:sp modelId="{64324B2C-1A40-4B32-A86B-2D62FBE220CC}">
      <dsp:nvSpPr>
        <dsp:cNvPr id="0" name=""/>
        <dsp:cNvSpPr/>
      </dsp:nvSpPr>
      <dsp:spPr>
        <a:xfrm>
          <a:off x="4802382" y="723108"/>
          <a:ext cx="1638728" cy="1638728"/>
        </a:xfrm>
        <a:prstGeom prst="ellipse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/>
            <a:t>3</a:t>
          </a:r>
          <a:r>
            <a:rPr lang="en-US" sz="3200" kern="1200" baseline="30000"/>
            <a:t>*</a:t>
          </a:r>
          <a:r>
            <a:rPr lang="en-US" sz="2000" kern="1200"/>
            <a:t> </a:t>
          </a:r>
          <a:r>
            <a:rPr lang="en-US" sz="1400" kern="1200"/>
            <a:t>Environments</a:t>
          </a:r>
          <a:endParaRPr lang="en-US" sz="2000" kern="1200"/>
        </a:p>
      </dsp:txBody>
      <dsp:txXfrm>
        <a:off x="5042368" y="963094"/>
        <a:ext cx="1158756" cy="11587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E45C-3D16-4359-9F03-7D95DEF18D64}">
      <dsp:nvSpPr>
        <dsp:cNvPr id="0" name=""/>
        <dsp:cNvSpPr/>
      </dsp:nvSpPr>
      <dsp:spPr>
        <a:xfrm>
          <a:off x="1388" y="573680"/>
          <a:ext cx="1720182" cy="1720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  <a:r>
            <a:rPr lang="en-US" sz="2000" kern="1200"/>
            <a:t> Machines</a:t>
          </a:r>
        </a:p>
      </dsp:txBody>
      <dsp:txXfrm>
        <a:off x="253303" y="825595"/>
        <a:ext cx="1216352" cy="1216352"/>
      </dsp:txXfrm>
    </dsp:sp>
    <dsp:sp modelId="{B484FB8C-AF69-4CB7-8453-3652313C1588}">
      <dsp:nvSpPr>
        <dsp:cNvPr id="0" name=""/>
        <dsp:cNvSpPr/>
      </dsp:nvSpPr>
      <dsp:spPr>
        <a:xfrm>
          <a:off x="1861249" y="1196956"/>
          <a:ext cx="437194" cy="473630"/>
        </a:xfrm>
        <a:prstGeom prst="mathMultiply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928473" y="1275837"/>
        <a:ext cx="302746" cy="315868"/>
      </dsp:txXfrm>
    </dsp:sp>
    <dsp:sp modelId="{D780512F-8AE7-48A3-AA27-205454BC0127}">
      <dsp:nvSpPr>
        <dsp:cNvPr id="0" name=""/>
        <dsp:cNvSpPr/>
      </dsp:nvSpPr>
      <dsp:spPr>
        <a:xfrm>
          <a:off x="2438122" y="573680"/>
          <a:ext cx="1720182" cy="1720182"/>
        </a:xfrm>
        <a:prstGeom prst="ellipse">
          <a:avLst/>
        </a:prstGeom>
        <a:solidFill>
          <a:schemeClr val="accent5">
            <a:hueOff val="368749"/>
            <a:satOff val="4187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  <a:r>
            <a:rPr lang="en-US" sz="2000" kern="1200"/>
            <a:t> Languages</a:t>
          </a:r>
        </a:p>
      </dsp:txBody>
      <dsp:txXfrm>
        <a:off x="2690037" y="825595"/>
        <a:ext cx="1216352" cy="1216352"/>
      </dsp:txXfrm>
    </dsp:sp>
    <dsp:sp modelId="{6464005A-7232-4A1E-9850-4C557BD34513}">
      <dsp:nvSpPr>
        <dsp:cNvPr id="0" name=""/>
        <dsp:cNvSpPr/>
      </dsp:nvSpPr>
      <dsp:spPr>
        <a:xfrm>
          <a:off x="4297984" y="1196956"/>
          <a:ext cx="437194" cy="473630"/>
        </a:xfrm>
        <a:prstGeom prst="mathMultiply">
          <a:avLst/>
        </a:prstGeom>
        <a:solidFill>
          <a:schemeClr val="accent5">
            <a:hueOff val="553124"/>
            <a:satOff val="6280"/>
            <a:lumOff val="5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5208" y="1275837"/>
        <a:ext cx="302746" cy="315868"/>
      </dsp:txXfrm>
    </dsp:sp>
    <dsp:sp modelId="{35E41679-6C81-4C2C-B43D-6586AEFE40CB}">
      <dsp:nvSpPr>
        <dsp:cNvPr id="0" name=""/>
        <dsp:cNvSpPr/>
      </dsp:nvSpPr>
      <dsp:spPr>
        <a:xfrm>
          <a:off x="4874857" y="573680"/>
          <a:ext cx="1720182" cy="1720182"/>
        </a:xfrm>
        <a:prstGeom prst="ellipse">
          <a:avLst/>
        </a:prstGeom>
        <a:solidFill>
          <a:schemeClr val="accent5">
            <a:hueOff val="737499"/>
            <a:satOff val="8374"/>
            <a:lumOff val="75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  <a:r>
            <a:rPr lang="en-US" sz="2000" kern="1200"/>
            <a:t> </a:t>
          </a:r>
          <a:br>
            <a:rPr lang="en-US" sz="2000" kern="1200"/>
          </a:br>
          <a:r>
            <a:rPr lang="en-US" sz="2000" kern="1200"/>
            <a:t>Runs</a:t>
          </a:r>
        </a:p>
      </dsp:txBody>
      <dsp:txXfrm>
        <a:off x="5126772" y="825595"/>
        <a:ext cx="1216352" cy="1216352"/>
      </dsp:txXfrm>
    </dsp:sp>
    <dsp:sp modelId="{1C1DE06D-F285-4AEC-A811-F67FB2FCEE58}">
      <dsp:nvSpPr>
        <dsp:cNvPr id="0" name=""/>
        <dsp:cNvSpPr/>
      </dsp:nvSpPr>
      <dsp:spPr>
        <a:xfrm>
          <a:off x="6734718" y="1196956"/>
          <a:ext cx="437194" cy="473630"/>
        </a:xfrm>
        <a:prstGeom prst="mathEqual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792668" y="1294524"/>
        <a:ext cx="321294" cy="278494"/>
      </dsp:txXfrm>
    </dsp:sp>
    <dsp:sp modelId="{F27076DE-7E18-4C67-BDDC-2A6C8A67166D}">
      <dsp:nvSpPr>
        <dsp:cNvPr id="0" name=""/>
        <dsp:cNvSpPr/>
      </dsp:nvSpPr>
      <dsp:spPr>
        <a:xfrm>
          <a:off x="7311592" y="573680"/>
          <a:ext cx="1720182" cy="1720182"/>
        </a:xfrm>
        <a:prstGeom prst="ellipse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9,900 </a:t>
          </a:r>
          <a:r>
            <a:rPr lang="en-US" sz="2000" kern="1200"/>
            <a:t>Data Points</a:t>
          </a:r>
        </a:p>
      </dsp:txBody>
      <dsp:txXfrm>
        <a:off x="7563507" y="825595"/>
        <a:ext cx="1216352" cy="12163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C79C-9923-4901-8385-F6203C415072}">
      <dsp:nvSpPr>
        <dsp:cNvPr id="0" name=""/>
        <dsp:cNvSpPr/>
      </dsp:nvSpPr>
      <dsp:spPr>
        <a:xfrm>
          <a:off x="2627" y="0"/>
          <a:ext cx="4039873" cy="4387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050" tIns="0" rIns="3990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Warm Cache Runs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Discard first run </a:t>
          </a:r>
        </a:p>
      </dsp:txBody>
      <dsp:txXfrm>
        <a:off x="2627" y="1754999"/>
        <a:ext cx="4039873" cy="2632500"/>
      </dsp:txXfrm>
    </dsp:sp>
    <dsp:sp modelId="{FE541E54-E223-44E3-9AF4-806292EDD0A6}">
      <dsp:nvSpPr>
        <dsp:cNvPr id="0" name=""/>
        <dsp:cNvSpPr/>
      </dsp:nvSpPr>
      <dsp:spPr>
        <a:xfrm>
          <a:off x="2627" y="0"/>
          <a:ext cx="4039873" cy="1755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050" tIns="165100" rIns="39905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>
              <a:solidFill>
                <a:schemeClr val="tx1"/>
              </a:solidFill>
              <a:latin typeface="Abadi Extra Light" panose="020B0204020104020204" pitchFamily="34" charset="0"/>
            </a:rPr>
            <a:t>Memory Flush</a:t>
          </a:r>
        </a:p>
      </dsp:txBody>
      <dsp:txXfrm>
        <a:off x="2627" y="0"/>
        <a:ext cx="4039873" cy="1755000"/>
      </dsp:txXfrm>
    </dsp:sp>
    <dsp:sp modelId="{BF948C18-B377-47F1-A570-182201B391BA}">
      <dsp:nvSpPr>
        <dsp:cNvPr id="0" name=""/>
        <dsp:cNvSpPr/>
      </dsp:nvSpPr>
      <dsp:spPr>
        <a:xfrm>
          <a:off x="4365691" y="0"/>
          <a:ext cx="4039873" cy="4387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050" tIns="0" rIns="3990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Right Skewed Data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Unequal Variance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Wilcoxon Rank Sum Test</a:t>
          </a:r>
        </a:p>
      </dsp:txBody>
      <dsp:txXfrm>
        <a:off x="4365691" y="1754999"/>
        <a:ext cx="4039873" cy="2632500"/>
      </dsp:txXfrm>
    </dsp:sp>
    <dsp:sp modelId="{9B53E996-F799-4457-AA62-3746487BF424}">
      <dsp:nvSpPr>
        <dsp:cNvPr id="0" name=""/>
        <dsp:cNvSpPr/>
      </dsp:nvSpPr>
      <dsp:spPr>
        <a:xfrm>
          <a:off x="4365691" y="0"/>
          <a:ext cx="4039873" cy="1755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050" tIns="165100" rIns="39905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>
              <a:solidFill>
                <a:schemeClr val="tx1"/>
              </a:solidFill>
              <a:latin typeface="Abadi Extra Light" panose="020B0204020104020204" pitchFamily="34" charset="0"/>
            </a:rPr>
            <a:t>Statistical  Analysis</a:t>
          </a:r>
        </a:p>
      </dsp:txBody>
      <dsp:txXfrm>
        <a:off x="4365691" y="0"/>
        <a:ext cx="4039873" cy="1755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E6D63-552D-4F04-8B45-08C1E5AC2FCA}">
      <dsp:nvSpPr>
        <dsp:cNvPr id="0" name=""/>
        <dsp:cNvSpPr/>
      </dsp:nvSpPr>
      <dsp:spPr>
        <a:xfrm>
          <a:off x="0" y="2346"/>
          <a:ext cx="75539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4F79D1-FE65-480B-A802-DBDE93899DCD}">
      <dsp:nvSpPr>
        <dsp:cNvPr id="0" name=""/>
        <dsp:cNvSpPr/>
      </dsp:nvSpPr>
      <dsp:spPr>
        <a:xfrm>
          <a:off x="0" y="2346"/>
          <a:ext cx="1510787" cy="1600396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  <a:latin typeface="Abadi Extra Light" panose="020B0204020104020204" pitchFamily="34" charset="0"/>
            </a:rPr>
            <a:t>Row Operations</a:t>
          </a:r>
        </a:p>
      </dsp:txBody>
      <dsp:txXfrm>
        <a:off x="0" y="2346"/>
        <a:ext cx="1510787" cy="1600396"/>
      </dsp:txXfrm>
    </dsp:sp>
    <dsp:sp modelId="{782109FF-530B-4FCF-A19F-0DB4118ADE8A}">
      <dsp:nvSpPr>
        <dsp:cNvPr id="0" name=""/>
        <dsp:cNvSpPr/>
      </dsp:nvSpPr>
      <dsp:spPr>
        <a:xfrm>
          <a:off x="1624096" y="21159"/>
          <a:ext cx="2184398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badi Extra Light" panose="020B0204020104020204" pitchFamily="34" charset="0"/>
            </a:rPr>
            <a:t>Filtering</a:t>
          </a:r>
        </a:p>
      </dsp:txBody>
      <dsp:txXfrm>
        <a:off x="1624096" y="21159"/>
        <a:ext cx="2184398" cy="376265"/>
      </dsp:txXfrm>
    </dsp:sp>
    <dsp:sp modelId="{FAF4B565-4E07-4E04-84FD-B484BFC4C7B0}">
      <dsp:nvSpPr>
        <dsp:cNvPr id="0" name=""/>
        <dsp:cNvSpPr/>
      </dsp:nvSpPr>
      <dsp:spPr>
        <a:xfrm>
          <a:off x="3921804" y="21159"/>
          <a:ext cx="2908266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Tie</a:t>
          </a:r>
        </a:p>
      </dsp:txBody>
      <dsp:txXfrm>
        <a:off x="3921804" y="21159"/>
        <a:ext cx="2908266" cy="376265"/>
      </dsp:txXfrm>
    </dsp:sp>
    <dsp:sp modelId="{7873858F-15EC-4ED5-982C-6783FE4467EE}">
      <dsp:nvSpPr>
        <dsp:cNvPr id="0" name=""/>
        <dsp:cNvSpPr/>
      </dsp:nvSpPr>
      <dsp:spPr>
        <a:xfrm>
          <a:off x="1510787" y="397424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A57E4D9-8C33-449B-B579-40258C8DE5EE}">
      <dsp:nvSpPr>
        <dsp:cNvPr id="0" name=""/>
        <dsp:cNvSpPr/>
      </dsp:nvSpPr>
      <dsp:spPr>
        <a:xfrm>
          <a:off x="1624096" y="416238"/>
          <a:ext cx="2184398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badi Extra Light" panose="020B0204020104020204" pitchFamily="34" charset="0"/>
            </a:rPr>
            <a:t>Running Sum</a:t>
          </a:r>
        </a:p>
      </dsp:txBody>
      <dsp:txXfrm>
        <a:off x="1624096" y="416238"/>
        <a:ext cx="2184398" cy="376265"/>
      </dsp:txXfrm>
    </dsp:sp>
    <dsp:sp modelId="{DD48DF8F-7DF2-4C3C-B268-25773A904F0D}">
      <dsp:nvSpPr>
        <dsp:cNvPr id="0" name=""/>
        <dsp:cNvSpPr/>
      </dsp:nvSpPr>
      <dsp:spPr>
        <a:xfrm>
          <a:off x="3921804" y="416238"/>
          <a:ext cx="2908266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Scala Faster</a:t>
          </a:r>
        </a:p>
      </dsp:txBody>
      <dsp:txXfrm>
        <a:off x="3921804" y="416238"/>
        <a:ext cx="2908266" cy="376265"/>
      </dsp:txXfrm>
    </dsp:sp>
    <dsp:sp modelId="{FE4E6E57-4154-44DC-B4C5-2D6538B139CE}">
      <dsp:nvSpPr>
        <dsp:cNvPr id="0" name=""/>
        <dsp:cNvSpPr/>
      </dsp:nvSpPr>
      <dsp:spPr>
        <a:xfrm>
          <a:off x="1510787" y="792503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64D9FFF-7233-4AC7-B0E7-2C4038451929}">
      <dsp:nvSpPr>
        <dsp:cNvPr id="0" name=""/>
        <dsp:cNvSpPr/>
      </dsp:nvSpPr>
      <dsp:spPr>
        <a:xfrm>
          <a:off x="1624096" y="811316"/>
          <a:ext cx="2184398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badi Extra Light" panose="020B0204020104020204" pitchFamily="34" charset="0"/>
            </a:rPr>
            <a:t>Lagging</a:t>
          </a:r>
        </a:p>
      </dsp:txBody>
      <dsp:txXfrm>
        <a:off x="1624096" y="811316"/>
        <a:ext cx="2184398" cy="376265"/>
      </dsp:txXfrm>
    </dsp:sp>
    <dsp:sp modelId="{3456EF86-D62F-4C76-8E8E-F6B0E4854E34}">
      <dsp:nvSpPr>
        <dsp:cNvPr id="0" name=""/>
        <dsp:cNvSpPr/>
      </dsp:nvSpPr>
      <dsp:spPr>
        <a:xfrm>
          <a:off x="3921804" y="811316"/>
          <a:ext cx="2908266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Scala Faster</a:t>
          </a:r>
        </a:p>
      </dsp:txBody>
      <dsp:txXfrm>
        <a:off x="3921804" y="811316"/>
        <a:ext cx="2908266" cy="376265"/>
      </dsp:txXfrm>
    </dsp:sp>
    <dsp:sp modelId="{7E77A892-FF0B-418B-9628-66D12F94A493}">
      <dsp:nvSpPr>
        <dsp:cNvPr id="0" name=""/>
        <dsp:cNvSpPr/>
      </dsp:nvSpPr>
      <dsp:spPr>
        <a:xfrm>
          <a:off x="1510787" y="1187581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F3ECF3F-2AE1-4A1C-A1A4-F31FA8B9C560}">
      <dsp:nvSpPr>
        <dsp:cNvPr id="0" name=""/>
        <dsp:cNvSpPr/>
      </dsp:nvSpPr>
      <dsp:spPr>
        <a:xfrm>
          <a:off x="1624096" y="1206394"/>
          <a:ext cx="2184398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badi Extra Light" panose="020B0204020104020204" pitchFamily="34" charset="0"/>
            </a:rPr>
            <a:t>Writing</a:t>
          </a:r>
        </a:p>
      </dsp:txBody>
      <dsp:txXfrm>
        <a:off x="1624096" y="1206394"/>
        <a:ext cx="2184398" cy="376265"/>
      </dsp:txXfrm>
    </dsp:sp>
    <dsp:sp modelId="{B2A76526-54FF-4F86-BDEF-82023A474455}">
      <dsp:nvSpPr>
        <dsp:cNvPr id="0" name=""/>
        <dsp:cNvSpPr/>
      </dsp:nvSpPr>
      <dsp:spPr>
        <a:xfrm>
          <a:off x="3921804" y="1206394"/>
          <a:ext cx="2908266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Scala Faster</a:t>
          </a:r>
        </a:p>
      </dsp:txBody>
      <dsp:txXfrm>
        <a:off x="3921804" y="1206394"/>
        <a:ext cx="2908266" cy="376265"/>
      </dsp:txXfrm>
    </dsp:sp>
    <dsp:sp modelId="{43C153D7-7430-4275-991D-DAFFD53295B2}">
      <dsp:nvSpPr>
        <dsp:cNvPr id="0" name=""/>
        <dsp:cNvSpPr/>
      </dsp:nvSpPr>
      <dsp:spPr>
        <a:xfrm>
          <a:off x="1510787" y="1582659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955C7A4-C337-4B0B-9869-3C354346465F}">
      <dsp:nvSpPr>
        <dsp:cNvPr id="0" name=""/>
        <dsp:cNvSpPr/>
      </dsp:nvSpPr>
      <dsp:spPr>
        <a:xfrm>
          <a:off x="0" y="1602742"/>
          <a:ext cx="755393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81F1A4-F37A-4FC9-ABE9-7569466C1596}">
      <dsp:nvSpPr>
        <dsp:cNvPr id="0" name=""/>
        <dsp:cNvSpPr/>
      </dsp:nvSpPr>
      <dsp:spPr>
        <a:xfrm>
          <a:off x="0" y="1602742"/>
          <a:ext cx="1510787" cy="160039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  <a:latin typeface="Abadi Extra Light" panose="020B0204020104020204" pitchFamily="34" charset="0"/>
            </a:rPr>
            <a:t>Column Operations</a:t>
          </a:r>
        </a:p>
      </dsp:txBody>
      <dsp:txXfrm>
        <a:off x="0" y="1602742"/>
        <a:ext cx="1510787" cy="1600396"/>
      </dsp:txXfrm>
    </dsp:sp>
    <dsp:sp modelId="{CB78324B-64AF-48BB-AD06-47C5632089D5}">
      <dsp:nvSpPr>
        <dsp:cNvPr id="0" name=""/>
        <dsp:cNvSpPr/>
      </dsp:nvSpPr>
      <dsp:spPr>
        <a:xfrm>
          <a:off x="1624096" y="1621556"/>
          <a:ext cx="2184398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badi Extra Light" panose="020B0204020104020204" pitchFamily="34" charset="0"/>
            </a:rPr>
            <a:t>Split &amp; Merge</a:t>
          </a:r>
        </a:p>
      </dsp:txBody>
      <dsp:txXfrm>
        <a:off x="1624096" y="1621556"/>
        <a:ext cx="2184398" cy="376265"/>
      </dsp:txXfrm>
    </dsp:sp>
    <dsp:sp modelId="{69BA3495-E426-409D-8B7D-8C72AAF84E90}">
      <dsp:nvSpPr>
        <dsp:cNvPr id="0" name=""/>
        <dsp:cNvSpPr/>
      </dsp:nvSpPr>
      <dsp:spPr>
        <a:xfrm>
          <a:off x="3921804" y="1621556"/>
          <a:ext cx="2908266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Scala Faster</a:t>
          </a:r>
        </a:p>
      </dsp:txBody>
      <dsp:txXfrm>
        <a:off x="3921804" y="1621556"/>
        <a:ext cx="2908266" cy="376265"/>
      </dsp:txXfrm>
    </dsp:sp>
    <dsp:sp modelId="{AAA8ACAD-8E1B-4E6C-91FE-4A01BC012C6E}">
      <dsp:nvSpPr>
        <dsp:cNvPr id="0" name=""/>
        <dsp:cNvSpPr/>
      </dsp:nvSpPr>
      <dsp:spPr>
        <a:xfrm>
          <a:off x="1510787" y="1997821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28FAC90-CECC-4B9F-B907-C0FBEB1F3AF1}">
      <dsp:nvSpPr>
        <dsp:cNvPr id="0" name=""/>
        <dsp:cNvSpPr/>
      </dsp:nvSpPr>
      <dsp:spPr>
        <a:xfrm>
          <a:off x="1624096" y="2016634"/>
          <a:ext cx="2184398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badi Extra Light" panose="020B0204020104020204" pitchFamily="34" charset="0"/>
            </a:rPr>
            <a:t>Sort</a:t>
          </a:r>
        </a:p>
      </dsp:txBody>
      <dsp:txXfrm>
        <a:off x="1624096" y="2016634"/>
        <a:ext cx="2184398" cy="376265"/>
      </dsp:txXfrm>
    </dsp:sp>
    <dsp:sp modelId="{2263A037-EA3E-4855-B262-3A2E2EAF3746}">
      <dsp:nvSpPr>
        <dsp:cNvPr id="0" name=""/>
        <dsp:cNvSpPr/>
      </dsp:nvSpPr>
      <dsp:spPr>
        <a:xfrm>
          <a:off x="3921804" y="2016634"/>
          <a:ext cx="2908266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Scala Faster</a:t>
          </a:r>
        </a:p>
      </dsp:txBody>
      <dsp:txXfrm>
        <a:off x="3921804" y="2016634"/>
        <a:ext cx="2908266" cy="376265"/>
      </dsp:txXfrm>
    </dsp:sp>
    <dsp:sp modelId="{08502829-38B5-4476-B53F-54C8B7C2F1AE}">
      <dsp:nvSpPr>
        <dsp:cNvPr id="0" name=""/>
        <dsp:cNvSpPr/>
      </dsp:nvSpPr>
      <dsp:spPr>
        <a:xfrm>
          <a:off x="1510787" y="2392899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8766403-A6EE-496F-A889-2DFDC4343388}">
      <dsp:nvSpPr>
        <dsp:cNvPr id="0" name=""/>
        <dsp:cNvSpPr/>
      </dsp:nvSpPr>
      <dsp:spPr>
        <a:xfrm>
          <a:off x="1624096" y="2411712"/>
          <a:ext cx="2184398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badi Extra Light" panose="020B0204020104020204" pitchFamily="34" charset="0"/>
            </a:rPr>
            <a:t>Join</a:t>
          </a:r>
        </a:p>
      </dsp:txBody>
      <dsp:txXfrm>
        <a:off x="1624096" y="2411712"/>
        <a:ext cx="2184398" cy="376265"/>
      </dsp:txXfrm>
    </dsp:sp>
    <dsp:sp modelId="{FC676174-9207-479B-B835-8595068BC992}">
      <dsp:nvSpPr>
        <dsp:cNvPr id="0" name=""/>
        <dsp:cNvSpPr/>
      </dsp:nvSpPr>
      <dsp:spPr>
        <a:xfrm>
          <a:off x="3921804" y="2411712"/>
          <a:ext cx="2908266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Scala slightly faster</a:t>
          </a:r>
        </a:p>
      </dsp:txBody>
      <dsp:txXfrm>
        <a:off x="3921804" y="2411712"/>
        <a:ext cx="2908266" cy="376265"/>
      </dsp:txXfrm>
    </dsp:sp>
    <dsp:sp modelId="{2B98573A-8B27-4D45-A6F9-B2AB0AA42E84}">
      <dsp:nvSpPr>
        <dsp:cNvPr id="0" name=""/>
        <dsp:cNvSpPr/>
      </dsp:nvSpPr>
      <dsp:spPr>
        <a:xfrm>
          <a:off x="1510787" y="2787977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E91DBF2-96F6-4870-9969-0286E67D6902}">
      <dsp:nvSpPr>
        <dsp:cNvPr id="0" name=""/>
        <dsp:cNvSpPr/>
      </dsp:nvSpPr>
      <dsp:spPr>
        <a:xfrm>
          <a:off x="1624096" y="2806790"/>
          <a:ext cx="2184398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badi Extra Light" panose="020B0204020104020204" pitchFamily="34" charset="0"/>
            </a:rPr>
            <a:t>Calculation</a:t>
          </a:r>
        </a:p>
      </dsp:txBody>
      <dsp:txXfrm>
        <a:off x="1624096" y="2806790"/>
        <a:ext cx="2184398" cy="376265"/>
      </dsp:txXfrm>
    </dsp:sp>
    <dsp:sp modelId="{11725480-AD5E-4E71-8141-8B2289DE312D}">
      <dsp:nvSpPr>
        <dsp:cNvPr id="0" name=""/>
        <dsp:cNvSpPr/>
      </dsp:nvSpPr>
      <dsp:spPr>
        <a:xfrm>
          <a:off x="3921804" y="2806790"/>
          <a:ext cx="2908266" cy="376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Tie</a:t>
          </a:r>
        </a:p>
      </dsp:txBody>
      <dsp:txXfrm>
        <a:off x="3921804" y="2806790"/>
        <a:ext cx="2908266" cy="376265"/>
      </dsp:txXfrm>
    </dsp:sp>
    <dsp:sp modelId="{96D193C2-CEBB-4D54-AB68-B11ACCF1FDDF}">
      <dsp:nvSpPr>
        <dsp:cNvPr id="0" name=""/>
        <dsp:cNvSpPr/>
      </dsp:nvSpPr>
      <dsp:spPr>
        <a:xfrm>
          <a:off x="1510787" y="3183056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A74D684-0128-4D14-A73B-5A9A2892759B}">
      <dsp:nvSpPr>
        <dsp:cNvPr id="0" name=""/>
        <dsp:cNvSpPr/>
      </dsp:nvSpPr>
      <dsp:spPr>
        <a:xfrm>
          <a:off x="0" y="3203139"/>
          <a:ext cx="75539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70098A-2390-4856-8F1B-91F87A7DEAA4}">
      <dsp:nvSpPr>
        <dsp:cNvPr id="0" name=""/>
        <dsp:cNvSpPr/>
      </dsp:nvSpPr>
      <dsp:spPr>
        <a:xfrm>
          <a:off x="0" y="3203139"/>
          <a:ext cx="1510787" cy="1600396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  <a:latin typeface="Abadi Extra Light" panose="020B0204020104020204" pitchFamily="34" charset="0"/>
            </a:rPr>
            <a:t>Aggregate and Mixed Operations</a:t>
          </a:r>
        </a:p>
      </dsp:txBody>
      <dsp:txXfrm>
        <a:off x="0" y="3203139"/>
        <a:ext cx="1510787" cy="1600396"/>
      </dsp:txXfrm>
    </dsp:sp>
    <dsp:sp modelId="{B8501CEB-9AE4-49E6-AE6E-FF2E38275B09}">
      <dsp:nvSpPr>
        <dsp:cNvPr id="0" name=""/>
        <dsp:cNvSpPr/>
      </dsp:nvSpPr>
      <dsp:spPr>
        <a:xfrm>
          <a:off x="1624096" y="3228145"/>
          <a:ext cx="2184398" cy="50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badi Extra Light" panose="020B0204020104020204" pitchFamily="34" charset="0"/>
            </a:rPr>
            <a:t>Group By</a:t>
          </a:r>
        </a:p>
      </dsp:txBody>
      <dsp:txXfrm>
        <a:off x="1624096" y="3228145"/>
        <a:ext cx="2184398" cy="500123"/>
      </dsp:txXfrm>
    </dsp:sp>
    <dsp:sp modelId="{4E8E1668-21CE-4DFB-A5BC-1E5134A74A91}">
      <dsp:nvSpPr>
        <dsp:cNvPr id="0" name=""/>
        <dsp:cNvSpPr/>
      </dsp:nvSpPr>
      <dsp:spPr>
        <a:xfrm>
          <a:off x="3921804" y="3228145"/>
          <a:ext cx="2908266" cy="50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Scala slightly faster</a:t>
          </a:r>
        </a:p>
      </dsp:txBody>
      <dsp:txXfrm>
        <a:off x="3921804" y="3228145"/>
        <a:ext cx="2908266" cy="500123"/>
      </dsp:txXfrm>
    </dsp:sp>
    <dsp:sp modelId="{2F766FA1-0EAE-4E23-B602-BED3DD09234D}">
      <dsp:nvSpPr>
        <dsp:cNvPr id="0" name=""/>
        <dsp:cNvSpPr/>
      </dsp:nvSpPr>
      <dsp:spPr>
        <a:xfrm>
          <a:off x="1510787" y="3728269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A92DC49-BCAF-4532-A266-4562C2F37589}">
      <dsp:nvSpPr>
        <dsp:cNvPr id="0" name=""/>
        <dsp:cNvSpPr/>
      </dsp:nvSpPr>
      <dsp:spPr>
        <a:xfrm>
          <a:off x="1624096" y="3753275"/>
          <a:ext cx="2184398" cy="50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badi Extra Light" panose="020B0204020104020204" pitchFamily="34" charset="0"/>
            </a:rPr>
            <a:t>Ranking</a:t>
          </a:r>
        </a:p>
      </dsp:txBody>
      <dsp:txXfrm>
        <a:off x="1624096" y="3753275"/>
        <a:ext cx="2184398" cy="500123"/>
      </dsp:txXfrm>
    </dsp:sp>
    <dsp:sp modelId="{8A262765-6CF8-4DC1-8332-84ADE64A10DC}">
      <dsp:nvSpPr>
        <dsp:cNvPr id="0" name=""/>
        <dsp:cNvSpPr/>
      </dsp:nvSpPr>
      <dsp:spPr>
        <a:xfrm>
          <a:off x="3921804" y="3753275"/>
          <a:ext cx="2908266" cy="50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Scala faster</a:t>
          </a:r>
        </a:p>
      </dsp:txBody>
      <dsp:txXfrm>
        <a:off x="3921804" y="3753275"/>
        <a:ext cx="2908266" cy="500123"/>
      </dsp:txXfrm>
    </dsp:sp>
    <dsp:sp modelId="{BCAC2E20-0009-41ED-A158-2D58E25E57A1}">
      <dsp:nvSpPr>
        <dsp:cNvPr id="0" name=""/>
        <dsp:cNvSpPr/>
      </dsp:nvSpPr>
      <dsp:spPr>
        <a:xfrm>
          <a:off x="1510787" y="4253399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B14D68A-BD83-44C2-9DAB-0C984D3B239C}">
      <dsp:nvSpPr>
        <dsp:cNvPr id="0" name=""/>
        <dsp:cNvSpPr/>
      </dsp:nvSpPr>
      <dsp:spPr>
        <a:xfrm>
          <a:off x="1624096" y="4278405"/>
          <a:ext cx="2908266" cy="50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badi Extra Light" panose="020B0204020104020204" pitchFamily="34" charset="0"/>
            </a:rPr>
            <a:t>Pivot</a:t>
          </a:r>
        </a:p>
      </dsp:txBody>
      <dsp:txXfrm>
        <a:off x="1624096" y="4278405"/>
        <a:ext cx="2908266" cy="500123"/>
      </dsp:txXfrm>
    </dsp:sp>
    <dsp:sp modelId="{28CB67B7-086D-4E51-9568-A48232CFDF6E}">
      <dsp:nvSpPr>
        <dsp:cNvPr id="0" name=""/>
        <dsp:cNvSpPr/>
      </dsp:nvSpPr>
      <dsp:spPr>
        <a:xfrm>
          <a:off x="3950654" y="4290643"/>
          <a:ext cx="2908266" cy="50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Tie</a:t>
          </a:r>
        </a:p>
      </dsp:txBody>
      <dsp:txXfrm>
        <a:off x="3950654" y="4290643"/>
        <a:ext cx="2908266" cy="500123"/>
      </dsp:txXfrm>
    </dsp:sp>
    <dsp:sp modelId="{47558DAA-7B97-4D51-98D8-DBDA7E1B6214}">
      <dsp:nvSpPr>
        <dsp:cNvPr id="0" name=""/>
        <dsp:cNvSpPr/>
      </dsp:nvSpPr>
      <dsp:spPr>
        <a:xfrm>
          <a:off x="1510787" y="4778529"/>
          <a:ext cx="604315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762F3-8032-4FAF-9AE3-5AB41B7033CD}">
      <dsp:nvSpPr>
        <dsp:cNvPr id="0" name=""/>
        <dsp:cNvSpPr/>
      </dsp:nvSpPr>
      <dsp:spPr>
        <a:xfrm>
          <a:off x="3319501" y="1352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 Light"/>
            </a:rPr>
            <a:t>AWS has some complexity to setup Spark and libraries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 Light"/>
            </a:rPr>
            <a:t>Databricks makes the process much easier</a:t>
          </a:r>
        </a:p>
      </dsp:txBody>
      <dsp:txXfrm>
        <a:off x="3319501" y="135521"/>
        <a:ext cx="4576748" cy="805011"/>
      </dsp:txXfrm>
    </dsp:sp>
    <dsp:sp modelId="{38F577BD-B8C3-41C4-9241-9F0A367D466C}">
      <dsp:nvSpPr>
        <dsp:cNvPr id="0" name=""/>
        <dsp:cNvSpPr/>
      </dsp:nvSpPr>
      <dsp:spPr>
        <a:xfrm>
          <a:off x="0" y="1352"/>
          <a:ext cx="3319502" cy="10733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>
              <a:cs typeface="Calibri Light"/>
            </a:rPr>
            <a:t>Setup</a:t>
          </a:r>
        </a:p>
      </dsp:txBody>
      <dsp:txXfrm>
        <a:off x="52397" y="53749"/>
        <a:ext cx="3214708" cy="968554"/>
      </dsp:txXfrm>
    </dsp:sp>
    <dsp:sp modelId="{8768D624-A05E-4D98-BB5A-E69BFC5A935F}">
      <dsp:nvSpPr>
        <dsp:cNvPr id="0" name=""/>
        <dsp:cNvSpPr/>
      </dsp:nvSpPr>
      <dsp:spPr>
        <a:xfrm>
          <a:off x="3319501" y="1182036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4165459"/>
            <a:satOff val="2269"/>
            <a:lumOff val="2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165459"/>
              <a:satOff val="2269"/>
              <a:lumOff val="2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 Light"/>
            </a:rPr>
            <a:t>Spark uses a lot of memory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 Light"/>
            </a:rPr>
            <a:t>A 500MB dataset requires 8GB of memory to run complex queries</a:t>
          </a:r>
        </a:p>
      </dsp:txBody>
      <dsp:txXfrm>
        <a:off x="3319501" y="1316205"/>
        <a:ext cx="4576748" cy="805011"/>
      </dsp:txXfrm>
    </dsp:sp>
    <dsp:sp modelId="{043341F0-DEE6-43A6-BDF2-1D4352728250}">
      <dsp:nvSpPr>
        <dsp:cNvPr id="0" name=""/>
        <dsp:cNvSpPr/>
      </dsp:nvSpPr>
      <dsp:spPr>
        <a:xfrm>
          <a:off x="0" y="1182036"/>
          <a:ext cx="3319502" cy="1073348"/>
        </a:xfrm>
        <a:prstGeom prst="roundRect">
          <a:avLst/>
        </a:prstGeom>
        <a:solidFill>
          <a:schemeClr val="accent4">
            <a:hueOff val="-3732583"/>
            <a:satOff val="1753"/>
            <a:lumOff val="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>
              <a:cs typeface="Calibri Light"/>
            </a:rPr>
            <a:t>Memory</a:t>
          </a:r>
        </a:p>
      </dsp:txBody>
      <dsp:txXfrm>
        <a:off x="52397" y="1234433"/>
        <a:ext cx="3214708" cy="968554"/>
      </dsp:txXfrm>
    </dsp:sp>
    <dsp:sp modelId="{1E96A237-695B-47FC-90A7-CF342F8CE68E}">
      <dsp:nvSpPr>
        <dsp:cNvPr id="0" name=""/>
        <dsp:cNvSpPr/>
      </dsp:nvSpPr>
      <dsp:spPr>
        <a:xfrm>
          <a:off x="3319501" y="2362719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8330918"/>
            <a:satOff val="4537"/>
            <a:lumOff val="50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8330918"/>
              <a:satOff val="4537"/>
              <a:lumOff val="5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 Light" panose="020F0302020204030204"/>
            </a:rPr>
            <a:t>Similar to Java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 Light" panose="020F0302020204030204"/>
            </a:rPr>
            <a:t>Fast but some limitations on libraries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 Light" panose="020F0302020204030204"/>
            </a:rPr>
            <a:t>Many functions are still in beta</a:t>
          </a:r>
        </a:p>
      </dsp:txBody>
      <dsp:txXfrm>
        <a:off x="3319501" y="2496888"/>
        <a:ext cx="4576748" cy="805011"/>
      </dsp:txXfrm>
    </dsp:sp>
    <dsp:sp modelId="{FB55C843-B25D-4223-9BF0-978455D50772}">
      <dsp:nvSpPr>
        <dsp:cNvPr id="0" name=""/>
        <dsp:cNvSpPr/>
      </dsp:nvSpPr>
      <dsp:spPr>
        <a:xfrm>
          <a:off x="0" y="2362719"/>
          <a:ext cx="3319502" cy="1073348"/>
        </a:xfrm>
        <a:prstGeom prst="roundRect">
          <a:avLst/>
        </a:prstGeom>
        <a:solidFill>
          <a:schemeClr val="accent4">
            <a:hueOff val="-7465166"/>
            <a:satOff val="3507"/>
            <a:lumOff val="13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>
              <a:cs typeface="Calibri Light" panose="020F0302020204030204"/>
            </a:rPr>
            <a:t>Scala</a:t>
          </a:r>
        </a:p>
      </dsp:txBody>
      <dsp:txXfrm>
        <a:off x="52397" y="2415116"/>
        <a:ext cx="3214708" cy="968554"/>
      </dsp:txXfrm>
    </dsp:sp>
    <dsp:sp modelId="{99D638C6-AD6E-4D29-974C-A3B45A78CEEB}">
      <dsp:nvSpPr>
        <dsp:cNvPr id="0" name=""/>
        <dsp:cNvSpPr/>
      </dsp:nvSpPr>
      <dsp:spPr>
        <a:xfrm>
          <a:off x="3319501" y="3543402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2496376"/>
            <a:satOff val="6806"/>
            <a:lumOff val="75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2496376"/>
              <a:satOff val="6806"/>
              <a:lumOff val="7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 Light" panose="020F0302020204030204"/>
            </a:rPr>
            <a:t>Complex to setup in Linux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 Light" panose="020F0302020204030204"/>
            </a:rPr>
            <a:t>Scala-like commands + flexibility  of Python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cs typeface="Calibri Light" panose="020F0302020204030204"/>
            </a:rPr>
            <a:t>API data transfer has a performance penalty</a:t>
          </a:r>
        </a:p>
      </dsp:txBody>
      <dsp:txXfrm>
        <a:off x="3319501" y="3677571"/>
        <a:ext cx="4576748" cy="805011"/>
      </dsp:txXfrm>
    </dsp:sp>
    <dsp:sp modelId="{3209C16F-E6DB-472E-9031-E934F91D4CEA}">
      <dsp:nvSpPr>
        <dsp:cNvPr id="0" name=""/>
        <dsp:cNvSpPr/>
      </dsp:nvSpPr>
      <dsp:spPr>
        <a:xfrm>
          <a:off x="0" y="3543402"/>
          <a:ext cx="3319502" cy="1073348"/>
        </a:xfrm>
        <a:prstGeom prst="roundRect">
          <a:avLst/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err="1">
              <a:cs typeface="Calibri Light" panose="020F0302020204030204"/>
            </a:rPr>
            <a:t>PySpark</a:t>
          </a:r>
        </a:p>
      </dsp:txBody>
      <dsp:txXfrm>
        <a:off x="52397" y="3595799"/>
        <a:ext cx="3214708" cy="9685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20910-BA02-41C8-A755-8143E5D3B635}">
      <dsp:nvSpPr>
        <dsp:cNvPr id="0" name=""/>
        <dsp:cNvSpPr/>
      </dsp:nvSpPr>
      <dsp:spPr>
        <a:xfrm rot="10800000">
          <a:off x="1386791" y="306433"/>
          <a:ext cx="7218024" cy="198999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7534" tIns="91440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 Extra Light" panose="020B0204020104020204" pitchFamily="34" charset="0"/>
            </a:rPr>
            <a:t>Which one is faster?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Abadi Extra Light"/>
            </a:rPr>
            <a:t>Scala is faster (compared to PySpark) for most operations </a:t>
          </a:r>
          <a:endParaRPr lang="en-US" sz="1900" b="1" kern="1200">
            <a:latin typeface="Abadi Extra Ligh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Abadi Extra Light"/>
            </a:rPr>
            <a:t>Difference in performance increases as machines become more powerful (e.g. on distributed cluster)</a:t>
          </a:r>
        </a:p>
      </dsp:txBody>
      <dsp:txXfrm rot="10800000">
        <a:off x="1884290" y="306433"/>
        <a:ext cx="6720525" cy="1989998"/>
      </dsp:txXfrm>
    </dsp:sp>
    <dsp:sp modelId="{EBC9D262-C875-4645-BDD5-3AD66E5A539C}">
      <dsp:nvSpPr>
        <dsp:cNvPr id="0" name=""/>
        <dsp:cNvSpPr/>
      </dsp:nvSpPr>
      <dsp:spPr>
        <a:xfrm>
          <a:off x="587239" y="332721"/>
          <a:ext cx="1989998" cy="19899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AD3B6-8BE7-4EDF-B753-B228AFF66C2A}">
      <dsp:nvSpPr>
        <dsp:cNvPr id="0" name=""/>
        <dsp:cNvSpPr/>
      </dsp:nvSpPr>
      <dsp:spPr>
        <a:xfrm rot="10800000">
          <a:off x="1329842" y="2487806"/>
          <a:ext cx="7310565" cy="198999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7534" tIns="91440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 Extra Light" panose="020B0204020104020204" pitchFamily="34" charset="0"/>
            </a:rPr>
            <a:t>Is it worth learning a new faster language?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Abadi Extra Light"/>
            </a:rPr>
            <a:t>Scala is not yet mature as Python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Abadi Extra Light"/>
            </a:rPr>
            <a:t>Use Scala for larger datasets if ML algorithms are available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Abadi Extra Light"/>
            </a:rPr>
            <a:t>Use PySpark for data manipulation + Python if ML algorithms not available in Scala.</a:t>
          </a:r>
        </a:p>
      </dsp:txBody>
      <dsp:txXfrm rot="10800000">
        <a:off x="1827341" y="2487806"/>
        <a:ext cx="6813066" cy="1989998"/>
      </dsp:txXfrm>
    </dsp:sp>
    <dsp:sp modelId="{8A37175B-89B5-4537-803D-11ABB9CEF5E1}">
      <dsp:nvSpPr>
        <dsp:cNvPr id="0" name=""/>
        <dsp:cNvSpPr/>
      </dsp:nvSpPr>
      <dsp:spPr>
        <a:xfrm>
          <a:off x="573078" y="2482174"/>
          <a:ext cx="1989998" cy="198999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C79C-9923-4901-8385-F6203C415072}">
      <dsp:nvSpPr>
        <dsp:cNvPr id="0" name=""/>
        <dsp:cNvSpPr/>
      </dsp:nvSpPr>
      <dsp:spPr>
        <a:xfrm>
          <a:off x="656" y="597507"/>
          <a:ext cx="2660404" cy="31924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0" rIns="26278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badi Extra Light" panose="020B0204020104020204" pitchFamily="34" charset="0"/>
            </a:rPr>
            <a:t>Quickly and easily handle Big Data</a:t>
          </a:r>
        </a:p>
      </dsp:txBody>
      <dsp:txXfrm>
        <a:off x="656" y="1874501"/>
        <a:ext cx="2660404" cy="1915491"/>
      </dsp:txXfrm>
    </dsp:sp>
    <dsp:sp modelId="{FE541E54-E223-44E3-9AF4-806292EDD0A6}">
      <dsp:nvSpPr>
        <dsp:cNvPr id="0" name=""/>
        <dsp:cNvSpPr/>
      </dsp:nvSpPr>
      <dsp:spPr>
        <a:xfrm>
          <a:off x="656" y="597507"/>
          <a:ext cx="2660404" cy="12769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165100" rIns="262789" bIns="1651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>
              <a:solidFill>
                <a:schemeClr val="tx1"/>
              </a:solidFill>
              <a:latin typeface="Abadi Extra Light" panose="020B0204020104020204" pitchFamily="34" charset="0"/>
            </a:rPr>
            <a:t>Latest Technology</a:t>
          </a:r>
        </a:p>
      </dsp:txBody>
      <dsp:txXfrm>
        <a:off x="656" y="597507"/>
        <a:ext cx="2660404" cy="1276994"/>
      </dsp:txXfrm>
    </dsp:sp>
    <dsp:sp modelId="{BF948C18-B377-47F1-A570-182201B391BA}">
      <dsp:nvSpPr>
        <dsp:cNvPr id="0" name=""/>
        <dsp:cNvSpPr/>
      </dsp:nvSpPr>
      <dsp:spPr>
        <a:xfrm>
          <a:off x="2873894" y="597507"/>
          <a:ext cx="2660404" cy="31924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0" rIns="26278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badi Extra Light" panose="020B0204020104020204" pitchFamily="34" charset="0"/>
            </a:rPr>
            <a:t>Works also with AWS, Cassandra, and more</a:t>
          </a:r>
        </a:p>
      </dsp:txBody>
      <dsp:txXfrm>
        <a:off x="2873894" y="1874501"/>
        <a:ext cx="2660404" cy="1915491"/>
      </dsp:txXfrm>
    </dsp:sp>
    <dsp:sp modelId="{9B53E996-F799-4457-AA62-3746487BF424}">
      <dsp:nvSpPr>
        <dsp:cNvPr id="0" name=""/>
        <dsp:cNvSpPr/>
      </dsp:nvSpPr>
      <dsp:spPr>
        <a:xfrm>
          <a:off x="2873894" y="597507"/>
          <a:ext cx="2660404" cy="12769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165100" rIns="262789" bIns="1651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  <a:latin typeface="Abadi Extra Light" panose="020B0204020104020204" pitchFamily="34" charset="0"/>
            </a:rPr>
            <a:t>Flexible Alternative to MapReduce</a:t>
          </a:r>
        </a:p>
      </dsp:txBody>
      <dsp:txXfrm>
        <a:off x="2873894" y="597507"/>
        <a:ext cx="2660404" cy="1276994"/>
      </dsp:txXfrm>
    </dsp:sp>
    <dsp:sp modelId="{4F1482AC-80B0-4191-8FDB-06023393652D}">
      <dsp:nvSpPr>
        <dsp:cNvPr id="0" name=""/>
        <dsp:cNvSpPr/>
      </dsp:nvSpPr>
      <dsp:spPr>
        <a:xfrm>
          <a:off x="5747131" y="597507"/>
          <a:ext cx="2660404" cy="31924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0" rIns="26278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badi Extra Light" panose="020B0204020104020204" pitchFamily="34" charset="0"/>
            </a:rPr>
            <a:t>Keeps data in memory (vs. hard disk for MapReduce)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badi Extra Light" panose="020B0204020104020204" pitchFamily="34" charset="0"/>
            </a:rPr>
            <a:t>Distributed data collection </a:t>
          </a:r>
        </a:p>
      </dsp:txBody>
      <dsp:txXfrm>
        <a:off x="5747131" y="1874501"/>
        <a:ext cx="2660404" cy="1915491"/>
      </dsp:txXfrm>
    </dsp:sp>
    <dsp:sp modelId="{2DA18814-FE18-4F36-BC4F-BCFE6DC7260D}">
      <dsp:nvSpPr>
        <dsp:cNvPr id="0" name=""/>
        <dsp:cNvSpPr/>
      </dsp:nvSpPr>
      <dsp:spPr>
        <a:xfrm>
          <a:off x="5747131" y="597507"/>
          <a:ext cx="2660404" cy="12769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165100" rIns="262789" bIns="1651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  <a:latin typeface="Abadi Extra Light" panose="020B0204020104020204" pitchFamily="34" charset="0"/>
            </a:rPr>
            <a:t>100x faster then MapReduce</a:t>
          </a:r>
        </a:p>
      </dsp:txBody>
      <dsp:txXfrm>
        <a:off x="5747131" y="597507"/>
        <a:ext cx="2660404" cy="1276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27531-E075-49BB-BD24-2B67930255C7}">
      <dsp:nvSpPr>
        <dsp:cNvPr id="0" name=""/>
        <dsp:cNvSpPr/>
      </dsp:nvSpPr>
      <dsp:spPr>
        <a:xfrm>
          <a:off x="0" y="301668"/>
          <a:ext cx="8056788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96" tIns="374904" rIns="6252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badi Extra Light" panose="020B0204020104020204" pitchFamily="34" charset="0"/>
            </a:rPr>
            <a:t>From Object-Oriented to Functional Programming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badi Extra Light" panose="020B0204020104020204" pitchFamily="34" charset="0"/>
            </a:rPr>
            <a:t>Java VM</a:t>
          </a:r>
        </a:p>
      </dsp:txBody>
      <dsp:txXfrm>
        <a:off x="0" y="301668"/>
        <a:ext cx="8056788" cy="1020600"/>
      </dsp:txXfrm>
    </dsp:sp>
    <dsp:sp modelId="{EDF643BB-CC87-4413-AABE-19920A746FDB}">
      <dsp:nvSpPr>
        <dsp:cNvPr id="0" name=""/>
        <dsp:cNvSpPr/>
      </dsp:nvSpPr>
      <dsp:spPr>
        <a:xfrm>
          <a:off x="402839" y="35988"/>
          <a:ext cx="5639751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9" tIns="0" rIns="2131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General purpose programming Language</a:t>
          </a:r>
        </a:p>
      </dsp:txBody>
      <dsp:txXfrm>
        <a:off x="428778" y="61927"/>
        <a:ext cx="5587873" cy="479482"/>
      </dsp:txXfrm>
    </dsp:sp>
    <dsp:sp modelId="{B04116E0-0DE6-4241-8C34-8DD797D9F6C5}">
      <dsp:nvSpPr>
        <dsp:cNvPr id="0" name=""/>
        <dsp:cNvSpPr/>
      </dsp:nvSpPr>
      <dsp:spPr>
        <a:xfrm>
          <a:off x="0" y="1659215"/>
          <a:ext cx="8056788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96" tIns="374904" rIns="6252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badi Extra Light" panose="020B0204020104020204" pitchFamily="34" charset="0"/>
            </a:rPr>
            <a:t>No boilerplates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badi Extra Light" panose="020B0204020104020204" pitchFamily="34" charset="0"/>
            </a:rPr>
            <a:t>Easy to code</a:t>
          </a:r>
        </a:p>
      </dsp:txBody>
      <dsp:txXfrm>
        <a:off x="0" y="1659215"/>
        <a:ext cx="8056788" cy="1020600"/>
      </dsp:txXfrm>
    </dsp:sp>
    <dsp:sp modelId="{6F925408-EFB7-4A51-A217-E198AC531401}">
      <dsp:nvSpPr>
        <dsp:cNvPr id="0" name=""/>
        <dsp:cNvSpPr/>
      </dsp:nvSpPr>
      <dsp:spPr>
        <a:xfrm>
          <a:off x="402839" y="1419468"/>
          <a:ext cx="5639751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9" tIns="0" rIns="2131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Overcome Java’s shortcomings</a:t>
          </a:r>
        </a:p>
      </dsp:txBody>
      <dsp:txXfrm>
        <a:off x="428778" y="1445407"/>
        <a:ext cx="5587873" cy="479482"/>
      </dsp:txXfrm>
    </dsp:sp>
    <dsp:sp modelId="{D0A2FF47-FD98-45F8-A6D7-FA195D609070}">
      <dsp:nvSpPr>
        <dsp:cNvPr id="0" name=""/>
        <dsp:cNvSpPr/>
      </dsp:nvSpPr>
      <dsp:spPr>
        <a:xfrm>
          <a:off x="0" y="3068629"/>
          <a:ext cx="8056788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96" tIns="374904" rIns="6252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badi Extra Light" panose="020B0204020104020204" pitchFamily="34" charset="0"/>
            </a:rPr>
            <a:t>Web App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badi Extra Light" panose="020B0204020104020204" pitchFamily="34" charset="0"/>
            </a:rPr>
            <a:t>Data Streaming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badi Extra Light" panose="020B0204020104020204" pitchFamily="34" charset="0"/>
            </a:rPr>
            <a:t>Parallel 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>
              <a:latin typeface="Abadi Extra Light" panose="020B0204020104020204" pitchFamily="34" charset="0"/>
            </a:rPr>
            <a:t>Analysis using Spark</a:t>
          </a:r>
        </a:p>
      </dsp:txBody>
      <dsp:txXfrm>
        <a:off x="0" y="3068629"/>
        <a:ext cx="8056788" cy="1587600"/>
      </dsp:txXfrm>
    </dsp:sp>
    <dsp:sp modelId="{13D9AAED-AC3F-4EE7-9034-B6DBF8D2C1D6}">
      <dsp:nvSpPr>
        <dsp:cNvPr id="0" name=""/>
        <dsp:cNvSpPr/>
      </dsp:nvSpPr>
      <dsp:spPr>
        <a:xfrm>
          <a:off x="402839" y="2802949"/>
          <a:ext cx="5639751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9" tIns="0" rIns="2131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 Extra Light" panose="020B0204020104020204" pitchFamily="34" charset="0"/>
            </a:rPr>
            <a:t>Used for</a:t>
          </a:r>
        </a:p>
      </dsp:txBody>
      <dsp:txXfrm>
        <a:off x="428778" y="2828888"/>
        <a:ext cx="5587873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412400"/>
          <a:ext cx="7886700" cy="1126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Abadi Extra Light" panose="020B0204020104020204" pitchFamily="34" charset="0"/>
            </a:rPr>
            <a:t>Spark API’s for Python programming language</a:t>
          </a:r>
        </a:p>
      </dsp:txBody>
      <dsp:txXfrm>
        <a:off x="0" y="412400"/>
        <a:ext cx="7886700" cy="1126912"/>
      </dsp:txXfrm>
    </dsp:sp>
    <dsp:sp modelId="{2E64604C-C492-4FEC-9727-9ADE62C7BD04}">
      <dsp:nvSpPr>
        <dsp:cNvPr id="0" name=""/>
        <dsp:cNvSpPr/>
      </dsp:nvSpPr>
      <dsp:spPr>
        <a:xfrm>
          <a:off x="394335" y="13880"/>
          <a:ext cx="552069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badi Extra Light" panose="020B0204020104020204" pitchFamily="34" charset="0"/>
            </a:rPr>
            <a:t>What?</a:t>
          </a:r>
        </a:p>
      </dsp:txBody>
      <dsp:txXfrm>
        <a:off x="433243" y="52788"/>
        <a:ext cx="5442874" cy="719224"/>
      </dsp:txXfrm>
    </dsp:sp>
    <dsp:sp modelId="{ED3EDD28-C2A9-4FF7-BE3A-350BD9F88533}">
      <dsp:nvSpPr>
        <dsp:cNvPr id="0" name=""/>
        <dsp:cNvSpPr/>
      </dsp:nvSpPr>
      <dsp:spPr>
        <a:xfrm>
          <a:off x="0" y="2083632"/>
          <a:ext cx="7886700" cy="2253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Abadi Extra Light" panose="020B0204020104020204" pitchFamily="34" charset="0"/>
            </a:rPr>
            <a:t>Python is the most popular language for machine learning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Abadi Extra Light" panose="020B0204020104020204" pitchFamily="34" charset="0"/>
            </a:rPr>
            <a:t>Allows easier interfacing to existing applications built in Python</a:t>
          </a:r>
        </a:p>
      </dsp:txBody>
      <dsp:txXfrm>
        <a:off x="0" y="2083632"/>
        <a:ext cx="7886700" cy="2253825"/>
      </dsp:txXfrm>
    </dsp:sp>
    <dsp:sp modelId="{9847A46D-A47C-42EC-8966-505DEF9513B3}">
      <dsp:nvSpPr>
        <dsp:cNvPr id="0" name=""/>
        <dsp:cNvSpPr/>
      </dsp:nvSpPr>
      <dsp:spPr>
        <a:xfrm>
          <a:off x="394335" y="1685112"/>
          <a:ext cx="5520690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badi Extra Light" panose="020B0204020104020204" pitchFamily="34" charset="0"/>
            </a:rPr>
            <a:t>Why?</a:t>
          </a:r>
        </a:p>
      </dsp:txBody>
      <dsp:txXfrm>
        <a:off x="433243" y="1724020"/>
        <a:ext cx="5442874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5312F-C489-48CE-863E-B3D82BC6FFA0}">
      <dsp:nvSpPr>
        <dsp:cNvPr id="0" name=""/>
        <dsp:cNvSpPr/>
      </dsp:nvSpPr>
      <dsp:spPr>
        <a:xfrm>
          <a:off x="141196" y="1247664"/>
          <a:ext cx="8457746" cy="2829148"/>
        </a:xfrm>
        <a:prstGeom prst="leftRightRibb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DE42D-D592-4E94-A5CA-D91105D89F6F}">
      <dsp:nvSpPr>
        <dsp:cNvPr id="0" name=""/>
        <dsp:cNvSpPr/>
      </dsp:nvSpPr>
      <dsp:spPr>
        <a:xfrm>
          <a:off x="1048816" y="1526020"/>
          <a:ext cx="2884246" cy="17130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0" rIns="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Abadi Extra Light" panose="020B0204020104020204" pitchFamily="34" charset="0"/>
            </a:rPr>
            <a:t>Scala</a:t>
          </a:r>
        </a:p>
      </dsp:txBody>
      <dsp:txXfrm>
        <a:off x="1048816" y="1526020"/>
        <a:ext cx="2884246" cy="1713067"/>
      </dsp:txXfrm>
    </dsp:sp>
    <dsp:sp modelId="{E0E96DC3-62C6-4B4D-B0C0-FCC1F969FF1F}">
      <dsp:nvSpPr>
        <dsp:cNvPr id="0" name=""/>
        <dsp:cNvSpPr/>
      </dsp:nvSpPr>
      <dsp:spPr>
        <a:xfrm>
          <a:off x="4370070" y="2085389"/>
          <a:ext cx="3408654" cy="17130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0" rIns="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Abadi Extra Light" panose="020B0204020104020204" pitchFamily="34" charset="0"/>
            </a:rPr>
            <a:t>Python (PySpark)</a:t>
          </a:r>
        </a:p>
      </dsp:txBody>
      <dsp:txXfrm>
        <a:off x="4370070" y="2085389"/>
        <a:ext cx="3408654" cy="171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BB9B8-ACDD-44D9-AA01-DC9A86BA7AC3}">
      <dsp:nvSpPr>
        <dsp:cNvPr id="0" name=""/>
        <dsp:cNvSpPr/>
      </dsp:nvSpPr>
      <dsp:spPr>
        <a:xfrm>
          <a:off x="1655" y="0"/>
          <a:ext cx="2576270" cy="3456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Leveraging the ML capabilities and flexibility of Python</a:t>
          </a:r>
        </a:p>
      </dsp:txBody>
      <dsp:txXfrm>
        <a:off x="1655" y="1382649"/>
        <a:ext cx="2576270" cy="1382649"/>
      </dsp:txXfrm>
    </dsp:sp>
    <dsp:sp modelId="{778C9181-FC08-4D83-9822-AC2609EFD4DF}">
      <dsp:nvSpPr>
        <dsp:cNvPr id="0" name=""/>
        <dsp:cNvSpPr/>
      </dsp:nvSpPr>
      <dsp:spPr>
        <a:xfrm>
          <a:off x="714263" y="207397"/>
          <a:ext cx="1151055" cy="11510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C6E19-B21D-4264-A708-294B27393267}">
      <dsp:nvSpPr>
        <dsp:cNvPr id="0" name=""/>
        <dsp:cNvSpPr/>
      </dsp:nvSpPr>
      <dsp:spPr>
        <a:xfrm>
          <a:off x="2655214" y="0"/>
          <a:ext cx="2576270" cy="3456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Both?</a:t>
          </a:r>
        </a:p>
      </dsp:txBody>
      <dsp:txXfrm>
        <a:off x="2655214" y="1382649"/>
        <a:ext cx="2576270" cy="1382649"/>
      </dsp:txXfrm>
    </dsp:sp>
    <dsp:sp modelId="{C1D02EC5-650D-4536-B7C2-46180EFBF5EB}">
      <dsp:nvSpPr>
        <dsp:cNvPr id="0" name=""/>
        <dsp:cNvSpPr/>
      </dsp:nvSpPr>
      <dsp:spPr>
        <a:xfrm flipH="1">
          <a:off x="3367822" y="207397"/>
          <a:ext cx="1151055" cy="115105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A68BC-7079-4303-9B76-0FF88BB77B5C}">
      <dsp:nvSpPr>
        <dsp:cNvPr id="0" name=""/>
        <dsp:cNvSpPr/>
      </dsp:nvSpPr>
      <dsp:spPr>
        <a:xfrm>
          <a:off x="5308773" y="0"/>
          <a:ext cx="2576270" cy="3456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 Embracing Scala’s Speed and Features?</a:t>
          </a:r>
        </a:p>
      </dsp:txBody>
      <dsp:txXfrm>
        <a:off x="5308773" y="1382649"/>
        <a:ext cx="2576270" cy="1382649"/>
      </dsp:txXfrm>
    </dsp:sp>
    <dsp:sp modelId="{E1C53A9C-15FD-4C08-82D9-8422FF986E42}">
      <dsp:nvSpPr>
        <dsp:cNvPr id="0" name=""/>
        <dsp:cNvSpPr/>
      </dsp:nvSpPr>
      <dsp:spPr>
        <a:xfrm>
          <a:off x="6021381" y="207397"/>
          <a:ext cx="1151055" cy="11510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16057" r="16057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6D9D4-DCF2-4397-9100-F8D9D9D2A4F2}">
      <dsp:nvSpPr>
        <dsp:cNvPr id="0" name=""/>
        <dsp:cNvSpPr/>
      </dsp:nvSpPr>
      <dsp:spPr>
        <a:xfrm>
          <a:off x="315467" y="2765298"/>
          <a:ext cx="7255764" cy="518493"/>
        </a:xfrm>
        <a:prstGeom prst="left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C79C-9923-4901-8385-F6203C415072}">
      <dsp:nvSpPr>
        <dsp:cNvPr id="0" name=""/>
        <dsp:cNvSpPr/>
      </dsp:nvSpPr>
      <dsp:spPr>
        <a:xfrm>
          <a:off x="656" y="597507"/>
          <a:ext cx="2660404" cy="31924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0" rIns="26278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Random Data Generator in Python</a:t>
          </a:r>
        </a:p>
      </dsp:txBody>
      <dsp:txXfrm>
        <a:off x="656" y="1874501"/>
        <a:ext cx="2660404" cy="1915491"/>
      </dsp:txXfrm>
    </dsp:sp>
    <dsp:sp modelId="{FE541E54-E223-44E3-9AF4-806292EDD0A6}">
      <dsp:nvSpPr>
        <dsp:cNvPr id="0" name=""/>
        <dsp:cNvSpPr/>
      </dsp:nvSpPr>
      <dsp:spPr>
        <a:xfrm>
          <a:off x="656" y="597507"/>
          <a:ext cx="2660404" cy="12769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165100" rIns="262789" bIns="1651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>
              <a:solidFill>
                <a:schemeClr val="tx1"/>
              </a:solidFill>
              <a:latin typeface="Abadi Extra Light" panose="020B0204020104020204" pitchFamily="34" charset="0"/>
            </a:rPr>
            <a:t>Data Generation</a:t>
          </a:r>
        </a:p>
      </dsp:txBody>
      <dsp:txXfrm>
        <a:off x="656" y="597507"/>
        <a:ext cx="2660404" cy="1276994"/>
      </dsp:txXfrm>
    </dsp:sp>
    <dsp:sp modelId="{BF948C18-B377-47F1-A570-182201B391BA}">
      <dsp:nvSpPr>
        <dsp:cNvPr id="0" name=""/>
        <dsp:cNvSpPr/>
      </dsp:nvSpPr>
      <dsp:spPr>
        <a:xfrm>
          <a:off x="2873894" y="597507"/>
          <a:ext cx="2660404" cy="31924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0" rIns="26278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Executed in Random order in each run.</a:t>
          </a:r>
        </a:p>
      </dsp:txBody>
      <dsp:txXfrm>
        <a:off x="2873894" y="1874501"/>
        <a:ext cx="2660404" cy="1915491"/>
      </dsp:txXfrm>
    </dsp:sp>
    <dsp:sp modelId="{9B53E996-F799-4457-AA62-3746487BF424}">
      <dsp:nvSpPr>
        <dsp:cNvPr id="0" name=""/>
        <dsp:cNvSpPr/>
      </dsp:nvSpPr>
      <dsp:spPr>
        <a:xfrm>
          <a:off x="2873894" y="597507"/>
          <a:ext cx="2660404" cy="12769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165100" rIns="262789" bIns="1651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tx1"/>
              </a:solidFill>
              <a:latin typeface="Abadi Extra Light" panose="020B0204020104020204" pitchFamily="34" charset="0"/>
            </a:rPr>
            <a:t>Query Execution</a:t>
          </a:r>
        </a:p>
      </dsp:txBody>
      <dsp:txXfrm>
        <a:off x="2873894" y="597507"/>
        <a:ext cx="2660404" cy="1276994"/>
      </dsp:txXfrm>
    </dsp:sp>
    <dsp:sp modelId="{4F1482AC-80B0-4191-8FDB-06023393652D}">
      <dsp:nvSpPr>
        <dsp:cNvPr id="0" name=""/>
        <dsp:cNvSpPr/>
      </dsp:nvSpPr>
      <dsp:spPr>
        <a:xfrm>
          <a:off x="5747131" y="597507"/>
          <a:ext cx="2660404" cy="31924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0" rIns="26278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By Machine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By Setup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By Data Size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By Operation</a:t>
          </a:r>
        </a:p>
      </dsp:txBody>
      <dsp:txXfrm>
        <a:off x="5747131" y="1874501"/>
        <a:ext cx="2660404" cy="1915491"/>
      </dsp:txXfrm>
    </dsp:sp>
    <dsp:sp modelId="{2DA18814-FE18-4F36-BC4F-BCFE6DC7260D}">
      <dsp:nvSpPr>
        <dsp:cNvPr id="0" name=""/>
        <dsp:cNvSpPr/>
      </dsp:nvSpPr>
      <dsp:spPr>
        <a:xfrm>
          <a:off x="5747131" y="597507"/>
          <a:ext cx="2660404" cy="12769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789" tIns="165100" rIns="262789" bIns="1651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tx1"/>
              </a:solidFill>
              <a:latin typeface="Abadi Extra Light" panose="020B0204020104020204" pitchFamily="34" charset="0"/>
            </a:rPr>
            <a:t>Blocking</a:t>
          </a:r>
        </a:p>
      </dsp:txBody>
      <dsp:txXfrm>
        <a:off x="5747131" y="597507"/>
        <a:ext cx="2660404" cy="1276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C79C-9923-4901-8385-F6203C415072}">
      <dsp:nvSpPr>
        <dsp:cNvPr id="0" name=""/>
        <dsp:cNvSpPr/>
      </dsp:nvSpPr>
      <dsp:spPr>
        <a:xfrm>
          <a:off x="2627" y="0"/>
          <a:ext cx="4039873" cy="4387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050" tIns="0" rIns="3990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Avoid Human Error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Automated Timing Code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Logging Capability</a:t>
          </a:r>
        </a:p>
      </dsp:txBody>
      <dsp:txXfrm>
        <a:off x="2627" y="1754999"/>
        <a:ext cx="4039873" cy="2632500"/>
      </dsp:txXfrm>
    </dsp:sp>
    <dsp:sp modelId="{FE541E54-E223-44E3-9AF4-806292EDD0A6}">
      <dsp:nvSpPr>
        <dsp:cNvPr id="0" name=""/>
        <dsp:cNvSpPr/>
      </dsp:nvSpPr>
      <dsp:spPr>
        <a:xfrm>
          <a:off x="2627" y="0"/>
          <a:ext cx="4039873" cy="1755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050" tIns="165100" rIns="399050" bIns="1651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>
              <a:solidFill>
                <a:schemeClr val="tx1"/>
              </a:solidFill>
              <a:latin typeface="Abadi Extra Light" panose="020B0204020104020204" pitchFamily="34" charset="0"/>
            </a:rPr>
            <a:t>Query Execution Time</a:t>
          </a:r>
        </a:p>
      </dsp:txBody>
      <dsp:txXfrm>
        <a:off x="2627" y="0"/>
        <a:ext cx="4039873" cy="1755000"/>
      </dsp:txXfrm>
    </dsp:sp>
    <dsp:sp modelId="{BF948C18-B377-47F1-A570-182201B391BA}">
      <dsp:nvSpPr>
        <dsp:cNvPr id="0" name=""/>
        <dsp:cNvSpPr/>
      </dsp:nvSpPr>
      <dsp:spPr>
        <a:xfrm>
          <a:off x="4365691" y="0"/>
          <a:ext cx="4039873" cy="4387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050" tIns="0" rIns="3990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Does performance change with data size?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Execution Time normalized for data size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badi Extra Light" panose="020B0204020104020204" pitchFamily="34" charset="0"/>
            </a:rPr>
            <a:t>MB processed / second</a:t>
          </a:r>
        </a:p>
      </dsp:txBody>
      <dsp:txXfrm>
        <a:off x="4365691" y="1754999"/>
        <a:ext cx="4039873" cy="2632500"/>
      </dsp:txXfrm>
    </dsp:sp>
    <dsp:sp modelId="{9B53E996-F799-4457-AA62-3746487BF424}">
      <dsp:nvSpPr>
        <dsp:cNvPr id="0" name=""/>
        <dsp:cNvSpPr/>
      </dsp:nvSpPr>
      <dsp:spPr>
        <a:xfrm>
          <a:off x="4365691" y="0"/>
          <a:ext cx="4039873" cy="1755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9050" tIns="165100" rIns="399050" bIns="1651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solidFill>
                <a:schemeClr val="tx1"/>
              </a:solidFill>
              <a:latin typeface="Abadi Extra Light" panose="020B0204020104020204" pitchFamily="34" charset="0"/>
            </a:rPr>
            <a:t>Throughput</a:t>
          </a:r>
        </a:p>
      </dsp:txBody>
      <dsp:txXfrm>
        <a:off x="4365691" y="0"/>
        <a:ext cx="4039873" cy="1755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EDA14-42C7-46BE-96B4-CC1C9327130F}">
      <dsp:nvSpPr>
        <dsp:cNvPr id="0" name=""/>
        <dsp:cNvSpPr/>
      </dsp:nvSpPr>
      <dsp:spPr>
        <a:xfrm>
          <a:off x="4232" y="207955"/>
          <a:ext cx="2164677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Integers</a:t>
          </a:r>
        </a:p>
      </dsp:txBody>
      <dsp:txXfrm>
        <a:off x="4232" y="207955"/>
        <a:ext cx="2164677" cy="396000"/>
      </dsp:txXfrm>
    </dsp:sp>
    <dsp:sp modelId="{B88B37BF-17EB-4950-BA9B-0C543EE2F6CD}">
      <dsp:nvSpPr>
        <dsp:cNvPr id="0" name=""/>
        <dsp:cNvSpPr/>
      </dsp:nvSpPr>
      <dsp:spPr>
        <a:xfrm>
          <a:off x="2168909" y="22330"/>
          <a:ext cx="432935" cy="7672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A7396-3143-4247-BEF1-80129D32AF6B}">
      <dsp:nvSpPr>
        <dsp:cNvPr id="0" name=""/>
        <dsp:cNvSpPr/>
      </dsp:nvSpPr>
      <dsp:spPr>
        <a:xfrm>
          <a:off x="2775018" y="22330"/>
          <a:ext cx="5887922" cy="7672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20 Columns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Random positive and negative numbers </a:t>
          </a:r>
        </a:p>
      </dsp:txBody>
      <dsp:txXfrm>
        <a:off x="2775018" y="22330"/>
        <a:ext cx="5887922" cy="767250"/>
      </dsp:txXfrm>
    </dsp:sp>
    <dsp:sp modelId="{FED1200A-1A3E-4DB1-8CFD-9CF3BF1FF63D}">
      <dsp:nvSpPr>
        <dsp:cNvPr id="0" name=""/>
        <dsp:cNvSpPr/>
      </dsp:nvSpPr>
      <dsp:spPr>
        <a:xfrm>
          <a:off x="4232" y="1047205"/>
          <a:ext cx="2164677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Floating Point</a:t>
          </a:r>
        </a:p>
      </dsp:txBody>
      <dsp:txXfrm>
        <a:off x="4232" y="1047205"/>
        <a:ext cx="2164677" cy="396000"/>
      </dsp:txXfrm>
    </dsp:sp>
    <dsp:sp modelId="{4985199A-2D3F-4D0D-9A1C-D51042700890}">
      <dsp:nvSpPr>
        <dsp:cNvPr id="0" name=""/>
        <dsp:cNvSpPr/>
      </dsp:nvSpPr>
      <dsp:spPr>
        <a:xfrm>
          <a:off x="2168909" y="861580"/>
          <a:ext cx="432935" cy="7672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8F52F-8DEB-46FD-99B9-71553DC294C4}">
      <dsp:nvSpPr>
        <dsp:cNvPr id="0" name=""/>
        <dsp:cNvSpPr/>
      </dsp:nvSpPr>
      <dsp:spPr>
        <a:xfrm>
          <a:off x="2775018" y="861580"/>
          <a:ext cx="5887922" cy="767250"/>
        </a:xfrm>
        <a:prstGeom prst="rect">
          <a:avLst/>
        </a:prstGeom>
        <a:solidFill>
          <a:schemeClr val="accent4">
            <a:hueOff val="-3732583"/>
            <a:satOff val="1753"/>
            <a:lumOff val="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20 columns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Random positive and negative numbers</a:t>
          </a:r>
        </a:p>
      </dsp:txBody>
      <dsp:txXfrm>
        <a:off x="2775018" y="861580"/>
        <a:ext cx="5887922" cy="767250"/>
      </dsp:txXfrm>
    </dsp:sp>
    <dsp:sp modelId="{624A7F1D-7B4C-41D1-8790-2DFF8516716A}">
      <dsp:nvSpPr>
        <dsp:cNvPr id="0" name=""/>
        <dsp:cNvSpPr/>
      </dsp:nvSpPr>
      <dsp:spPr>
        <a:xfrm>
          <a:off x="4232" y="2047330"/>
          <a:ext cx="2164677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Characters</a:t>
          </a:r>
        </a:p>
      </dsp:txBody>
      <dsp:txXfrm>
        <a:off x="4232" y="2047330"/>
        <a:ext cx="2164677" cy="396000"/>
      </dsp:txXfrm>
    </dsp:sp>
    <dsp:sp modelId="{A678D3AD-5999-4071-AB46-ADA8449D95F1}">
      <dsp:nvSpPr>
        <dsp:cNvPr id="0" name=""/>
        <dsp:cNvSpPr/>
      </dsp:nvSpPr>
      <dsp:spPr>
        <a:xfrm>
          <a:off x="2168909" y="1700830"/>
          <a:ext cx="432935" cy="1089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7A62A-A5BA-466E-92FF-111A1C5F7B2C}">
      <dsp:nvSpPr>
        <dsp:cNvPr id="0" name=""/>
        <dsp:cNvSpPr/>
      </dsp:nvSpPr>
      <dsp:spPr>
        <a:xfrm>
          <a:off x="2775018" y="1700830"/>
          <a:ext cx="5887922" cy="1089000"/>
        </a:xfrm>
        <a:prstGeom prst="rect">
          <a:avLst/>
        </a:prstGeom>
        <a:solidFill>
          <a:schemeClr val="accent4">
            <a:hueOff val="-7465166"/>
            <a:satOff val="3507"/>
            <a:lumOff val="13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10 columns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From 5 to 10 words per sentence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Randomly Generated from a 400k word dictionary</a:t>
          </a:r>
        </a:p>
      </dsp:txBody>
      <dsp:txXfrm>
        <a:off x="2775018" y="1700830"/>
        <a:ext cx="5887922" cy="1089000"/>
      </dsp:txXfrm>
    </dsp:sp>
    <dsp:sp modelId="{6EA5BAC6-E00E-4EC9-B32F-EDFA0821ABDB}">
      <dsp:nvSpPr>
        <dsp:cNvPr id="0" name=""/>
        <dsp:cNvSpPr/>
      </dsp:nvSpPr>
      <dsp:spPr>
        <a:xfrm>
          <a:off x="4232" y="3369205"/>
          <a:ext cx="2164677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Groups</a:t>
          </a:r>
        </a:p>
      </dsp:txBody>
      <dsp:txXfrm>
        <a:off x="4232" y="3369205"/>
        <a:ext cx="2164677" cy="396000"/>
      </dsp:txXfrm>
    </dsp:sp>
    <dsp:sp modelId="{A9311765-4D46-40C7-9A7C-FF1EF68088E9}">
      <dsp:nvSpPr>
        <dsp:cNvPr id="0" name=""/>
        <dsp:cNvSpPr/>
      </dsp:nvSpPr>
      <dsp:spPr>
        <a:xfrm>
          <a:off x="2168909" y="2861829"/>
          <a:ext cx="432935" cy="1410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A9095-3843-4A3A-99EA-951B62686909}">
      <dsp:nvSpPr>
        <dsp:cNvPr id="0" name=""/>
        <dsp:cNvSpPr/>
      </dsp:nvSpPr>
      <dsp:spPr>
        <a:xfrm>
          <a:off x="2775018" y="2861829"/>
          <a:ext cx="5887922" cy="1410750"/>
        </a:xfrm>
        <a:prstGeom prst="rect">
          <a:avLst/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10 columns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From 1k to 50k groups per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 to 3 word identifiers (factors) used for grouping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Randomly Generated from a 400k word dictionary</a:t>
          </a:r>
        </a:p>
      </dsp:txBody>
      <dsp:txXfrm>
        <a:off x="2775018" y="2861829"/>
        <a:ext cx="5887922" cy="1410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would like to keep it open if we find other options to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5B1-2526-7C44-8A74-66C916069F4A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C021-D243-504D-84B8-D45D829E8B6B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3F85-28A1-8344-9763-EF19E19F9128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9FB-9AD4-754B-A772-6D3733DD5BAC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DF9E-9222-EE48-A64D-28DE5FAE4784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0FA-57A5-0041-9FDC-ACD83A9AA0E7}" type="datetime1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90BC-2F66-E549-BF33-0BE20A5801B5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28CC-7587-8545-9431-C9A8BB34EC62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CD15-5422-0542-9CE8-BC312846333A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84D1-AE54-4D4A-B83F-6EAD03BEB987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7797A1-C69D-4B16-91E9-9CC1BC0AACB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err="1">
                <a:solidFill>
                  <a:srgbClr val="0257A1"/>
                </a:solidFill>
              </a:rPr>
              <a:t>DataScience</a:t>
            </a:r>
            <a:r>
              <a:rPr lang="en-US" sz="1600" b="1" kern="0" err="1">
                <a:solidFill>
                  <a:srgbClr val="C00000"/>
                </a:solidFill>
              </a:rPr>
              <a:t>@</a:t>
            </a:r>
            <a:r>
              <a:rPr lang="en-US" sz="1600" b="1" kern="0" err="1">
                <a:solidFill>
                  <a:srgbClr val="0257A1"/>
                </a:solidFill>
              </a:rPr>
              <a:t>SMU</a:t>
            </a:r>
            <a:endParaRPr lang="en-US" sz="1600" b="1" kern="0">
              <a:solidFill>
                <a:srgbClr val="0257A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574EC-DBA5-4790-AACC-9529894031E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image" Target="../media/image30.png"/><Relationship Id="rId5" Type="http://schemas.openxmlformats.org/officeDocument/2006/relationships/diagramColors" Target="../diagrams/colors15.xml"/><Relationship Id="rId10" Type="http://schemas.openxmlformats.org/officeDocument/2006/relationships/image" Target="../media/image29.sv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moro/SMU-DB7330-Spark_pyth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/>
                <a:cs typeface="Arial"/>
              </a:rPr>
              <a:t>Competitive Assessment of Scala vs. PySpark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Arial"/>
              <a:cs typeface="Arial"/>
            </a:endParaRPr>
          </a:p>
          <a:p>
            <a:r>
              <a:rPr lang="en-US"/>
              <a:t>Max Moro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Nikhil Gupta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 </a:t>
            </a:r>
            <a:r>
              <a:rPr lang="en-US" sz="6000">
                <a:solidFill>
                  <a:schemeClr val="bg1"/>
                </a:solidFill>
              </a:rPr>
              <a:t>- Rows</a:t>
            </a:r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61A47B-556B-4E01-B1AE-864A71FD8C79}"/>
              </a:ext>
            </a:extLst>
          </p:cNvPr>
          <p:cNvGrpSpPr/>
          <p:nvPr/>
        </p:nvGrpSpPr>
        <p:grpSpPr>
          <a:xfrm>
            <a:off x="163050" y="1793022"/>
            <a:ext cx="4302074" cy="1667399"/>
            <a:chOff x="206279" y="1578026"/>
            <a:chExt cx="2848527" cy="10912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29BE72-D947-466B-95A9-8CF03D50A62E}"/>
                </a:ext>
              </a:extLst>
            </p:cNvPr>
            <p:cNvSpPr/>
            <p:nvPr/>
          </p:nvSpPr>
          <p:spPr>
            <a:xfrm>
              <a:off x="206279" y="1578026"/>
              <a:ext cx="683645" cy="683645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9E35309D-4B4A-4E10-B608-7C14256D884F}"/>
                </a:ext>
              </a:extLst>
            </p:cNvPr>
            <p:cNvSpPr/>
            <p:nvPr/>
          </p:nvSpPr>
          <p:spPr>
            <a:xfrm>
              <a:off x="274643" y="1646390"/>
              <a:ext cx="546917" cy="546917"/>
            </a:xfrm>
            <a:prstGeom prst="chord">
              <a:avLst>
                <a:gd name="adj1" fmla="val 2332194"/>
                <a:gd name="adj2" fmla="val 8587806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34B498-F22D-444E-B150-2C6854E57FFF}"/>
                </a:ext>
              </a:extLst>
            </p:cNvPr>
            <p:cNvSpPr/>
            <p:nvPr/>
          </p:nvSpPr>
          <p:spPr>
            <a:xfrm>
              <a:off x="1032352" y="2261673"/>
              <a:ext cx="2022454" cy="407638"/>
            </a:xfrm>
            <a:custGeom>
              <a:avLst/>
              <a:gdLst>
                <a:gd name="connsiteX0" fmla="*/ 0 w 1232956"/>
                <a:gd name="connsiteY0" fmla="*/ 0 h 1753923"/>
                <a:gd name="connsiteX1" fmla="*/ 1232956 w 1232956"/>
                <a:gd name="connsiteY1" fmla="*/ 0 h 1753923"/>
                <a:gd name="connsiteX2" fmla="*/ 1232956 w 1232956"/>
                <a:gd name="connsiteY2" fmla="*/ 1753923 h 1753923"/>
                <a:gd name="connsiteX3" fmla="*/ 0 w 1232956"/>
                <a:gd name="connsiteY3" fmla="*/ 1753923 h 1753923"/>
                <a:gd name="connsiteX4" fmla="*/ 0 w 1232956"/>
                <a:gd name="connsiteY4" fmla="*/ 0 h 17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56" h="1753923">
                  <a:moveTo>
                    <a:pt x="0" y="0"/>
                  </a:moveTo>
                  <a:lnTo>
                    <a:pt x="1232956" y="0"/>
                  </a:lnTo>
                  <a:lnTo>
                    <a:pt x="1232956" y="1753923"/>
                  </a:lnTo>
                  <a:lnTo>
                    <a:pt x="0" y="17539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10K rows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CF5350E-86DF-4C43-9A29-C150DB7AD50E}"/>
                </a:ext>
              </a:extLst>
            </p:cNvPr>
            <p:cNvSpPr/>
            <p:nvPr/>
          </p:nvSpPr>
          <p:spPr>
            <a:xfrm>
              <a:off x="1032352" y="1578027"/>
              <a:ext cx="2022454" cy="683645"/>
            </a:xfrm>
            <a:custGeom>
              <a:avLst/>
              <a:gdLst>
                <a:gd name="connsiteX0" fmla="*/ 0 w 1232956"/>
                <a:gd name="connsiteY0" fmla="*/ 0 h 416773"/>
                <a:gd name="connsiteX1" fmla="*/ 1232956 w 1232956"/>
                <a:gd name="connsiteY1" fmla="*/ 0 h 416773"/>
                <a:gd name="connsiteX2" fmla="*/ 1232956 w 1232956"/>
                <a:gd name="connsiteY2" fmla="*/ 416773 h 416773"/>
                <a:gd name="connsiteX3" fmla="*/ 0 w 1232956"/>
                <a:gd name="connsiteY3" fmla="*/ 416773 h 416773"/>
                <a:gd name="connsiteX4" fmla="*/ 0 w 1232956"/>
                <a:gd name="connsiteY4" fmla="*/ 0 h 41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56" h="416773">
                  <a:moveTo>
                    <a:pt x="0" y="0"/>
                  </a:moveTo>
                  <a:lnTo>
                    <a:pt x="1232956" y="0"/>
                  </a:lnTo>
                  <a:lnTo>
                    <a:pt x="1232956" y="416773"/>
                  </a:lnTo>
                  <a:lnTo>
                    <a:pt x="0" y="4167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48260" rIns="48260" bIns="48260" numCol="1" spcCol="1270" anchor="b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10MBs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5E311C-90C7-45BA-8966-3A4E1400B405}"/>
              </a:ext>
            </a:extLst>
          </p:cNvPr>
          <p:cNvGrpSpPr/>
          <p:nvPr/>
        </p:nvGrpSpPr>
        <p:grpSpPr>
          <a:xfrm>
            <a:off x="3246143" y="1793023"/>
            <a:ext cx="4302072" cy="1667398"/>
            <a:chOff x="3197232" y="1578026"/>
            <a:chExt cx="2848526" cy="109128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5014C0-428B-43F7-8647-3F3DA5914D5F}"/>
                </a:ext>
              </a:extLst>
            </p:cNvPr>
            <p:cNvSpPr/>
            <p:nvPr/>
          </p:nvSpPr>
          <p:spPr>
            <a:xfrm>
              <a:off x="3197232" y="1578026"/>
              <a:ext cx="683645" cy="683645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221D84EB-77C4-4D15-8A34-5BE12D90A628}"/>
                </a:ext>
              </a:extLst>
            </p:cNvPr>
            <p:cNvSpPr/>
            <p:nvPr/>
          </p:nvSpPr>
          <p:spPr>
            <a:xfrm>
              <a:off x="3265596" y="1646390"/>
              <a:ext cx="546917" cy="546917"/>
            </a:xfrm>
            <a:prstGeom prst="chord">
              <a:avLst>
                <a:gd name="adj1" fmla="val 692220"/>
                <a:gd name="adj2" fmla="val 10107780"/>
              </a:avLst>
            </a:prstGeom>
          </p:spPr>
          <p:style>
            <a:lnRef idx="2">
              <a:schemeClr val="accent4">
                <a:hueOff val="-2799437"/>
                <a:satOff val="1315"/>
                <a:lumOff val="490"/>
                <a:alphaOff val="0"/>
              </a:schemeClr>
            </a:lnRef>
            <a:fillRef idx="1">
              <a:schemeClr val="accent4">
                <a:hueOff val="-2799437"/>
                <a:satOff val="1315"/>
                <a:lumOff val="490"/>
                <a:alphaOff val="0"/>
              </a:schemeClr>
            </a:fillRef>
            <a:effectRef idx="0">
              <a:schemeClr val="accent4">
                <a:hueOff val="-2799437"/>
                <a:satOff val="1315"/>
                <a:lumOff val="49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C0D2F4-AA0E-454F-82B0-EDE35B963782}"/>
                </a:ext>
              </a:extLst>
            </p:cNvPr>
            <p:cNvSpPr/>
            <p:nvPr/>
          </p:nvSpPr>
          <p:spPr>
            <a:xfrm>
              <a:off x="4023304" y="2261671"/>
              <a:ext cx="2022454" cy="407639"/>
            </a:xfrm>
            <a:custGeom>
              <a:avLst/>
              <a:gdLst>
                <a:gd name="connsiteX0" fmla="*/ 0 w 1232956"/>
                <a:gd name="connsiteY0" fmla="*/ 0 h 1753923"/>
                <a:gd name="connsiteX1" fmla="*/ 1232956 w 1232956"/>
                <a:gd name="connsiteY1" fmla="*/ 0 h 1753923"/>
                <a:gd name="connsiteX2" fmla="*/ 1232956 w 1232956"/>
                <a:gd name="connsiteY2" fmla="*/ 1753923 h 1753923"/>
                <a:gd name="connsiteX3" fmla="*/ 0 w 1232956"/>
                <a:gd name="connsiteY3" fmla="*/ 1753923 h 1753923"/>
                <a:gd name="connsiteX4" fmla="*/ 0 w 1232956"/>
                <a:gd name="connsiteY4" fmla="*/ 0 h 17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56" h="1753923">
                  <a:moveTo>
                    <a:pt x="0" y="0"/>
                  </a:moveTo>
                  <a:lnTo>
                    <a:pt x="1232956" y="0"/>
                  </a:lnTo>
                  <a:lnTo>
                    <a:pt x="1232956" y="1753923"/>
                  </a:lnTo>
                  <a:lnTo>
                    <a:pt x="0" y="17539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100K rows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CC2E23-EC7B-410C-BC84-C9B771307318}"/>
                </a:ext>
              </a:extLst>
            </p:cNvPr>
            <p:cNvSpPr/>
            <p:nvPr/>
          </p:nvSpPr>
          <p:spPr>
            <a:xfrm>
              <a:off x="4023304" y="1578026"/>
              <a:ext cx="2022454" cy="683645"/>
            </a:xfrm>
            <a:custGeom>
              <a:avLst/>
              <a:gdLst>
                <a:gd name="connsiteX0" fmla="*/ 0 w 1232956"/>
                <a:gd name="connsiteY0" fmla="*/ 0 h 416773"/>
                <a:gd name="connsiteX1" fmla="*/ 1232956 w 1232956"/>
                <a:gd name="connsiteY1" fmla="*/ 0 h 416773"/>
                <a:gd name="connsiteX2" fmla="*/ 1232956 w 1232956"/>
                <a:gd name="connsiteY2" fmla="*/ 416773 h 416773"/>
                <a:gd name="connsiteX3" fmla="*/ 0 w 1232956"/>
                <a:gd name="connsiteY3" fmla="*/ 416773 h 416773"/>
                <a:gd name="connsiteX4" fmla="*/ 0 w 1232956"/>
                <a:gd name="connsiteY4" fmla="*/ 0 h 41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56" h="416773">
                  <a:moveTo>
                    <a:pt x="0" y="0"/>
                  </a:moveTo>
                  <a:lnTo>
                    <a:pt x="1232956" y="0"/>
                  </a:lnTo>
                  <a:lnTo>
                    <a:pt x="1232956" y="416773"/>
                  </a:lnTo>
                  <a:lnTo>
                    <a:pt x="0" y="4167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48260" rIns="48260" bIns="48260" numCol="1" spcCol="1270" anchor="b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100MBytes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6CC03E-FD51-44FE-94B6-1949FDFF8643}"/>
              </a:ext>
            </a:extLst>
          </p:cNvPr>
          <p:cNvGrpSpPr/>
          <p:nvPr/>
        </p:nvGrpSpPr>
        <p:grpSpPr>
          <a:xfrm>
            <a:off x="6467237" y="1799424"/>
            <a:ext cx="2733966" cy="1602439"/>
            <a:chOff x="6188186" y="1578026"/>
            <a:chExt cx="1810238" cy="10487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30F365-C86B-4B0C-8601-77C1D29CDCD5}"/>
                </a:ext>
              </a:extLst>
            </p:cNvPr>
            <p:cNvSpPr/>
            <p:nvPr/>
          </p:nvSpPr>
          <p:spPr>
            <a:xfrm>
              <a:off x="6188186" y="1578026"/>
              <a:ext cx="683645" cy="683645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ord 16">
              <a:extLst>
                <a:ext uri="{FF2B5EF4-FFF2-40B4-BE49-F238E27FC236}">
                  <a16:creationId xmlns:a16="http://schemas.microsoft.com/office/drawing/2014/main" id="{137073A1-ADEA-4C45-8297-ADE3168E9517}"/>
                </a:ext>
              </a:extLst>
            </p:cNvPr>
            <p:cNvSpPr/>
            <p:nvPr/>
          </p:nvSpPr>
          <p:spPr>
            <a:xfrm>
              <a:off x="6256550" y="1646390"/>
              <a:ext cx="546917" cy="546917"/>
            </a:xfrm>
            <a:prstGeom prst="chord">
              <a:avLst>
                <a:gd name="adj1" fmla="val 20907780"/>
                <a:gd name="adj2" fmla="val 11492220"/>
              </a:avLst>
            </a:prstGeom>
          </p:spPr>
          <p:style>
            <a:lnRef idx="2">
              <a:schemeClr val="accent4">
                <a:hueOff val="-5598875"/>
                <a:satOff val="2630"/>
                <a:lumOff val="980"/>
                <a:alphaOff val="0"/>
              </a:schemeClr>
            </a:lnRef>
            <a:fillRef idx="1">
              <a:schemeClr val="accent4">
                <a:hueOff val="-5598875"/>
                <a:satOff val="2630"/>
                <a:lumOff val="980"/>
                <a:alphaOff val="0"/>
              </a:schemeClr>
            </a:fillRef>
            <a:effectRef idx="0">
              <a:schemeClr val="accent4">
                <a:hueOff val="-5598875"/>
                <a:satOff val="2630"/>
                <a:lumOff val="98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F83344-C4AC-4CCB-9B41-4AEF36081E4C}"/>
                </a:ext>
              </a:extLst>
            </p:cNvPr>
            <p:cNvSpPr/>
            <p:nvPr/>
          </p:nvSpPr>
          <p:spPr>
            <a:xfrm>
              <a:off x="7014257" y="2261671"/>
              <a:ext cx="984166" cy="365125"/>
            </a:xfrm>
            <a:custGeom>
              <a:avLst/>
              <a:gdLst>
                <a:gd name="connsiteX0" fmla="*/ 0 w 1232956"/>
                <a:gd name="connsiteY0" fmla="*/ 0 h 1753923"/>
                <a:gd name="connsiteX1" fmla="*/ 1232956 w 1232956"/>
                <a:gd name="connsiteY1" fmla="*/ 0 h 1753923"/>
                <a:gd name="connsiteX2" fmla="*/ 1232956 w 1232956"/>
                <a:gd name="connsiteY2" fmla="*/ 1753923 h 1753923"/>
                <a:gd name="connsiteX3" fmla="*/ 0 w 1232956"/>
                <a:gd name="connsiteY3" fmla="*/ 1753923 h 1753923"/>
                <a:gd name="connsiteX4" fmla="*/ 0 w 1232956"/>
                <a:gd name="connsiteY4" fmla="*/ 0 h 17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56" h="1753923">
                  <a:moveTo>
                    <a:pt x="0" y="0"/>
                  </a:moveTo>
                  <a:lnTo>
                    <a:pt x="1232956" y="0"/>
                  </a:lnTo>
                  <a:lnTo>
                    <a:pt x="1232956" y="1753923"/>
                  </a:lnTo>
                  <a:lnTo>
                    <a:pt x="0" y="17539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200K rows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3D23A1A-5E39-416B-BF94-E9F9540223D6}"/>
                </a:ext>
              </a:extLst>
            </p:cNvPr>
            <p:cNvSpPr/>
            <p:nvPr/>
          </p:nvSpPr>
          <p:spPr>
            <a:xfrm>
              <a:off x="7014258" y="1578026"/>
              <a:ext cx="984166" cy="683645"/>
            </a:xfrm>
            <a:custGeom>
              <a:avLst/>
              <a:gdLst>
                <a:gd name="connsiteX0" fmla="*/ 0 w 1232956"/>
                <a:gd name="connsiteY0" fmla="*/ 0 h 416773"/>
                <a:gd name="connsiteX1" fmla="*/ 1232956 w 1232956"/>
                <a:gd name="connsiteY1" fmla="*/ 0 h 416773"/>
                <a:gd name="connsiteX2" fmla="*/ 1232956 w 1232956"/>
                <a:gd name="connsiteY2" fmla="*/ 416773 h 416773"/>
                <a:gd name="connsiteX3" fmla="*/ 0 w 1232956"/>
                <a:gd name="connsiteY3" fmla="*/ 416773 h 416773"/>
                <a:gd name="connsiteX4" fmla="*/ 0 w 1232956"/>
                <a:gd name="connsiteY4" fmla="*/ 0 h 41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56" h="416773">
                  <a:moveTo>
                    <a:pt x="0" y="0"/>
                  </a:moveTo>
                  <a:lnTo>
                    <a:pt x="1232956" y="0"/>
                  </a:lnTo>
                  <a:lnTo>
                    <a:pt x="1232956" y="416773"/>
                  </a:lnTo>
                  <a:lnTo>
                    <a:pt x="0" y="4167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48260" rIns="48260" bIns="48260" numCol="1" spcCol="1270" anchor="b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200MBytes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D3562A-7C74-4DFB-AC64-CAFD3DA97AA9}"/>
              </a:ext>
            </a:extLst>
          </p:cNvPr>
          <p:cNvGrpSpPr/>
          <p:nvPr/>
        </p:nvGrpSpPr>
        <p:grpSpPr>
          <a:xfrm>
            <a:off x="1359725" y="3859481"/>
            <a:ext cx="2958425" cy="1977457"/>
            <a:chOff x="2267176" y="3917397"/>
            <a:chExt cx="1958859" cy="129421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6C8AA1-C2E5-4E9A-A5CF-C5CC37585424}"/>
                </a:ext>
              </a:extLst>
            </p:cNvPr>
            <p:cNvSpPr/>
            <p:nvPr/>
          </p:nvSpPr>
          <p:spPr>
            <a:xfrm>
              <a:off x="2267176" y="3917397"/>
              <a:ext cx="731492" cy="731492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ord 42">
              <a:extLst>
                <a:ext uri="{FF2B5EF4-FFF2-40B4-BE49-F238E27FC236}">
                  <a16:creationId xmlns:a16="http://schemas.microsoft.com/office/drawing/2014/main" id="{0DF0EFEA-AC83-4275-A6D9-570181C250C1}"/>
                </a:ext>
              </a:extLst>
            </p:cNvPr>
            <p:cNvSpPr/>
            <p:nvPr/>
          </p:nvSpPr>
          <p:spPr>
            <a:xfrm>
              <a:off x="2340326" y="3990546"/>
              <a:ext cx="585195" cy="585195"/>
            </a:xfrm>
            <a:prstGeom prst="chord">
              <a:avLst>
                <a:gd name="adj1" fmla="val 19267806"/>
                <a:gd name="adj2" fmla="val 13012194"/>
              </a:avLst>
            </a:prstGeom>
          </p:spPr>
          <p:style>
            <a:lnRef idx="2">
              <a:schemeClr val="accent4">
                <a:hueOff val="-8398312"/>
                <a:satOff val="3945"/>
                <a:lumOff val="1469"/>
                <a:alphaOff val="0"/>
              </a:schemeClr>
            </a:lnRef>
            <a:fillRef idx="1">
              <a:schemeClr val="accent4">
                <a:hueOff val="-8398312"/>
                <a:satOff val="3945"/>
                <a:lumOff val="1469"/>
                <a:alphaOff val="0"/>
              </a:schemeClr>
            </a:fillRef>
            <a:effectRef idx="0">
              <a:schemeClr val="accent4">
                <a:hueOff val="-8398312"/>
                <a:satOff val="3945"/>
                <a:lumOff val="14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F2316EB-46E5-41AF-8CDB-16CBF6C0BCD4}"/>
                </a:ext>
              </a:extLst>
            </p:cNvPr>
            <p:cNvSpPr/>
            <p:nvPr/>
          </p:nvSpPr>
          <p:spPr>
            <a:xfrm>
              <a:off x="3151064" y="4648889"/>
              <a:ext cx="1074971" cy="562721"/>
            </a:xfrm>
            <a:custGeom>
              <a:avLst/>
              <a:gdLst>
                <a:gd name="connsiteX0" fmla="*/ 0 w 1232956"/>
                <a:gd name="connsiteY0" fmla="*/ 0 h 1753923"/>
                <a:gd name="connsiteX1" fmla="*/ 1232956 w 1232956"/>
                <a:gd name="connsiteY1" fmla="*/ 0 h 1753923"/>
                <a:gd name="connsiteX2" fmla="*/ 1232956 w 1232956"/>
                <a:gd name="connsiteY2" fmla="*/ 1753923 h 1753923"/>
                <a:gd name="connsiteX3" fmla="*/ 0 w 1232956"/>
                <a:gd name="connsiteY3" fmla="*/ 1753923 h 1753923"/>
                <a:gd name="connsiteX4" fmla="*/ 0 w 1232956"/>
                <a:gd name="connsiteY4" fmla="*/ 0 h 17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56" h="1753923">
                  <a:moveTo>
                    <a:pt x="0" y="0"/>
                  </a:moveTo>
                  <a:lnTo>
                    <a:pt x="1232956" y="0"/>
                  </a:lnTo>
                  <a:lnTo>
                    <a:pt x="1232956" y="1753923"/>
                  </a:lnTo>
                  <a:lnTo>
                    <a:pt x="0" y="17539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300k rows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62DF7BC-A1A7-4DCF-8850-B2CD9E41795F}"/>
                </a:ext>
              </a:extLst>
            </p:cNvPr>
            <p:cNvSpPr/>
            <p:nvPr/>
          </p:nvSpPr>
          <p:spPr>
            <a:xfrm>
              <a:off x="3151064" y="3917397"/>
              <a:ext cx="1074971" cy="731492"/>
            </a:xfrm>
            <a:custGeom>
              <a:avLst/>
              <a:gdLst>
                <a:gd name="connsiteX0" fmla="*/ 0 w 1232956"/>
                <a:gd name="connsiteY0" fmla="*/ 0 h 416773"/>
                <a:gd name="connsiteX1" fmla="*/ 1232956 w 1232956"/>
                <a:gd name="connsiteY1" fmla="*/ 0 h 416773"/>
                <a:gd name="connsiteX2" fmla="*/ 1232956 w 1232956"/>
                <a:gd name="connsiteY2" fmla="*/ 416773 h 416773"/>
                <a:gd name="connsiteX3" fmla="*/ 0 w 1232956"/>
                <a:gd name="connsiteY3" fmla="*/ 416773 h 416773"/>
                <a:gd name="connsiteX4" fmla="*/ 0 w 1232956"/>
                <a:gd name="connsiteY4" fmla="*/ 0 h 41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56" h="416773">
                  <a:moveTo>
                    <a:pt x="0" y="0"/>
                  </a:moveTo>
                  <a:lnTo>
                    <a:pt x="1232956" y="0"/>
                  </a:lnTo>
                  <a:lnTo>
                    <a:pt x="1232956" y="416773"/>
                  </a:lnTo>
                  <a:lnTo>
                    <a:pt x="0" y="4167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48260" rIns="48260" bIns="48260" numCol="1" spcCol="1270" anchor="b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300MBytes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5C733A-F40C-401A-A65B-455DFC439ADA}"/>
              </a:ext>
            </a:extLst>
          </p:cNvPr>
          <p:cNvGrpSpPr/>
          <p:nvPr/>
        </p:nvGrpSpPr>
        <p:grpSpPr>
          <a:xfrm>
            <a:off x="4816575" y="3859481"/>
            <a:ext cx="4603167" cy="1977457"/>
            <a:chOff x="5467460" y="3917397"/>
            <a:chExt cx="3047890" cy="129421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34458-6B52-4B68-B74F-32BE8031088C}"/>
                </a:ext>
              </a:extLst>
            </p:cNvPr>
            <p:cNvSpPr/>
            <p:nvPr/>
          </p:nvSpPr>
          <p:spPr>
            <a:xfrm>
              <a:off x="5467460" y="3917397"/>
              <a:ext cx="731492" cy="731492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hord 46">
              <a:extLst>
                <a:ext uri="{FF2B5EF4-FFF2-40B4-BE49-F238E27FC236}">
                  <a16:creationId xmlns:a16="http://schemas.microsoft.com/office/drawing/2014/main" id="{91DEAAE5-00DC-4940-8084-39D4442EA47C}"/>
                </a:ext>
              </a:extLst>
            </p:cNvPr>
            <p:cNvSpPr/>
            <p:nvPr/>
          </p:nvSpPr>
          <p:spPr>
            <a:xfrm>
              <a:off x="5540611" y="3990546"/>
              <a:ext cx="585195" cy="585195"/>
            </a:xfrm>
            <a:prstGeom prst="chord">
              <a:avLst>
                <a:gd name="adj1" fmla="val 16200000"/>
                <a:gd name="adj2" fmla="val 16200000"/>
              </a:avLst>
            </a:prstGeom>
          </p:spPr>
          <p:style>
            <a:lnRef idx="2">
              <a:schemeClr val="accent4">
                <a:hueOff val="-11197749"/>
                <a:satOff val="5260"/>
                <a:lumOff val="1959"/>
                <a:alphaOff val="0"/>
              </a:schemeClr>
            </a:lnRef>
            <a:fillRef idx="1">
              <a:schemeClr val="accent4">
                <a:hueOff val="-11197749"/>
                <a:satOff val="5260"/>
                <a:lumOff val="1959"/>
                <a:alphaOff val="0"/>
              </a:schemeClr>
            </a:fillRef>
            <a:effectRef idx="0">
              <a:schemeClr val="accent4">
                <a:hueOff val="-11197749"/>
                <a:satOff val="5260"/>
                <a:lumOff val="19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876EEAF-778E-4A8D-BD70-AF97B33D3EDB}"/>
                </a:ext>
              </a:extLst>
            </p:cNvPr>
            <p:cNvSpPr/>
            <p:nvPr/>
          </p:nvSpPr>
          <p:spPr>
            <a:xfrm>
              <a:off x="6351349" y="4648889"/>
              <a:ext cx="2164001" cy="562721"/>
            </a:xfrm>
            <a:custGeom>
              <a:avLst/>
              <a:gdLst>
                <a:gd name="connsiteX0" fmla="*/ 0 w 1232956"/>
                <a:gd name="connsiteY0" fmla="*/ 0 h 1753923"/>
                <a:gd name="connsiteX1" fmla="*/ 1232956 w 1232956"/>
                <a:gd name="connsiteY1" fmla="*/ 0 h 1753923"/>
                <a:gd name="connsiteX2" fmla="*/ 1232956 w 1232956"/>
                <a:gd name="connsiteY2" fmla="*/ 1753923 h 1753923"/>
                <a:gd name="connsiteX3" fmla="*/ 0 w 1232956"/>
                <a:gd name="connsiteY3" fmla="*/ 1753923 h 1753923"/>
                <a:gd name="connsiteX4" fmla="*/ 0 w 1232956"/>
                <a:gd name="connsiteY4" fmla="*/ 0 h 17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56" h="1753923">
                  <a:moveTo>
                    <a:pt x="0" y="0"/>
                  </a:moveTo>
                  <a:lnTo>
                    <a:pt x="1232956" y="0"/>
                  </a:lnTo>
                  <a:lnTo>
                    <a:pt x="1232956" y="1753923"/>
                  </a:lnTo>
                  <a:lnTo>
                    <a:pt x="0" y="17539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500k rows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E1D9D98-1034-4C16-A801-E9C44CA9B5D2}"/>
                </a:ext>
              </a:extLst>
            </p:cNvPr>
            <p:cNvSpPr/>
            <p:nvPr/>
          </p:nvSpPr>
          <p:spPr>
            <a:xfrm>
              <a:off x="6351349" y="3917397"/>
              <a:ext cx="2164001" cy="731492"/>
            </a:xfrm>
            <a:custGeom>
              <a:avLst/>
              <a:gdLst>
                <a:gd name="connsiteX0" fmla="*/ 0 w 1232956"/>
                <a:gd name="connsiteY0" fmla="*/ 0 h 416773"/>
                <a:gd name="connsiteX1" fmla="*/ 1232956 w 1232956"/>
                <a:gd name="connsiteY1" fmla="*/ 0 h 416773"/>
                <a:gd name="connsiteX2" fmla="*/ 1232956 w 1232956"/>
                <a:gd name="connsiteY2" fmla="*/ 416773 h 416773"/>
                <a:gd name="connsiteX3" fmla="*/ 0 w 1232956"/>
                <a:gd name="connsiteY3" fmla="*/ 416773 h 416773"/>
                <a:gd name="connsiteX4" fmla="*/ 0 w 1232956"/>
                <a:gd name="connsiteY4" fmla="*/ 0 h 41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56" h="416773">
                  <a:moveTo>
                    <a:pt x="0" y="0"/>
                  </a:moveTo>
                  <a:lnTo>
                    <a:pt x="1232956" y="0"/>
                  </a:lnTo>
                  <a:lnTo>
                    <a:pt x="1232956" y="416773"/>
                  </a:lnTo>
                  <a:lnTo>
                    <a:pt x="0" y="4167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48260" rIns="48260" bIns="48260" numCol="1" spcCol="1270" anchor="b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500MBytes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54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 -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619D6A-2621-4E6B-A366-A61453A38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849276"/>
              </p:ext>
            </p:extLst>
          </p:nvPr>
        </p:nvGraphicFramePr>
        <p:xfrm>
          <a:off x="-151823" y="1588654"/>
          <a:ext cx="8667173" cy="4294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51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7E1496-00BB-4E0A-8B3D-2144CCB84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0577872"/>
              </p:ext>
            </p:extLst>
          </p:nvPr>
        </p:nvGraphicFramePr>
        <p:xfrm>
          <a:off x="318408" y="1334859"/>
          <a:ext cx="8623185" cy="3652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B46CC119-1D6E-4A67-A64A-E09D7863D0BB}"/>
              </a:ext>
            </a:extLst>
          </p:cNvPr>
          <p:cNvSpPr/>
          <p:nvPr/>
        </p:nvSpPr>
        <p:spPr>
          <a:xfrm rot="16200000">
            <a:off x="4310998" y="1157399"/>
            <a:ext cx="822036" cy="8207152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32622-600A-4AB5-9E27-596C6EC56DFE}"/>
              </a:ext>
            </a:extLst>
          </p:cNvPr>
          <p:cNvSpPr/>
          <p:nvPr/>
        </p:nvSpPr>
        <p:spPr>
          <a:xfrm>
            <a:off x="2231974" y="5670743"/>
            <a:ext cx="51049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runs per each Dataset</a:t>
            </a:r>
          </a:p>
        </p:txBody>
      </p:sp>
    </p:spTree>
    <p:extLst>
      <p:ext uri="{BB962C8B-B14F-4D97-AF65-F5344CB8AC3E}">
        <p14:creationId xmlns:p14="http://schemas.microsoft.com/office/powerpoint/2010/main" val="16391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A0286A-F78C-4063-A36E-C46F8AC5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905433"/>
              </p:ext>
            </p:extLst>
          </p:nvPr>
        </p:nvGraphicFramePr>
        <p:xfrm>
          <a:off x="0" y="1382061"/>
          <a:ext cx="7821386" cy="4824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45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BE1C42-8097-4681-8F2A-080B41796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98768"/>
              </p:ext>
            </p:extLst>
          </p:nvPr>
        </p:nvGraphicFramePr>
        <p:xfrm>
          <a:off x="87087" y="862707"/>
          <a:ext cx="6441683" cy="308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F2A6A65-9EB3-4C68-B1DF-A8A7C61F4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656787"/>
              </p:ext>
            </p:extLst>
          </p:nvPr>
        </p:nvGraphicFramePr>
        <p:xfrm>
          <a:off x="23750" y="2962788"/>
          <a:ext cx="9033163" cy="286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DAC7684-AD96-47B1-9CFF-DB06E3729078}"/>
              </a:ext>
            </a:extLst>
          </p:cNvPr>
          <p:cNvGrpSpPr/>
          <p:nvPr/>
        </p:nvGrpSpPr>
        <p:grpSpPr>
          <a:xfrm>
            <a:off x="6663357" y="2071671"/>
            <a:ext cx="629121" cy="564418"/>
            <a:chOff x="3931498" y="1103434"/>
            <a:chExt cx="807359" cy="807359"/>
          </a:xfrm>
        </p:grpSpPr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32853E55-3CE3-4B22-9413-56C769D49362}"/>
                </a:ext>
              </a:extLst>
            </p:cNvPr>
            <p:cNvSpPr/>
            <p:nvPr/>
          </p:nvSpPr>
          <p:spPr>
            <a:xfrm>
              <a:off x="3931498" y="1103434"/>
              <a:ext cx="807359" cy="807359"/>
            </a:xfrm>
            <a:prstGeom prst="mathMultiply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6366461"/>
                <a:satOff val="10800"/>
                <a:lumOff val="-392"/>
                <a:alphaOff val="0"/>
              </a:schemeClr>
            </a:fillRef>
            <a:effectRef idx="0">
              <a:schemeClr val="accent2">
                <a:hueOff val="6366461"/>
                <a:satOff val="10800"/>
                <a:lumOff val="-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Multiplication Sign 4">
              <a:extLst>
                <a:ext uri="{FF2B5EF4-FFF2-40B4-BE49-F238E27FC236}">
                  <a16:creationId xmlns:a16="http://schemas.microsoft.com/office/drawing/2014/main" id="{27FCA914-6062-4121-8870-C57C68A90D74}"/>
                </a:ext>
              </a:extLst>
            </p:cNvPr>
            <p:cNvSpPr txBox="1"/>
            <p:nvPr/>
          </p:nvSpPr>
          <p:spPr>
            <a:xfrm>
              <a:off x="4058269" y="1230205"/>
              <a:ext cx="553817" cy="553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F6C4F22-1B6E-4283-B398-7FA3F4CCE8F2}"/>
              </a:ext>
            </a:extLst>
          </p:cNvPr>
          <p:cNvSpPr txBox="1"/>
          <p:nvPr/>
        </p:nvSpPr>
        <p:spPr>
          <a:xfrm>
            <a:off x="251652" y="5522137"/>
            <a:ext cx="864069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 completed a total of </a:t>
            </a:r>
            <a:r>
              <a:rPr lang="en-US" sz="2400" b="1"/>
              <a:t>300 </a:t>
            </a:r>
            <a:r>
              <a:rPr lang="en-US"/>
              <a:t>tests, with 33 queries each, obtaining </a:t>
            </a:r>
            <a:r>
              <a:rPr lang="en-US" sz="2400" b="1"/>
              <a:t>9,900 </a:t>
            </a:r>
            <a:r>
              <a:rPr lang="en-US"/>
              <a:t>data points used to complete the analysis.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7C722-0146-421E-BDC3-54F0EB4B05C3}"/>
              </a:ext>
            </a:extLst>
          </p:cNvPr>
          <p:cNvSpPr/>
          <p:nvPr/>
        </p:nvSpPr>
        <p:spPr>
          <a:xfrm>
            <a:off x="2570641" y="6400412"/>
            <a:ext cx="43095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* Cluster environment analysis was performed on only 1 machine</a:t>
            </a:r>
          </a:p>
        </p:txBody>
      </p:sp>
    </p:spTree>
    <p:extLst>
      <p:ext uri="{BB962C8B-B14F-4D97-AF65-F5344CB8AC3E}">
        <p14:creationId xmlns:p14="http://schemas.microsoft.com/office/powerpoint/2010/main" val="276460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A12B894-469C-4929-A1CE-D080B2C79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020715"/>
              </p:ext>
            </p:extLst>
          </p:nvPr>
        </p:nvGraphicFramePr>
        <p:xfrm>
          <a:off x="417399" y="1615736"/>
          <a:ext cx="8408193" cy="438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12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3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867BE4E0-E51B-42BD-BC67-77482C15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2" y="1488781"/>
            <a:ext cx="6662056" cy="47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7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8217B1D-4002-49CE-ADFC-B7AB415D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41" y="1396588"/>
            <a:ext cx="6885243" cy="49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7CA89F8C-FC41-4B48-831E-490F6AB1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3" y="1456514"/>
            <a:ext cx="8388092" cy="298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AB90E-2347-404E-AE2A-261A41193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1" y="3738719"/>
            <a:ext cx="8603795" cy="3057135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Row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8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Row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BC81D88-374C-46EC-BB7C-2749FD8EF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5" y="1717813"/>
            <a:ext cx="8835079" cy="31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Distributed</a:t>
            </a:r>
            <a:r>
              <a:rPr lang="en-US" sz="48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6000">
                <a:solidFill>
                  <a:schemeClr val="bg1"/>
                </a:solidFill>
              </a:rPr>
              <a:t>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C54DA06-8C22-42E5-A45F-227B3E9B5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968652"/>
              </p:ext>
            </p:extLst>
          </p:nvPr>
        </p:nvGraphicFramePr>
        <p:xfrm>
          <a:off x="628650" y="2166938"/>
          <a:ext cx="78867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84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E420F-7477-401B-8BAD-9790BA6B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28" y="1396589"/>
            <a:ext cx="8656068" cy="3075709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Column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A8645-21D0-4781-8F20-3EA8E2400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228" y="3752601"/>
            <a:ext cx="8656068" cy="3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659B7-F766-4172-AC38-56FF9DFA5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b="4493"/>
          <a:stretch/>
        </p:blipFill>
        <p:spPr>
          <a:xfrm>
            <a:off x="166956" y="1378832"/>
            <a:ext cx="8909078" cy="3023380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Column Operations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2E5A64B-875E-47FE-AF2F-FC7528947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354" y="3731399"/>
            <a:ext cx="8819690" cy="31338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3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3467"/>
            <a:ext cx="9144000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Column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A0B48D3-FCEE-4A36-B0B3-772ADB97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6" y="1804874"/>
            <a:ext cx="8740118" cy="31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9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83971283-B0D8-4D96-8D77-A9764B6F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55" y="1444419"/>
            <a:ext cx="8593918" cy="3053625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3467"/>
            <a:ext cx="9144000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Aggregate Operations</a:t>
            </a:r>
            <a:r>
              <a:rPr lang="en-US" sz="4800">
                <a:solidFill>
                  <a:schemeClr val="bg1"/>
                </a:solidFill>
              </a:rPr>
              <a:t>  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8ECC2D9-AD2F-4F3B-B492-3E1F8E4F7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952" y="3751106"/>
            <a:ext cx="8593921" cy="30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3467"/>
            <a:ext cx="9144000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Mixed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5C3D274-9577-4407-A583-C71FE5FD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27" y="1590439"/>
            <a:ext cx="8875710" cy="31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7E1496-00BB-4E0A-8B3D-2144CCB84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209005"/>
              </p:ext>
            </p:extLst>
          </p:nvPr>
        </p:nvGraphicFramePr>
        <p:xfrm>
          <a:off x="1053167" y="1561368"/>
          <a:ext cx="7553938" cy="480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 descr="Filter">
            <a:extLst>
              <a:ext uri="{FF2B5EF4-FFF2-40B4-BE49-F238E27FC236}">
                <a16:creationId xmlns:a16="http://schemas.microsoft.com/office/drawing/2014/main" id="{FEC1416A-5634-4E7B-9FA8-C03AF6C147C6}"/>
              </a:ext>
            </a:extLst>
          </p:cNvPr>
          <p:cNvSpPr/>
          <p:nvPr/>
        </p:nvSpPr>
        <p:spPr>
          <a:xfrm>
            <a:off x="2097748" y="2655114"/>
            <a:ext cx="418949" cy="47060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Table">
            <a:extLst>
              <a:ext uri="{FF2B5EF4-FFF2-40B4-BE49-F238E27FC236}">
                <a16:creationId xmlns:a16="http://schemas.microsoft.com/office/drawing/2014/main" id="{23D797CC-0B8C-48F6-9F10-BFAFB38C6827}"/>
              </a:ext>
            </a:extLst>
          </p:cNvPr>
          <p:cNvSpPr/>
          <p:nvPr/>
        </p:nvSpPr>
        <p:spPr>
          <a:xfrm>
            <a:off x="2089507" y="4287662"/>
            <a:ext cx="427190" cy="47568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D8CE0-7D38-4845-8A49-0CF5F16E87AF}"/>
              </a:ext>
            </a:extLst>
          </p:cNvPr>
          <p:cNvSpPr/>
          <p:nvPr/>
        </p:nvSpPr>
        <p:spPr>
          <a:xfrm>
            <a:off x="2058171" y="5852011"/>
            <a:ext cx="489862" cy="475781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4629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3467"/>
            <a:ext cx="9144000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Key Findings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26</a:t>
            </a:fld>
            <a:endParaRPr lang="en-US"/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774AD19A-2DBA-46DD-8091-577AE9A99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897767"/>
              </p:ext>
            </p:extLst>
          </p:nvPr>
        </p:nvGraphicFramePr>
        <p:xfrm>
          <a:off x="614723" y="1600200"/>
          <a:ext cx="8298755" cy="461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70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8F577BD-B8C3-41C4-9241-9F0A367D4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E762F3-8032-4FAF-9AE3-5AB41B703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"/>
                                        <p:tgtEl>
                                          <p:spTgt spid="3">
                                            <p:graphicEl>
                                              <a:dgm id="{CEE762F3-8032-4FAF-9AE3-5AB41B703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10"/>
                                        <p:tgtEl>
                                          <p:spTgt spid="3">
                                            <p:graphicEl>
                                              <a:dgm id="{CEE762F3-8032-4FAF-9AE3-5AB41B7033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3341F0-DEE6-43A6-BDF2-1D4352728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68D624-A05E-4D98-BB5A-E69BFC5A93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/>
                                        <p:tgtEl>
                                          <p:spTgt spid="3">
                                            <p:graphicEl>
                                              <a:dgm id="{8768D624-A05E-4D98-BB5A-E69BFC5A93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"/>
                                        <p:tgtEl>
                                          <p:spTgt spid="3">
                                            <p:graphicEl>
                                              <a:dgm id="{8768D624-A05E-4D98-BB5A-E69BFC5A93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55C843-B25D-4223-9BF0-978455D50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96A237-695B-47FC-90A7-CF342F8CE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/>
                                        <p:tgtEl>
                                          <p:spTgt spid="3">
                                            <p:graphicEl>
                                              <a:dgm id="{1E96A237-695B-47FC-90A7-CF342F8CE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"/>
                                        <p:tgtEl>
                                          <p:spTgt spid="3">
                                            <p:graphicEl>
                                              <a:dgm id="{1E96A237-695B-47FC-90A7-CF342F8CE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09C16F-E6DB-472E-9031-E934F91D4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D638C6-AD6E-4D29-974C-A3B45A78C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"/>
                                        <p:tgtEl>
                                          <p:spTgt spid="3">
                                            <p:graphicEl>
                                              <a:dgm id="{99D638C6-AD6E-4D29-974C-A3B45A78C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10"/>
                                        <p:tgtEl>
                                          <p:spTgt spid="3">
                                            <p:graphicEl>
                                              <a:dgm id="{99D638C6-AD6E-4D29-974C-A3B45A78CE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27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E2F011C-2FF6-4921-AEA4-9913CA69F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482734"/>
              </p:ext>
            </p:extLst>
          </p:nvPr>
        </p:nvGraphicFramePr>
        <p:xfrm>
          <a:off x="-246265" y="1822535"/>
          <a:ext cx="9460128" cy="4574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DD90FE-3F2F-453C-8CFE-C074E8083805}"/>
              </a:ext>
            </a:extLst>
          </p:cNvPr>
          <p:cNvSpPr txBox="1"/>
          <p:nvPr/>
        </p:nvSpPr>
        <p:spPr>
          <a:xfrm>
            <a:off x="477625" y="1558290"/>
            <a:ext cx="7963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badi Extra Light" panose="020B0604020202020204" pitchFamily="34" charset="0"/>
              </a:rPr>
              <a:t>For Data Scientists, what is the best Big Data Solution?</a:t>
            </a:r>
          </a:p>
        </p:txBody>
      </p:sp>
    </p:spTree>
    <p:extLst>
      <p:ext uri="{BB962C8B-B14F-4D97-AF65-F5344CB8AC3E}">
        <p14:creationId xmlns:p14="http://schemas.microsoft.com/office/powerpoint/2010/main" val="401304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E880-3696-433A-A111-98FCCED70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B481-346D-4520-8BD5-B98F6DECA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Code for queries and complete analysis is available on </a:t>
            </a:r>
            <a:r>
              <a:rPr lang="en-US">
                <a:hlinkClick r:id="rId2"/>
              </a:rPr>
              <a:t>GitHub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2F1E5-9AE4-4009-B2CE-EFFC65AE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A12B894-469C-4929-A1CE-D080B2C79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711239"/>
              </p:ext>
            </p:extLst>
          </p:nvPr>
        </p:nvGraphicFramePr>
        <p:xfrm>
          <a:off x="417399" y="1615736"/>
          <a:ext cx="8408193" cy="438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53F4360-4623-40FD-A840-2D1188FED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350654"/>
              </p:ext>
            </p:extLst>
          </p:nvPr>
        </p:nvGraphicFramePr>
        <p:xfrm>
          <a:off x="842283" y="1514030"/>
          <a:ext cx="8056788" cy="46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22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FD50998-C449-4E57-89EA-F7C62C711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37268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6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Goal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38DC3B1-C04B-4AD6-8417-6FF73DD4D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373550"/>
              </p:ext>
            </p:extLst>
          </p:nvPr>
        </p:nvGraphicFramePr>
        <p:xfrm>
          <a:off x="152400" y="1396999"/>
          <a:ext cx="8740140" cy="532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B836E27-7E23-4D1C-92DB-9F4FA5FBB15F}"/>
              </a:ext>
            </a:extLst>
          </p:cNvPr>
          <p:cNvGrpSpPr/>
          <p:nvPr/>
        </p:nvGrpSpPr>
        <p:grpSpPr>
          <a:xfrm>
            <a:off x="1738823" y="1632823"/>
            <a:ext cx="6008410" cy="2652710"/>
            <a:chOff x="-342238" y="586377"/>
            <a:chExt cx="6008410" cy="26527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E26E8E-463D-4AEA-9ADD-321BEFE70549}"/>
                </a:ext>
              </a:extLst>
            </p:cNvPr>
            <p:cNvSpPr/>
            <p:nvPr/>
          </p:nvSpPr>
          <p:spPr>
            <a:xfrm>
              <a:off x="1048816" y="1526020"/>
              <a:ext cx="2884246" cy="1713067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B91078-7ECD-45A5-8421-7D6C416CC83D}"/>
                </a:ext>
              </a:extLst>
            </p:cNvPr>
            <p:cNvSpPr txBox="1"/>
            <p:nvPr/>
          </p:nvSpPr>
          <p:spPr>
            <a:xfrm>
              <a:off x="-342238" y="586377"/>
              <a:ext cx="6008410" cy="10768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0" rIns="0" bIns="19050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>
                  <a:solidFill>
                    <a:schemeClr val="tx1"/>
                  </a:solidFill>
                  <a:latin typeface="Abadi Extra Light" panose="020B0204020104020204" pitchFamily="34" charset="0"/>
                </a:rPr>
                <a:t>Which one is Faster?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31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Goal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9FB584C-3693-4959-A831-51F525CB1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702597"/>
              </p:ext>
            </p:extLst>
          </p:nvPr>
        </p:nvGraphicFramePr>
        <p:xfrm>
          <a:off x="628650" y="2400299"/>
          <a:ext cx="7886700" cy="3456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DBF04-D72F-468A-B54F-5298C359984E}"/>
              </a:ext>
            </a:extLst>
          </p:cNvPr>
          <p:cNvSpPr txBox="1"/>
          <p:nvPr/>
        </p:nvSpPr>
        <p:spPr>
          <a:xfrm>
            <a:off x="133165" y="1543050"/>
            <a:ext cx="90108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Abadi Extra Light" panose="020B0204020104020204" pitchFamily="34" charset="0"/>
              </a:rPr>
              <a:t>Should a company invest in a new environment like Scala?</a:t>
            </a:r>
          </a:p>
        </p:txBody>
      </p:sp>
    </p:spTree>
    <p:extLst>
      <p:ext uri="{BB962C8B-B14F-4D97-AF65-F5344CB8AC3E}">
        <p14:creationId xmlns:p14="http://schemas.microsoft.com/office/powerpoint/2010/main" val="201969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of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A12B894-469C-4929-A1CE-D080B2C79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733756"/>
              </p:ext>
            </p:extLst>
          </p:nvPr>
        </p:nvGraphicFramePr>
        <p:xfrm>
          <a:off x="417399" y="1615736"/>
          <a:ext cx="8408193" cy="438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7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A12B894-469C-4929-A1CE-D080B2C79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849829"/>
              </p:ext>
            </p:extLst>
          </p:nvPr>
        </p:nvGraphicFramePr>
        <p:xfrm>
          <a:off x="417399" y="1615736"/>
          <a:ext cx="8408193" cy="438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2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760</Words>
  <Application>Microsoft Office PowerPoint</Application>
  <PresentationFormat>On-screen Show (4:3)</PresentationFormat>
  <Paragraphs>238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Abadi Extra Light</vt:lpstr>
      <vt:lpstr>Arial</vt:lpstr>
      <vt:lpstr>Calibri</vt:lpstr>
      <vt:lpstr>Calibri Light</vt:lpstr>
      <vt:lpstr>Office Theme</vt:lpstr>
      <vt:lpstr>Competitive Assessment of Scala vs. PySpark</vt:lpstr>
      <vt:lpstr>Distributed Computing</vt:lpstr>
      <vt:lpstr>Spark</vt:lpstr>
      <vt:lpstr>Scala</vt:lpstr>
      <vt:lpstr>PySpark</vt:lpstr>
      <vt:lpstr>Project Goal 1</vt:lpstr>
      <vt:lpstr>Project Goal 2</vt:lpstr>
      <vt:lpstr>Design of Experiment</vt:lpstr>
      <vt:lpstr>Design Metrics</vt:lpstr>
      <vt:lpstr>Datasets - Rows</vt:lpstr>
      <vt:lpstr>Datasets - Columns</vt:lpstr>
      <vt:lpstr>Queries</vt:lpstr>
      <vt:lpstr>Environments</vt:lpstr>
      <vt:lpstr>Data Points </vt:lpstr>
      <vt:lpstr>Statistical Analysis</vt:lpstr>
      <vt:lpstr>Results – Environments</vt:lpstr>
      <vt:lpstr>Results – Datasets</vt:lpstr>
      <vt:lpstr>Results – Row Operations</vt:lpstr>
      <vt:lpstr>Results – Row Operations</vt:lpstr>
      <vt:lpstr>Results – Column Operations</vt:lpstr>
      <vt:lpstr>Results – Column Operations</vt:lpstr>
      <vt:lpstr>Results – Column Operations</vt:lpstr>
      <vt:lpstr>Results – Aggregate Operations  </vt:lpstr>
      <vt:lpstr>Results – Mixed Operations</vt:lpstr>
      <vt:lpstr>Result Summary</vt:lpstr>
      <vt:lpstr>Key Findings</vt:lpstr>
      <vt:lpstr>Conclusion</vt:lpstr>
      <vt:lpstr>Reproducible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of Scala vs. PySpark</dc:title>
  <dc:creator>Nikhil Gupta</dc:creator>
  <cp:lastModifiedBy>Max Moro</cp:lastModifiedBy>
  <cp:revision>1</cp:revision>
  <dcterms:created xsi:type="dcterms:W3CDTF">2019-04-10T00:10:13Z</dcterms:created>
  <dcterms:modified xsi:type="dcterms:W3CDTF">2019-04-17T01:34:01Z</dcterms:modified>
</cp:coreProperties>
</file>