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9" r:id="rId4"/>
    <p:sldId id="262" r:id="rId5"/>
    <p:sldId id="260" r:id="rId6"/>
    <p:sldId id="261" r:id="rId7"/>
    <p:sldId id="264" r:id="rId8"/>
    <p:sldId id="266" r:id="rId9"/>
    <p:sldId id="267" r:id="rId10"/>
    <p:sldId id="268" r:id="rId11"/>
    <p:sldId id="271" r:id="rId12"/>
    <p:sldId id="272" r:id="rId13"/>
    <p:sldId id="273" r:id="rId14"/>
    <p:sldId id="265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67C71-F34F-46E0-BC8E-701FCF16E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E Bike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4804DC-2037-448D-A38B-2BAA734A3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purchase our E-ST 500 V2?</a:t>
            </a:r>
          </a:p>
        </p:txBody>
      </p:sp>
    </p:spTree>
    <p:extLst>
      <p:ext uri="{BB962C8B-B14F-4D97-AF65-F5344CB8AC3E}">
        <p14:creationId xmlns:p14="http://schemas.microsoft.com/office/powerpoint/2010/main" val="1435333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3DCF0-07FC-43D2-8BF5-DB397013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223" y="3569975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Torque sensor</a:t>
            </a:r>
          </a:p>
        </p:txBody>
      </p:sp>
      <p:pic>
        <p:nvPicPr>
          <p:cNvPr id="5" name="Espace réservé du contenu 4" descr="Une image contenant arme, moto, assis, grand&#10;&#10;Description générée automatiquement">
            <a:extLst>
              <a:ext uri="{FF2B5EF4-FFF2-40B4-BE49-F238E27FC236}">
                <a16:creationId xmlns:a16="http://schemas.microsoft.com/office/drawing/2014/main" id="{566C18A3-1467-4C39-BD01-4FD0F3CA2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" b="1625"/>
          <a:stretch/>
        </p:blipFill>
        <p:spPr>
          <a:xfrm>
            <a:off x="1470842" y="1486385"/>
            <a:ext cx="4625158" cy="45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2258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74A63AC-4DEC-4168-BCE8-CA89B1C6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67" y="2782486"/>
            <a:ext cx="4753466" cy="1293028"/>
          </a:xfrm>
        </p:spPr>
        <p:txBody>
          <a:bodyPr>
            <a:normAutofit/>
          </a:bodyPr>
          <a:lstStyle/>
          <a:p>
            <a:r>
              <a:rPr lang="fr-FR" dirty="0"/>
              <a:t>LCD Screen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assis&#10;&#10;Description générée automatiquement">
            <a:extLst>
              <a:ext uri="{FF2B5EF4-FFF2-40B4-BE49-F238E27FC236}">
                <a16:creationId xmlns:a16="http://schemas.microsoft.com/office/drawing/2014/main" id="{D5AEADC3-2B8C-448A-872A-CF87BCA08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" b="1625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822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DEE550-2C4C-46DE-87CB-00635FCA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fr-FR" sz="2700" dirty="0"/>
              <a:t>100% Aluminium Frame</a:t>
            </a:r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vélo, extérieur, air, équitation&#10;&#10;Description générée automatiquement">
            <a:extLst>
              <a:ext uri="{FF2B5EF4-FFF2-40B4-BE49-F238E27FC236}">
                <a16:creationId xmlns:a16="http://schemas.microsoft.com/office/drawing/2014/main" id="{B6B862C8-8BA5-4B00-9679-83BAC4AAD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23" r="-3" b="1477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5527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CE43C-C872-4D41-96F1-55FF8D87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11857"/>
            <a:ext cx="6832600" cy="1293028"/>
          </a:xfrm>
        </p:spPr>
        <p:txBody>
          <a:bodyPr>
            <a:normAutofit/>
          </a:bodyPr>
          <a:lstStyle/>
          <a:p>
            <a:r>
              <a:rPr lang="fr-FR" dirty="0"/>
              <a:t>ERGONOMIC SADDLE</a:t>
            </a:r>
          </a:p>
        </p:txBody>
      </p:sp>
      <p:pic>
        <p:nvPicPr>
          <p:cNvPr id="5" name="Espace réservé du contenu 4" descr="Une image contenant vélo, moto, garé, assis&#10;&#10;Description générée automatiquement">
            <a:extLst>
              <a:ext uri="{FF2B5EF4-FFF2-40B4-BE49-F238E27FC236}">
                <a16:creationId xmlns:a16="http://schemas.microsoft.com/office/drawing/2014/main" id="{B72D3EA5-7D3C-4AE6-8A75-CE446617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0463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1C12D4-8361-48EA-9F64-8FD3B636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Developped</a:t>
            </a:r>
            <a:r>
              <a:rPr lang="en-US" sz="4000" dirty="0"/>
              <a:t> in France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4F24726-D6D2-4DA5-89C8-4DF070AB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587123"/>
            <a:ext cx="4521200" cy="30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5188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CAE27-2C88-45B8-8308-A520355CB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E-ST 500 V2 NOIR BLEU 27,5"</a:t>
            </a:r>
          </a:p>
          <a:p>
            <a:pPr marL="0" indent="0" algn="ctr">
              <a:buNone/>
            </a:pPr>
            <a:endParaRPr lang="fr-FR" sz="3200" dirty="0"/>
          </a:p>
          <a:p>
            <a:pPr marL="0" indent="0" algn="ctr">
              <a:buNone/>
            </a:pPr>
            <a:r>
              <a:rPr lang="fr-FR" sz="3200" dirty="0"/>
              <a:t>1199€</a:t>
            </a:r>
          </a:p>
          <a:p>
            <a:pPr marL="0" indent="0" algn="ctr">
              <a:buNone/>
            </a:pPr>
            <a:endParaRPr lang="fr-FR" sz="3200" dirty="0"/>
          </a:p>
          <a:p>
            <a:pPr marL="0" indent="0" algn="ctr">
              <a:buNone/>
            </a:pPr>
            <a:r>
              <a:rPr lang="fr-FR" sz="3200" dirty="0"/>
              <a:t>AVAILABLE NOW AT</a:t>
            </a:r>
          </a:p>
          <a:p>
            <a:pPr marL="0" indent="0" algn="ctr">
              <a:buNone/>
            </a:pPr>
            <a:r>
              <a:rPr lang="fr-FR" sz="3200" dirty="0"/>
              <a:t>Decathlon.fr</a:t>
            </a:r>
          </a:p>
        </p:txBody>
      </p:sp>
    </p:spTree>
    <p:extLst>
      <p:ext uri="{BB962C8B-B14F-4D97-AF65-F5344CB8AC3E}">
        <p14:creationId xmlns:p14="http://schemas.microsoft.com/office/powerpoint/2010/main" val="116945828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D7BC2-6839-4ED3-987F-E1B21F77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recycle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 bike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29DAAE-FC38-4B81-926A-7D6DC4033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29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16DB-320C-42F5-A418-FA6B9507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762"/>
            <a:ext cx="8610600" cy="1293028"/>
          </a:xfrm>
        </p:spPr>
        <p:txBody>
          <a:bodyPr/>
          <a:lstStyle/>
          <a:p>
            <a:pPr algn="ctr"/>
            <a:r>
              <a:rPr lang="fr-FR" dirty="0"/>
              <a:t>2 </a:t>
            </a:r>
            <a:r>
              <a:rPr lang="fr-FR" dirty="0" err="1"/>
              <a:t>Colors</a:t>
            </a:r>
            <a:endParaRPr lang="fr-FR" dirty="0"/>
          </a:p>
        </p:txBody>
      </p:sp>
      <p:pic>
        <p:nvPicPr>
          <p:cNvPr id="7" name="Espace réservé du contenu 6" descr="Une image contenant vélo, extérieur, garé, penché&#10;&#10;Description générée automatiquement">
            <a:extLst>
              <a:ext uri="{FF2B5EF4-FFF2-40B4-BE49-F238E27FC236}">
                <a16:creationId xmlns:a16="http://schemas.microsoft.com/office/drawing/2014/main" id="{D9336C68-6D66-47DE-80A7-4894DDC211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0643" y="2193925"/>
            <a:ext cx="4024313" cy="4024313"/>
          </a:xfrm>
        </p:spPr>
      </p:pic>
      <p:pic>
        <p:nvPicPr>
          <p:cNvPr id="9" name="Espace réservé du contenu 8" descr="Une image contenant vélo, extérieur, garé, penché&#10;&#10;Description générée automatiquement">
            <a:extLst>
              <a:ext uri="{FF2B5EF4-FFF2-40B4-BE49-F238E27FC236}">
                <a16:creationId xmlns:a16="http://schemas.microsoft.com/office/drawing/2014/main" id="{0FC607DC-F237-46DE-8416-84C38913CA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7043" y="2193925"/>
            <a:ext cx="4024313" cy="4024313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4986B4D-4AE9-437F-9EB2-22CF657F3DBC}"/>
              </a:ext>
            </a:extLst>
          </p:cNvPr>
          <p:cNvSpPr txBox="1"/>
          <p:nvPr/>
        </p:nvSpPr>
        <p:spPr>
          <a:xfrm>
            <a:off x="1690467" y="1688069"/>
            <a:ext cx="33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Black / </a:t>
            </a:r>
            <a:r>
              <a:rPr lang="fr-FR" dirty="0" err="1"/>
              <a:t>Mediterranean</a:t>
            </a:r>
            <a:r>
              <a:rPr lang="fr-FR" dirty="0"/>
              <a:t> Blue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B788A83-22A9-4212-9CBA-741329B18E1B}"/>
              </a:ext>
            </a:extLst>
          </p:cNvPr>
          <p:cNvSpPr txBox="1"/>
          <p:nvPr/>
        </p:nvSpPr>
        <p:spPr>
          <a:xfrm>
            <a:off x="7176867" y="1688069"/>
            <a:ext cx="33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Lunar Moon</a:t>
            </a:r>
          </a:p>
        </p:txBody>
      </p:sp>
    </p:spTree>
    <p:extLst>
      <p:ext uri="{BB962C8B-B14F-4D97-AF65-F5344CB8AC3E}">
        <p14:creationId xmlns:p14="http://schemas.microsoft.com/office/powerpoint/2010/main" val="269838405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9C5B2-D77B-421D-A495-5A0284B6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Sizes </a:t>
            </a:r>
            <a:r>
              <a:rPr lang="fr-FR" dirty="0" err="1"/>
              <a:t>availables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67FB3-787B-4FC2-8135-EB2E250D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/>
              <a:t>S</a:t>
            </a:r>
          </a:p>
          <a:p>
            <a:pPr algn="ctr"/>
            <a:r>
              <a:rPr lang="fr-FR" sz="6000" dirty="0"/>
              <a:t>M</a:t>
            </a:r>
          </a:p>
          <a:p>
            <a:pPr algn="ctr"/>
            <a:r>
              <a:rPr lang="fr-FR" sz="6000" dirty="0"/>
              <a:t>L</a:t>
            </a:r>
          </a:p>
          <a:p>
            <a:pPr algn="ctr"/>
            <a:r>
              <a:rPr lang="fr-FR" sz="6000" dirty="0"/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121977227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3476A39-A8E5-4FF2-980E-89A2C379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fr-FR" sz="3200" dirty="0" err="1"/>
              <a:t>Motor</a:t>
            </a:r>
            <a:endParaRPr lang="fr-FR" sz="3200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589AE56-E22F-4272-91AE-15D63717C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484983" cy="4024125"/>
          </a:xfrm>
        </p:spPr>
        <p:txBody>
          <a:bodyPr>
            <a:normAutofit/>
          </a:bodyPr>
          <a:lstStyle/>
          <a:p>
            <a:r>
              <a:rPr lang="en-US" sz="3600" dirty="0"/>
              <a:t>Power :</a:t>
            </a:r>
          </a:p>
          <a:p>
            <a:pPr marL="0" indent="0">
              <a:buNone/>
            </a:pPr>
            <a:r>
              <a:rPr lang="en-US" sz="3600" dirty="0"/>
              <a:t>	250W</a:t>
            </a:r>
          </a:p>
          <a:p>
            <a:endParaRPr lang="en-US" sz="3600" dirty="0"/>
          </a:p>
          <a:p>
            <a:r>
              <a:rPr lang="en-US" sz="3600" dirty="0"/>
              <a:t>Torque :</a:t>
            </a:r>
          </a:p>
          <a:p>
            <a:pPr marL="0" indent="0">
              <a:buNone/>
            </a:pPr>
            <a:r>
              <a:rPr lang="en-US" sz="3600" dirty="0"/>
              <a:t>	42Nm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vélo, chaîne, moto, suspendu&#10;&#10;Description générée automatiquement">
            <a:extLst>
              <a:ext uri="{FF2B5EF4-FFF2-40B4-BE49-F238E27FC236}">
                <a16:creationId xmlns:a16="http://schemas.microsoft.com/office/drawing/2014/main" id="{29D84BA5-C494-4174-BE90-E226A42F9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24800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2399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9F355-4DE4-412A-A3E2-F6FD0D908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2864" y="673240"/>
            <a:ext cx="5475672" cy="4158819"/>
          </a:xfrm>
          <a:noFill/>
          <a:ln w="19050">
            <a:noFill/>
            <a:prstDash val="dash"/>
          </a:ln>
        </p:spPr>
        <p:txBody>
          <a:bodyPr>
            <a:normAutofit fontScale="90000"/>
          </a:bodyPr>
          <a:lstStyle/>
          <a:p>
            <a:r>
              <a:rPr lang="en-US" sz="4800" dirty="0"/>
              <a:t>Battery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- 420Wh</a:t>
            </a:r>
            <a:br>
              <a:rPr lang="en-US" sz="4800" dirty="0"/>
            </a:br>
            <a:r>
              <a:rPr lang="en-US" sz="4800" dirty="0"/>
              <a:t>- 36V</a:t>
            </a:r>
            <a:br>
              <a:rPr lang="en-US" sz="4800" dirty="0"/>
            </a:br>
            <a:r>
              <a:rPr lang="en-US" sz="4800" dirty="0"/>
              <a:t>- 11.6Ah</a:t>
            </a:r>
            <a:br>
              <a:rPr lang="en-US" sz="4800" dirty="0"/>
            </a:br>
            <a:r>
              <a:rPr lang="en-US" sz="4800" dirty="0"/>
              <a:t>- 2H30 autonomy</a:t>
            </a:r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8EF872-900B-40D5-88F9-C87E1DA0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33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9F355-4DE4-412A-A3E2-F6FD0D908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fr-FR" sz="4800" dirty="0"/>
              <a:t>Charge </a:t>
            </a:r>
            <a:r>
              <a:rPr lang="fr-FR" sz="4800"/>
              <a:t>indicator</a:t>
            </a:r>
            <a:endParaRPr lang="fr-FR" sz="4800" dirty="0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vélo, assis, moto, paire&#10;&#10;Description générée automatiquement">
            <a:extLst>
              <a:ext uri="{FF2B5EF4-FFF2-40B4-BE49-F238E27FC236}">
                <a16:creationId xmlns:a16="http://schemas.microsoft.com/office/drawing/2014/main" id="{7B8EF872-900B-40D5-88F9-C87E1DA0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8411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4DB0147-05DA-4597-B62C-F3768C80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2" y="915375"/>
            <a:ext cx="3306744" cy="1634878"/>
          </a:xfrm>
        </p:spPr>
        <p:txBody>
          <a:bodyPr>
            <a:normAutofit fontScale="90000"/>
          </a:bodyPr>
          <a:lstStyle/>
          <a:p>
            <a:r>
              <a:rPr lang="fr-FR" sz="3200" dirty="0" err="1"/>
              <a:t>Lockable</a:t>
            </a:r>
            <a:r>
              <a:rPr lang="fr-FR" sz="3200" dirty="0"/>
              <a:t>  and </a:t>
            </a:r>
            <a:r>
              <a:rPr lang="fr-FR" sz="3200" dirty="0" err="1"/>
              <a:t>Removable</a:t>
            </a:r>
            <a:r>
              <a:rPr lang="fr-FR" sz="3200" dirty="0"/>
              <a:t> </a:t>
            </a:r>
            <a:r>
              <a:rPr lang="fr-FR" sz="3200" dirty="0" err="1"/>
              <a:t>battery</a:t>
            </a:r>
            <a:endParaRPr lang="fr-FR" sz="3200" dirty="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assis, skiant, poteau, rue&#10;&#10;Description générée automatiquement">
            <a:extLst>
              <a:ext uri="{FF2B5EF4-FFF2-40B4-BE49-F238E27FC236}">
                <a16:creationId xmlns:a16="http://schemas.microsoft.com/office/drawing/2014/main" id="{A899CED7-AB73-4D0F-BA6D-835796118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1" r="-3" b="18459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028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4B3A35-41A0-4930-87BA-EA4308DC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/>
              <a:t>27.5’’ Tires</a:t>
            </a:r>
            <a:endParaRPr lang="en-US" sz="6000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vélo, transport, assis, garé&#10;&#10;Description générée automatiquement">
            <a:extLst>
              <a:ext uri="{FF2B5EF4-FFF2-40B4-BE49-F238E27FC236}">
                <a16:creationId xmlns:a16="http://schemas.microsoft.com/office/drawing/2014/main" id="{3DC8BE63-DDFA-4500-B7A1-FABA5C79F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" r="2" b="2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2710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5732B-D13D-4B52-B402-8A2E897E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5" y="3560107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Front Suspension</a:t>
            </a:r>
          </a:p>
        </p:txBody>
      </p:sp>
      <p:pic>
        <p:nvPicPr>
          <p:cNvPr id="5" name="Espace réservé du contenu 4" descr="Une image contenant transport, moto, vélo, assis&#10;&#10;Description générée automatiquement">
            <a:extLst>
              <a:ext uri="{FF2B5EF4-FFF2-40B4-BE49-F238E27FC236}">
                <a16:creationId xmlns:a16="http://schemas.microsoft.com/office/drawing/2014/main" id="{4DED96A6-9015-4693-9CFF-CC780AEF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31" y="1481597"/>
            <a:ext cx="4544693" cy="45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886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92</Words>
  <Application>Microsoft Office PowerPoint</Application>
  <PresentationFormat>Grand écran</PresentationFormat>
  <Paragraphs>33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Traînée de condensation</vt:lpstr>
      <vt:lpstr>E Bike</vt:lpstr>
      <vt:lpstr>2 Colors</vt:lpstr>
      <vt:lpstr>4 Sizes availables</vt:lpstr>
      <vt:lpstr>Motor</vt:lpstr>
      <vt:lpstr>Battery  - 420Wh - 36V - 11.6Ah - 2H30 autonomy</vt:lpstr>
      <vt:lpstr>Charge indicator</vt:lpstr>
      <vt:lpstr>Lockable  and Removable battery</vt:lpstr>
      <vt:lpstr>Présentation PowerPoint</vt:lpstr>
      <vt:lpstr>Front Suspension</vt:lpstr>
      <vt:lpstr>Torque sensor</vt:lpstr>
      <vt:lpstr>LCD Screen</vt:lpstr>
      <vt:lpstr>100% Aluminium Frame</vt:lpstr>
      <vt:lpstr>ERGONOMIC SADDLE</vt:lpstr>
      <vt:lpstr>Présentation PowerPoint</vt:lpstr>
      <vt:lpstr>Présentation PowerPoint</vt:lpstr>
      <vt:lpstr>We recycle your old bike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Bike</dc:title>
  <dc:creator>Ethan DUAULT</dc:creator>
  <cp:lastModifiedBy>Ethan DUAULT</cp:lastModifiedBy>
  <cp:revision>29</cp:revision>
  <dcterms:created xsi:type="dcterms:W3CDTF">2020-09-25T09:30:33Z</dcterms:created>
  <dcterms:modified xsi:type="dcterms:W3CDTF">2020-09-25T09:58:00Z</dcterms:modified>
</cp:coreProperties>
</file>