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D8880-1DD9-F11D-4A52-2D5123F6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F481D7-DA75-71C6-FF17-D621023B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4E5121-7352-5ACE-27CC-1CFED8BD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65E2D0-FAAA-8C23-899F-0511697F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51944A-B6B8-E9FE-1DE2-FFE305C3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8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25C02-29F0-B092-E360-58AF8ACA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C7BFD1-A2C5-DF6C-E098-DB8DF54C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C686E-CDD1-71E6-3797-A94DB295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8EC6A-CEDB-0E02-BAFD-30225C54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46C7A-2870-CFAC-06ED-A312B49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4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522AED-0ABD-E993-4F17-257CC0109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1059D6-2622-1E5A-45E8-E72E04752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06B0F7-64FA-F01D-4D5C-90A8D566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A261A1-E1E1-10C3-54E0-9E56E77C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6AA468-8226-54E8-7ACF-77F8F4B4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3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ECA6-D843-46C9-1C94-55B4D0BB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32222-8C98-7766-3563-C3CDC617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480105-38EC-36FF-332F-A3A5BD82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E1E85D-88BC-C932-25A6-229EED0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9A7C05-30E1-41FE-9D6E-13BFD2A7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25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CDDDD-D7A1-0C29-5239-400558E1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398D0D-2C44-A953-46A6-67BC9E9D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CF0BA-7C7F-CEF1-0302-9184C236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D07FFD-D561-9F08-BDD2-FC31B6B1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CB756-8A4A-D448-0C54-84774495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1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3658B-124F-609F-51F5-F579D7E4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22A5A8-2B94-106A-09FD-B6391B0A6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3F05E-E72E-73EE-D9C3-CB8A88EE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990BAB-B98D-AE51-17D5-7218D73F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3C241-FBC8-A582-88D6-BA4BD87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D1B7A-AF96-CABE-C0C9-37EEF41B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E86031-0FEE-C589-B41A-D8705C7B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40BB4D-9796-20DF-6DFE-513FCD9A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2FAF45-CC5B-1DFA-2421-F2E748174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FC7FE-51E9-428B-8D16-F5EDFCB8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6CB5C1-69DB-9B0D-43B2-6224D87B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600053-6F21-351E-8C11-0DABF3F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352EFC-01FF-EA47-D428-2C7DFD7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2916545-9647-F167-FF48-CF93EDCC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16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D43F-CA24-E900-1C7B-F0F67056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FA454F-F1CF-3953-EC08-12502CEF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F22388-7C08-5713-2FA7-4F8F8668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CB64B7-ACF4-EDED-A4D5-B51AED9C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613F6-862C-CE30-19F6-30FFC8A4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4EDE0E-401B-24A6-D392-23ECBEB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3C3149-B607-52B5-EA1D-A4D46D1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4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BA5822-CE63-53A4-6A17-D38BA6C6B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E176C-3E86-6288-D9AC-528DC7CFD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E7A1D4-3821-BE02-3183-1091640D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AEAC87-20E2-A462-D698-E8327D13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59A747-C2B9-F343-46F5-FEA06C8C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BDD074-93C3-C231-EF94-96AF2BD3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4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BA36F-7A0E-EC98-E4CA-320BFB42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003F42-4838-BF3B-4E6E-E601922E6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2292C-3CB8-4392-DD69-B5F98671C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7D6452-4031-5F18-3948-B99C5928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2DB45-7326-6089-D055-F4484A1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66BD5C-A7E9-5085-B6DA-7E71DC36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80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AD8F82-10D0-7402-7EC0-C0D11D4A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9BF976-AC82-41EA-453D-8DD113B2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C5BBE-4950-4F78-62BA-2369361F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2EF7-C23D-4104-8BC9-A430B0FC1D63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6B9227-2C12-D8DC-EFAF-F1F13585A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E6D54-E20D-8FB0-65D1-1D309DF0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EFB1-8584-45BD-AF00-5E7D1B5B0F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82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B7E7A-9899-0494-B47D-C5A7D27F8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98EF76-CFE5-FE39-3341-CC928CDD9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24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C57CA-EF3E-86AE-1D1F-ADF4155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6D477C-A839-E7D6-DA8F-1C81C0BF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1E057C-4270-DCE9-1A29-356D94E7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9B003-73C6-39F7-73EF-944D015C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83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8E861-C47D-1A5C-38E5-E4E1D9E9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F297AE-6F8C-DFA8-1F9E-BD90DFFA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54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9FE1-07AB-6D87-BABF-D8C9356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795B1-3368-A7AD-2368-68ADEE01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3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36418-8303-E1FC-EBE1-513B6627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7E30C2-2A7F-BCB8-4FA4-D19C369C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38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B81A9-D0EC-EAB0-2C93-688BAAC3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A41FC27-01FA-089C-0BF2-9C17E6B9B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8000"/>
            <a:ext cx="8574045" cy="4680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A8A2ED-BED2-304E-5535-50CD3FF4004F}"/>
              </a:ext>
            </a:extLst>
          </p:cNvPr>
          <p:cNvSpPr/>
          <p:nvPr/>
        </p:nvSpPr>
        <p:spPr>
          <a:xfrm>
            <a:off x="1020932" y="4341180"/>
            <a:ext cx="1136342" cy="125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F4E5C-B5F4-2D85-9ABC-2616C8D7B98B}"/>
              </a:ext>
            </a:extLst>
          </p:cNvPr>
          <p:cNvSpPr txBox="1"/>
          <p:nvPr/>
        </p:nvSpPr>
        <p:spPr>
          <a:xfrm>
            <a:off x="8574045" y="2178000"/>
            <a:ext cx="320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安裝好</a:t>
            </a:r>
            <a:r>
              <a:rPr lang="en-US" altLang="zh-TW" dirty="0"/>
              <a:t>Anaconda</a:t>
            </a:r>
            <a:r>
              <a:rPr lang="zh-TW" altLang="en-US" dirty="0"/>
              <a:t>後開啟</a:t>
            </a:r>
            <a:r>
              <a:rPr lang="en-US" altLang="zh-TW" dirty="0"/>
              <a:t>Prompt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118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5EDA1-A490-46DA-A9D4-F8EC4FBA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A5F1A-18DA-A1F0-D18E-B5F02827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868D95-8BD2-648F-D354-2EDA9956C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21" y="2178000"/>
            <a:ext cx="895422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A5F8991-3EDE-98D4-44DA-C00FC56FB0F1}"/>
              </a:ext>
            </a:extLst>
          </p:cNvPr>
          <p:cNvSpPr txBox="1"/>
          <p:nvPr/>
        </p:nvSpPr>
        <p:spPr>
          <a:xfrm>
            <a:off x="8883199" y="2172093"/>
            <a:ext cx="3918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輸入：</a:t>
            </a:r>
            <a:r>
              <a:rPr lang="en-US" altLang="zh-TW" dirty="0" err="1"/>
              <a:t>conda</a:t>
            </a:r>
            <a:r>
              <a:rPr lang="en-US" altLang="zh-TW" dirty="0"/>
              <a:t> create -n </a:t>
            </a:r>
            <a:r>
              <a:rPr lang="en-US" altLang="zh-TW" dirty="0">
                <a:solidFill>
                  <a:srgbClr val="FF0000"/>
                </a:solidFill>
              </a:rPr>
              <a:t>Sam</a:t>
            </a:r>
            <a:r>
              <a:rPr lang="en-US" altLang="zh-TW" dirty="0"/>
              <a:t> python=</a:t>
            </a:r>
            <a:r>
              <a:rPr lang="en-US" altLang="zh-TW" dirty="0">
                <a:solidFill>
                  <a:srgbClr val="FF0000"/>
                </a:solidFill>
              </a:rPr>
              <a:t>3.9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環境名稱</a:t>
            </a:r>
            <a:r>
              <a:rPr lang="en-US" altLang="zh-TW" dirty="0">
                <a:solidFill>
                  <a:srgbClr val="FF0000"/>
                </a:solidFill>
              </a:rPr>
              <a:t>:Sam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zh-TW" altLang="en-US" dirty="0">
                <a:solidFill>
                  <a:srgbClr val="FF0000"/>
                </a:solidFill>
              </a:rPr>
              <a:t>版本</a:t>
            </a:r>
            <a:r>
              <a:rPr lang="en-US" altLang="zh-TW" dirty="0">
                <a:solidFill>
                  <a:srgbClr val="FF0000"/>
                </a:solidFill>
              </a:rPr>
              <a:t>:3.9</a:t>
            </a:r>
          </a:p>
        </p:txBody>
      </p:sp>
    </p:spTree>
    <p:extLst>
      <p:ext uri="{BB962C8B-B14F-4D97-AF65-F5344CB8AC3E}">
        <p14:creationId xmlns:p14="http://schemas.microsoft.com/office/powerpoint/2010/main" val="374814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806C4-B653-00BA-F6D7-80DAB8CC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F534E-F586-30C6-2BE2-72845834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3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8647E18-1DFA-819D-84BF-1FF4F79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000"/>
            <a:ext cx="895422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B63B611-0F8E-F631-E756-E3CB2D270A33}"/>
              </a:ext>
            </a:extLst>
          </p:cNvPr>
          <p:cNvSpPr txBox="1"/>
          <p:nvPr/>
        </p:nvSpPr>
        <p:spPr>
          <a:xfrm>
            <a:off x="8883199" y="2172093"/>
            <a:ext cx="11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Proceed:y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6DB7-1334-2183-F7ED-D7E9B5F79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FC17-B339-FD96-04A2-3B0D8B77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4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7B47CDF-8FF7-94AA-9814-A5C228BE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8000"/>
            <a:ext cx="8320000" cy="4680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4A06F3F-0885-636D-01FF-853AE87C450B}"/>
              </a:ext>
            </a:extLst>
          </p:cNvPr>
          <p:cNvSpPr txBox="1"/>
          <p:nvPr/>
        </p:nvSpPr>
        <p:spPr>
          <a:xfrm>
            <a:off x="8320000" y="2178000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完成後再</a:t>
            </a:r>
            <a:r>
              <a:rPr lang="en-US" altLang="zh-TW" dirty="0">
                <a:solidFill>
                  <a:srgbClr val="FF0000"/>
                </a:solidFill>
              </a:rPr>
              <a:t>Channels</a:t>
            </a:r>
            <a:r>
              <a:rPr lang="zh-TW" altLang="en-US" dirty="0">
                <a:solidFill>
                  <a:srgbClr val="FF0000"/>
                </a:solidFill>
              </a:rPr>
              <a:t>左邊看到</a:t>
            </a:r>
            <a:r>
              <a:rPr lang="en-US" altLang="zh-TW" dirty="0">
                <a:solidFill>
                  <a:srgbClr val="FF0000"/>
                </a:solidFill>
              </a:rPr>
              <a:t>Sam</a:t>
            </a:r>
            <a:r>
              <a:rPr lang="zh-TW" altLang="en-US" dirty="0">
                <a:solidFill>
                  <a:srgbClr val="FF0000"/>
                </a:solidFill>
              </a:rPr>
              <a:t>的環境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ED28E-7C50-7EDA-DEDE-A42C96C797F8}"/>
              </a:ext>
            </a:extLst>
          </p:cNvPr>
          <p:cNvSpPr/>
          <p:nvPr/>
        </p:nvSpPr>
        <p:spPr>
          <a:xfrm>
            <a:off x="2006354" y="3053918"/>
            <a:ext cx="834500" cy="1331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5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AE1C8-B104-52BD-FA04-568BC0CFF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DA232-B8BC-999E-527C-57C005C1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環境建置</a:t>
            </a:r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29AA3F-69EB-BF7C-461C-1CB60ABC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000"/>
            <a:ext cx="989313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A90F9-2EB2-047B-9A5A-4C65BDCF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FACFD-5424-8C92-C531-210BA1F8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69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78B39-8A97-E1F5-55CD-B6D3B342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2274B-C37B-6DDF-9463-B012FFCE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14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A58F21-4D38-63E5-D41A-36A1B093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CCFC8-68BC-A6E6-C5E0-D0A5C52C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2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52</Words>
  <Application>Microsoft Office PowerPoint</Application>
  <PresentationFormat>寬螢幕</PresentationFormat>
  <Paragraphs>10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PowerPoint 簡報</vt:lpstr>
      <vt:lpstr>環境建置1</vt:lpstr>
      <vt:lpstr>環境建置2</vt:lpstr>
      <vt:lpstr>環境建置3</vt:lpstr>
      <vt:lpstr>環境建置4</vt:lpstr>
      <vt:lpstr>環境建置5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</dc:creator>
  <cp:lastModifiedBy>Sam</cp:lastModifiedBy>
  <cp:revision>2</cp:revision>
  <dcterms:created xsi:type="dcterms:W3CDTF">2025-04-04T14:04:45Z</dcterms:created>
  <dcterms:modified xsi:type="dcterms:W3CDTF">2025-04-05T13:24:09Z</dcterms:modified>
</cp:coreProperties>
</file>