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102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2F1BE29-8AB8-482E-AD3F-AEC8E6AEA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xmlns="" id="{C6C48210-9CB1-4017-851A-BF3F605E3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6B8F8D90-F4E7-4DAB-AEC6-E643ED77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4127D83A-BF93-4C69-BDC0-AD1D3E04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36AB64A1-A3F5-4CB9-A9B3-487F34FE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23041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1872D1-8CDF-43DE-A245-B91DED07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2F2BA74A-3F15-47FF-B026-E366E9272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19BA5D45-EA85-4EE7-8E54-4462E7F0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928AFD3F-8B8B-413B-9AE3-8E59EC8E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B1C22A6D-15BE-4EA8-A509-43987A81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83698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xmlns="" id="{DF7355AC-1CB8-48CA-AE81-E1E6335B4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xmlns="" id="{FA46D06A-D27F-4658-AA13-43F95D1B1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7BAF9535-A1DA-4874-A40B-0A6E0775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B7B70FA5-7C2B-4A6B-BCCA-7B4BCD4D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5FA78C2A-4FAA-4D32-9876-BFBB5F5C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0319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879CC31-39FC-4FC8-B674-D3A828A0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F30330D2-FA33-490A-B287-DF5657F6B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25D7B7EA-F424-48BC-B7E7-DC2BB59A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39077A87-8ADD-44D4-8C11-EBDD3A06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636D1538-FEC0-44E5-AD28-79181A9F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0386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40F17A2-2B09-485E-90F9-72FF8DFA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EAB7BAD6-0735-41EA-8F67-635BADB65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1998985A-4901-420A-810D-493F00A0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401CD44D-0475-497E-81C6-B167CDB1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7A4FDD5B-69DF-4F99-BAB2-0ABCD366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192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D4B095-FC1A-42FD-A4BE-82782300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F597D9BF-DC6F-48E8-B061-E8EEE699A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CC71571E-42A5-459C-8453-0D63D791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FC7929BC-3B9F-4927-A346-716338A8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F62FE8E7-F87A-496E-80BE-9FC94CC8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CEC0DDF8-5C8E-46D8-AC74-D13EBC46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9264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A8F6050-A228-42F5-8001-526A60D3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299F1F6D-F609-4387-97C4-D1459249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xmlns="" id="{75895B03-7438-4EE7-B736-D9720FC5A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xmlns="" id="{F705EE10-C722-4A1A-8EB2-EA570AF2F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xmlns="" id="{8B910ECD-27DA-403D-AC19-9570E22ED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xmlns="" id="{D77E60FF-9D6C-4391-B3D4-3383E95A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21-8-2020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xmlns="" id="{F0BEE2AE-1F0B-4881-8316-347898C9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xmlns="" id="{9F168A09-C77E-4F1D-BD1D-D882C2D4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11927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3D76D3-C607-4BEF-8F58-8B90AD27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xmlns="" id="{DB50A9D3-48CE-4777-9777-C87B1971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21-8-2020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xmlns="" id="{7537B385-606F-487B-AABE-0FD14D95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xmlns="" id="{D8FF4A0A-A367-4204-AFA1-F790B151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8854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xmlns="" id="{2058D9A0-300D-4795-A521-E7294309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21-8-2020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xmlns="" id="{AAB46A26-FBA7-442D-AAA6-24E967F8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xmlns="" id="{9D43EEF8-E2A6-437F-A4E6-DE68D290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4028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D850057-A282-4E12-BFC0-6DFD1E61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DFF453CD-FC62-4FBC-AD74-84C593FC8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7CE62D8D-D117-4A07-94B9-8C4DF589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F9C52D93-587A-48A0-87E8-3D4619F8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DD770B93-2EE9-4AB9-AF9E-19145959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26FA886D-365B-4FD1-8EA7-E9AA4BF8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199069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8877404-5744-4A16-B4FC-A30C6AD5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xmlns="" id="{9827DC2C-6952-4B79-AE5C-8F0A7EA5C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xmlns="" id="{D33EA01D-971E-4902-B92D-B45D3F23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xmlns="" id="{5114C209-0778-4F7C-BDED-D8A186C1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D1D5-1654-4538-8418-B6EE1FB4A56C}" type="datetimeFigureOut">
              <a:rPr lang="nl-NL" smtClean="0"/>
              <a:pPr/>
              <a:t>21-8-2020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xmlns="" id="{C99DE0C2-9FBA-4330-83C4-1EED76EB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xmlns="" id="{EDF5020E-4245-431D-B676-90F0EAD4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1763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xmlns="" id="{C2C6FB08-A9AE-499D-8D48-36435D64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xmlns="" id="{0F827556-ED9A-4ADA-ACD9-C1FB4A68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xmlns="" id="{674299E2-0500-4742-AA4A-CA966DAE1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D1D5-1654-4538-8418-B6EE1FB4A56C}" type="datetimeFigureOut">
              <a:rPr lang="nl-NL" smtClean="0"/>
              <a:pPr/>
              <a:t>21-8-2020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xmlns="" id="{580EA542-A5E7-4BB7-A87A-C73F0EB6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xmlns="" id="{16B7AD39-C36D-4F5C-B8A2-889CFEF14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31F5-7EEA-43E6-AE63-1EA3AFD5986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370811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ep 29">
            <a:extLst>
              <a:ext uri="{FF2B5EF4-FFF2-40B4-BE49-F238E27FC236}">
                <a16:creationId xmlns:a16="http://schemas.microsoft.com/office/drawing/2014/main" xmlns="" id="{41EFB9FE-769E-4EF2-91C3-C578D8F916ED}"/>
              </a:ext>
            </a:extLst>
          </p:cNvPr>
          <p:cNvGrpSpPr/>
          <p:nvPr/>
        </p:nvGrpSpPr>
        <p:grpSpPr>
          <a:xfrm>
            <a:off x="0" y="434575"/>
            <a:ext cx="11135034" cy="6084605"/>
            <a:chOff x="0" y="434575"/>
            <a:chExt cx="11135034" cy="6084605"/>
          </a:xfrm>
        </p:grpSpPr>
        <p:pic>
          <p:nvPicPr>
            <p:cNvPr id="29" name="Afbeelding 28">
              <a:extLst>
                <a:ext uri="{FF2B5EF4-FFF2-40B4-BE49-F238E27FC236}">
                  <a16:creationId xmlns:a16="http://schemas.microsoft.com/office/drawing/2014/main" xmlns="" id="{59D50B84-2F40-4A03-BAF6-B4C47F708E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b="6232"/>
            <a:stretch/>
          </p:blipFill>
          <p:spPr>
            <a:xfrm>
              <a:off x="298583" y="434575"/>
              <a:ext cx="10836451" cy="5715592"/>
            </a:xfrm>
            <a:prstGeom prst="rect">
              <a:avLst/>
            </a:prstGeom>
          </p:spPr>
        </p:pic>
        <p:sp>
          <p:nvSpPr>
            <p:cNvPr id="5" name="Tekstvak 4">
              <a:extLst>
                <a:ext uri="{FF2B5EF4-FFF2-40B4-BE49-F238E27FC236}">
                  <a16:creationId xmlns:a16="http://schemas.microsoft.com/office/drawing/2014/main" xmlns="" id="{EACC29A0-7C53-481A-9E4D-1588B204DF98}"/>
                </a:ext>
              </a:extLst>
            </p:cNvPr>
            <p:cNvSpPr txBox="1"/>
            <p:nvPr/>
          </p:nvSpPr>
          <p:spPr>
            <a:xfrm>
              <a:off x="298583" y="1409700"/>
              <a:ext cx="1148019" cy="3378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xmlns="" id="{0459A87B-55AC-40D1-B449-381F1A68DE20}"/>
                </a:ext>
              </a:extLst>
            </p:cNvPr>
            <p:cNvSpPr txBox="1"/>
            <p:nvPr/>
          </p:nvSpPr>
          <p:spPr>
            <a:xfrm>
              <a:off x="1540851" y="5791435"/>
              <a:ext cx="389549" cy="36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xmlns="" id="{EFD13B2A-CF8F-4347-AB3B-272A141EC9E9}"/>
                </a:ext>
              </a:extLst>
            </p:cNvPr>
            <p:cNvSpPr txBox="1"/>
            <p:nvPr/>
          </p:nvSpPr>
          <p:spPr>
            <a:xfrm>
              <a:off x="0" y="1389380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xmlns="" id="{EE59985F-7B9D-4E40-BF76-E56C34BFF564}"/>
                </a:ext>
              </a:extLst>
            </p:cNvPr>
            <p:cNvSpPr txBox="1"/>
            <p:nvPr/>
          </p:nvSpPr>
          <p:spPr>
            <a:xfrm>
              <a:off x="1566013" y="6149848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xmlns="" id="{3B203840-8F9E-4257-AC9E-C583BCAECCD1}"/>
                </a:ext>
              </a:extLst>
            </p:cNvPr>
            <p:cNvSpPr txBox="1"/>
            <p:nvPr/>
          </p:nvSpPr>
          <p:spPr>
            <a:xfrm>
              <a:off x="1492558" y="2387835"/>
              <a:ext cx="1636722" cy="2639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xmlns="" id="{D97D3977-E61C-4424-A2A9-753667553FAD}"/>
                </a:ext>
              </a:extLst>
            </p:cNvPr>
            <p:cNvSpPr txBox="1"/>
            <p:nvPr/>
          </p:nvSpPr>
          <p:spPr>
            <a:xfrm>
              <a:off x="2310919" y="2329923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xmlns="" id="{06A12986-1419-49C2-8FE0-F45EF49222E0}"/>
                </a:ext>
              </a:extLst>
            </p:cNvPr>
            <p:cNvSpPr txBox="1"/>
            <p:nvPr/>
          </p:nvSpPr>
          <p:spPr>
            <a:xfrm>
              <a:off x="3261724" y="1176255"/>
              <a:ext cx="3210195" cy="2639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xmlns="" id="{DBBA3FEB-D47C-4B8D-9944-49BF88CAC616}"/>
                </a:ext>
              </a:extLst>
            </p:cNvPr>
            <p:cNvSpPr txBox="1"/>
            <p:nvPr/>
          </p:nvSpPr>
          <p:spPr>
            <a:xfrm>
              <a:off x="6471919" y="1145775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xmlns="" id="{802BE13D-A99F-4F59-8427-F1FD5249DF40}"/>
                </a:ext>
              </a:extLst>
            </p:cNvPr>
            <p:cNvSpPr txBox="1"/>
            <p:nvPr/>
          </p:nvSpPr>
          <p:spPr>
            <a:xfrm>
              <a:off x="3261725" y="2105554"/>
              <a:ext cx="853076" cy="2639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xmlns="" id="{0BF3376F-2597-4A79-B995-5D3093AD8CA3}"/>
                </a:ext>
              </a:extLst>
            </p:cNvPr>
            <p:cNvSpPr txBox="1"/>
            <p:nvPr/>
          </p:nvSpPr>
          <p:spPr>
            <a:xfrm>
              <a:off x="3781503" y="2056156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xmlns="" id="{7520D0AB-7C21-4D6E-B958-831D93507BA1}"/>
                </a:ext>
              </a:extLst>
            </p:cNvPr>
            <p:cNvSpPr txBox="1"/>
            <p:nvPr/>
          </p:nvSpPr>
          <p:spPr>
            <a:xfrm>
              <a:off x="10281958" y="5914935"/>
              <a:ext cx="853076" cy="2639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27" name="Tekstvak 26">
              <a:extLst>
                <a:ext uri="{FF2B5EF4-FFF2-40B4-BE49-F238E27FC236}">
                  <a16:creationId xmlns:a16="http://schemas.microsoft.com/office/drawing/2014/main" xmlns="" id="{BF1D15B4-280B-42E6-906E-79A579103AC0}"/>
                </a:ext>
              </a:extLst>
            </p:cNvPr>
            <p:cNvSpPr txBox="1"/>
            <p:nvPr/>
          </p:nvSpPr>
          <p:spPr>
            <a:xfrm>
              <a:off x="9983375" y="5872715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5064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:a16="http://schemas.microsoft.com/office/drawing/2014/main" xmlns="" id="{85753293-FD95-419C-A81F-896022D96F8E}"/>
              </a:ext>
            </a:extLst>
          </p:cNvPr>
          <p:cNvGrpSpPr/>
          <p:nvPr/>
        </p:nvGrpSpPr>
        <p:grpSpPr>
          <a:xfrm>
            <a:off x="687146" y="751840"/>
            <a:ext cx="8944534" cy="4769482"/>
            <a:chOff x="687146" y="751840"/>
            <a:chExt cx="8944534" cy="4769482"/>
          </a:xfrm>
        </p:grpSpPr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xmlns="" id="{137D454B-C00C-45FE-B143-026148A07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146" y="751840"/>
              <a:ext cx="8944534" cy="4769482"/>
            </a:xfrm>
            <a:prstGeom prst="rect">
              <a:avLst/>
            </a:prstGeom>
          </p:spPr>
        </p:pic>
        <p:sp>
          <p:nvSpPr>
            <p:cNvPr id="6" name="Tekstvak 5">
              <a:extLst>
                <a:ext uri="{FF2B5EF4-FFF2-40B4-BE49-F238E27FC236}">
                  <a16:creationId xmlns:a16="http://schemas.microsoft.com/office/drawing/2014/main" xmlns="" id="{33712DB5-A541-48EB-A474-20E149CED57E}"/>
                </a:ext>
              </a:extLst>
            </p:cNvPr>
            <p:cNvSpPr txBox="1"/>
            <p:nvPr/>
          </p:nvSpPr>
          <p:spPr>
            <a:xfrm>
              <a:off x="687147" y="1242698"/>
              <a:ext cx="938454" cy="3378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xmlns="" id="{D9C485DC-A8B5-4614-8CD1-19AB1EA7E543}"/>
                </a:ext>
              </a:extLst>
            </p:cNvPr>
            <p:cNvSpPr txBox="1"/>
            <p:nvPr/>
          </p:nvSpPr>
          <p:spPr>
            <a:xfrm>
              <a:off x="1103498" y="1220870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xmlns="" id="{34075E6A-7C22-4C89-9947-9731A9CEC5C6}"/>
                </a:ext>
              </a:extLst>
            </p:cNvPr>
            <p:cNvSpPr txBox="1"/>
            <p:nvPr/>
          </p:nvSpPr>
          <p:spPr>
            <a:xfrm>
              <a:off x="1703411" y="1316359"/>
              <a:ext cx="2035469" cy="2641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xmlns="" id="{B975F279-3569-44F7-8003-5C8E66801F2D}"/>
                </a:ext>
              </a:extLst>
            </p:cNvPr>
            <p:cNvSpPr txBox="1"/>
            <p:nvPr/>
          </p:nvSpPr>
          <p:spPr>
            <a:xfrm>
              <a:off x="3741627" y="1263773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xmlns="" id="{4995B4FD-EAEB-4B5F-9FDA-E0D1758B0691}"/>
                </a:ext>
              </a:extLst>
            </p:cNvPr>
            <p:cNvSpPr txBox="1"/>
            <p:nvPr/>
          </p:nvSpPr>
          <p:spPr>
            <a:xfrm>
              <a:off x="2560320" y="2634723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xmlns="" id="{691C9F98-6371-43BD-8674-51E27646F083}"/>
                </a:ext>
              </a:extLst>
            </p:cNvPr>
            <p:cNvSpPr txBox="1"/>
            <p:nvPr/>
          </p:nvSpPr>
          <p:spPr>
            <a:xfrm>
              <a:off x="2020469" y="2687426"/>
              <a:ext cx="600810" cy="2641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33266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ep 8">
            <a:extLst>
              <a:ext uri="{FF2B5EF4-FFF2-40B4-BE49-F238E27FC236}">
                <a16:creationId xmlns:a16="http://schemas.microsoft.com/office/drawing/2014/main" xmlns="" id="{F74B3E4B-9CA4-40FA-ADE7-643289962F85}"/>
              </a:ext>
            </a:extLst>
          </p:cNvPr>
          <p:cNvGrpSpPr/>
          <p:nvPr/>
        </p:nvGrpSpPr>
        <p:grpSpPr>
          <a:xfrm>
            <a:off x="396240" y="860425"/>
            <a:ext cx="9115506" cy="4840386"/>
            <a:chOff x="396240" y="860425"/>
            <a:chExt cx="9115506" cy="4840386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xmlns="" id="{263EECB5-1CA1-47BD-AB2F-8805FD34A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240" y="860425"/>
              <a:ext cx="9115506" cy="4840386"/>
            </a:xfrm>
            <a:prstGeom prst="rect">
              <a:avLst/>
            </a:prstGeom>
          </p:spPr>
        </p:pic>
        <p:sp>
          <p:nvSpPr>
            <p:cNvPr id="6" name="Tekstvak 5">
              <a:extLst>
                <a:ext uri="{FF2B5EF4-FFF2-40B4-BE49-F238E27FC236}">
                  <a16:creationId xmlns:a16="http://schemas.microsoft.com/office/drawing/2014/main" xmlns="" id="{A0C4B51A-D201-48AF-A191-B742ABC75F37}"/>
                </a:ext>
              </a:extLst>
            </p:cNvPr>
            <p:cNvSpPr txBox="1"/>
            <p:nvPr/>
          </p:nvSpPr>
          <p:spPr>
            <a:xfrm>
              <a:off x="1454957" y="2159400"/>
              <a:ext cx="760134" cy="7057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xmlns="" id="{3CCA7197-2F71-4C83-B7DE-EDB04CEE150A}"/>
                </a:ext>
              </a:extLst>
            </p:cNvPr>
            <p:cNvSpPr txBox="1"/>
            <p:nvPr/>
          </p:nvSpPr>
          <p:spPr>
            <a:xfrm>
              <a:off x="1156374" y="2328310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7204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:a16="http://schemas.microsoft.com/office/drawing/2014/main" xmlns="" id="{7A582CC3-15E8-41A4-83B8-16B96C3689B7}"/>
              </a:ext>
            </a:extLst>
          </p:cNvPr>
          <p:cNvGrpSpPr/>
          <p:nvPr/>
        </p:nvGrpSpPr>
        <p:grpSpPr>
          <a:xfrm>
            <a:off x="365760" y="846856"/>
            <a:ext cx="9663289" cy="5164287"/>
            <a:chOff x="314960" y="846856"/>
            <a:chExt cx="9663289" cy="5164287"/>
          </a:xfrm>
        </p:grpSpPr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xmlns="" id="{0047E823-16EE-4C8E-83E1-D6D180F04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b="4992"/>
            <a:stretch/>
          </p:blipFill>
          <p:spPr>
            <a:xfrm>
              <a:off x="314960" y="846856"/>
              <a:ext cx="9663289" cy="5164287"/>
            </a:xfrm>
            <a:prstGeom prst="rect">
              <a:avLst/>
            </a:prstGeom>
          </p:spPr>
        </p:pic>
        <p:sp>
          <p:nvSpPr>
            <p:cNvPr id="6" name="Tekstvak 5">
              <a:extLst>
                <a:ext uri="{FF2B5EF4-FFF2-40B4-BE49-F238E27FC236}">
                  <a16:creationId xmlns:a16="http://schemas.microsoft.com/office/drawing/2014/main" xmlns="" id="{18C844BB-092F-44F8-9C1A-EE075FC3B62F}"/>
                </a:ext>
              </a:extLst>
            </p:cNvPr>
            <p:cNvSpPr txBox="1"/>
            <p:nvPr/>
          </p:nvSpPr>
          <p:spPr>
            <a:xfrm>
              <a:off x="1074890" y="1907070"/>
              <a:ext cx="380067" cy="2570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xmlns="" id="{FC72E59D-16AE-4D6E-A8B2-A0262468575B}"/>
                </a:ext>
              </a:extLst>
            </p:cNvPr>
            <p:cNvSpPr txBox="1"/>
            <p:nvPr/>
          </p:nvSpPr>
          <p:spPr>
            <a:xfrm>
              <a:off x="364304" y="1850909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xmlns="" id="{5FE181FB-3BDB-4EA4-AE79-235B931E1E88}"/>
                </a:ext>
              </a:extLst>
            </p:cNvPr>
            <p:cNvSpPr txBox="1"/>
            <p:nvPr/>
          </p:nvSpPr>
          <p:spPr>
            <a:xfrm>
              <a:off x="610119" y="1907070"/>
              <a:ext cx="151881" cy="2570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xmlns="" id="{ED16823C-7F29-4D34-897E-7B38A1B6E5A4}"/>
                </a:ext>
              </a:extLst>
            </p:cNvPr>
            <p:cNvSpPr txBox="1"/>
            <p:nvPr/>
          </p:nvSpPr>
          <p:spPr>
            <a:xfrm>
              <a:off x="1457042" y="1360832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xmlns="" id="{1234FD78-BA6F-4D09-B4C9-DB475A31CEBF}"/>
                </a:ext>
              </a:extLst>
            </p:cNvPr>
            <p:cNvSpPr txBox="1"/>
            <p:nvPr/>
          </p:nvSpPr>
          <p:spPr>
            <a:xfrm>
              <a:off x="1526085" y="1650060"/>
              <a:ext cx="170636" cy="2008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xmlns="" id="{606C943C-CF05-47CC-9965-D6FDD5A22B58}"/>
                </a:ext>
              </a:extLst>
            </p:cNvPr>
            <p:cNvSpPr txBox="1"/>
            <p:nvPr/>
          </p:nvSpPr>
          <p:spPr>
            <a:xfrm>
              <a:off x="1451446" y="1874808"/>
              <a:ext cx="298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4851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327"/>
          <a:stretch>
            <a:fillRect/>
          </a:stretch>
        </p:blipFill>
        <p:spPr bwMode="auto">
          <a:xfrm>
            <a:off x="835038" y="366455"/>
            <a:ext cx="9669619" cy="580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kstvak 16">
            <a:extLst>
              <a:ext uri="{FF2B5EF4-FFF2-40B4-BE49-F238E27FC236}">
                <a16:creationId xmlns:a16="http://schemas.microsoft.com/office/drawing/2014/main" xmlns="" id="{06A12986-1419-49C2-8FE0-F45EF49222E0}"/>
              </a:ext>
            </a:extLst>
          </p:cNvPr>
          <p:cNvSpPr txBox="1"/>
          <p:nvPr/>
        </p:nvSpPr>
        <p:spPr>
          <a:xfrm>
            <a:off x="1335271" y="1220643"/>
            <a:ext cx="135466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412"/>
          <a:stretch>
            <a:fillRect/>
          </a:stretch>
        </p:blipFill>
        <p:spPr bwMode="auto">
          <a:xfrm>
            <a:off x="852170" y="368480"/>
            <a:ext cx="9641236" cy="5783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b="457"/>
          <a:stretch>
            <a:fillRect/>
          </a:stretch>
        </p:blipFill>
        <p:spPr bwMode="auto">
          <a:xfrm>
            <a:off x="812706" y="347092"/>
            <a:ext cx="9690768" cy="580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679"/>
          <a:stretch>
            <a:fillRect/>
          </a:stretch>
        </p:blipFill>
        <p:spPr bwMode="auto">
          <a:xfrm>
            <a:off x="828212" y="351860"/>
            <a:ext cx="9665194" cy="578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13</Words>
  <Application>Microsoft Office PowerPoint</Application>
  <PresentationFormat>Custom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Kantoorthema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mark verschuren</dc:creator>
  <cp:lastModifiedBy>Sam Ordeman</cp:lastModifiedBy>
  <cp:revision>6</cp:revision>
  <dcterms:created xsi:type="dcterms:W3CDTF">2020-08-19T06:48:17Z</dcterms:created>
  <dcterms:modified xsi:type="dcterms:W3CDTF">2020-08-22T11:22:02Z</dcterms:modified>
</cp:coreProperties>
</file>