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3" r:id="rId13"/>
    <p:sldId id="274" r:id="rId14"/>
    <p:sldId id="275" r:id="rId15"/>
    <p:sldId id="272" r:id="rId16"/>
    <p:sldId id="276" r:id="rId17"/>
    <p:sldId id="277" r:id="rId18"/>
    <p:sldId id="271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338" y="-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2F1BE29-8AB8-482E-AD3F-AEC8E6AEA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C6C48210-9CB1-4017-851A-BF3F605E3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6B8F8D90-F4E7-4DAB-AEC6-E643ED77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22-8-2020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4127D83A-BF93-4C69-BDC0-AD1D3E04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36AB64A1-A3F5-4CB9-A9B3-487F34FE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23041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B1872D1-8CDF-43DE-A245-B91DED07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2F2BA74A-3F15-47FF-B026-E366E9272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19BA5D45-EA85-4EE7-8E54-4462E7F0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22-8-2020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928AFD3F-8B8B-413B-9AE3-8E59EC8E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B1C22A6D-15BE-4EA8-A509-43987A81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83698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="" xmlns:a16="http://schemas.microsoft.com/office/drawing/2014/main" id="{DF7355AC-1CB8-48CA-AE81-E1E6335B4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FA46D06A-D27F-4658-AA13-43F95D1B1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7BAF9535-A1DA-4874-A40B-0A6E0775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22-8-2020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B7B70FA5-7C2B-4A6B-BCCA-7B4BCD4D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5FA78C2A-4FAA-4D32-9876-BFBB5F5C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319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879CC31-39FC-4FC8-B674-D3A828A0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F30330D2-FA33-490A-B287-DF5657F6B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25D7B7EA-F424-48BC-B7E7-DC2BB59A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22-8-2020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39077A87-8ADD-44D4-8C11-EBDD3A06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636D1538-FEC0-44E5-AD28-79181A9F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0386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40F17A2-2B09-485E-90F9-72FF8DFA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EAB7BAD6-0735-41EA-8F67-635BADB65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1998985A-4901-420A-810D-493F00A0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22-8-2020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401CD44D-0475-497E-81C6-B167CDB1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7A4FDD5B-69DF-4F99-BAB2-0ABCD366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1924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BD4B095-FC1A-42FD-A4BE-82782300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F597D9BF-DC6F-48E8-B061-E8EEE699A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CC71571E-42A5-459C-8453-0D63D791F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FC7929BC-3B9F-4927-A346-716338A8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22-8-2020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F62FE8E7-F87A-496E-80BE-9FC94CC8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CEC0DDF8-5C8E-46D8-AC74-D13EBC46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9264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A8F6050-A228-42F5-8001-526A60D3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299F1F6D-F609-4387-97C4-D1459249C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75895B03-7438-4EE7-B736-D9720FC5A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="" xmlns:a16="http://schemas.microsoft.com/office/drawing/2014/main" id="{F705EE10-C722-4A1A-8EB2-EA570AF2F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="" xmlns:a16="http://schemas.microsoft.com/office/drawing/2014/main" id="{8B910ECD-27DA-403D-AC19-9570E22ED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="" xmlns:a16="http://schemas.microsoft.com/office/drawing/2014/main" id="{D77E60FF-9D6C-4391-B3D4-3383E95A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22-8-2020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="" xmlns:a16="http://schemas.microsoft.com/office/drawing/2014/main" id="{F0BEE2AE-1F0B-4881-8316-347898C9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="" xmlns:a16="http://schemas.microsoft.com/office/drawing/2014/main" id="{9F168A09-C77E-4F1D-BD1D-D882C2D4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11927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3D76D3-C607-4BEF-8F58-8B90AD2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="" xmlns:a16="http://schemas.microsoft.com/office/drawing/2014/main" id="{DB50A9D3-48CE-4777-9777-C87B1971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22-8-2020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="" xmlns:a16="http://schemas.microsoft.com/office/drawing/2014/main" id="{7537B385-606F-487B-AABE-0FD14D95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="" xmlns:a16="http://schemas.microsoft.com/office/drawing/2014/main" id="{D8FF4A0A-A367-4204-AFA1-F790B151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88545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="" xmlns:a16="http://schemas.microsoft.com/office/drawing/2014/main" id="{2058D9A0-300D-4795-A521-E7294309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22-8-2020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="" xmlns:a16="http://schemas.microsoft.com/office/drawing/2014/main" id="{AAB46A26-FBA7-442D-AAA6-24E967F8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9D43EEF8-E2A6-437F-A4E6-DE68D290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0284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D850057-A282-4E12-BFC0-6DFD1E61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DFF453CD-FC62-4FBC-AD74-84C593FC8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7CE62D8D-D117-4A07-94B9-8C4DF589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F9C52D93-587A-48A0-87E8-3D4619F8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22-8-2020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DD770B93-2EE9-4AB9-AF9E-19145959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26FA886D-365B-4FD1-8EA7-E9AA4BF8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99069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8877404-5744-4A16-B4FC-A30C6AD5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="" xmlns:a16="http://schemas.microsoft.com/office/drawing/2014/main" id="{9827DC2C-6952-4B79-AE5C-8F0A7EA5C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D33EA01D-971E-4902-B92D-B45D3F23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5114C209-0778-4F7C-BDED-D8A186C1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22-8-2020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C99DE0C2-9FBA-4330-83C4-1EED76EB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EDF5020E-4245-431D-B676-90F0EAD4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1763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="" xmlns:a16="http://schemas.microsoft.com/office/drawing/2014/main" id="{C2C6FB08-A9AE-499D-8D48-36435D64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0F827556-ED9A-4ADA-ACD9-C1FB4A68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674299E2-0500-4742-AA4A-CA966DAE1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D1D5-1654-4538-8418-B6EE1FB4A56C}" type="datetimeFigureOut">
              <a:rPr lang="nl-NL" smtClean="0"/>
              <a:pPr/>
              <a:t>22-8-2020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580EA542-A5E7-4BB7-A87A-C73F0EB69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16B7AD39-C36D-4F5C-B8A2-889CFEF14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70811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4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ep 29">
            <a:extLst>
              <a:ext uri="{FF2B5EF4-FFF2-40B4-BE49-F238E27FC236}">
                <a16:creationId xmlns="" xmlns:a16="http://schemas.microsoft.com/office/drawing/2014/main" id="{41EFB9FE-769E-4EF2-91C3-C578D8F916ED}"/>
              </a:ext>
            </a:extLst>
          </p:cNvPr>
          <p:cNvGrpSpPr/>
          <p:nvPr/>
        </p:nvGrpSpPr>
        <p:grpSpPr>
          <a:xfrm>
            <a:off x="0" y="434575"/>
            <a:ext cx="11135034" cy="6084605"/>
            <a:chOff x="0" y="434575"/>
            <a:chExt cx="11135034" cy="6084605"/>
          </a:xfrm>
        </p:grpSpPr>
        <p:pic>
          <p:nvPicPr>
            <p:cNvPr id="29" name="Afbeelding 28">
              <a:extLst>
                <a:ext uri="{FF2B5EF4-FFF2-40B4-BE49-F238E27FC236}">
                  <a16:creationId xmlns="" xmlns:a16="http://schemas.microsoft.com/office/drawing/2014/main" id="{59D50B84-2F40-4A03-BAF6-B4C47F708E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b="6232"/>
            <a:stretch/>
          </p:blipFill>
          <p:spPr>
            <a:xfrm>
              <a:off x="298583" y="434575"/>
              <a:ext cx="10836451" cy="5715592"/>
            </a:xfrm>
            <a:prstGeom prst="rect">
              <a:avLst/>
            </a:prstGeom>
          </p:spPr>
        </p:pic>
        <p:sp>
          <p:nvSpPr>
            <p:cNvPr id="5" name="Tekstvak 4">
              <a:extLst>
                <a:ext uri="{FF2B5EF4-FFF2-40B4-BE49-F238E27FC236}">
                  <a16:creationId xmlns="" xmlns:a16="http://schemas.microsoft.com/office/drawing/2014/main" id="{EACC29A0-7C53-481A-9E4D-1588B204DF98}"/>
                </a:ext>
              </a:extLst>
            </p:cNvPr>
            <p:cNvSpPr txBox="1"/>
            <p:nvPr/>
          </p:nvSpPr>
          <p:spPr>
            <a:xfrm>
              <a:off x="298583" y="1409700"/>
              <a:ext cx="1148019" cy="3378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="" xmlns:a16="http://schemas.microsoft.com/office/drawing/2014/main" id="{0459A87B-55AC-40D1-B449-381F1A68DE20}"/>
                </a:ext>
              </a:extLst>
            </p:cNvPr>
            <p:cNvSpPr txBox="1"/>
            <p:nvPr/>
          </p:nvSpPr>
          <p:spPr>
            <a:xfrm>
              <a:off x="1540851" y="5791435"/>
              <a:ext cx="389549" cy="36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="" xmlns:a16="http://schemas.microsoft.com/office/drawing/2014/main" id="{EFD13B2A-CF8F-4347-AB3B-272A141EC9E9}"/>
                </a:ext>
              </a:extLst>
            </p:cNvPr>
            <p:cNvSpPr txBox="1"/>
            <p:nvPr/>
          </p:nvSpPr>
          <p:spPr>
            <a:xfrm>
              <a:off x="0" y="1389380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Tekstvak 10">
              <a:extLst>
                <a:ext uri="{FF2B5EF4-FFF2-40B4-BE49-F238E27FC236}">
                  <a16:creationId xmlns="" xmlns:a16="http://schemas.microsoft.com/office/drawing/2014/main" id="{EE59985F-7B9D-4E40-BF76-E56C34BFF564}"/>
                </a:ext>
              </a:extLst>
            </p:cNvPr>
            <p:cNvSpPr txBox="1"/>
            <p:nvPr/>
          </p:nvSpPr>
          <p:spPr>
            <a:xfrm>
              <a:off x="1566013" y="6149848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="" xmlns:a16="http://schemas.microsoft.com/office/drawing/2014/main" id="{3B203840-8F9E-4257-AC9E-C583BCAECCD1}"/>
                </a:ext>
              </a:extLst>
            </p:cNvPr>
            <p:cNvSpPr txBox="1"/>
            <p:nvPr/>
          </p:nvSpPr>
          <p:spPr>
            <a:xfrm>
              <a:off x="1492558" y="2387835"/>
              <a:ext cx="1636722" cy="2639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15" name="Tekstvak 14">
              <a:extLst>
                <a:ext uri="{FF2B5EF4-FFF2-40B4-BE49-F238E27FC236}">
                  <a16:creationId xmlns="" xmlns:a16="http://schemas.microsoft.com/office/drawing/2014/main" id="{D97D3977-E61C-4424-A2A9-753667553FAD}"/>
                </a:ext>
              </a:extLst>
            </p:cNvPr>
            <p:cNvSpPr txBox="1"/>
            <p:nvPr/>
          </p:nvSpPr>
          <p:spPr>
            <a:xfrm>
              <a:off x="2310919" y="2329923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="" xmlns:a16="http://schemas.microsoft.com/office/drawing/2014/main" id="{06A12986-1419-49C2-8FE0-F45EF49222E0}"/>
                </a:ext>
              </a:extLst>
            </p:cNvPr>
            <p:cNvSpPr txBox="1"/>
            <p:nvPr/>
          </p:nvSpPr>
          <p:spPr>
            <a:xfrm>
              <a:off x="3261724" y="1176255"/>
              <a:ext cx="3210195" cy="2639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19" name="Tekstvak 18">
              <a:extLst>
                <a:ext uri="{FF2B5EF4-FFF2-40B4-BE49-F238E27FC236}">
                  <a16:creationId xmlns="" xmlns:a16="http://schemas.microsoft.com/office/drawing/2014/main" id="{DBBA3FEB-D47C-4B8D-9944-49BF88CAC616}"/>
                </a:ext>
              </a:extLst>
            </p:cNvPr>
            <p:cNvSpPr txBox="1"/>
            <p:nvPr/>
          </p:nvSpPr>
          <p:spPr>
            <a:xfrm>
              <a:off x="6471919" y="1145775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1" name="Tekstvak 20">
              <a:extLst>
                <a:ext uri="{FF2B5EF4-FFF2-40B4-BE49-F238E27FC236}">
                  <a16:creationId xmlns="" xmlns:a16="http://schemas.microsoft.com/office/drawing/2014/main" id="{802BE13D-A99F-4F59-8427-F1FD5249DF40}"/>
                </a:ext>
              </a:extLst>
            </p:cNvPr>
            <p:cNvSpPr txBox="1"/>
            <p:nvPr/>
          </p:nvSpPr>
          <p:spPr>
            <a:xfrm>
              <a:off x="3261725" y="2105554"/>
              <a:ext cx="853076" cy="2639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23" name="Tekstvak 22">
              <a:extLst>
                <a:ext uri="{FF2B5EF4-FFF2-40B4-BE49-F238E27FC236}">
                  <a16:creationId xmlns="" xmlns:a16="http://schemas.microsoft.com/office/drawing/2014/main" id="{0BF3376F-2597-4A79-B995-5D3093AD8CA3}"/>
                </a:ext>
              </a:extLst>
            </p:cNvPr>
            <p:cNvSpPr txBox="1"/>
            <p:nvPr/>
          </p:nvSpPr>
          <p:spPr>
            <a:xfrm>
              <a:off x="3781503" y="2056156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5" name="Tekstvak 24">
              <a:extLst>
                <a:ext uri="{FF2B5EF4-FFF2-40B4-BE49-F238E27FC236}">
                  <a16:creationId xmlns="" xmlns:a16="http://schemas.microsoft.com/office/drawing/2014/main" id="{7520D0AB-7C21-4D6E-B958-831D93507BA1}"/>
                </a:ext>
              </a:extLst>
            </p:cNvPr>
            <p:cNvSpPr txBox="1"/>
            <p:nvPr/>
          </p:nvSpPr>
          <p:spPr>
            <a:xfrm>
              <a:off x="10281958" y="5914935"/>
              <a:ext cx="853076" cy="2639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27" name="Tekstvak 26">
              <a:extLst>
                <a:ext uri="{FF2B5EF4-FFF2-40B4-BE49-F238E27FC236}">
                  <a16:creationId xmlns="" xmlns:a16="http://schemas.microsoft.com/office/drawing/2014/main" id="{BF1D15B4-280B-42E6-906E-79A579103AC0}"/>
                </a:ext>
              </a:extLst>
            </p:cNvPr>
            <p:cNvSpPr txBox="1"/>
            <p:nvPr/>
          </p:nvSpPr>
          <p:spPr>
            <a:xfrm>
              <a:off x="9983375" y="5872715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35064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1435" y="470517"/>
          <a:ext cx="10670962" cy="549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5481"/>
                <a:gridCol w="5335481"/>
              </a:tblGrid>
              <a:tr h="2747638">
                <a:tc>
                  <a:txBody>
                    <a:bodyPr/>
                    <a:lstStyle/>
                    <a:p>
                      <a:r>
                        <a:rPr lang="nl-NL" dirty="0" smtClean="0"/>
                        <a:t>5.</a:t>
                      </a:r>
                      <a:r>
                        <a:rPr lang="nl-NL" baseline="0" dirty="0" smtClean="0"/>
                        <a:t>Maak een nieuw bestand </a:t>
                      </a:r>
                      <a:r>
                        <a:rPr lang="nl-NL" baseline="0" dirty="0" err="1" smtClean="0"/>
                        <a:t>Test.txt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aan </a:t>
                      </a:r>
                      <a:r>
                        <a:rPr lang="nl-NL" baseline="0" dirty="0" smtClean="0"/>
                        <a:t>in de </a:t>
                      </a:r>
                      <a:r>
                        <a:rPr lang="nl-NL" baseline="0" dirty="0" err="1" smtClean="0"/>
                        <a:t>repository</a:t>
                      </a:r>
                      <a:r>
                        <a:rPr lang="nl-NL" baseline="0" dirty="0" smtClean="0"/>
                        <a:t> 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6. De lokale </a:t>
                      </a:r>
                      <a:r>
                        <a:rPr lang="nl-NL" dirty="0" err="1" smtClean="0"/>
                        <a:t>repository</a:t>
                      </a:r>
                      <a:r>
                        <a:rPr lang="nl-NL" baseline="0" dirty="0" smtClean="0"/>
                        <a:t> ziet er vervolgens zo uit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38">
                <a:tc>
                  <a:txBody>
                    <a:bodyPr/>
                    <a:lstStyle/>
                    <a:p>
                      <a:r>
                        <a:rPr lang="nl-NL" dirty="0" smtClean="0"/>
                        <a:t>7. Klik op </a:t>
                      </a:r>
                      <a:r>
                        <a:rPr lang="nl-NL" dirty="0" err="1" smtClean="0"/>
                        <a:t>Rescan</a:t>
                      </a:r>
                      <a:r>
                        <a:rPr lang="nl-NL" baseline="0" dirty="0" smtClean="0"/>
                        <a:t> in Git GUI om te zien of er lokaal aanpassingen zijn gedaan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8. Klik op Stage </a:t>
                      </a:r>
                      <a:r>
                        <a:rPr lang="nl-NL" dirty="0" err="1" smtClean="0"/>
                        <a:t>Changed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712" r="1003"/>
          <a:stretch>
            <a:fillRect/>
          </a:stretch>
        </p:blipFill>
        <p:spPr bwMode="auto">
          <a:xfrm>
            <a:off x="870554" y="896646"/>
            <a:ext cx="4651249" cy="215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825802"/>
            <a:ext cx="4931093" cy="238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1074" y="3790354"/>
            <a:ext cx="3924301" cy="216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2777" y="3530600"/>
            <a:ext cx="4433272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1435" y="470517"/>
          <a:ext cx="10670962" cy="549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5481"/>
                <a:gridCol w="5335481"/>
              </a:tblGrid>
              <a:tr h="2747638">
                <a:tc>
                  <a:txBody>
                    <a:bodyPr/>
                    <a:lstStyle/>
                    <a:p>
                      <a:r>
                        <a:rPr lang="nl-NL" dirty="0" smtClean="0"/>
                        <a:t>9.</a:t>
                      </a:r>
                      <a:r>
                        <a:rPr lang="nl-NL" baseline="0" dirty="0" smtClean="0"/>
                        <a:t> Nu is </a:t>
                      </a:r>
                      <a:r>
                        <a:rPr lang="nl-NL" baseline="0" dirty="0" err="1" smtClean="0"/>
                        <a:t>Test.txt</a:t>
                      </a:r>
                      <a:r>
                        <a:rPr lang="nl-NL" baseline="0" dirty="0" smtClean="0"/>
                        <a:t> verplaatst naar </a:t>
                      </a:r>
                      <a:r>
                        <a:rPr lang="nl-NL" baseline="0" dirty="0" err="1" smtClean="0"/>
                        <a:t>Staged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Changes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10. Klik op </a:t>
                      </a:r>
                      <a:r>
                        <a:rPr lang="nl-NL" dirty="0" err="1" smtClean="0"/>
                        <a:t>Sign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Off</a:t>
                      </a:r>
                      <a:r>
                        <a:rPr lang="nl-NL" dirty="0" smtClean="0"/>
                        <a:t> om tekst toe te voegen bij de verandering 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38">
                <a:tc>
                  <a:txBody>
                    <a:bodyPr/>
                    <a:lstStyle/>
                    <a:p>
                      <a:r>
                        <a:rPr lang="nl-NL" dirty="0" smtClean="0"/>
                        <a:t>11. Klik op </a:t>
                      </a:r>
                      <a:r>
                        <a:rPr lang="nl-NL" dirty="0" err="1" smtClean="0"/>
                        <a:t>Commit</a:t>
                      </a:r>
                      <a:r>
                        <a:rPr lang="nl-NL" baseline="0" dirty="0" smtClean="0"/>
                        <a:t> en vervolgens Push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12. He</a:t>
                      </a:r>
                      <a:r>
                        <a:rPr lang="nl-NL" baseline="0" dirty="0" smtClean="0"/>
                        <a:t>t volgende scherm komt tevoorschijn met wat er naar de </a:t>
                      </a:r>
                      <a:r>
                        <a:rPr lang="nl-NL" baseline="0" dirty="0" err="1" smtClean="0"/>
                        <a:t>repository</a:t>
                      </a:r>
                      <a:r>
                        <a:rPr lang="nl-NL" baseline="0" dirty="0" smtClean="0"/>
                        <a:t> is </a:t>
                      </a:r>
                      <a:r>
                        <a:rPr lang="nl-NL" baseline="0" dirty="0" err="1" smtClean="0"/>
                        <a:t>gepushed</a:t>
                      </a:r>
                      <a:r>
                        <a:rPr lang="nl-NL" baseline="0" dirty="0" smtClean="0"/>
                        <a:t> 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 cstate="print"/>
          <a:srcRect l="1104" r="1039" b="1441"/>
          <a:stretch>
            <a:fillRect/>
          </a:stretch>
        </p:blipFill>
        <p:spPr bwMode="auto">
          <a:xfrm>
            <a:off x="1455937" y="3604333"/>
            <a:ext cx="2361460" cy="235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7433" y="3969973"/>
            <a:ext cx="4379651" cy="198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1661" y="790113"/>
            <a:ext cx="4459167" cy="242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00731" y="1057250"/>
            <a:ext cx="3971970" cy="21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6073" y="373437"/>
          <a:ext cx="8128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13.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Test.txt</a:t>
                      </a:r>
                      <a:r>
                        <a:rPr lang="nl-NL" baseline="0" dirty="0" smtClean="0"/>
                        <a:t> is nu toegevoegd aan de </a:t>
                      </a:r>
                      <a:r>
                        <a:rPr lang="nl-NL" baseline="0" dirty="0" err="1" smtClean="0"/>
                        <a:t>repository</a:t>
                      </a:r>
                      <a:r>
                        <a:rPr lang="nl-NL" baseline="0" dirty="0" smtClean="0"/>
                        <a:t> op </a:t>
                      </a:r>
                      <a:r>
                        <a:rPr lang="nl-NL" baseline="0" dirty="0" err="1" smtClean="0"/>
                        <a:t>github</a:t>
                      </a:r>
                      <a:r>
                        <a:rPr lang="nl-NL" baseline="0" dirty="0" smtClean="0"/>
                        <a:t>. Klik op </a:t>
                      </a:r>
                      <a:r>
                        <a:rPr lang="nl-NL" baseline="0" dirty="0" err="1" smtClean="0"/>
                        <a:t>Text.txt</a:t>
                      </a:r>
                      <a:r>
                        <a:rPr lang="nl-NL" baseline="0" dirty="0" smtClean="0"/>
                        <a:t>. </a:t>
                      </a:r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8776" y="745725"/>
            <a:ext cx="9721709" cy="585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584450" y="4292600"/>
            <a:ext cx="149225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2597150" y="5270500"/>
            <a:ext cx="521970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6073" y="373437"/>
          <a:ext cx="8128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14.</a:t>
                      </a:r>
                      <a:r>
                        <a:rPr lang="nl-NL" baseline="0" dirty="0" smtClean="0"/>
                        <a:t> Klik op de pen om het bestand aan te passen</a:t>
                      </a:r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983" y="719090"/>
            <a:ext cx="9535252" cy="574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185275" y="4930775"/>
            <a:ext cx="234950" cy="22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6072" y="373437"/>
          <a:ext cx="930478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478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15.</a:t>
                      </a:r>
                      <a:r>
                        <a:rPr lang="nl-NL" baseline="0" dirty="0" smtClean="0"/>
                        <a:t> Voeg “Nieuwe regel” toe aan het bestand en bij de beschrijving “Nieuwe regel toegevoegd” . Klik Vervolgens op </a:t>
                      </a:r>
                      <a:r>
                        <a:rPr lang="nl-NL" baseline="0" dirty="0" err="1" smtClean="0"/>
                        <a:t>Commit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changes</a:t>
                      </a:r>
                      <a:r>
                        <a:rPr lang="nl-NL" baseline="0" dirty="0" smtClean="0"/>
                        <a:t>.</a:t>
                      </a:r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85275" y="4930775"/>
            <a:ext cx="234950" cy="22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b="617"/>
          <a:stretch>
            <a:fillRect/>
          </a:stretch>
        </p:blipFill>
        <p:spPr bwMode="auto">
          <a:xfrm>
            <a:off x="1597980" y="963819"/>
            <a:ext cx="9081857" cy="543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669574" y="2423379"/>
            <a:ext cx="497984" cy="66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4004958" y="5425539"/>
            <a:ext cx="719812" cy="15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3907880" y="6191319"/>
            <a:ext cx="593053" cy="14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1435" y="470517"/>
          <a:ext cx="10670962" cy="549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5481"/>
                <a:gridCol w="5335481"/>
              </a:tblGrid>
              <a:tr h="2747638">
                <a:tc>
                  <a:txBody>
                    <a:bodyPr/>
                    <a:lstStyle/>
                    <a:p>
                      <a:r>
                        <a:rPr lang="nl-NL" dirty="0" smtClean="0"/>
                        <a:t>16. 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Fetch</a:t>
                      </a:r>
                      <a:r>
                        <a:rPr lang="nl-NL" baseline="0" dirty="0" smtClean="0"/>
                        <a:t> vervolgens in Git GUI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17. Daarna een </a:t>
                      </a:r>
                      <a:r>
                        <a:rPr lang="nl-NL" dirty="0" err="1" smtClean="0"/>
                        <a:t>Local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Merge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38">
                <a:tc>
                  <a:txBody>
                    <a:bodyPr/>
                    <a:lstStyle/>
                    <a:p>
                      <a:r>
                        <a:rPr lang="nl-NL" dirty="0" smtClean="0"/>
                        <a:t>18. Het</a:t>
                      </a:r>
                      <a:r>
                        <a:rPr lang="nl-NL" baseline="0" dirty="0" smtClean="0"/>
                        <a:t> onderstaande scherm komt tevoorschijn, waar </a:t>
                      </a:r>
                      <a:r>
                        <a:rPr lang="nl-NL" baseline="0" dirty="0" err="1" smtClean="0"/>
                        <a:t>Merge</a:t>
                      </a:r>
                      <a:r>
                        <a:rPr lang="nl-NL" baseline="0" dirty="0" smtClean="0"/>
                        <a:t> aangeklikt kan worden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19.  Hierna is de verandering</a:t>
                      </a:r>
                      <a:r>
                        <a:rPr lang="nl-NL" baseline="0" dirty="0" smtClean="0"/>
                        <a:t> ook lokaal aangepast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491" y="3880459"/>
            <a:ext cx="2850148" cy="212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7136" y="3681645"/>
            <a:ext cx="4858631" cy="224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3948113" y="5772150"/>
            <a:ext cx="457200" cy="13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 l="432" t="346"/>
          <a:stretch>
            <a:fillRect/>
          </a:stretch>
        </p:blipFill>
        <p:spPr bwMode="auto">
          <a:xfrm>
            <a:off x="736234" y="790895"/>
            <a:ext cx="4474958" cy="243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4261" y="786076"/>
            <a:ext cx="4472139" cy="24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1435" y="470517"/>
          <a:ext cx="10670962" cy="549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5481"/>
                <a:gridCol w="5335481"/>
              </a:tblGrid>
              <a:tr h="2747638">
                <a:tc>
                  <a:txBody>
                    <a:bodyPr/>
                    <a:lstStyle/>
                    <a:p>
                      <a:r>
                        <a:rPr lang="nl-NL" dirty="0" smtClean="0"/>
                        <a:t>13.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Test.txt</a:t>
                      </a:r>
                      <a:r>
                        <a:rPr lang="nl-NL" baseline="0" dirty="0" smtClean="0"/>
                        <a:t> is nu toegevoegd aan de </a:t>
                      </a:r>
                      <a:r>
                        <a:rPr lang="nl-NL" baseline="0" dirty="0" err="1" smtClean="0"/>
                        <a:t>repository</a:t>
                      </a:r>
                      <a:r>
                        <a:rPr lang="nl-NL" baseline="0" dirty="0" smtClean="0"/>
                        <a:t> op </a:t>
                      </a:r>
                      <a:r>
                        <a:rPr lang="nl-NL" baseline="0" dirty="0" err="1" smtClean="0"/>
                        <a:t>github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14. Klik</a:t>
                      </a:r>
                      <a:r>
                        <a:rPr lang="nl-NL" baseline="0" dirty="0" smtClean="0"/>
                        <a:t> op </a:t>
                      </a:r>
                      <a:r>
                        <a:rPr lang="nl-NL" baseline="0" dirty="0" err="1" smtClean="0"/>
                        <a:t>Text.txt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38">
                <a:tc>
                  <a:txBody>
                    <a:bodyPr/>
                    <a:lstStyle/>
                    <a:p>
                      <a:r>
                        <a:rPr lang="nl-NL" dirty="0" smtClean="0"/>
                        <a:t>15. 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16.  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570" y="1006752"/>
            <a:ext cx="3559945" cy="214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3219" y="949909"/>
            <a:ext cx="3592914" cy="216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5534" y="3698766"/>
            <a:ext cx="3745635" cy="225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 l="56345" t="11812" r="18743" b="42828"/>
          <a:stretch>
            <a:fillRect/>
          </a:stretch>
        </p:blipFill>
        <p:spPr bwMode="auto">
          <a:xfrm>
            <a:off x="6409678" y="3415136"/>
            <a:ext cx="4604551" cy="251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460" y="356548"/>
            <a:ext cx="42386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5328" y="393577"/>
            <a:ext cx="58769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2632" y="2870013"/>
            <a:ext cx="6937574" cy="377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ep 17">
            <a:extLst>
              <a:ext uri="{FF2B5EF4-FFF2-40B4-BE49-F238E27FC236}">
                <a16:creationId xmlns="" xmlns:a16="http://schemas.microsoft.com/office/drawing/2014/main" id="{85753293-FD95-419C-A81F-896022D96F8E}"/>
              </a:ext>
            </a:extLst>
          </p:cNvPr>
          <p:cNvGrpSpPr/>
          <p:nvPr/>
        </p:nvGrpSpPr>
        <p:grpSpPr>
          <a:xfrm>
            <a:off x="687146" y="751840"/>
            <a:ext cx="8944534" cy="4769482"/>
            <a:chOff x="687146" y="751840"/>
            <a:chExt cx="8944534" cy="4769482"/>
          </a:xfrm>
        </p:grpSpPr>
        <p:pic>
          <p:nvPicPr>
            <p:cNvPr id="13" name="Afbeelding 12">
              <a:extLst>
                <a:ext uri="{FF2B5EF4-FFF2-40B4-BE49-F238E27FC236}">
                  <a16:creationId xmlns="" xmlns:a16="http://schemas.microsoft.com/office/drawing/2014/main" id="{137D454B-C00C-45FE-B143-026148A07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146" y="751840"/>
              <a:ext cx="8944534" cy="4769482"/>
            </a:xfrm>
            <a:prstGeom prst="rect">
              <a:avLst/>
            </a:prstGeom>
          </p:spPr>
        </p:pic>
        <p:sp>
          <p:nvSpPr>
            <p:cNvPr id="6" name="Tekstvak 5">
              <a:extLst>
                <a:ext uri="{FF2B5EF4-FFF2-40B4-BE49-F238E27FC236}">
                  <a16:creationId xmlns="" xmlns:a16="http://schemas.microsoft.com/office/drawing/2014/main" id="{33712DB5-A541-48EB-A474-20E149CED57E}"/>
                </a:ext>
              </a:extLst>
            </p:cNvPr>
            <p:cNvSpPr txBox="1"/>
            <p:nvPr/>
          </p:nvSpPr>
          <p:spPr>
            <a:xfrm>
              <a:off x="687147" y="1242698"/>
              <a:ext cx="938454" cy="3378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="" xmlns:a16="http://schemas.microsoft.com/office/drawing/2014/main" id="{D9C485DC-A8B5-4614-8CD1-19AB1EA7E543}"/>
                </a:ext>
              </a:extLst>
            </p:cNvPr>
            <p:cNvSpPr txBox="1"/>
            <p:nvPr/>
          </p:nvSpPr>
          <p:spPr>
            <a:xfrm>
              <a:off x="1103498" y="1220870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="" xmlns:a16="http://schemas.microsoft.com/office/drawing/2014/main" id="{34075E6A-7C22-4C89-9947-9731A9CEC5C6}"/>
                </a:ext>
              </a:extLst>
            </p:cNvPr>
            <p:cNvSpPr txBox="1"/>
            <p:nvPr/>
          </p:nvSpPr>
          <p:spPr>
            <a:xfrm>
              <a:off x="1703411" y="1316359"/>
              <a:ext cx="2035469" cy="2641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="" xmlns:a16="http://schemas.microsoft.com/office/drawing/2014/main" id="{B975F279-3569-44F7-8003-5C8E66801F2D}"/>
                </a:ext>
              </a:extLst>
            </p:cNvPr>
            <p:cNvSpPr txBox="1"/>
            <p:nvPr/>
          </p:nvSpPr>
          <p:spPr>
            <a:xfrm>
              <a:off x="3741627" y="1263773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="" xmlns:a16="http://schemas.microsoft.com/office/drawing/2014/main" id="{4995B4FD-EAEB-4B5F-9FDA-E0D1758B0691}"/>
                </a:ext>
              </a:extLst>
            </p:cNvPr>
            <p:cNvSpPr txBox="1"/>
            <p:nvPr/>
          </p:nvSpPr>
          <p:spPr>
            <a:xfrm>
              <a:off x="2560320" y="2634723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="" xmlns:a16="http://schemas.microsoft.com/office/drawing/2014/main" id="{691C9F98-6371-43BD-8674-51E27646F083}"/>
                </a:ext>
              </a:extLst>
            </p:cNvPr>
            <p:cNvSpPr txBox="1"/>
            <p:nvPr/>
          </p:nvSpPr>
          <p:spPr>
            <a:xfrm>
              <a:off x="2020469" y="2687426"/>
              <a:ext cx="600810" cy="2641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332669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871" y="426128"/>
            <a:ext cx="6085142" cy="293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2740" y="1390619"/>
            <a:ext cx="670468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5278" y="3137434"/>
            <a:ext cx="5968060" cy="289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510291" cy="355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505" y="1216241"/>
            <a:ext cx="5646305" cy="307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7588" y="1713213"/>
            <a:ext cx="6338148" cy="345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25771" y="2431265"/>
            <a:ext cx="6169472" cy="337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1317" y="4449525"/>
            <a:ext cx="5320683" cy="24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48544" y="3155833"/>
            <a:ext cx="2929400" cy="289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946" y="0"/>
            <a:ext cx="8522630" cy="512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0012" y="418256"/>
            <a:ext cx="9427346" cy="567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8383" y="759706"/>
            <a:ext cx="10687975" cy="643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 l="56345" t="11812" r="18743" b="42828"/>
          <a:stretch>
            <a:fillRect/>
          </a:stretch>
        </p:blipFill>
        <p:spPr bwMode="auto">
          <a:xfrm>
            <a:off x="4684450" y="2911875"/>
            <a:ext cx="6241002" cy="340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00368" y="3562072"/>
            <a:ext cx="64103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 l="56403" t="11737" r="18595" b="42511"/>
          <a:stretch>
            <a:fillRect/>
          </a:stretch>
        </p:blipFill>
        <p:spPr bwMode="auto">
          <a:xfrm>
            <a:off x="7131729" y="4315267"/>
            <a:ext cx="5060271" cy="277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05511" y="4564649"/>
            <a:ext cx="44100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90883" y="5797118"/>
            <a:ext cx="5086602" cy="328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ep 8">
            <a:extLst>
              <a:ext uri="{FF2B5EF4-FFF2-40B4-BE49-F238E27FC236}">
                <a16:creationId xmlns="" xmlns:a16="http://schemas.microsoft.com/office/drawing/2014/main" id="{F74B3E4B-9CA4-40FA-ADE7-643289962F85}"/>
              </a:ext>
            </a:extLst>
          </p:cNvPr>
          <p:cNvGrpSpPr/>
          <p:nvPr/>
        </p:nvGrpSpPr>
        <p:grpSpPr>
          <a:xfrm>
            <a:off x="396240" y="860425"/>
            <a:ext cx="9115506" cy="4840386"/>
            <a:chOff x="396240" y="860425"/>
            <a:chExt cx="9115506" cy="4840386"/>
          </a:xfrm>
        </p:grpSpPr>
        <p:pic>
          <p:nvPicPr>
            <p:cNvPr id="4" name="Afbeelding 3">
              <a:extLst>
                <a:ext uri="{FF2B5EF4-FFF2-40B4-BE49-F238E27FC236}">
                  <a16:creationId xmlns="" xmlns:a16="http://schemas.microsoft.com/office/drawing/2014/main" id="{263EECB5-1CA1-47BD-AB2F-8805FD34A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" y="860425"/>
              <a:ext cx="9115506" cy="4840386"/>
            </a:xfrm>
            <a:prstGeom prst="rect">
              <a:avLst/>
            </a:prstGeom>
          </p:spPr>
        </p:pic>
        <p:sp>
          <p:nvSpPr>
            <p:cNvPr id="6" name="Tekstvak 5">
              <a:extLst>
                <a:ext uri="{FF2B5EF4-FFF2-40B4-BE49-F238E27FC236}">
                  <a16:creationId xmlns="" xmlns:a16="http://schemas.microsoft.com/office/drawing/2014/main" id="{A0C4B51A-D201-48AF-A191-B742ABC75F37}"/>
                </a:ext>
              </a:extLst>
            </p:cNvPr>
            <p:cNvSpPr txBox="1"/>
            <p:nvPr/>
          </p:nvSpPr>
          <p:spPr>
            <a:xfrm>
              <a:off x="1454957" y="2159400"/>
              <a:ext cx="760134" cy="7057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="" xmlns:a16="http://schemas.microsoft.com/office/drawing/2014/main" id="{3CCA7197-2F71-4C83-B7DE-EDB04CEE150A}"/>
                </a:ext>
              </a:extLst>
            </p:cNvPr>
            <p:cNvSpPr txBox="1"/>
            <p:nvPr/>
          </p:nvSpPr>
          <p:spPr>
            <a:xfrm>
              <a:off x="1156374" y="2328310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57204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ep 17">
            <a:extLst>
              <a:ext uri="{FF2B5EF4-FFF2-40B4-BE49-F238E27FC236}">
                <a16:creationId xmlns="" xmlns:a16="http://schemas.microsoft.com/office/drawing/2014/main" id="{7A582CC3-15E8-41A4-83B8-16B96C3689B7}"/>
              </a:ext>
            </a:extLst>
          </p:cNvPr>
          <p:cNvGrpSpPr/>
          <p:nvPr/>
        </p:nvGrpSpPr>
        <p:grpSpPr>
          <a:xfrm>
            <a:off x="365760" y="846856"/>
            <a:ext cx="9663289" cy="5164287"/>
            <a:chOff x="314960" y="846856"/>
            <a:chExt cx="9663289" cy="5164287"/>
          </a:xfrm>
        </p:grpSpPr>
        <p:pic>
          <p:nvPicPr>
            <p:cNvPr id="13" name="Afbeelding 12">
              <a:extLst>
                <a:ext uri="{FF2B5EF4-FFF2-40B4-BE49-F238E27FC236}">
                  <a16:creationId xmlns="" xmlns:a16="http://schemas.microsoft.com/office/drawing/2014/main" id="{0047E823-16EE-4C8E-83E1-D6D180F04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b="4992"/>
            <a:stretch/>
          </p:blipFill>
          <p:spPr>
            <a:xfrm>
              <a:off x="314960" y="846856"/>
              <a:ext cx="9663289" cy="5164287"/>
            </a:xfrm>
            <a:prstGeom prst="rect">
              <a:avLst/>
            </a:prstGeom>
          </p:spPr>
        </p:pic>
        <p:sp>
          <p:nvSpPr>
            <p:cNvPr id="6" name="Tekstvak 5">
              <a:extLst>
                <a:ext uri="{FF2B5EF4-FFF2-40B4-BE49-F238E27FC236}">
                  <a16:creationId xmlns="" xmlns:a16="http://schemas.microsoft.com/office/drawing/2014/main" id="{18C844BB-092F-44F8-9C1A-EE075FC3B62F}"/>
                </a:ext>
              </a:extLst>
            </p:cNvPr>
            <p:cNvSpPr txBox="1"/>
            <p:nvPr/>
          </p:nvSpPr>
          <p:spPr>
            <a:xfrm>
              <a:off x="1074890" y="1907070"/>
              <a:ext cx="380067" cy="2570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="" xmlns:a16="http://schemas.microsoft.com/office/drawing/2014/main" id="{FC72E59D-16AE-4D6E-A8B2-A0262468575B}"/>
                </a:ext>
              </a:extLst>
            </p:cNvPr>
            <p:cNvSpPr txBox="1"/>
            <p:nvPr/>
          </p:nvSpPr>
          <p:spPr>
            <a:xfrm>
              <a:off x="364304" y="1850909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="" xmlns:a16="http://schemas.microsoft.com/office/drawing/2014/main" id="{5FE181FB-3BDB-4EA4-AE79-235B931E1E88}"/>
                </a:ext>
              </a:extLst>
            </p:cNvPr>
            <p:cNvSpPr txBox="1"/>
            <p:nvPr/>
          </p:nvSpPr>
          <p:spPr>
            <a:xfrm>
              <a:off x="610119" y="1907070"/>
              <a:ext cx="151881" cy="2570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="" xmlns:a16="http://schemas.microsoft.com/office/drawing/2014/main" id="{ED16823C-7F29-4D34-897E-7B38A1B6E5A4}"/>
                </a:ext>
              </a:extLst>
            </p:cNvPr>
            <p:cNvSpPr txBox="1"/>
            <p:nvPr/>
          </p:nvSpPr>
          <p:spPr>
            <a:xfrm>
              <a:off x="1457042" y="1360832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="" xmlns:a16="http://schemas.microsoft.com/office/drawing/2014/main" id="{1234FD78-BA6F-4D09-B4C9-DB475A31CEBF}"/>
                </a:ext>
              </a:extLst>
            </p:cNvPr>
            <p:cNvSpPr txBox="1"/>
            <p:nvPr/>
          </p:nvSpPr>
          <p:spPr>
            <a:xfrm>
              <a:off x="1526085" y="1650060"/>
              <a:ext cx="170636" cy="2008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17" name="Tekstvak 16">
              <a:extLst>
                <a:ext uri="{FF2B5EF4-FFF2-40B4-BE49-F238E27FC236}">
                  <a16:creationId xmlns="" xmlns:a16="http://schemas.microsoft.com/office/drawing/2014/main" id="{606C943C-CF05-47CC-9965-D6FDD5A22B58}"/>
                </a:ext>
              </a:extLst>
            </p:cNvPr>
            <p:cNvSpPr txBox="1"/>
            <p:nvPr/>
          </p:nvSpPr>
          <p:spPr>
            <a:xfrm>
              <a:off x="1451446" y="1874808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84851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327"/>
          <a:stretch>
            <a:fillRect/>
          </a:stretch>
        </p:blipFill>
        <p:spPr bwMode="auto">
          <a:xfrm>
            <a:off x="835038" y="366455"/>
            <a:ext cx="9669619" cy="580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76363" y="1209675"/>
            <a:ext cx="1204912" cy="261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1604963" y="1657350"/>
            <a:ext cx="1576387" cy="1423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b="412"/>
          <a:stretch>
            <a:fillRect/>
          </a:stretch>
        </p:blipFill>
        <p:spPr bwMode="auto">
          <a:xfrm>
            <a:off x="852170" y="368480"/>
            <a:ext cx="9641236" cy="578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422400" y="1504950"/>
            <a:ext cx="87630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b="457"/>
          <a:stretch>
            <a:fillRect/>
          </a:stretch>
        </p:blipFill>
        <p:spPr bwMode="auto">
          <a:xfrm>
            <a:off x="812706" y="347092"/>
            <a:ext cx="9690768" cy="580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b="679"/>
          <a:stretch>
            <a:fillRect/>
          </a:stretch>
        </p:blipFill>
        <p:spPr bwMode="auto">
          <a:xfrm>
            <a:off x="828212" y="351860"/>
            <a:ext cx="9665194" cy="578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1435" y="470517"/>
          <a:ext cx="10670962" cy="549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5481"/>
                <a:gridCol w="5335481"/>
              </a:tblGrid>
              <a:tr h="2747638">
                <a:tc>
                  <a:txBody>
                    <a:bodyPr/>
                    <a:lstStyle/>
                    <a:p>
                      <a:r>
                        <a:rPr lang="nl-NL" dirty="0" smtClean="0"/>
                        <a:t>1.</a:t>
                      </a:r>
                      <a:r>
                        <a:rPr lang="nl-NL" baseline="0" dirty="0" smtClean="0"/>
                        <a:t> Open Git GUI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2. </a:t>
                      </a:r>
                      <a:r>
                        <a:rPr lang="nl-NL" dirty="0" err="1" smtClean="0"/>
                        <a:t>Clone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Existing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Repository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38">
                <a:tc>
                  <a:txBody>
                    <a:bodyPr/>
                    <a:lstStyle/>
                    <a:p>
                      <a:r>
                        <a:rPr lang="nl-NL" dirty="0" smtClean="0"/>
                        <a:t>3. Het volgende</a:t>
                      </a:r>
                      <a:r>
                        <a:rPr lang="nl-NL" baseline="0" dirty="0" smtClean="0"/>
                        <a:t> scherm komt tevoorschijn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4. Open de </a:t>
                      </a:r>
                      <a:r>
                        <a:rPr lang="nl-NL" dirty="0" err="1" smtClean="0"/>
                        <a:t>repository</a:t>
                      </a:r>
                      <a:r>
                        <a:rPr lang="nl-NL" baseline="0" dirty="0" smtClean="0"/>
                        <a:t> lokaal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5017" y="970223"/>
            <a:ext cx="3678823" cy="2165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343150" y="1662113"/>
            <a:ext cx="1185863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3654" y="962025"/>
            <a:ext cx="4914395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9640" y="3548468"/>
            <a:ext cx="4370704" cy="23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9825" y="3582528"/>
            <a:ext cx="4876800" cy="2342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234</Words>
  <Application>Microsoft Office PowerPoint</Application>
  <PresentationFormat>Custom</PresentationFormat>
  <Paragraphs>36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Kantoorthema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mark verschuren</dc:creator>
  <cp:lastModifiedBy>Sam Ordeman</cp:lastModifiedBy>
  <cp:revision>7</cp:revision>
  <dcterms:created xsi:type="dcterms:W3CDTF">2020-08-19T06:48:17Z</dcterms:created>
  <dcterms:modified xsi:type="dcterms:W3CDTF">2020-08-22T14:33:55Z</dcterms:modified>
</cp:coreProperties>
</file>