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8280400" cy="4319588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FAC"/>
    <a:srgbClr val="F9ECAC"/>
    <a:srgbClr val="E5F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/>
    <p:restoredTop sz="94663"/>
  </p:normalViewPr>
  <p:slideViewPr>
    <p:cSldViewPr snapToGrid="0" snapToObjects="1">
      <p:cViewPr>
        <p:scale>
          <a:sx n="121" d="100"/>
          <a:sy n="121" d="100"/>
        </p:scale>
        <p:origin x="128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706935"/>
            <a:ext cx="62103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2268784"/>
            <a:ext cx="62103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31.12.19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53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31.12.19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9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229980"/>
            <a:ext cx="1785461" cy="3660651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229980"/>
            <a:ext cx="5252879" cy="3660651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31.12.19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65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31.12.19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09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6" y="1076898"/>
            <a:ext cx="7141845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6" y="2890725"/>
            <a:ext cx="7141845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31.12.19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46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149892"/>
            <a:ext cx="3519170" cy="274073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4" y="1149892"/>
            <a:ext cx="3519170" cy="274073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31.12.19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59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29980"/>
            <a:ext cx="7141845" cy="834921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058899"/>
            <a:ext cx="350299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1577851"/>
            <a:ext cx="3502997" cy="23207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058899"/>
            <a:ext cx="3520249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1577851"/>
            <a:ext cx="3520249" cy="23207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31.12.19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6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31.12.19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27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31.12.19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18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87972"/>
            <a:ext cx="267064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9" y="621943"/>
            <a:ext cx="4191953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295879"/>
            <a:ext cx="267064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31.12.19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86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87972"/>
            <a:ext cx="267064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9" y="621943"/>
            <a:ext cx="4191953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295879"/>
            <a:ext cx="267064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31.12.19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33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9" y="229980"/>
            <a:ext cx="714184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9" y="1149892"/>
            <a:ext cx="714184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4003618"/>
            <a:ext cx="186309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76540-48DD-D34F-BA48-84524032606B}" type="datetimeFigureOut">
              <a:t>31.12.19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4" y="4003618"/>
            <a:ext cx="279463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4003618"/>
            <a:ext cx="186309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43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6D7972CC-DC31-BE47-BFB2-446111FCE062}"/>
              </a:ext>
            </a:extLst>
          </p:cNvPr>
          <p:cNvGrpSpPr/>
          <p:nvPr/>
        </p:nvGrpSpPr>
        <p:grpSpPr>
          <a:xfrm>
            <a:off x="30793" y="76457"/>
            <a:ext cx="2145592" cy="1546839"/>
            <a:chOff x="1577340" y="998085"/>
            <a:chExt cx="2145592" cy="154683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AC8FA72-EBA2-1448-B819-A07A67E1D1ED}"/>
                </a:ext>
              </a:extLst>
            </p:cNvPr>
            <p:cNvSpPr/>
            <p:nvPr/>
          </p:nvSpPr>
          <p:spPr>
            <a:xfrm>
              <a:off x="2352956" y="144018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FD96A18-F688-424D-9A7C-244DFE2F1023}"/>
                </a:ext>
              </a:extLst>
            </p:cNvPr>
            <p:cNvSpPr/>
            <p:nvPr/>
          </p:nvSpPr>
          <p:spPr>
            <a:xfrm>
              <a:off x="2352956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C2ABE9E-9F6B-714D-BA68-CD5F880C288B}"/>
                </a:ext>
              </a:extLst>
            </p:cNvPr>
            <p:cNvSpPr/>
            <p:nvPr/>
          </p:nvSpPr>
          <p:spPr>
            <a:xfrm>
              <a:off x="1577340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6ABEC2F-3EA1-8740-B04F-78D4A9D01E68}"/>
                </a:ext>
              </a:extLst>
            </p:cNvPr>
            <p:cNvSpPr/>
            <p:nvPr/>
          </p:nvSpPr>
          <p:spPr>
            <a:xfrm>
              <a:off x="3128572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A1FDBF4-0043-9E4A-93A7-E20F9C332100}"/>
                </a:ext>
              </a:extLst>
            </p:cNvPr>
            <p:cNvCxnSpPr>
              <a:stCxn id="60" idx="4"/>
            </p:cNvCxnSpPr>
            <p:nvPr/>
          </p:nvCxnSpPr>
          <p:spPr>
            <a:xfrm>
              <a:off x="2650136" y="1779113"/>
              <a:ext cx="0" cy="3557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F086C82-91AE-5C4E-B268-3D1CAA564BF0}"/>
                </a:ext>
              </a:extLst>
            </p:cNvPr>
            <p:cNvCxnSpPr>
              <a:cxnSpLocks noChangeAspect="1"/>
              <a:stCxn id="60" idx="3"/>
            </p:cNvCxnSpPr>
            <p:nvPr/>
          </p:nvCxnSpPr>
          <p:spPr>
            <a:xfrm flipH="1">
              <a:off x="2088861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A55D3E3-8757-6646-8283-3E2A18BA111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863175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B3BF26-7856-B64E-B5ED-35AC0C8D0ED7}"/>
                </a:ext>
              </a:extLst>
            </p:cNvPr>
            <p:cNvSpPr txBox="1"/>
            <p:nvPr/>
          </p:nvSpPr>
          <p:spPr>
            <a:xfrm>
              <a:off x="2272470" y="998085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Roboto" panose="02000000000000000000" pitchFamily="2" charset="0"/>
                  <a:ea typeface="Roboto" panose="02000000000000000000" pitchFamily="2" charset="0"/>
                </a:rPr>
                <a:t>Equal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60AE69A-EEE0-D54D-B4C6-41BC94E8D9ED}"/>
              </a:ext>
            </a:extLst>
          </p:cNvPr>
          <p:cNvGrpSpPr/>
          <p:nvPr/>
        </p:nvGrpSpPr>
        <p:grpSpPr>
          <a:xfrm>
            <a:off x="3064141" y="2501606"/>
            <a:ext cx="2145592" cy="1546839"/>
            <a:chOff x="1577340" y="998085"/>
            <a:chExt cx="2145592" cy="154683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D76E7AC-2490-094B-801C-4BECEB4A7A69}"/>
                </a:ext>
              </a:extLst>
            </p:cNvPr>
            <p:cNvSpPr/>
            <p:nvPr/>
          </p:nvSpPr>
          <p:spPr>
            <a:xfrm>
              <a:off x="2352956" y="144018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D41554B-4A56-8B49-B2C6-55A79EE9A121}"/>
                </a:ext>
              </a:extLst>
            </p:cNvPr>
            <p:cNvSpPr/>
            <p:nvPr/>
          </p:nvSpPr>
          <p:spPr>
            <a:xfrm>
              <a:off x="2352956" y="2205990"/>
              <a:ext cx="594360" cy="33893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B95DFDF-FF16-604C-8581-D886A73497E6}"/>
                </a:ext>
              </a:extLst>
            </p:cNvPr>
            <p:cNvSpPr/>
            <p:nvPr/>
          </p:nvSpPr>
          <p:spPr>
            <a:xfrm>
              <a:off x="1577340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CC6BF34-3272-E54D-94CA-F1197AA37C12}"/>
                </a:ext>
              </a:extLst>
            </p:cNvPr>
            <p:cNvSpPr/>
            <p:nvPr/>
          </p:nvSpPr>
          <p:spPr>
            <a:xfrm>
              <a:off x="3128572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ACCBA3F-DD9C-304C-B263-9691709F1260}"/>
                </a:ext>
              </a:extLst>
            </p:cNvPr>
            <p:cNvCxnSpPr>
              <a:stCxn id="69" idx="4"/>
            </p:cNvCxnSpPr>
            <p:nvPr/>
          </p:nvCxnSpPr>
          <p:spPr>
            <a:xfrm>
              <a:off x="2650136" y="1779113"/>
              <a:ext cx="0" cy="3557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7C22F15-1654-3D4F-97C1-9C0ABEF5EB26}"/>
                </a:ext>
              </a:extLst>
            </p:cNvPr>
            <p:cNvCxnSpPr>
              <a:cxnSpLocks noChangeAspect="1"/>
              <a:stCxn id="69" idx="3"/>
            </p:cNvCxnSpPr>
            <p:nvPr/>
          </p:nvCxnSpPr>
          <p:spPr>
            <a:xfrm flipH="1">
              <a:off x="2088861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3F74B95-4225-2049-BBBB-4F0793673FB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863175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3F1EFBC-C015-564D-A364-6F5D7D32EE89}"/>
                </a:ext>
              </a:extLst>
            </p:cNvPr>
            <p:cNvSpPr txBox="1"/>
            <p:nvPr/>
          </p:nvSpPr>
          <p:spPr>
            <a:xfrm>
              <a:off x="2238005" y="998085"/>
              <a:ext cx="824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Roboto" panose="02000000000000000000" pitchFamily="2" charset="0"/>
                  <a:ea typeface="Roboto" panose="02000000000000000000" pitchFamily="2" charset="0"/>
                </a:rPr>
                <a:t>Shade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4ABC13-9168-404C-AEA2-0D5D8DC04C59}"/>
              </a:ext>
            </a:extLst>
          </p:cNvPr>
          <p:cNvGrpSpPr/>
          <p:nvPr/>
        </p:nvGrpSpPr>
        <p:grpSpPr>
          <a:xfrm>
            <a:off x="6097486" y="2501606"/>
            <a:ext cx="2145592" cy="1546839"/>
            <a:chOff x="1577340" y="998085"/>
            <a:chExt cx="2145592" cy="154683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CA9B51B-922B-9548-9E5D-54C3666AA048}"/>
                </a:ext>
              </a:extLst>
            </p:cNvPr>
            <p:cNvSpPr/>
            <p:nvPr/>
          </p:nvSpPr>
          <p:spPr>
            <a:xfrm>
              <a:off x="2352956" y="144018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88624E4-7FD0-D146-A379-03F3F418B871}"/>
                </a:ext>
              </a:extLst>
            </p:cNvPr>
            <p:cNvSpPr/>
            <p:nvPr/>
          </p:nvSpPr>
          <p:spPr>
            <a:xfrm>
              <a:off x="2352956" y="2205990"/>
              <a:ext cx="594360" cy="338933"/>
            </a:xfrm>
            <a:prstGeom prst="ellipse">
              <a:avLst/>
            </a:prstGeom>
            <a:solidFill>
              <a:srgbClr val="F9DF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8CC191F-BED8-3749-AE9E-585584C00517}"/>
                </a:ext>
              </a:extLst>
            </p:cNvPr>
            <p:cNvSpPr/>
            <p:nvPr/>
          </p:nvSpPr>
          <p:spPr>
            <a:xfrm>
              <a:off x="1577340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7BDD923-CC2B-C04E-820C-F82DB5D7EBBB}"/>
                </a:ext>
              </a:extLst>
            </p:cNvPr>
            <p:cNvSpPr/>
            <p:nvPr/>
          </p:nvSpPr>
          <p:spPr>
            <a:xfrm>
              <a:off x="3128572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41CBB63-1F3E-084C-B443-F4E12135924F}"/>
                </a:ext>
              </a:extLst>
            </p:cNvPr>
            <p:cNvCxnSpPr>
              <a:stCxn id="78" idx="4"/>
            </p:cNvCxnSpPr>
            <p:nvPr/>
          </p:nvCxnSpPr>
          <p:spPr>
            <a:xfrm>
              <a:off x="2650136" y="1779113"/>
              <a:ext cx="0" cy="3557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37A9D7B-0F5F-094C-A237-933DA206758C}"/>
                </a:ext>
              </a:extLst>
            </p:cNvPr>
            <p:cNvCxnSpPr>
              <a:cxnSpLocks noChangeAspect="1"/>
              <a:stCxn id="78" idx="3"/>
            </p:cNvCxnSpPr>
            <p:nvPr/>
          </p:nvCxnSpPr>
          <p:spPr>
            <a:xfrm flipH="1">
              <a:off x="2088861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1F47CFF-1D06-DF43-BA92-9D541F7AA30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863175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166A14E-8729-7B4B-A4E0-6226EC54E1CE}"/>
                </a:ext>
              </a:extLst>
            </p:cNvPr>
            <p:cNvSpPr txBox="1"/>
            <p:nvPr/>
          </p:nvSpPr>
          <p:spPr>
            <a:xfrm>
              <a:off x="2351016" y="99808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Roboto" panose="02000000000000000000" pitchFamily="2" charset="0"/>
                  <a:ea typeface="Roboto" panose="02000000000000000000" pitchFamily="2" charset="0"/>
                </a:rPr>
                <a:t>Hue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8BC870E-0639-9D4D-9865-AEF32E70549E}"/>
              </a:ext>
            </a:extLst>
          </p:cNvPr>
          <p:cNvGrpSpPr/>
          <p:nvPr/>
        </p:nvGrpSpPr>
        <p:grpSpPr>
          <a:xfrm>
            <a:off x="30793" y="2501604"/>
            <a:ext cx="2145592" cy="1546839"/>
            <a:chOff x="1577340" y="998085"/>
            <a:chExt cx="2145592" cy="1546838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09C059D-55C6-5A41-8478-1338F8717CCD}"/>
                </a:ext>
              </a:extLst>
            </p:cNvPr>
            <p:cNvSpPr/>
            <p:nvPr/>
          </p:nvSpPr>
          <p:spPr>
            <a:xfrm>
              <a:off x="2352956" y="144018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8B07090-CEFE-1B47-97AF-6B203AD97717}"/>
                </a:ext>
              </a:extLst>
            </p:cNvPr>
            <p:cNvSpPr/>
            <p:nvPr/>
          </p:nvSpPr>
          <p:spPr>
            <a:xfrm>
              <a:off x="2352956" y="2205990"/>
              <a:ext cx="594360" cy="3389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D7454EF-AE4F-0947-845C-37C3CC93ECE3}"/>
                </a:ext>
              </a:extLst>
            </p:cNvPr>
            <p:cNvSpPr/>
            <p:nvPr/>
          </p:nvSpPr>
          <p:spPr>
            <a:xfrm>
              <a:off x="1577340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B8DA919-1DEF-784E-A192-767939CE901E}"/>
                </a:ext>
              </a:extLst>
            </p:cNvPr>
            <p:cNvSpPr/>
            <p:nvPr/>
          </p:nvSpPr>
          <p:spPr>
            <a:xfrm>
              <a:off x="3128572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CF077688-EC8F-684D-815B-DD76B9D649C5}"/>
                </a:ext>
              </a:extLst>
            </p:cNvPr>
            <p:cNvCxnSpPr>
              <a:stCxn id="87" idx="4"/>
            </p:cNvCxnSpPr>
            <p:nvPr/>
          </p:nvCxnSpPr>
          <p:spPr>
            <a:xfrm>
              <a:off x="2650136" y="1779113"/>
              <a:ext cx="0" cy="3557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C159D3E-24D8-4B43-AB6B-733765D924C1}"/>
                </a:ext>
              </a:extLst>
            </p:cNvPr>
            <p:cNvCxnSpPr>
              <a:cxnSpLocks noChangeAspect="1"/>
              <a:stCxn id="87" idx="3"/>
            </p:cNvCxnSpPr>
            <p:nvPr/>
          </p:nvCxnSpPr>
          <p:spPr>
            <a:xfrm flipH="1">
              <a:off x="2088861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F4F995B-1191-ED49-87AF-E854D11A16F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863175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C355B72-3961-DD46-8698-03FADDC27701}"/>
                </a:ext>
              </a:extLst>
            </p:cNvPr>
            <p:cNvSpPr txBox="1"/>
            <p:nvPr/>
          </p:nvSpPr>
          <p:spPr>
            <a:xfrm>
              <a:off x="2238005" y="998085"/>
              <a:ext cx="824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Roboto" panose="02000000000000000000" pitchFamily="2" charset="0"/>
                  <a:ea typeface="Roboto" panose="02000000000000000000" pitchFamily="2" charset="0"/>
                </a:rPr>
                <a:t>Shape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D1FE460-A860-5C40-8582-42AAB9459FBB}"/>
              </a:ext>
            </a:extLst>
          </p:cNvPr>
          <p:cNvGrpSpPr/>
          <p:nvPr/>
        </p:nvGrpSpPr>
        <p:grpSpPr>
          <a:xfrm>
            <a:off x="3064141" y="74646"/>
            <a:ext cx="2145592" cy="1546839"/>
            <a:chOff x="1577340" y="998085"/>
            <a:chExt cx="2145592" cy="1546838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98AA5AE-A8CC-6647-8FE1-B7B231D16137}"/>
                </a:ext>
              </a:extLst>
            </p:cNvPr>
            <p:cNvSpPr/>
            <p:nvPr/>
          </p:nvSpPr>
          <p:spPr>
            <a:xfrm>
              <a:off x="2352956" y="144018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755BD99-A44A-B445-9E17-F4C054F54D0B}"/>
                </a:ext>
              </a:extLst>
            </p:cNvPr>
            <p:cNvSpPr/>
            <p:nvPr/>
          </p:nvSpPr>
          <p:spPr>
            <a:xfrm>
              <a:off x="2439720" y="2255467"/>
              <a:ext cx="420832" cy="23998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DAC3AD9-F763-F342-A4C0-BE9E4D11EB6A}"/>
                </a:ext>
              </a:extLst>
            </p:cNvPr>
            <p:cNvSpPr/>
            <p:nvPr/>
          </p:nvSpPr>
          <p:spPr>
            <a:xfrm>
              <a:off x="1577340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B8CAF60-E12E-154A-A2E1-20EFF0575643}"/>
                </a:ext>
              </a:extLst>
            </p:cNvPr>
            <p:cNvSpPr/>
            <p:nvPr/>
          </p:nvSpPr>
          <p:spPr>
            <a:xfrm>
              <a:off x="3128572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2B8CAA0-A82A-014E-9AA9-532B5DD33C37}"/>
                </a:ext>
              </a:extLst>
            </p:cNvPr>
            <p:cNvCxnSpPr>
              <a:stCxn id="96" idx="4"/>
            </p:cNvCxnSpPr>
            <p:nvPr/>
          </p:nvCxnSpPr>
          <p:spPr>
            <a:xfrm>
              <a:off x="2650136" y="1779113"/>
              <a:ext cx="0" cy="3557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0D56245-4977-5144-9CA1-3AC0B58877F2}"/>
                </a:ext>
              </a:extLst>
            </p:cNvPr>
            <p:cNvCxnSpPr>
              <a:cxnSpLocks noChangeAspect="1"/>
              <a:stCxn id="96" idx="3"/>
            </p:cNvCxnSpPr>
            <p:nvPr/>
          </p:nvCxnSpPr>
          <p:spPr>
            <a:xfrm flipH="1">
              <a:off x="2088861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F374124-F6AA-C847-84D3-A41D671B67D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863175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487C1D4-C8D0-B841-82B6-9FED6BDBE57B}"/>
                </a:ext>
              </a:extLst>
            </p:cNvPr>
            <p:cNvSpPr txBox="1"/>
            <p:nvPr/>
          </p:nvSpPr>
          <p:spPr>
            <a:xfrm>
              <a:off x="2343805" y="99808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Roboto" panose="02000000000000000000" pitchFamily="2" charset="0"/>
                  <a:ea typeface="Roboto" panose="02000000000000000000" pitchFamily="2" charset="0"/>
                </a:rPr>
                <a:t>Size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4809F2E-C7A8-7647-8BC8-66AE6E4711A3}"/>
              </a:ext>
            </a:extLst>
          </p:cNvPr>
          <p:cNvGrpSpPr/>
          <p:nvPr/>
        </p:nvGrpSpPr>
        <p:grpSpPr>
          <a:xfrm>
            <a:off x="6097486" y="82256"/>
            <a:ext cx="2145592" cy="2080241"/>
            <a:chOff x="1577340" y="998085"/>
            <a:chExt cx="2145592" cy="2080241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E58AC3D-FE63-E64D-A78A-50FA49D149D5}"/>
                </a:ext>
              </a:extLst>
            </p:cNvPr>
            <p:cNvSpPr/>
            <p:nvPr/>
          </p:nvSpPr>
          <p:spPr>
            <a:xfrm>
              <a:off x="2352956" y="144018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8AC03B-059F-C74E-BD33-FA88A8C29312}"/>
                </a:ext>
              </a:extLst>
            </p:cNvPr>
            <p:cNvSpPr/>
            <p:nvPr/>
          </p:nvSpPr>
          <p:spPr>
            <a:xfrm>
              <a:off x="2352956" y="2739393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1C80C09-75DE-064B-85B7-F0AB68F675DC}"/>
                </a:ext>
              </a:extLst>
            </p:cNvPr>
            <p:cNvSpPr/>
            <p:nvPr/>
          </p:nvSpPr>
          <p:spPr>
            <a:xfrm>
              <a:off x="1577340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A9FEE5E-4B40-3F45-A8A7-64C46471BB95}"/>
                </a:ext>
              </a:extLst>
            </p:cNvPr>
            <p:cNvSpPr/>
            <p:nvPr/>
          </p:nvSpPr>
          <p:spPr>
            <a:xfrm>
              <a:off x="3128572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4ADCE57-B64A-5E40-ABE5-A394A54975D5}"/>
                </a:ext>
              </a:extLst>
            </p:cNvPr>
            <p:cNvCxnSpPr>
              <a:cxnSpLocks/>
              <a:stCxn id="105" idx="4"/>
            </p:cNvCxnSpPr>
            <p:nvPr/>
          </p:nvCxnSpPr>
          <p:spPr>
            <a:xfrm>
              <a:off x="2650136" y="1779113"/>
              <a:ext cx="0" cy="8776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01750D6-D951-9648-9D6C-A01DDACFDABC}"/>
                </a:ext>
              </a:extLst>
            </p:cNvPr>
            <p:cNvCxnSpPr>
              <a:cxnSpLocks noChangeAspect="1"/>
              <a:stCxn id="105" idx="3"/>
            </p:cNvCxnSpPr>
            <p:nvPr/>
          </p:nvCxnSpPr>
          <p:spPr>
            <a:xfrm flipH="1">
              <a:off x="2088861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D8EAA49-E6B2-6E47-8DC4-96D4B3E3105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863175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B9B79C-11FA-B940-9BCB-1970924EE527}"/>
                </a:ext>
              </a:extLst>
            </p:cNvPr>
            <p:cNvSpPr txBox="1"/>
            <p:nvPr/>
          </p:nvSpPr>
          <p:spPr>
            <a:xfrm>
              <a:off x="2112971" y="998085"/>
              <a:ext cx="1074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Roboto" panose="02000000000000000000" pitchFamily="2" charset="0"/>
                  <a:ea typeface="Roboto" panose="02000000000000000000" pitchFamily="2" charset="0"/>
                </a:rPr>
                <a:t>Location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850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>
            <a:extLst>
              <a:ext uri="{FF2B5EF4-FFF2-40B4-BE49-F238E27FC236}">
                <a16:creationId xmlns:a16="http://schemas.microsoft.com/office/drawing/2014/main" id="{80ABD75F-C6D1-AD40-9FA5-4E97946B4D63}"/>
              </a:ext>
            </a:extLst>
          </p:cNvPr>
          <p:cNvSpPr/>
          <p:nvPr/>
        </p:nvSpPr>
        <p:spPr>
          <a:xfrm>
            <a:off x="6958761" y="774921"/>
            <a:ext cx="413024" cy="23552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474E6BD-A409-644B-8C86-64BC076A8A24}"/>
              </a:ext>
            </a:extLst>
          </p:cNvPr>
          <p:cNvSpPr/>
          <p:nvPr/>
        </p:nvSpPr>
        <p:spPr>
          <a:xfrm>
            <a:off x="6868095" y="1489029"/>
            <a:ext cx="594356" cy="33893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2718FC9-4249-244E-8B82-78329B35A7B0}"/>
              </a:ext>
            </a:extLst>
          </p:cNvPr>
          <p:cNvSpPr/>
          <p:nvPr/>
        </p:nvSpPr>
        <p:spPr>
          <a:xfrm>
            <a:off x="6092477" y="1489030"/>
            <a:ext cx="594360" cy="3389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52FA114-1CA0-5944-8966-F5927140986B}"/>
              </a:ext>
            </a:extLst>
          </p:cNvPr>
          <p:cNvSpPr/>
          <p:nvPr/>
        </p:nvSpPr>
        <p:spPr>
          <a:xfrm>
            <a:off x="7643709" y="1489030"/>
            <a:ext cx="594360" cy="33893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2A62F32-5FE6-5844-9889-EF8D006C9951}"/>
              </a:ext>
            </a:extLst>
          </p:cNvPr>
          <p:cNvCxnSpPr>
            <a:cxnSpLocks/>
            <a:stCxn id="114" idx="4"/>
          </p:cNvCxnSpPr>
          <p:nvPr/>
        </p:nvCxnSpPr>
        <p:spPr>
          <a:xfrm>
            <a:off x="7165273" y="1010449"/>
            <a:ext cx="0" cy="4074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1EEABE8-E9ED-AB4F-99A5-D082A62A4568}"/>
              </a:ext>
            </a:extLst>
          </p:cNvPr>
          <p:cNvCxnSpPr>
            <a:cxnSpLocks noChangeAspect="1"/>
            <a:stCxn id="114" idx="3"/>
          </p:cNvCxnSpPr>
          <p:nvPr/>
        </p:nvCxnSpPr>
        <p:spPr>
          <a:xfrm flipH="1">
            <a:off x="6603999" y="975957"/>
            <a:ext cx="415248" cy="437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952286D-1081-A54D-94F3-8283AC5520ED}"/>
              </a:ext>
            </a:extLst>
          </p:cNvPr>
          <p:cNvCxnSpPr>
            <a:cxnSpLocks noChangeAspect="1"/>
            <a:stCxn id="114" idx="5"/>
          </p:cNvCxnSpPr>
          <p:nvPr/>
        </p:nvCxnSpPr>
        <p:spPr>
          <a:xfrm>
            <a:off x="7311299" y="975957"/>
            <a:ext cx="417872" cy="437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2981480-68B0-1F4F-A8E2-E5779AA04035}"/>
              </a:ext>
            </a:extLst>
          </p:cNvPr>
          <p:cNvSpPr txBox="1"/>
          <p:nvPr/>
        </p:nvSpPr>
        <p:spPr>
          <a:xfrm>
            <a:off x="6269039" y="412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Child dominant </a:t>
            </a:r>
            <a:br>
              <a:rPr lang="de-DE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with emphasis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AC8FA72-EBA2-1448-B819-A07A67E1D1ED}"/>
              </a:ext>
            </a:extLst>
          </p:cNvPr>
          <p:cNvSpPr/>
          <p:nvPr/>
        </p:nvSpPr>
        <p:spPr>
          <a:xfrm>
            <a:off x="806409" y="725030"/>
            <a:ext cx="594360" cy="3389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FD96A18-F688-424D-9A7C-244DFE2F1023}"/>
              </a:ext>
            </a:extLst>
          </p:cNvPr>
          <p:cNvSpPr>
            <a:spLocks noChangeAspect="1"/>
          </p:cNvSpPr>
          <p:nvPr/>
        </p:nvSpPr>
        <p:spPr>
          <a:xfrm>
            <a:off x="893174" y="1540316"/>
            <a:ext cx="419898" cy="23944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C2ABE9E-9F6B-714D-BA68-CD5F880C288B}"/>
              </a:ext>
            </a:extLst>
          </p:cNvPr>
          <p:cNvSpPr>
            <a:spLocks noChangeAspect="1"/>
          </p:cNvSpPr>
          <p:nvPr/>
        </p:nvSpPr>
        <p:spPr>
          <a:xfrm>
            <a:off x="119798" y="1541593"/>
            <a:ext cx="415418" cy="23689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6ABEC2F-3EA1-8740-B04F-78D4A9D01E68}"/>
              </a:ext>
            </a:extLst>
          </p:cNvPr>
          <p:cNvSpPr>
            <a:spLocks noChangeAspect="1"/>
          </p:cNvSpPr>
          <p:nvPr/>
        </p:nvSpPr>
        <p:spPr>
          <a:xfrm>
            <a:off x="1667488" y="1539573"/>
            <a:ext cx="422502" cy="24093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1FDBF4-0043-9E4A-93A7-E20F9C332100}"/>
              </a:ext>
            </a:extLst>
          </p:cNvPr>
          <p:cNvCxnSpPr>
            <a:stCxn id="60" idx="4"/>
          </p:cNvCxnSpPr>
          <p:nvPr/>
        </p:nvCxnSpPr>
        <p:spPr>
          <a:xfrm>
            <a:off x="1103589" y="1063964"/>
            <a:ext cx="0" cy="3557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086C82-91AE-5C4E-B268-3D1CAA564BF0}"/>
              </a:ext>
            </a:extLst>
          </p:cNvPr>
          <p:cNvCxnSpPr>
            <a:cxnSpLocks noChangeAspect="1"/>
            <a:stCxn id="60" idx="3"/>
          </p:cNvCxnSpPr>
          <p:nvPr/>
        </p:nvCxnSpPr>
        <p:spPr>
          <a:xfrm flipH="1">
            <a:off x="542316" y="1014325"/>
            <a:ext cx="350859" cy="400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55D3E3-8757-6646-8283-3E2A18BA111A}"/>
              </a:ext>
            </a:extLst>
          </p:cNvPr>
          <p:cNvCxnSpPr>
            <a:cxnSpLocks noChangeAspect="1"/>
          </p:cNvCxnSpPr>
          <p:nvPr/>
        </p:nvCxnSpPr>
        <p:spPr>
          <a:xfrm>
            <a:off x="1316630" y="1014325"/>
            <a:ext cx="350859" cy="400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4B3BF26-7856-B64E-B5ED-35AC0C8D0ED7}"/>
              </a:ext>
            </a:extLst>
          </p:cNvPr>
          <p:cNvSpPr txBox="1"/>
          <p:nvPr/>
        </p:nvSpPr>
        <p:spPr>
          <a:xfrm>
            <a:off x="159266" y="282933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Parent dominant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98AA5AE-A8CC-6647-8FE1-B7B231D16137}"/>
              </a:ext>
            </a:extLst>
          </p:cNvPr>
          <p:cNvSpPr/>
          <p:nvPr/>
        </p:nvSpPr>
        <p:spPr>
          <a:xfrm>
            <a:off x="3930425" y="774921"/>
            <a:ext cx="413024" cy="23552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755BD99-A44A-B445-9E17-F4C054F54D0B}"/>
              </a:ext>
            </a:extLst>
          </p:cNvPr>
          <p:cNvSpPr/>
          <p:nvPr/>
        </p:nvSpPr>
        <p:spPr>
          <a:xfrm>
            <a:off x="3839759" y="1489029"/>
            <a:ext cx="594356" cy="33893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DAC3AD9-F763-F342-A4C0-BE9E4D11EB6A}"/>
              </a:ext>
            </a:extLst>
          </p:cNvPr>
          <p:cNvSpPr/>
          <p:nvPr/>
        </p:nvSpPr>
        <p:spPr>
          <a:xfrm>
            <a:off x="3064141" y="1489030"/>
            <a:ext cx="594360" cy="3389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B8CAF60-E12E-154A-A2E1-20EFF0575643}"/>
              </a:ext>
            </a:extLst>
          </p:cNvPr>
          <p:cNvSpPr/>
          <p:nvPr/>
        </p:nvSpPr>
        <p:spPr>
          <a:xfrm>
            <a:off x="4615373" y="1489030"/>
            <a:ext cx="594360" cy="3389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2B8CAA0-A82A-014E-9AA9-532B5DD33C37}"/>
              </a:ext>
            </a:extLst>
          </p:cNvPr>
          <p:cNvCxnSpPr>
            <a:cxnSpLocks/>
            <a:stCxn id="96" idx="4"/>
          </p:cNvCxnSpPr>
          <p:nvPr/>
        </p:nvCxnSpPr>
        <p:spPr>
          <a:xfrm>
            <a:off x="4136937" y="1010449"/>
            <a:ext cx="0" cy="4074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D56245-4977-5144-9CA1-3AC0B58877F2}"/>
              </a:ext>
            </a:extLst>
          </p:cNvPr>
          <p:cNvCxnSpPr>
            <a:cxnSpLocks noChangeAspect="1"/>
            <a:stCxn id="96" idx="3"/>
          </p:cNvCxnSpPr>
          <p:nvPr/>
        </p:nvCxnSpPr>
        <p:spPr>
          <a:xfrm flipH="1">
            <a:off x="3575663" y="975957"/>
            <a:ext cx="415248" cy="437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F374124-F6AA-C847-84D3-A41D671B67DB}"/>
              </a:ext>
            </a:extLst>
          </p:cNvPr>
          <p:cNvCxnSpPr>
            <a:cxnSpLocks noChangeAspect="1"/>
            <a:stCxn id="96" idx="5"/>
          </p:cNvCxnSpPr>
          <p:nvPr/>
        </p:nvCxnSpPr>
        <p:spPr>
          <a:xfrm>
            <a:off x="4282963" y="975957"/>
            <a:ext cx="417872" cy="437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487C1D4-C8D0-B841-82B6-9FED6BDBE57B}"/>
              </a:ext>
            </a:extLst>
          </p:cNvPr>
          <p:cNvSpPr txBox="1"/>
          <p:nvPr/>
        </p:nvSpPr>
        <p:spPr>
          <a:xfrm>
            <a:off x="3269556" y="28112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Child dominant</a:t>
            </a:r>
          </a:p>
        </p:txBody>
      </p:sp>
    </p:spTree>
    <p:extLst>
      <p:ext uri="{BB962C8B-B14F-4D97-AF65-F5344CB8AC3E}">
        <p14:creationId xmlns:p14="http://schemas.microsoft.com/office/powerpoint/2010/main" val="352432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8B02CF6F-B656-D84E-BB53-AE4C49834F49}"/>
              </a:ext>
            </a:extLst>
          </p:cNvPr>
          <p:cNvSpPr/>
          <p:nvPr/>
        </p:nvSpPr>
        <p:spPr>
          <a:xfrm>
            <a:off x="369087" y="1222379"/>
            <a:ext cx="594360" cy="3389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FDBE02-9139-984E-98D1-DCE3A0D4450E}"/>
              </a:ext>
            </a:extLst>
          </p:cNvPr>
          <p:cNvSpPr/>
          <p:nvPr/>
        </p:nvSpPr>
        <p:spPr>
          <a:xfrm>
            <a:off x="369087" y="361542"/>
            <a:ext cx="594360" cy="3389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D078C6-F848-6B4F-8F1F-6671C23BF60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963449" y="531007"/>
            <a:ext cx="12717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AB9E7EC-9268-2842-A496-79A46737A83D}"/>
              </a:ext>
            </a:extLst>
          </p:cNvPr>
          <p:cNvSpPr/>
          <p:nvPr/>
        </p:nvSpPr>
        <p:spPr>
          <a:xfrm>
            <a:off x="2311477" y="361542"/>
            <a:ext cx="594360" cy="3389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8C4EF6-1261-5349-9340-57ACEB49E9D0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992555" y="650839"/>
            <a:ext cx="1405965" cy="6024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4D35F7-8B23-B34D-9269-DD8949176E15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963449" y="1391844"/>
            <a:ext cx="12717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6C95D7B-172A-E348-90FD-D15009364A29}"/>
              </a:ext>
            </a:extLst>
          </p:cNvPr>
          <p:cNvSpPr/>
          <p:nvPr/>
        </p:nvSpPr>
        <p:spPr>
          <a:xfrm>
            <a:off x="2311477" y="1222379"/>
            <a:ext cx="594360" cy="3389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3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A306B71-436C-D44E-B12D-D13EB29BD78C}"/>
              </a:ext>
            </a:extLst>
          </p:cNvPr>
          <p:cNvGrpSpPr/>
          <p:nvPr/>
        </p:nvGrpSpPr>
        <p:grpSpPr>
          <a:xfrm>
            <a:off x="805266" y="121970"/>
            <a:ext cx="2531270" cy="2085797"/>
            <a:chOff x="658673" y="468335"/>
            <a:chExt cx="2531270" cy="208579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A43397-65C7-9647-95BE-F999055C96EE}"/>
                </a:ext>
              </a:extLst>
            </p:cNvPr>
            <p:cNvSpPr/>
            <p:nvPr/>
          </p:nvSpPr>
          <p:spPr>
            <a:xfrm>
              <a:off x="1627783" y="852374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9B6B39-1FC9-9545-8340-11EFF67614E1}"/>
                </a:ext>
              </a:extLst>
            </p:cNvPr>
            <p:cNvSpPr/>
            <p:nvPr/>
          </p:nvSpPr>
          <p:spPr>
            <a:xfrm>
              <a:off x="1627783" y="1618185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14374-92C7-4F43-B48C-9B60C7C01741}"/>
                </a:ext>
              </a:extLst>
            </p:cNvPr>
            <p:cNvSpPr/>
            <p:nvPr/>
          </p:nvSpPr>
          <p:spPr>
            <a:xfrm>
              <a:off x="852167" y="1618185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5C5F80-1563-AE4C-8B4E-10BA53F42B87}"/>
                </a:ext>
              </a:extLst>
            </p:cNvPr>
            <p:cNvSpPr/>
            <p:nvPr/>
          </p:nvSpPr>
          <p:spPr>
            <a:xfrm>
              <a:off x="2403399" y="1618185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BA8523-DC67-4648-A6AE-64809FC7AF86}"/>
                </a:ext>
              </a:extLst>
            </p:cNvPr>
            <p:cNvCxnSpPr>
              <a:stCxn id="5" idx="4"/>
            </p:cNvCxnSpPr>
            <p:nvPr/>
          </p:nvCxnSpPr>
          <p:spPr>
            <a:xfrm>
              <a:off x="1924963" y="1191308"/>
              <a:ext cx="0" cy="3557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D1B4EF-FA2D-5C44-83E0-55803C258598}"/>
                </a:ext>
              </a:extLst>
            </p:cNvPr>
            <p:cNvCxnSpPr>
              <a:cxnSpLocks noChangeAspect="1"/>
              <a:stCxn id="5" idx="3"/>
            </p:cNvCxnSpPr>
            <p:nvPr/>
          </p:nvCxnSpPr>
          <p:spPr>
            <a:xfrm flipH="1">
              <a:off x="1363688" y="1141671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D3846B4-7768-5146-8FCF-7FF6A4DEF31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138002" y="1141671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63E945-7061-774D-9904-0A360EFF1D13}"/>
                </a:ext>
              </a:extLst>
            </p:cNvPr>
            <p:cNvSpPr txBox="1"/>
            <p:nvPr/>
          </p:nvSpPr>
          <p:spPr>
            <a:xfrm>
              <a:off x="1411055" y="468335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Roboto" panose="02000000000000000000" pitchFamily="2" charset="0"/>
                  <a:ea typeface="Roboto" panose="02000000000000000000" pitchFamily="2" charset="0"/>
                </a:rPr>
                <a:t>PBKDF2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E8961A-933F-3D47-A4BC-7C5DA5B5FD37}"/>
                </a:ext>
              </a:extLst>
            </p:cNvPr>
            <p:cNvSpPr txBox="1"/>
            <p:nvPr/>
          </p:nvSpPr>
          <p:spPr>
            <a:xfrm>
              <a:off x="658673" y="1969357"/>
              <a:ext cx="9813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>
                  <a:latin typeface="Roboto" panose="02000000000000000000" pitchFamily="2" charset="0"/>
                  <a:ea typeface="Roboto" panose="02000000000000000000" pitchFamily="2" charset="0"/>
                </a:rPr>
                <a:t>Hash</a:t>
              </a:r>
              <a:br>
                <a:rPr lang="de-DE" sz="1600">
                  <a:latin typeface="Roboto" panose="02000000000000000000" pitchFamily="2" charset="0"/>
                  <a:ea typeface="Roboto" panose="02000000000000000000" pitchFamily="2" charset="0"/>
                </a:rPr>
              </a:br>
              <a:r>
                <a:rPr lang="de-DE" sz="1600">
                  <a:latin typeface="Roboto" panose="02000000000000000000" pitchFamily="2" charset="0"/>
                  <a:ea typeface="Roboto" panose="02000000000000000000" pitchFamily="2" charset="0"/>
                </a:rPr>
                <a:t>Function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EB4E2D-E070-654D-BD44-75AF41B43E7C}"/>
                </a:ext>
              </a:extLst>
            </p:cNvPr>
            <p:cNvSpPr txBox="1"/>
            <p:nvPr/>
          </p:nvSpPr>
          <p:spPr>
            <a:xfrm>
              <a:off x="1658008" y="1969357"/>
              <a:ext cx="5357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>
                  <a:latin typeface="Roboto" panose="02000000000000000000" pitchFamily="2" charset="0"/>
                  <a:ea typeface="Roboto" panose="02000000000000000000" pitchFamily="2" charset="0"/>
                </a:rPr>
                <a:t>Salt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694075-E9DB-B444-A596-A14939269091}"/>
                </a:ext>
              </a:extLst>
            </p:cNvPr>
            <p:cNvSpPr txBox="1"/>
            <p:nvPr/>
          </p:nvSpPr>
          <p:spPr>
            <a:xfrm>
              <a:off x="2243851" y="1969357"/>
              <a:ext cx="9460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>
                  <a:latin typeface="Roboto" panose="02000000000000000000" pitchFamily="2" charset="0"/>
                  <a:ea typeface="Roboto" panose="02000000000000000000" pitchFamily="2" charset="0"/>
                </a:rPr>
                <a:t>Iteration</a:t>
              </a:r>
              <a:br>
                <a:rPr lang="de-DE" sz="1600">
                  <a:latin typeface="Roboto" panose="02000000000000000000" pitchFamily="2" charset="0"/>
                  <a:ea typeface="Roboto" panose="02000000000000000000" pitchFamily="2" charset="0"/>
                </a:rPr>
              </a:br>
              <a:r>
                <a:rPr lang="de-DE" sz="1600">
                  <a:latin typeface="Roboto" panose="02000000000000000000" pitchFamily="2" charset="0"/>
                  <a:ea typeface="Roboto" panose="02000000000000000000" pitchFamily="2" charset="0"/>
                </a:rPr>
                <a:t>Count</a:t>
              </a:r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F2C493E-9F07-E743-B9BD-0F2C5CB3F321}"/>
              </a:ext>
            </a:extLst>
          </p:cNvPr>
          <p:cNvSpPr/>
          <p:nvPr/>
        </p:nvSpPr>
        <p:spPr>
          <a:xfrm>
            <a:off x="5692376" y="1472910"/>
            <a:ext cx="1089319" cy="6211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5C37A95-D307-3942-A602-28F1E8964B0E}"/>
              </a:ext>
            </a:extLst>
          </p:cNvPr>
          <p:cNvSpPr/>
          <p:nvPr/>
        </p:nvSpPr>
        <p:spPr>
          <a:xfrm>
            <a:off x="4270858" y="1472910"/>
            <a:ext cx="1089319" cy="6211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Hash</a:t>
            </a:r>
            <a:br>
              <a:rPr lang="de-DE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A025DC0-D308-6A48-9CE4-D65319CA85F5}"/>
              </a:ext>
            </a:extLst>
          </p:cNvPr>
          <p:cNvSpPr/>
          <p:nvPr/>
        </p:nvSpPr>
        <p:spPr>
          <a:xfrm>
            <a:off x="7113895" y="1472910"/>
            <a:ext cx="1089319" cy="6211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Iteration</a:t>
            </a:r>
            <a:br>
              <a:rPr lang="de-DE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9C64FF-0481-4F41-9F91-5ED9F46B3D1C}"/>
              </a:ext>
            </a:extLst>
          </p:cNvPr>
          <p:cNvCxnSpPr/>
          <p:nvPr/>
        </p:nvCxnSpPr>
        <p:spPr>
          <a:xfrm>
            <a:off x="6237034" y="754936"/>
            <a:ext cx="0" cy="651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8B47D9-139D-4146-AC80-5024F917A91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208351" y="663963"/>
            <a:ext cx="643040" cy="734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2717E1-0C34-A846-9BA8-6C8EEEA7D693}"/>
              </a:ext>
            </a:extLst>
          </p:cNvPr>
          <p:cNvCxnSpPr>
            <a:cxnSpLocks noChangeAspect="1"/>
          </p:cNvCxnSpPr>
          <p:nvPr/>
        </p:nvCxnSpPr>
        <p:spPr>
          <a:xfrm>
            <a:off x="6627483" y="663963"/>
            <a:ext cx="643040" cy="734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287CCDC-7D32-C742-BC65-B5DA6BD1216C}"/>
              </a:ext>
            </a:extLst>
          </p:cNvPr>
          <p:cNvSpPr/>
          <p:nvPr/>
        </p:nvSpPr>
        <p:spPr>
          <a:xfrm>
            <a:off x="5505531" y="133751"/>
            <a:ext cx="1463006" cy="6211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PBKDF2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E07478-4F7E-724D-A337-8ADC84D29378}"/>
              </a:ext>
            </a:extLst>
          </p:cNvPr>
          <p:cNvSpPr txBox="1"/>
          <p:nvPr/>
        </p:nvSpPr>
        <p:spPr>
          <a:xfrm>
            <a:off x="440635" y="71343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before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409CD0-EE49-AA4A-B1C9-6AE5132EDCED}"/>
              </a:ext>
            </a:extLst>
          </p:cNvPr>
          <p:cNvSpPr txBox="1"/>
          <p:nvPr/>
        </p:nvSpPr>
        <p:spPr>
          <a:xfrm>
            <a:off x="4157143" y="71343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72943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iley Face 9">
            <a:extLst>
              <a:ext uri="{FF2B5EF4-FFF2-40B4-BE49-F238E27FC236}">
                <a16:creationId xmlns:a16="http://schemas.microsoft.com/office/drawing/2014/main" id="{F01242D1-2A0F-BF46-AF0E-261E72A05943}"/>
              </a:ext>
            </a:extLst>
          </p:cNvPr>
          <p:cNvSpPr/>
          <p:nvPr/>
        </p:nvSpPr>
        <p:spPr>
          <a:xfrm>
            <a:off x="1150225" y="221371"/>
            <a:ext cx="869369" cy="869369"/>
          </a:xfrm>
          <a:prstGeom prst="smileyFace">
            <a:avLst/>
          </a:prstGeom>
          <a:solidFill>
            <a:schemeClr val="bg2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69A7A6-3805-DB43-8481-FEF005D227F9}"/>
              </a:ext>
            </a:extLst>
          </p:cNvPr>
          <p:cNvCxnSpPr>
            <a:cxnSpLocks/>
          </p:cNvCxnSpPr>
          <p:nvPr/>
        </p:nvCxnSpPr>
        <p:spPr>
          <a:xfrm flipV="1">
            <a:off x="825381" y="546820"/>
            <a:ext cx="569740" cy="4825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2EEE22-B1F4-1140-A0BC-6BA31A779EF1}"/>
              </a:ext>
            </a:extLst>
          </p:cNvPr>
          <p:cNvSpPr txBox="1"/>
          <p:nvPr/>
        </p:nvSpPr>
        <p:spPr>
          <a:xfrm>
            <a:off x="321798" y="812932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</a:rPr>
              <a:t>eye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E2E0F2-228B-0E4C-86C3-1F2DC47FDAE3}"/>
              </a:ext>
            </a:extLst>
          </p:cNvPr>
          <p:cNvCxnSpPr>
            <a:cxnSpLocks/>
          </p:cNvCxnSpPr>
          <p:nvPr/>
        </p:nvCxnSpPr>
        <p:spPr>
          <a:xfrm>
            <a:off x="1002077" y="225419"/>
            <a:ext cx="711200" cy="2533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35F97FD-14F6-2A4A-A92D-657CCA67B5D8}"/>
              </a:ext>
            </a:extLst>
          </p:cNvPr>
          <p:cNvSpPr txBox="1"/>
          <p:nvPr/>
        </p:nvSpPr>
        <p:spPr>
          <a:xfrm>
            <a:off x="517458" y="1767537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</a:rPr>
              <a:t>eye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048742-E0E6-8D44-9C96-D506E088AA52}"/>
              </a:ext>
            </a:extLst>
          </p:cNvPr>
          <p:cNvCxnSpPr>
            <a:cxnSpLocks/>
          </p:cNvCxnSpPr>
          <p:nvPr/>
        </p:nvCxnSpPr>
        <p:spPr>
          <a:xfrm>
            <a:off x="822256" y="726064"/>
            <a:ext cx="810624" cy="1801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B4D8C4-102D-994F-84BF-1BC12E5EB788}"/>
              </a:ext>
            </a:extLst>
          </p:cNvPr>
          <p:cNvSpPr txBox="1"/>
          <p:nvPr/>
        </p:nvSpPr>
        <p:spPr>
          <a:xfrm>
            <a:off x="17419" y="463102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</a:rPr>
              <a:t>mouth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D64595-887E-424E-BD5A-AB9F59DD2FBA}"/>
              </a:ext>
            </a:extLst>
          </p:cNvPr>
          <p:cNvCxnSpPr>
            <a:cxnSpLocks/>
          </p:cNvCxnSpPr>
          <p:nvPr/>
        </p:nvCxnSpPr>
        <p:spPr>
          <a:xfrm flipH="1" flipV="1">
            <a:off x="1719965" y="726064"/>
            <a:ext cx="447775" cy="275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0564965-381C-F84C-BBF5-EB9ED9512F2C}"/>
              </a:ext>
            </a:extLst>
          </p:cNvPr>
          <p:cNvSpPr txBox="1"/>
          <p:nvPr/>
        </p:nvSpPr>
        <p:spPr>
          <a:xfrm>
            <a:off x="2167738" y="8192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</a:rPr>
              <a:t>face</a:t>
            </a:r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797E57D7-5DB9-5846-92EA-6DCAAC71E15E}"/>
              </a:ext>
            </a:extLst>
          </p:cNvPr>
          <p:cNvSpPr/>
          <p:nvPr/>
        </p:nvSpPr>
        <p:spPr>
          <a:xfrm>
            <a:off x="1150225" y="1633053"/>
            <a:ext cx="869369" cy="869369"/>
          </a:xfrm>
          <a:prstGeom prst="smileyFace">
            <a:avLst/>
          </a:prstGeom>
          <a:solidFill>
            <a:schemeClr val="bg2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B438C2-71C2-214A-8A09-A54FAF89EAFD}"/>
              </a:ext>
            </a:extLst>
          </p:cNvPr>
          <p:cNvCxnSpPr>
            <a:cxnSpLocks/>
          </p:cNvCxnSpPr>
          <p:nvPr/>
        </p:nvCxnSpPr>
        <p:spPr>
          <a:xfrm flipH="1">
            <a:off x="1905743" y="2196426"/>
            <a:ext cx="300502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E93C81-9526-174C-89DA-BE6704C47400}"/>
              </a:ext>
            </a:extLst>
          </p:cNvPr>
          <p:cNvCxnSpPr>
            <a:cxnSpLocks/>
          </p:cNvCxnSpPr>
          <p:nvPr/>
        </p:nvCxnSpPr>
        <p:spPr>
          <a:xfrm flipH="1">
            <a:off x="978046" y="1943305"/>
            <a:ext cx="367035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6083CC1-A478-834E-A7D6-513C39BDB687}"/>
              </a:ext>
            </a:extLst>
          </p:cNvPr>
          <p:cNvSpPr txBox="1"/>
          <p:nvPr/>
        </p:nvSpPr>
        <p:spPr>
          <a:xfrm>
            <a:off x="241743" y="2084992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</a:rPr>
              <a:t>mouth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13FDDF-6D68-4243-8A0A-80DDF85BAE8E}"/>
              </a:ext>
            </a:extLst>
          </p:cNvPr>
          <p:cNvCxnSpPr>
            <a:cxnSpLocks/>
          </p:cNvCxnSpPr>
          <p:nvPr/>
        </p:nvCxnSpPr>
        <p:spPr>
          <a:xfrm flipH="1">
            <a:off x="978045" y="2255221"/>
            <a:ext cx="32225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2062F4C-4DF3-844B-918B-5417B2AA0541}"/>
              </a:ext>
            </a:extLst>
          </p:cNvPr>
          <p:cNvCxnSpPr>
            <a:cxnSpLocks/>
          </p:cNvCxnSpPr>
          <p:nvPr/>
        </p:nvCxnSpPr>
        <p:spPr>
          <a:xfrm flipH="1">
            <a:off x="1836076" y="1943305"/>
            <a:ext cx="367035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503CD3-40FA-734F-BDC3-8F3CEB9841BC}"/>
              </a:ext>
            </a:extLst>
          </p:cNvPr>
          <p:cNvSpPr txBox="1"/>
          <p:nvPr/>
        </p:nvSpPr>
        <p:spPr>
          <a:xfrm>
            <a:off x="2169027" y="1767537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</a:rPr>
              <a:t>eye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2CDD90-7C1F-AF43-8DB4-DD2CD06C988C}"/>
              </a:ext>
            </a:extLst>
          </p:cNvPr>
          <p:cNvSpPr txBox="1"/>
          <p:nvPr/>
        </p:nvSpPr>
        <p:spPr>
          <a:xfrm>
            <a:off x="2169027" y="202727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</a:rPr>
              <a:t>face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4308DD-6187-BA46-9476-9462318AB6B9}"/>
              </a:ext>
            </a:extLst>
          </p:cNvPr>
          <p:cNvSpPr txBox="1"/>
          <p:nvPr/>
        </p:nvSpPr>
        <p:spPr>
          <a:xfrm>
            <a:off x="518778" y="18103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</a:rPr>
              <a:t>eye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E87860-E9BE-CD41-8306-B64597D0AF80}"/>
              </a:ext>
            </a:extLst>
          </p:cNvPr>
          <p:cNvSpPr txBox="1"/>
          <p:nvPr/>
        </p:nvSpPr>
        <p:spPr>
          <a:xfrm>
            <a:off x="1963553" y="3947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before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37C468-5995-CE40-AEFD-145ACA141F30}"/>
              </a:ext>
            </a:extLst>
          </p:cNvPr>
          <p:cNvSpPr txBox="1"/>
          <p:nvPr/>
        </p:nvSpPr>
        <p:spPr>
          <a:xfrm>
            <a:off x="1963553" y="142364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25654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>
            <a:extLst>
              <a:ext uri="{FF2B5EF4-FFF2-40B4-BE49-F238E27FC236}">
                <a16:creationId xmlns:a16="http://schemas.microsoft.com/office/drawing/2014/main" id="{FAC8FA72-EBA2-1448-B819-A07A67E1D1ED}"/>
              </a:ext>
            </a:extLst>
          </p:cNvPr>
          <p:cNvSpPr/>
          <p:nvPr/>
        </p:nvSpPr>
        <p:spPr>
          <a:xfrm>
            <a:off x="2407604" y="242942"/>
            <a:ext cx="594360" cy="3389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6ABEC2F-3EA1-8740-B04F-78D4A9D01E68}"/>
              </a:ext>
            </a:extLst>
          </p:cNvPr>
          <p:cNvSpPr>
            <a:spLocks noChangeAspect="1"/>
          </p:cNvSpPr>
          <p:nvPr/>
        </p:nvSpPr>
        <p:spPr>
          <a:xfrm>
            <a:off x="2407604" y="1130280"/>
            <a:ext cx="594360" cy="33893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3BF26-7856-B64E-B5ED-35AC0C8D0ED7}"/>
              </a:ext>
            </a:extLst>
          </p:cNvPr>
          <p:cNvSpPr txBox="1"/>
          <p:nvPr/>
        </p:nvSpPr>
        <p:spPr>
          <a:xfrm>
            <a:off x="-15937" y="83006"/>
            <a:ext cx="2323072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6075" indent="-346075">
              <a:spcAft>
                <a:spcPts val="3000"/>
              </a:spcAft>
              <a:buAutoNum type="arabicPeriod"/>
              <a:tabLst>
                <a:tab pos="261938" algn="l"/>
              </a:tabLst>
            </a:pP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Closed contour:</a:t>
            </a:r>
            <a:br>
              <a:rPr lang="de-DE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objects</a:t>
            </a:r>
          </a:p>
          <a:p>
            <a:pPr marL="346075" indent="-346075">
              <a:spcAft>
                <a:spcPts val="3000"/>
              </a:spcAft>
              <a:buAutoNum type="arabicPeriod"/>
              <a:tabLst>
                <a:tab pos="261938" algn="l"/>
              </a:tabLst>
            </a:pP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Compact shapes:</a:t>
            </a:r>
            <a:br>
              <a:rPr lang="de-DE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entity types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83559F-E759-F740-B39B-9AFFD226B550}"/>
              </a:ext>
            </a:extLst>
          </p:cNvPr>
          <p:cNvSpPr/>
          <p:nvPr/>
        </p:nvSpPr>
        <p:spPr>
          <a:xfrm>
            <a:off x="3128124" y="236704"/>
            <a:ext cx="594360" cy="338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05C47B-4E07-BA4A-9E05-C72675936E65}"/>
              </a:ext>
            </a:extLst>
          </p:cNvPr>
          <p:cNvSpPr>
            <a:spLocks noChangeAspect="1"/>
          </p:cNvSpPr>
          <p:nvPr/>
        </p:nvSpPr>
        <p:spPr>
          <a:xfrm>
            <a:off x="3128124" y="1130280"/>
            <a:ext cx="594360" cy="3389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Snip Single Corner of Rectangle 29">
            <a:extLst>
              <a:ext uri="{FF2B5EF4-FFF2-40B4-BE49-F238E27FC236}">
                <a16:creationId xmlns:a16="http://schemas.microsoft.com/office/drawing/2014/main" id="{AF54CA9A-444B-CA45-8275-35C3CAAAD679}"/>
              </a:ext>
            </a:extLst>
          </p:cNvPr>
          <p:cNvSpPr>
            <a:spLocks noChangeAspect="1"/>
          </p:cNvSpPr>
          <p:nvPr/>
        </p:nvSpPr>
        <p:spPr>
          <a:xfrm>
            <a:off x="3128124" y="1560592"/>
            <a:ext cx="594360" cy="338934"/>
          </a:xfrm>
          <a:prstGeom prst="snip1Rect">
            <a:avLst>
              <a:gd name="adj" fmla="val 4038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D6D02B8-4131-B047-A992-5D7A40EA2AA7}"/>
              </a:ext>
            </a:extLst>
          </p:cNvPr>
          <p:cNvSpPr>
            <a:spLocks noChangeAspect="1"/>
          </p:cNvSpPr>
          <p:nvPr/>
        </p:nvSpPr>
        <p:spPr>
          <a:xfrm>
            <a:off x="2407604" y="1560592"/>
            <a:ext cx="594360" cy="338934"/>
          </a:xfrm>
          <a:prstGeom prst="roundRect">
            <a:avLst>
              <a:gd name="adj" fmla="val 31492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765A0D-3464-8D4D-872D-AF537B950E06}"/>
              </a:ext>
            </a:extLst>
          </p:cNvPr>
          <p:cNvSpPr/>
          <p:nvPr/>
        </p:nvSpPr>
        <p:spPr>
          <a:xfrm>
            <a:off x="6734196" y="242942"/>
            <a:ext cx="385602" cy="33893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082F38-6C9A-5B40-88FD-F7835E611063}"/>
              </a:ext>
            </a:extLst>
          </p:cNvPr>
          <p:cNvSpPr txBox="1"/>
          <p:nvPr/>
        </p:nvSpPr>
        <p:spPr>
          <a:xfrm>
            <a:off x="4445125" y="83006"/>
            <a:ext cx="2087431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6075" indent="-346075">
              <a:spcAft>
                <a:spcPts val="3000"/>
              </a:spcAft>
              <a:buFont typeface="+mj-lt"/>
              <a:buAutoNum type="arabicPeriod" startAt="3"/>
              <a:tabLst>
                <a:tab pos="261938" algn="l"/>
              </a:tabLst>
            </a:pP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Color of shape:</a:t>
            </a:r>
            <a:br>
              <a:rPr lang="de-DE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entity types</a:t>
            </a:r>
          </a:p>
          <a:p>
            <a:pPr marL="346075" indent="-346075">
              <a:spcAft>
                <a:spcPts val="3000"/>
              </a:spcAft>
              <a:buAutoNum type="arabicPeriod" startAt="3"/>
              <a:tabLst>
                <a:tab pos="261938" algn="l"/>
              </a:tabLst>
            </a:pP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Size of shape:</a:t>
            </a:r>
            <a:br>
              <a:rPr lang="de-DE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entity value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FFE351-259C-EB43-B20B-CB9F51F18CDB}"/>
              </a:ext>
            </a:extLst>
          </p:cNvPr>
          <p:cNvSpPr>
            <a:spLocks noChangeAspect="1"/>
          </p:cNvSpPr>
          <p:nvPr/>
        </p:nvSpPr>
        <p:spPr>
          <a:xfrm>
            <a:off x="6532556" y="1130280"/>
            <a:ext cx="946950" cy="7692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Snip Single Corner of Rectangle 36">
            <a:extLst>
              <a:ext uri="{FF2B5EF4-FFF2-40B4-BE49-F238E27FC236}">
                <a16:creationId xmlns:a16="http://schemas.microsoft.com/office/drawing/2014/main" id="{72B4F9D8-05B8-D24A-9454-117616026BB5}"/>
              </a:ext>
            </a:extLst>
          </p:cNvPr>
          <p:cNvSpPr>
            <a:spLocks noChangeAspect="1"/>
          </p:cNvSpPr>
          <p:nvPr/>
        </p:nvSpPr>
        <p:spPr>
          <a:xfrm>
            <a:off x="7583982" y="1560592"/>
            <a:ext cx="594360" cy="338934"/>
          </a:xfrm>
          <a:prstGeom prst="snip1Rect">
            <a:avLst>
              <a:gd name="adj" fmla="val 4038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6EFD93-DCBE-C740-92A8-63B71F7D1072}"/>
              </a:ext>
            </a:extLst>
          </p:cNvPr>
          <p:cNvSpPr/>
          <p:nvPr/>
        </p:nvSpPr>
        <p:spPr>
          <a:xfrm>
            <a:off x="7191396" y="242942"/>
            <a:ext cx="385602" cy="3389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925EB9-A71B-E34B-BF49-DB6BE9049295}"/>
              </a:ext>
            </a:extLst>
          </p:cNvPr>
          <p:cNvSpPr/>
          <p:nvPr/>
        </p:nvSpPr>
        <p:spPr>
          <a:xfrm>
            <a:off x="7648596" y="242942"/>
            <a:ext cx="385602" cy="33893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Snip Single Corner of Rectangle 17">
            <a:extLst>
              <a:ext uri="{FF2B5EF4-FFF2-40B4-BE49-F238E27FC236}">
                <a16:creationId xmlns:a16="http://schemas.microsoft.com/office/drawing/2014/main" id="{BBFDB228-2AE4-B04D-A5DC-71D243FF48D3}"/>
              </a:ext>
            </a:extLst>
          </p:cNvPr>
          <p:cNvSpPr>
            <a:spLocks noChangeAspect="1"/>
          </p:cNvSpPr>
          <p:nvPr/>
        </p:nvSpPr>
        <p:spPr>
          <a:xfrm>
            <a:off x="7583982" y="1130280"/>
            <a:ext cx="594360" cy="338934"/>
          </a:xfrm>
          <a:prstGeom prst="snip1Rect">
            <a:avLst>
              <a:gd name="adj" fmla="val 4038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9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D8F7AC-903A-9F44-ADA6-852E047B06F2}"/>
              </a:ext>
            </a:extLst>
          </p:cNvPr>
          <p:cNvSpPr txBox="1"/>
          <p:nvPr/>
        </p:nvSpPr>
        <p:spPr>
          <a:xfrm>
            <a:off x="-15937" y="-16747"/>
            <a:ext cx="266451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6075" indent="-346075">
              <a:spcAft>
                <a:spcPts val="3000"/>
              </a:spcAft>
              <a:buAutoNum type="arabicPeriod"/>
              <a:tabLst>
                <a:tab pos="261938" algn="l"/>
              </a:tabLst>
            </a:pP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Partitioned region:</a:t>
            </a:r>
            <a:br>
              <a:rPr lang="de-DE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entity partitions</a:t>
            </a:r>
          </a:p>
          <a:p>
            <a:pPr marL="346075" indent="-346075">
              <a:spcAft>
                <a:spcPts val="3000"/>
              </a:spcAft>
              <a:buAutoNum type="arabicPeriod"/>
              <a:tabLst>
                <a:tab pos="261938" algn="l"/>
              </a:tabLst>
            </a:pP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Attached shapes:</a:t>
            </a:r>
            <a:br>
              <a:rPr lang="de-DE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part-of relationship</a:t>
            </a:r>
          </a:p>
          <a:p>
            <a:pPr marL="346075" indent="-346075">
              <a:spcAft>
                <a:spcPts val="3000"/>
              </a:spcAft>
              <a:buAutoNum type="arabicPeriod"/>
              <a:tabLst>
                <a:tab pos="261938" algn="l"/>
              </a:tabLst>
            </a:pP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Enclosed shapes:</a:t>
            </a:r>
            <a:br>
              <a:rPr lang="de-DE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contained elements</a:t>
            </a:r>
          </a:p>
          <a:p>
            <a:pPr marL="346075" indent="-346075">
              <a:spcAft>
                <a:spcPts val="3000"/>
              </a:spcAft>
              <a:buAutoNum type="arabicPeriod"/>
              <a:tabLst>
                <a:tab pos="261938" algn="l"/>
              </a:tabLst>
            </a:pP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Sequence of shapes:</a:t>
            </a:r>
            <a:br>
              <a:rPr lang="de-DE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sequence of entities</a:t>
            </a:r>
          </a:p>
          <a:p>
            <a:pPr marL="346075" indent="-346075">
              <a:spcAft>
                <a:spcPts val="3000"/>
              </a:spcAft>
              <a:buAutoNum type="arabicPeriod"/>
              <a:tabLst>
                <a:tab pos="261938" algn="l"/>
              </a:tabLst>
            </a:pP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Linking line:</a:t>
            </a:r>
            <a:br>
              <a:rPr lang="de-DE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generic relationship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6578AD-7ED4-734C-9F8D-FDDE3A9D53A4}"/>
              </a:ext>
            </a:extLst>
          </p:cNvPr>
          <p:cNvSpPr>
            <a:spLocks noChangeAspect="1"/>
          </p:cNvSpPr>
          <p:nvPr/>
        </p:nvSpPr>
        <p:spPr>
          <a:xfrm>
            <a:off x="2535930" y="1090488"/>
            <a:ext cx="1067116" cy="338934"/>
          </a:xfrm>
          <a:prstGeom prst="roundRect">
            <a:avLst>
              <a:gd name="adj" fmla="val 1187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252A20-4B1D-004F-8AFC-271C517E8BEC}"/>
              </a:ext>
            </a:extLst>
          </p:cNvPr>
          <p:cNvSpPr>
            <a:spLocks noChangeAspect="1"/>
          </p:cNvSpPr>
          <p:nvPr/>
        </p:nvSpPr>
        <p:spPr>
          <a:xfrm>
            <a:off x="3170989" y="2080948"/>
            <a:ext cx="347782" cy="15769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B0E73E57-D75D-454D-B348-18DA9B261C9C}"/>
              </a:ext>
            </a:extLst>
          </p:cNvPr>
          <p:cNvSpPr>
            <a:spLocks noChangeAspect="1"/>
          </p:cNvSpPr>
          <p:nvPr/>
        </p:nvSpPr>
        <p:spPr>
          <a:xfrm>
            <a:off x="2535930" y="58189"/>
            <a:ext cx="977702" cy="482138"/>
          </a:xfrm>
          <a:custGeom>
            <a:avLst/>
            <a:gdLst>
              <a:gd name="connsiteX0" fmla="*/ 0 w 1178632"/>
              <a:gd name="connsiteY0" fmla="*/ 0 h 482138"/>
              <a:gd name="connsiteX1" fmla="*/ 1178632 w 1178632"/>
              <a:gd name="connsiteY1" fmla="*/ 0 h 482138"/>
              <a:gd name="connsiteX2" fmla="*/ 1026797 w 1178632"/>
              <a:gd name="connsiteY2" fmla="*/ 151835 h 482138"/>
              <a:gd name="connsiteX3" fmla="*/ 1026797 w 1178632"/>
              <a:gd name="connsiteY3" fmla="*/ 330303 h 482138"/>
              <a:gd name="connsiteX4" fmla="*/ 1178632 w 1178632"/>
              <a:gd name="connsiteY4" fmla="*/ 482138 h 482138"/>
              <a:gd name="connsiteX5" fmla="*/ 0 w 1178632"/>
              <a:gd name="connsiteY5" fmla="*/ 482138 h 482138"/>
              <a:gd name="connsiteX6" fmla="*/ 0 w 1178632"/>
              <a:gd name="connsiteY6" fmla="*/ 0 h 48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8632" h="482138">
                <a:moveTo>
                  <a:pt x="0" y="0"/>
                </a:moveTo>
                <a:lnTo>
                  <a:pt x="1178632" y="0"/>
                </a:lnTo>
                <a:cubicBezTo>
                  <a:pt x="1094776" y="0"/>
                  <a:pt x="1026797" y="67979"/>
                  <a:pt x="1026797" y="151835"/>
                </a:cubicBezTo>
                <a:lnTo>
                  <a:pt x="1026797" y="330303"/>
                </a:lnTo>
                <a:cubicBezTo>
                  <a:pt x="1026797" y="414159"/>
                  <a:pt x="1094776" y="482138"/>
                  <a:pt x="1178632" y="482138"/>
                </a:cubicBezTo>
                <a:lnTo>
                  <a:pt x="0" y="482138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7AFC4516-0570-C041-8C17-793ABA513D50}"/>
              </a:ext>
            </a:extLst>
          </p:cNvPr>
          <p:cNvSpPr>
            <a:spLocks noChangeAspect="1"/>
          </p:cNvSpPr>
          <p:nvPr/>
        </p:nvSpPr>
        <p:spPr>
          <a:xfrm>
            <a:off x="3355692" y="58189"/>
            <a:ext cx="405704" cy="482138"/>
          </a:xfrm>
          <a:custGeom>
            <a:avLst/>
            <a:gdLst>
              <a:gd name="connsiteX0" fmla="*/ 0 w 306277"/>
              <a:gd name="connsiteY0" fmla="*/ 0 h 482138"/>
              <a:gd name="connsiteX1" fmla="*/ 154442 w 306277"/>
              <a:gd name="connsiteY1" fmla="*/ 0 h 482138"/>
              <a:gd name="connsiteX2" fmla="*/ 306277 w 306277"/>
              <a:gd name="connsiteY2" fmla="*/ 151835 h 482138"/>
              <a:gd name="connsiteX3" fmla="*/ 306277 w 306277"/>
              <a:gd name="connsiteY3" fmla="*/ 330303 h 482138"/>
              <a:gd name="connsiteX4" fmla="*/ 154442 w 306277"/>
              <a:gd name="connsiteY4" fmla="*/ 482138 h 482138"/>
              <a:gd name="connsiteX5" fmla="*/ 0 w 306277"/>
              <a:gd name="connsiteY5" fmla="*/ 482138 h 482138"/>
              <a:gd name="connsiteX6" fmla="*/ 0 w 306277"/>
              <a:gd name="connsiteY6" fmla="*/ 0 h 48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277" h="482138">
                <a:moveTo>
                  <a:pt x="0" y="0"/>
                </a:moveTo>
                <a:lnTo>
                  <a:pt x="154442" y="0"/>
                </a:lnTo>
                <a:cubicBezTo>
                  <a:pt x="238298" y="0"/>
                  <a:pt x="306277" y="67979"/>
                  <a:pt x="306277" y="151835"/>
                </a:cubicBezTo>
                <a:lnTo>
                  <a:pt x="306277" y="330303"/>
                </a:lnTo>
                <a:cubicBezTo>
                  <a:pt x="306277" y="414159"/>
                  <a:pt x="238298" y="482138"/>
                  <a:pt x="154442" y="482138"/>
                </a:cubicBezTo>
                <a:lnTo>
                  <a:pt x="0" y="482138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89B646-7B16-B746-9470-982541ACADD3}"/>
              </a:ext>
            </a:extLst>
          </p:cNvPr>
          <p:cNvSpPr>
            <a:spLocks noChangeAspect="1"/>
          </p:cNvSpPr>
          <p:nvPr/>
        </p:nvSpPr>
        <p:spPr>
          <a:xfrm>
            <a:off x="3424832" y="1319522"/>
            <a:ext cx="322585" cy="1576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D167F02-C10C-C549-930F-481425CB1C8C}"/>
              </a:ext>
            </a:extLst>
          </p:cNvPr>
          <p:cNvSpPr>
            <a:spLocks noChangeAspect="1"/>
          </p:cNvSpPr>
          <p:nvPr/>
        </p:nvSpPr>
        <p:spPr>
          <a:xfrm>
            <a:off x="2535929" y="1899526"/>
            <a:ext cx="1211487" cy="477547"/>
          </a:xfrm>
          <a:prstGeom prst="roundRect">
            <a:avLst>
              <a:gd name="adj" fmla="val 63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E98B2E-F235-A648-B715-31AB7A9AD74C}"/>
              </a:ext>
            </a:extLst>
          </p:cNvPr>
          <p:cNvSpPr>
            <a:spLocks noChangeAspect="1"/>
          </p:cNvSpPr>
          <p:nvPr/>
        </p:nvSpPr>
        <p:spPr>
          <a:xfrm>
            <a:off x="2766178" y="2104223"/>
            <a:ext cx="227358" cy="1111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18EF4D-CC6D-454C-B461-7525838FE72E}"/>
              </a:ext>
            </a:extLst>
          </p:cNvPr>
          <p:cNvSpPr>
            <a:spLocks noChangeAspect="1"/>
          </p:cNvSpPr>
          <p:nvPr/>
        </p:nvSpPr>
        <p:spPr>
          <a:xfrm>
            <a:off x="2648046" y="2999443"/>
            <a:ext cx="227358" cy="2190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928EFA-1362-0545-BE26-E4FD7AB11D62}"/>
              </a:ext>
            </a:extLst>
          </p:cNvPr>
          <p:cNvSpPr>
            <a:spLocks noChangeAspect="1"/>
          </p:cNvSpPr>
          <p:nvPr/>
        </p:nvSpPr>
        <p:spPr>
          <a:xfrm>
            <a:off x="2931473" y="2999443"/>
            <a:ext cx="245116" cy="2190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A732D19-9F9C-5340-A03B-4B4B985133FD}"/>
              </a:ext>
            </a:extLst>
          </p:cNvPr>
          <p:cNvSpPr>
            <a:spLocks noChangeAspect="1"/>
          </p:cNvSpPr>
          <p:nvPr/>
        </p:nvSpPr>
        <p:spPr>
          <a:xfrm>
            <a:off x="3205277" y="2999443"/>
            <a:ext cx="245116" cy="219039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265668-C2D1-C242-89E4-46CE197B53B3}"/>
              </a:ext>
            </a:extLst>
          </p:cNvPr>
          <p:cNvSpPr>
            <a:spLocks noChangeAspect="1"/>
          </p:cNvSpPr>
          <p:nvPr/>
        </p:nvSpPr>
        <p:spPr>
          <a:xfrm>
            <a:off x="3473915" y="2999443"/>
            <a:ext cx="245116" cy="2190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BECAA9-5974-AE47-8FA3-13964AE03EEC}"/>
              </a:ext>
            </a:extLst>
          </p:cNvPr>
          <p:cNvSpPr>
            <a:spLocks noChangeAspect="1"/>
          </p:cNvSpPr>
          <p:nvPr/>
        </p:nvSpPr>
        <p:spPr>
          <a:xfrm>
            <a:off x="2854234" y="3922808"/>
            <a:ext cx="227358" cy="2190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9635C69-5585-484A-8F3A-0C8B2DD313ED}"/>
              </a:ext>
            </a:extLst>
          </p:cNvPr>
          <p:cNvSpPr>
            <a:spLocks noChangeAspect="1"/>
          </p:cNvSpPr>
          <p:nvPr/>
        </p:nvSpPr>
        <p:spPr>
          <a:xfrm>
            <a:off x="3351357" y="3922808"/>
            <a:ext cx="245116" cy="2190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6A76BD-D9C0-6D4D-8420-A6DBE479DCB9}"/>
              </a:ext>
            </a:extLst>
          </p:cNvPr>
          <p:cNvCxnSpPr>
            <a:cxnSpLocks noChangeAspect="1"/>
            <a:stCxn id="26" idx="3"/>
            <a:endCxn id="27" idx="2"/>
          </p:cNvCxnSpPr>
          <p:nvPr/>
        </p:nvCxnSpPr>
        <p:spPr>
          <a:xfrm>
            <a:off x="3081592" y="4032328"/>
            <a:ext cx="269765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C844A2A-DB2F-C34D-8FC2-DF3E46B646A8}"/>
              </a:ext>
            </a:extLst>
          </p:cNvPr>
          <p:cNvSpPr>
            <a:spLocks noChangeAspect="1"/>
          </p:cNvSpPr>
          <p:nvPr/>
        </p:nvSpPr>
        <p:spPr>
          <a:xfrm>
            <a:off x="3399635" y="1016083"/>
            <a:ext cx="347782" cy="15769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9F580D-BFE8-DA46-9B06-449F43EC0F3D}"/>
              </a:ext>
            </a:extLst>
          </p:cNvPr>
          <p:cNvSpPr txBox="1"/>
          <p:nvPr/>
        </p:nvSpPr>
        <p:spPr>
          <a:xfrm>
            <a:off x="4466416" y="-16747"/>
            <a:ext cx="309411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6075" indent="-346075">
              <a:spcAft>
                <a:spcPts val="3000"/>
              </a:spcAft>
              <a:buFont typeface="+mj-lt"/>
              <a:buAutoNum type="arabicPeriod" startAt="6"/>
              <a:tabLst>
                <a:tab pos="261938" algn="l"/>
              </a:tabLst>
            </a:pP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Asymmetric line:</a:t>
            </a:r>
            <a:br>
              <a:rPr lang="de-DE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asym. relationship</a:t>
            </a:r>
          </a:p>
          <a:p>
            <a:pPr marL="346075" indent="-346075">
              <a:spcAft>
                <a:spcPts val="3000"/>
              </a:spcAft>
              <a:buAutoNum type="arabicPeriod" startAt="6"/>
              <a:tabLst>
                <a:tab pos="261938" algn="l"/>
              </a:tabLst>
            </a:pP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Line style:</a:t>
            </a:r>
            <a:br>
              <a:rPr lang="de-DE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type of relationship</a:t>
            </a:r>
          </a:p>
          <a:p>
            <a:pPr marL="346075" indent="-346075">
              <a:spcAft>
                <a:spcPts val="3000"/>
              </a:spcAft>
              <a:buAutoNum type="arabicPeriod" startAt="6"/>
              <a:tabLst>
                <a:tab pos="261938" algn="l"/>
              </a:tabLst>
            </a:pP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Line weight:</a:t>
            </a:r>
            <a:br>
              <a:rPr lang="de-DE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strength of relationsh.</a:t>
            </a:r>
          </a:p>
          <a:p>
            <a:pPr marL="346075" indent="-346075">
              <a:spcAft>
                <a:spcPts val="3000"/>
              </a:spcAft>
              <a:buAutoNum type="arabicPeriod" startAt="6"/>
              <a:tabLst>
                <a:tab pos="261938" algn="l"/>
              </a:tabLst>
            </a:pP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Shapes with receptables:</a:t>
            </a:r>
            <a:br>
              <a:rPr lang="de-DE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fit between components</a:t>
            </a:r>
          </a:p>
          <a:p>
            <a:pPr marL="346075" indent="-346075">
              <a:spcAft>
                <a:spcPts val="3000"/>
              </a:spcAft>
              <a:buAutoNum type="arabicPeriod" startAt="6"/>
              <a:tabLst>
                <a:tab pos="261938" algn="l"/>
              </a:tabLst>
            </a:pP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Proximity groupings:</a:t>
            </a:r>
            <a:br>
              <a:rPr lang="de-DE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groups of components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DD6BE5-1F0F-4F40-B7E3-52A7C9D3DF57}"/>
              </a:ext>
            </a:extLst>
          </p:cNvPr>
          <p:cNvSpPr>
            <a:spLocks noChangeAspect="1"/>
          </p:cNvSpPr>
          <p:nvPr/>
        </p:nvSpPr>
        <p:spPr>
          <a:xfrm>
            <a:off x="7289735" y="108098"/>
            <a:ext cx="149470" cy="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579A86-34A2-3F4A-93F7-00DDA023AD4A}"/>
              </a:ext>
            </a:extLst>
          </p:cNvPr>
          <p:cNvSpPr>
            <a:spLocks noChangeAspect="1"/>
          </p:cNvSpPr>
          <p:nvPr/>
        </p:nvSpPr>
        <p:spPr>
          <a:xfrm>
            <a:off x="7698233" y="108098"/>
            <a:ext cx="161143" cy="144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E12551-580B-4144-BEE8-75603BA43FB5}"/>
              </a:ext>
            </a:extLst>
          </p:cNvPr>
          <p:cNvCxnSpPr>
            <a:cxnSpLocks noChangeAspect="1"/>
            <a:stCxn id="35" idx="3"/>
            <a:endCxn id="36" idx="2"/>
          </p:cNvCxnSpPr>
          <p:nvPr/>
        </p:nvCxnSpPr>
        <p:spPr>
          <a:xfrm>
            <a:off x="7439205" y="180098"/>
            <a:ext cx="259028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FD08460-F0FE-3C40-AD4B-5BEDCAB0F012}"/>
              </a:ext>
            </a:extLst>
          </p:cNvPr>
          <p:cNvSpPr>
            <a:spLocks noChangeAspect="1"/>
          </p:cNvSpPr>
          <p:nvPr/>
        </p:nvSpPr>
        <p:spPr>
          <a:xfrm>
            <a:off x="8095532" y="108098"/>
            <a:ext cx="161143" cy="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9FD48E2-7E44-954B-8CBE-1EB5FC43B175}"/>
              </a:ext>
            </a:extLst>
          </p:cNvPr>
          <p:cNvCxnSpPr>
            <a:cxnSpLocks noChangeAspect="1"/>
          </p:cNvCxnSpPr>
          <p:nvPr/>
        </p:nvCxnSpPr>
        <p:spPr>
          <a:xfrm>
            <a:off x="7857660" y="180098"/>
            <a:ext cx="21204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84BE415-B4EF-6445-930E-8F48B684E0C4}"/>
              </a:ext>
            </a:extLst>
          </p:cNvPr>
          <p:cNvSpPr>
            <a:spLocks noChangeAspect="1"/>
          </p:cNvSpPr>
          <p:nvPr/>
        </p:nvSpPr>
        <p:spPr>
          <a:xfrm>
            <a:off x="7289735" y="387067"/>
            <a:ext cx="149470" cy="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C3C45A-E7CB-3248-85E3-77611B25DAD6}"/>
              </a:ext>
            </a:extLst>
          </p:cNvPr>
          <p:cNvSpPr>
            <a:spLocks noChangeAspect="1"/>
          </p:cNvSpPr>
          <p:nvPr/>
        </p:nvSpPr>
        <p:spPr>
          <a:xfrm>
            <a:off x="7698233" y="387067"/>
            <a:ext cx="161143" cy="144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738CDE5D-D83B-E54E-900A-6C5AEF29DC20}"/>
              </a:ext>
            </a:extLst>
          </p:cNvPr>
          <p:cNvSpPr>
            <a:spLocks/>
          </p:cNvSpPr>
          <p:nvPr/>
        </p:nvSpPr>
        <p:spPr>
          <a:xfrm rot="5400000" flipH="1">
            <a:off x="7548744" y="331267"/>
            <a:ext cx="36000" cy="2556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D7BDEB7-EB89-E143-95A3-0D280F284A8B}"/>
              </a:ext>
            </a:extLst>
          </p:cNvPr>
          <p:cNvSpPr>
            <a:spLocks noChangeAspect="1"/>
          </p:cNvSpPr>
          <p:nvPr/>
        </p:nvSpPr>
        <p:spPr>
          <a:xfrm>
            <a:off x="8095532" y="387067"/>
            <a:ext cx="149470" cy="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F3837650-632B-4649-A8BA-3C65204B9031}"/>
              </a:ext>
            </a:extLst>
          </p:cNvPr>
          <p:cNvSpPr>
            <a:spLocks/>
          </p:cNvSpPr>
          <p:nvPr/>
        </p:nvSpPr>
        <p:spPr>
          <a:xfrm rot="16200000">
            <a:off x="7967460" y="331267"/>
            <a:ext cx="36000" cy="2556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40C097-E5E2-434F-A2AD-2FB7C9A4803B}"/>
              </a:ext>
            </a:extLst>
          </p:cNvPr>
          <p:cNvCxnSpPr>
            <a:cxnSpLocks noChangeAspect="1"/>
          </p:cNvCxnSpPr>
          <p:nvPr/>
        </p:nvCxnSpPr>
        <p:spPr>
          <a:xfrm>
            <a:off x="7289735" y="1016083"/>
            <a:ext cx="955267" cy="0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AC737F-1B36-7343-8E34-83401B8AD913}"/>
              </a:ext>
            </a:extLst>
          </p:cNvPr>
          <p:cNvCxnSpPr>
            <a:cxnSpLocks noChangeAspect="1"/>
          </p:cNvCxnSpPr>
          <p:nvPr/>
        </p:nvCxnSpPr>
        <p:spPr>
          <a:xfrm>
            <a:off x="7289735" y="1118143"/>
            <a:ext cx="955267" cy="0"/>
          </a:xfrm>
          <a:prstGeom prst="straightConnector1">
            <a:avLst/>
          </a:prstGeom>
          <a:ln w="38100" cmpd="dbl">
            <a:solidFill>
              <a:schemeClr val="tx1"/>
            </a:solidFill>
            <a:headEnd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E1B5CA-225E-1C4F-A6A1-8F9397BA088C}"/>
              </a:ext>
            </a:extLst>
          </p:cNvPr>
          <p:cNvCxnSpPr>
            <a:cxnSpLocks noChangeAspect="1"/>
          </p:cNvCxnSpPr>
          <p:nvPr/>
        </p:nvCxnSpPr>
        <p:spPr>
          <a:xfrm>
            <a:off x="7289735" y="1220203"/>
            <a:ext cx="955267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B2E77C7-8B9A-664F-933C-9FB06C28F346}"/>
              </a:ext>
            </a:extLst>
          </p:cNvPr>
          <p:cNvCxnSpPr>
            <a:cxnSpLocks noChangeAspect="1"/>
          </p:cNvCxnSpPr>
          <p:nvPr/>
        </p:nvCxnSpPr>
        <p:spPr>
          <a:xfrm>
            <a:off x="7289735" y="1333911"/>
            <a:ext cx="955267" cy="0"/>
          </a:xfrm>
          <a:prstGeom prst="straightConnector1">
            <a:avLst/>
          </a:prstGeom>
          <a:ln w="38100" cmpd="sng">
            <a:solidFill>
              <a:srgbClr val="FFC000"/>
            </a:solidFill>
            <a:prstDash val="solid"/>
            <a:headEnd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EA65BE78-5BFB-434E-B770-1872BF73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35" y="1424322"/>
            <a:ext cx="955267" cy="52889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6B61A2B2-81BE-A747-9753-CFE85EB5DFBB}"/>
              </a:ext>
            </a:extLst>
          </p:cNvPr>
          <p:cNvGrpSpPr/>
          <p:nvPr/>
        </p:nvGrpSpPr>
        <p:grpSpPr>
          <a:xfrm>
            <a:off x="7289735" y="2041903"/>
            <a:ext cx="955267" cy="227144"/>
            <a:chOff x="7245491" y="1968751"/>
            <a:chExt cx="955267" cy="227144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FDFE15-E0F5-B94D-A268-919466028CC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245491" y="1968751"/>
              <a:ext cx="955267" cy="0"/>
            </a:xfrm>
            <a:prstGeom prst="straightConnector1">
              <a:avLst/>
            </a:prstGeom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w="med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122E069-514D-BE45-ACC2-88F796CC087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245491" y="2073587"/>
              <a:ext cx="955267" cy="0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w="med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5DE7717-8041-2140-ACD3-D2CC3CFE0D8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245491" y="2195895"/>
              <a:ext cx="955267" cy="0"/>
            </a:xfrm>
            <a:prstGeom prst="straightConnector1">
              <a:avLst/>
            </a:prstGeom>
            <a:ln w="63500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w="med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58ED1B6-192B-5E48-A61C-9CAFF87356C6}"/>
              </a:ext>
            </a:extLst>
          </p:cNvPr>
          <p:cNvGrpSpPr/>
          <p:nvPr/>
        </p:nvGrpSpPr>
        <p:grpSpPr>
          <a:xfrm>
            <a:off x="7895265" y="2961752"/>
            <a:ext cx="349737" cy="294419"/>
            <a:chOff x="7887742" y="2961752"/>
            <a:chExt cx="349737" cy="29441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E41405-D210-5C45-AB41-924205AD5F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31876" y="2961752"/>
              <a:ext cx="305603" cy="2944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125B48E9-636F-4947-A88C-43209577415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39503" y="3086896"/>
              <a:ext cx="140612" cy="44133"/>
            </a:xfrm>
            <a:custGeom>
              <a:avLst/>
              <a:gdLst>
                <a:gd name="connsiteX0" fmla="*/ 0 w 140612"/>
                <a:gd name="connsiteY0" fmla="*/ 44133 h 44133"/>
                <a:gd name="connsiteX1" fmla="*/ 22905 w 140612"/>
                <a:gd name="connsiteY1" fmla="*/ 0 h 44133"/>
                <a:gd name="connsiteX2" fmla="*/ 117707 w 140612"/>
                <a:gd name="connsiteY2" fmla="*/ 0 h 44133"/>
                <a:gd name="connsiteX3" fmla="*/ 140612 w 140612"/>
                <a:gd name="connsiteY3" fmla="*/ 44133 h 44133"/>
                <a:gd name="connsiteX4" fmla="*/ 0 w 140612"/>
                <a:gd name="connsiteY4" fmla="*/ 44133 h 4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12" h="44133">
                  <a:moveTo>
                    <a:pt x="0" y="44133"/>
                  </a:moveTo>
                  <a:lnTo>
                    <a:pt x="22905" y="0"/>
                  </a:lnTo>
                  <a:lnTo>
                    <a:pt x="117707" y="0"/>
                  </a:lnTo>
                  <a:lnTo>
                    <a:pt x="140612" y="44133"/>
                  </a:lnTo>
                  <a:lnTo>
                    <a:pt x="0" y="44133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7" name="Freeform 76">
            <a:extLst>
              <a:ext uri="{FF2B5EF4-FFF2-40B4-BE49-F238E27FC236}">
                <a16:creationId xmlns:a16="http://schemas.microsoft.com/office/drawing/2014/main" id="{68A1D1FE-0498-E24C-AC08-6304E915159D}"/>
              </a:ext>
            </a:extLst>
          </p:cNvPr>
          <p:cNvSpPr>
            <a:spLocks noChangeAspect="1"/>
          </p:cNvSpPr>
          <p:nvPr/>
        </p:nvSpPr>
        <p:spPr>
          <a:xfrm rot="5400000">
            <a:off x="7535467" y="2956160"/>
            <a:ext cx="294419" cy="305603"/>
          </a:xfrm>
          <a:custGeom>
            <a:avLst/>
            <a:gdLst>
              <a:gd name="connsiteX0" fmla="*/ 0 w 294419"/>
              <a:gd name="connsiteY0" fmla="*/ 305603 h 305603"/>
              <a:gd name="connsiteX1" fmla="*/ 0 w 294419"/>
              <a:gd name="connsiteY1" fmla="*/ 0 h 305603"/>
              <a:gd name="connsiteX2" fmla="*/ 99808 w 294419"/>
              <a:gd name="connsiteY2" fmla="*/ 0 h 305603"/>
              <a:gd name="connsiteX3" fmla="*/ 76903 w 294419"/>
              <a:gd name="connsiteY3" fmla="*/ 44133 h 305603"/>
              <a:gd name="connsiteX4" fmla="*/ 217515 w 294419"/>
              <a:gd name="connsiteY4" fmla="*/ 44133 h 305603"/>
              <a:gd name="connsiteX5" fmla="*/ 194610 w 294419"/>
              <a:gd name="connsiteY5" fmla="*/ 0 h 305603"/>
              <a:gd name="connsiteX6" fmla="*/ 294419 w 294419"/>
              <a:gd name="connsiteY6" fmla="*/ 0 h 305603"/>
              <a:gd name="connsiteX7" fmla="*/ 294419 w 294419"/>
              <a:gd name="connsiteY7" fmla="*/ 305603 h 305603"/>
              <a:gd name="connsiteX8" fmla="*/ 0 w 294419"/>
              <a:gd name="connsiteY8" fmla="*/ 305603 h 305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419" h="305603">
                <a:moveTo>
                  <a:pt x="0" y="305603"/>
                </a:moveTo>
                <a:lnTo>
                  <a:pt x="0" y="0"/>
                </a:lnTo>
                <a:lnTo>
                  <a:pt x="99808" y="0"/>
                </a:lnTo>
                <a:lnTo>
                  <a:pt x="76903" y="44133"/>
                </a:lnTo>
                <a:lnTo>
                  <a:pt x="217515" y="44133"/>
                </a:lnTo>
                <a:lnTo>
                  <a:pt x="194610" y="0"/>
                </a:lnTo>
                <a:lnTo>
                  <a:pt x="294419" y="0"/>
                </a:lnTo>
                <a:lnTo>
                  <a:pt x="294419" y="305603"/>
                </a:lnTo>
                <a:lnTo>
                  <a:pt x="0" y="30560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37B8EB4-96ED-B844-9DE0-9A680085FE6E}"/>
              </a:ext>
            </a:extLst>
          </p:cNvPr>
          <p:cNvSpPr>
            <a:spLocks noChangeAspect="1"/>
          </p:cNvSpPr>
          <p:nvPr/>
        </p:nvSpPr>
        <p:spPr>
          <a:xfrm>
            <a:off x="7403264" y="3808692"/>
            <a:ext cx="161143" cy="144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1305C54-E539-0444-B75D-1025A23E16C3}"/>
              </a:ext>
            </a:extLst>
          </p:cNvPr>
          <p:cNvSpPr>
            <a:spLocks noChangeAspect="1"/>
          </p:cNvSpPr>
          <p:nvPr/>
        </p:nvSpPr>
        <p:spPr>
          <a:xfrm>
            <a:off x="7499130" y="4022545"/>
            <a:ext cx="161143" cy="14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165D3AF-A395-D54B-85BA-B3F274651E5C}"/>
              </a:ext>
            </a:extLst>
          </p:cNvPr>
          <p:cNvSpPr>
            <a:spLocks noChangeAspect="1"/>
          </p:cNvSpPr>
          <p:nvPr/>
        </p:nvSpPr>
        <p:spPr>
          <a:xfrm>
            <a:off x="7300026" y="3970925"/>
            <a:ext cx="161143" cy="144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A032335-563A-EA48-A3D1-638B34CCBBAB}"/>
              </a:ext>
            </a:extLst>
          </p:cNvPr>
          <p:cNvSpPr>
            <a:spLocks noChangeAspect="1"/>
          </p:cNvSpPr>
          <p:nvPr/>
        </p:nvSpPr>
        <p:spPr>
          <a:xfrm>
            <a:off x="8030072" y="3852936"/>
            <a:ext cx="161143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B361F3E-724A-1F4D-94B8-03B1C348D96D}"/>
              </a:ext>
            </a:extLst>
          </p:cNvPr>
          <p:cNvSpPr>
            <a:spLocks noChangeAspect="1"/>
          </p:cNvSpPr>
          <p:nvPr/>
        </p:nvSpPr>
        <p:spPr>
          <a:xfrm>
            <a:off x="8000575" y="4052041"/>
            <a:ext cx="161143" cy="144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4E1AEC6-543F-134D-B2C8-30C13EB042CB}"/>
              </a:ext>
            </a:extLst>
          </p:cNvPr>
          <p:cNvSpPr>
            <a:spLocks noChangeAspect="1"/>
          </p:cNvSpPr>
          <p:nvPr/>
        </p:nvSpPr>
        <p:spPr>
          <a:xfrm>
            <a:off x="7823061" y="3904125"/>
            <a:ext cx="161143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06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</TotalTime>
  <Words>137</Words>
  <Application>Microsoft Macintosh PowerPoint</Application>
  <PresentationFormat>Custom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</vt:lpstr>
      <vt:lpstr>Calibri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Herrmann, Dominik</dc:creator>
  <cp:keywords/>
  <dc:description/>
  <cp:lastModifiedBy>Herrmann, Dominik</cp:lastModifiedBy>
  <cp:revision>62</cp:revision>
  <dcterms:created xsi:type="dcterms:W3CDTF">2019-12-29T21:28:13Z</dcterms:created>
  <dcterms:modified xsi:type="dcterms:W3CDTF">2019-12-31T13:32:41Z</dcterms:modified>
  <cp:category/>
</cp:coreProperties>
</file>