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3" r:id="rId2"/>
    <p:sldId id="262" r:id="rId3"/>
    <p:sldId id="264" r:id="rId4"/>
    <p:sldId id="265" r:id="rId5"/>
    <p:sldId id="266" r:id="rId6"/>
  </p:sldIdLst>
  <p:sldSz cx="82804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FAC"/>
    <a:srgbClr val="F9ECAC"/>
    <a:srgbClr val="E5F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63"/>
  </p:normalViewPr>
  <p:slideViewPr>
    <p:cSldViewPr snapToGrid="0" snapToObjects="1">
      <p:cViewPr>
        <p:scale>
          <a:sx n="247" d="100"/>
          <a:sy n="247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050" y="706935"/>
            <a:ext cx="621030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2268784"/>
            <a:ext cx="621030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53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9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229980"/>
            <a:ext cx="1785461" cy="3660651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229980"/>
            <a:ext cx="5252879" cy="3660651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65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09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6" y="1076898"/>
            <a:ext cx="7141845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6" y="2890725"/>
            <a:ext cx="7141845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46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149892"/>
            <a:ext cx="3519170" cy="274073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4" y="1149892"/>
            <a:ext cx="3519170" cy="274073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59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229980"/>
            <a:ext cx="7141845" cy="834921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058899"/>
            <a:ext cx="350299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1577851"/>
            <a:ext cx="3502997" cy="23207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058899"/>
            <a:ext cx="3520249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1577851"/>
            <a:ext cx="3520249" cy="23207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6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27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18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287972"/>
            <a:ext cx="267064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9" y="621943"/>
            <a:ext cx="4191953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1295879"/>
            <a:ext cx="267064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86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287972"/>
            <a:ext cx="267064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9" y="621943"/>
            <a:ext cx="4191953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1295879"/>
            <a:ext cx="267064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33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9" y="229980"/>
            <a:ext cx="7141845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9" y="1149892"/>
            <a:ext cx="7141845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4003618"/>
            <a:ext cx="186309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4" y="4003618"/>
            <a:ext cx="279463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4003618"/>
            <a:ext cx="186309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43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1CD0BC8-4F02-B545-9D5D-C5A4761D7581}"/>
              </a:ext>
            </a:extLst>
          </p:cNvPr>
          <p:cNvGrpSpPr/>
          <p:nvPr/>
        </p:nvGrpSpPr>
        <p:grpSpPr>
          <a:xfrm>
            <a:off x="97471" y="81872"/>
            <a:ext cx="869113" cy="211022"/>
            <a:chOff x="218915" y="260466"/>
            <a:chExt cx="1563832" cy="23998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DEA1F48-DDA9-4A4A-B3CC-9F04F23B85E6}"/>
                </a:ext>
              </a:extLst>
            </p:cNvPr>
            <p:cNvSpPr/>
            <p:nvPr/>
          </p:nvSpPr>
          <p:spPr>
            <a:xfrm>
              <a:off x="218915" y="260466"/>
              <a:ext cx="420832" cy="23998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1906D0-AC3F-7F48-98B9-80F42F198E91}"/>
                </a:ext>
              </a:extLst>
            </p:cNvPr>
            <p:cNvSpPr/>
            <p:nvPr/>
          </p:nvSpPr>
          <p:spPr>
            <a:xfrm>
              <a:off x="790415" y="260466"/>
              <a:ext cx="420832" cy="23998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96A2D4-1234-5646-BF11-90596114A43A}"/>
                </a:ext>
              </a:extLst>
            </p:cNvPr>
            <p:cNvSpPr/>
            <p:nvPr/>
          </p:nvSpPr>
          <p:spPr>
            <a:xfrm>
              <a:off x="1361915" y="260466"/>
              <a:ext cx="420832" cy="23998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E6FE3B-FF6F-2F4C-959D-15917608302D}"/>
              </a:ext>
            </a:extLst>
          </p:cNvPr>
          <p:cNvGrpSpPr/>
          <p:nvPr/>
        </p:nvGrpSpPr>
        <p:grpSpPr>
          <a:xfrm>
            <a:off x="97471" y="464062"/>
            <a:ext cx="869113" cy="211022"/>
            <a:chOff x="218915" y="696235"/>
            <a:chExt cx="1563832" cy="23998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F77D9C9-687D-2E4B-9E94-4554BBD4B83F}"/>
                </a:ext>
              </a:extLst>
            </p:cNvPr>
            <p:cNvSpPr/>
            <p:nvPr/>
          </p:nvSpPr>
          <p:spPr>
            <a:xfrm>
              <a:off x="218915" y="696235"/>
              <a:ext cx="420832" cy="23998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AC8E400-322D-F343-8A7E-2659E4735667}"/>
                </a:ext>
              </a:extLst>
            </p:cNvPr>
            <p:cNvSpPr/>
            <p:nvPr/>
          </p:nvSpPr>
          <p:spPr>
            <a:xfrm>
              <a:off x="790415" y="696235"/>
              <a:ext cx="420832" cy="23998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6F5F88B-6732-5542-B071-0D9A2FF22A1F}"/>
                </a:ext>
              </a:extLst>
            </p:cNvPr>
            <p:cNvSpPr/>
            <p:nvPr/>
          </p:nvSpPr>
          <p:spPr>
            <a:xfrm>
              <a:off x="1361915" y="696235"/>
              <a:ext cx="420832" cy="23998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3A13ED1-3339-ED4A-AA31-859D122F157A}"/>
              </a:ext>
            </a:extLst>
          </p:cNvPr>
          <p:cNvGrpSpPr/>
          <p:nvPr/>
        </p:nvGrpSpPr>
        <p:grpSpPr>
          <a:xfrm>
            <a:off x="97471" y="846253"/>
            <a:ext cx="869113" cy="211022"/>
            <a:chOff x="218915" y="1160580"/>
            <a:chExt cx="1563832" cy="23998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DB56D48-7AB8-0545-8DD5-86334101A284}"/>
                </a:ext>
              </a:extLst>
            </p:cNvPr>
            <p:cNvSpPr/>
            <p:nvPr/>
          </p:nvSpPr>
          <p:spPr>
            <a:xfrm>
              <a:off x="218915" y="1160580"/>
              <a:ext cx="420832" cy="23998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E6C4A2F-1514-1E43-8718-1AE991421EA5}"/>
                </a:ext>
              </a:extLst>
            </p:cNvPr>
            <p:cNvSpPr/>
            <p:nvPr/>
          </p:nvSpPr>
          <p:spPr>
            <a:xfrm>
              <a:off x="790415" y="1160580"/>
              <a:ext cx="420832" cy="23998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588440-D837-F746-B7D5-F084B36CF648}"/>
                </a:ext>
              </a:extLst>
            </p:cNvPr>
            <p:cNvSpPr/>
            <p:nvPr/>
          </p:nvSpPr>
          <p:spPr>
            <a:xfrm>
              <a:off x="1361915" y="1160580"/>
              <a:ext cx="420832" cy="23998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58D68C-47B9-2C45-8B44-4412E0E31BE9}"/>
              </a:ext>
            </a:extLst>
          </p:cNvPr>
          <p:cNvGrpSpPr/>
          <p:nvPr/>
        </p:nvGrpSpPr>
        <p:grpSpPr>
          <a:xfrm>
            <a:off x="1247614" y="281907"/>
            <a:ext cx="956284" cy="775368"/>
            <a:chOff x="1369058" y="354990"/>
            <a:chExt cx="956284" cy="77536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C1AE051-2616-6C4E-AB59-BE6BD57B7A6F}"/>
                </a:ext>
              </a:extLst>
            </p:cNvPr>
            <p:cNvSpPr/>
            <p:nvPr/>
          </p:nvSpPr>
          <p:spPr>
            <a:xfrm>
              <a:off x="1369058" y="354990"/>
              <a:ext cx="233881" cy="2110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7BC77FE-1301-4B41-BA7D-CCC7C7F9ECF6}"/>
                </a:ext>
              </a:extLst>
            </p:cNvPr>
            <p:cNvSpPr/>
            <p:nvPr/>
          </p:nvSpPr>
          <p:spPr>
            <a:xfrm>
              <a:off x="1730260" y="354990"/>
              <a:ext cx="233881" cy="2110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38FD55E-8DEF-5F43-9CC1-0EB3F39464FA}"/>
                </a:ext>
              </a:extLst>
            </p:cNvPr>
            <p:cNvSpPr/>
            <p:nvPr/>
          </p:nvSpPr>
          <p:spPr>
            <a:xfrm>
              <a:off x="2091461" y="354990"/>
              <a:ext cx="233881" cy="2110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B3371DE-484B-AC46-8EC1-7ACD8DC62681}"/>
                </a:ext>
              </a:extLst>
            </p:cNvPr>
            <p:cNvSpPr/>
            <p:nvPr/>
          </p:nvSpPr>
          <p:spPr>
            <a:xfrm>
              <a:off x="1369058" y="637163"/>
              <a:ext cx="233881" cy="2110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FAC3342-5717-4E45-B65C-7364B12CD117}"/>
                </a:ext>
              </a:extLst>
            </p:cNvPr>
            <p:cNvSpPr/>
            <p:nvPr/>
          </p:nvSpPr>
          <p:spPr>
            <a:xfrm>
              <a:off x="1730260" y="637163"/>
              <a:ext cx="233881" cy="2110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7A5CA3A-16AA-4F49-99E8-BCE53F0DE587}"/>
                </a:ext>
              </a:extLst>
            </p:cNvPr>
            <p:cNvSpPr/>
            <p:nvPr/>
          </p:nvSpPr>
          <p:spPr>
            <a:xfrm>
              <a:off x="2091461" y="637163"/>
              <a:ext cx="233881" cy="2110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F9EC9BE-F9F5-3B4A-AD8C-2E360FB08CFC}"/>
                </a:ext>
              </a:extLst>
            </p:cNvPr>
            <p:cNvSpPr/>
            <p:nvPr/>
          </p:nvSpPr>
          <p:spPr>
            <a:xfrm>
              <a:off x="1369058" y="919336"/>
              <a:ext cx="233881" cy="2110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ABFABB1-3FA3-6B48-B495-45D24FFD3FB6}"/>
                </a:ext>
              </a:extLst>
            </p:cNvPr>
            <p:cNvSpPr/>
            <p:nvPr/>
          </p:nvSpPr>
          <p:spPr>
            <a:xfrm>
              <a:off x="1730260" y="919336"/>
              <a:ext cx="233881" cy="2110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5814303-FA61-7B4E-ADD2-A049482B090A}"/>
                </a:ext>
              </a:extLst>
            </p:cNvPr>
            <p:cNvSpPr/>
            <p:nvPr/>
          </p:nvSpPr>
          <p:spPr>
            <a:xfrm>
              <a:off x="2091461" y="919336"/>
              <a:ext cx="233881" cy="2110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52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33D2CFB-5791-AF4C-A99D-861CD97DCD09}"/>
              </a:ext>
            </a:extLst>
          </p:cNvPr>
          <p:cNvGrpSpPr/>
          <p:nvPr/>
        </p:nvGrpSpPr>
        <p:grpSpPr>
          <a:xfrm>
            <a:off x="81614" y="150405"/>
            <a:ext cx="931211" cy="931211"/>
            <a:chOff x="81614" y="150405"/>
            <a:chExt cx="879231" cy="87923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5814303-FA61-7B4E-ADD2-A049482B090A}"/>
                </a:ext>
              </a:extLst>
            </p:cNvPr>
            <p:cNvSpPr/>
            <p:nvPr/>
          </p:nvSpPr>
          <p:spPr>
            <a:xfrm>
              <a:off x="236546" y="150405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9375FAA-B898-ED49-A61C-BD40F9F35BB1}"/>
                </a:ext>
              </a:extLst>
            </p:cNvPr>
            <p:cNvSpPr/>
            <p:nvPr/>
          </p:nvSpPr>
          <p:spPr>
            <a:xfrm>
              <a:off x="390621" y="150405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F04317C-B5FA-F446-9656-6EF25ED386B2}"/>
                </a:ext>
              </a:extLst>
            </p:cNvPr>
            <p:cNvSpPr/>
            <p:nvPr/>
          </p:nvSpPr>
          <p:spPr>
            <a:xfrm>
              <a:off x="544696" y="150405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1D69F8F-6DC0-E046-A223-9A6C11238650}"/>
                </a:ext>
              </a:extLst>
            </p:cNvPr>
            <p:cNvSpPr/>
            <p:nvPr/>
          </p:nvSpPr>
          <p:spPr>
            <a:xfrm>
              <a:off x="698771" y="150405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1D6C0F-458E-1C4F-BCDE-3E5EBD8F7DC2}"/>
                </a:ext>
              </a:extLst>
            </p:cNvPr>
            <p:cNvSpPr/>
            <p:nvPr/>
          </p:nvSpPr>
          <p:spPr>
            <a:xfrm>
              <a:off x="852845" y="150405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2C5A9EB-3EA3-9B4C-993F-AE7C4892602C}"/>
                </a:ext>
              </a:extLst>
            </p:cNvPr>
            <p:cNvSpPr/>
            <p:nvPr/>
          </p:nvSpPr>
          <p:spPr>
            <a:xfrm>
              <a:off x="81614" y="150405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F2B7860-20F4-F04B-B94A-3C090BD9E003}"/>
                </a:ext>
              </a:extLst>
            </p:cNvPr>
            <p:cNvSpPr/>
            <p:nvPr/>
          </p:nvSpPr>
          <p:spPr>
            <a:xfrm>
              <a:off x="852845" y="304651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C634A61-9A30-304A-84C0-FED8A8797152}"/>
                </a:ext>
              </a:extLst>
            </p:cNvPr>
            <p:cNvSpPr/>
            <p:nvPr/>
          </p:nvSpPr>
          <p:spPr>
            <a:xfrm>
              <a:off x="852845" y="458897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4FA0A48-7D3F-D949-AC7E-043E1D39A5BA}"/>
                </a:ext>
              </a:extLst>
            </p:cNvPr>
            <p:cNvSpPr/>
            <p:nvPr/>
          </p:nvSpPr>
          <p:spPr>
            <a:xfrm>
              <a:off x="852845" y="6131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D876C13-C99D-F44F-BFDF-3810295AFEAE}"/>
                </a:ext>
              </a:extLst>
            </p:cNvPr>
            <p:cNvSpPr/>
            <p:nvPr/>
          </p:nvSpPr>
          <p:spPr>
            <a:xfrm>
              <a:off x="852845" y="767389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9BFBF2A-12C4-B441-9781-BA8DBA92B114}"/>
                </a:ext>
              </a:extLst>
            </p:cNvPr>
            <p:cNvSpPr/>
            <p:nvPr/>
          </p:nvSpPr>
          <p:spPr>
            <a:xfrm>
              <a:off x="852845" y="92163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54C88AB-34D3-8F43-B80F-1BEAA62A8389}"/>
                </a:ext>
              </a:extLst>
            </p:cNvPr>
            <p:cNvSpPr/>
            <p:nvPr/>
          </p:nvSpPr>
          <p:spPr>
            <a:xfrm>
              <a:off x="694095" y="304651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ABC19CC-5685-C848-A285-DA6117DBD6EF}"/>
                </a:ext>
              </a:extLst>
            </p:cNvPr>
            <p:cNvSpPr/>
            <p:nvPr/>
          </p:nvSpPr>
          <p:spPr>
            <a:xfrm>
              <a:off x="694095" y="458897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A39045E-341B-EB40-81E1-3871C1245FF1}"/>
                </a:ext>
              </a:extLst>
            </p:cNvPr>
            <p:cNvSpPr/>
            <p:nvPr/>
          </p:nvSpPr>
          <p:spPr>
            <a:xfrm>
              <a:off x="694095" y="6131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7146F01-5E12-CD42-887C-6493CEBB2B50}"/>
                </a:ext>
              </a:extLst>
            </p:cNvPr>
            <p:cNvSpPr/>
            <p:nvPr/>
          </p:nvSpPr>
          <p:spPr>
            <a:xfrm>
              <a:off x="694095" y="767389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DFD3446-9BF3-714C-98F7-45069B39D7BD}"/>
                </a:ext>
              </a:extLst>
            </p:cNvPr>
            <p:cNvSpPr/>
            <p:nvPr/>
          </p:nvSpPr>
          <p:spPr>
            <a:xfrm>
              <a:off x="694095" y="92163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467EE10-27C1-2945-B6D6-8562E4E847B9}"/>
                </a:ext>
              </a:extLst>
            </p:cNvPr>
            <p:cNvSpPr/>
            <p:nvPr/>
          </p:nvSpPr>
          <p:spPr>
            <a:xfrm>
              <a:off x="540974" y="304651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2B0ABD6-5FD4-F943-AE4F-F5573B8BA9B7}"/>
                </a:ext>
              </a:extLst>
            </p:cNvPr>
            <p:cNvSpPr/>
            <p:nvPr/>
          </p:nvSpPr>
          <p:spPr>
            <a:xfrm>
              <a:off x="540974" y="458897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4521A32-F5DD-7A45-B696-3FA50D71AFE8}"/>
                </a:ext>
              </a:extLst>
            </p:cNvPr>
            <p:cNvSpPr/>
            <p:nvPr/>
          </p:nvSpPr>
          <p:spPr>
            <a:xfrm>
              <a:off x="540974" y="6131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34F44F3-F718-9649-A421-D6A3951B3ADE}"/>
                </a:ext>
              </a:extLst>
            </p:cNvPr>
            <p:cNvSpPr/>
            <p:nvPr/>
          </p:nvSpPr>
          <p:spPr>
            <a:xfrm>
              <a:off x="540974" y="767389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6161C89-0D21-3B44-91BB-20C501F6D3DC}"/>
                </a:ext>
              </a:extLst>
            </p:cNvPr>
            <p:cNvSpPr/>
            <p:nvPr/>
          </p:nvSpPr>
          <p:spPr>
            <a:xfrm>
              <a:off x="540974" y="92163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8F0408A-BA67-A04E-927E-9DE8D7D5DFF3}"/>
                </a:ext>
              </a:extLst>
            </p:cNvPr>
            <p:cNvSpPr/>
            <p:nvPr/>
          </p:nvSpPr>
          <p:spPr>
            <a:xfrm>
              <a:off x="387854" y="304651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E4DC5F5-46B1-B44B-BCD4-42238097AB65}"/>
                </a:ext>
              </a:extLst>
            </p:cNvPr>
            <p:cNvSpPr/>
            <p:nvPr/>
          </p:nvSpPr>
          <p:spPr>
            <a:xfrm>
              <a:off x="387854" y="458897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AB58A9-BC81-E349-A5C2-DD87C3555430}"/>
                </a:ext>
              </a:extLst>
            </p:cNvPr>
            <p:cNvSpPr/>
            <p:nvPr/>
          </p:nvSpPr>
          <p:spPr>
            <a:xfrm>
              <a:off x="387854" y="6131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4DCB52E-BA35-3740-9C54-3095BBCA95C4}"/>
                </a:ext>
              </a:extLst>
            </p:cNvPr>
            <p:cNvSpPr/>
            <p:nvPr/>
          </p:nvSpPr>
          <p:spPr>
            <a:xfrm>
              <a:off x="387854" y="767389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277DCEF-9996-7048-8670-60676EE2FDCE}"/>
                </a:ext>
              </a:extLst>
            </p:cNvPr>
            <p:cNvSpPr/>
            <p:nvPr/>
          </p:nvSpPr>
          <p:spPr>
            <a:xfrm>
              <a:off x="387854" y="92163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4F06422-BFEA-6549-A4DF-8A91CB30F374}"/>
                </a:ext>
              </a:extLst>
            </p:cNvPr>
            <p:cNvSpPr/>
            <p:nvPr/>
          </p:nvSpPr>
          <p:spPr>
            <a:xfrm>
              <a:off x="234734" y="304651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23A8AF5-C171-6847-9047-7E9A99345987}"/>
                </a:ext>
              </a:extLst>
            </p:cNvPr>
            <p:cNvSpPr/>
            <p:nvPr/>
          </p:nvSpPr>
          <p:spPr>
            <a:xfrm>
              <a:off x="234734" y="458897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A07CE59-9401-A749-9ACB-7CDE21945E32}"/>
                </a:ext>
              </a:extLst>
            </p:cNvPr>
            <p:cNvSpPr/>
            <p:nvPr/>
          </p:nvSpPr>
          <p:spPr>
            <a:xfrm>
              <a:off x="234734" y="6131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C324F7C-A6C5-E44E-BDFC-9E6D520F549A}"/>
                </a:ext>
              </a:extLst>
            </p:cNvPr>
            <p:cNvSpPr/>
            <p:nvPr/>
          </p:nvSpPr>
          <p:spPr>
            <a:xfrm>
              <a:off x="234734" y="767389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A409EAA-DDED-5A4A-940D-DE7703B41CE7}"/>
                </a:ext>
              </a:extLst>
            </p:cNvPr>
            <p:cNvSpPr/>
            <p:nvPr/>
          </p:nvSpPr>
          <p:spPr>
            <a:xfrm>
              <a:off x="234734" y="92163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955B87F-FC40-1542-B3F1-BED3845A386A}"/>
                </a:ext>
              </a:extLst>
            </p:cNvPr>
            <p:cNvSpPr/>
            <p:nvPr/>
          </p:nvSpPr>
          <p:spPr>
            <a:xfrm>
              <a:off x="81614" y="304651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F25340F-69BD-AB42-A79D-126426F39A64}"/>
                </a:ext>
              </a:extLst>
            </p:cNvPr>
            <p:cNvSpPr/>
            <p:nvPr/>
          </p:nvSpPr>
          <p:spPr>
            <a:xfrm>
              <a:off x="81614" y="458897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9F6831F-CB9E-B445-B193-E6498C2AA8E3}"/>
                </a:ext>
              </a:extLst>
            </p:cNvPr>
            <p:cNvSpPr/>
            <p:nvPr/>
          </p:nvSpPr>
          <p:spPr>
            <a:xfrm>
              <a:off x="81614" y="6131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36EEC72-1152-4E4A-808C-C7876A8F2136}"/>
                </a:ext>
              </a:extLst>
            </p:cNvPr>
            <p:cNvSpPr/>
            <p:nvPr/>
          </p:nvSpPr>
          <p:spPr>
            <a:xfrm>
              <a:off x="81614" y="767389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0825858-BB87-564B-9BED-C368EF2AD530}"/>
                </a:ext>
              </a:extLst>
            </p:cNvPr>
            <p:cNvSpPr/>
            <p:nvPr/>
          </p:nvSpPr>
          <p:spPr>
            <a:xfrm>
              <a:off x="81614" y="92163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79" name="Oval 78">
            <a:extLst>
              <a:ext uri="{FF2B5EF4-FFF2-40B4-BE49-F238E27FC236}">
                <a16:creationId xmlns:a16="http://schemas.microsoft.com/office/drawing/2014/main" id="{DFD1768D-39E5-0447-A3CD-033A7BDC8484}"/>
              </a:ext>
            </a:extLst>
          </p:cNvPr>
          <p:cNvSpPr/>
          <p:nvPr/>
        </p:nvSpPr>
        <p:spPr>
          <a:xfrm>
            <a:off x="1391796" y="15040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597D306-C451-0149-88D1-B14CBE9E445B}"/>
              </a:ext>
            </a:extLst>
          </p:cNvPr>
          <p:cNvSpPr/>
          <p:nvPr/>
        </p:nvSpPr>
        <p:spPr>
          <a:xfrm>
            <a:off x="1554979" y="15040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36689CB-4939-C849-B741-6ACFC6BF5FF5}"/>
              </a:ext>
            </a:extLst>
          </p:cNvPr>
          <p:cNvSpPr/>
          <p:nvPr/>
        </p:nvSpPr>
        <p:spPr>
          <a:xfrm>
            <a:off x="1718163" y="15040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1C0D4A5-61A8-934A-A8C4-FF2DCABE4D7E}"/>
              </a:ext>
            </a:extLst>
          </p:cNvPr>
          <p:cNvSpPr/>
          <p:nvPr/>
        </p:nvSpPr>
        <p:spPr>
          <a:xfrm>
            <a:off x="1881347" y="15040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289408B-D249-8B44-A2C2-BE25BFD74D74}"/>
              </a:ext>
            </a:extLst>
          </p:cNvPr>
          <p:cNvSpPr/>
          <p:nvPr/>
        </p:nvSpPr>
        <p:spPr>
          <a:xfrm>
            <a:off x="2044530" y="15040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4871A07-B778-194A-9850-D6BD8EB49253}"/>
              </a:ext>
            </a:extLst>
          </p:cNvPr>
          <p:cNvSpPr/>
          <p:nvPr/>
        </p:nvSpPr>
        <p:spPr>
          <a:xfrm>
            <a:off x="1227704" y="15040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B8E5D8-0D59-B448-A5AF-F329F53CBDAF}"/>
              </a:ext>
            </a:extLst>
          </p:cNvPr>
          <p:cNvSpPr/>
          <p:nvPr/>
        </p:nvSpPr>
        <p:spPr>
          <a:xfrm>
            <a:off x="2044530" y="313770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ADD7284-DDB6-A341-BD08-87B63B1932A9}"/>
              </a:ext>
            </a:extLst>
          </p:cNvPr>
          <p:cNvSpPr/>
          <p:nvPr/>
        </p:nvSpPr>
        <p:spPr>
          <a:xfrm>
            <a:off x="2044530" y="47713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908362E-9BE1-644F-B47E-AFA61FD3C971}"/>
              </a:ext>
            </a:extLst>
          </p:cNvPr>
          <p:cNvSpPr/>
          <p:nvPr/>
        </p:nvSpPr>
        <p:spPr>
          <a:xfrm>
            <a:off x="2044530" y="640500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2BE104F-2BDC-7349-8613-BECA72C54FD1}"/>
              </a:ext>
            </a:extLst>
          </p:cNvPr>
          <p:cNvSpPr/>
          <p:nvPr/>
        </p:nvSpPr>
        <p:spPr>
          <a:xfrm>
            <a:off x="2044530" y="80386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3AB844D-510E-284C-8273-0CF101F5495B}"/>
              </a:ext>
            </a:extLst>
          </p:cNvPr>
          <p:cNvSpPr/>
          <p:nvPr/>
        </p:nvSpPr>
        <p:spPr>
          <a:xfrm>
            <a:off x="2044530" y="967231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A988BA8-63C5-2649-B82C-0FCA22C5DEAE}"/>
              </a:ext>
            </a:extLst>
          </p:cNvPr>
          <p:cNvSpPr/>
          <p:nvPr/>
        </p:nvSpPr>
        <p:spPr>
          <a:xfrm>
            <a:off x="1876395" y="313770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E13F88D-C02E-A44E-A096-8852674A68CE}"/>
              </a:ext>
            </a:extLst>
          </p:cNvPr>
          <p:cNvSpPr/>
          <p:nvPr/>
        </p:nvSpPr>
        <p:spPr>
          <a:xfrm>
            <a:off x="1876395" y="47713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04810D3-5CA6-9C45-9A16-6C12BD2B7B88}"/>
              </a:ext>
            </a:extLst>
          </p:cNvPr>
          <p:cNvSpPr/>
          <p:nvPr/>
        </p:nvSpPr>
        <p:spPr>
          <a:xfrm>
            <a:off x="1876395" y="640500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9B12442-9D84-ED46-9F97-58D85514BC7A}"/>
              </a:ext>
            </a:extLst>
          </p:cNvPr>
          <p:cNvSpPr/>
          <p:nvPr/>
        </p:nvSpPr>
        <p:spPr>
          <a:xfrm>
            <a:off x="1876395" y="80386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10BFB2-BA31-9649-8019-032F33DAB91B}"/>
              </a:ext>
            </a:extLst>
          </p:cNvPr>
          <p:cNvSpPr/>
          <p:nvPr/>
        </p:nvSpPr>
        <p:spPr>
          <a:xfrm>
            <a:off x="1876395" y="967231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47D3B96-FA0E-634C-A32F-A592D690BD88}"/>
              </a:ext>
            </a:extLst>
          </p:cNvPr>
          <p:cNvSpPr/>
          <p:nvPr/>
        </p:nvSpPr>
        <p:spPr>
          <a:xfrm>
            <a:off x="1714221" y="313770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6A38E35-9487-CD4B-8FBC-29613BB68AEF}"/>
              </a:ext>
            </a:extLst>
          </p:cNvPr>
          <p:cNvSpPr/>
          <p:nvPr/>
        </p:nvSpPr>
        <p:spPr>
          <a:xfrm>
            <a:off x="1714221" y="47713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9D55F66-2E4B-B241-A03A-CAAD46CCF1E4}"/>
              </a:ext>
            </a:extLst>
          </p:cNvPr>
          <p:cNvSpPr/>
          <p:nvPr/>
        </p:nvSpPr>
        <p:spPr>
          <a:xfrm>
            <a:off x="1714221" y="640500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51F8ADF-057D-A04C-8DB7-33837CD04973}"/>
              </a:ext>
            </a:extLst>
          </p:cNvPr>
          <p:cNvSpPr/>
          <p:nvPr/>
        </p:nvSpPr>
        <p:spPr>
          <a:xfrm>
            <a:off x="1714221" y="80386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9DDD051-FEF3-2D46-A6F2-D4CB097B4A52}"/>
              </a:ext>
            </a:extLst>
          </p:cNvPr>
          <p:cNvSpPr/>
          <p:nvPr/>
        </p:nvSpPr>
        <p:spPr>
          <a:xfrm>
            <a:off x="1714221" y="967231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015D5BA-8707-0F4F-A2CB-7EF4BD6CEFB7}"/>
              </a:ext>
            </a:extLst>
          </p:cNvPr>
          <p:cNvSpPr/>
          <p:nvPr/>
        </p:nvSpPr>
        <p:spPr>
          <a:xfrm>
            <a:off x="1552049" y="313770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8363DD7-7B91-A544-9554-D3B32126E6E5}"/>
              </a:ext>
            </a:extLst>
          </p:cNvPr>
          <p:cNvSpPr/>
          <p:nvPr/>
        </p:nvSpPr>
        <p:spPr>
          <a:xfrm>
            <a:off x="1552049" y="47713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B17CCE7-F55D-4747-AC8F-9832E3D0F08A}"/>
              </a:ext>
            </a:extLst>
          </p:cNvPr>
          <p:cNvSpPr/>
          <p:nvPr/>
        </p:nvSpPr>
        <p:spPr>
          <a:xfrm>
            <a:off x="1552049" y="640500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BB7DE30-7D10-6C44-B49B-3DB757BB0C45}"/>
              </a:ext>
            </a:extLst>
          </p:cNvPr>
          <p:cNvSpPr/>
          <p:nvPr/>
        </p:nvSpPr>
        <p:spPr>
          <a:xfrm>
            <a:off x="1552049" y="80386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C1B2B3F-E1C2-174E-B072-235DA7609FCE}"/>
              </a:ext>
            </a:extLst>
          </p:cNvPr>
          <p:cNvSpPr/>
          <p:nvPr/>
        </p:nvSpPr>
        <p:spPr>
          <a:xfrm>
            <a:off x="1552049" y="967231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EAD26BB-9887-E341-9C60-E549F7BFE15E}"/>
              </a:ext>
            </a:extLst>
          </p:cNvPr>
          <p:cNvSpPr/>
          <p:nvPr/>
        </p:nvSpPr>
        <p:spPr>
          <a:xfrm>
            <a:off x="1389876" y="313770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47DD438-59F4-7140-A08C-8CF79B24F048}"/>
              </a:ext>
            </a:extLst>
          </p:cNvPr>
          <p:cNvSpPr/>
          <p:nvPr/>
        </p:nvSpPr>
        <p:spPr>
          <a:xfrm>
            <a:off x="1389876" y="47713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7F00897-FE04-AA49-B20C-4695BFABE094}"/>
              </a:ext>
            </a:extLst>
          </p:cNvPr>
          <p:cNvSpPr/>
          <p:nvPr/>
        </p:nvSpPr>
        <p:spPr>
          <a:xfrm>
            <a:off x="1389876" y="640500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001EA11-B68E-D94D-8BAA-B1CB7D1E161E}"/>
              </a:ext>
            </a:extLst>
          </p:cNvPr>
          <p:cNvSpPr/>
          <p:nvPr/>
        </p:nvSpPr>
        <p:spPr>
          <a:xfrm>
            <a:off x="1389876" y="80386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380A1C3-0163-4040-8CFE-BD567F396CE5}"/>
              </a:ext>
            </a:extLst>
          </p:cNvPr>
          <p:cNvSpPr/>
          <p:nvPr/>
        </p:nvSpPr>
        <p:spPr>
          <a:xfrm>
            <a:off x="1389876" y="967231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5BB2968-486F-5341-BCEF-077E50BEB04E}"/>
              </a:ext>
            </a:extLst>
          </p:cNvPr>
          <p:cNvSpPr/>
          <p:nvPr/>
        </p:nvSpPr>
        <p:spPr>
          <a:xfrm>
            <a:off x="1227704" y="313770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8D564CF-E6A4-5246-9051-9A4501C80B67}"/>
              </a:ext>
            </a:extLst>
          </p:cNvPr>
          <p:cNvSpPr/>
          <p:nvPr/>
        </p:nvSpPr>
        <p:spPr>
          <a:xfrm>
            <a:off x="1227704" y="47713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3A3E931-7A42-7843-894E-ABF10A014EE3}"/>
              </a:ext>
            </a:extLst>
          </p:cNvPr>
          <p:cNvSpPr/>
          <p:nvPr/>
        </p:nvSpPr>
        <p:spPr>
          <a:xfrm>
            <a:off x="1227704" y="640500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678EEB6-9060-6E41-81EE-3C2D0DCF1E8A}"/>
              </a:ext>
            </a:extLst>
          </p:cNvPr>
          <p:cNvSpPr/>
          <p:nvPr/>
        </p:nvSpPr>
        <p:spPr>
          <a:xfrm>
            <a:off x="1227704" y="80386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B902ADD-C262-3146-B5E0-82BA408455E1}"/>
              </a:ext>
            </a:extLst>
          </p:cNvPr>
          <p:cNvSpPr/>
          <p:nvPr/>
        </p:nvSpPr>
        <p:spPr>
          <a:xfrm>
            <a:off x="1227704" y="967231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65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55814303-FA61-7B4E-ADD2-A049482B090A}"/>
              </a:ext>
            </a:extLst>
          </p:cNvPr>
          <p:cNvSpPr/>
          <p:nvPr/>
        </p:nvSpPr>
        <p:spPr>
          <a:xfrm>
            <a:off x="475578" y="105384"/>
            <a:ext cx="212722" cy="21272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2C5A9EB-3EA3-9B4C-993F-AE7C4892602C}"/>
              </a:ext>
            </a:extLst>
          </p:cNvPr>
          <p:cNvSpPr/>
          <p:nvPr/>
        </p:nvSpPr>
        <p:spPr>
          <a:xfrm>
            <a:off x="172540" y="105384"/>
            <a:ext cx="212722" cy="21272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946C61-8F05-3048-8B1F-2A68376FDED9}"/>
              </a:ext>
            </a:extLst>
          </p:cNvPr>
          <p:cNvCxnSpPr>
            <a:cxnSpLocks/>
            <a:stCxn id="35" idx="4"/>
            <a:endCxn id="73" idx="0"/>
          </p:cNvCxnSpPr>
          <p:nvPr/>
        </p:nvCxnSpPr>
        <p:spPr>
          <a:xfrm>
            <a:off x="278901" y="318106"/>
            <a:ext cx="0" cy="229337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58BB329-724B-C347-9999-A9BC53F73319}"/>
              </a:ext>
            </a:extLst>
          </p:cNvPr>
          <p:cNvCxnSpPr>
            <a:cxnSpLocks/>
            <a:stCxn id="42" idx="4"/>
            <a:endCxn id="67" idx="0"/>
          </p:cNvCxnSpPr>
          <p:nvPr/>
        </p:nvCxnSpPr>
        <p:spPr>
          <a:xfrm flipH="1">
            <a:off x="581582" y="318106"/>
            <a:ext cx="357" cy="229337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E710DCC-A263-D94D-902D-B48386613CA2}"/>
              </a:ext>
            </a:extLst>
          </p:cNvPr>
          <p:cNvGrpSpPr/>
          <p:nvPr/>
        </p:nvGrpSpPr>
        <p:grpSpPr>
          <a:xfrm>
            <a:off x="928465" y="252272"/>
            <a:ext cx="516474" cy="507893"/>
            <a:chOff x="928465" y="252272"/>
            <a:chExt cx="516474" cy="50789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9375FAA-B898-ED49-A61C-BD40F9F35BB1}"/>
                </a:ext>
              </a:extLst>
            </p:cNvPr>
            <p:cNvSpPr/>
            <p:nvPr/>
          </p:nvSpPr>
          <p:spPr>
            <a:xfrm>
              <a:off x="929179" y="252272"/>
              <a:ext cx="212722" cy="21272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F04317C-B5FA-F446-9656-6EF25ED386B2}"/>
                </a:ext>
              </a:extLst>
            </p:cNvPr>
            <p:cNvSpPr/>
            <p:nvPr/>
          </p:nvSpPr>
          <p:spPr>
            <a:xfrm>
              <a:off x="1232217" y="252272"/>
              <a:ext cx="212722" cy="21272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79294C2-93DF-854E-B9DD-114CA547C852}"/>
                </a:ext>
              </a:extLst>
            </p:cNvPr>
            <p:cNvCxnSpPr>
              <a:cxnSpLocks/>
            </p:cNvCxnSpPr>
            <p:nvPr/>
          </p:nvCxnSpPr>
          <p:spPr>
            <a:xfrm>
              <a:off x="1036312" y="464994"/>
              <a:ext cx="0" cy="91088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5905C75-602B-7647-B9E5-4DC68B8A8009}"/>
                </a:ext>
              </a:extLst>
            </p:cNvPr>
            <p:cNvCxnSpPr>
              <a:cxnSpLocks/>
            </p:cNvCxnSpPr>
            <p:nvPr/>
          </p:nvCxnSpPr>
          <p:spPr>
            <a:xfrm>
              <a:off x="1337903" y="464994"/>
              <a:ext cx="0" cy="91088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467EE10-27C1-2945-B6D6-8562E4E847B9}"/>
                </a:ext>
              </a:extLst>
            </p:cNvPr>
            <p:cNvSpPr/>
            <p:nvPr/>
          </p:nvSpPr>
          <p:spPr>
            <a:xfrm>
              <a:off x="1231146" y="547443"/>
              <a:ext cx="212722" cy="2127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8F0408A-BA67-A04E-927E-9DE8D7D5DFF3}"/>
                </a:ext>
              </a:extLst>
            </p:cNvPr>
            <p:cNvSpPr/>
            <p:nvPr/>
          </p:nvSpPr>
          <p:spPr>
            <a:xfrm>
              <a:off x="928465" y="547443"/>
              <a:ext cx="212722" cy="2127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24F06422-BFEA-6549-A4DF-8A91CB30F374}"/>
              </a:ext>
            </a:extLst>
          </p:cNvPr>
          <p:cNvSpPr/>
          <p:nvPr/>
        </p:nvSpPr>
        <p:spPr>
          <a:xfrm>
            <a:off x="475221" y="547443"/>
            <a:ext cx="212722" cy="21272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955B87F-FC40-1542-B3F1-BED3845A386A}"/>
              </a:ext>
            </a:extLst>
          </p:cNvPr>
          <p:cNvSpPr/>
          <p:nvPr/>
        </p:nvSpPr>
        <p:spPr>
          <a:xfrm>
            <a:off x="172540" y="547443"/>
            <a:ext cx="212722" cy="21272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90DD965-59BA-A848-8786-DF8B7C45E12B}"/>
              </a:ext>
            </a:extLst>
          </p:cNvPr>
          <p:cNvGrpSpPr/>
          <p:nvPr/>
        </p:nvGrpSpPr>
        <p:grpSpPr>
          <a:xfrm>
            <a:off x="1684488" y="252272"/>
            <a:ext cx="517192" cy="507893"/>
            <a:chOff x="1703769" y="252272"/>
            <a:chExt cx="517192" cy="50789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FD1768D-39E5-0447-A3CD-033A7BDC8484}"/>
                </a:ext>
              </a:extLst>
            </p:cNvPr>
            <p:cNvSpPr/>
            <p:nvPr/>
          </p:nvSpPr>
          <p:spPr>
            <a:xfrm>
              <a:off x="2008239" y="252272"/>
              <a:ext cx="212722" cy="21272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4871A07-B778-194A-9850-D6BD8EB49253}"/>
                </a:ext>
              </a:extLst>
            </p:cNvPr>
            <p:cNvSpPr/>
            <p:nvPr/>
          </p:nvSpPr>
          <p:spPr>
            <a:xfrm>
              <a:off x="1705198" y="252272"/>
              <a:ext cx="212722" cy="21272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F76391A-BFBD-5048-9BED-A40FD97209B5}"/>
                </a:ext>
              </a:extLst>
            </p:cNvPr>
            <p:cNvCxnSpPr>
              <a:cxnSpLocks/>
            </p:cNvCxnSpPr>
            <p:nvPr/>
          </p:nvCxnSpPr>
          <p:spPr>
            <a:xfrm>
              <a:off x="1811223" y="464994"/>
              <a:ext cx="0" cy="91088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A04DE69-1A67-4E49-AF7D-25774590ADB9}"/>
                </a:ext>
              </a:extLst>
            </p:cNvPr>
            <p:cNvCxnSpPr>
              <a:cxnSpLocks/>
            </p:cNvCxnSpPr>
            <p:nvPr/>
          </p:nvCxnSpPr>
          <p:spPr>
            <a:xfrm>
              <a:off x="2112814" y="464994"/>
              <a:ext cx="0" cy="91088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EAD26BB-9887-E341-9C60-E549F7BFE15E}"/>
                </a:ext>
              </a:extLst>
            </p:cNvPr>
            <p:cNvSpPr/>
            <p:nvPr/>
          </p:nvSpPr>
          <p:spPr>
            <a:xfrm>
              <a:off x="2006454" y="547443"/>
              <a:ext cx="212722" cy="21272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5BB2968-486F-5341-BCEF-077E50BEB04E}"/>
                </a:ext>
              </a:extLst>
            </p:cNvPr>
            <p:cNvSpPr/>
            <p:nvPr/>
          </p:nvSpPr>
          <p:spPr>
            <a:xfrm>
              <a:off x="1703769" y="547443"/>
              <a:ext cx="212722" cy="21272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690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7782C45F-0832-884E-B248-F7642435C025}"/>
              </a:ext>
            </a:extLst>
          </p:cNvPr>
          <p:cNvSpPr/>
          <p:nvPr/>
        </p:nvSpPr>
        <p:spPr>
          <a:xfrm>
            <a:off x="105645" y="131220"/>
            <a:ext cx="447289" cy="447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D47085-8696-1846-9709-A6A80CB9C0EA}"/>
              </a:ext>
            </a:extLst>
          </p:cNvPr>
          <p:cNvSpPr/>
          <p:nvPr/>
        </p:nvSpPr>
        <p:spPr>
          <a:xfrm>
            <a:off x="323849" y="358633"/>
            <a:ext cx="672752" cy="3495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E0BF3CF-07A3-1B4A-A131-0693750F1C19}"/>
              </a:ext>
            </a:extLst>
          </p:cNvPr>
          <p:cNvSpPr/>
          <p:nvPr/>
        </p:nvSpPr>
        <p:spPr>
          <a:xfrm>
            <a:off x="106383" y="855526"/>
            <a:ext cx="446551" cy="446952"/>
          </a:xfrm>
          <a:custGeom>
            <a:avLst/>
            <a:gdLst>
              <a:gd name="connsiteX0" fmla="*/ 182833 w 365063"/>
              <a:gd name="connsiteY0" fmla="*/ 0 h 365391"/>
              <a:gd name="connsiteX1" fmla="*/ 361951 w 365063"/>
              <a:gd name="connsiteY1" fmla="*/ 145986 h 365391"/>
              <a:gd name="connsiteX2" fmla="*/ 365063 w 365063"/>
              <a:gd name="connsiteY2" fmla="*/ 176856 h 365391"/>
              <a:gd name="connsiteX3" fmla="*/ 180103 w 365063"/>
              <a:gd name="connsiteY3" fmla="*/ 176856 h 365391"/>
              <a:gd name="connsiteX4" fmla="*/ 180103 w 365063"/>
              <a:gd name="connsiteY4" fmla="*/ 365391 h 365391"/>
              <a:gd name="connsiteX5" fmla="*/ 145986 w 365063"/>
              <a:gd name="connsiteY5" fmla="*/ 361951 h 365391"/>
              <a:gd name="connsiteX6" fmla="*/ 0 w 365063"/>
              <a:gd name="connsiteY6" fmla="*/ 182833 h 365391"/>
              <a:gd name="connsiteX7" fmla="*/ 182833 w 365063"/>
              <a:gd name="connsiteY7" fmla="*/ 0 h 365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063" h="365391">
                <a:moveTo>
                  <a:pt x="182833" y="0"/>
                </a:moveTo>
                <a:cubicBezTo>
                  <a:pt x="271187" y="0"/>
                  <a:pt x="344903" y="62672"/>
                  <a:pt x="361951" y="145986"/>
                </a:cubicBezTo>
                <a:lnTo>
                  <a:pt x="365063" y="176856"/>
                </a:lnTo>
                <a:lnTo>
                  <a:pt x="180103" y="176856"/>
                </a:lnTo>
                <a:lnTo>
                  <a:pt x="180103" y="365391"/>
                </a:lnTo>
                <a:lnTo>
                  <a:pt x="145986" y="361951"/>
                </a:lnTo>
                <a:cubicBezTo>
                  <a:pt x="62672" y="344903"/>
                  <a:pt x="0" y="271187"/>
                  <a:pt x="0" y="182833"/>
                </a:cubicBezTo>
                <a:cubicBezTo>
                  <a:pt x="0" y="81857"/>
                  <a:pt x="81857" y="0"/>
                  <a:pt x="18283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30854FA-94FF-DD48-A1EB-92B6FE09A3DD}"/>
              </a:ext>
            </a:extLst>
          </p:cNvPr>
          <p:cNvSpPr/>
          <p:nvPr/>
        </p:nvSpPr>
        <p:spPr>
          <a:xfrm>
            <a:off x="410691" y="1160002"/>
            <a:ext cx="672752" cy="349534"/>
          </a:xfrm>
          <a:custGeom>
            <a:avLst/>
            <a:gdLst>
              <a:gd name="connsiteX0" fmla="*/ 1 w 549986"/>
              <a:gd name="connsiteY0" fmla="*/ 0 h 285750"/>
              <a:gd name="connsiteX1" fmla="*/ 184960 w 549986"/>
              <a:gd name="connsiteY1" fmla="*/ 0 h 285750"/>
              <a:gd name="connsiteX2" fmla="*/ 184961 w 549986"/>
              <a:gd name="connsiteY2" fmla="*/ 0 h 285750"/>
              <a:gd name="connsiteX3" fmla="*/ 549986 w 549986"/>
              <a:gd name="connsiteY3" fmla="*/ 0 h 285750"/>
              <a:gd name="connsiteX4" fmla="*/ 549986 w 549986"/>
              <a:gd name="connsiteY4" fmla="*/ 285750 h 285750"/>
              <a:gd name="connsiteX5" fmla="*/ 0 w 549986"/>
              <a:gd name="connsiteY5" fmla="*/ 285750 h 285750"/>
              <a:gd name="connsiteX6" fmla="*/ 0 w 549986"/>
              <a:gd name="connsiteY6" fmla="*/ 188535 h 285750"/>
              <a:gd name="connsiteX7" fmla="*/ 2730 w 549986"/>
              <a:gd name="connsiteY7" fmla="*/ 188810 h 285750"/>
              <a:gd name="connsiteX8" fmla="*/ 2731 w 549986"/>
              <a:gd name="connsiteY8" fmla="*/ 188810 h 285750"/>
              <a:gd name="connsiteX9" fmla="*/ 1 w 549986"/>
              <a:gd name="connsiteY9" fmla="*/ 18853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9986" h="285750">
                <a:moveTo>
                  <a:pt x="1" y="0"/>
                </a:moveTo>
                <a:lnTo>
                  <a:pt x="184960" y="0"/>
                </a:lnTo>
                <a:lnTo>
                  <a:pt x="184961" y="0"/>
                </a:lnTo>
                <a:lnTo>
                  <a:pt x="549986" y="0"/>
                </a:lnTo>
                <a:lnTo>
                  <a:pt x="549986" y="285750"/>
                </a:lnTo>
                <a:lnTo>
                  <a:pt x="0" y="285750"/>
                </a:lnTo>
                <a:lnTo>
                  <a:pt x="0" y="188535"/>
                </a:lnTo>
                <a:lnTo>
                  <a:pt x="2730" y="188810"/>
                </a:lnTo>
                <a:lnTo>
                  <a:pt x="2731" y="188810"/>
                </a:lnTo>
                <a:lnTo>
                  <a:pt x="1" y="18853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FD1768D-39E5-0447-A3CD-033A7BDC8484}"/>
              </a:ext>
            </a:extLst>
          </p:cNvPr>
          <p:cNvSpPr/>
          <p:nvPr/>
        </p:nvSpPr>
        <p:spPr>
          <a:xfrm rot="5400000">
            <a:off x="1754690" y="1296814"/>
            <a:ext cx="212722" cy="21272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4871A07-B778-194A-9850-D6BD8EB49253}"/>
              </a:ext>
            </a:extLst>
          </p:cNvPr>
          <p:cNvSpPr/>
          <p:nvPr/>
        </p:nvSpPr>
        <p:spPr>
          <a:xfrm rot="5400000">
            <a:off x="2102509" y="131220"/>
            <a:ext cx="212722" cy="21272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F76391A-BFBD-5048-9BED-A40FD97209B5}"/>
              </a:ext>
            </a:extLst>
          </p:cNvPr>
          <p:cNvCxnSpPr>
            <a:cxnSpLocks/>
          </p:cNvCxnSpPr>
          <p:nvPr/>
        </p:nvCxnSpPr>
        <p:spPr>
          <a:xfrm rot="5400000" flipH="1">
            <a:off x="1353106" y="494851"/>
            <a:ext cx="32469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EAD26BB-9887-E341-9C60-E549F7BFE15E}"/>
              </a:ext>
            </a:extLst>
          </p:cNvPr>
          <p:cNvSpPr/>
          <p:nvPr/>
        </p:nvSpPr>
        <p:spPr>
          <a:xfrm rot="5400000">
            <a:off x="1758958" y="131220"/>
            <a:ext cx="212722" cy="2127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5BB2968-486F-5341-BCEF-077E50BEB04E}"/>
              </a:ext>
            </a:extLst>
          </p:cNvPr>
          <p:cNvSpPr/>
          <p:nvPr/>
        </p:nvSpPr>
        <p:spPr>
          <a:xfrm rot="5400000">
            <a:off x="2102509" y="511604"/>
            <a:ext cx="212722" cy="2127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6D1053-BE90-2F4A-BBB2-8D2FFB1E8ED0}"/>
              </a:ext>
            </a:extLst>
          </p:cNvPr>
          <p:cNvSpPr/>
          <p:nvPr/>
        </p:nvSpPr>
        <p:spPr>
          <a:xfrm rot="5400000">
            <a:off x="2100324" y="891988"/>
            <a:ext cx="212722" cy="2127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501FF9-F184-3D47-B19F-ABA39828D62F}"/>
              </a:ext>
            </a:extLst>
          </p:cNvPr>
          <p:cNvSpPr/>
          <p:nvPr/>
        </p:nvSpPr>
        <p:spPr>
          <a:xfrm rot="5400000">
            <a:off x="2093974" y="1296814"/>
            <a:ext cx="212722" cy="2127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29FB15-5DBB-6842-BE00-1E88B941F6DC}"/>
              </a:ext>
            </a:extLst>
          </p:cNvPr>
          <p:cNvSpPr/>
          <p:nvPr/>
        </p:nvSpPr>
        <p:spPr>
          <a:xfrm rot="5400000">
            <a:off x="1415407" y="131220"/>
            <a:ext cx="212722" cy="2127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2D4E9C-08B3-2847-846C-212DA9530710}"/>
              </a:ext>
            </a:extLst>
          </p:cNvPr>
          <p:cNvSpPr/>
          <p:nvPr/>
        </p:nvSpPr>
        <p:spPr>
          <a:xfrm rot="5400000">
            <a:off x="1415407" y="651920"/>
            <a:ext cx="212722" cy="2127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C614F4-FD17-9042-A63C-1AB5B60E1F2A}"/>
              </a:ext>
            </a:extLst>
          </p:cNvPr>
          <p:cNvSpPr/>
          <p:nvPr/>
        </p:nvSpPr>
        <p:spPr>
          <a:xfrm rot="5400000">
            <a:off x="1415407" y="992014"/>
            <a:ext cx="212722" cy="2127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CEBAD3-1ECB-374C-B611-54124DBFE01E}"/>
              </a:ext>
            </a:extLst>
          </p:cNvPr>
          <p:cNvCxnSpPr>
            <a:cxnSpLocks/>
          </p:cNvCxnSpPr>
          <p:nvPr/>
        </p:nvCxnSpPr>
        <p:spPr>
          <a:xfrm rot="5400000" flipH="1">
            <a:off x="2038906" y="1206051"/>
            <a:ext cx="32469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53FEB3F-13F8-7A48-AA2A-E247A7B3E954}"/>
              </a:ext>
            </a:extLst>
          </p:cNvPr>
          <p:cNvSpPr/>
          <p:nvPr/>
        </p:nvSpPr>
        <p:spPr>
          <a:xfrm rot="5400000">
            <a:off x="1415407" y="1296814"/>
            <a:ext cx="212722" cy="2127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82DBD6C-BABF-2849-881C-F047F69E451D}"/>
              </a:ext>
            </a:extLst>
          </p:cNvPr>
          <p:cNvSpPr/>
          <p:nvPr/>
        </p:nvSpPr>
        <p:spPr>
          <a:xfrm rot="5400000">
            <a:off x="1803850" y="828452"/>
            <a:ext cx="114402" cy="114402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9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CB2F60-3334-A74C-AB54-FF1F87C8F7AE}"/>
              </a:ext>
            </a:extLst>
          </p:cNvPr>
          <p:cNvSpPr/>
          <p:nvPr/>
        </p:nvSpPr>
        <p:spPr>
          <a:xfrm>
            <a:off x="132334" y="191560"/>
            <a:ext cx="3439258" cy="180925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EBF84-5C0A-0146-8B36-8F7BCE41B294}"/>
              </a:ext>
            </a:extLst>
          </p:cNvPr>
          <p:cNvSpPr/>
          <p:nvPr/>
        </p:nvSpPr>
        <p:spPr>
          <a:xfrm>
            <a:off x="253498" y="307818"/>
            <a:ext cx="1586250" cy="154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2D1C5-8209-7A48-B976-BAB60A627314}"/>
              </a:ext>
            </a:extLst>
          </p:cNvPr>
          <p:cNvSpPr/>
          <p:nvPr/>
        </p:nvSpPr>
        <p:spPr>
          <a:xfrm>
            <a:off x="384323" y="444381"/>
            <a:ext cx="1324598" cy="786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338DA-A322-DE4D-86EB-2EF53D018EB6}"/>
              </a:ext>
            </a:extLst>
          </p:cNvPr>
          <p:cNvSpPr/>
          <p:nvPr/>
        </p:nvSpPr>
        <p:spPr>
          <a:xfrm>
            <a:off x="384323" y="1339913"/>
            <a:ext cx="607031" cy="386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3D936-B13C-2040-90F6-E3EC9B3B7A5B}"/>
              </a:ext>
            </a:extLst>
          </p:cNvPr>
          <p:cNvSpPr/>
          <p:nvPr/>
        </p:nvSpPr>
        <p:spPr>
          <a:xfrm>
            <a:off x="1101890" y="1339913"/>
            <a:ext cx="607031" cy="386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6A20D1C-768D-F047-9FE6-0B6F020B5CED}"/>
              </a:ext>
            </a:extLst>
          </p:cNvPr>
          <p:cNvSpPr/>
          <p:nvPr/>
        </p:nvSpPr>
        <p:spPr>
          <a:xfrm>
            <a:off x="1941968" y="307818"/>
            <a:ext cx="1530036" cy="1548142"/>
          </a:xfrm>
          <a:prstGeom prst="roundRect">
            <a:avLst>
              <a:gd name="adj" fmla="val 187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AFC02D-09AB-AF41-9AF2-8731C217600E}"/>
              </a:ext>
            </a:extLst>
          </p:cNvPr>
          <p:cNvSpPr/>
          <p:nvPr/>
        </p:nvSpPr>
        <p:spPr>
          <a:xfrm>
            <a:off x="2473940" y="402879"/>
            <a:ext cx="466253" cy="4662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B98B7C-FE41-5C42-AF9B-5D6003D17931}"/>
              </a:ext>
            </a:extLst>
          </p:cNvPr>
          <p:cNvSpPr/>
          <p:nvPr/>
        </p:nvSpPr>
        <p:spPr>
          <a:xfrm>
            <a:off x="2473940" y="1308226"/>
            <a:ext cx="466253" cy="4662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A2426D-8EB9-F244-B5E1-6D96C2EAD2B6}"/>
              </a:ext>
            </a:extLst>
          </p:cNvPr>
          <p:cNvSpPr/>
          <p:nvPr/>
        </p:nvSpPr>
        <p:spPr>
          <a:xfrm>
            <a:off x="2005423" y="849589"/>
            <a:ext cx="466253" cy="4662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3579B3-D3E7-794F-B89F-C3FB35B4FECD}"/>
              </a:ext>
            </a:extLst>
          </p:cNvPr>
          <p:cNvSpPr/>
          <p:nvPr/>
        </p:nvSpPr>
        <p:spPr>
          <a:xfrm>
            <a:off x="2942457" y="849589"/>
            <a:ext cx="466253" cy="4662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C5DB1B5-5486-934B-88C9-BEA8CB619ECC}"/>
              </a:ext>
            </a:extLst>
          </p:cNvPr>
          <p:cNvCxnSpPr>
            <a:stCxn id="11" idx="6"/>
            <a:endCxn id="14" idx="0"/>
          </p:cNvCxnSpPr>
          <p:nvPr/>
        </p:nvCxnSpPr>
        <p:spPr>
          <a:xfrm>
            <a:off x="2940193" y="636006"/>
            <a:ext cx="235391" cy="21358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7C945DA-BBAA-3945-B0DD-F2344509C85F}"/>
              </a:ext>
            </a:extLst>
          </p:cNvPr>
          <p:cNvCxnSpPr>
            <a:cxnSpLocks/>
            <a:stCxn id="14" idx="4"/>
            <a:endCxn id="12" idx="6"/>
          </p:cNvCxnSpPr>
          <p:nvPr/>
        </p:nvCxnSpPr>
        <p:spPr>
          <a:xfrm rot="5400000">
            <a:off x="2945134" y="1310902"/>
            <a:ext cx="225511" cy="23539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617AE27-330B-114A-BDF8-97027BBE3757}"/>
              </a:ext>
            </a:extLst>
          </p:cNvPr>
          <p:cNvCxnSpPr>
            <a:cxnSpLocks/>
            <a:stCxn id="12" idx="2"/>
            <a:endCxn id="13" idx="4"/>
          </p:cNvCxnSpPr>
          <p:nvPr/>
        </p:nvCxnSpPr>
        <p:spPr>
          <a:xfrm rot="10800000">
            <a:off x="2238550" y="1315843"/>
            <a:ext cx="235390" cy="2255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9016E0C3-8C3A-114A-BFCD-91C19077C7FC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5400000" flipH="1" flipV="1">
            <a:off x="2249454" y="625103"/>
            <a:ext cx="213583" cy="2353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A30C3FD-1861-A943-AF04-C68F8FE1C8DE}"/>
              </a:ext>
            </a:extLst>
          </p:cNvPr>
          <p:cNvSpPr/>
          <p:nvPr/>
        </p:nvSpPr>
        <p:spPr>
          <a:xfrm>
            <a:off x="467045" y="596071"/>
            <a:ext cx="466253" cy="4662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63968A6-E2E8-2D40-B5C0-E35065E98EDA}"/>
              </a:ext>
            </a:extLst>
          </p:cNvPr>
          <p:cNvSpPr/>
          <p:nvPr/>
        </p:nvSpPr>
        <p:spPr>
          <a:xfrm>
            <a:off x="1149670" y="596071"/>
            <a:ext cx="466253" cy="4662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CA056B7-930A-5149-90B0-D2C1082A44A2}"/>
              </a:ext>
            </a:extLst>
          </p:cNvPr>
          <p:cNvCxnSpPr>
            <a:cxnSpLocks/>
            <a:stCxn id="29" idx="6"/>
            <a:endCxn id="42" idx="2"/>
          </p:cNvCxnSpPr>
          <p:nvPr/>
        </p:nvCxnSpPr>
        <p:spPr>
          <a:xfrm>
            <a:off x="933298" y="829198"/>
            <a:ext cx="216372" cy="12700"/>
          </a:xfrm>
          <a:prstGeom prst="bentConnector3">
            <a:avLst>
              <a:gd name="adj1" fmla="val 397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70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1365</TotalTime>
  <Words>0</Words>
  <Application>Microsoft Macintosh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Herrmann, Dominik</dc:creator>
  <cp:keywords/>
  <dc:description/>
  <cp:lastModifiedBy>Herrmann, Dominik</cp:lastModifiedBy>
  <cp:revision>58</cp:revision>
  <dcterms:created xsi:type="dcterms:W3CDTF">2019-12-29T21:28:13Z</dcterms:created>
  <dcterms:modified xsi:type="dcterms:W3CDTF">2019-12-31T11:05:24Z</dcterms:modified>
  <cp:category/>
</cp:coreProperties>
</file>