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62" r:id="rId2"/>
    <p:sldId id="263" r:id="rId3"/>
  </p:sldIdLst>
  <p:sldSz cx="82804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FAC"/>
    <a:srgbClr val="F9ECAC"/>
    <a:srgbClr val="E5F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4663"/>
  </p:normalViewPr>
  <p:slideViewPr>
    <p:cSldViewPr snapToGrid="0" snapToObjects="1">
      <p:cViewPr>
        <p:scale>
          <a:sx n="296" d="100"/>
          <a:sy n="296" d="100"/>
        </p:scale>
        <p:origin x="144" y="-5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883861"/>
            <a:ext cx="703834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2836605"/>
            <a:ext cx="62103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02.01.20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89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02.01.20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9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287536"/>
            <a:ext cx="1785461" cy="4576822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287536"/>
            <a:ext cx="5252879" cy="4576822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02.01.20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52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02.01.20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43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346420"/>
            <a:ext cx="714184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3614203"/>
            <a:ext cx="714184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02.01.20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9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437680"/>
            <a:ext cx="3519170" cy="34266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437680"/>
            <a:ext cx="3519170" cy="34266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02.01.20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36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287537"/>
            <a:ext cx="7141845" cy="1043881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323916"/>
            <a:ext cx="350299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1972747"/>
            <a:ext cx="3502997" cy="290161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323916"/>
            <a:ext cx="3520249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1972747"/>
            <a:ext cx="3520249" cy="290161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02.01.20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0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02.01.20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46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02.01.20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35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0045"/>
            <a:ext cx="267064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777598"/>
            <a:ext cx="4191953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620202"/>
            <a:ext cx="267064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02.01.20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0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0045"/>
            <a:ext cx="267064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777598"/>
            <a:ext cx="4191953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620202"/>
            <a:ext cx="267064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02.01.20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7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287537"/>
            <a:ext cx="714184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437680"/>
            <a:ext cx="714184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5005627"/>
            <a:ext cx="18630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76540-48DD-D34F-BA48-84524032606B}" type="datetimeFigureOut">
              <a:t>02.01.20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5005627"/>
            <a:ext cx="279463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5005627"/>
            <a:ext cx="18630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E4BD-2BC2-8E4E-BF6D-C02297669601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89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25F61090-772E-4846-8F35-7A156747F113}"/>
              </a:ext>
            </a:extLst>
          </p:cNvPr>
          <p:cNvSpPr/>
          <p:nvPr/>
        </p:nvSpPr>
        <p:spPr>
          <a:xfrm>
            <a:off x="155446" y="855152"/>
            <a:ext cx="45719" cy="63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8365A5-91F6-EE41-8370-D6C4076B47CB}"/>
              </a:ext>
            </a:extLst>
          </p:cNvPr>
          <p:cNvSpPr txBox="1"/>
          <p:nvPr/>
        </p:nvSpPr>
        <p:spPr>
          <a:xfrm>
            <a:off x="44293" y="1508555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74C08F5-912C-6648-8AD1-3C78D99FED17}"/>
              </a:ext>
            </a:extLst>
          </p:cNvPr>
          <p:cNvSpPr/>
          <p:nvPr/>
        </p:nvSpPr>
        <p:spPr>
          <a:xfrm>
            <a:off x="329714" y="602152"/>
            <a:ext cx="45719" cy="883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4994CAD-6EF2-6F47-A9A7-90F10357E5F9}"/>
              </a:ext>
            </a:extLst>
          </p:cNvPr>
          <p:cNvSpPr txBox="1"/>
          <p:nvPr/>
        </p:nvSpPr>
        <p:spPr>
          <a:xfrm>
            <a:off x="220164" y="150855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EA559D9-D19E-6E4C-9896-173EE35D9603}"/>
              </a:ext>
            </a:extLst>
          </p:cNvPr>
          <p:cNvSpPr/>
          <p:nvPr/>
        </p:nvSpPr>
        <p:spPr>
          <a:xfrm>
            <a:off x="503981" y="1323152"/>
            <a:ext cx="45719" cy="1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9217024-F4F6-E844-8238-2D0A6670531C}"/>
              </a:ext>
            </a:extLst>
          </p:cNvPr>
          <p:cNvSpPr txBox="1"/>
          <p:nvPr/>
        </p:nvSpPr>
        <p:spPr>
          <a:xfrm>
            <a:off x="392828" y="1508555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BDDDF0B-B8BC-A243-8241-71335537429A}"/>
              </a:ext>
            </a:extLst>
          </p:cNvPr>
          <p:cNvSpPr/>
          <p:nvPr/>
        </p:nvSpPr>
        <p:spPr>
          <a:xfrm>
            <a:off x="678248" y="1179152"/>
            <a:ext cx="45719" cy="30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C3E0C1A-D8EA-6D43-8F47-2DDF2D63DE79}"/>
              </a:ext>
            </a:extLst>
          </p:cNvPr>
          <p:cNvSpPr txBox="1"/>
          <p:nvPr/>
        </p:nvSpPr>
        <p:spPr>
          <a:xfrm>
            <a:off x="567095" y="1508555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554F13A-2E55-2F45-9C81-39F52BD5E370}"/>
              </a:ext>
            </a:extLst>
          </p:cNvPr>
          <p:cNvSpPr/>
          <p:nvPr/>
        </p:nvSpPr>
        <p:spPr>
          <a:xfrm>
            <a:off x="852516" y="711152"/>
            <a:ext cx="45719" cy="77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6F1595B-9868-D044-9085-7362CBB1E339}"/>
              </a:ext>
            </a:extLst>
          </p:cNvPr>
          <p:cNvSpPr txBox="1"/>
          <p:nvPr/>
        </p:nvSpPr>
        <p:spPr>
          <a:xfrm>
            <a:off x="746973" y="1508555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660F97-365D-EC48-8510-624EE899CC71}"/>
              </a:ext>
            </a:extLst>
          </p:cNvPr>
          <p:cNvCxnSpPr>
            <a:cxnSpLocks/>
          </p:cNvCxnSpPr>
          <p:nvPr/>
        </p:nvCxnSpPr>
        <p:spPr>
          <a:xfrm>
            <a:off x="65749" y="1484742"/>
            <a:ext cx="918236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5801F23-F0E5-9A4D-94B5-4C0F9FD1D5FB}"/>
              </a:ext>
            </a:extLst>
          </p:cNvPr>
          <p:cNvCxnSpPr>
            <a:cxnSpLocks/>
          </p:cNvCxnSpPr>
          <p:nvPr/>
        </p:nvCxnSpPr>
        <p:spPr>
          <a:xfrm>
            <a:off x="65749" y="583102"/>
            <a:ext cx="0" cy="90164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8C66984-F4AA-F94A-B48A-B222B0793340}"/>
              </a:ext>
            </a:extLst>
          </p:cNvPr>
          <p:cNvSpPr/>
          <p:nvPr/>
        </p:nvSpPr>
        <p:spPr>
          <a:xfrm>
            <a:off x="1692664" y="855152"/>
            <a:ext cx="45719" cy="63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56B3024-8737-2449-9082-02EAD3F7B0BB}"/>
              </a:ext>
            </a:extLst>
          </p:cNvPr>
          <p:cNvSpPr txBox="1"/>
          <p:nvPr/>
        </p:nvSpPr>
        <p:spPr>
          <a:xfrm>
            <a:off x="1581511" y="1508555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655EEAF-7B3B-4540-AFC1-32F986B6D55D}"/>
              </a:ext>
            </a:extLst>
          </p:cNvPr>
          <p:cNvSpPr/>
          <p:nvPr/>
        </p:nvSpPr>
        <p:spPr>
          <a:xfrm>
            <a:off x="2032784" y="602152"/>
            <a:ext cx="45719" cy="883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E0CD627-974E-DC4B-A9FA-3ED2CCB65D74}"/>
              </a:ext>
            </a:extLst>
          </p:cNvPr>
          <p:cNvSpPr txBox="1"/>
          <p:nvPr/>
        </p:nvSpPr>
        <p:spPr>
          <a:xfrm>
            <a:off x="1923234" y="150855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7C7DB60-684A-4E4B-BFBF-B47F10718009}"/>
              </a:ext>
            </a:extLst>
          </p:cNvPr>
          <p:cNvSpPr/>
          <p:nvPr/>
        </p:nvSpPr>
        <p:spPr>
          <a:xfrm>
            <a:off x="1339721" y="1323152"/>
            <a:ext cx="45719" cy="1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239CBB-A406-4646-8348-AD972F142F22}"/>
              </a:ext>
            </a:extLst>
          </p:cNvPr>
          <p:cNvSpPr txBox="1"/>
          <p:nvPr/>
        </p:nvSpPr>
        <p:spPr>
          <a:xfrm>
            <a:off x="1228568" y="1508555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742F78E-B5BE-454D-AD67-2F21C992DA13}"/>
              </a:ext>
            </a:extLst>
          </p:cNvPr>
          <p:cNvSpPr/>
          <p:nvPr/>
        </p:nvSpPr>
        <p:spPr>
          <a:xfrm>
            <a:off x="1516193" y="1179152"/>
            <a:ext cx="45719" cy="30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2EFC078-6BB9-E644-9626-92248E59CD57}"/>
              </a:ext>
            </a:extLst>
          </p:cNvPr>
          <p:cNvSpPr txBox="1"/>
          <p:nvPr/>
        </p:nvSpPr>
        <p:spPr>
          <a:xfrm>
            <a:off x="1405040" y="1508555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6600E13-7D7B-8E4D-9E0F-022D231F3018}"/>
              </a:ext>
            </a:extLst>
          </p:cNvPr>
          <p:cNvSpPr/>
          <p:nvPr/>
        </p:nvSpPr>
        <p:spPr>
          <a:xfrm>
            <a:off x="1863525" y="711152"/>
            <a:ext cx="45719" cy="77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5C0B869-88B4-4A4B-A2C4-ECA0A55CE71A}"/>
              </a:ext>
            </a:extLst>
          </p:cNvPr>
          <p:cNvSpPr txBox="1"/>
          <p:nvPr/>
        </p:nvSpPr>
        <p:spPr>
          <a:xfrm>
            <a:off x="1757982" y="1508555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A7121D7-926B-C44D-8046-2542E29FE14E}"/>
              </a:ext>
            </a:extLst>
          </p:cNvPr>
          <p:cNvCxnSpPr>
            <a:cxnSpLocks/>
          </p:cNvCxnSpPr>
          <p:nvPr/>
        </p:nvCxnSpPr>
        <p:spPr>
          <a:xfrm>
            <a:off x="1250024" y="1484742"/>
            <a:ext cx="918236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DFA0105-996F-A740-8552-BAF1E603CC97}"/>
              </a:ext>
            </a:extLst>
          </p:cNvPr>
          <p:cNvCxnSpPr>
            <a:cxnSpLocks/>
          </p:cNvCxnSpPr>
          <p:nvPr/>
        </p:nvCxnSpPr>
        <p:spPr>
          <a:xfrm>
            <a:off x="1250024" y="583102"/>
            <a:ext cx="0" cy="90164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65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44C993-C012-5049-96C7-091990766CD0}"/>
              </a:ext>
            </a:extLst>
          </p:cNvPr>
          <p:cNvSpPr txBox="1"/>
          <p:nvPr/>
        </p:nvSpPr>
        <p:spPr>
          <a:xfrm>
            <a:off x="803332" y="68230"/>
            <a:ext cx="570720" cy="27748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lIns="54000" tIns="68400" rIns="54000" bIns="54000" rtlCol="0">
            <a:spAutoFit/>
          </a:bodyPr>
          <a:lstStyle/>
          <a:p>
            <a:pPr algn="ctr"/>
            <a:r>
              <a:rPr lang="de-DE" sz="1000">
                <a:latin typeface="Monaco" pitchFamily="2" charset="77"/>
              </a:rPr>
              <a:t>Parent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101ACD-0C03-B64E-A9D9-A36FA6C6D6DE}"/>
              </a:ext>
            </a:extLst>
          </p:cNvPr>
          <p:cNvSpPr txBox="1"/>
          <p:nvPr/>
        </p:nvSpPr>
        <p:spPr>
          <a:xfrm>
            <a:off x="317650" y="575001"/>
            <a:ext cx="647664" cy="27748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lIns="54000" tIns="68400" rIns="54000" bIns="54000" rtlCol="0">
            <a:spAutoFit/>
          </a:bodyPr>
          <a:lstStyle/>
          <a:p>
            <a:pPr algn="ctr"/>
            <a:r>
              <a:rPr lang="de-DE" sz="1000">
                <a:latin typeface="Monaco" pitchFamily="2" charset="77"/>
              </a:rPr>
              <a:t>Child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A5B694-49F7-E441-B036-0EDA5F655B0F}"/>
              </a:ext>
            </a:extLst>
          </p:cNvPr>
          <p:cNvSpPr txBox="1"/>
          <p:nvPr/>
        </p:nvSpPr>
        <p:spPr>
          <a:xfrm>
            <a:off x="1161270" y="575001"/>
            <a:ext cx="647664" cy="27748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lIns="54000" tIns="68400" rIns="54000" bIns="54000" rtlCol="0">
            <a:spAutoFit/>
          </a:bodyPr>
          <a:lstStyle/>
          <a:p>
            <a:pPr algn="ctr"/>
            <a:r>
              <a:rPr lang="de-DE" sz="1000">
                <a:latin typeface="Monaco" pitchFamily="2" charset="77"/>
              </a:rPr>
              <a:t>Child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676B2F-9376-8643-A72C-5423E0A909BA}"/>
              </a:ext>
            </a:extLst>
          </p:cNvPr>
          <p:cNvSpPr txBox="1"/>
          <p:nvPr/>
        </p:nvSpPr>
        <p:spPr>
          <a:xfrm>
            <a:off x="89728" y="1077410"/>
            <a:ext cx="647664" cy="27748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lIns="54000" tIns="68400" rIns="54000" bIns="54000" rtlCol="0">
            <a:spAutoFit/>
          </a:bodyPr>
          <a:lstStyle/>
          <a:p>
            <a:pPr algn="ctr"/>
            <a:r>
              <a:rPr lang="de-DE" sz="1000">
                <a:latin typeface="Monaco" pitchFamily="2" charset="77"/>
              </a:rPr>
              <a:t>Child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33C266-4605-BE4A-9931-CFA0F644CFFF}"/>
              </a:ext>
            </a:extLst>
          </p:cNvPr>
          <p:cNvSpPr txBox="1"/>
          <p:nvPr/>
        </p:nvSpPr>
        <p:spPr>
          <a:xfrm>
            <a:off x="919840" y="1077410"/>
            <a:ext cx="647664" cy="27748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lIns="54000" tIns="68400" rIns="54000" bIns="54000" rtlCol="0">
            <a:spAutoFit/>
          </a:bodyPr>
          <a:lstStyle/>
          <a:p>
            <a:pPr algn="ctr"/>
            <a:r>
              <a:rPr lang="de-DE" sz="1000">
                <a:latin typeface="Monaco" pitchFamily="2" charset="77"/>
              </a:rPr>
              <a:t>Child 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9824F4-AD74-9249-89B5-545963898C2B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 flipH="1">
            <a:off x="641482" y="345715"/>
            <a:ext cx="447210" cy="229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B5D88-5EDC-F745-931A-C4B0AB410D7E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>
            <a:off x="1088692" y="345715"/>
            <a:ext cx="396410" cy="229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39D6C45-BBD7-2441-B0DC-3393848F9947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413560" y="852486"/>
            <a:ext cx="227922" cy="224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D05F405-F418-4F4E-B554-FDE9021B20A8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641482" y="852486"/>
            <a:ext cx="602190" cy="224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4A6108E-2A04-2447-AD91-2566ED69AA67}"/>
              </a:ext>
            </a:extLst>
          </p:cNvPr>
          <p:cNvSpPr txBox="1"/>
          <p:nvPr/>
        </p:nvSpPr>
        <p:spPr>
          <a:xfrm>
            <a:off x="89729" y="1699464"/>
            <a:ext cx="1970245" cy="1381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" tIns="68400" rIns="108000" bIns="72000" rtlCol="0" anchor="b">
            <a:noAutofit/>
          </a:bodyPr>
          <a:lstStyle/>
          <a:p>
            <a:pPr algn="r"/>
            <a:r>
              <a:rPr lang="de-DE" sz="1000">
                <a:latin typeface="Monaco" pitchFamily="2" charset="77"/>
              </a:rPr>
              <a:t>Parent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6833FF-9150-1149-9C16-ED585E8A405B}"/>
              </a:ext>
            </a:extLst>
          </p:cNvPr>
          <p:cNvSpPr txBox="1"/>
          <p:nvPr/>
        </p:nvSpPr>
        <p:spPr>
          <a:xfrm>
            <a:off x="1263800" y="1883270"/>
            <a:ext cx="685762" cy="262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" tIns="68400" rIns="54000" bIns="54000" rtlCol="0">
            <a:spAutoFit/>
          </a:bodyPr>
          <a:lstStyle/>
          <a:p>
            <a:pPr algn="ctr"/>
            <a:r>
              <a:rPr lang="de-DE" sz="900">
                <a:latin typeface="Monaco" pitchFamily="2" charset="77"/>
              </a:rPr>
              <a:t>Child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294471-7BC0-E842-AC53-7649A52D86E0}"/>
              </a:ext>
            </a:extLst>
          </p:cNvPr>
          <p:cNvSpPr txBox="1"/>
          <p:nvPr/>
        </p:nvSpPr>
        <p:spPr>
          <a:xfrm>
            <a:off x="204957" y="1883269"/>
            <a:ext cx="905514" cy="103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" tIns="68400" rIns="54000" bIns="54000" rtlCol="0">
            <a:noAutofit/>
          </a:bodyPr>
          <a:lstStyle/>
          <a:p>
            <a:pPr algn="ctr"/>
            <a:r>
              <a:rPr lang="de-DE" sz="900">
                <a:latin typeface="Monaco" pitchFamily="2" charset="77"/>
              </a:rPr>
              <a:t>Child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66CB84-926A-474E-8345-D83488C584ED}"/>
              </a:ext>
            </a:extLst>
          </p:cNvPr>
          <p:cNvSpPr txBox="1"/>
          <p:nvPr/>
        </p:nvSpPr>
        <p:spPr>
          <a:xfrm>
            <a:off x="369713" y="2228063"/>
            <a:ext cx="576000" cy="246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" tIns="68400" rIns="54000" bIns="54000" rtlCol="0">
            <a:noAutofit/>
          </a:bodyPr>
          <a:lstStyle/>
          <a:p>
            <a:pPr algn="ctr"/>
            <a:r>
              <a:rPr lang="de-DE" sz="800">
                <a:latin typeface="Monaco" pitchFamily="2" charset="77"/>
              </a:rPr>
              <a:t>Child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AB24AD-507C-D345-A02E-840695C96E62}"/>
              </a:ext>
            </a:extLst>
          </p:cNvPr>
          <p:cNvSpPr txBox="1"/>
          <p:nvPr/>
        </p:nvSpPr>
        <p:spPr>
          <a:xfrm>
            <a:off x="369713" y="2560157"/>
            <a:ext cx="576000" cy="246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" tIns="68400" rIns="54000" bIns="54000" rtlCol="0">
            <a:noAutofit/>
          </a:bodyPr>
          <a:lstStyle/>
          <a:p>
            <a:pPr algn="ctr"/>
            <a:r>
              <a:rPr lang="de-DE" sz="800">
                <a:latin typeface="Monaco" pitchFamily="2" charset="77"/>
              </a:rPr>
              <a:t>Child 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C5585D-CE27-C242-BB39-CB8250A31CAA}"/>
              </a:ext>
            </a:extLst>
          </p:cNvPr>
          <p:cNvSpPr txBox="1"/>
          <p:nvPr/>
        </p:nvSpPr>
        <p:spPr>
          <a:xfrm>
            <a:off x="89729" y="3483706"/>
            <a:ext cx="570720" cy="277484"/>
          </a:xfrm>
          <a:prstGeom prst="rect">
            <a:avLst/>
          </a:prstGeom>
          <a:noFill/>
          <a:ln>
            <a:noFill/>
          </a:ln>
        </p:spPr>
        <p:txBody>
          <a:bodyPr wrap="none" lIns="54000" tIns="68400" rIns="54000" bIns="54000" rtlCol="0">
            <a:spAutoFit/>
          </a:bodyPr>
          <a:lstStyle/>
          <a:p>
            <a:pPr algn="ctr"/>
            <a:r>
              <a:rPr lang="de-DE" sz="1000">
                <a:latin typeface="Monaco" pitchFamily="2" charset="77"/>
              </a:rPr>
              <a:t>Parent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B27BEB-E2FF-A940-8E00-E3596EEE80F0}"/>
              </a:ext>
            </a:extLst>
          </p:cNvPr>
          <p:cNvSpPr txBox="1"/>
          <p:nvPr/>
        </p:nvSpPr>
        <p:spPr>
          <a:xfrm>
            <a:off x="297691" y="3829526"/>
            <a:ext cx="647664" cy="277484"/>
          </a:xfrm>
          <a:prstGeom prst="rect">
            <a:avLst/>
          </a:prstGeom>
          <a:noFill/>
          <a:ln>
            <a:noFill/>
          </a:ln>
        </p:spPr>
        <p:txBody>
          <a:bodyPr wrap="none" lIns="54000" tIns="68400" rIns="54000" bIns="54000" rtlCol="0">
            <a:spAutoFit/>
          </a:bodyPr>
          <a:lstStyle/>
          <a:p>
            <a:pPr algn="ctr"/>
            <a:r>
              <a:rPr lang="de-DE" sz="1000">
                <a:latin typeface="Monaco" pitchFamily="2" charset="77"/>
              </a:rPr>
              <a:t>Child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3829600-E4A8-0347-93B3-300807EC3FCC}"/>
              </a:ext>
            </a:extLst>
          </p:cNvPr>
          <p:cNvSpPr txBox="1"/>
          <p:nvPr/>
        </p:nvSpPr>
        <p:spPr>
          <a:xfrm>
            <a:off x="467969" y="4107010"/>
            <a:ext cx="647664" cy="277484"/>
          </a:xfrm>
          <a:prstGeom prst="rect">
            <a:avLst/>
          </a:prstGeom>
          <a:noFill/>
          <a:ln>
            <a:noFill/>
          </a:ln>
        </p:spPr>
        <p:txBody>
          <a:bodyPr wrap="none" lIns="54000" tIns="68400" rIns="54000" bIns="54000" rtlCol="0">
            <a:spAutoFit/>
          </a:bodyPr>
          <a:lstStyle/>
          <a:p>
            <a:pPr algn="ctr"/>
            <a:r>
              <a:rPr lang="de-DE" sz="1000">
                <a:latin typeface="Monaco" pitchFamily="2" charset="77"/>
              </a:rPr>
              <a:t>Child 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42F3788-46D0-CA4E-9C32-074E6BB449D1}"/>
              </a:ext>
            </a:extLst>
          </p:cNvPr>
          <p:cNvSpPr txBox="1"/>
          <p:nvPr/>
        </p:nvSpPr>
        <p:spPr>
          <a:xfrm>
            <a:off x="467969" y="4392355"/>
            <a:ext cx="647664" cy="277484"/>
          </a:xfrm>
          <a:prstGeom prst="rect">
            <a:avLst/>
          </a:prstGeom>
          <a:noFill/>
          <a:ln>
            <a:noFill/>
          </a:ln>
        </p:spPr>
        <p:txBody>
          <a:bodyPr wrap="none" lIns="54000" tIns="68400" rIns="54000" bIns="54000" rtlCol="0">
            <a:spAutoFit/>
          </a:bodyPr>
          <a:lstStyle/>
          <a:p>
            <a:pPr algn="ctr"/>
            <a:r>
              <a:rPr lang="de-DE" sz="1000">
                <a:latin typeface="Monaco" pitchFamily="2" charset="77"/>
              </a:rPr>
              <a:t>Child 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341D06-1405-4440-9E1E-3C6709A3C546}"/>
              </a:ext>
            </a:extLst>
          </p:cNvPr>
          <p:cNvSpPr txBox="1"/>
          <p:nvPr/>
        </p:nvSpPr>
        <p:spPr>
          <a:xfrm>
            <a:off x="297691" y="4867216"/>
            <a:ext cx="647664" cy="277484"/>
          </a:xfrm>
          <a:prstGeom prst="rect">
            <a:avLst/>
          </a:prstGeom>
          <a:noFill/>
          <a:ln>
            <a:noFill/>
          </a:ln>
        </p:spPr>
        <p:txBody>
          <a:bodyPr wrap="none" lIns="54000" tIns="68400" rIns="54000" bIns="54000" rtlCol="0">
            <a:spAutoFit/>
          </a:bodyPr>
          <a:lstStyle/>
          <a:p>
            <a:pPr algn="ctr"/>
            <a:r>
              <a:rPr lang="de-DE" sz="1000">
                <a:latin typeface="Monaco" pitchFamily="2" charset="77"/>
              </a:rPr>
              <a:t>Child 2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2E2C2E3-B7C1-774F-9AEB-8A61A62582C5}"/>
              </a:ext>
            </a:extLst>
          </p:cNvPr>
          <p:cNvGrpSpPr/>
          <p:nvPr/>
        </p:nvGrpSpPr>
        <p:grpSpPr>
          <a:xfrm>
            <a:off x="89729" y="3478494"/>
            <a:ext cx="1970244" cy="1667294"/>
            <a:chOff x="135366" y="3111018"/>
            <a:chExt cx="1814196" cy="1667294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AC18360-9B55-464F-A96F-4E38E58BA758}"/>
                </a:ext>
              </a:extLst>
            </p:cNvPr>
            <p:cNvCxnSpPr>
              <a:cxnSpLocks/>
            </p:cNvCxnSpPr>
            <p:nvPr/>
          </p:nvCxnSpPr>
          <p:spPr>
            <a:xfrm>
              <a:off x="135366" y="3401575"/>
              <a:ext cx="181419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1B3D801-FD4E-BD43-93C2-236D5B18084C}"/>
                </a:ext>
              </a:extLst>
            </p:cNvPr>
            <p:cNvCxnSpPr>
              <a:cxnSpLocks/>
            </p:cNvCxnSpPr>
            <p:nvPr/>
          </p:nvCxnSpPr>
          <p:spPr>
            <a:xfrm>
              <a:off x="340849" y="3740622"/>
              <a:ext cx="160871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86F598C-5155-9147-8CC7-23C9A241A3F0}"/>
                </a:ext>
              </a:extLst>
            </p:cNvPr>
            <p:cNvCxnSpPr>
              <a:cxnSpLocks/>
            </p:cNvCxnSpPr>
            <p:nvPr/>
          </p:nvCxnSpPr>
          <p:spPr>
            <a:xfrm>
              <a:off x="340849" y="4778312"/>
              <a:ext cx="160871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0CD777D-A135-A448-8D89-BC81F3307CC8}"/>
                </a:ext>
              </a:extLst>
            </p:cNvPr>
            <p:cNvCxnSpPr>
              <a:cxnSpLocks/>
            </p:cNvCxnSpPr>
            <p:nvPr/>
          </p:nvCxnSpPr>
          <p:spPr>
            <a:xfrm>
              <a:off x="135366" y="3111018"/>
              <a:ext cx="181419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16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1394</TotalTime>
  <Words>37</Words>
  <Application>Microsoft Macintosh PowerPoint</Application>
  <PresentationFormat>Custom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Monaco</vt:lpstr>
      <vt:lpstr>Roboto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Herrmann, Dominik</dc:creator>
  <cp:keywords/>
  <dc:description/>
  <cp:lastModifiedBy>Herrmann, Dominik</cp:lastModifiedBy>
  <cp:revision>69</cp:revision>
  <dcterms:created xsi:type="dcterms:W3CDTF">2019-12-29T21:28:13Z</dcterms:created>
  <dcterms:modified xsi:type="dcterms:W3CDTF">2020-01-02T15:59:53Z</dcterms:modified>
  <cp:category/>
</cp:coreProperties>
</file>