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7" r:id="rId8"/>
    <p:sldId id="268" r:id="rId9"/>
    <p:sldId id="269" r:id="rId10"/>
    <p:sldId id="271" r:id="rId11"/>
    <p:sldId id="273" r:id="rId12"/>
    <p:sldId id="274" r:id="rId13"/>
    <p:sldId id="275" r:id="rId14"/>
    <p:sldId id="270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19:59:52.21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1377 2256,'5'-1,"0"-1,1 1,-1-1,0 0,0 0,0 0,-1-1,1 1,0-1,-1 0,6-5,24-14,8 6,2 2,-1 1,77-10,-72 14,-6 3,62-1,1 1,134-11,153 11,-220 8,178-19,874 18,-895 24,-26 0,-43 2,-118-8,-20-2,206 58,-229-52,-49-12,71 25,-91-24,38 13,0 3,-2 3,71 46,-133-74,1 1,-1-1,0 1,0 1,0-1,0 0,-1 1,0 0,0 0,0 0,0 0,-1 0,0 1,2 6,-3-8,-1-1,1 0,-1 0,1 1,-1-1,0 0,0 1,-1-1,1 0,-1 1,0-1,1 0,-2 0,1 1,0-1,0 0,-1 0,0 0,1-1,-1 1,0 0,-1-1,1 1,0-1,-1 0,-3 3,-12 6,-1-2,0 0,-1-1,0-1,0 0,-29 4,24-5,-8 1,-47 3,26-4,-170 8,-189 6,205-17,-279 30,-138-15,419-17,-196-3,325-2,1-3,-138-31,79 7,61 16,1-4,-96-37,-212-87,176 48,172 77,2-1,0-1,1-2,-29-27,53 44,0-1,1 0,0 0,0-1,0 1,1-1,0 0,0 0,1-1,-4-11,7 17,-1-1,1 1,-1-1,1 1,0-1,0 1,0-1,1 1,-1-1,1 0,-1 1,1-1,0 1,0 0,0-1,0 1,0 0,0 0,1-1,-1 1,1 0,0 0,-1 1,1-1,0 0,0 0,0 1,0 0,1-1,-1 1,0 0,0 0,1 0,-1 0,5-1,8-2,-1 1,1 0,0 1,20 0,24-3,92-12,0 8,170 10,-118 1,371-15,228 7,-450 8,39 26,-132-5,-89-10,306 63,-415-61,-2 2,0 2,92 45,-141-58,-1 0,1 0,-1 1,0 1,-1-1,0 1,0 1,-1-1,0 1,0 1,-1-1,6 13,-8-15,-1 1,0-1,0 1,-1 0,0 0,0 0,-1 0,0 0,0 1,-1-1,0 0,0 0,-1 0,0 1,-1-1,0 0,-4 11,-1-9,0-1,0 0,-1 0,0-1,0 0,-1 0,0-1,-1-1,1 1,-1-1,-18 7,-13 3,0-2,-1-1,0-3,-1-1,0-2,0-2,-85-2,-172 15,193-18,-343-6,3-36,196 15,29 5,-323-53,541 75,-294-49,159 23,18 4,-151-49,227 57,8 2,-53-23,80 31,1-2,-1 1,1-1,0-1,0 1,0-2,1 1,1-1,-14-16,19 21,1 1,-1 0,0-1,1 0,-1 1,1-1,0 0,0 0,0 1,0-1,1 0,-1 0,1 0,0 0,-1 0,1 0,1 0,-1 0,0 0,1 0,0-4,1 4,0 0,0-1,0 1,1 0,-1 0,1 0,0 0,0 1,0-1,0 1,0 0,0-1,0 1,5-1,11-5,0 1,0 0,1 2,35-6,109-6,1 6,171 12,-130 1,113-4,334 5,-355 14,-187-7,212 47,-239-39,-36-8,-1 2,0 2,-1 2,0 2,-2 3,0 1,41 28,-73-42,0 1,-1 0,0 0,-1 1,0 1,0 0,-1 0,-1 1,0 0,0 0,-1 1,-1 0,0 1,-1-1,0 1,-1 0,-1 0,0 0,-1 0,1 18,-3-24,0-1,0 0,-1 0,0 1,0-1,-1 0,1 0,-2 0,1 0,-1-1,0 1,0 0,-1-1,1 0,-2 0,1 0,-1-1,1 1,-2-1,1 0,0 0,-1-1,-11 7,-2 1,0-1,-1-1,0 0,-1-2,-28 8,-112 20,22-16,-151 2,173-16,-200 3,181-12,-188-30,160 11,-94-15,-684-205,793 192,2-6,2-7,-142-86,254 130,1-2,1-1,0-1,2-2,1-1,1-1,1-1,2-1,-31-49,51 71,0-1,1 0,-1 1,2-1,-1 0,1 0,1 0,0-1,0 1,0 0,1-13,1 16,-1 1,1-1,-1 1,1-1,1 1,-1-1,1 1,-1 0,1-1,1 1,-1 0,0 0,1 1,0-1,0 0,0 1,0 0,1 0,-1 0,1 0,6-4,15-5,0 1,1 2,0 0,38-7,112-9,61 17,-27 3,450-5,-387 13,148-5,450 5,-422 31,-51-1,61 15,-431-44,261 47,-136-11,-34-6,-76-22,0 3,77 37,-110-47,0 0,0 1,-1 0,0 0,0 1,-1 0,0 0,0 1,0 0,-1 1,-1 0,1 0,-1 0,-1 1,0-1,0 1,-1 1,0-1,-1 1,0-1,-1 1,2 17,-3-14,-1 1,0-1,-1 1,-1-1,0 1,-1-1,-1 0,0 0,-1 0,0-1,-1 1,-1-1,0-1,-1 1,0-1,-1 0,0-1,-15 14,-5 2,-2-1,0-2,-2-1,0-1,-2-2,0-1,-66 24,-38 3,-2-6,-180 28,-214-9,495-55,-717 12,474-19,-534-34,-191-131,716 98,167 38,-176-51,-371-157,578 198,1-3,3-5,1-3,-83-68,152 105,1-2,0 0,1-1,1-1,1-1,1 0,-14-25,24 36,0 1,1-1,0 0,0 0,1 0,1-1,-1 1,2-1,-1 0,1 1,1-1,1-17,0 20,-1 0,1 0,0 0,1 0,0 1,0-1,1 0,0 1,0-1,1 1,0 0,0 0,7-7,-3 4,0 2,1-1,0 1,0 1,1 0,0 0,1 1,11-6,19-5,1 2,1 2,80-14,-80 18,112-17,233-10,843 15,-990 22,280 29,-397-19,725 68,-303-7,-283-33,455 74,-170-5,-412-72,257 107,-327-113,114 70,-167-91,0 0,-1 1,0 0,-1 0,0 1,-1 1,0 0,-1 0,0 1,-1 0,0 1,-1 0,-1 0,0 0,-1 1,-1 0,0 0,-1 0,0 0,-1 0,-1 1,-1-1,-2 29,0-34,-1 0,1 0,-2 0,1-1,-1 0,-1 0,0 0,0 0,0-1,-1 0,-1 0,1 0,-1-1,-10 8,-1 1,-1-1,0-1,-1-1,-41 21,4-10,-1-3,-1-2,-98 18,-188 6,7-21,-344-21,345-36,188 16,-229-46,249 40,-211-51,-375-135,186-1,406 151,3-5,-128-93,214 135,2-2,0 0,2-2,1-2,1 0,2-2,-28-42,46 56,0 0,1 0,0 0,2-1,0 0,1 0,1 0,-1-39,6 47,0 1,0-1,1 1,0 0,1 0,0 0,0 0,1 0,0 1,1 0,0 0,1 1,0-1,0 1,1 1,-1 0,17-12,10-5,0 1,2 2,44-20,12 2,1 5,152-36,-134 48,210-16,-199 27,1021-19,-788 60,-227-16,339 73,-361-64,37 13,-2 5,183 80,-226-79,111 66,-166-82,58 47,-70-47,39 41,-60-56,0 1,0 1,-1 0,0 0,-1 1,10 24,-13-25,-1-1,0 0,-1 1,0 0,-1 0,-1-1,0 1,0 0,-2 0,1 0,-2 0,1 0,-2 0,0 0,0-1,-1 1,-1-1,0 0,-1 0,0-1,-1 0,0 0,0 0,-12 11,-8 6,-1-1,-2-1,0-1,-2-2,-1-1,0-1,-54 23,-7-4,-166 45,187-66,-2-4,-89 7,-152-8,195-13,-476-4,427-9,1-8,-171-44,-97-36,296 61,-144-61,159 43,-180-108,288 153,0-1,1 0,0-1,1-1,1-1,0 0,1-1,1 0,1-1,0 0,-12-28,20 35,0 0,0-1,1 0,0 0,1 1,1-2,0 1,0 0,1 0,1 0,0 0,0 0,7-23,-3 20,1 0,1 0,0 1,1 0,1 0,0 1,1 0,0 1,18-17,1 3,1 2,2 1,0 1,1 2,1 2,1 0,71-23,-24 18,168-26,-155 40,177 8,-125 4,40-4,222 4,-1 34,-75 13,159 27,229 83,-638-136,0 3,-3 3,0 4,102 61,-129-63,-1 3,55 47,-86-63,-1 0,-1 1,-1 0,0 2,-2 0,0 1,16 34,-23-37,-1 0,0 1,-2 0,0 0,-1 0,-1 1,-2-1,1 34,-3-42,-1 0,0-1,-1 1,-1 0,0 0,-1-1,0 0,-1 0,0 0,-1 0,0-1,-1 0,0 0,-1-1,-14 15,-11 6,-2-1,-1-2,-1-1,-1-3,-2 0,0-3,-1-1,-83 26,26-17,-2-5,-191 22,-574-21,615-26,98-8,1-5,-170-40,198 31,-988-233,981 218,-72-23,-224-98,420 156,-145-71,132 63,0-1,1 0,0-2,1 0,-23-25,31 28,1-1,1 1,0-1,1 0,0-1,1 1,0-1,1 0,1-1,0 1,1 0,0-1,1 0,0 1,1-1,1 0,4-26,-2 31,0 1,1 0,0 1,0-1,1 1,0-1,0 1,0 1,1-1,0 1,9-7,11-8,45-28,-52 38,20-11,1 3,1 1,78-22,-110 37,341-80,168 26,112 51,-343 9,538 34,-609-13,374 48,272 93,-511-45,-328-111,0 1,0 1,-1 1,-1 1,37 30,-50-37,-1 1,0 0,0 1,-1 0,1 0,-2 0,1 1,-1 0,-1 0,0 0,0 0,-1 1,0 0,0 0,-1-1,0 1,0 13,-1 8,-1 0,-1 0,-9 49,7-68,0 0,-1 0,0 0,-1 0,0-1,-1 0,0 0,-1 0,0-1,-1 0,-15 15,-5 1,-2-2,-1 0,-1-3,-1 0,0-2,-2-2,-60 23,-16-4,-140 28,140-46,-168 8,213-21,-1127 14,472-84,4-43,643 96,-460-85,-776-246,1163 296,-508-188,597 210,-18-7,1-3,2-4,-84-58,141 85,0-1,1 0,1-2,0 0,1 0,0-1,2-1,-11-18,18 29,2 1,-1 0,1-1,0 0,0 0,0 1,1-1,0 0,0 0,0 0,1-1,0 1,0 0,1 0,-1 0,1 0,1 0,-1 0,1 0,0 1,0-1,1 1,0-1,0 1,0 0,0 0,1 0,0 0,0 1,7-6,2-1,1 0,1 1,0 1,0 1,1 0,0 1,17-5,121-30,232-18,-384 60,690-42,145 25,-501 16,267 3,214 68,-671-53,508 82,-39 58,-586-146,-1 1,0 1,-1 2,-1 1,0 1,46 39,-62-46,0 0,-1 1,0 0,-1 0,0 1,-1 0,0 1,-1-1,0 1,-1 0,-1 1,0-1,-1 1,0 0,-1 0,-1 0,0 0,-1 0,-1 17,-1-12,-1 0,0 0,-1 0,-1 0,-1 0,-1-1,0 0,-2-1,0 1,-1-2,0 1,-1-1,-19 20,0-8,0-2,-2 0,0-3,-2 0,0-3,-2 0,0-3,-1-1,-64 19,2-8,-2-4,-163 14,-683-11,755-34,-331-55,500 59,-654-135,484 89,-274-107,338 103,2-5,2-6,-134-94,191 110,-99-93,139 115,1-3,1 0,2-1,1-2,-29-55,44 70,1 0,0-1,1 0,2 0,0 0,1-1,0 1,2-1,0 0,2 1,0-1,7-34,-6 44,1 0,1 0,0 1,0 0,1-1,0 2,1-1,0 1,0-1,1 2,0-1,16-13,7-3,2 2,36-21,-40 26,18-9,2 2,1 2,1 2,96-24,217-24,87 16,673 8,-962 45,1039 36,-1053-24,400 41,-6 31,-378-54,224 56,-280-54,164 74,-214-80,82 53,-116-64,0 1,-2 1,0 1,-1 1,34 42,-42-44,0 0,0 0,-2 1,-1 0,0 1,-1 0,-1 0,-1 1,-1 0,-1 0,-1 0,-1 1,0 31,-2-25,0 5,-5 50,3-71,-1 0,0-1,0 1,-1-1,-1 0,0 0,-11 19,-4-2,-1 0,-1-2,-1 0,-1-1,-2-2,-30 23,16-18,-1-1,-1-2,-79 34,19-21,-1-3,-2-6,-172 27,-330-5,137-37,-483-50,495-17,3-19,-448-133,384 32,427 134,2-5,2-3,-118-85,189 119,0-1,1-1,1-1,1 0,0 0,1-1,1-1,1 0,0-1,1 0,-7-23,13 28,1-1,1 0,0 1,1-1,1 0,0 0,1 0,1 1,0-1,1 0,1 1,0 0,10-24,-4 20,1 0,1 1,0 0,2 1,-1 0,2 1,0 0,30-21,4 2,96-49,-86 56,0 1,94-25,130-18,-254 63,208-34,-79 15,-36 10,188-1,-173 12,821 15,-484 47,-350-39,55 11,333 99,-160 3,-307-111,-1 1,0 3,-2 1,-1 2,58 53,-81-64,-1 1,-1 1,-1 1,0 0,-2 1,0 0,-1 1,16 42,-18-31,-1 0,-2 1,-1 0,-1 0,-2 1,-2 0,-3 41,-2-54,-1-1,-1 0,-1 0,-1-1,0 0,-2 0,0-1,-2 0,-24 31,16-25,-2 0,-1-2,-1 0,-1-2,0-1,-34 20,18-17,0-1,-2-3,-77 25,-82 9,176-48,-89 17,-198 14,136-30,-17 3,-352-29,-143-104,314 23,234 59,-143-48,-303-141,457 171,-240-152,364 208,-145-103,125 87,2-1,0-1,-34-43,51 56,0 0,1-1,0 0,1 0,0 0,1 0,0-1,0 0,1 0,1 0,-2-16,3 21,1 0,0 0,1 1,0-1,0 0,0 0,0 0,1 1,0-1,0 1,1-1,0 1,0 0,0 0,0 0,1 0,-1 1,1-1,1 1,-1 0,1 0,-1 1,7-4,27-15,1 2,1 2,1 1,1 3,76-17,27 3,175-10,-60 10,203-1,-240 22,379-12,-340 12,181-2,252 23,-572-6,183 37,-230-27,0 2,-1 4,108 50,-158-61,-1 1,0 2,-1 0,0 1,-2 1,36 39,-46-42,-1 1,-1 0,-1 0,0 1,-1 0,0 0,-2 0,0 1,-1 0,-1 0,0 1,-2-1,0 0,-1 1,0-1,-6 29,2-32,0 0,-1 0,0-1,-1 1,-1-1,-1-1,0 1,0-1,-1-1,-1 1,0-2,-1 1,-16 12,0-1,-2-2,-1-1,0-2,-57 26,34-19,-1-2,-1-3,-61 15,38-18,-309 61,248-59,-165-1,-39-2,-114 0,-360-41,640 6,-191-45,229 33,1-7,2-5,-229-107,316 124,1-3,2-2,1-1,-61-58,91 74,1-1,0 0,1-1,2 0,-1-1,2 0,1-1,0 0,2-1,0 0,-5-28,5 15,2 0,1 0,2 0,2-1,0 1,9-52,-5 70,0 0,1 1,0 0,2 0,-1 0,2 1,0 0,1 0,0 1,1 0,0 0,1 1,1 1,0 0,16-11,3-1,1 2,1 2,0 1,2 1,48-16,-21 14,1 3,1 2,107-9,198 8,256 19,-3 52,-450-33,167 30,-20 4,178 41,-298-44,335 138,-479-168,-1 2,-1 2,-2 3,76 59,-100-67,0 2,-2 1,0 1,-2 2,-1 0,26 46,-39-57,-1-1,0 1,-1 0,-2 0,0 1,0 0,1 19,-3 1,-1 0,-5 57,1-82,0 1,-2-1,0 1,0-1,-2 0,0-1,0 1,-1-1,-1 0,0-1,0 0,-18 19,6-10,-1 0,0-2,-2 0,0-2,-39 24,-9-5,-1-4,-1-2,-2-4,0-3,-2-3,0-3,-95 7,-563-1,546-24,11-4,-293-48,-171-74,491 95,-286-74,6-18,-541-233,703 240,-304-179,513 260,2-3,1-2,2-2,-83-87,133 125,0-1,0 1,1-1,0 0,0-1,1 1,0-1,0 1,0-1,1 0,0 0,0 0,1 0,0 0,0-1,1 1,0 0,0 0,0-1,1 1,0 0,3-10,-1 9,1 0,-1 0,1 0,1 1,-1-1,1 1,0 0,1 1,0-1,0 1,1 0,-1 1,1-1,0 1,1 1,-1-1,1 1,9-3,56-25,-25 11,91-28,45 11,0 8,229-7,1115 15,-708 84,-390-21,242 54,-42 44,-471-92,287 126,-363-134,-1 4,-3 3,78 59,-130-84,-1 0,-1 2,-1 1,-1 1,-1 1,-1 0,-2 2,0 1,-2 0,-1 1,19 51,-28-58,-1-1,-1 1,-1 0,-1 1,-1-1,-1 28,-1-38,-1 0,-1 0,0 0,-1-1,0 1,-1-1,0 1,-1-1,0-1,-1 1,-1-1,-11 17,5-11,0 0,-1-1,0-1,-1 0,-1-1,0-1,-1-1,-1 0,-34 17,6-9,-1-2,-1-2,-1-3,-84 13,-114-4,-1-12,-459-38,-665-193,1355 218,-682-157,12-75,599 197,-91-54,137 67,2-2,0-1,2-2,-37-38,64 57,1-1,0 0,1 0,1-1,0 0,0-1,1 1,1-2,1 1,0 0,0-1,-2-15,6 20,0 1,1 0,-1 0,2-1,-1 1,1 0,1 0,0 0,0 0,1 0,0 0,0 1,1-1,0 1,1 0,-1 0,2 0,-1 1,1 0,0 0,7-6,8-5,1 1,0 1,1 1,0 1,28-11,130-47,-148 60,54-15,170-30,-156 38,376-43,-346 49,680-7,-522 23,-277-3,246 0,286 36,145 82,-233 11,-345-92,-2 5,-2 5,177 105,-255-134,-1 2,-1 0,-1 2,-1 1,0 1,-2 1,-1 1,34 52,-48-61,-1 0,-1 0,-1 1,4 22,4 11,-9-35,-1 0,0 0,-2 0,0 0,0 0,-2 1,0-1,-5 28,0-18,-1 0,-1-1,-1 1,-19 35,12-33,-2 1,-1-2,-2-1,0 0,-2-2,0 0,-2-1,-1-2,0-1,-43 25,12-12,-2-3,-2-2,0-3,-85 22,-1-11,-1-6,-2-7,-171 4,-382-22,383-8,-84-24,5-34,158 22,-551-132,471 85,-443-180,678 230,1-2,2-5,-128-88,194 119,2-1,-1-1,2 0,0-1,1-1,-17-25,26 35,0-1,1 1,0 0,0-1,0 0,1 1,0-1,1 0,-1 0,1-1,1 1,-1 0,1 0,0 0,1 0,0 0,0 0,0 0,1 0,0 0,1 0,3-7,-1 5,1 0,0 0,1 1,0-1,0 1,1 1,0 0,0 0,1 0,11-6,15-7,53-22,-53 26,25-8,1 3,106-22,-104 28,405-68,-209 48,-4-1,312-3,10 23,-463 16,360 5,0 36,-307-17,27 2,282 76,-335-59,-2 7,-3 5,162 91,-259-123,-1 1,-1 2,-1 1,-1 2,-1 2,-2 1,50 65,-66-77,-1 1,-1 1,-1 1,-1 0,-1 0,-1 1,-1 1,-1 0,-2 0,0 0,-1 1,-2-1,1 33,-4-16,-2 0,-10 66,9-95,-1 1,0-1,-1 1,0-1,-1-1,0 1,-1-1,0 0,-1-1,-1 1,-16 15,-5 1,-3-1,0-2,-1-1,-2-2,0-1,-1-2,-1-2,-1-1,-66 17,-7-6,-2-5,-142 9,-229-23,280-10,168 2,-111 0,-223-26,-393-125,8-86,269 36,398 157,2-4,2-5,-99-78,139 94,1-1,3-2,-47-57,75 80,0-1,2 0,0 0,1-1,1 0,0-1,2 0,0-1,1 1,2-1,0 0,-1-24,3 24,2 0,0 0,1 1,9-41,-8 51,2 1,-1-1,1 0,1 1,-1 0,2 0,-1 0,1 1,1 0,-1 0,15-13,3 1,1 0,1 2,1 1,0 1,56-24,31-6,2 4,177-38,-36 35,1 11,278 0,216 17,-336 25,-279 1,142 28,-208-24,41 7,142 44,-211-51,-2 2,0 2,0 1,-2 3,0 1,-1 1,37 33,-42-28,-1 1,-2 2,-1 1,-2 1,35 56,-46-64,-2 1,0 1,-2 0,-1 0,-1 1,-2 1,0-1,3 35,-7-31,2 24,0 70,-7-107,-1 0,0 0,-1 0,-1 0,-1 0,-1-1,-11 27,1-14,0-2,-2 0,-1 0,-2-2,0-1,-2 0,-1-2,-28 24,7-13,-1-3,-1-1,-2-3,-57 25,13-14,-2-5,-1-4,-1-4,-1-5,-2-3,-121 4,-485-5,431-41,-274-60,294 30,-349-120,460 127,-184-71,159 45,-308-151,422 193,-137-82,166 95,1-1,0-1,2-1,1-1,-21-25,36 37,0-1,0 0,1-1,0 1,1-1,0 0,1-1,0 1,-2-18,4 22,1-1,1 1,-1-1,1 1,1-1,-1 0,2 1,-1 0,1-1,0 1,1 0,0 0,0 0,1 0,5-8,-4 9,0 1,1 0,0 1,0-1,1 1,0 1,0-1,0 1,0 0,9-3,79-28,-90 34,162-36,-24 17,-38 6,-42 8,0 1,97 7,-42 1,-114-3,1 0,-1 1,1-1,0 1,-1 0,0 0,1 0,-1 1,0 0,6 2,-9-3,-1-1,1 0,0 1,-1-1,1 1,-1-1,1 1,-1 0,1-1,-1 1,0-1,1 1,-1 0,0-1,1 1,-1 0,0-1,0 1,1 0,-1 0,0-1,0 1,0 0,0 0,0 1,-1 0,0 0,0-1,0 1,0 0,0 0,0-1,-1 1,1 0,0-1,-1 1,1-1,-1 0,0 1,-1 0,-15 9,0-1,0 0,-1-1,0-2,-1 0,0 0,-37 5,21-3,-3 1,21-4,1-2,-1 0,1-1,-21 1,-169 11,28-2,149-8,0-2,0-2,-1 0,1-2,-1-1,1-2,-47-11,70 12,0-1,0 1,0-1,0-1,1 1,-7-6,9 6,0 0,-1 1,1 0,-1 0,0 0,1 0,-2 1,1-1,0 1,0 1,-1-1,1 1,-11-1,0 1,0 1,-1 0,1 1,0 1,0 1,0 0,0 1,0 1,-27 12,-9-1,47-15,0-1,1 1,-1 0,0 0,0 1,1-1,-1 1,1 0,0 0,0 1,-1-1,1 1,1 0,-1 0,0 1,1-1,0 1,-1-1,1 1,-4 7,-5 13,-13 28,-33 95,-3 26,49-147,8-18,0 1,1-1,0 1,-4 15,2-3,-1-1,-1 0,-1-1,-1 1,0-1,-16 23,11-19,1 0,1 1,-10 30,21-53,-73 208,65-188,-3 7,-27 45,26-48,1 1,1 1,1-1,1 2,-5 28,4-18,5-10,2 1,1 0,1 0,1 0,6 37,-5-57,1 0,1 0,0 0,0-1,0 1,1-1,1 0,-1 0,1 0,0-1,1 1,0-1,0-1,10 10,-3-6,-1 1,1-2,1 1,0-2,0 0,1 0,19 6,4-2,0-2,1-1,64 5,-39-7,73 2,-25 0,-44-1,281 8,-202-6,-61-2,284 25,-223-17,-92-8,79 1,78 7,106-1,284 3,-395 0,-10-2,2714-16,-2762-17,2 0,-127 15,0-1,42-9,-43 6,0 2,1 1,25-1,-44 4,39 2,1-2,-1-3,0-1,0-2,67-18,-43-2,-43 16,50-15,-45 20,-23 4,-1 1,1-1,-1 0,1-1,-1 0,1 0,-1 0,0-1,0 0,0 0,0 0,0-1,-1 0,0 0,0 0,7-7,0-6,-9 14,0 0,-1 0,1-1,-1 1,0 0,0-1,0 1,0-1,-1 0,1 0,-1 0,0 0,0 0,0 0,-1 0,1 0,-1 0,0 0,0 0,-1 0,1 0,-1 0,-2-8,-5-6,-1 0,0 0,-1 1,-1 1,-1-1,-19-20,7 9,-62-67,-65-56,144 144,-35-39,-3 2,-2 2,-85-59,99 80,-2 2,-1 1,0 2,-47-14,75 28,-10-4,-1 1,1 0,-1 2,0 0,-31 0,-54 1,-78 5,100 12,-4 1,-157 19,181-23,-471 82,156-38,172-29,-163 17,127-20,55-8,-294 12,449-27,-269 15,-122 1,-940-17,1212-18,83 18,53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6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2,'36'-1,"1"1,-2 3,1 0,55 14,-52-8,74 8,140 15,-163-26,128-6,-81-3,1779 3,-1377 17,-482-17,898 13,-325 3,-375-11,560 29,-72-1,-597-29,511 8,-359-14,397 4,-485 6,116 1,56 7,13 1,-86 3,-142-6,-90-7,49 2,-89-7,-1 2,0 2,42 11,31 5,-95-20,0 1,-1 1,24 9,-27-8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34,'29'2,"0"0,0 3,-1 0,51 17,-55-15,28 5,61 7,8 1,145 15,-115-20,431 21,-280-25,721 1,-621-14,-255 2,1120-37,-654-3,8-12,-540 43,302-22,-171 15,50-1,104 1,-224 18,174-4,-248-6,29-1,-83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7.4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1,'98'-1,"323"12,-73-1,-73-4,542 28,113-11,-903-22,1065 59,-605-31,28 4,82-5,-567-28,170 17,32 0,-200-15,-18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7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0,'3025'0,"-3010"0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8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0,'338'13,"31"-5,-20-2,-12 3,-21-1,-6-2,51 4,276 0,-375-13,271 3,-519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8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1,'1'1,"-1"0,1 0,0 0,-1 0,1 0,0 0,0-1,-1 1,1 0,0 0,0 0,0-1,0 1,0-1,0 1,0-1,0 1,0-1,0 1,0-1,2 0,31 10,-24-7,174 38,-147-34,206 26,404 27,-251-37,175 3,-321-16,-167-5,157 9,-71-10,-112-4,-42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8.8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1,'1'1,"-1"0,1 1,0-1,0 0,0 1,0-1,0 0,0 0,0 0,1 0,-1 0,0 0,1 0,-1-1,0 1,1 0,-1-1,1 1,-1-1,4 1,31 9,25 1,-15-1,0-3,60 3,232 14,16 1,-57-8,8 0,-234-14,112 19,-109-11,98 3,115 11,3 0,85 0,21 0,-281-22,-82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9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1,'0'1,"1"1,-1-1,1 0,0 0,0 1,-1-1,1 0,0 0,0 0,0 0,0 0,1 0,-1 0,0 0,0 0,0-1,1 1,-1 0,0-1,1 1,2 0,35 11,-34-11,92 21,1-4,101 4,878 31,-521-35,264-2,-593-6,-98-3,-2 3,-92-7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1,'407'19,"1117"150,-1183-129,683 61,-409-70,663 10,-1035-59,-201 12,-31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0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0,'166'6,"250"41,48 21,4-22,-228-25,429 8,-535-27,116 5,126 1,1073-8,-1356-4,104-18,3-1,-65 7,-118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03.77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625 2257,'1'-1,"-1"0,1 1,-1-1,1 0,-1 0,1 0,0 0,-1 1,1-1,0 0,0 1,0-1,-1 1,1-1,0 1,0-1,0 1,0-1,0 1,0 0,0-1,0 1,0 0,0 0,0 0,0 0,1 0,35-2,-33 2,154 2,71-5,-207 0,-1-1,1-2,37-14,-41 13,0 1,1 0,-1 2,1 0,32-3,-15 6,-20-1,-1 2,1 0,0 0,-1 2,22 3,-33-2,-1-1,1 0,-1 1,0-1,0 1,1 0,-2 0,1 1,0-1,-1 0,1 1,-1 0,0-1,-1 1,1 0,0 0,-1 0,0 0,1 6,3 11,-1 0,2 29,-4-34,-1 0,-1-1,-1 1,0 0,-1-1,-7 28,7-36,-1 1,0-1,-1 0,0 0,0 0,0 0,-1-1,0 1,0-1,0 0,-1-1,0 0,0 0,0 0,-9 5,-51 25,-1-3,-77 25,130-52,-8 4,-1 0,0-2,0-1,0-1,-1 0,0-2,-48 0,71-3,-1 0,1-1,-1 1,0-1,1 1,-1-1,1 0,-1 1,1-1,-1 0,1 0,-1 0,1 0,0 0,0 0,-1-1,1 1,0 0,0-1,0 1,1 0,-1-1,0 1,0-1,1 0,-1 1,1-1,-1 1,1-3,-2-7,1 0,0-1,1-18,-1-17,-4 34,-1 0,0 0,-1 0,0 1,0 0,-13-14,18 23,-1 0,0 1,1 0,-1 0,0-1,0 2,0-1,-1 0,-4-2,6 4,0-1,0 1,0-1,0 0,0 0,0 0,0 0,1 0,-1-1,1 1,-1 0,0-1,1 1,0-1,-1 0,1 1,0-1,0 0,0 0,0 0,0 0,1 0,-1 0,1 0,-1 0,1 0,0 0,-1-3,-1-26,-2 0,-2 0,-1 0,-11-32,11 38,1-1,2 1,0-1,0-50,0 6,-12-47,14 89,-2 1,0 0,-11-38,8 39,1 0,1 0,-2-50,5-16,5-84,29-12,-15 109,-10 50,2 0,1 0,1 1,1 1,2 0,1 0,20-26,-19 30,1 1,31-31,-39 44,0 1,1 1,-1 0,2 0,-1 1,1 0,0 1,16-5,130-58,4 11,-68 37,-58 13,55-17,145-45,-181 52,1 4,1 1,79-6,-65 11,93-4,-130 10,43-7,-32 2,125-9,-36-1,4 1,1 6,152 10,-106 1,33-19,-173 17,79-13,-2-3,-69 7,1 3,55 0,1035 6,-949 18,-105-20,123 4,-147 5,-27-2,43-1,52 13,-107-15,-1 1,39 9,-35-6,44 4,61 7,-123-16,0 0,0 1,0 1,0-1,12 6,-12-4,1-1,1 1,23 1,-5-1,-1 2,1 0,-1 2,-1 2,1 0,33 19,-34-18,43 11,-43-14,44 18,-46-16,0-1,1-2,38 7,-29-8,44 16,-5-3,-55-15,0 1,-1 1,24 10,184 77,-174-73,-41-16,-1 1,0-1,1 2,-1 0,-1 0,21 16,-27-18,28 23,41 43,-52-45,20 22,-1 2,-3 1,34 60,8 23,-35-39,-32-65,27 47,-25-49,-1 0,19 56,-5-11,27 76,-40-67,-10-48,11 117,-11-99,-2 0,-5 78,-1-29,1-71,-1-1,-1 1,-2-1,-1 0,-14 37,9-27,9-24,-1-1,-1 1,0-1,-1 1,0-2,-1 1,0-1,-15 19,16-25,-9 13,-2-2,-20 18,30-29,0-1,0-1,0 1,-1-1,0 0,0-1,0 0,0 0,-14 2,-35 11,43-12,0 0,0 0,0-2,-23 3,11-3,0 1,-39 10,-18 2,16 1,55-12,-1 0,1-1,-1 0,-20 0,-133 14,91-8,32-1,1-2,13-2,-51 2,1 3,25 0,8-5,-126 7,96-13,-99 4,126 7,-18 0,-67 7,0 1,-16 0,44-19,-119 3,163 7,-30 1,-41 8,107-15,1 0,-40 11,40-8,0 0,-44 2,-89-10,-136 5,230 5,26-2,-43 0,-1373-7,752 3,553-18,-637 18,653-19,-19 2,-31-1,163 16,0-1,0-1,-29-8,29 6,0 1,-1 1,-26-1,15 1,-1-2,1 0,-1-2,-39-15,54 17,0 0,1-1,-1 0,2-1,-1-1,1-1,0 0,1-1,0-1,-21-19,2-1,17 17,1-2,1 1,-14-21,24 29,0 0,1 0,0-1,1 0,0 0,0 0,0 0,1 0,1 0,-1-1,0-13,2-219,1 114,0 115,1-1,0 1,1 0,0 1,0-1,2 0,-1 1,9-13,-6 8,0 0,-1 0,5-18,-1-2,3 0,0 0,3 1,0 1,3 1,28-40,15-52,22 1,-13 21,-33 49,3 1,93-94,-50 47,33-1,-38 38,-40 33,51-50,-75 67,0 1,0 0,1 1,1 1,0 0,0 1,1 1,22-7,155-33,-113 27,-39 12,49-19,-8 4,-64 19,0 0,-1-1,0-1,33-17,-27 12,0 1,0 2,2 0,34-6,3-2,-33 9,0 2,45-3,13-2,-13 2,21-4,8-10,58-15,-146 34,-1 1,0 1,1 1,0 0,23 2,-21 0,0-1,-1-1,37-6,-33 4,-1 0,0 1,40 2,-40 1,0-1,0-1,0-1,21-4,-22 2,0 1,29-1,-34 4,1-1,-1-1,0 0,1-1,22-8,-25 7,0 1,0 0,1 1,-1 0,21 1,33-5,-14 0,0 2,98 6,-46 0,173-17,-173 12,-70 3,0-1,42-7,-27 2,0 2,90 5,-45 1,-59 0,0 1,-1 1,59 15,244 44,-291-56,30 2,-41-6,1 2,-1 2,44 13,-56-10,-1 1,1 1,-2 1,41 32,-55-40,81 56,193 96,-37-60,-192-78,-24-7,0 2,-1 1,-1 2,39 30,43 25,127 49,-185-101,24 14,-7 0,19 11,74 45,22 11,-162-85,0 1,-2 2,0 0,32 42,-25-29,30 28,-27-33,-1 1,-1 2,-2 1,-1 0,-1 2,20 40,-26-35,15 49,-13-34,-8-21,-2-1,-2 1,-1 1,-1-1,-1 1,-2 48,15 69,-15-28,-5 124,2-237,-1-1,0 0,-1 0,1 1,-2-2,1 1,-1 0,0-1,0 1,-1-1,0-1,-8 10,-9 6,-49 40,46-42,17-14,-1 0,0-1,0 0,-1 0,0-1,1 0,-1-1,-1 0,1-1,0 0,-12 1,-55 14,-24 16,-36 13,108-36,-1-1,-1-2,0 0,1-2,-49 1,69-5,-174 32,154-30,1 2,0 1,0 1,-32 12,35-9,-1-2,0-1,-1-2,1 0,-1-2,0-1,-54-2,-52 3,84 5,-17 1,-117 8,131-18,1 3,-64 9,87-7,0-2,-30-2,31 0,1 1,-42 6,42-4,0 0,-43-2,46-2,0 1,0 1,-44 9,40-5,-1-2,1 0,-1-2,-37-3,33 0,1 2,0 1,-35 6,34-2,-45 1,53-6,1 2,-1 0,1 2,-28 8,31-7,-1-1,1-1,-34 1,-16 3,23-3,0-2,-59-4,-56 2,103 8,-32 0,-58 10,64-20,-96 3,117 6,27-2,-43 0,-1155-6,1069-16,134 17,-41 1,-120-14,133 7,-1 3,-72 5,23 1,60-3,0-2,-51-9,53 6,-1 2,-82 5,32 0,8-12,35 2,10 1,-23-2,-64-8,51 8,33 1,-30-8,63 11,-1 1,-1 1,-31-2,-42-5,50 4,20 2,0 0,0-2,1 0,-1-1,2-1,-1-2,1 0,1 0,0-2,-20-16,22 12,0-2,1 0,1-1,-24-40,-38-91,65 123,-12-31,16 38,0-1,-13-20,7 12,1-1,-16-54,24 70,-33-136,9 33,24 91,2 0,0 0,2 0,1 0,3-31,0-17,0 26,2 0,2 0,3 1,23-73,38-76,-25 55,-40 118,54-125,-24 46,2-12,-30 89,1-1,16-30,-2 6,-17 38,0 1,1-1,14-18,11-16,-9 11,0 2,3 1,33-35,-11 14,-28 32,1 0,26-18,25-24,-57 50,0 0,24-15,28-24,-48 35,1 1,0 1,1 1,1 1,0 1,45-18,-26 12,-16 7,-1 1,38-10,-35 13,0-2,32-16,-38 16,0 0,1 1,0 1,30-5,31-6,19-2,65 3,15-16,-65 17,-64 9,-13 3,42-1,112-12,-89 7,-40 3,4 0,73-3,-124 9,-1 0,0-2,33-9,-33 8,1 0,0 0,30-1,103-11,50-1,317 18,-368-18,586 17,-587-17,-124 17,32-1,0 3,59 11,-88-10,45 1,25 2,10 2,-76-8,58 9,4 0,-74-9,-1 2,0 0,0 1,0 0,21 8,83 23,-4-2,-82-21,56 9,-57-13,63 20,-9-4,-71-20,-1 1,1 1,0 1,34 16,-34-13,0-2,1 0,0-1,35 6,13 4,67 16,-32-6,-78-21,1 1,-1 2,0 0,34 16,103 51,10-20,-76-26,43 21,-124-43,0 1,-1 0,-1 1,1 1,-1 0,-1 1,20 21,5 3,119 87,-127-101,15 10,-25-19,0 1,-1 0,0 1,-1 1,-1 1,0 1,-1 0,19 29,1 10,-22-37,-1 0,-1 1,0 1,8 24,-13-29,1-1,0 0,10 14,16 31,4 26,-13-34,-3 0,29 107,-33-106,1 9,31 206,-40-197,-1 92,-6-49,-5 106,0-200,0-2,-2 1,0 0,-1-1,-1 0,-17 31,5-14,-2-2,-33 42,41-59,0 0,-1-1,0 0,-2-1,0-1,0-1,-1 0,0-1,-1 0,-1-2,1 0,-1-1,-25 6,-9 4,1 1,-67 36,114-52,-125 51,103-42,-2-2,1 0,-56 10,19-5,44-11,-1 0,-34 0,-8 1,4 1,26-2,-57 12,-21 6,79-17,0 1,-59 19,63-15,0-2,-1-2,0 0,-57 2,65-6,-40 5,-39 2,-38-11,-153 4,30 32,115-17,94-10,-27 2,-59 8,-70-1,11-3,-11 0,59-5,75-1,-65 3,103-8,0 1,-39 10,66-12,-31 5,-82-1,12-2,46 4,27-2,-43 0,-197 11,-1432-16,1622-11,43 4,-122-27,16 2,35-2,58 21,1-2,0-3,2-2,-71-37,118 54,-14-7,0-1,0-1,1 0,1-2,-36-30,-35-51,-83-61,31-3,141 157,-28-26,2-1,-29-39,37 41,7 12,2-1,0 0,0-1,2 0,0-1,-10-28,-26-125,41 148,0 0,2-1,0 1,2 0,3-37,0-9,-3 36,3 0,6-38,0 20,1 0,3 0,2 1,31-72,-27 72,-15 38,0 0,0 1,2-1,5-10,6-5,1 1,1 1,27-28,-25 31,1 0,1 1,1 2,0 0,2 2,0 0,1 2,0 1,57-20,-73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0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1,'7'2,"352"71,316-16,-378-39,328 16,944-17,-1543-17,270 1,316-3,-447-5,77-2,-162 1,-31 1,-31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0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1,'6'1,"0"0,-1 1,1 0,0 0,0 1,-1-1,9 7,14 5,14-1,2-1,0-2,81 6,-24-3,291 32,202 0,-183-22,392 19,-614-36,1565 34,1700-41,-3409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1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0,'9'1,"1"1,-1 0,0 0,0 1,0 0,0 1,12 6,28 11,339 66,8-32,-218-31,267 13,-184-20,995 74,-1152-86,477 17,-283-12,-181-4,37 7,-124-11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1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0,'52'3,"0"2,89 21,-77-12,70 5,221 15,97 7,283 2,435 22,-1121-63,520 14,-76 7,-384-14,213 9,-124-8,-89-3,-24 1,42 0,-113-8</inkml:trace>
  <inkml:trace contextRef="#ctx0" brushRef="#br0" timeOffset="1">752 250,'220'40,"342"18,-441-52,664 23,343-26,-592-5,-166-28,-179 9,-153 12,-27 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1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1,'614'20,"212"14,-444-25,1375 12,-1433-4,-304-18,-13 0,0 1,0 0,0 0,0 0,0 1,0 0,0 0,0 1,0 0,-1 0,1 0,-1 1,8 4,-6-1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2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22,'49'-15,"39"9,112 7,-66 2,895 30,-270 27,-161-10,-217-24,-259-11,-107-15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2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0,'50'3,"0"2,85 21,-10-2,92 11,302 37,-7-26,653 28,-162-11,-888-52,262 54,-359-62,126 28,-130-27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2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0,'14'2,"0"0,-1 1,1 0,-1 1,0 1,0 0,19 10,33 13,832 218,-868-238,520 126,29-4,-465-108,422 66,-361-66,192 15,-146-16,-131-10,65 7,-67-8,-80-9,1 1,0 0,-1 0,1 0,-1 1,0 0,0 1,12 7,-10-2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3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0,'27'23,"1"-2,0-1,2-1,45 21,78 31,247 77,-287-109,530 177,-73 2,-478-183,51 23,-134-53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3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237 100,'5'3,"0"-1,0 0,0 1,0 0,-1 0,1 1,-1-1,7 7,4 3,316 214,-291-202,339 222,-312-189,-58-50</inkml:trace>
  <inkml:trace contextRef="#ctx0" brushRef="#br0" timeOffset="1">19 0,'-1'0,"1"1,-1-1,0 1,0-1,0 1,0 0,1-1,-1 1,0 0,0 0,1-1,-1 1,1 0,-1 0,1 0,-1 0,1 0,-1 0,1 0,0 0,0 0,-1 0,1 0,0 0,0 0,0 0,0 1,-2 35,2-33,-1 2,0 40,6 71,-3-101,1-1,0 0,2 1,-1-1,2-1,0 1,0-1,12 18,21 25,3-1,2-2,2-2,95 82,157 108,-255-204,66 76,-91-93,6 4,-19-16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17.35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3262,'3'2,"-1"0,1 0,-1 0,1 1,-1-1,0 1,0 0,0-1,0 1,2 4,3 3,6 10,23 43,-2-2,32 40,-18-38,58 69,-42-67,55 63,-46-31,-40-51,73 77,-86-100,0 0,27 44,36 84,66 54,-125-172,-2 1,-1 1,-1 0,24 62,-36-79,2-1,0 0,1 0,20 23,-16-22,-1 1,20 36,-12-18,-17-28,1 0,-2 0,1 0,-1 0,0 1,2 10,-5-13,5 22,1 0,19 48,7 3,-24-53,3 0,14 27,55 115,-76-157,43 108,19 43,-58-141,-1 1,6 23,-9-29,0 0,0-1,2 1,0-1,12 19,-1-4,21 46,-23-41,52 131,-29-31,-24-76,-14-58,-1 1,0-1,0 0,0 0,0 0,0 1,0-1,0 0,-1 0,1 0,-1 0,0 0,0 0,1 0,-1 0,0 0,-1 0,1 0,0 0,-1-1,1 1,-1 0,1-1,-1 1,1-1,-1 0,0 0,0 1,0-1,0 0,0-1,0 1,0 0,0 0,0-1,-4 1,27 40,27 23,-16-21,35 59,-62-94,-1 0,1-1,-2 1,1 0,-1 0,0 0,0 1,1 9,6 33,20 53,-27-92,4 11,-1 0,-2-1,3 28,-2-15,2 0,18 53,-16-59,-3-5,-1 1,-1 0,1 26,-5-46,16 90,-10-68,-2-1,3 44,10 80,-1 1,-17-81,2 77,4-113,1 1,19 61,-17-78,1 1,19 29,-9-14,6 5,1-2,36 40,-7-16,-30-35,-1 1,27 40,-46-60,0 0,1 0,0-1,10 9,20 20,30 37,-43-50,135 120,-128-115,1-2,45 26,-49-33,53 36,-62-43,0-1,27 11,29 17,55 33,-112-62,1 0,1-1,21 6,-21-8,1 1,34 19,-26-12,0-2,56 17,-67-23,5 1,-10-5,-1 2,-1-1,1 2,0-1,-1 1,0 1,0 0,11 9,-9-7,0 1,1-2,1 0,-1-1,1 0,16 4,15 7,-6 0,-3-2,66 37,17 9,-90-44,-22-14,0 1,0 0,0 0,-1 0,1 1,-1 0,10 11,-2-1,1-1,1-1,31 21,-29-21,84 54,28 13,-112-68,2 0,0-2,0 0,26 8,4 2,-39-14,0 0,0 0,15 13,-18-12,1 0,0-1,0-1,0 1,17 5,12 4,66 37,-2-2,-70-36,1-2,0-1,1-1,40 5,-58-12,0 1,0 1,0 0,21 12,-19-9,0 0,30 7,1-3,-27-6,1-1,-1 0,45 1,-52-5,0 1,1 1,-1 0,17 6,42 7,-23-9,-16-3,47 2,-2 3,-27-1,23 2,-1 3,118 37,-165-39,-1 2,0 2,-2 0,1 1,-2 2,42 38,-26-22,92 62,295 295,-369-322,-41-48,1 0,22 20,44 41,100 102,-160-155,-19-23,1 1,-1-1,1 0,12 10,49 50,-41-43,0 0,-2 1,39 52,-35-38,-21-27,2 0,-1 0,1 0,0-1,1 0,0-1,18 12,4 2,-1 2,-1 1,29 32,-27-26,68 53,17-18,-95-54,1 0,0-2,1 0,0-2,0-1,1 0,27 3,-28-6,-1 0,0-2,41 2,87 11,384-16,-523-1,0 0,1 0,-1-2,0 1,-1-1,1-1,14-6,75-44,-62 32,-12 5,-1-2,-1-1,0 0,38-44,-32 33,-15 12,-1 0,0-1,-2-1,15-27,18-29,-23 37,9-13,-24 41,0 0,0-1,10-26,10-15,57-95,-68 119,1 0,1 1,2 1,45-48,1-8,-56 70,0 0,0-1,14-29,-10 18,146-238,-107 174,-25 39,2 2,55-68,15-15,-85 110,6-9,-8 9,1 0,1 1,0 1,2 1,1 0,39-30,-48 41,-1 1,0-1,14-17,2-1,13-9,180-176,-202 196,1 1,27-18,25-21,46-63,51-47,-129 131,21-16,-3-3,63-73,19-35,-49 64,-30 43,-18 18,36-40,-61 59,-1-1,0 0,-2-1,12-19,-14 19,2 0,0 1,1 0,22-20,42-42,20-26,-89 94,1-1,-1 0,-1 0,9-20,6-8,39-86,29-34,-68 121,-2 0,17-46,-26 59,26-88,-26 75,19-43,58-130,-77 184,12-49,10-23,-22 69,14-53,6-20,54-148,-39 95,17-52,-11 33,-43 140,1-13,4-53,-2 11,-9 66,-1-1,-2-27,0 31,0 0,1 0,7-34,1 11,7-72,-9 57,1-33,10-58,-19 127,2-1,1 1,1 0,1 0,9-29,-1 4,8-69,-12 61,9-60,16-149,-25 205,1-6,22-81,-18 65,-7 33,10-116,-11 83,3 23,1-32,-8 68,1 0,1 0,7-26,-4 23,4-48,3-46,-7 71,-3 0,-5-84,-1 33,4 65,0 24,0-1,-1 1,0-1,-1 1,0-1,-1 1,0 0,-1-1,0 1,-1 0,0 1,-1-1,-5-9,-34-55,-10-14,22 45,-61-78,55 79,-84-72,-43-31,63 51,-14-13,58 52,-2 3,-76-52,54 44,-158-110,225 159,-268-196,221 168,-133-64,136 71,46 24,-1 1,-30-13,26 14,0-2,-27-18,6 4,-89-47,19 13,57 30,28 14,-44-18,-97-36,128 53,-44-23,36 15,-1 2,-81-23,-104-41,44 17,-12-4,34 11,31 10,115 44,-246-74,163 49,59 17,-48-10,9-2,16 3,-105-30,150 45,-23-5,-76-11,3-10,49 21,-151-37,183 41,-47-6,-22-5,19-11,-42-1,85 19,-53-9,-21 6,0-1,43 0,60 13,0 0,0 1,0 1,-24-2,-112-12,104 17,19 0,1-1,-1-1,0-1,-28-6,35 4,0 1,0 1,-38 2,38 1,-1-1,0-2,-33-5,-76-13,117 18,-34-5,-90-5,54 3,33 1,2 1,-22-2,51 7,-1 0,0-1,-25-8,-34-5,-12 1,59 8,1 2,-49-1,62 5,1-1,0 0,-31-10,31 7,0 1,-1 1,-31-2,-135-11,99 18,-114-4,134-5,27 2,-43 1,-82 2,-125 5,247 2,-60 16,10-1,77-18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53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0,'0'10,"2"1,-1-1,1 1,1-1,0 0,0 0,10 18,40 64,-50-86,54 97,-38-68,35 50,-13-21,95 188,-120-220,-13-25,51 109,-53-113,0 0,1 0,-1 0,1 0,0-1,-1 1,1-1,1 1,-1-1,5 4,-7-5,0-1,0 0,0 0,1 0,-1 0,0 0,0 0,0 1,0-1,1 0,-1 0,0 0,0 0,0 0,1 0,-1 0,0 0,0 0,0 0,1 0,-1 0,0 0,0 0,0 0,1 0,-1 0,0 0,0 0,0 0,1 0,-1 0,0-1,0 1,0 0,1 0,-1 0,0 0,0 0,0 0,0-1,0 1,0 0,1 0,-1 0,0-1,0 1,0 0,-3-24,-65-143,64 154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06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3794,'4'20,"1"0,0 0,1 0,1-1,19 36,-10-21,161 415,-67-158,-27-32,-68-208,-4-9,28 81,-38-120,0-1,0 1,0-1,0 1,0-1,1 0,-1 0,1 0,0 0,-1 0,1 0,0 0,0 0,0-1,5 3,-7-4,1 1,-1-1,1 0,-1 0,1 0,-1 0,1 0,-1 0,1 0,-1 0,1 0,-1 0,1-1,-1 1,0 0,1 0,-1 0,1 0,-1-1,1 1,-1 0,0-1,1 1,-1 0,0-1,1 1,-1 0,0-1,1 0,6-25,-7-35,-2 0,-12-67,11 106,-34-189,11 80,12 63,7 34,1 1,1-1,0-40,6 50,0 38,4 37,23 47,44 107,-50-147,208 484,-157-381,-35-72,45 106,-9-21,-27-61,-21-36,-32-120,-119-225,64 138,-42-106,-89-310,186 526,-44-156,43 143,1 0,1 0,0-45,7 111,2 0,2 0,12 44,-5-22,11 89,-13-65,34 248,-13-96,-19-165,55 224,-49-232,31 64,-50-122,0 0,0 1,0-1,0 0,0 1,0-1,0 0,0 1,0-1,0 0,0 1,0-1,0 0,1 0,-1 1,0-1,0 0,0 1,0-1,0 0,1 0,-1 1,0-1,0 0,0 0,1 0,-1 1,0-1,0 0,1 0,-1 0,0 0,1 1,-1-1,0 0,0 0,1 0,-1 0,0 0,1 0,-1 0,0 0,1 0,-1 0,0 0,1 0,-1 0,0 0,1 0,2-21,-5-30,-73-246,25 24,43 173,7-121,1 181,3 111,4-1,3-1,3 0,26 80,-14-52,47 218,-36-144,1 24,-40-234,2 22,-1 1,-1-1,0 1,-5-17,-4-5,8 24,-1 0,0 1,-1 0,-9-18,4 11,1 0,1-1,-8-34,-10-25,-92-278,78 182,37 268,5 35,-4 184,-3-250,-2 0,-26 100,33-160,0 0,0-1,0 1,0 0,0 0,-1-1,1 1,0 0,0 0,-1-1,1 1,-1 0,1-1,0 1,-1-1,1 1,-1-1,0 1,1 0,-1-1,1 0,-1 1,0-1,1 1,-1-1,0 0,1 1,-1-1,-1 0,1 0,0-1,-1 1,1-1,0 0,0 1,0-1,0 0,0 0,0 1,0-1,0 0,1 0,-1 0,0 0,-1-3,-28-58,25 48,-52-93,29 44,3-1,-33-131,-13-164,74 386,0-8,-1 1,9 24,130 338,-72-221,-34-85,81 200,-43-120,-57-132,-16-24,0 0,1 1,-1-1,1 0,-1 0,1 1,-1-1,1 0,-1 0,1 0,-1 0,1 1,-1-1,1 0,0 0,-1 0,1 0,-1 0,1 0,-1-1,1 1,-1 0,1 0,-1 0,1 0,0-1,1-1,0 0,0 0,0 0,-1 0,1-1,0 1,-1 0,0-1,0 1,0-1,0 1,0-1,0 0,0-4,7-36,3-53,5-29,16-99,22-215,-51 410,4-47,28-217,-17 92,0 7,0-37,-11 108,-3-23,-5 96,3 0,1 1,14-63,-6 27,-11 71,1 0,1 1,0-1,0 1,1-1,1 1,0 0,1 1,10-20,-14 31,-1 0,1 0,-1 0,1 1,-1-1,1 0,-1 0,1 0,0 1,0-1,-1 0,1 1,0-1,0 1,0-1,0 1,-1-1,1 1,0 0,0-1,0 1,0 0,0 0,0 0,0 0,0 0,0 0,0 0,0 0,0 0,0 0,0 0,0 1,0-1,0 0,0 1,0-1,0 1,-1-1,1 1,0-1,0 1,0-1,-1 1,1 0,0 0,-1-1,1 1,-1 0,1 0,-1 0,1 0,0 1,6 9,-1 0,0 0,6 18,-7-16,82 224,-45-89,40 256,-23 149,-44-363,3 62,-2-13,1 2,-3 4,-13-233,-1-4,1 1,0-1,1 0,0 1,0-1,4 10,-8-54,-110-387,-6 35,-32-74,39 150,111 311,-1-1,1 1,-1 0,1-1,-1 1,1 0,-1 0,1-1,-1 1,0 0,0 0,0 0,0 0,0 0,0 0,0 0,0 0,0 0,0 1,-2-2,2 2,0 0,0 0,0 0,0 0,0 1,0-1,1 0,-1 1,0-1,0 0,0 1,0-1,1 1,-1-1,0 1,1-1,-1 1,0 0,1-1,-1 1,0 0,0 1,-3 4,0 0,1 1,0-1,0 1,0 0,-2 9,-113 418,102-369,-4 16,2 1,-5 84,-10 107,-1-3,29-226,-14 56,11-62,1 0,-3 54,3-63,2-24,3-20,17-129,-3-228,-7-29,-6 244,1 155,-1 1,1-1,0 1,0-1,0 1,0-1,0 1,0-1,0 0,1 1,-1-1,1 1,-1-1,1 1,-1-1,1 1,0 0,0-1,-1 1,1 0,0 0,0-1,1 1,1-1,-2 2,1 0,-1 1,1-1,-1 1,1 0,-1-1,0 1,1 0,-1 0,0 0,1 0,-1 0,0 0,0 0,0 1,0-1,0 0,0 0,-1 1,1-1,0 1,-1-1,2 4,39 82,18 31,48 75,-86-151,-3 0,24 79,4 32,-45-153,-1-1,0 1,0 0,0 0,0 0,0 0,0 0,0 0,0 0,0 0,1 0,-1 0,0 0,0 0,0-1,0 1,0 0,0 0,0 0,1 0,-1 0,0 0,0 0,0 0,0 0,0 0,0 0,0 0,1 0,-1 0,0 1,0-1,0 0,0 0,0 0,0 0,0 0,1 0,-1 0,0 0,0 0,0 0,0 0,0 0,0 1,0-1,0 0,0 0,0 0,0 0,0 0,0 0,1 0,-1 1,0-1,0 0,0 0,0 0,0 0,0 0,0 0,0 1,0-1,-1 0,4-16,-4-23,-11-5,7 29,1 0,0 0,2 0,-3-25,-11-144,5 55,5 71,-1-4,-3-48,-6-63,16 169,0 0,0 0,0 0,-1 0,1 0,-1 0,0 0,0 0,0 0,-4-6,-2 46,9 144,-4 72,-5-173,-3 51,9-101,-2-1,-11 49,-1 10,-1-2,10-60,1 0,-2 43,7-55,-1 0,-1 0,0 0,-5 16,3-119,2 65,0 0,-2 0,-1 0,-12-35,-7-37,-56-306,43 224,-22-176,33 180,-12-115,33 223,5-94,-1 19,7 174,1 0,18 47,-5-18,25 145,-23-94,33 216,-52-300,24 173,6 11,4 24,-35-196,-3-35,1 1,0-1,0 1,0-1,1 1,-1-1,2 0,-1 1,0-1,1 0,4 9,1-60,-5-45,-5-161,-11 100,-5-132,19 67,13 505,-7-193,-6 125,-3-82,1 9,5 157,33-72,-34-223,0 7,1 1,1-1,1 0,0 0,1-1,0 1,1-1,1 0,12 17,-7-17,1-1,1 0,0 0,0-1,1-1,32 17,117 51,-119-60,90 41,185 54,-195-78,168 45,-79-38,275 22,317-44,-601-22,-172 1,43 8,-24-2,-43-5,0 0,0 1,-1 0,11 5,-16-7,0 1,0 0,-1 0,1 0,0 0,-1 0,0 1,0-1,0 1,0 0,0 0,3 5,-22-13,-6-7,-142-77,33 29,-6-14,136 73,0 0,-1 0,1 0,-1 0,1 0,-1 1,0-1,1 0,-1 1,0-1,1 1,-1 0,0 0,1-1,-1 1,0 0,0 0,1 1,-1-1,0 0,-3 2,5-2,0 0,0 0,-1 1,1-1,0 0,0 1,-1-1,1 0,0 1,0-1,0 1,0-1,0 0,0 1,-1-1,1 1,0-1,0 0,0 1,0-1,0 1,1-1,-1 0,0 1,0-1,0 1,0-1,0 0,1 1,16 19,24 9,1-2,2-2,0-1,2-3,59 19,110 40,61 16,-137-50,20 8,-104-33,-226-79,-39-9,207 66,-312-85,314 86,-1-1,1 1,-1-1,0 1,1 0,-1 0,1 0,-1 0,0 0,1 0,-1 0,1 1,-1-1,1 0,-1 1,-2 1,4-2,0 1,-1-1,1 1,0-1,0 1,0-1,-1 1,1 0,0-1,0 1,0-1,0 1,0 0,0-1,0 1,0-1,1 1,-1-1,0 1,0-1,0 1,1 0,-1-1,0 1,1-1,-1 0,0 1,1 0,4 5,0 0,0 0,0-1,1 0,8 6,-5-4,32 23,2-2,87 44,86 8,-207-76,0 0,0 0,0 1,-1 1,11 8,26 16,-31-21,0 0,-1 1,0 1,0 0,-1 1,-1 0,14 19,17 17,-39-45,0-1,0 0,0 0,0 0,0 0,0 0,1 0,-1-1,1 0,-1 1,1-1,0-1,-1 1,1 0,0-1,-1 0,6 0,7-1,0-1,30-7,14-1,90-8,-99 11,25-2,-84 9,0 0,-1-1,1 0,0 0,0-1,0 0,0-1,0 1,1-2,-1 1,1-1,-8-5,14 8,1 0,-1 0,1 1,-1-1,1 0,0 0,-1 0,1 0,0 0,0 0,0 0,-1 0,1 0,0 0,0 0,1 0,-1 0,0 0,0 0,0 0,1 0,-1 0,0 0,1 0,-1 0,1 1,-1-1,1 0,-1 0,1 0,0 1,-1-1,1 0,0 1,0-1,0 0,-1 1,1-1,0 1,2-1,42-27,-38 24,122-57,280-125,-173 84,-177 78,-43 19,0 0,-1-2,0 1,-1-2,1 0,-1-1,-1 0,0-1,16-15,-29 25,1-1,0 0,-1 1,1-1,0 0,-1 1,1-1,-1 0,1 0,-1 0,1 0,-1 1,1-1,-1 0,0 0,0 0,1 0,-1 0,0 0,0 0,0 0,0 0,0 0,0 0,0 0,-1 0,1 1,0-2,-1 1,0 0,-1 0,1 0,0 1,0-1,0 0,0 1,-1-1,1 1,0-1,-1 1,1 0,0-1,-1 1,1 0,-3 0,-5 0,-1 0,0 1,0 0,-10 3,-198 41,157-34,-115 16,-207 6,-180-24,-419-9,998 1,0 1,0 1,0 1,0 0,14 6,-9-3,-1-1,28 4,107 16,40 5,213 9,-165-26,-112-8,726 14,-855-20,-1 0,0 1,1-1,-1 0,0 0,1 0,-1 0,0-1,1 1,-1 0,0 0,1-1,-1 1,0-1,1 1,-1-1,0 1,0-1,0 0,1 0,-1 0,0 0,0 0,0 0,-1 0,1 0,1-1,-3 1,1 0,-1-1,1 1,-1 0,0 0,0 0,0 0,0 0,1 0,-1 0,0 1,-1-1,1 0,0 0,0 1,0-1,0 1,-1-1,1 1,0-1,0 1,-1 0,1-1,0 1,-1 0,1 0,0 0,-3 1,-72-11,-102 2,146 6,0-1,-36-8,-24-4,-248 2,-73-11,76 7,-7 1,-14 16,416 30,194 64,-221-84,323 103,-69-48,-209-50,-28-5,1-3,56 1,-161-40,-87-17,115 40,-114-22,50 10,-1 3,-116-5,86 11,-339-11,74 6,175 4,168 12,34 1,0 0,0 0,0-1,-15-4,26 5,0 0,0 0,0 0,0 1,0-1,-1 0,1 0,0 0,0 0,0 0,0 0,0 0,-1 0,1 0,0 0,0 0,0 0,0 0,0 0,-1 0,1-1,0 1,0 0,0 0,0 0,0 0,-1 0,1 0,0 0,0 0,0 0,0-1,0 1,0 0,0 0,0 0,-1 0,1 0,0 0,0-1,0 1,0 0,0 0,0 0,0 0,0 0,0-1,0 1,0 0,0 0,0 0,0 0,0 0,0-1,0 1,0 0,0 0,0 0,0 0,1 0,-1-1,0 1,14-4,19 0,-10 7,-1 2,1 1,-1 0,-1 2,1 0,38 22,24 9,459 148,-495-172,-18-5,1-1,0-1,51 5,-82-12,1-1,-1 0,1 0,-1 1,0-1,1 0,-1 0,1 0,-1 0,1 0,-1 0,0 0,1 0,-1 0,1 0,-1 0,1 0,-1 0,1 0,-1 0,0 0,1-1,-1 1,1 0,-1 0,0 0,1-1,-1 1,0 0,1 0,-1-1,0 1,1 0,-1-1,0 1,0-1,1 1,-1 0,0-1,0 1,0-1,1 1,-1 0,0-1,0 0,-17-19,-36-16,-55-19,-104-45,124 64,-80-28,-20-5,53 17,-445-157,276 113,204 55,100 41,0 0,0 0,0 0,0 0,-1 0,1 0,0 0,0 0,0 0,0 0,-1 0,1 0,0 0,0 0,0 0,0 0,-1 0,1-1,0 1,0 0,0 0,0 0,0 0,-1 0,1 0,0-1,0 1,0 0,0 0,0 0,0 0,0 0,0-1,-1 1,1 0,0 0,0 0,0 0,0-1,0 1,0 0,0 0,0 0,0-1,0 1,0 0,0 0,0 0,1 0,-1-1,0 1,0 0,0 0,0 0,0 0,0 0,0-1,0 1,0 0,1 0,15-4,21 1,78 2,345 3,-194 21,-90-5,94 8,93 7,-84-9,114 3,-31 2,-208-12,-135-15,-10 0,0-1,0 0,1 0,-1-1,0 0,0-1,1 0,11-3,-21 4,0 0,0-1,0 1,0 0,1 0,-1 0,0 0,0 0,0 0,0-1,0 1,0 0,1 0,-1 0,0 0,0 0,0-1,0 1,0 0,0 0,0 0,0-1,0 1,0 0,0 0,0 0,0 0,0-1,0 1,0 0,0 0,0 0,0-1,0 1,0 0,0 0,0 0,0 0,0-1,0 1,-1 0,1 0,0 0,0 0,0-1,0 1,0 0,-1 0,1 0,0 0,-14-11,-15-4,-36-15,-188-78,105 51,-194-63,-42 10,-235-16,490 103,-74-3,91 9,-4 1,155 43,57 18,145 46,-99-43,605 179,-511-162,76 16,-160-45,-32-3,-94-23,-23-8,-15-7,-39-18,-100-28,65 24,-244-61,164 48,-204-41,256 59,-460-86,-55-2,23-18,540 112,22 5,-51-18,87 26,1 1,1 0,-1-1,0 0,1 0,0-1,0 1,-7-7,13 10,1-1,-1 0,1 1,-1-1,1 0,0 1,-1-1,1 1,0-1,-1 1,1 0,0-1,-1 1,1-1,0 1,0 0,-1 0,1-1,0 1,0 0,0 0,0 0,-1 0,1 0,0 0,0 0,1 1,27-3,15 2,1 2,-1 2,78 17,15 2,-81-14,-1 2,0 4,77 29,-26 7,32 19,-31-13,41 19,-283-133,47 23,-2 3,-163-32,161 42,-255-46,109 21,41 15,51 14,144 17,0 0,0 0,1 0,-1-1,0 1,0-1,0 1,1-1,-1 0,0 0,0 1,1-1,-1 0,-1-2,6-1,15 6,19 8,66 29,1 1,215 62,492 72,-489-122,175 25,393-5,-423-50,-260-8,1003 2,-778-19,-362 6,-47-1,0-1,1-1,-1-1,1-1,-1-1,30-7,-52 9,0 1,0 0,0 0,0 0,0-1,0 1,0 0,0-1,0 1,-1-1,1 1,0-1,0 0,-1 1,1-1,0 0,-1 1,1-1,0 0,-1 0,1 0,-1 1,1-1,-1 0,1-1,-2 1,1 0,0 0,-1 0,1 0,-1 0,1 0,-1 0,1 0,-1 0,0 0,1 1,-1-1,0 0,0 0,0 1,0-1,1 0,-3 0,-57-26,48 22,-176-61,122 45,-239-59,112 34,-491-89,240 56,4 12,195 35,-460-59,445 63,-87-16,212 27,100 15,1-2,-1-1,-63-19,219 56,-29-10,460 84,-318-69,123 17,31 0,-145-29,-148-17,-255-67,33 11,-99-29,-219-49,-500-75,344 109,242 45,239 27,86 13,-1 1,-1 1,-44 1,147 7,1 2,-2 4,123 32,8 2,52 4,65 11,-106-23,105 15,132 8,110 12,-271-36,129 12,-351-43,-62-3,0 0,0-1,0 1,0 0,0 0,0 0,0 0,0 0,0 0,0 0,0 0,0 0,0 0,0 0,0-1,0 1,0 0,0 0,0 0,0 0,0 0,0 0,0 0,0 0,0 0,0 0,0-1,0 1,0 0,0 0,0 0,0 0,0 0,0 0,0 0,0 0,0 0,0 0,0 0,1 0,-1 0,0 0,0 0,0 0,0 0,0-1,0 1,0 0,0 0,0 0,0 0,0 0,1 0,-1 0,0 0,0 0,0 0,-12-5,-16-4,-152-34,58 20,-9-3,-185-42,199 46,-673-112,221 70,389 47,25 0,-293-21,284 22,104 8,-80 0,605 21,26 19,125-9,-160-6,99-18,-555 1,1 0,-1 0,0 1,1-1,-1 0,1 0,-1 0,1 0,-1 0,1 0,-1 0,1 0,-1 0,1 0,-1-1,1 1,-1 0,1 0,-1 0,0 0,1-1,-1 1,1 0,-1-1,0 1,1 0,-1-1,1 1,-1 0,0-1,0 1,1 0,-1-1,0 1,0-1,1 1,-1-1,-12-17,-35-17,42 32,-38-23,-2 2,0 2,-65-21,93 36,-176-59,-275-57,37 38,79 31,198 30,107 13,91 10,25 15,-5 0,85 7,25 2,-10 1,122 8,69 4,21-4,197 4,76-19,-584-15,-38-1,1 0,51-6,-79 5,0 0,0 0,0 0,0 0,0-1,0 1,-1 0,1 0,0 0,0 0,0 0,0 0,0 0,0 0,0 0,0-1,0 1,0 0,0 0,0 0,0 0,0 0,0 0,0 0,0 0,0-1,0 1,0 0,0 0,0 0,0 0,0 0,0 0,0 0,0-1,0 1,0 0,0 0,0 0,0 0,0 0,1 0,-1 0,0 0,0 0,0 0,0 0,0-1,0 1,0 0,0 0,0 0,1 0,-1 0,0 0,0 0,0 0,0 0,0 0,0 0,0 0,0 0,1 0,-1 0,0 0,-14-7,-18-4,-202-41,-225-27,34 21,-61-3,131 21,-81-6,279 28,-167-14,211 23,-204-7,342 19,-1 1,0 1,-1 1,33 13,-7-3,487 131,-418-119,545 116,-249-71,282 37,-394-70,-217-33,-62-6,-1 0,0 2,1 1,36 10,-59-14,0 0,0 1,0-1,0 0,0 0,0 0,0 0,0 0,0 0,0 0,0 0,0 0,0 1,0-1,0 0,0 0,0 0,0 0,0 0,0 0,0 0,0 0,0 0,1 0,-1 1,0-1,0 0,0 0,0 0,0 0,0 0,0 0,0 0,0 0,0 0,1 0,-19-1,-22-4,-150-34,41 7,-652-90,336 55,-102-4,57 5,143 21,73 15,59 8,178 15,-229-36,215 33,57 10,0-2,0 0,0 0,0-1,-21-8,35 11,0 0,0 0,0 0,-1 0,1 0,0 0,0 0,0 0,-1 0,1 0,0 0,0 0,0 0,-1 0,1 0,0-1,0 1,0 0,-1 0,1 0,0 0,0 0,0-1,0 1,0 0,-1 0,1 0,0 0,0-1,0 1,0 0,0 0,0 0,0-1,0 1,0 0,0 0,0 0,0-1,0 1,0 0,0 0,0 0,0-1,0 1,0 0,0 0,0 0,0-1,0 1,0 0,15-5,19 2,75 1,0 6,170 27,793 114,-492-76,-152-31,-230-25,402 6,-544-18,61-2,-115 1,-1 0,1 0,-1-1,1 1,-1 0,1-1,-1 1,1-1,-1 1,1-1,-1 0,0 0,1 1,-1-1,0 0,0 0,0 0,0 0,1-1,-1 1,-1 0,1 0,0-1,1-1,-1 0,0 0,-1 0,1 0,-1 0,0 0,0 0,0 0,0 0,0 0,-1 0,1 0,-2-3,0-1,0 1,0 0,-1 0,0 0,0 0,0 0,-1 0,0 1,0 0,0 0,-8-7,-42-23,-2 1,-1 4,-1 1,-79-25,-255-59,-56 22,376 78,-193-19,174 24,-314-21,-215 2,1709 27,-813-17,-244 15,0-1,48-10,-80 13,1 0,-1 1,0-1,0 0,0 0,0 0,0 0,0 0,1 0,-1 0,0 0,0 0,0 0,0 0,0 0,0 0,1 0,-1 0,0 0,0 0,0 0,0 0,0 0,0 0,1 0,-1 0,0 0,0 0,0 0,0 0,0-1,0 1,0 0,1 0,-1 0,0 0,0 0,0 0,0 0,0 0,0-1,0 1,0 0,0 0,0 0,0 0,0 0,0 0,0-1,0 1,0 0,0 0,0 0,0 0,0 0,0 0,0-1,0 1,0 0,0 0,0 0,0 0,0 0,0 0,0-1,0 1,0 0,0 0,0 0,-14-5,-17-2,-209-42,59 11,-108-16,109 25,-194-27,-13 22,-35 10,745 41,88 9,-46-1,151-9,194 1,154-17,-864 0,1 0,-1 0,1 1,-1-1,1 0,-1 0,1 0,-1 0,1 0,-1 0,1 0,-1 0,1 0,-1 0,1 0,-1-1,1 1,-1 0,1 0,-1 0,1-1,-1 1,1 0,-1-1,0 1,1 0,-1-1,1 1,-1 0,1-1,-14-9,-33-10,43 18,-319-100,-134-2,394 91,-238-26,206 30,-116-18,-74-8,211 30,-136 8,208-3,0-1,0 1,1 0,-1 0,0 0,0 0,0 0,1 0,-1 1,0-1,0 0,0 0,1 0,-1 1,0-1,0 0,1 1,-1-1,0 1,1-1,-1 1,0-1,1 1,-1 0,1-1,-1 1,0 1,15 13,35 9,188 43,-161-49,83 12,-45-10,188 30,-38-8,730 133,-485-88,-35-6,476 110,-899-179,0 1,90 38,-132-45,-11-1,-21 0,-33-4,-13-1,-380-24,236 7,15 2,-184-21,48 5,-269-34,442 48,-100-15,-246-48,-323-99,747 157,38 12,1-2,0-2,1-2,-73-38,116 54,0 0,1 0,-1 0,0 0,0 0,0 0,1 0,-1 0,0 0,0 0,0 0,0 0,0 0,1-1,-1 1,0 0,0 0,0 0,0 0,0 0,0-1,1 1,-1 0,0 0,0 0,0 0,0-1,0 1,0 0,0 0,0 0,0 0,0-1,0 1,0 0,0 0,0 0,0-1,0 1,0 0,0 0,0 0,0 0,0-1,-1 1,1 0,0 0,0 0,0 0,0-1,0 1,0 0,0 0,-1 0,1 0,0 0,0 0,0 0,0-1,0 1,-1 0,1 0,0 0,0 0,0 0,-1 0,1 0,0 0,0 0,25-4,36 4,-58 0,417 34,38 0,263-18,259-16,-944-2,0-1,-1-1,0-2,52-16,-85 22,-1 0,1-1,0 1,-1 0,1-1,0 0,-1 1,1-1,-1 0,1 0,-1 1,1-1,-1-1,0 1,1 0,-1 0,0 0,0-1,0 1,0 0,0-1,0 1,0-1,-1 1,1-1,-1 0,1 1,-1-1,1 1,-1-1,0 0,0 0,1 1,-1-1,-1 0,1 1,0-1,0 0,-1 1,1-1,-1 0,1 1,-1-1,0 1,1-1,-3-2,-1-3,-1 0,0 1,0 0,0 0,-1 0,0 0,0 1,-11-8,-15-4,-1 0,-1 3,-68-22,-34-12,101 34,0 3,-60-13,-23-6,-27-10,-186-27,160 36,-338-55,102 20,-68-1,387 58,-293-22,294 31,56 0,30 0,14 0,69 4,115 20,-79-7,277 25,-101-11,85 6,121-4,890 46,-603-62,-749-15,-25-1,1 0,0-1,-1-1,15-2,-64-16,-12 5,-67-10,103 22,-465-72,332 54,-273-31,13 13,-772-61,800 72,-505-37,425 44,224 3,209 13,35-2,41 0,1938 6,-937 1,-1051-1,1 0,-1 0,1 0,-1 0,1-1,-1 1,0-1,1 1,-1-1,0 0,3-1,-5 2,1-1,-1 1,0 0,1 0,-1-1,0 1,0 0,1-1,-1 1,0 0,0-1,1 1,-1-1,0 1,0 0,0-1,0 1,0-1,0 1,0 0,0-1,0 1,0-1,0 1,0-1,0 1,0 0,0-1,0 1,0-1,0 1,0-1,-1 1,1 0,0-1,-2-2,-1 1,1 0,0 0,-1-1,1 1,-1 1,0-1,1 0,-1 1,0-1,0 1,0 0,0 0,0 0,-4 0,-44-8,-77-3,-11-4,79 8,-71-1,41 9,-297 5,280 2,-171 32,201-22,-145 51,192-56,0 2,1 1,0 1,2 1,0 1,0 2,-33 32,50-41,0 1,0 0,1 1,1 0,0 0,1 1,0 0,1 0,1 0,0 1,1 0,1 0,0 0,1 0,1 1,0-1,1 0,2 20,-1-31,1 1,-1 0,1-1,0 0,0 1,0-1,1 0,-1 0,1 0,0-1,0 1,1-1,-1 1,1-1,-1 0,8 4,9 6,0-1,23 9,-33-16,9 3,1-1,0-1,40 6,22 8,-55-13,-1-1,1 0,50 2,-6-1,76 2,-7-7,121-5,-260 3,1 0,-1 0,1 0,-1 0,1 0,-1-1,1 1,-1-1,1 1,-1-1,0 1,1-1,-1 0,0 0,1 0,-1 1,0-1,2-2,-3 2,1 0,-1 0,0 0,1 0,-1 0,0 0,0 0,0 1,0-1,0 0,0 0,0 0,0 0,-1 0,1 0,0 0,0 1,-1-1,1 0,0 0,-1 0,0-1,-2-2,0 1,0-1,0 0,0 1,-1 0,1 0,-1 0,0 0,0 1,-6-4,-26-10,-1 2,0 1,-1 2,0 2,-73-8,-21 1,73 8,-72-1,-486-7,466 14,-137 4,250 1,1 2,-72 18,108-23,0 0,0 0,0 0,0 0,0 1,1-1,-1 0,0 0,0 1,0-1,1 0,-1 1,0-1,1 1,-1-1,0 1,1 0,-1-1,0 1,1 0,-1-1,1 1,-1 0,1 0,12 10,34 2,188-10,-122-5,-41-1,87-16,-45 4,238-40,187-10,85-29,-21-32,-554 117,-36 7,1 1,0-2,-1 0,1 0,-1-1,0-1,0 0,-1 0,19-12,-30 17,0-1,1 1,-1 0,1-1,-1 1,0 0,1-1,-1 1,0-1,1 1,-1 0,0-1,0 1,0-1,1 1,-1-1,0 1,0-1,0 1,0-1,0 1,0-1,0 1,0-1,0 1,0-1,0 1,0-1,0 1,0-1,0 1,-1-1,1 0,-17-15,-32-5,44 19,-93-31,-175-33,100 28,-109-16,159 33,-587-102,-127 1,751 110,-348-51,395 58,-209-23,212 26,13 2,1-1,0-1,-1-2,-26-6,49 10,0 0,0 0,0 0,0 0,0 0,0 0,-1 0,1 0,0 0,0 0,0 0,0 0,0 0,-1 0,1 0,0 0,0 0,0 0,0 0,0 0,0 0,-1 0,1 0,0 0,0 0,0 0,0-1,0 1,0 0,0 0,-1 0,1 0,0 0,0 0,0 0,0-1,0 1,0 0,0 0,0 0,0 0,0 0,0 0,0-1,0 1,0 0,0 0,0 0,0 0,0 0,0-1,0 1,0 0,0 0,0 0,0 0,0 0,0 0,0-1,0 1,0 0,1 0,-1 0,0 0,0 0,0 0,0-1,15-3,19 0,903 2,-459 4,994 55,-739-19,-426-22,350 8,-444-7,-446-35,63 1,-123-16,105 7,16 2,-94-9,90 9,-46-8,-116-11,-585-53,216 16,26-3,207 21,16-10,259 38,193 33,-4-1,0 1,0-1,1-1,-1 0,-9-4,21 4,11 1,16 2,90 29,6 2,1183 136,-935-129,254 14,171-1,-2-1,-490-24,-88-4,-218-22,0 0,0 0,0 0,0 0,0 0,0 0,0-1,-1 1,1 0,0 0,0 0,1 0,-1 0,0 0,0 0,0 0,0 0,0 0,0 0,0-1,0 1,0 0,0 0,0 0,0 0,0 0,0 0,0 0,0 0,0 0,0 0,0 0,0 0,0 0,0 0,1 0,-1 0,-17-8,-21-5,-141-39,46 11,-8-2,-341-73,-824-115,945 177,-200-25,160 28,-39-5,297 45,-205-23,295 29,-57 2,-15-1,100-1,33 0,-1 3,0 1,-1 1,1-1,0 1,12 1,163 33,135 21,641 66,-362-67,-99-11,1712 65,-1978-106,213-4,-295-15,-147 17,0 0,0 0,-1 0,1-1,0 1,-1 0,1-1,0 0,-1 1,1-1,-1 0,1 0,-1 0,1 0,-1 0,0 0,1 0,1-3,-3 3,1 0,-1-1,0 1,1 0,-1 0,0 0,0-1,0 1,0 0,0 0,0-1,0 1,0 0,0 0,-1 0,1-1,0 1,-1 0,0-2,-3-3,1 1,-1-1,0 1,0 0,0 0,-1 1,1-1,-7-4,-11-4,-1 1,0 0,-1 2,-1 0,-34-8,11 3,-505-129,463 124,-196-32,164 32,-881-86,843 94,-773-30,-1 35,743 21,168-11,22-3,0 0,1 0,-1 0,0-1,0 1,0 0,1 1,-1-1,0 0,0 0,1 0,-1 0,0 0,1 1,-1-1,0 0,0 1,1-1,-1 1,1-1,-1 1,0-1,1 1,-1-1,1 1,-1-1,1 1,-1 0,0 0,18 13,36 6,-18-15,0-1,0-1,0-2,43-5,10 1,180 13,-96-2,144 7,178 3,488 16,-276-4,-219-16,583 8,-1049-22,-2 0,-40 0,-73-9,23 0,-107-16,4 1,-159-16,184 19,-434-55,189 18,-43-5,-676-90,461 56,-66-2,448 70,332 36,-1 2,90 25,17 4,468 62,-491-82,295 31,-94-22,523 27,316-38,-958-14,228-5,-253-14,-201 17,0 0,0 0,1 0,-1-1,0 1,0 0,0 0,1-1,-1 1,0-1,0 1,0-1,0 1,0-1,0 0,0 0,2-1,-3 2,0-1,0 1,0-1,0 1,0-1,1 1,-1-1,0 1,0-1,0 1,-1-1,1 1,0-1,0 1,0-1,0 1,0-1,-1 1,1-1,0 1,0-1,-1 1,1-1,0 1,-1-1,0 0,-1-1,-1-1,0 0,0 1,-1 0,1-1,0 1,-1 1,1-1,-6-2,-73-17,-1 4,0 3,-133-4,-2-7,133 13,-96-1,-178-14,121 5,-1048-49,-76 42,1320 34,32 3,27 4,61 16,0-4,133 23,-193-43,563 90,-162-50,-119-14,763 39,-1049-69,1541 37,-817-22,447 2,-221-17,-1012-2,0-3,-52-12,-60-6,-187-4,-443-17,-337-6,791 28,-1479-110,910 12,355 27,486 82,-174-39,377 74,608 148,-370-102,-63-13,830 130,8-56,-102-37,-562-52,-104-6,221 18,-118-6,-349-29,-54-5,-40-2,-26 0,-17-12,-1 1,0-1,0 1,0-1,1 0,-1 1,0-1,0 1,0-1,0 1,0-1,0 1,0-1,0 1,0-1,0 0,0 1,0-1,0 1,0-1,0 1,0-1,0 1,-1-1,1 0,0 1,0-1,0 1,-1-1,1 0,0 1,-1-1,1 0,0 1,-1-1,1 1,-3 0,1 0,0 0,0-1,-1 1,1 0,0-1,-1 1,1-1,0 0,-1 0,1 0,-1 0,1 0,-1 0,1-1,0 1,-1-1,-2 0,-50-18,43 15,-73-26,-159-31,-62 6,189 38,-293-37,257 39,-387-26,69 18,-91-2,-20 7,165 1,265 10,-104-2,342 13,113 20,-91-9,259 19,238 14,43-4,33 2,-524-38,1673 53,-242-61,-1513-6,-69 6,-1-1,1 0,0-1,0 0,0 1,-1-2,1 1,-1-1,0 1,6-5,-11 6,1 1,-1 0,0-1,1 1,-1-1,0 1,0 0,1-1,-1 1,0-1,0 1,0-1,1 1,-1-1,0 1,0-1,0 1,0-1,0 1,0-1,0 1,0-1,0 1,0-1,-1 1,1-1,0 1,0-1,0 1,-1-1,1 0,-17-16,-21-6,-27-3,-1 3,-1 3,-1 2,-86-10,141 25,-718-113,-605 1,726 93,-491-6,334 11,84 18,670 0,12 2,22 5,36 8,148 21,267 16,-365-44,280 13,-144-10,1195 10,-688-61,-336-9,-188 16,-83 10,-109 18,-5 1,1-1,-1-2,-1 0,46-17,-72 22,-1 1,1-1,-1 1,1-1,-1 0,1 0,-1 0,0 1,0-1,1 0,-1-1,0 1,0 0,0 0,0 0,0-1,0 1,0 0,0-1,-1 1,2-3,-2 3,-1-1,1 1,0 0,-1 0,1 0,-1 0,1-1,-1 1,1 0,-1 0,0 0,0 0,1 0,-1 1,0-1,0 0,0 0,0 0,0 1,0-1,-2 0,-6-4,-2 0,1 0,0 1,-20-4,-455-75,10 38,-289-20,-15 9,412 34,154 8,-2276-128,2099 125,-627-13,585 31,426 0,7 2,19 6,31 8,103 16,222 18,-125-27,124 6,43 2,-15-1,921-12,-1024-17,311-4,-348-16,-49 2,-181 12,0 0,63-18,-95 22,0 0,0 0,0 0,-1 0,1 0,0 0,0 0,-1-1,1 1,0 0,-1-1,1 1,0 0,-1-1,1 1,0 0,-1-1,1 1,0-1,-1 0,1 1,-1-1,0 1,1-1,-1 0,1 1,-1-1,0 0,1 1,-1-1,0 0,0 0,1-1,-2 1,0-1,0 1,0 0,0-1,0 1,0 0,-1 0,1-1,0 1,-1 0,1 0,0 0,-4-1,-55-23,-70-8,111 29,-130-29,-25 5,-16-3,-105-12,-21 3,54 8,-535-52,255 34,-1101-87,1537 130,-529-16,877 21,274 4,-9 31,257 13,-218-11,513-16,-994-19,10 0,-69-4,-16-1,-19-4,24 8,-139-32,102 25,-300-58,-102-2,281 50,-54-9,-78-6,140 15,91 12,-98-21,106 16,-75-4,120 13,0 0,0-1,0 0,1 0,-1-1,1-1,0 0,-10-6,-18-9,1 5,-1 1,-51-12,3 2,80 22,-48-16,-60-10,29 5,63 16,-1 1,0 0,-25-2,14 4,-65-18,64 13,-61-8,-77-12,58 8,-17 5,89 10,-51-13,-37-4,-2 4,42 3,64 10,0 1,-46-1,-8-4,29 2,-32-7,70 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20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6215,'0'-16,"1"-4,-1-1,-1 1,0 0,-2 1,0-1,-2 0,-6-19,6 20,1 1,1-1,1 0,0-1,1 1,1 0,4-25,-2-19,-2-389,18 285,-2-16,-16 141,-2 15,2 0,1-1,2 1,5-30,-2 25,-3-1,0 0,-2-1,-4-44,0-6,2 52,-1 0,-8-41,-7-61,6 73,-39-117,-4 30,50 127,0-1,2 0,0 0,1 0,5-44,-1-3,-4 24,0 18,1 0,2-1,8-52,-2 48,-2 1,-2-1,0 0,-2-35,15-83,-17 121,-1-26,3-1,9-59,-2 65,-3 0,0-63,-6 60,1 1,11-65,-9 86,-1-1,-3-60,-1 53,4-46,6 27,-4 35,1-47,-3-53,-5-105,-5 171,4 33,-1-45,5-784,18 704,-19 102,0 20,1-1,1 1,9-52,-6 56,-1 1,-1-1,-3-45,0 27,1 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24.5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18952 1,'-23'1,"1"2,-1 0,-27 8,-33 6,39-12,8 0,-51 1,-64 11,24-15,-130-6,199-3,-34-2,-177-8,192 19,-112-4,131-6,-35-1,-927 10,871 16,93-17,-90 13,-70 8,157-13,-33 1,-91 7,92-18,-119 4,152 5,-35 2,-57 9,-1672-19,1627-17,153 19,16 0,0-1,-1-1,-48-9,41 5,0 1,0 1,0 3,-40 3,-10-1,-133-19,67 0,-486 18,487-18,-1680 17,1622 18,-65-2,207-16,-103 13,125-9,1-2,-55-5,47 1,-52 5,45 4,-36 2,-777-9,721 18,31-21,-133 5,187 5,25-2,-41 0,-46-8,-183 6,244 4,29-2,-47 0,-2530-8,1333 5,311-2,819 17,114-18,0 2,0 1,0 2,-55 13,62-11,-1-1,-41 2,11-1,29-3,-7 1,0 2,-40 11,-104 17,170-31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2:43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150 236,'91'4,"127"23,-46-4,478 45,-168-30,-206-21,1013 8,-875-27,440 2,-670 18,50-6,-131-5,127-8,-85-1,159-15,1420 17,-1626 10,-46-3,-17-3,142 9,-52-3,-65-3,-4-1,97 4,27 7,-165-16,0 1,-1 1,1 0,-1 0,21 10,44 9,44 8,-65-14,118 15,-135-25,18 6,64 20,-39-8,-45-11,0 1,-1 2,37 22,-20-11,79 23,-105-38,59 14,-54-18,39 17,-38-11,0 2,45 28,-61-34,1 0,0-1,31 9,16 8,-42-18,1 0,0-1,52 5,-39-6,107 23,-46-14,-49-10,135 12,-40-10,-1 0,84 13,17-4,215-10,-257-8,-160 2,-1-2,0-2,64-14,-13 1,-58 11,-1-1,36-11,-52 13,0 0,0 2,31-2,12-2,24 2,-67 5,1-1,-1 0,24-6,-17 3,0 0,49 1,-50 3,0-1,0-2,34-6,-27 2,0 2,42-1,-44 4,0-1,56-12,-58 8,47-4,-23 5,4 0,0 3,72 6,-22-1,-52-2,59 1,-112-1,1 0,-1 0,0 0,1 0,-1 0,0 0,1 1,-1-1,0 0,1 1,-1-1,0 1,0 0,1-1,-1 1,0 0,0 0,0 0,0 0,0 0,0 0,0 0,0 0,-1 0,1 0,0 0,-1 0,1 1,-1-1,1 0,-1 1,1-1,-1 0,0 1,0-1,1 0,-1 1,0-1,-1 0,1 1,0-1,0 0,0 1,-1-1,1 0,-1 1,1-1,-2 2,0 2,0 0,-1 0,1 0,-1 0,-1 0,1-1,-1 1,1-1,-1 0,-9 6,-7 2,-1-1,0 0,-1-2,0-1,-1-1,0 0,0-2,0-1,-37 2,-31 10,68-10,-1-2,-43 4,13-5,-60 12,-4 0,-168 18,235-26,-26 2,-205 35,17 5,47-15,148-26,1-4,-100-6,43-1,99 4,-1-1,0-1,0-1,0-2,1-1,0-1,-30-10,7-7,2-2,-67-44,48 27,-36-31,-180-110,269 174,0 0,0-1,1 0,0-1,1 0,1-1,-16-20,26 31,0 0,1 0,-1 0,1 0,-1 0,1-1,-1 1,1 0,-1 0,1 0,0 0,0 0,0-1,0 1,0 0,0 0,0 0,0 0,0-1,0 1,1 0,-1 0,0 0,1 0,-1 0,1 0,0 0,-1 0,1 0,0 0,-1 0,1 0,0 0,0 0,0 0,0 1,0-1,0 0,0 1,0-1,0 1,0-1,0 1,0 0,0-1,0 1,3 0,8-4,1 2,0-1,22 1,-11-1,38-4,0 2,116 6,-63 2,73-5,201 4,-270 5,92 2,-131-5,110 18,-113-11,122 3,-176-13,0 1,-1 1,32 9,27 4,-78-16,1 0,0 0,0 1,-1 0,1 0,0 0,-1 0,1 1,-1-1,0 1,1 0,-1 0,0 0,3 3,-6-5,0 1,0-1,-1 1,1-1,0 1,0-1,-1 1,1-1,0 1,0-1,-1 1,1-1,-1 0,1 1,0-1,-1 1,1-1,-1 0,1 1,-1-1,1 0,-1 0,1 1,-1-1,1 0,-1 0,1 0,-1 0,0 0,1 0,-1 0,1 0,-1 0,1 0,-1 0,0 0,1 0,-1 0,1 0,-1-1,1 1,-1 0,-27-4,-33-8,-22-5,-2 2,-118-3,-91-5,78 3,-714-45,252 7,430 39,-140-14,-93-49,498 85,1-2,0-1,26-2,6 0,396 24,-66 7,-104-10,218-3,-113-8,61-2,-440-5,-1-1,1 0,0 0,0-1,0 1,0 0,-1-1,1 1,0-1,0 1,-1-1,1 0,0 0,1-1,-3 2,0-1,0 1,0-1,0 1,0-1,-1 1,1-1,0 1,0-1,0 1,-1-1,1 1,0-1,-1 1,1 0,0-1,-1 1,1-1,0 1,-1 0,1-1,-1 1,1 0,-1 0,1-1,-1 1,1 0,-1 0,0-1,-60-23,49 20,-71-22,-158-30,-84-6,-61-2,-399-24,-32 31,775 53,-571-39,-130-5,448 42,245 6,65 2,0 1,-1 0,1 0,23 10,-20-6,188 46,24-10,-161-32,305 39,43-11,-136-15,556-4,-534-23,138 3,-441 0,0 0,1 1,-1-1,0 0,0 0,1 0,-1 0,0 0,1 0,-1 0,0 0,1 0,-1 1,0-1,1-1,-1 1,0 0,1 0,-1 0,0 0,1 0,-1 0,0 0,1 0,-1 0,0-1,0 1,1 0,-1 0,0 0,0-1,1 1,-1 0,0 0,0-1,1 1,-1 0,0 0,0-1,0 1,1-1,-16-8,-35-10,45 17,-37-11,-1 3,-48-6,2 0,-136-16,156 25,-238-15,-347-26,285 42,-20-1,-302-12,177 14,358 6,295 16,63 0,26 0,163 8,-1 0,4-9,3 1,-128-1,-228-19,-41 3,0 0,0 0,0 0,1 0,-1 0,0 0,0 0,0 0,0 0,0 0,0 0,0 0,0 0,1 0,-1 0,0 0,0 0,0 0,0 0,0-1,0 1,0 0,0 0,1 0,-1 0,0 0,0 0,0 0,0 0,0 0,0 0,0-1,0 1,0 0,0 0,0 0,0 0,0 0,0 0,0 0,0-1,0 1,0 0,0 0,0 0,0 0,0 0,0 0,0 0,0 0,0-1,0 1,0 0,0 0,0 0,0 0,0 0,0 0,0 0,0 0,0-1,-1 1,1 0,0 0,0 0,0 0,0 0,0 0,0 0,-23-7,-98-13,3 4,27 0,67 11,-1 0,0 2,-27-1,-118-7,138 8,-290-1,173 6,-1605-2,1446-9,122 1,-210-16,-103-2,95 9,375 17,-37-1,51 3,28 4,310 69,-69-27,-110-24,9-5,-20-4,237 14,-311-27,74 5,77 2,54-9,-321-12,27 4,-124-27,-127-22,141 37,-587-63,296 54,-406-12,316 13,168 4,209 8,95 9,-81-2,164 12,1 0,-1 3,0 0,46 17,-38-11,0-1,79 9,-67-15,59 15,-65-11,91 8,95-1,51 1,-154-15,126-5,-257 3,0 1,1-1,-1 0,0 0,0 0,1 0,-1 0,0 0,0 0,1 1,-1-1,0 0,1 0,-1 0,0 0,1 0,-1 0,0 0,0-1,1 1,-1 0,0 0,0 0,1 0,-1 0,0 0,1 0,-1-1,0 1,0 0,0 0,1 0,-1 0,0-1,0 1,0 0,1 0,-1-1,0 1,0 0,0 0,0-1,0 1,0 0,0-1,0 1,1 0,-1 0,0-1,-17-7,-30-6,5 5,-57-5,38 8,-93-4,-145-7,56 0,133 18,-156-2,179-6,-64-3,112 9,-43-8,42 5,4 1,-57 4,-24-2,60-6,-36-2,1 1,48 2,-75-9,41 9,60 6,-1-1,-36-6,-93-13,112 16,-1 1,-44 3,43 1,-75-8,42-1,-1 4,-88 7,38-1,-1166-2,1285 0,1 0,0 0,0 0,0 0,-1 0,1 1,0-1,0 1,0-1,0 1,0 0,-4 2,7 5,15 4,74 28,2-5,125 32,-111-36,143 21,-80-21,2-4,-30-7,159 17,-85-14,46-4,-144-14,487 16,-130-4,-268-1,-137-7,72-1,-110-6,0 0,48 12,25 2,55 11,-39-4,-89-17,1 2,36 13,35 10,-86-24,-27-2,-28 0,-84-23,4 5,-132-7,151 18,-88 5,187-3,-1-1,1 1,0 0,-1 0,1 0,-1 0,1 0,-1 0,1 0,-1 0,1 0,-1 0,1 0,-1 0,1 0,0 0,-1 0,1 0,-1 1,1-1,-1 0,1 0,0 0,-1 1,1-1,0 0,-1 1,1-1,0 0,-1 1,1-1,0 0,-1 1,1-1,0 1,0-1,0 0,0 1,-1-1,1 1,0-1,0 1,0-1,0 1,0-1,0 1,21 17,38 11,228 65,-248-83,307 70,-132-34,91 3,-204-37,-74-9,518 66,401-13,-665-40,78 0,302-18,-675-1,1-1,1 0,-1-1,-14-6,-34-10,-176-25,191 37,-63-3,-3 0,-230-12,166 17,-850-15,1022 21,-139 0,-541 13,526-12,-23 2,180-3,0 0,1 0,-1 0,0 0,0 0,0 0,1 0,-1 0,0 0,0 0,1 1,-1-1,0 0,1 0,-1 1,0-1,1 0,-1 1,0-1,1 1,-1-1,1 1,-1-1,1 1,-1 0,0 0,13 11,32 7,2-8,46 4,-3-1,457 65,-195-34,-344-44,798 100,21-28,326 24,83-53,-1098-43,133-3,-267 2,48-6,-48 6,1 0,-1-1,0 0,0 0,0 0,1 0,-1 0,0 0,0-1,-1 0,1 1,4-4,-7 4,0 1,0-1,1 1,-1-1,0 0,0 1,0-1,0 1,0-1,0 0,0 1,0-1,0 1,0-1,0 0,0 1,0-1,-1 1,1-1,0 1,0-1,-1 0,1 1,0-1,-1 1,1 0,-1-1,1 1,0-1,-1 1,1-1,-1 1,1 0,-1-1,1 1,-1 0,1 0,-1 0,0-1,1 1,-1 0,0 0,-33-12,26 9,-58-16,-1 2,-84-10,-11-2,-12 3,33 6,-384-38,285 39,-624-26,651 43,-190 5,386-2,0 1,0 0,-27 8,41-9,-1 0,1 0,-1 1,1-1,-1 1,1 0,0 0,0 0,0 1,-4 3,6-5,0 1,1-1,-1 0,0 1,0-1,1 1,-1-1,0 1,1 0,0-1,-1 1,1-1,0 1,0 0,0-1,0 1,0 0,0-1,0 1,1-1,-1 1,1 0,-1-1,2 3,0 0,0-1,0 1,1-1,0 1,-1-1,1 0,0 0,1 0,-1-1,0 1,1-1,-1 0,1 0,4 2,62 23,-53-21,70 19,114 19,-84-20,-8-6,145 6,-175-18,-68-5,721 35,-365-35,277-4,-554-2,161-31,-239 34,65-17,-71 17,0 0,0 0,0-1,0 1,0-2,-1 1,1 0,-1-1,7-6,-11 9,0-1,0 1,0 0,0-1,0 1,0-1,0 1,0-1,-1 1,1-1,-1 1,1-1,-1 0,1 0,-1 1,0-1,0 0,0 1,0-1,0 0,0 0,-1-2,0 1,-1 0,1 0,-1 0,1 1,-1-1,0 0,0 1,0-1,-1 1,1 0,-4-3,-3-1,0-1,0 2,-1-1,1 2,-1-1,-12-3,-227-67,-497-62,444 120,116 11,-388-1,321 10,-40 14,271-17,-27-1,46 1,29 0,273-17,69 16,346 3,-311 23,54 1,-40-2,26 1,-583-31,-161-27,2 17,118 10,94 1,-825-30,243 18,-119 18,745 6,29 4,14-10,1 0,-1-1,0 1,0 0,0 0,0 0,1-1,-1 1,0 0,1-1,-1 1,1 0,-1-1,1 1,-1 0,1-1,-1 1,1-1,0 1,-1-1,1 1,0-1,-1 1,1-1,1 1,13 6,0 0,1-1,-1-1,1 0,1-1,18 2,18 5,498 96,8-39,-381-49,584 56,-199-22,-344-42,2 1,-204-10,-9-1,0 1,0-1,0-1,0 1,0-2,0 1,-1-1,16-3,-23 4,0 0,0 0,0 0,0-1,0 1,0 0,1 0,-1 0,0 0,0 0,0 0,0-1,0 1,0 0,0 0,0 0,0 0,0-1,0 1,0 0,0 0,0 0,0 0,0 0,0-1,0 1,0 0,0 0,0 0,0 0,0-1,0 1,0 0,0 0,0 0,-1 0,1 0,0 0,0-1,0 1,0 0,0 0,0 0,0 0,-1 0,1 0,0 0,0 0,0 0,0-1,-14-8,-14-5,-66-26,-135-36,-106-9,117 31,-208-41,184 43,-226-33,-312-64,200 42,568 105,-514-113,340 53,172 57,5 2,1 0,0 0,0 0,1-1,-1-1,1 1,-10-8,21 10,0 1,0 0,0 0,0 0,1 0,-1 1,0-1,0 1,6 1,281 15,156 13,181-20,-369-12,-245 3,0 0,-29-7,-115-28,-134-17,55 18,32 6,-151-27,117 31,193 19,28 0,29-1,334 14,-142 1,29-1,131 1,1068-9,-1399-7,-50 5,-1 1,1 0,-1 0,1 1,0 0,-1 0,20 5,181 49,-75-30,-39-8,52 18,-17-16,71 13,0-8,-12-3,-90-6,158 0,-109-8,884 14,-982-22,97-16,-103 11,-28 5,1-1,-1 0,0-2,30-10,-33 10,0 0,1 2,-1-1,25-1,-10 2,122-13,-105 11,29-4,-71 8,1 0,-1 0,1-1,-1 1,0-1,1 0,-1 0,0-1,0 1,0-1,-1 0,5-4,-7 6,0 0,0 0,-1 0,1 0,-1-1,1 1,-1 0,1 0,-1 0,0-1,0 1,0 0,1 0,-1 0,0-1,0 1,-1 0,1 0,0-1,0 1,-1 0,1 0,0 0,-1-1,1 1,-1 0,0 0,1 0,-1 0,0 0,0 0,1 0,-1 0,0 0,0 1,0-1,0 0,0 0,0 1,0-1,-1 1,-1-2,-59-26,51 24,-60-21,-110-23,99 28,-109-15,46 10,-13 3,11 2,-220-22,282 35,-194-6,123 7,-1123-14,1133 20,109 1,1 2,0 1,0 2,-54 16,89-21,-1-1,0 1,0-1,0 1,1 0,-1-1,0 1,1 0,-1 0,0 1,1-1,-1 0,1 0,0 1,-3 2,4-3,0-1,0 1,-1 0,1 0,0-1,0 1,0 0,0 0,0 0,0-1,0 1,1 0,-1 0,0-1,0 1,1 0,-1-1,0 1,1 0,-1-1,0 1,1 0,-1-1,1 1,1 0,2 3,0 0,1-1,0 0,0 0,0 0,0 0,0-1,8 3,65 14,0-3,130 10,-65-20,15 1,135 13,27-14,28 2,221 1,-342-12,-289-26,-240-27,240 46,46 7,-280-34,32 13,-83-2,-77 1,-15 0,31 9,-21-1,202 17,300 1,0 4,78 13,3-3,-7-2,85 8,-13-3,56 10,-137-12,-436-30,-151 8,252 8,-248-2,445 0,-1 0,1 0,-1 0,1 0,-1 0,1-1,-1 1,1 0,-1 0,1 1,-1-1,1 0,-1 0,1 0,-1 0,1 0,-1 0,1 1,-1-1,1 0,0 0,-1 1,1-1,-1 0,1 1,0-1,-1 0,1 1,-1 0,11 8,26 7,226 32,9-19,587 45,-606-60,1063 10,-980-25,133-26,-125 2,-186 9,-95 8,64-1,-83 7,68-12,-70 7,80-3,46-6,969 16,-986 17,369-17,-370-17,-113 16,0 0,47-10,-35 3,0 2,69 0,33-12,-69 20,89-4,-113-5,36-2,-54 9,70 1,-72-2,-30 0,-10-1,-45-10,-43-8,-26 4,-3 1,69 7,-80-2,-69 0,87 3,10 1,-128-4,-118-10,90 6,47 5,-223-15,339 16,-46-1,-341 10,470-2,-16 1,26 6,15 7,217 160,-141-107,150 146,-204-173,-1 2,42 71,-69-103,-3-6,-1 1,0-1,0 1,0 0,0-1,-1 1,1 0,-1 0,0 0,1 5,-2-8,0-1,0 1,-1 0,1 0,0-1,0 1,0 0,-1-1,1 1,0 0,-1-1,1 1,-1 0,1-1,0 1,-1-1,1 1,-1 0,0-1,1 0,-2 2,-26 4,-306 10,146 0,-35 1,-347 18,127-3,66 2,22-1,-259 17,598-49,-1 0,1 0,0 2,0 0,0 1,0 0,-24 11,39-15,1 0,0 0,0 1,-1-1,1 0,0 0,0 0,0 0,-1 0,1 0,0 1,0-1,0 0,0 0,-1 0,1 1,0-1,0 0,0 0,0 0,0 1,0-1,0 0,0 0,-1 1,1-1,0 0,0 0,0 0,0 1,0-1,0 0,0 0,0 1,1-1,-1 0,0 0,0 1,0-1,0 0,0 0,0 0,0 1,0-1,1 0,-1 0,0 0,0 1,0-1,0 0,1 0,18 10,22 1,205 15,-86-9,236-6,-14-2,284 0,-394-11,906 2,-1155-2,0-1,1-2,-2 0,1-1,41-18,-9 5,162-58,6 23,-196 49,0 2,0 0,1 2,50 5,-3-2,860-2,-802-17,-106 14,-1 0,0-2,0-1,35-13,-23 8,54-25,-105 38,1-1,-1-1,-22-2,-3 1,-100-2,-126 6,197 4,-71 3,-1002-10,1061-4,-115-20,26 1,-175-21,290 36,12 2,-77-3,-49-8,128 22,39-5,0 0,-1 1,1-1,0 0,-1 0,1 0,0 1,-1-1,1 0,0 0,0 1,-1-1,1 0,0 0,0 1,0-1,-1 0,1 1,0-1,0 1,0-1,0 0,0 1,0-1,-1 0,1 1,0-1,0 1,0-1,0 0,1 1,13 17,10-1,2-1,-1-1,2-1,0-2,36 12,-62-24,399 139,-84-58,-177-47,-91-24,-8-2,0-1,63 3,-317 6,-2 1,-352 8,-83 0,129 0,27 0,-163-8,281-16,-311-3,357-25,78 3,87 8,-83-2,165 9,70 6,-1 1,0 0,0 1,0 0,-26 4,41-3,0 0,-1 0,1 0,0 0,0 0,0 0,0 0,0 0,0 0,-1 0,1 0,0 0,0 0,0 0,0 0,0 0,0 0,0 0,0 0,-1 0,1 0,0 0,0 1,0-1,0 0,0 0,0 0,0 0,0 0,0 0,0 0,0 0,0 1,0-1,0 0,0 0,0 0,0 0,0 0,0 0,0 0,0 1,0-1,0 0,0 0,0 0,0 0,0 0,0 0,0 0,0 1,0-1,0 0,0 0,0 0,0 0,0 0,0 0,1 0,-1 0,0 0,0 1,0-1,0 0,0 0,0 0,13 9,16 5,86 28,2-4,154 28,496 56,-674-110,149 15,-1-3,112 2,-227-18,5 0,-325-9,-98 2,203 6,-76 3,-1319-11,1421 5,59-3,0-1,-1 1,1 0,0 0,1 0,-1 0,0 1,0 0,0 0,1 0,-1 0,-5 5,9-7,0 1,-1-1,1 1,0 0,0-1,0 1,-1 0,1-1,0 1,0 0,0 0,0-1,0 1,0 0,0-1,0 1,1 0,-1 0,0-1,0 1,0 0,1-1,-1 1,0-1,1 1,-1 0,1-1,-1 1,1-1,-1 1,1-1,-1 1,1-1,-1 1,1-1,-1 0,1 1,0-1,-1 0,1 0,0 1,-1-1,2 0,37 15,-32-13,102 30,2-4,172 19,168 6,-88-27,-18-1,-69-19,-243-7,-230 3,-217-4,296-5,-105-2,135 5,-107-18,-57-3,-70-9,154 11,-57-4,195 23,-43-10,-5-1,183 20,-76-6,1 2,0 1,57 11,517 134,-447-109,82 15,4-5,-175-37,-27-4,-1-1,55 0,-64-2,-29-3,-18-4,-231-70,206 64,-263-53,-248-22,491 75,-226-26,52 12,-96-3,329 26,0 0,0 0,-1 0,1 0,0 0,-1 1,1-1,0 1,0-1,-1 1,-2 1,5-1,0-1,0 1,0-1,0 1,0-1,0 0,0 1,0-1,0 1,0-1,0 1,1-1,-1 0,0 1,0-1,0 1,1-1,-1 0,0 1,1-1,-1 0,0 1,1-1,-1 0,0 0,1 1,-1-1,1 0,-1 0,0 0,1 0,-1 1,1-1,0 0,62 26,-49-22,130 45,3-8,156 24,555 84,-366-72,-220-43,-8-1,-54-4,53 9,23 8,77 17,-350-59,336 91,-279-67,95 50,-134-60,45 38,-23-16,-52-40,0 0,0 1,-1-1,1 0,0 1,0-1,0 1,-1-1,1 1,0 0,-1-1,1 1,0 0,-1-1,1 1,-1 0,1 0,-1-1,1 1,-1 0,0 0,1 0,-1 0,0 0,0-1,0 1,1 0,-1 0,0 0,0 1,-2-1,1 0,0 0,0 0,-1-1,1 1,0 0,-1-1,1 1,0-1,-1 1,1-1,-1 0,1 1,-1-1,-2 0,-64-3,-208-69,126 28,114 34,-386-96,21 26,-41-23,-229-66,587 144,-53-13,129 37,-8-2,25 6,180 57,199 53,-125-44,125 26,226 25,-59-25,-391-71,363 42,-304-40,120 8,-52-10,-3 1,71 9,-239-18,-83-10,-1-1,54 0,-111-7,0-1,1-1,-1 0,1-2,0 0,-29-15,-38-11,-73-17,-412-113,298 95,-310-59,461 101,-34-5,104 23,37 4,-1 0,1 1,0 1,-30 2,109 43,-14-17,73 29,4-3,166 64,-117-55,543 179,-684-231,443 137,-312-89,-126-45,-1 1,62 33,-80-33,-1 0,0 1,-1 1,-1 0,0 2,20 28,-17-16,-1 2,-1 0,-2 1,16 50,18 35,-26-75,2-1,38 48,-48-68,76 106,-82-112,-1 0,12 27,15 27,18 9,-16-20,4-1,85 93,-69-98,88 61,-139-109,1-1,-1 0,1-1,0 0,0 0,0-1,0 0,1 0,-1-1,0 0,10 0,-5 0,-1 0,0 1,0 1,13 4,-21-5,0 0,0 0,0 1,-1 0,1 0,-1 0,0 0,0 1,0-1,-1 1,1-1,3 8,-4-7,0 0,1 0,0 0,0-1,0 1,0-1,0 0,0 1,1-2,0 1,4 2,-8-5,1 0,-1 0,1-1,-1 1,1-1,-1 1,1-1,-1 1,1 0,-1-1,0 1,1-1,-1 0,0 1,1-1,-1 1,0-1,0 0,1 1,-1-1,0 1,0-1,0 0,0 1,0-1,0 0,0 1,0-1,0 0,-1 0,2-27,-1 26,0-44,0-5,-1-1,-3 1,-14-67,-17-105,29 195,-28-168,-5-29,15 104,-61-324,66 211,13 149,6-124,2 82,0 106,1 1,1-1,1 1,0 0,2 1,14-32,14-47,-20 50,6-34,-13 30,0-90,-6 186,-4 158,-32-36,-1 15,6-38,16-65,-27 214,25-191,8-65,2 0,-1 50,6-4,0-65,0-62,-2-76,5-131,24 80,-4 43,-8 51,-9 57,-2 0,0 0,1-38,4-39,-2 46,17-74,-16 96,-2 0,-1-1,2-53,-5-31,-5-88,-4 157,-3 1,-26-79,6 56,-3-11,34 88,-2 0,1 0,-1-1,-1 1,-2 9,-3 22,-14 175,-2-55,11-91,-43 185,-105 447,150-667,3 0,0 1,2 0,2 0,1 0,3 40,-1-74,0 0,0 0,0 1,0-1,0 0,0 0,1 0,-1 0,0 0,1 0,-1 0,1 0,-1 0,1 0,-1 0,1 0,0-1,-1 1,1 0,0 0,0 0,-1-1,1 1,0-1,0 1,2 0,-2-1,0 0,-1 0,1-1,0 1,0 0,0-1,0 1,-1-1,1 1,0-1,0 1,-1-1,1 1,-1-1,1 0,0 1,-1-1,1 0,-1 0,1 1,-1-1,0 0,1 0,-1 0,0 0,0 0,1 1,-1-1,0 0,0 0,0-2,15-148,-9 55,-6-120,-3 78,3-769,-10 733,3 77,-9-58,7 81,1-76,-9-35,30 432,-6 136,-10-215,3-148,-5 333,-2-237,-23 119,-44 232,-80 219,-49 38,88-315,49-171,49-201,17-36,0-1,0 0,-1 0,1 1,0-1,0 0,0 0,0 1,-1-1,1 0,0 0,0 0,0 0,-1 1,1-1,0 0,0 0,-1 0,1 0,0 0,0 0,-1 0,1 0,0 1,-1-1,1 0,0 0,0 0,-1 0,1 0,0 0,0-1,-1 1,1 0,0 0,0 0,-1 0,1 0,-6-22,5-54,10-103,2-17,-9-270,-5-334,-15 552,1 18,3-38,-4-216,18 408,-2 1,4-1,3 1,21-109,-22 170,0 0,2 0,-1 0,2 1,0 0,9-13,-11 18,1 0,-1 1,1 0,1 0,-1 1,1 0,0 0,1 1,-1-1,16-6,-21 11,-1 0,1 1,0-1,0 1,0-1,0 1,-1 0,1 0,0 0,0 0,0 0,0 0,0 0,0 1,0-1,-1 1,1-1,0 1,0 0,-1 0,1-1,0 1,-1 1,1-1,-1 0,1 0,-1 0,1 1,-1-1,0 1,0-1,0 1,0 0,0-1,0 1,0 0,-1-1,2 4,3 10,0 0,-1 0,4 30,-3-17,44 239,-27-81,-1-2,7 73,-6-30,7 58,-7-48,3 30,3 20,19 132,-44-385,-2-29,-1-26,-10-127,1 52,-6-68,-3-90,16 60,5-193,5 306,1-35,-9 112,0 0,0 0,0 0,1 0,-1 0,1 0,0 1,0-1,0 0,1 1,1-5,13 47,22 144,-25-107,24 194,-13-62,7 77,-16-142,2 32,0 104,-10-173,2 105,-9-62,2-344,-5-208,-14 169,11 133,-4-145,9 104,-25-200,20 203,6 64,0 109,1 0,1 0,2 0,11 43,-9-43,0-1,1 59,-1-13,14 248,-20 169,10-399,-2-42,7 57,-9-95,0-33,0-29,-8-328,4-131,24 306,-2 28,22-98,-27 174,-18 92,-1 0,0 0,1 0,-1 0,1 0,-1 0,1 0,0 0,0 0,0 0,0 0,0 0,1 1,1-3,-3 4,1 0,-1 0,1-1,-1 1,1 0,-1 0,1 0,0 0,-1 0,1 1,-1-1,1 0,-1 0,1 0,-1 0,1 0,-1 1,1-1,-1 0,1 1,-1-1,0 0,1 1,-1-1,1 0,-1 1,0-1,1 1,-1-1,0 0,0 1,1 0,4 8,-1-1,0 1,0-1,3 15,38 148,36 282,-54-145,-18-184,-4 216,-7-196,1-124,-2-1,0 1,-1-1,-11 32,7-27,-8 50,15-85,0 1,-1 0,0 0,-7-17,-3-16,-3-79,10 73,-28-178,9 81,-30-155,-83-373,114 568,-4-20,-45-188,50 237,-33-143,46 146,11 105,1-1,1 0,2 0,9 30,15 52,19 139,-7-24,-31-163,5 118,-12-101,0-25,12 428,-22-406,-3 0,-23 96,28-160,2-2,0 0,-2 0,1-1,-2 1,1-1,-2 0,1 0,-12 17,16-28,1 0,0 0,-1 0,1 1,0-1,-1 0,1 0,0 0,-1 0,1 1,-1-1,1 0,0 0,-1 0,1 0,-1 0,1 0,0 0,-1 0,1 0,-1 0,1 0,0-1,-1 1,1 0,0 0,-1 0,1 0,-1-1,1 1,0 0,0 0,-1-1,1 1,0 0,-1-1,1 1,0 0,0-1,-1 1,1 0,0-1,0 1,0 0,0-1,0 1,-1-1,1 1,0 0,0-1,0 1,0-1,-10-31,7 22,-39-143,15 48,-44-185,38 141,-20-70,-95-434,105 448,-14-78,-1-13,6-23,44 268,7 42,6 34,51 247,-33-140,-5 0,0 162,-19 73,2 71,6-302,3 168,-11 179,1-477,1 1,-1-1,1 0,0 0,1 1,-1-1,1 0,3 6,0-62,-5 8,-2-9,3 0,2 1,16-83,25-84,-9 83,51-164,48-130,-78 240,-11 36,38-154,-72 252,-3-1,-2-1,-1-79,-5 1362,-5-1149,-3 0,-31 128,31-166,-10 35,-4 0,-2-2,-46 92,60-144,-9 21,-2-2,-26 37,47-76,-1-1,1 1,0 0,0-1,-1 1,1-1,0 1,-1-1,1 0,0 1,-1-1,1 1,-1-1,1 0,-1 1,1-1,-1 0,1 1,-1-1,1 0,-1 0,1 0,-1 1,1-1,-1 0,0 0,1 0,-1 0,1 0,-1 0,1 0,-1 0,0 0,1 0,-1-1,1 1,-2 0,-10-23,2-35,-5-67,4 45,0-93,12-1537,-11 1576,2 62,8 62,-2-1,1 1,-1 0,-5-13,3 91,6 143,-4 250,-3-403,-21 92,6-40,-61 249,76-339,-27 98,-59 141,50-152,20-49,-38 73,56-127,1 0,-1 0,1 1,-1-1,0-1,-1 1,1 0,-7 4,9-7,1-1,0 0,-1 0,1 1,-1-1,1 0,0 0,-1 0,1 0,-1 0,1 0,0 0,-1 0,1 0,-1 0,1 0,-1 0,1 0,0 0,-1 0,1 0,-1 0,1 0,0-1,-1 1,1 0,-1 0,1 0,0-1,-1 1,1 0,0 0,-1-1,1 0,-1-1,0 0,0 0,0-1,0 1,0 0,1-1,-1 1,1-1,0 1,0-5,-1-380,3 182,4 85,6 1,27-120,-21 138,78-536,-85 556,10-115,11-54,-36 545,-3 72,3-321,-42 336,19-248,-97 410,-113 158,224-663,10-26,-1 0,0 0,-1-1,-1 0,0 0,-12 17,18-29,0 1,0-1,0 0,0 0,0 0,-1 0,1 0,0 0,0 0,0 1,0-1,0 0,0 0,-1 0,1 0,0 0,0 0,0 0,0 0,-1 0,1 0,0 0,0 0,0 0,0 0,0 0,-1 0,1 0,0 0,0 0,0 0,0 0,0 0,-1 0,1 0,0-1,0 1,0 0,0 0,0 0,0 0,-1 0,1 0,0 0,0-1,0 1,0 0,0 0,0 0,0 0,0 0,0-1,0 1,0 0,0 0,0 0,0 0,0 0,0-1,0 1,-4-18,2-19,5-1371,-5 758,2 643,0 0,1 0,-1 1,1-1,0 0,1 1,0-1,0 1,0 0,5-10,-6 16,-1 0,1 0,-1 0,1 0,0 0,-1 0,1 1,-1-1,1 0,-1 0,1 0,-1 1,1-1,-1 0,1 1,-1-1,0 0,1 1,-1-1,0 1,1-1,-1 0,0 1,1-1,-1 1,0-1,0 1,1-1,-1 1,0-1,0 1,0-1,0 1,0 0,0-1,0 1,0 0,8 24,11 46,-4-17,9 65,13 577,-40-625,-3 0,-2-1,-24 91,-78 200,93-312,-3-2,-38 69,58-116,0 1,0-1,0 0,0 0,0 1,0-1,0 0,0 0,0 0,0 1,0-1,0 0,0 0,-1 0,1 1,0-1,0 0,0 0,0 0,0 1,-1-1,1 0,0 0,0 0,0 0,0 0,-1 0,1 0,0 1,0-1,0 0,-1 0,1 0,0 0,0 0,-1 0,1 0,0 0,0 0,0 0,-1 0,1 0,0 0,0 0,-1 0,1 0,0 0,0-1,0 1,-1 0,1 0,0 0,0 0,0 0,0 0,-1-1,1 1,0 0,0 0,0-1,-5-21,4-34,1 53,1-135,9-198,-1 239,26-199,-10 103,-4 24,5-76,-1 9,-13 113,-6-205,-7 236,14 455,-11-337,1 331,-5-194,-3-74,-3 1,-31 129,14-90,-56 179,71-275,-27 70,-4-1,-67 120,100-205,-1-1,-1-1,0 1,-1-1,0-1,-1 0,-16 14,27-28,1 1,-1-1,0 0,1 1,-1-1,1 1,-1-1,0 0,1 0,-1 1,0-1,1 0,-1 0,0 0,0 0,1 0,-1 0,0 0,1 0,-1 0,0 0,1 0,-1 0,0-1,0 1,1 0,-1 0,0-1,-13-19,-3-42,14 45,-2-8,1 0,1 0,0-31,-3-34,-1 8,3-1,9-105,1 128,20-84,-18 101,31-120,81-217,-102 329,2 1,3 2,1 0,3 1,37-49,-62 93,39-44,-39 44,0 1,1-1,-1 1,1 0,-1 0,1 0,0 0,0 0,0 1,0-1,0 1,0 0,0 0,6-1,-7 2,-1 1,0-1,0 1,1 0,-1 0,0-1,0 1,0 0,0 0,0 0,0 0,0 0,0 1,-1-1,1 0,0 0,-1 0,1 1,-1-1,1 0,-1 1,1-1,-1 0,0 1,0-1,0 0,0 1,0 2,1 49,-1-44,-2 12,0-1,-1 0,0 0,-2-1,-12 32,-46 93,54-127,-37 70,-5-2,-3-2,-4-3,-86 93,91-116,-1-2,-72 54,96-86,-2-1,0-1,-2-2,0-1,-1-2,-48 16,72-29,-1 0,0 0,0-2,1 1,-1-1,0-1,-16-1,24 1,0-1,0 1,0-1,0 0,0 0,1-1,-1 1,0-1,1 0,-1 1,1-2,-1 1,1 0,0-1,0 1,0-1,0 0,1 0,-1 0,1 0,0-1,0 1,0-1,-2-5,-4-18,2-1,1 0,2 0,-1-30,3 37,0-337,4 329,2 1,1 0,1 0,1 0,1 1,2 0,20-36,-11 25,3 2,1 1,1 0,42-42,-45 56,1 0,1 2,1 1,1 0,0 2,1 1,1 2,0 0,1 2,0 1,1 1,59-9,-6 12,147 10,-204-2,1 2,-1 1,0 1,-1 1,0 1,47 22,-34-10,0 1,-1 2,48 39,-77-56,-1 1,0-1,0 1,-1 0,0 0,0 1,0 0,-1 0,0 1,-1-1,0 1,0 0,-1 0,0 0,-1 0,0 1,0-1,-1 1,0-1,-1 1,-1 12,1-7,-1 0,0 0,-1-1,-1 1,-8 25,7-31,0-1,0 1,-1-1,0-1,0 1,-1-1,0 1,0-2,-1 1,-10 8,-14 8,-1-1,-2-2,-62 29,-114 33,182-72,-44 11,-2-3,0-4,-120 8,121-14,-75 1,-184-13,248-1,0-5,1-3,-90-26,53 4,-166-73,231 83,1-2,-77-52,110 65,1-2,0 0,1-1,1-1,0-1,2-1,0 0,-21-36,30 38,1-1,0 0,2 0,0 0,1-1,0-26,2 41,1 1,0-1,-1 1,1 0,1-1,-1 1,1-1,0 1,0 0,0-1,0 1,1 0,0 0,0 0,0 0,0 0,1 0,-1 1,1-1,0 1,0 0,4-4,2 1,0 0,1 0,-1 1,1 0,0 1,1 0,16-4,10 1,0 1,1 2,0 2,-1 1,40 5,19-1,-33-1,0 2,0 4,-1 2,84 24,334 109,-321-88,-136-45,0 1,-1 1,0 1,32 25,-49-33,0-1,-1 1,1 0,-1 0,-1 0,1 1,-1-1,0 1,0 0,-1 0,1 0,-1 0,1 8,-2-11,0 0,-1 1,0-1,0 0,0 1,0-1,0 0,-1 1,1-1,-1 0,0 1,0-1,0 0,0 0,-1 0,1 0,-1 0,0 0,0-1,0 1,0 0,0-1,-1 0,1 1,-1-1,-4 3,-53 30,-2-3,-120 45,121-56,0-3,-109 18,85-24,-165 3,164-16,-12 3,0-5,0-4,-125-25,66-2,56 14,0-5,2-3,-95-43,-27-16,128 53,-131-68,190 86,-18-9,49 24,0-1,0 0,0 0,1 0,-1 0,1 0,-1-1,1 1,0-1,0 1,0-1,-3-5,5 7,0 0,0 0,0 0,0 1,1-1,-1 0,0 0,0 1,0-1,1 0,-1 0,0 1,1-1,-1 0,1 1,-1-1,1 0,-1 1,1-1,-1 0,1 1,-1-1,1 1,0 0,-1-1,1 1,0-1,0 1,-1 0,1 0,0-1,0 1,-1 0,1 0,0 0,0 0,0 0,-1 0,1 0,0 0,1 0,42-1,-40 1,62 5,0 2,101 26,-32-6,591 107,-447-95,-167-25,124 0,-50-4,20-7,-306-4,-107 3,36 23,1 0,9-1,14-1,-21-5,-304 17,267-25,108-3,-9 8,136-17,56 3,-17 1,4-2,-1-4,0-2,92-21,66-22,-75 10,134-38,-61-2,-47 14,-152 54,-1-2,38-22,-40 20,0 2,52-20,103-22,-1 26,-72 14,89-1,-164 12,-21 3,-1 0,1-1,-1 0,0-1,0 0,0-1,0 0,16-9,-20 9,0 1,1 0,-1 0,0 1,1 0,0 0,-1 1,1 0,0 0,0 1,-1-1,1 2,0-1,8 3,-11-2,0 0,0 0,0 0,0 1,-1 0,1 0,0 0,-1 0,0 1,1 0,-1 0,0 0,0 0,-1 1,1-1,-1 1,0 0,0 0,0 0,0 1,-1-1,3 6,1 14,0 1,-2-1,-1 1,-1 0,-1 0,-1-1,-5 35,1-35,-2 0,0-1,-2 0,-1 0,0-1,-15 24,-3 11,-155 295,156-305,10-18,5-7,-2 1,0-2,-2 0,-26 31,40-51,1-1,0 1,-1-1,1 1,0-1,-1 1,1-1,-1 1,1-1,-1 0,1 1,-1-1,1 0,-1 1,1-1,-1 0,1 0,-1 0,1 1,-1-1,0 0,1 0,-1 0,1 0,-1 0,1 0,-1 0,0 0,1 0,-1 0,1-1,-1 1,0 0,-5-20,12-30,24-35,18-40,75-140,-86 171,-30 73,1-1,0 1,2 1,0-1,2 2,24-34,-35 52,-1 1,0-1,1 1,-1-1,1 1,-1-1,1 1,-1 0,1-1,-1 1,1-1,-1 1,1 0,-1 0,1-1,-1 1,1 0,0 0,-1 0,1-1,-1 1,1 0,0 0,-1 0,1 0,0 0,-1 0,1 1,-1-1,1 0,0 0,0 1,12 20,-1 41,-11-54,0 4,9 53,1 100,-11-102,1-20,-2 1,-1 0,-16 77,-62 217,61-256,-10 115,16-88,-12 126,10-115,8-78,-3 83,10-111,2 12,4-27,6-14,7-9,37-38,-21 25,1 1,67-48,-88 74,2 1,-1 1,1 0,0 1,1 1,0 1,0 0,0 1,0 1,1 1,-1 1,33 1,15 5,0 3,76 19,-121-23,217 47,57-9,-279-40,0 1,28 10,-36-10,1 0,-1 0,1-1,0 0,0 0,0-1,-1 0,2 0,-1-1,0-1,0 0,0 0,11-3,-18 3,0 0,-1 0,1-1,0 1,-1-1,1 1,-1-1,0 0,1 1,-1-1,0 0,0 0,0 0,0 0,0 0,-1 0,1 0,-1 0,1 0,-1 0,0 0,1-5,-3-57,0 42,1-339,8 265,3-117,-12 69,4-208,31 2,-26 294,28-106,15 13,3-8,-45 116,-6 26,1 0,9-27,-12 42,0 0,0 0,0-1,0 1,0 0,0 0,0 0,1-1,-1 1,0 0,0 0,0 0,0-1,0 1,0 0,0 0,1 0,-1-1,0 1,0 0,0 0,0 0,1 0,-1 0,0 0,0-1,0 1,1 0,-1 0,0 0,0 0,1 0,-1 0,0 0,0 0,0 0,1 0,-1 0,0 0,0 0,1 0,-1 0,0 0,0 0,0 0,1 0,-1 1,0-1,0 0,9 14,1 20,-4 26,-3 0,-6 73,1-22,2-53,-1 0,-4 0,-11 60,7-76,-9 40,-33 96,9-60,-52 132,38-111,53-131,-1-1,0 0,1 1,0-1,0 1,1 0,0 0,1 0,-1 9,6-820,-7 415,5 565,-4 225,-15-227,-64 287,59-358,-62 328,61-310,5 1,-4 226,21-301,3 0,2-1,18 91,-22-139,0 1,1 0,-1 0,0 0,0 0,0 0,0 0,1 0,-1 0,0 0,0 0,0 0,0 0,1-1,-1 1,0 0,0 0,0 0,0 1,1-1,-1 0,0 0,0 0,0 0,0 0,1 0,-1 0,0 0,0 0,0 0,0 0,0 0,1 1,-1-1,2-40,-2 20,-1 0,-6-37,-8-3,4 0,-8-118,3 45,8 78,-1-85,7 30,5-97,0 189,2 0,0 0,1 1,1-1,0 1,2 1,-1 0,2 0,0 0,23-25,-32 41,-1-1,1 0,-1 1,1-1,0 0,-1 1,1-1,0 0,0 1,-1-1,1 1,0 0,0-1,0 1,0 0,0-1,0 1,0 0,-1 0,1 0,0 0,0 0,0 0,0 0,0 0,0 0,0 0,0 0,0 1,1 0,0 0,0 1,0-1,0 1,0 0,0 0,0 0,-1 0,1 0,-1 0,1 0,0 3,6 12,-1-1,7 29,-11-36,13 45,19 101,-32-131,3 16,0 63,-5-89,1 1,0-1,1 1,0-1,10 24,-9-28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3845,'61'-105,"-17"33,94-131,-84 128,-3 7,4 3,72-68,-60 70,63-65,-96 90,-2 1,-27 32,-11 14,-127 186,54-59,23-34,23-40,2 1,-36 110,8-18,57-150,-52 140,49-129,1 0,0 1,2-1,0 0,1 1,0 0,3 20,-3-36,1 0,0-1,0 1,0 0,0 0,0 0,0 0,0 0,1 0,-1 0,0 0,0-1,1 1,-1 0,0 0,1 0,-1-1,1 1,-1 0,1 0,-1-1,1 1,0 0,-1-1,1 1,0-1,-1 1,1-1,0 1,0-1,0 1,-1-1,1 0,0 1,0-1,0 0,0 0,0 0,0 0,-1 0,1 0,0 0,0 0,0 0,0 0,0 0,0 0,0-1,-1 1,1 0,0-1,0 1,0-1,-1 1,1-1,0 1,0-1,-1 1,1-1,0-1,10-6,-1-2,0 1,11-15,-9 10,253-262,-205 212,170-189,83-86,-168 201,-69 69,-27 25,1 2,88-56,-138 97,1 1,0-1,-1 1,1-1,0 1,-1-1,1 1,0 0,-1 0,1-1,0 1,-1 0,1 0,0 0,0 0,-1 0,1 0,0 0,0 0,-1 0,1 0,0 0,0 0,-1 0,1 1,0-1,-1 0,1 1,0-1,-1 0,1 1,0-1,-1 1,1 0,1 1,-1 0,0 0,0 0,0 1,-1-1,1 0,-1 0,1 1,-1-1,0 1,1 2,-1 7,-1 1,0 0,-3 16,-48 140,-21 102,-8-41,43-129,-34 63,51-132,21-32,0 0,0 0,0 0,0 0,0 0,0 0,0 0,0 0,0 0,0-1,0 1,0 0,0 0,0 0,0 0,0 0,0 0,0 0,0 0,0 0,0 0,0-1,0 1,0 0,0 0,0 0,0 0,0 0,-1 0,1 0,0 0,0 0,0 0,0 0,0 0,0 0,0 0,0 0,0 0,0 0,0 0,-1-1,1 1,0 0,0 0,0 0,0 0,0 0,0 0,0 0,0 0,0 1,0-1,-1 0,1 0,0 0,0 0,0 0,0 0,0 0,0 0,7-23,13-17,2 1,1 0,2 2,57-64,-68 84,453-502,-458 511,90-87,-69 59,-26 30,-1 1,1 0,0 1,0-1,0 1,8-7,-13 22,-2 1,0-1,-6 16,-124 275,90-212,14-36,-2-2,-57 73,54-80,2 1,1 2,-28 62,47-86,11-23,7-15,25-42,76-104,2-1,1-21,265-331,-215 339,-159 173,0-1,0 0,1 1,-1-1,1 1,-1 0,1 0,0-1,-1 1,1 0,0 0,0 1,0-1,-1 0,4 0,-4 1,-1 0,1 1,0-1,-1 0,1 0,-1 1,1-1,-1 1,1-1,-1 1,0-1,1 1,-1-1,1 1,-1-1,0 1,0-1,1 1,-1-1,0 1,0 0,1-1,-1 1,0-1,0 1,0 0,0-1,0 1,0 0,0 0,-1 13,0-1,0 1,-5 15,3-16,-13 67,7-37,-6 57,8-35,-1 41,-9 88,17-161,0 40,2-51,-2-22,0 0,0 0,0 0,0 0,0 0,0-1,0 1,1 0,-1 0,0 0,0 0,0 0,0 0,0 0,0-1,0 1,0 0,0 0,0 0,0 0,1 0,-1 0,0 0,0 0,0 0,0 0,0 0,0 0,0 0,1 0,-1 0,0 0,0 0,0 0,0 0,0 0,0 0,1 0,-1 0,0 0,0 0,0 0,0 0,0 0,0 0,1 0,-1 0,0 0,0 0,0 0,0 0,0 0,0 0,0 1,0-1,0 0,1 0,-1 0,12-22,2 1,0 0,2 1,24-26,-11 13,302-319,-251 271,-3-4,67-96,-132 168,-4 14,-4 28,-13 47,-3-5,-5 85,1-2,11-118,-19 70,6-37,13-46,4-13,-1 0,0 1,-1-1,0 0,0 0,-1 0,-1 0,-8 14,24-84,49-123,22-85,-29 81,-41 150,27-104,-34 137,-1 15,2 17,19 131,-16-112,-1 0,2 78,-9-103,1 0,5 22,0 2,-2-8,0-1,1 55,-7 34,1-74,0-40,0-14,-16-288,18 148,-4-207,-6 318,3 29,1 19,5-2,0-1,0 1,2-1,0 1,0-1,8 19,7 31,-15-51,7 39,2-1,22 58,50 124,-75-208,1-1,-2 1,0 0,7 46,-15-561,-3 466,-1 0,0 1,-2-1,-1 1,-1 1,-13-28,6 13,0-3,-2 1,-2 0,-1 2,-29-41,48 78,1-1,0 0,0 1,0-1,-1 1,1-1,0 1,-1-1,1 1,-1-1,1 1,0-1,-1 1,1 0,-1-1,1 1,-1 0,1-1,-1 1,0 0,1-1,-1 1,1 0,-1 0,0 0,1 0,-1 0,1 0,-1 0,0 0,1 0,-1 0,0 0,1 0,-1 0,-1 1,1 0,0 1,0-1,0 1,1 0,-1-1,0 1,1 0,-1 0,1-1,-1 1,1 0,0 3,-2 66,2-65,0 20,0-12,0 0,0-1,2 1,-1 0,2-1,0 1,0-1,7 17,-2-10,-4-12,-3-29,-2-47,-12-89,4 100,-3 0,-2 1,-28-70,-43-93,15-7,55 171,-30-149,-5-17,25 124,12 40,-25-63,11 62,20 46,1-1,0 0,1 0,0 0,1-1,0 1,-3-27,3-4,-3 0,-2 0,-2 1,-32-84,37 112,-2 1,0-1,0 1,-2 0,0 1,0 0,-1 1,-1 0,0 1,0 0,-1 1,-1 0,1 1,-2 0,1 1,-1 1,-20-7,-2 0,15 5,0 1,-34-7,-92-12,61 12,62 9,-1 2,1 0,-29 1,52 3,0 0,0 0,0 0,0 0,0 0,0 0,1-1,-1 1,0 0,0-1,0 0,0 1,1-1,-1 0,-2-1,9-4,18 3,-5 1,1 0,0 2,0 0,0 2,0 0,-1 1,1 0,-1 2,0 0,0 1,0 1,17 9,20 16,91 72,-103-70,-2 2,-2 1,-1 2,-2 2,-2 2,-2 1,38 66,7 15,-48-79,-23-39,0 1,-1-1,0 1,-1 0,1 0,-2 0,1 1,-1-1,2 11,-5-19,-1 0,1 1,0-1,-1 0,1 0,0 1,-1-1,1 0,0 0,-1 0,1 0,-1 1,1-1,-1 0,1 0,0 0,-1 0,1 0,-1 0,1 0,-1 0,1 0,0 0,-1-1,1 1,-1 0,1 0,0 0,-1 0,1-1,-1 1,1 0,0 0,-1-1,1 1,0 0,0-1,-1 1,-18-11,-112-61,-225-133,168 100,-76-44,226 128,22 12,0 0,0 0,-1 2,0 0,-30-8,47 15,-1 0,1-1,-1 1,0 0,1 0,-1 0,1-1,-1 1,0 0,1 0,-1 0,0 0,1 0,-1 0,0 1,1-1,-1 0,1 0,-1 0,0 1,1-1,-1 0,1 0,-1 1,1-1,-1 1,1-1,-1 0,1 1,-1-1,1 1,-1-1,1 1,-1 0,9 23,31 28,-36-49,50 52,3-3,1-2,88 58,-16-13,197 141,194 167,-448-346,-3 3,-2 3,-3 3,-3 3,-3 2,57 92,-87-117,-3 1,31 79,-42-79,-1 1,5 53,-11-62,48 407,-52-206,-4-129,-9 8,2-45,1-14,-16 59,13-70,-17 84,10-6,14-124,-3-14,-2-20,7 29,-73-320,-7 23,56 221,-54-194,10-7,48 203,7 26,-2 1,-26-56,-52-94,88 182,6 14,-1 1,0-1,0 0,0 1,0-1,-1 1,1-1,-1 1,1-1,-1 1,-2-2,4 4,0-1,0 1,-1 0,1 0,0 0,0 0,0 0,0 0,0 0,-1 0,1 0,0 0,0 0,0 0,0 0,0 0,-1 0,1 0,0 0,0 0,0 0,0 0,-1 0,1 0,0 0,0 0,0 0,0 0,-1 0,1 0,0 0,0 0,0 0,0 0,0 0,0 1,-1-1,1 0,0 0,0 0,0 0,0 0,0 0,0 1,0-1,0 0,0 0,0 0,0 0,0 1,-2 12,5 13,2-10,1-1,0 0,1 0,10 15,15 32,84 164,-63-123,-9-21,36 55,-12-24,25 43,-27-50,54 114,-100-185,8 19,-22-43,-2-13,-5-21,-123-264,51 156,65 120,-7-9,11 24,3 14,3 30,13 69,-7-72,2 84,-8-86,13 76,-8-76,3 74,-10-43,12 81,5 42,-15-177,0 15,1-1,2 0,2 0,18 55,-25-89,0 0,0 0,0 0,0 0,0 0,0 0,0 0,0-1,0 1,1 0,-1 0,0 0,0 0,0 0,0 0,0 0,0 0,0 0,0 0,0 0,1 0,-1 0,0 0,0 0,0 0,0-1,0 1,0 0,0 0,1 0,-1 0,0 0,0 0,0 1,0-1,0 0,0 0,0 0,0 0,1 0,-1 0,0 0,0 0,0 0,0 0,0 0,0 0,0 0,0 0,0 0,0 1,1-1,-1 0,0 0,0 0,0 0,3-19,-1-24,-2 12,-1 0,-2 0,-1 1,-12-46,-16-106,23 141,2 0,-3-53,9 84,0-30,2 32,-1-1,0 0,-1 1,0-1,0 1,-1-1,0 1,-5-14,9 58,12 12,2 3,16 97,-17-72,-9-55,-2-1,0 1,0 25,-1-11,11 59,-7-58,2 49,4 97,-7-63,-6-85,2 0,9 55,7 1,-7-30,25 77,-33-229,-3 76,-2 0,0 0,0 0,-2 1,0-1,-7-16,-35-156,13 43,-23-92,-11-111,39 220,-5 1,-52-126,80 240,0-1,-1 1,-1 1,0-1,-1 1,0 0,-1 1,-11-13,19 23,0 1,0 0,0-1,0 1,0-1,0 1,0 0,0 0,0 0,0-1,0 1,0 0,0 0,0 0,0 1,0-1,0 0,0 0,0 0,0 1,0-1,0 1,0-1,0 1,0-1,1 1,-1-1,0 1,0 0,0-1,1 1,-1 0,0 0,1-1,-1 1,1 0,-1 0,1 0,-1 0,1 0,0 0,-1 0,1 0,0 1,-18 56,15-45,-72 320,17-63,34-175,-66 216,76-272,1 0,2 0,1 1,3 1,1-1,-1 62,8-358,-1-63,-6 269,-21-88,6 45,8 26,-3 1,-35-94,30 112,-1 2,-3 1,-52-74,67 107,0 1,-1 0,0 0,0 1,-1 0,-1 1,0 1,0 0,-18-8,21 12,0 0,0 0,-1 1,0 0,0 0,0 2,0-1,0 1,0 1,0 0,0 1,0 0,-18 4,13 1,1 1,-1 1,1 0,0 1,1 1,0 0,-14 15,-8 3,-139 119,75-59,-125 128,189-177,-13 12,-57 77,92-109,-112 171,111-164,1 1,1 0,2 1,0 1,-8 42,17-64,0 0,1 0,1 1,-1-1,1 0,0 1,1-1,2 13,-2-19,-1 1,1 0,0 0,0-1,0 1,0 0,1-1,-1 1,0-1,1 1,-1-1,1 0,-1 1,1-1,0 0,-1 0,1 0,0 0,0-1,-1 1,1 0,0-1,0 0,0 1,0-1,0 0,0 0,0 0,0 0,0 0,0 0,0-1,0 1,0-1,0 1,2-2,5 0,1-1,-1 0,0-1,0 0,0-1,0 0,15-11,54-53,-26 22,-7 5,76-89,-54 54,187-241,-167 201,198-275,-273 376,19-25,-1-2,-3-1,38-81,-59 109,-9 26,-15 27,-131 181,-394 555,123-265,210-271,172-196,-2-2,-1-2,-55 38,95-74,0 0,-1 0,1 0,0 0,-1 0,1 0,-1-1,0 1,1 0,-1-1,1 1,-1-1,0 0,0 0,1 1,-1-1,0 0,1 0,-1-1,0 1,1 0,-1 0,-2-2,2 1,1 0,0-1,-1 1,1 0,0-1,0 1,0-1,0 1,0-1,0 0,1 0,-1 1,0-1,1 0,-1 0,1 0,0-3,-1-7,0 0,2 0,-1 0,2 0,3-15,26-86,5 2,70-150,25-42,52-116,-37 116,-13-9,-111 232,-16 51,-13 43,-5 12,-1-1,-1-1,-2 0,-18 24,-18 27,-107 175,-114 193,-103 183,6-100,170-256,188-257,14-24,13-27,233-404,150-318,-296 551,133-394,-229 583,-1 0,-1 0,0-1,-2 0,0-39,-46 139,-77 115,17-32,-74 110,2-7,98-153,-52 74,-105 160,-31 81,144-219,113-201,11-24,12-35,-12 46,11-32,25-50,10-28,45-127,46-153,3-111,-115 399,12-110,-37 206,0 0,0 0,-1 0,0 0,-1 0,0-1,-1 1,-1 0,-3-14,5 25,0 1,0 0,0 0,0-1,0 1,-1 0,1 0,0 0,0 0,0-1,0 1,-1 0,1 0,0 0,0 0,0-1,-1 1,1 0,0 0,0 0,-1 0,1 0,0 0,0 0,-1 0,1 0,0 0,0 0,-1 0,1 0,0 0,0 0,-1 0,1 0,0 0,0 0,-1 0,1 0,0 1,0-1,-1 0,-11 11,-8 20,18-28,-557 891,223-359,257-417,-50 88,49-63,155-297,-33 61,-34 77,161-351,-2 32,-133 274,85-145,52-102,-165 291,-1 3,-6 25,-5 10,0-1,-2 0,-1 0,0-1,-2 0,-21 31,23-36,-97 167,51-83,-119 247,173-341,-147 315,-114 291,210-497,25-58,-38 111,64-162,0 0,0 1,0-1,1 0,-1 0,1 1,0 5,0-10,0 1,0-1,0 0,0 0,1 1,-1-1,0 0,0 0,0 1,0-1,0 0,0 0,0 0,1 1,-1-1,0 0,0 0,0 0,1 1,-1-1,0 0,0 0,0 0,1 0,-1 0,0 1,0-1,1 0,-1 0,0 0,1 0,-1 0,0 0,0 0,1 0,-1 0,0 0,1 0,17-13,-2-6,-2 0,0 0,21-39,5-9,559-728,-577 768,450-608,-368 457,-104 177,0 1,0 0,0 0,0 0,0 0,0 0,0 0,0-1,0 1,0 0,0 0,0 0,0 0,0 0,0-1,0 1,0 0,0 0,1 0,-1 0,0 0,0 0,0 0,0-1,0 1,0 0,0 0,0 0,0 0,1 0,-1 0,0 0,0 0,0 0,0 0,0 0,0 0,0-1,1 1,-1 0,0 0,0 0,0 0,0 0,0 0,1 0,-1 0,0 0,0 0,0 0,0 1,0-1,0 0,1 0,-1 0,0 0,0 0,0 0,0 0,0 0,0 0,0 0,1 0,-1 1,0-1,0 0,0 0,0 0,0 0,0 15,-5 20,-9 14,-3 0,-23 48,-18 53,-79 198,63-176,-144 328,194-446,-54 113,-62 146,128-284,-15 34,2 1,4 1,-18 88,38-151,1 0,-1 0,1 0,0 1,-1-1,1 0,0 0,0 1,1-1,-1 0,0 0,1 1,-1-1,1 0,0 0,0 0,0 0,0 0,0 0,0 0,0 0,3 3,-2-4,0-1,0 0,0 1,0-1,0 0,0 0,0 0,0 0,0 0,0-1,0 1,-1-1,1 1,0-1,0 0,0 1,-1-1,1 0,0 0,-1 0,1-1,-1 1,1 0,-1 0,1-1,-1 1,1-3,43-41,-3-2,39-57,38-43,198-245,-107 125,43-80,-5 8,26-12,-89 113,-45 61,-136 173,0-1,1 1,-1 0,1 0,0 0,0 1,0-1,0 1,7-3,-11 7,-1-1,1 0,0 1,-1-1,1 0,-1 1,1-1,-1 0,0 1,1-1,-1 1,1-1,-1 1,0-1,1 1,-1-1,0 1,0 0,1-1,-1 1,0-1,0 1,0 0,0-1,0 1,0-1,0 1,0 0,0-1,0 1,0 1,0 26,0-25,-3 61,-3 1,-3-1,-2-1,-30 92,-38 118,-75 236,-36 105,122-402,-248 661,223-652,-123 244,187-412,-35 58,64-111,0 0,0 1,0-1,0 0,0 0,0 0,0 0,0 0,0 0,0 1,-1-1,1 0,0 0,0 0,0 0,0 0,0 0,0 0,0 1,0-1,-1 0,1 0,0 0,0 0,0 0,0 0,0 0,-1 0,1 0,0 0,0 0,0 0,0 0,0 0,-1 0,1 0,0 0,0 0,0 0,0 0,0 0,-1 0,1 0,0 0,0 0,0 0,0 0,0 0,0-1,-1 1,1 0,0 0,0 0,0 0,0 0,0 0,0 0,0-1,0 1,0 0,0 0,-1 0,1 0,0-1,-3-16,2-20,1 1,1 0,3 0,0 0,17-58,65-244,15-16,9-193,-64 252,7-196,-6 67,0 97,-35 255,36-194,-43 236,-3 21,-2 31,-3 29,-1 0,-3 0,-16 58,-53 150,31-112,-115 298,128-365,-345 720,72-288,102-207,183-276,7-10,25-51,82-151,-49 99,213-387,-41 78,6 7,-68 121,59-75,-194 308,-16 27,12-19,28-34,-44 58,0 0,0 0,0-1,0 1,1 0,-1 0,0 0,0-1,0 1,0 0,1 0,-1 0,0-1,0 1,0 0,1 0,-1 0,0 0,0 0,1 0,-1 0,0 0,0-1,1 1,-1 0,0 0,0 0,1 0,-1 0,0 0,1 0,-1 1,0-1,0 0,1 0,-1 0,0 0,0 0,0 0,1 0,-1 0,0 1,0-1,1 0,-1 0,4 16,-4 18,-22 51,-3-1,-64 142,33-90,-192 380,134-294,9-15,-129 274,208-420,-16 68,41-128,0 0,1 0,-1 0,1 0,0 0,-1 0,1 1,0-1,0 0,0 0,0 0,0 1,0-1,0 0,0 0,0 1,0-1,1 2,13-15,17-36,284-528,-178 333,32-56,160-296,-229 418,49-99,-108 203,-41 73,0-1,0 1,0 0,0 0,0 0,0 0,0-1,0 1,0 0,0 0,0 0,0 0,1-1,-1 1,0 0,0 0,0 0,0 0,0 0,0-1,0 1,1 0,-1 0,0 0,0 0,0 0,0 0,0 0,1 0,-1 0,0 0,0-1,0 1,1 0,-1 0,0 0,0 0,0 0,0 0,1 0,-1 0,0 0,0 1,0-1,0 0,1 0,-1 0,0 0,0 0,0 0,0 0,1 0,-1 0,0 0,0 1,3 13,-5 18,-10 12,-22 53,6-21,-104 302,-37 103,95-258,-22 59,5-47,-336 814,188-463,237-580,0 0,1 0,-1 1,1-1,1 1,-1 9,1-15,0 0,0 0,0 0,0 0,0 0,1-1,-1 1,0 0,0 0,1 0,-1-1,0 1,1 0,-1 0,1-1,-1 1,1 0,-1-1,1 1,0-1,-1 1,2 0,-1-1,0 0,1 0,-1 0,0 0,0 0,1 0,-1 0,0 0,0-1,1 1,-1 0,0-1,0 1,0-1,0 0,1 1,-1-1,0 0,0 1,1-3,26-21,-1-1,-1-1,-1-2,39-57,10-11,383-467,-384 471,240-324,-151 197,135-189,-117 162,-10-8,149-302,-63 1,-54-18,-77 203,15 11,-132 346,-4 14,0 24,-10 44,-70 214,-188 525,-15-99,67-207,-163 319,343-754,-180 408,182-401,21-54,0 1,1 0,1 1,0-1,-5 42,34-89,15-65,36-137,-13 37,106-305,140-557,-186 553,-102 415,46-251,-63 333,-1 1,1-1,-1 0,0 1,0-1,0 0,0 0,-1 1,1-1,-1 0,1 1,-2-5,2 7,-1 0,1 0,0 0,0 0,-1-1,1 1,0 0,0 0,-1 0,1 0,0 0,0 0,-1 0,1-1,0 1,-1 0,1 0,0 0,0 0,-1 0,1 0,0 1,-1-1,1 0,0 0,0 0,-1 0,1 0,0 0,-1 0,1 1,0-1,0 0,0 0,-1 1,-16 18,-103 183,43-66,-270 435,-176 347,181-300,19-20,120-214,-76 156,249-473,-14 29,61-153,251-502,-104 224,52-148,-44 95,84-266,-162 396,322-869,-379 1021,59-153,9-23,-104 278,1 1,-1 0,1 0,0 0,0 0,0 0,0 1,4-5,-5 7,-1-1,0 1,0 0,0 0,0 0,1 0,-1 0,0 0,0 0,0 0,0 0,1 0,-1 0,0 0,0 0,0 0,1 0,-1 0,0 0,0 0,0 0,1 0,-1 0,0 0,0 0,0 0,0 0,1 0,-1 0,0 0,0 0,0 1,0-1,1 0,-1 0,0 0,0 0,0 0,0 1,0-1,0 0,0 0,1 0,-1 0,0 1,0-1,1 22,-22 118,-3-29,-12 78,-35 132,31-155,-75 311,79-329,-108 422,-86 270,155-562,-82 291,56-156,61-232,35-153,0 0,2 1,1 46,4-96,0 0,1 0,6-20,9-56,-9 23,25-96,-19 103,228-838,-49 212,-78 263,3-26,-32 120,-12 33,20-73,-62 241,-19 72,32-91,-46 155,0-1,0 0,0 0,0 0,0 0,0 0,0 0,1 0,-1 0,0 0,0 0,0 0,0 0,0 0,0 0,0 0,0 0,0 0,0 0,1 0,-1 0,0 0,0 0,0 0,0 0,0 0,0 0,0 0,0 0,0 0,0 0,1 0,-1 0,0 0,0 0,0 0,0-1,0 1,0 0,0 0,0 0,0 0,0 0,0 0,0 0,0 0,1 16,-4 21,-252 937,-136 278,173-516,47-152,-355 945,494-1444,-35 107,65-184,5-9,9-18,12-35,72-259,-7 62,63-133,-72 196,164-355,75-93,-138 270,-175 351,-6 12,1 0,0 1,0-1,0 0,0 1,0-1,0 1,1-1,-1 1,1 0,3-4,-5 6,1 0,-1 0,1 0,-1 0,1 0,-1 1,0-1,1 0,-1 0,0 0,1 0,-1 1,1-1,-1 0,0 0,1 1,-1-1,0 0,0 1,1-1,-1 0,0 1,0-1,1 0,-1 1,0-1,0 0,0 1,0-1,0 1,1-1,-1 1,0-1,0 0,0 1,0-1,0 1,0-1,0 0,0 1,-1-1,1 1,2 22,-7 30,-18 85,10-73,5-18,-102 512,18-157,79-349,-154 622,89-382,-49 164,-18 43,114-394,-17 52,44-143,10-16,12-24,4-41,22-108,-28 102,30-84,30-79,-22 61,97-357,-13-268,-125 717,24-188,-29 193,10-190,-19 43,0 262,-3 1,-1-1,-2 1,-12 38,-13 109,17-76,-200 865,-110-18,-26-225,274-596,-151 200,226-333,-1 2,-1 0,1-1,-1 1,0-1,0 0,-1 0,1 0,-1 0,0-1,0 0,-8 5,12-9,-1 1,1-1,0 0,0 1,1-1,-1 0,0 0,0 1,0-1,0 0,1 0,-1 0,0 0,1 0,-1 0,1 0,-1 0,1 0,-1-1,1 1,0 0,0 0,-1 0,1 0,0-1,0 1,0 0,0 0,1 0,-1-2,1-40,-1 43,6-46,15-53,3-31,-8 38,4 2,60-171,223-564,-189 466,63-319,-171 651,105-403,-107 409,-4 16,1 0,0 0,0 1,0-1,1 0,-1 0,1 0,0 1,3-5,-1 53,-21 50,-28 94,2-13,-31 102,21-85,15-60,-58 134,-72 119,152-348,-68 129,-201 298,267-436,-1-1,-1-1,-2-1,0 0,-2-2,-34 27,57-49,-1 0,1 0,0 0,-1 0,1-1,0 1,-1 0,1-1,-1 1,1-1,-1 1,0-1,1 0,-1 0,1 0,-1 0,1 0,-1 0,0 0,1 0,-3-1,3 0,0 0,0 0,-1 0,1 0,0 0,0 0,0 0,1 0,-1-1,0 1,0 0,1-1,-1 1,0 0,1-1,0 1,-1-1,1-1,-2-11,1 0,0-1,2 1,1-14,-1 7,-2-136,-2 75,11-99,4 109,3 0,31-87,107-282,-44 177,-61 157,84-228,-114 282,-13 36,1-1,1 1,11-21,-8 18,-6 15,-4 24,0-16,-4 66,-21 114,-5 6,-25 121,6-55,5-22,30-148,-37 256,-30 494,79-808,-12 373,14-392,1 0,0 0,0 0,0 0,1 0,0 0,1-1,5 13,-6-17,-1 0,1 1,0-1,0-1,0 1,1 0,-1-1,1 1,-1-1,1 1,0-1,0 0,0 0,0-1,0 1,1-1,-1 1,0-1,1 0,-1 0,8 0,-8-1,0 0,0-1,0 0,0 1,0-1,0-1,0 1,0 0,0-1,-1 1,1-1,0 0,-1 0,0 0,1 0,-1 0,0 0,0-1,3-4,35-58,-34 54,170-273,19-37,-118 178,215-433,-216 406,-7-3,53-208,-107 312,11-142,-55 301,-108 406,33-127,60-218,-87 251,89-283,-59 231,56-186,35-127,-62 260,69-283,1 1,1 0,0 0,0-1,2 1,0 0,6 28,-7-42,0 0,0 0,1 0,-1 0,0 0,1 0,-1 0,1 0,-1 0,1-1,0 1,-1 0,1 0,0-1,-1 1,1 0,0-1,0 1,0 0,0-1,-1 0,1 1,0-1,0 1,0-1,0 0,0 0,0 0,0 1,0-1,2 0,-1-1,1 0,-1 0,1 0,-1 0,0-1,0 1,0-1,0 1,0-1,0 0,0 0,2-2,5-7,0-1,-1 0,9-17,139-291,-86 146,53-201,-2-124,-62 234,-6-20,-47 246,46-319,-38 219,5-32,-6 34,-11 95,2 0,12-54,-6 37,-14 134,5 79,2-38,-7-18,-4-1,-28 130,-136 634,119-528,5-20,34-222,-2 131,16-218,1 201,-1-204,0 1,0 0,0 0,0 0,1 0,-1 0,1 0,0 0,-1 0,1 0,0 0,0-1,0 1,2 3,-2-5,0 1,-1-1,1 0,0 1,0-1,-1 0,1 1,0-1,-1 0,1 0,0 0,0 1,0-1,-1 0,1 0,0 0,0 0,-1-1,1 1,0 0,0 0,0 0,-1-1,1 1,1-1,1-1,1 0,-1 0,0-1,0 1,0-1,0 0,0 0,0 0,-1-1,0 1,1-1,1-3,24-60,35-118,-43 122,94-426,-63 237,3-50,-17 86,13-110,-30 131,-3 12,-10 142,1-8,5-88,-32 413,2-58,-19 143,-64 225,43-266,-27 231,79-507,1 1,3-1,5 65,-4-108,0 1,0-1,0 0,1 1,-1-1,0 0,0 0,1 1,-1-1,1 0,-1 0,1 0,-1 1,1-1,0 0,0 0,0 0,1 1,-2-2,1 0,-1 0,1 1,0-1,-1 0,1 0,0 0,-1 0,1 0,-1 0,1-1,0 1,-1 0,1 0,-1 0,1-1,0 1,-1 0,1 0,-1-1,1 1,-1-1,1 1,-1 0,1-2,3-2,0 0,0-1,0 0,-1 1,0-1,3-6,30-72,36-131,-10 26,49-173,-59 181,90-397,-115 441,85-497,-30 88,-54 354,50-432,-23 164,8-99,-33 256,3-52,-8 121,1-86,-18 235,-2 51,-4 28,-2 12,-2 26,-1 0,-10 40,-4 40,12-68,-14 57,-6 36,-9 76,12-96,-119 505,101-468,-129 563,139-590,-105 525,60-311,-25 106,-24-1,36-144,-5-2,93-297,-1-1,0 1,0 0,-1-1,1 1,-1-1,0 1,0-1,0 0,0 0,0 0,-1 0,-4 4,7-7,-1-1,1 1,-1-1,0 1,1-1,-1 1,1-1,-1 0,1 1,-1-1,1 0,0 1,-1-1,1 0,0 0,0 1,-1-1,1 0,0 0,0 1,0-1,0 0,0 0,0 0,0 1,0-1,1-1,-2-28,1 29,-2-280,5-265,9 417,44-205,-36 235,113-545,48-121,-118 523,95-297,-96 378,-64 173,1 0,1-1,0 1,2 16,-1 9,1 324,-4 249,-24-249,1-20,-45 528,33-493,-54 363,-20-80,62-348,37-236,7-52,1 0,1 1,1 0,2 45,0-69,0 0,0 0,0 1,0-1,0 0,0 1,0-1,0 0,0 0,0 1,0-1,0 0,0 1,0-1,0 0,0 0,0 1,0-1,1 0,-1 0,0 1,0-1,0 0,0 0,0 1,1-1,-1 0,0 0,0 0,0 1,1-1,-1 0,0 0,0 0,1 0,-1 0,0 1,0-1,1 0,-1 0,1 0,7-12,7-31,-13 36,59-236,55-337,-98 492,25-110,30-142,-48 209,72-427,-32 167,-8 53,-5 66,-31 151,-14 73,1 1,25-76,-27 101,0 5,-4 39,-3 78,0 17,-20 163,-48 236,33-303,-63 423,74-468,-9 86,14-9,-10 280,29-459,-1-38,2 1,0 0,2-1,1 1,1-1,14 45,-18-72,0 1,0-1,1 0,-1 1,1-1,-1 0,1 1,-1-1,1 0,0 0,0 0,-1 0,1 1,0-1,0 0,0-1,0 1,0 0,0 0,1 0,-1-1,0 1,0 0,1-1,-1 1,0-1,1 0,-1 1,0-1,1 0,-1 0,0 0,1 0,-1 0,1 0,2 0,-2-2,0 1,0 0,1-1,-1 1,0-1,0 0,-1 0,1 0,0 0,0 0,-1 0,1 0,-1 0,0-1,0 1,0-1,0 1,1-5,10-38,12-33,-5-2,16-135,-2-40,0-20,54-571,-68 605,-5 40,37-391,-29 358,3-52,14-87,-20 227,26-130,-14 120,-25 135,-1 35,0 35,-7 11,-17 112,13-134,-158 960,88-509,-45 270,74-427,-65 352,104-598,7-56,-10 51,19-181,55-247,101-685,-81 456,-11-87,-25 172,6-39,-3-8,-32 301,44-402,-49 518,57-233,-68 344,0 1,0 0,1-1,0 1,1 0,0 1,0-1,8-11,-12 20,1 0,-1 0,1 0,-1 0,0 0,1 0,-1 0,0 0,1 0,-1 0,1 0,-1 0,0 1,1-1,-1 0,0 0,1 0,-1 1,0-1,1 0,-1 0,0 1,0-1,1 0,-1 0,0 1,0-1,1 0,-1 1,0-1,0 0,0 1,0-1,0 1,0-1,1 0,-1 1,0-1,0 0,0 1,0-1,0 1,0-1,-1 0,1 1,0-1,0 0,0 2,2 21,0 156,5 89,2-124,-12 174,-14 68,-7 37,-2 147,27 1436,-11-1893,2-44,-1-23,9-46,0 0,0 0,0 0,0 0,0 0,0 0,0 0,0 0,0-1,0 1,0 0,0 0,-1 0,1 0,0 0,0 0,0 0,0 0,0 0,0 0,0 0,0-1,0 1,-1 0,1 0,0 0,0 0,0 0,0 0,0 0,0 0,0 0,0 0,-1 0,1 0,0 0,0 0,0 0,0 0,0 0,0 0,0 0,-1 0,1 1,0-1,0 0,0 0,0 0,0 0,0 0,0 0,0 0,0 0,0 0,-1 0,1 0,0 1,0-1,0 0,0 0,0 0,0 0,-2-28,6-73,31-169,-32 248,80-394,-43 228,11-110,43-327,-71 424,15-161,-11 18,28-668,-46 734,-1 125,-2 1,4-152,-10-158,1 718,-3 272,-23-173,14-236,-79 492,65-469,-89 471,7-122,93-402,9-52,-16 56,19-109,1 0,0 0,2-27,11-31,8-70,-4-2,1-71,-1-304,-15 342,-4-185,-2 266,-31-163,-30-87,-22-101,67 340,6-1,4 0,5-137,5 231,0 11,0 0,1 1,-1-1,1 0,0 1,1-1,-1 0,1 1,0-1,0 1,0-1,1 1,2-6,-4 10,1 0,0 0,-1 0,1 0,0 0,0 1,-1-1,1 0,0 0,-1 0,1 1,-1-1,1 0,0 1,-1-1,1 0,-1 1,1-1,-1 1,1-1,-1 1,1-1,-1 1,1 0,-1-1,0 1,1-1,-1 1,0 0,0-1,1 1,-1 0,0-1,0 1,0 0,0-1,0 1,0 1,7 29,9 67,-8-57,-3 0,2 51,-5 191,-5 301,-20-319,9-126,-10 90,-15 322,40-411,32-315,-8 58,53-354,-28 135,1-32,-31 124,-5 46,14-718,-30 713,0 202,1 0,0 0,0 0,0-1,-1 1,1 0,0 0,0 0,1 0,-1 0,0-1,0 1,0 0,1 0,-1 0,1 0,-1 0,1 0,-1 0,1 0,-1 0,1 0,0 0,0 0,0 0,-1 1,1-1,0 0,2-1,-2 3,0 0,1 0,-1 0,0 0,0 0,0 0,0 0,0 1,0-1,0 0,0 0,-1 1,1-1,0 0,-1 1,1-1,-1 1,0-1,1 1,-1-1,0 1,0-1,0 3,31 170,-24-127,0 54,-1-9,17 818,-26-613,-14-69,0 1,15-198,-1 0,-9 40,6-39,-5 62,8-58,-17 68,10-55,11-70,12-247,-6 185,-4 40,1 1,15-61,25-111,-30 141,147-767,-100 452,-42 252,-16 48,-4 68,1 1,1 0,5-28,-1 38,-1 20,0 20,-3 94,8 106,0-97,-9 144,-2-109,4 117,-5 308,-21-262,-2 79,10-40,6-287,7-69,1-1,0 1,1 0,0-1,1 1,2 15,-2-30,0 0,0 0,0 1,0-1,0 0,0 0,0 0,0 0,0 1,0-1,0 0,0 0,0 0,0 0,0 1,0-1,0 0,1 0,-1 0,0 0,0 0,0 1,0-1,0 0,0 0,0 0,0 0,1 0,-1 0,0 1,0-1,0 0,0 0,0 0,1 0,-1 0,0 0,0 0,0 0,0 0,1 0,-1 0,0 0,0 0,0 0,0 0,1 0,-1 0,0 0,0 0,0 0,0 0,1 0,-1 0,0 0,0 0,0-1,0 1,10-13,4-19,57-279,-31 144,63-281,11-146,-100 517,48-507,-59 488,8-112,8 71,-11 151,-1 11,35 187,-6-42,48 408,-68-460,11 111,-3-20,-12-129,1 117,-2-4,-7-141,-2 89,2-129,1-25,2-25,-4-80,-2 48,15-111,20-135,14-56,-9 23,7-184,-40 402,3-19,-7 125,-2 32,-4 48,2-33,13 280,-7 96,-9-224,-21 425,10-356,6-55,2 151,8-185,-19-297,1-84,-1-38,14 205,-19-109,-2-22,-4-72,18 188,-76-366,86 438,-29-106,-5 1,-5 2,-64-126,103 231,-1 0,1 0,0 0,0 0,-1 1,1-1,-1 0,1 0,-1 0,1 1,-1-1,1 0,-1 0,0 1,1-1,-1 1,0-1,0 1,1-1,-1 1,0-1,0 1,-1-1,-5 17,5 42,2-54,0 36,14 303,23 240,-37-522,-2 55,28 228,-19-282,-6-44,1-1,1 0,0 1,1-1,1 0,0-1,8 17,-12-31,-1-1,1 0,0 1,0-1,-1 1,1-1,0 0,0 0,0 1,0-1,1 0,-1 0,0 0,0 0,1-1,-1 1,0 0,1 0,-1-1,1 1,-1-1,1 1,-1-1,3 1,-2-2,0 1,0-1,0 1,0-1,0 0,0 0,-1 0,1 0,0 0,-1 0,1-1,-1 1,1-1,-1 1,0-1,2-1,4-7,0-1,-1 1,0-1,7-22,14-56,21-136,-31 137,-8 46,28-187,-18 56,9-196,-27 193,-3-150,-5 268,-1 0,-3 1,-20-60,31 117,0 1,0-1,-1 0,1 0,0 0,0 0,0 0,0 0,0 0,0 0,-1 0,1 0,0 0,0 0,0 0,0 0,0 0,0 0,-1 0,1 0,0 0,0 0,0 0,0 0,0 0,-1 0,1 0,0 0,0 0,0 0,0 0,0 0,0-1,0 1,0 0,-1 0,1 0,0 0,0 0,0 0,0 0,0 0,0-1,0 1,0 0,0 0,0 0,0 0,0 0,0-1,-4 24,2 33,2-13,0 23,2 1,19 111,32 162,-7-37,0-27,16 77,121 325,-46-331,-116-298,-17-39,-1-1,0 0,1-1,0 1,0-1,1 0,1 0,-1 0,1 0,9 8,-15-17,1 1,0-1,-1 0,1 1,-1-1,1 0,-1 1,1-1,-1 0,1 0,-1 0,0 1,1-1,-1 0,0 0,0 0,0 0,0 0,0 1,0-1,0 0,0 0,0 0,0 0,0-1,0-27,1-128,-4-111,-14 85,-9-12,3 33,-5-7,9 64,16 77,2 0,1-31,0 48,3 36,0 0,2 0,14 45,2 15,-2 0,12 72,-14-65,1 21,-2-23,-10-66,-2 0,3 39,9 133,-15-176,0 0,1 1,1-1,10 36,-13-56,0 0,0 0,0 0,0 0,0 1,0-1,0 0,0 0,0 0,0 0,0 1,0-1,0 0,0 0,0 0,0 0,0 1,0-1,0 0,0 0,0 0,0 0,0 0,1 1,-1-1,0 0,0 0,0 0,0 0,0 0,0 0,0 0,1 1,-1-1,0 0,0 0,0 0,0 0,1 0,-1 0,0 0,0 0,0 0,0 0,1 0,-1 0,0 0,0 0,0 0,0 0,0 0,1 0,-1 0,0 0,0 0,0 0,0 0,1-1,-1 1,4-14,0-19,-4-57,-14-114,8 115,6-125,3 82,-22-113,7 142,4 0,-11-85,9 114,-11-51,-18-86,0 35,42 237,-4-45,1 0,0 0,4 20,24 87,34 171,-17-35,-36-204,9 69,16 101,-10-70,1-7,-10-32,-6-64,0 62,-10-168,-11-76,1 83,-32-86,37 116,-13-34,6 19,-12-48,-21-63,33 111,2-1,1 0,1 0,-5-47,11 59,-1 1,-7-25,7 29,0 1,0-1,2 0,-2-28,6 61,1 1,0-1,1-1,9 23,8 36,49 223,2 12,-20-28,-31-141,3 220,-6-65,-16-165,-5 136,3-267,0 1,0 0,0 0,0 0,0-1,0 1,0 0,0 0,0 0,0-1,-1 1,1 0,0 0,0-1,-1 1,1 0,-1-1,1 1,0 0,-1-1,1 1,-1 0,0-1,1 1,-1-1,-1 2,-11-16,-8-32,11 10,2 0,1 0,2-1,1 0,1-50,-1-12,-3 19,-3-64,10 68,-1 2,3 0,20-124,-2 75,10-44,8 4,-30 118,-7 34,1 0,0 0,1 0,0 1,0-1,1 1,10-20,-14 30,0-1,1 1,-1 0,0 0,0-1,0 1,0 0,1 0,-1-1,0 1,0 0,1 0,-1 0,0-1,0 1,1 0,-1 0,0 0,1 0,-1 0,0 0,0 0,1 0,-1-1,0 1,1 0,-1 0,0 0,1 0,-1 1,0-1,1 0,-1 0,0 0,0 0,1 0,-1 0,0 0,1 1,8 13,2 20,-11-33,49 257,-32-30,-11 172,-9-225,3-101,-4-1,-2 0,-23 96,16-73,10-68,-12 53,11-61,0 0,1 1,1-1,1 32,0-70,4-211,3 169,-1 18,0-43,8-271,3 143,-9-186,-10 223,3-67,0 1784,-10-1365,3-82,-19 92,1-9,0-8,0-9,-12 131,26-211,1 1,2 122,8-1185,0 980,0 0,0 0,0 0,0 1,0-1,0 0,0 0,1 0,-1 0,1 1,-1-1,1 0,0 0,0 1,2-4,2 10,-1 18,-1 371,-6-199,3-69,-23 177,8-159,-6 35,-12 86,15-95,-25 193,25-192,-1 13,-1-57,-5 176,33-409,22-107,39-113,-67 321,78-316,-15 68,-41 122,-21 102,2 0,1 0,0 1,3 0,14-34,-17 119,-6 10,12 82,6 65,-13 270,-8-257,-17 27,-3-134,-2 19,-8 42,32-165,-3 21,-14 63,18-97,-1 0,0 0,0 0,0 0,-1 0,1-1,-1 1,0 0,-3 4,5-7,0 0,0 0,-1 0,1 0,0 1,0-1,0 0,0 0,-1 0,1 0,0 0,0 0,0 0,0 0,-1 0,1 0,0 0,0 0,0 0,-1 0,1 0,0 0,0 0,0 0,-1 0,1 0,0 0,0 0,0 0,0-1,-1 1,1 0,0 0,0 0,0 0,0 0,0 0,-1-1,1 1,0 0,0 0,0 0,0 0,0-1,0 1,0 0,-4-22,3-492,3 238,7 189,-5 64,1-44,-6 492,-17-243,16-140,-2-1,-15 60,11-60,1 1,-3 56,9-64,-2 0,-2-1,-15 62,10-71,9-24,1 1,0-1,0 0,0 0,0 0,0 0,0 0,-1 0,1 0,0 0,0 0,0 0,0 0,0 1,-1-1,1 0,0 0,0 0,0 0,0 0,0 0,-1 0,1 0,0 0,0-1,0 1,0 0,-1 0,1 0,0 0,0 0,0 0,0 0,0 0,0 0,-1 0,1 0,0-1,0 1,0 0,0 0,0 0,0 0,0 0,0 0,0-1,-1 1,1 0,0 0,0 0,0 0,0 0,0-1,0 1,0 0,0 0,0 0,0 0,0-1,0 1,-5-47,3 21,-40-157,27 123,8 25,-3-49,8 54,-14-183,9 119,7-131,3 85,-3-546,0 680,0 1,0 0,0 0,0 0,1-1,-1 1,1 1,3-10,-2 33,-3 13,-26 107,6-37,-91 426,16-150,16-80,31-102,84-445,-3 14,28-202,18-189,-69 481,9-78,-1 68,-5-202,-2 242,-3 49,-6 56,0-1,1 0,0 1,1-1,0 1,0 0,1 0,7-12,-7 77,-23 121,16-116,-16 83,5-39,-18 69,15-88,-111 466,-9-8,4-24,91-368,25-98,2 1,-12 96,30-328,-4 113,3 0,12-87,28-156,-16 95,30-226,-10 88,8-66,-38 302,12-130,-3-19,-1 7,10-111,-30 337,13-53,-7 39,-15 179,-10 12,1-8,-3-14,-14 71,-7 37,-4 17,-20 58,-30 119,12-24,40-220,8-30,-84 241,80-322,36-71,0 0,0 0,0 0,0 1,0-1,0 0,0 0,0 0,0 1,0-1,0 0,0 0,0 0,-1 0,1 1,0-1,0 0,0 0,0 0,0 0,-1 0,1 0,0 0,0 1,0-1,0 0,-1 0,1 0,0 0,0 0,0 0,-1 0,1 0,0 0,0 0,0 0,-1 0,1 0,0 0,0 0,0 0,-1 0,1 0,0 0,0 0,0 0,0-1,-1 1,1 0,0 0,0 0,0 0,-5-15,2-18,2-62,4-342,13 251,43-193,-14 115,9-66,14-103,-54 334,16-155,-15-7,-6 208,-7 44,0 0,0 0,-1-1,0 1,-1 0,-1-18,-1 27,-3 9,-1 12,-43 220,42-197,-77 423,-14 13,13-60,36-173,-12 45,1-7,14-58,-20 69,69-368,0-22,5 29,-1-66,-6 70,15-90,34-233,-16 94,11-89,-24 155,-2 18,-6 101,1-152,-15 182,-13 132,-22 189,4-30,-2-33,14-87,-77 366,-2-48,67-268,-15 59,29-144,-34 156,50-199,2-14,0 0,-1-1,1 1,-1 0,0 0,0 0,0 0,0-1,-1 1,-2 5,-3-55,35-301,-3 100,0-10,-14 159,39-331,-4 119,-22 112,3-41,2 37,-14 119,-15 79,1-1,-1 1,1-1,0 0,0 1,1 0,-1-1,1 1,0 0,3-5,-3 27,-4 7,-25 186,-7 1,25-147,-80 389,13-66,32-151,-115 588,137-649,20-141,2-31,0-24,13-196,-4 132,20-257,-11 155,-3 29,15-76,-7 70,28-209,-31 227,8-90,-12 97,-9 90,2-90,-35 230,-44 239,15-66,-113 430,27-121,58-230,71-300,-3 26,33-152,0-46,-1 9,5-40,-9 74,26-157,-23 152,11-84,-3 8,-14 113,5-89,2-55,-1-31,-15 187,11-75,-9 94,0 5,-5 37,-16 120,8-70,-20 77,1-25,-45 211,-26 63,18-81,-10 24,78-289,2-7,2 1,-4 44,61-449,-39 291,29-203,8-5,9-73,16-138,-31 135,-38 186,-14 358,4-102,-8 51,1-26,11-62,-14 51,-38 190,12-51,5-20,16-55,7-40,13-95,1 0,1 1,2-1,4 33,-5-63,1 0,0 0,0 0,0 1,1-1,-1 0,0 0,0 0,1 0,-1 0,0 1,1-1,-1 0,1 0,0 0,-1 0,1 0,0-1,-1 1,1 0,1 1,-1-2,0 0,-1 0,1 0,0-1,-1 1,1 0,0 0,0 0,-1-1,1 1,0 0,-1-1,1 1,-1-1,1 1,0-1,-1 1,1-1,-1 1,1-1,-1 1,0-1,1-1,3-3,-1 0,0 0,0-1,0 1,-1-1,3-11,12-56,3-21,16-126,18-116,-39 222,7-56,1-188,-13 159,-3 105,-1-2,4-137,-10-52,1 350,-2-1,-3 1,-25 123,20-145,-5 52,-1 12,-26 116,-29 133,55-288,-40 211,39-198,11-60,1 1,0 0,0 27,2-284,5-300,13 353,2-56,7-62,-12 197,-1-106,-2 99,-3 48,-10 1170,5-569,2-499,-4-39,1 1,-1 0,0 0,1 0,-1-1,1 1,-1 0,1-1,0 1,0 0,0-1,0 1,0-1,0 0,0 1,1-1,-1 0,3 2,-3-3,0-1,0 1,0-1,-1 1,1-1,0 0,0 1,0-1,-1 0,1 0,0 0,-1 0,1 1,0-1,-1 0,0 0,1 0,-1 0,1 0,-1 0,0 0,0-1,1 0,7-28,-3-6,2-46,-1 7,16-100,11-74,-17 107,2-38,6-40,0 12,1-65,2-42,29-194,-5 214,-6 66,-41 208,73-290,-61 261,-4 12,1 1,30-62,-43 99,0 0,0 0,0-1,0 1,0 0,0 0,0-1,1 1,-1 0,0 0,0 0,0-1,0 1,0 0,1 0,-1 0,0-1,0 1,0 0,1 0,-1 0,0 0,0 0,1 0,-1 0,0-1,0 1,0 0,1 0,-1 0,0 0,0 0,1 0,-1 0,0 0,0 0,1 0,-1 0,0 1,0-1,1 0,-1 0,0 0,0 0,1 0,-1 0,0 0,0 1,0-1,0 0,1 0,-1 0,0 0,0 1,0-1,1 0,8 22,1 28,-4 48,-7 110,-2-70,3-131,-23 541,6-341,0 5,3 25,6-56,3 143,6-252,-1-163,10-237,14-19,-20 257,17-99,3-46,-10-204,6-220,-20 641,-1 10,1-1,-1 1,2 0,0 0,0-1,0 1,1 0,5-14,-7 22,0-1,0 1,0 0,0 0,0 0,0 0,0-1,0 1,0 0,0 0,0 0,1 0,-1-1,0 1,0 0,0 0,0 0,0 0,1 0,-1-1,0 1,0 0,0 0,0 0,1 0,-1 0,0 0,0 0,0 0,1 0,-1 0,0 0,0 0,0 0,1 0,-1 0,0 0,0 0,0 0,1 0,-1 0,0 0,0 0,0 0,0 0,1 0,-1 1,0-1,0 0,0 0,0 0,1 0,-1 1,7 14,0 17,50 235,-28-110,-21-102,17 123,13 67,-6 16,-18-119,-1 103,-10-138,4 21,1 84,-8 91,15-344,0-220,32-215,4 60,-10-54,-11 27,-30 429,6-120,6-270,-11 391,-1 1,2 0,-1 0,2 0,4-14,-3 101,-3 201,-3 165,-6-319,-1 78,-3 304,5 49,10-309,-3 166,-2-556,4-157,16 36,-11 132,2-117,8-30,0 6,8-121,-1-15,-24 404,-1-27,2 0,1 0,11-57,-13 164,2-27,-2 59,1 25,-5 0,-26 162,-25 96,-45 249,76-372,13-102,1-40,-18 130,18-173,8-54,-1 0,-11 40,9-43,4-17,0 0,0 0,-1 0,1 0,-1 0,0-1,-5 8,7-12,-1 1,1-1,0 1,-1-1,1 1,-1-1,1 0,-1 0,1 1,-1-1,0 0,1 0,-1 1,1-1,-1 0,1 0,-1 0,0 0,1 0,-1 0,1 0,-1 0,1 0,-1 0,0 0,0-1,-23-18,-14-33,2-2,-56-113,66 115,2-2,3 0,2-2,2 0,-9-62,12 3,6 0,11-191,1 271,1 1,20-68,-14 61,-3 18,0 1,1 0,1 1,1 0,19-27,-29 47,-1 0,0 1,0-1,1 1,-1-1,0 1,1-1,-1 0,1 1,-1-1,0 1,1-1,-1 1,1 0,-1-1,1 1,0-1,-1 1,1 0,-1 0,1-1,0 1,-1 0,1 0,0 0,-1 0,1 0,0-1,-1 1,1 0,0 1,-1-1,1 0,0 0,-1 0,1 0,-1 0,1 1,1-1,-1 2,1 0,0 1,-1-1,0 0,1 0,-1 1,0-1,0 0,-1 1,2 4,8 66,7 179,-10-160,2 80,-9 969,-18-877,19-118,-1-149,13-365,-6 287,12-75,29-124,-1 12,12-46,60-188,-79 342,103-492,-106 416,-34 206,-3 22,0-1,1 1,0-1,1 1,-1 0,2 0,-1-1,1 2,0-1,8-13,-10 24,1 0,-1 0,0 1,-1-1,1 0,-1 1,1-1,-1 0,0 5,1 1029,-3-494,8-435,4-1,26 109,-26-161,5 35,49 230,-62-310,1-1,1 1,-1-1,8 13,3-84,-8 4,-2-1,-5-96,-2 44,1-54,4-172,6 232,1-61,8-146,-18-47,-1 525,5 179,14-137,-10-139,17 70,2 20,1 71,-21-185,19 78,4 23,-3-6,-14-86,-4-34,-2-36,-1-35,-6-1903,0 1931,-1 0,-9-42,8 191,16 84,17-15,23 125,-6-48,50 217,-27-217,-61-238,-8-24,2 0,-1-1,1 1,5 9,-8-19,0 0,0 0,0 1,0-1,0 0,0 0,0 0,0 1,0-1,0 0,0 0,1 0,-1 0,0 1,0-1,0 0,0 0,0 0,0 0,0 1,1-1,-1 0,0 0,0 0,0 0,0 0,1 0,-1 0,0 0,0 1,0-1,0 0,1 0,-1 0,0 0,0 0,0 0,1 0,-1 0,0 0,0 0,0 0,1 0,-1 0,0-1,0 1,0 0,0 0,1 0,-1 0,0 0,0 0,1 0,3-15,0-19,-3-45,-3-1,-3 0,-18-87,13 84,8 59,-1 0,-7-31,3 25,1-2,-1-34,4 30,-10-44,-14-79,15 79,-24-120,32 124,6 155,4 1,4-1,30 121,29 127,-33-143,15 62,-22-79,-5-29,-20-101,10 175,-16-116,4 125,-1-218,-1 0,1 0,0 0,0-1,0 1,0 0,1-1,-1 1,1-1,-1 1,1-1,0 0,0 1,0-1,0 0,0 0,1-1,2 3,53 25,-35-19,-22-9,0-1,0 1,0-1,0 0,0 1,0-1,0 0,0 0,0 0,0 0,0 0,0 0,0 0,0 0,0 0,0 0,0 0,0-1,0 1,0 0,0-1,-1 1,1-1,0 1,0-1,0 1,0-1,-1 0,1 1,0-1,0 0,-1 1,1-1,-1 0,1 0,0 0,-1 0,0 0,1 0,-1 0,0 0,1 0,-1 0,0 0,0 0,0 0,0-2,4-61,-4 47,7-46,2-26,-7-89,-5-145,-1 284,-2 0,-2 1,-1-1,-22-57,9 43,-3 0,-37-59,36 70,-33-48,-13-21,-13-45,70 126,-63-110,-80-139,120 209,26 47,-101-169,76 140,-3 1,-53-53,52 68,-2 2,-68-43,57 46,-88-37,53 27,-15-14,-143-35,68 25,155 53,1-1,1-1,0-1,-20-18,34 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2236 546,'-25'175,"-43"108,-146 389,-370 744,150-486,-292 589,689-1440,3 2,4 1,-31 136,56-192,-1 0,2 1,0-1,0 35,4-60,0 0,0 0,0 0,0 0,0 0,0 0,0 1,0-1,1 0,-1 0,0 0,1 0,-1 0,1 0,-1 0,1 0,-1-1,1 1,-1 0,1 0,0 0,0 0,-1-1,1 1,0 0,0-1,1 2,0-2,0 0,-1 0,1 0,-1-1,1 1,-1 0,1-1,-1 1,1-1,-1 1,1-1,-1 0,0 1,1-1,-1 0,2-1,4-4,0 0,0 0,-1-1,0 0,7-10,211-361,-70 114,20-57,-133 240,308-637,-137 264,-74 150,-43 90,21-43,-64 130,-35 82,28-55,-43 96,1-2,1-1,-1 1,1-1,0 1,1 0,-1 1,1-1,0 1,9-8,-13 13,-1 1,1-1,-1 0,1 0,0 0,-1 0,1 0,-1 1,1-1,-1 0,1 0,-1 1,1-1,-1 1,1-1,-1 0,1 1,-1-1,1 1,-1-1,0 1,1-1,-1 1,0-1,0 1,1-1,-1 1,0 0,0-1,0 1,0-1,1 1,-1 0,0-1,0 1,0 0,3 27,-3-25,1 76,-3 0,-4-1,-25 127,-57 140,34-146,-135 352,131-402,-317 775,271-673,-313 611,274-604,168-315,24-82,19-49,508-1035,-426 903,47-219,-192 521,-3 8,0 1,1-1,0 1,0 0,1 0,0 0,1 1,0-1,11-13,-15 21,-1 1,0 0,0 0,0 0,1 0,-1 0,0 0,0-1,0 1,1 0,-1 0,0 0,0 0,0 0,1 0,-1 0,0 0,0 0,1 0,-1 0,0 0,0 0,0 0,1 0,-1 0,0 1,0-1,1 0,-1 0,0 0,0 0,0 0,0 0,1 1,-1-1,0 0,0 0,0 0,0 0,0 1,1-1,-1 0,4 15,-2 15,-2-29,-1 20,-2 0,-1 0,0 0,-12 32,2-3,6-22,-108 375,-316 657,51-134,343-830,-86 255,101-277,14-52,2 0,0 0,1 1,2 1,0-1,1 0,2 42,1-63,0-1,0 0,0 1,0-1,0 0,1 1,-1-1,0 0,1 1,-1-1,1 0,-1 0,1 0,0 1,0-1,-1 0,1 0,0 0,0 0,0 0,0 0,0-1,0 1,1 0,-1 0,0-1,2 2,0-2,0 0,-1 0,1 0,-1 0,1-1,0 1,-1-1,1 1,-1-1,1 0,-1 0,0 0,4-2,6-4,0-1,0-1,-1 0,11-11,128-137,172-233,-75 37,27-34,-108 157,-157 217,21-21,-50 87,12-26,-104 307,79-230,-24 84,-71 283,-22 219,138-625,-10 48,-10 170,33 66,1-339,1 0,0 0,1-1,0 1,1-1,0 0,0 0,1 0,0-1,1 0,0 0,0-1,0 1,16 10,-12-13,-1 0,1-1,0 0,0-1,0 0,0-1,0 0,13 0,98-3,-54-1,-45-1,-1-1,0-1,0 0,-1-2,1 0,-1-2,36-20,3 1,-59 28,342-168,-293 139,14-8,103-80,-166 116,-1 1,0-1,1 1,-1-1,1 1,-1-1,1 1,0-1,-1 1,1-1,-1 1,1 0,0-1,-1 1,1 0,0-1,0 1,-1 0,1 0,0 0,-1 0,1 0,0 0,0 0,-1 0,1 0,0 0,-1 0,1 0,0 1,0-1,0 1,0 0,0 0,-1 1,1-1,0 1,-1-1,1 1,-1-1,0 1,0-1,1 1,-1-1,0 1,0 0,-1 1,-10 67,10-62,-8 22,0 1,-2-2,-2 0,0 0,-2-1,-1-1,-22 29,22-36,-1 0,-2-1,0 0,0-2,-2 0,0-2,-28 16,7-7,0-3,-2-1,-1-2,-82 22,97-34,0-2,0-1,-1-1,1-1,-36-5,64 4,-1-1,0 1,1-1,-1 0,1 1,-1-1,1-1,-1 1,1 0,0-1,-1 1,1-1,0 1,0-1,0 0,0 0,0 0,-1-3,0 0,0 0,0 0,1-1,-1 1,1-1,1 1,-1-1,0-7,0 1,1 0,0-1,1 1,1 0,0 0,1-1,5-19,-4 23,1 1,0 0,1 0,0 1,0-1,0 1,1 0,0 1,1-1,-1 1,15-9,10-6,50-26,-64 38,94-47,41-22,46-28,-152 80,-28 17,0-1,0-1,-1 0,0-1,-1-1,18-19,-33 32,-1-1,1 1,-1-1,1 1,-1-1,1 1,-1-1,1 1,-1-1,0 0,1 1,-1-1,0 0,1 1,-1-1,0 0,0 1,0-1,0 0,0 1,0-1,0 0,0 1,0-1,0 0,0 0,0 1,0-1,0 0,-1 1,1-1,0 0,-1 0,0 0,-1 0,1 0,-1 0,0 0,1 0,-1 1,0-1,0 0,1 1,-1-1,0 1,-3 0,-69-1,63 2,-482-26,53 0,-304 25,1884 0,-792-17,-263 19,103-3,-182 0,0 0,0 0,0-1,0 0,11-4,-67 2,20 6,-1 1,2 2,-55 16,19-5,20-3,1 2,0 1,-63 34,77-32,1 2,1 0,-39 38,13-12,-200 198,234-223,-39 49,55-65,0 1,1-1,0 1,0 0,0 0,1 1,-1-1,2 0,-1 1,1-1,-1 11,2-15,0 0,1 0,0 1,-1-1,1 0,0 0,0 0,0 0,0 0,0 0,1 0,-1 0,1-1,-1 1,1 0,0-1,-1 1,1-1,0 0,0 1,0-1,0 0,0 0,0 0,0-1,1 1,-1 0,0-1,0 1,1-1,2 0,12 2,0 0,0-1,19-2,-24 0,665-1,-369 3,-276 1,0 1,45 11,27 2,-51-8,83 21,-101-20,-28-7,0 0,0 1,0-1,0 1,0 1,-1-1,1 1,-1 0,0 1,-1 0,1-1,-1 2,1-1,4 8,-8-10,0-1,-1 1,1 0,-1 0,0 0,0 1,0-1,0 0,0 0,-1 0,0 1,1-1,-1 0,0 1,0-1,-1 0,1 0,-1 1,0-1,0 0,0 0,0 0,0 0,-1 0,1 0,-1 0,0 0,0-1,0 1,0-1,0 1,-1-1,-2 3,-13 11,-1-1,0 0,-1-2,-1 0,0-1,0-1,-28 9,-1-3,-1-2,-62 9,-341 57,65-12,359-63,0 1,-47 18,77-25,0 0,1 0,-1 0,0 1,0-1,0 0,0 0,0 0,0 0,0 0,0 0,0 0,0 0,1 0,-1 0,0 1,0-1,0 0,0 0,0 0,0 0,0 0,0 0,0 0,0 0,0 1,0-1,0 0,0 0,0 0,0 0,0 0,0 0,0 0,0 1,0-1,0 0,0 0,0 0,0 0,-1 0,1 0,0 0,0 0,0 1,0-1,0 0,0 0,0 0,0 0,0 0,0 0,-1 0,1 0,0 0,0 0,0 0,0 0,0 0,17 3,24-1,-14-2,329-14,-238 1,217-12,-98 9,-141 7,2 1,-132 11,0 2,1 1,-1 1,1 2,-43 18,4 4,1 2,-69 46,93-54,35-20,0 1,0 1,-21 15,76-17,131-25,-139 18,68-12,-68 7,66-3,103 2,43 0,277 8,-587 14,26-4,-37 6,-82 30,-75 26,229-71,-6 1,-1 0,1 1,0 0,-1 1,1 0,1 0,-10 6,17-10,0 0,0 0,0 1,0-1,0 0,0 0,0 0,0 0,0 0,0 1,0-1,0 0,0 0,0 0,0 0,0 1,0-1,0 0,0 0,0 0,0 0,0 1,0-1,0 0,0 0,0 0,0 0,1 0,-1 0,0 1,0-1,0 0,0 0,0 0,0 0,0 0,1 0,-1 0,0 0,0 1,0-1,0 0,0 0,1 0,-1 0,0 0,0 0,1 0,13 1,12-4,96-26,155-17,-36 30,-153 10,131 6,-85 3,-102-4,1-1,39-8,-27 4,1 3,83 5,-35 1,-60-4,-1-1,37-8,8 0,-1 3,84 3,38-13,-163 18,0-2,-1-2,1-1,62-16,-16 7,-34 7,119-10,-130 11,1 3,69 4,-61 1,56-6,-4-13,-70 10,1 1,51-1,-7 7,87-2,-156 0,0 0,0 0,0-1,0 1,0-1,0 0,0 0,-1 0,1-1,-1 1,0-1,0 0,0 0,0 0,0 0,0 0,-1-1,0 1,1-1,-1 0,-1 0,3-4,-3 5,0 0,0 1,0-1,0 0,0 0,0 0,-1 0,0 0,0 0,1 0,-2 0,1 0,0 0,-1 0,1 0,-1 0,0 0,0 0,0 0,0 1,0-1,-1 0,0 1,1-1,-1 1,0-1,0 1,0 0,0 0,-1 0,-2-2,-48-25,-1 2,-92-31,27 12,-126-43,0 25,69 20,-431-85,303 80,5 13,19 11,246 24,-474-3,267 6,74-19,147 16,-36 1,55 0,-1 0,0 0,0 1,0-1,1 0,-1 1,0-1,0 1,1-1,-1 1,1 0,-1 0,0 0,1 0,-1 0,1 0,0 0,-1 1,1-1,0 0,0 1,0-1,-1 2,2-1,0 0,0 0,0-1,0 1,0 0,0 0,1-1,-1 1,1 0,0 0,-1-1,1 1,0-1,0 1,0-1,0 1,0-1,0 1,0-1,0 0,1 0,-1 0,1 0,-1 0,1 0,-1 0,1 0,-1 0,1-1,0 1,-1 0,4 0,5 3,1 0,-1-1,21 4,35 3,2 1,121 3,-120-11,107 19,30 2,399 20,-397-25,-52 0,26 2,-31-1,-70-8,-77-12,-1 1,0-1,1 1,-1 0,0 0,1 0,-1 0,0 0,0 1,0-1,0 1,0 0,0 0,-1 0,1 0,-1 1,4 3,-6-4,1-1,0 1,-1 0,0 0,1-1,-1 1,0 0,0 0,0 0,0-1,-1 1,1 0,0 0,-1 0,1-1,-1 1,1 0,-1-1,0 1,0 0,0-1,0 1,0-1,0 0,0 1,-1-1,1 0,0 0,-1 1,1-1,-1 0,1 0,-3 0,-37 28,0-1,-2-3,-1-1,-76 28,46-26,0-3,-97 16,93-28,-146 1,103-10,-178-5,271-1,0-1,0-1,-29-10,0-1,54 17,-3-1,0-1,0 1,0-1,0 0,0 0,0-1,0 0,1 0,-1 0,1-1,0 0,-5-4,10 7,0 0,0 1,0-1,0 1,0-1,0 1,0-1,0 1,1-1,-1 1,0-1,0 1,1-1,-1 1,0-1,1 1,-1-1,1 1,-1-1,0 1,1 0,-1-1,1 1,-1 0,1 0,-1-1,1 1,-1 0,1 0,-1 0,1-1,0 1,-1 0,1 0,-1 0,1 0,-1 0,1 0,0 0,-1 0,2 1,28-3,-29 2,249 2,115-3,-199-17,-28 2,123-18,-139 15,87-15,-204 33,13-1,0-2,-1 0,1 0,-1-2,0 0,20-11,-36 17,-1-1,1 1,0 0,0-1,-1 1,1-1,0 1,-1-1,1 1,-1-1,1 1,0-1,-1 0,1 1,-1-1,0 0,1 0,-1 1,0-1,1 0,-1 0,0 1,0-1,1 0,-1 0,0 0,0 0,0 1,0-1,0 0,0 0,-1 0,1-1,-1 1,-1-1,1 1,-1-1,1 1,-1 0,1 0,-1 0,0 0,1 0,-1 0,0 0,0 0,-2 0,-8-3,1 1,-1 1,-20-2,-366 3,184 3,-5 15,8 0,-145 0,-24 0,-103-1,274-18,-172 4,165 14,-71 1,270-16,0 0,-1 1,-29 7,150-5,175-25,-1-21,-7 1,301-65,-415 72,-123 27,210-54,-217 52,-2 0,1-1,-1-2,-1 0,0-2,-1 0,27-23,-47 34,1 1,0 0,0-1,-1 1,1-1,-1 0,0 0,0 0,0 0,0 0,-1-1,1 1,-1 0,0-1,0 1,0-1,-1 1,1-1,-1 0,1 1,-1-1,0 0,-1 1,1-1,-1 1,0-5,-1 5,0 0,0-1,0 1,0 0,-1 0,1 0,-1 1,0-1,0 1,0-1,0 1,0 0,0 0,-1 0,1 1,-1-1,1 1,-1 0,1-1,-1 2,0-1,0 0,1 1,-7 0,-320-2,161 4,-2508-2,2677 0,0 0,0 0,0 0,0 0,0 0,0 0,0 0,0-1,1 1,-1 0,0 0,0 0,0 0,0 0,0 0,0-1,0 1,0 0,0 0,0 0,0 0,0 0,0 0,0-1,0 1,0 0,0 0,0 0,0 0,0 0,0 0,0-1,0 1,0 0,0 0,-1 0,1 0,0 0,0 0,0 0,0-1,0 1,0 0,0 0,0 0,-1 0,1 0,0 0,0 0,0 0,0 0,-1 0,25-13,33-12,302-77,-11 5,115-48,-354 113,177-55,275-77,-105 45,-433 113,22-6,0-1,72-33,-115 45,-1 1,1-1,-1 1,1-1,-1 0,0 0,1 1,-1-1,0 0,0 0,0-1,0 1,1 0,-1 0,-1 0,1-1,0 1,0 0,0-2,-1 2,0 0,-1 0,1 1,-1-1,1 0,-1 1,1-1,-1 1,1-1,-1 1,0-1,1 1,-1-1,0 1,1-1,-1 1,0 0,0-1,1 1,-1 0,0 0,0 0,0-1,-1 1,-63-5,-15 5,-21 0,-181 22,233-14,-800 167,670-127,-79 25,-319 152,560-218,1 1,0 1,0 1,1 0,0 1,1 1,-20 21,33-33,0 1,0 0,1 0,-1-1,0 1,1 0,-1 0,1 0,-1 0,1 0,-1 0,1 0,0 0,-1 0,1 0,0 0,0 0,0 0,0 0,0 1,0-1,0 0,0 0,0 0,1 0,-1 0,0 0,1 0,-1 0,1 1,1 0,0 0,0-1,0 1,0-1,0 0,0 1,0-1,0 0,1 0,-1 0,0-1,5 2,7 0,1 1,0-2,19 0,-5-2,67 0,132-19,231-61,115-18,-40 9,-469 80,482-59,-327 47,-146 13,-72 11,-7 2,-19 12,-36 13,-335 79,52-16,-226 93,326-98,206-73,-50 21,-86 47,169-79,-36 22,38-24,0 1,1-1,-1 0,1 1,-1-1,1 1,0 0,0-1,0 1,0 0,0 0,0 0,0 0,0 0,1 0,-1 0,1 0,-1 0,1 3,0-4,1 0,-1 0,1 0,0 0,-1 0,1 0,0 0,0-1,0 1,0 0,0 0,0 0,0-1,0 1,0-1,0 1,0-1,0 1,0-1,0 1,0-1,0 0,1 0,-1 0,0 0,0 0,0 0,2 0,42 1,-36-2,80 0,140-20,301-83,471-83,-771 146,143-33,-370 74,23-6,1-2,-1 0,-1-1,30-16,-119 12,-16 6,-141 6,98 3,50 2,0 4,-137 32,-87 42,251-66,-68 35,99-43,1 0,0 1,0 1,1 0,0 1,0 0,1 1,-12 17,22-26,-1 0,1 0,1 0,-1 0,0 1,1-1,0 1,0-1,0 1,0-1,0 1,1 0,0-1,-1 1,1 0,1 6,0-7,0-1,0 1,0-1,0 0,0 1,0-1,0 0,1 0,-1 0,1 0,0 0,-1 0,1 0,0-1,0 1,0-1,0 1,0-1,1 0,-1 0,0 0,1 0,-1 0,5 1,35 5,1-1,1-2,-1-2,59-4,-13 0,82-6,235-42,-205 21,187-35,-102 14,-155 27,240-77,-298 73,-77 29,0 0,0 0,0 1,0-1,1 1,-1 0,1 0,0 0,0 0,0 1,0-1,0 1,1-1,-1 1,1 0,0 0,1 0,-1 1,-1 6,-3 1,2 0,0 1,0 0,-2 19,5-30,1 1,-1-1,1 0,0 1,0-1,0 1,0-1,1 0,-1 1,1-1,-1 0,1 1,0-1,0 0,0 0,0 0,0 0,0 0,1 0,-1 0,1 0,-1 0,1 0,0-1,-1 1,1-1,0 0,0 1,0-1,0 0,0 0,3 1,13 2,1 0,-1-1,1-1,29 0,-26-1,1 0,36 7,12 1,-56-8,0 0,0 1,29 8,69 20,-74-21,70 25,-66-18,-30-12,0 1,-1 0,1 1,-1 0,17 13,15 11,60 32,-99-59,23 11,-1 2,-1 0,-1 2,0 0,26 27,-38-28,-11-14,0 0,0 0,0 0,0 0,1 0,-1-1,1 1,0-1,0 1,0-1,0 0,0 0,6 2,-8-4,0 0,-1-1,1 1,0 0,0-1,-1 1,1-1,0 1,-1-1,1 1,0-1,-1 0,1 1,-1-1,1 0,-1 1,1-1,-1 0,0 0,1 0,-1 1,0-1,0 0,1-1,5-29,-2 12,1 8,-1 1,0-1,0 0,-1 0,-1-1,0 1,-1-1,0 1,0-1,-2 1,1-1,-3-14,-5 4,0-1,-1 2,-1-1,-1 1,0 1,-2 0,-17-20,2-1,-27-51,35 55,-2 1,-32-41,-6 0,-72-118,46 76,77 109,0 0,0 1,-1 1,-16-11,2 0,-3-1,-1 1,-1 1,0 1,-1 2,-1 1,0 2,-55-15,25 12,-112-10,102 18,-65-2,-30 8,-144 3,16 28,69 9,-318 54,297-52,-67 12,114-18,-32 13,75-13,-218 46,88-10,230-50,108-32,1 2,92-3,124 12,-117 2,231 16,74-6,325 8,-602-11,11 0,-132-12,-36 1,0 1,0 2,0 0,32 5,-47-2,0 0,-1 0,1 1,-1 0,0 0,0 1,-1 0,1 0,-1 0,9 14,14 12,-2-11,1-1,0-1,1-2,1-1,1-1,45 15,3 4,-16-9,1-3,1-2,87 14,-83-19,-39-7,1-1,40 2,-63-9,-1-1,0 1,0-2,0 1,0-1,0 0,-1 0,1-1,10-5,-1-1,-1-1,24-18,-16 7,-1-2,33-42,-31 36,35-35,-50 56,0 0,1 1,-1 0,1 1,1 0,-1 0,1 1,15-5,-2 4,-18 5,0 0,0 0,0-1,0 1,0-2,0 1,0-1,6-3,-12 6,0-1,0 1,1 0,-1 0,0-1,0 1,1 0,-1 0,0-1,0 1,0 0,0-1,0 1,1 0,-1-1,0 1,0 0,0-1,0 1,0 0,0-1,0 1,0-1,0 1,0 0,0-1,-1 1,1 0,0-1,0 1,0 0,0 0,0-1,-1 1,1 0,0-1,-1 1,-15-8,-19 2,-41-2,-36-1,-79-7,-76-1,-103-3,163 6,-5-12,15 2,5-6,58 7,-289-48,197 21,37 23,96 10,68 11,-50-4,83 16,13 2,132 13,-88-13,41 1,189 7,-37 1,372-17,-610-2,0-1,1 0,-1-2,0 0,-1-1,25-11,-42 16,0 0,0 0,0 0,0 0,0 0,0 0,0-1,-1 1,1-1,0 1,-1-1,3-2,-4 3,1 0,-1 0,0 0,1 1,-1-1,0 0,0 0,1 0,-1 0,0 0,0 0,0 0,0 0,0 0,0 0,-1 0,1 0,0 0,0 1,-1-3,-1 0,0 1,1 0,-1-1,0 1,-1 0,1 0,0 0,-1 0,1 0,-1 0,1 1,-1-1,0 1,0 0,1 0,-5-1,-82-20,-2 4,0 4,0 4,-97 2,-47-8,-84-1,206 17,-564 13,461-4,-139 10,-340 25,419-28,-87 1,136-5,160-7,-63 11,177-30,-36 10,1-1,-1 2,19-4,373-49,-176 24,-50 2,604-123,-767 150,108-28,229-89,-342 115,-1 0,1 0,-1 0,-1-1,1 0,12-14,-18 18,-1 1,0-1,0 1,0-1,0 1,0-1,0 0,0 1,0-1,-1 0,1 0,-1 1,1-1,-1 0,0 0,0 0,0-3,-1 4,1-1,-1 1,0-1,0 1,0-1,0 1,0 0,0-1,0 1,0 0,-1 0,1 0,0 0,-1 0,1 0,-1 0,1 0,-1 1,0-1,1 0,-1 1,0 0,-1-1,-36-7,-1 2,1 1,-1 3,0 0,-48 6,-10-1,-17-3,-567 13,78 8,376-12,101-1,-108 7,-136 3,363-18,4-1,1 1,-1 0,1 0,-1 0,1 1,-1-1,1 1,-1 0,1 0,-5 2,9 0,8 0,12-2,19-9,-1-2,49-19,2-1,6 3,687-204,-375 111,195-64,-219 38,-378 144,0-1,0 0,-1 0,1-1,-1 0,6-5,-11 9,1 0,-1-1,0 1,0 0,1 0,-1-1,0 1,1 0,-1-1,0 1,0-1,0 1,0 0,1-1,-1 1,0-1,0 1,0 0,0-1,0 1,0-1,0 1,0 0,0-1,0 1,0-1,0 1,0 0,0-1,-1 1,1-1,0 1,0 0,-1-1,0 0,-1 0,0 0,1 0,-1 0,0 1,0-1,0 1,0-1,1 1,-1 0,0 0,0 0,-2 0,-32 1,-1 2,1 2,1 1,-1 2,1 1,-34 15,-23 4,-186 61,-176 59,99-30,22-7,61-18,209-67,56-23,28-14,-9 5,222-122,590-249,-168 88,-102 40,-544 243,93-55,-94 55,-1 0,1-1,-1 0,0 0,-1-1,0 0,0-1,9-15,-15 23,0-1,-1 1,1 0,-1 0,1-1,-1 1,1 0,-1 0,0-1,1 1,-1 0,0-1,0 1,0-1,0 1,0 0,0-1,-1 1,1 0,0-1,-1 1,1 0,-1 0,0-2,-1 1,1 1,-1-1,1 1,-1 0,0 0,0 0,0 0,1 0,-1 0,0 0,0 0,0 1,0-1,-4 1,-10-2,-1 1,0 1,-24 3,19-2,-19 3,1 3,-1 1,1 1,1 3,-67 29,-40 10,-616 205,358-93,-150 51,337-138,204-71,-1-1,1 0,-1-1,0 0,1-1,-24 0,37-2,0 0,-1 0,1 0,-1 0,1 0,0 0,-1-1,1 1,0 0,-1 0,1 0,0 0,-1-1,1 1,0 0,0 0,-1 0,1-1,0 1,0 0,-1-1,1 1,0 0,0-1,0 1,-1 0,1-1,0 1,0 0,0-1,0 1,0 0,0-1,0 1,0-1,5-16,16-12,-21 28,65-72,4 2,88-72,168-109,-164 130,324-220,-311 223,329-211,-484 318,1-1,0-1,21-19,-41 33,1 0,-1 0,0-1,1 1,-1 0,0 0,0 0,1 0,-1-1,0 1,1 0,-1 0,0-1,0 1,0 0,1 0,-1-1,0 1,0 0,0-1,0 1,0 0,1-1,-1 1,0 0,0-1,0 1,0 0,0-1,0 1,0 0,0-1,0 1,0 0,0-1,0 1,-1 0,1-1,0 1,-15 0,-21 10,-193 113,152-78,-338 186,-21 5,344-185,-287 148,269-145,-83 36,171-76,20-10,16-9,29-18,63-46,-52 33,481-325,-479 324,488-344,20-27,-514 368,-1-1,82-92,-128 129,1 0,-1-1,0 1,0-1,0 1,-1-1,1 0,-1 0,2-9,-4 13,1 0,-1 0,0 0,0 0,0 1,0-1,0 0,0 0,0 0,0 0,-1 0,1 0,0 0,-1 0,1 0,0 0,-1 1,1-1,-1 0,1 0,-1 0,-1 0,1 0,-1 0,0 0,1 0,-1 1,0-1,1 1,-1-1,0 1,0 0,0 0,0-1,1 1,-1 1,0-1,0 0,-3 1,-18 5,0 2,0 0,0 2,1 0,0 1,1 1,-32 25,6-6,-249 148,-163 107,-182 137,442-321,199-102,-1 0,1 0,0 1,-1-1,1 0,0 0,-1 1,1-1,0 0,-1 0,1 0,0 0,-1 1,1-1,0 0,-1 0,1 0,-1 0,1 0,0 0,-1 0,1 0,-1 0,1 0,0 0,-1-1,1 1,-1 0,1 0,0 0,-1 0,1-1,0 1,-1 0,1 0,0-1,-1 1,1 0,0-1,4-17,18-17,284-285,-127 136,189-234,-27 23,-279 324,-3-3,73-120,-126 177,-22 25,-25 31,38-36,-98 93,-4-4,-4-4,-123 74,58-51,-101 59,-272 99,543-270,6-5,16-18,25-27,229-224,-65 70,128-140,159-169,-377 391,134-158,-182 184,-62 85,0 0,-1 0,0-1,-1 0,0 0,4-20,-9 33,0 0,0-1,0 1,0 0,1-1,-1 1,0 0,0-1,0 1,0-1,0 1,0 0,0-1,0 1,0 0,0-1,0 1,0 0,0-1,-1 1,1 0,0-1,0 1,0 0,0-1,-1 1,1 0,0 0,0-1,0 1,-1 0,1 0,0-1,-1 1,1 0,-1-1,-13 8,-20 25,28-26,-737 772,532-560,146-155,-105 78,168-139,-34 20,36-22,-1 0,1 1,-1-1,1 0,0 0,-1 0,1 0,-1 0,1 0,-1 0,1 0,-1 0,1 0,-1 0,1-1,-1 1,1 0,-1 0,1 0,0-1,-1 1,1 0,-1 0,1-1,0 1,-1 0,1-1,-4-23,7 8,0-1,0 1,2-1,0 1,12-24,45-79,-40 80,9-19,136-260,4 5,-72 139,122-231,-87 151,-126 232,-7 18,0 0,0 1,0-1,1 1,-1-1,1 1,4-6,-5 17,-6 7,-261 385,261-393,-104 128,109-134,-1 0,1-1,0 1,-1-1,1 1,0-1,-1 1,1-1,-1 0,1 1,0-1,-1 1,1-1,-1 0,1 1,-1-1,1 0,-1 0,0 1,1-1,-1 0,1 0,-1 0,1 0,-1 0,0 0,1 0,-1 0,1 0,-1 0,0 0,1 0,-1 0,1 0,-1-1,1 1,-1 0,0-1,-6-24,13-37,205-443,-102 317,-44 84,19-45,115-179,-118 188,-77 136,-10 19,-14 22,-349 446,324-428,-203 223,213-228,33-57,1 1,0-1,0 1,1-1,0-10,5-7,0 1,2-1,0 1,2 0,21-40,3-11,93-211,183-451,-218 446,-73 222,-10 42,-1-1,-1 1,3-46,-9 82,0 15,-1 0,-2 0,0 0,-1 0,-11 34,0-18,-38 73,-12-9,-4-3,-5-2,-89 92,11-34,152-158,0 1,0-1,-1 0,1 1,0-1,0 1,-1-1,1 0,0 1,-1-1,1 0,0 1,-1-1,1 0,-1 0,1 1,0-1,-1 0,1 0,-1 0,1 1,-1-1,1 0,-1 0,1 0,0 0,-1 0,1 0,-1 0,1 0,-1 0,1 0,-1 0,1-1,-1 1,1 0,-1 0,-1-19,12-26,6 5,2 0,35-57,3-5,86-155,-119 219,287-519,-187 304,-112 228,0 0,-1-1,-2 0,0 0,-2-1,-1 1,-1-2,0-29,-7 74,-1 0,0-1,-1 1,-1-1,0 0,-14 23,-13 36,8-5,-39 77,-196 291,258-435,-22 30,23-33,1 0,0 1,0-1,0 0,-1 0,1 1,0-1,0 0,-1 0,1 0,0 0,-1 1,1-1,0 0,-1 0,1 0,0 0,0 0,-1 0,1 0,0 0,-1 0,1 0,0 0,-1 0,1 0,0 0,-1 0,1 0,0 0,-1 0,1 0,-1-1,-2-20,7-5,1 1,2 0,0 0,1 1,2 0,15-29,-3 5,160-427,-132 336,14-20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3181,'-251'514,"129"-265,118-241,0 1,0 0,1 0,1 1,-1-1,1 1,1-1,-1 16,2-25,0 0,0 0,0 1,0-1,0 0,0 0,0 1,0-1,0 0,0 0,1 1,-1-1,0 0,0 0,0 1,0-1,0 0,1 0,-1 0,0 1,0-1,0 0,1 0,-1 0,0 0,0 0,1 1,-1-1,0 0,0 0,1 0,-1 0,0 0,0 0,1 0,-1 0,0 0,0 0,1 0,-1 0,0 0,0 0,1 0,-1 0,1 0,14-11,12-16,-1-12,40-81,-7 12,408-628,-2-118,-434 788,-12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0,'-8'30,"-35"82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2369 52,'-90'98,"-568"588,365-396,89-93,-506 445,625-579,-2-4,-108 55,193-112,0-1,0 1,0-1,0 0,-1 0,1 0,0 0,-1 0,1-1,-1 1,1-1,-1 1,1-1,-1 0,-4 0,6-1,1 1,0 0,-1 0,1-1,0 1,-1 0,1-1,0 1,0-1,-1 1,1 0,0-1,0 1,0-1,-1 1,1-1,0 1,0-1,0 1,0-1,0 1,0 0,0-1,0 1,0-1,0 1,1-1,8-26,56-90,142-194,115-83,-192 249,145-181,-205 229,126-193,-192 282,0 1,1-1,0 1,0 0,1 0,-1 1,13-11,-17 17,-1 0,1 1,-1-1,1 0,0 1,-1-1,0 1,1-1,-1 1,1-1,-1 1,0-1,1 1,-1-1,0 1,1-1,-1 1,0-1,0 1,0 0,1-1,-1 1,0-1,0 1,0 0,0-1,0 1,0 0,0-1,0 1,-1-1,1 2,1 26,-1-27,-3 28,0-1,-14 54,1-7,-9 44,-5-2,-68 174,-216 392,189-429,94-190,-174 392,192-423,6-17,0 1,1 0,1 0,0 0,1 1,1-1,1 1,-1 24,3-40,0-1,0 1,0-1,1 1,-1-1,0 0,0 1,1-1,-1 1,1-1,-1 0,1 1,0-1,-1 0,1 0,0 1,0-1,0 0,0 0,0 0,0 0,2 1,-2-2,0 1,1-1,-1 0,0 0,1 0,-1 0,0 0,1 0,-1 0,0 0,1-1,-1 1,0 0,1-1,-1 1,0-1,0 0,3 0,4-5,0 0,0 0,0-1,10-12,41-44,66-78,44-67,44-61,251-370,11-17,4-4,-309 428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58.18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7297 2,'109'-2,"116"5,-175 5,17 1,-53-8,-1 1,0 1,1 0,-1 0,19 9,36 8,66 17,-99-26,14 1,0-2,1-2,54 1,-73-6,-16-1,0 1,-1 1,1 1,-1 0,17 8,-15-6,-1-1,2 0,31 6,58 13,-81-17,1-2,0 0,39 2,-40-5,-1 0,30 8,-33-6,1-1,0 0,30 0,81 13,-114-16,-1 2,0 0,0 1,0 0,17 8,39 10,24-1,-8-1,95 8,-39-12,-104-12,-1 2,1 1,-2 2,69 25,13 21,68 24,-146-63,0 2,-1 2,76 48,-89-51,0-1,50 18,199 66,-256-90,0 1,0 0,38 28,-13-5,75 41,-123-74,105 53,123 46,-203-89,-1 1,38 25,-23-14,-21-11,0 1,-1 1,24 25,18 15,27 5,-52-37,35 29,-31-18,77 62,-39-21,108 76,-26-23,-24-11,-49-40,-48-41,69 75,-58-59,-6-8,104 117,7 20,-135-159,-1 1,-1 1,-1 0,-2 1,20 46,-32-69,-1 0,0 0,0 0,0 0,0 0,0 0,0-1,0 1,0 0,0 0,0 0,-1 0,1 0,0 0,-1-1,1 1,0 0,-1 0,1 0,-1-1,1 1,-1 0,0-1,1 1,-1 0,0-1,1 1,-1-1,0 1,0-1,1 1,-1-1,0 0,0 1,0-1,0 0,0 0,1 1,-1-1,0 0,0 0,0 0,0 0,-2-1,-50 2,43-2,-93 2,-48-4,131 0,1-1,-1 0,1-2,0 0,0-1,-21-12,-103-64,133 77,-169-127,84 58,-275-179,87 89,151 95,-274-152,312 171,-102-37,105 49,-524-184,575 210,-167-44,50 14,-48-14,-186-59,387 115,-287-83,46 27,141 33,-28-4,76 20,-94-28,96 23,-73-9,114 20,-70-16,-17-2,-34 4,86 8,-21 0,-21-3,46 5,2 0,7 1,-55-1,-194-10,134-1,135 16,-1-1,1 0,-1-1,-15-6,15 5,0 0,0 1,-27-2,-67-11,141 19,6 1,60 15,-60-9,231 62,94 18,-135-31,-138-37,163 36,-1-7,-114-26,121 14,-143-23,-78-10,0-1,46 1,110 6,-169-10,74 14,-1 4,131 44,-200-55,34 9,278 94,-268-85,-13-6,69 36,42 23,-132-61,66 24,-24-12,170 90,-81-31,-133-73,194 83,-196-86,-1 1,60 38,44 28,-136-79,1-1,0 0,-1 0,1-1,0 1,0 0,0-1,0 1,0-1,0 1,0-1,0 0,0 0,2 0,1-7,-14-11,-118-129,20 39,46 49,-1 3,-95-65,-152-74,194 133,-3 5,-190-65,260 105,-284-88,50 22,54 33,-25-5,-116 2,254 36,-141-16,-48-9,251 30,-109-19,31 7,-16-2,-55-13,79 12,100 21,1 0,0-1,-27-14,5 3,24 12,16 6,1-1,-1 0,1 0,-1-1,1 1,0-1,-1 1,-4-5,13 5,0-1,1 1,-1 0,0 0,1 1,7 0,32 1,-1 3,0 2,70 17,130 52,-115-33,488 147,-544-169,123 19,-101-26,112 12,2 5,-115-14,0 4,141 49,-230-67,473 187,-473-186,231 88,148 43,-280-100,-60-21,72 33,138 70,-76-41,-116-52,91 48,-131-60,0-1,32 9,-32-11,1 0,33 18,-13-3,80 28,-33-15,-42-11,21 8,-98-64,-484-311,207 177,201 112,-86-39,-107-38,-500-157,668 244,-102-39,150 52,-99-21,62 19,66 16,-232-59,188 51,46 11,-53-7,12-1,35 6,-40-1,64 12,0-2,1-1,-35-13,41 12,-1 1,-46-7,46 11,1-2,0-1,-29-11,-48-15,72 24,-57-22,60 19,-52-13,12 5,22 5,-88-12,44 9,48 8,-50-3,26 7,-133-5,62 8,-126 4,103 22,98-13,-67 4,107-13,0 1,-35 10,-26 4,-143 27,218-42,-141 32,148-35,0 1,0 0,0 0,0 1,0-1,0 0,0 0,0 0,0 1,0-1,0 1,0-1,0 0,0 1,0 0,0-1,0 1,1-1,-1 1,0 0,0 0,1-1,-1 1,1 0,-1 0,1 0,-1 0,1 0,-1 0,1 0,0 0,-1 0,1 0,0 0,0 0,0 0,0 0,0 0,0 0,0 0,0 0,0 0,0 0,1 0,-1 0,0 0,1 0,-1 0,1 0,-1-1,1 1,-1 0,1 0,0 0,-1 0,1-1,0 1,0 0,0-1,0 1,9 9,0-1,0-1,17 12,-21-17,208 124,-64-42,-92-54,1-2,63 21,-71-30,52 18,1-5,131 24,55-26,-190-24,361-2,-254-8,-10 1,208 5,-185 15,-165-12,71 16,-37-5,133 30,-168-36,1-3,1-2,-1-2,102-7,-39 0,-112 3,69 1,111-15,-132 9,0 2,61 5,-20 0,-31 8,-56-8,0 0,1 0,-1-1,0 0,1 0,-1-1,1 0,-1 0,16-4,-23 4,-1 0,1-1,0 1,-1 0,1 0,-1-1,1 1,0-1,-1 1,1 0,-1-1,1 1,-1-1,1 1,-1-1,0 1,1-1,-1 0,0 1,1-1,-1 1,0-1,0 0,0 1,1-1,-1 0,0 1,0-1,0 0,0 0,-9-26,-22-16,-1 8,-1 1,-2 2,-1 1,-1 2,-75-43,70 46,27 16,-1 1,1 0,-33-12,-100-38,-123-28,105 48,-131-9,77 15,186 28,-1 2,0 1,-56 4,17 0,70-2,0 0,1 0,-1 1,0-1,0 1,1 0,-1 1,0-1,1 0,-1 1,1 0,0 0,0 0,0 0,0 1,-4 3,-1 3,0 0,0 1,-10 19,-19 23,-7-9,-2-2,-2-1,-1-3,-2-2,-1-2,-62 27,106-57,0-1,0 1,-1-2,-13 2,15-2,-1 0,1 0,0 0,-1 1,1 0,0 1,-8 3,14-5,-1 0,0 1,1-1,-1 1,1-1,0 1,-1 0,1-1,0 1,0 0,0 0,0 0,0 0,1 0,-1 0,1 0,-1 0,1 0,0 0,-1 0,1 1,0-1,0 0,1 0,-1 0,0 0,1 0,-1 0,1 0,1 2,0 2,0 0,0 0,1-1,0 1,0-1,1 0,0 0,0 0,0 0,0-1,0 1,6 3,69 46,-40-29,1 1,1-2,1-2,55 21,140 37,-235-79,273 71,-59-18,110 28,-183-49,78 22,-24-8,40 12,-97-22,-15-4,413 114,-476-131,74 16,-135-32,-1 1,1-1,-1 0,1 1,0-1,-1 0,1 0,0 0,-1 1,1-1,0 0,-1 0,1 0,0 0,-1 0,1 0,-1 0,1 0,0-1,-1 1,1 0,0 0,-1 0,1-1,-1 1,1 0,0-1,-1 1,1-1,-1 1,1-1,-11-17,-29-16,-5 5,-2 2,-82-35,10 12,-53-19,-24 7,-3 9,-284-39,-192 6,395 73,76 7,-395-1,335 10,233 2,27 2,18 3,51 13,101 21,-106-29,144 31,-4-2,-21-5,49 9,-103-24,362 65,-191-38,-114-23,-12-3,-5 0,76 24,-23-3,45 3,-51-11,14 1,-86-21,-87-13,-25-2,-12-2,0 1,0 0,-1 2,30 9,-14-3,60 13,-57-16,49 17,-11-2,-51-16,-1 0,1 2,34 17,10 8,22 13,-32-13,92 39,12 6,-124-59,-26-15,0 1,0 1,0-1,-1 2,14 11,-13-10,0-1,0-1,0 0,22 10,14 8,80 49,-68-42,100 74,-58-22,-63-52,32 33,-69-64,1 1,0-1,-1 1,1-1,-1 1,1-1,-1 1,1 0,-1-1,1 1,-1 0,0-1,0 1,1 0,-1 0,0-1,0 1,0 0,1 0,-1 0,0-1,0 1,0 0,0 0,-1-1,1 1,0 0,0 0,0-1,-1 2,0 0,-1-1,1 0,0 0,-1 0,1-1,0 1,-1 0,1 0,-1-1,1 1,-1-1,0 1,-2-1,-60 3,60-3,-80-1,5 1,-96-13,138 9,-43 1,45 3,-54-7,65 3,-23-4,-94-4,34 2,43 3,16 1,-50-14,-8-1,-136-32,99 19,19 2,-75-15,-71-13,-49-22,206 51,-46-21,-35-8,151 47,-44-19,64 23,-108-46,-99-34,109 39,-43-12,-207-71,194 82,128 36,-109-26,131 36,-170-38,162 35,-61-5,0 1,-267-29,358 41,-177-26,11 1,-28-8,-2 0,27 3,-37 15,129 8,-137 7,87 3,117-3,1 0,-1 1,1 0,-1 1,1 1,0 1,-15 4,29-8,0 1,0-1,-1 0,1 0,0 0,0 0,0 0,-1 0,1 0,0 1,0-1,0 0,0 0,-1 0,1 1,0-1,0 0,0 0,0 0,0 1,0-1,0 0,-1 0,1 0,0 1,0-1,0 0,0 0,0 1,0-1,0 0,0 0,0 1,0-1,0 0,1 0,-1 0,0 1,0-1,0 0,0 0,0 1,0-1,0 0,1 0,-1 0,0 0,0 1,16 11,21 7,366 106,345 33,-221-91,-165-22,-66-20,-25-4,224 11,-280-23,342 35,-497-38,66 15,23 2,-89-14,85 24,-72-15,78 31,-58-17,86 28,-154-51,-1 0,1 2,-1 1,36 25,26 10,-15-9,39 20,-69-38,52 34,-7-6,-35-21,-38-21,1 0,0-1,29 7,-61-14,1 1,-1 1,-24 2,-7 0,-2017-2,1813-10,82 2,-334-42,212 14,-87-13,296 37,-624-89,392 54,187 28,-249-31,255 47,85 3,1-1,-49-8,31 3,1 2,-104 5,50 2,-403-3,493 1,0 1,1 1,-33 9,-30 5,-108 17,24-3,16 3,-102 9,187-33,-1-2,-100-2,121-7,-11 0,-1 2,-59 9,75-5,0-3,-43-1,45-2,1 1,-62 10,72-6,-1-2,-28 0,29-2,1 1,-36 7,-103 11,66-2,-56 5,111-18,-165 7,-643-11,622-17,151 19,-100-4,114-5,27 2,-45 0,-102-12,178 17,-49 1,-1-2,-65-11,97 9,0 1,-29 2,33 1,-1-1,1-2,-38-6,38 5,0 0,-1 1,-38 1,43 2,0 0,0-2,0 0,0-1,0 0,0-2,-23-7,25 7,-1 0,0 1,0 0,0 1,0 1,-1 1,-25 1,21 1,1-2,-1-1,1 0,-21-5,-52-6,20 4,23 3,34 4,0-1,1 0,-16-5,170 80,297 75,-359-126,-34-8,1-1,0-3,1-2,50 2,-82-8,0-1,1 2,-1 0,17 6,30 7,144 26,6 1,-88-21,45 6,370 45,-430-61,484 36,-448-44,456 8,-309-11,265-3,-183-29,-152 8,84-12,1-1,129-10,-204 25,103-6,-65 2,-34 0,-84 7,-38 4,-55 7,77-3,15-6,1376 16,-1381-17,-120 15,0-1,42-9,-42 6,0 1,45-2,181-8,-1 2,-198 10,69 3,38-1,-157 1,-1 0,1 0,0 0,-1 0,1 0,0 0,-1-1,1 1,0 0,-1-1,1 1,-1-1,1 0,-1 0,1 1,-1-1,1 0,-1 0,0 0,0-1,1 1,1-2,-3 1,0 1,-1 0,1-1,0 1,0 0,-1-1,1 1,0 0,-1 0,0-1,1 1,-1 0,0 0,1 0,-1 0,0 0,0 0,0 0,0 0,0 0,-2-1,-7-6,-1 0,0 1,0 0,-17-7,-90-30,-168-39,272 79,-371-65,205 43,-170-19,168 25,-296-14,186 17,-170-2,289 15,-160-16,127 6,119 9,-172-6,124 1,58 3,37 4,-226-10,-19 13,366 32,84 5,-63-17,354 66,-390-75,265 39,160 10,-122-21,-46-7,-9-7,-50-5,-51-15,-418 9,-377 23,156-13,-159 2,-1602-26,2147 6,40-6,-1 0,1 1,0-1,-1 0,1 0,0 0,0 0,-1 1,1-1,0 0,0 0,-1 1,1-1,0 0,0 0,-1 1,1-1,0 0,0 1,0-1,0 0,0 1,0-1,-1 0,1 1,0-1,0 0,0 1,0-1,0 0,0 1,0 0,17 13,-1-7,0 0,1-1,0-1,0-1,0-1,34 3,-24-2,47 11,23 9,139 16,-183-32,218 36,39 7,-59-12,-191-29,69 15,-107-22,-19-4,0 2,1-1,-1 0,0 1,0-1,0 1,0 0,0 0,0 0,0 0,5 4,-13-4,0 1,0 0,1-1,-1 0,0 0,0-1,0 1,-6-1,-168 17,-16 0,139-14,-102 18,-30 4,-138-1,-127 3,-30-14,-348-7,464-9,263 3,-154-21,152 6,-119-21,77 11,89 16,-98-26,130 27,0 1,-42-5,31 7,-109-6,29 10,-98 3,112 14,71-10,1-1,-49 1,-488-7,482-9,41 3,2 0,-29-2,49 7,-1-1,1-2,0 0,0-1,-24-10,-52-13,-42-13,0 0,120 36,0-1,-24-10,29 9,-1 1,0 1,-35-7,54 18,1-1,-1-1,1 1,0 0,0 0,0-1,0 1,1-1,4 6,70 68,4-2,119 85,107 47,-181-138,-71-39,110 43,-55-27,9 1,177 46,-178-64,171 19,-159-43,-92-6,-1 2,42 7,-27-1,60-1,0 0,273 1,-217-10,27 5,205-4,-308-6,58-1,-131 8,0-1,1-1,30-8,-30 6,0 1,0 0,22 0,100-12,99 18,178-4,-250-14,96-2,-210 16,79-14,-4 0,-84 11,52-14,40-5,-125 23,0-2,0 0,21-8,26-6,257-29,-240 32,0 3,135-1,136-1,63 9,-77 4,-198-7,102-2,-22-8,-2 0,-12 0,-25 1,58 3,-216 11,284-17,-244 17,69-13,-69 7,74-1,-94 8,0-3,41-9,29-3,-51 11,84-5,493 10,-562-10,-30 2,-24 6,32-5,64 0,1155 8,-1103 16,-137-16,1 2,-1 0,0 3,-1 0,1 2,50 20,-62-21,-1-2,2 0,-1-1,0-1,1 0,-1-2,29 0,-9 5,-35-1,-23-1,6-4,0-1,0 0,-23-6,-7-1,-42-12,23 4,-140-24,163 32,-62-4,62 9,-66-14,-3-7,-152-15,-220-10,422 42,-271-26,64 8,2 0,-2-3,210 20,-199-29,42-5,84 14,-38-4,-49 3,170 21,-88-2,35 3,-266 1,207 9,-58 14,18-1,82-6,38-2,4-3,-126 5,84-10,-203 24,198-12,81-9,0 1,-58 14,-11 6,-23 6,131-30,-1 1,1-1,-1 0,1 1,0-1,-1 1,1-1,-1 1,1 0,0 0,0 0,-1-1,1 1,0 0,0 1,0-1,0 0,0 0,0 0,0 1,1-1,-1 0,0 1,1-1,-1 0,0 3,1-1,1-1,-1 0,0 1,1-1,0 0,0 1,-1-1,1 0,0 0,1 0,-1 0,0 0,1 0,2 3,6 5,0 0,0-1,0-1,20 12,-8-8,1-2,1 0,40 10,22 8,-64-20,0-2,1 0,23 2,17 4,70 8,-23-5,-44-6,0-4,1-2,73-6,-13 0,191 6,329-6,-307-25,-245 10,29-3,-110 20,0 0,-1-1,1-1,-1 0,0-1,0 0,22-11,-34 15,-1 0,0 0,0 0,1 0,-1-1,0 1,0 0,1 0,-1 0,0-1,0 1,0 0,1 0,-1-1,0 1,0 0,0 0,0-1,0 1,1 0,-1-1,0 1,0 0,0-1,0 1,0 0,0-1,0 1,0 0,0 0,0-1,0 1,0 0,-1-1,1 1,0 0,0-1,0 1,0 0,-1-1,-13-8,-21-1,-178-7,125 13,-3-2,-145-4,-133 8,-281 5,359 23,41-1,25-1,-58 2,198-22,-89 17,93-10,-111 3,-81 2,82 1,300 1,8 2,-61-9,-1-3,70 2,-84-8,71 13,-73-8,0-2,43-1,-160-4,-107-14,117 8,-135 6,86 3,-267 16,80-3,83-8,-399 29,480-33,-99 8,157-8,59-4,0 1,0 0,-27 7,20-3,-1-2,0-1,0-1,-56-6,27-2,29 2,-46 0,-474 6,401-19,-17 2,-9 6,78 2,12 3,-126-5,137 11,0-4,-139-22,195 21,0 1,1 0,-1-2,1 0,0-1,1-1,-1 0,1-2,-18-11,-77-54,11 23,85 44,-1 0,1 1,-28-7,27 9,0-1,1-1,-28-13,32 15,-1 0,1 1,-1 0,1 1,-1 1,0 0,0 0,0 1,0 1,-14 2,-23-1,-32 8,31-2,0 0,-32 1,79-10,0 1,0 0,0 0,0 1,0-1,0 1,0 0,0 0,0 0,0 1,1-1,-1 1,1 0,-1 0,-3 3,5-3,0 1,0 0,0 0,0 0,0 0,1 0,-1 0,1 1,0-1,0 0,0 1,0-1,1 1,-1-1,1 1,0-1,1 6,0 12,2 1,0 0,2-1,0 0,13 30,-11-31,0 1,-1 0,-2 0,0 0,2 36,-5-46,0-1,1 0,0 1,0-1,1 0,0 0,1-1,0 1,0-1,1 0,0 0,1 0,12 14,5 11,27 49,-28-45,1-1,30 36,13 17,-47-61,1-1,25 26,-30-39,2-2,0 1,0-2,1-1,1 0,0-1,0-1,1-1,0 0,1-2,-1 0,33 4,-14-6,0-1,66-5,-68 0,0 2,0 1,50 8,-52-4,1-1,47-2,39 4,137 14,210-14,-263-9,1819 3,-1851-18,9 2,713 17,-758-12,-60 4,-22 2,168-6,-188 9,-1-1,45-10,28-4,-1 2,-74 8,1 2,47-1,-38 5,75-14,24-1,233 16,34-1,-264-6,106-2,39-4,9-8,-274 18,46-11,8-1,2 2,83-25,-50 10,-85 23,57-2,0 1,24 0,-85 6,-1-1,1 0,0-2,31-8,-10 1,1 2,65-4,-99 11,14-2,-1-2,39-12,-39 9,0 2,39-6,51-6,-54 2,-51 12,1 1,-1 0,1 0,14-1,41-4,17-1,102-8,40 1,13-1,-137 19,146-4,-187-6,30 0,457 8,-530-1,0-1,-1 0,31-10,-30 7,-1 1,1 1,32-2,-9 7,41 6,-36-2,13-7,-50 0,0 0,0 1,1 0,-1 0,0 1,0 0,1 1,16 5,-26-7,0 0,0 0,0 0,0 0,0 0,0 0,0 0,1 0,-1 0,0 0,0 0,0 0,0 0,0 0,0 0,0 1,0-1,0 0,0 0,0 0,0 0,0 0,0 0,1 0,-1 0,0 0,0 0,0 0,0 1,0-1,0 0,0 0,0 0,0 0,0 0,0 0,0 0,0 0,0 0,0 1,0-1,0 0,0 0,-1 0,1 0,0 0,0 0,0 0,0 0,0 0,0 0,0 0,0 1,0-1,0 0,0 0,0 0,0 0,0 0,-1 0,1 0,0 0,0 0,0 0,0 0,0 0,0 0,0 0,0 0,-13 3,-13 1,8-4,-237-1,181-7,-69-1,23 8,-168-21,106 9,-5 0,-324-49,402 52,-51-9,-101-8,240 26,-123-14,-79-2,-1294 17,1214-18,-722 19,1001 0,0 2,1 1,-29 7,-22 4,-178 42,90-17,24-17,85-10,32-7,0-1,-24 2,-104 18,-4 1,-13-1,22-1,94-17,21-3,-45 1,18-2,-69 11,70-6,-75 1,91-8,0 3,-40 7,-49 6,89-14,-1 3,1 1,-61 19,78-21,0 0,-24 1,2-1,18-2,-50-2,72-1,114 17,-41-1,-54-11,1-1,0-1,21 2,110 11,-90-8,71 2,532 6,612-16,-1025-10,-78 2,216-16,111-2,-156 8,-118 2,-90 0,-89 9,70-3,36-6,-126 15,0-2,0 0,23-7,-23 5,0 0,0 2,27-1,172 5,-294-1,-97 13,57-6,-4 0,-95 13,-82-4,-125 4,361-20,-109 14,146-13,17-1,-1 0,1 0,-1 0,1 0,0 1,-1-1,1 1,0 0,-1 0,1 0,0 1,-3 1,44 8,-30-10,17 4,1-1,0-1,36-1,-32-2,0 2,31 6,-15-2,0-2,0-2,58-5,-8 0,71 5,178-4,-221-6,98-1,-162 11,-36 0,0-1,0-1,0-1,28-6,-44 4,-10 1,-19-3,-33 1,-262-8,-118 6,241 9,-1505-3,1053 42,537-31,-285 39,180-16,38-5,163-27,0 0,1 0,-1 1,1 0,0 1,-21 11,31-17,0 1,0 0,0 0,0 0,0 0,0 0,0 0,-1 0,1 0,0 0,-1 0,1 1,-1-1,1 0,-1 1,1 0,-1-1,-1 1,-39-14,-42 9,-101 7,59 0,-190 11,206-5,61-6,-54 10,-99 11,45-8,-214 20,129-15,-700 5,653-27,105 19,156-15,1 0,-45 11,45-7,0-1,-42 1,33-4,-68 12,69-7,0-2,-40 0,-343-5,269 17,57-9,48-2,-18-2,-90-7,88 1,-74 5,137-3,-1 0,1 0,0 0,-1 0,1 0,0 1,0-1,-1 0,1 1,0-1,0 1,-1-1,1 1,0 0,0-1,0 1,0 0,0 0,0 0,0 0,0 0,-1 1,2-1,0 0,0 0,0 1,-1-1,1 0,0 0,1 0,-1 0,0 1,0-1,0 0,1 0,-1 0,0 0,1 0,-1 0,1 0,-1 0,2 2,1 2,1-1,-1 1,1-1,0 0,0 0,1-1,-1 1,9 4,34 17,-31-15,0-1,1-1,0 0,1-1,-1-1,26 5,41 4,-47-6,0-3,68 3,-56-6,71 11,-71-7,67 2,129-11,201 4,-192 15,-9-4,261 7,-78-3,-113-3,-308-14,434 5,-234-8,40-8,-191 7,103 0,41-4,89-13,-57 6,40-2,-220 13,-31 3,1-1,-1-1,0-1,27-8,-36 8,1 1,0 1,0 0,0 0,14 2,45-8,-35 3,0 1,0 1,0 3,38 3,14 0,116-1,218-5,-162-14,-102 0,38 0,-150 15,74-14,-5 0,107-17,-174 28,87-5,452 10,-461-10,-42 2,-4 1,58-2,-109 7,1-1,49-10,14-3,7 1,-55 8,90-4,-53 13,139-4,-140-5,62-3,-93 8,90-15,-46 3,46-8,-79 11,1 3,73-1,-65 10,108-2,-122-7,36-1,543 10,-486-19,-59 20,102-4,-136-5,36-2,-92 9,7-1,-1 1,1 1,-1-1,1 1,-1 1,10 2,-16-3,0-1,0 0,0 1,0-1,0 1,-1 0,1-1,0 1,0 0,-1-1,1 1,0 0,-1 0,1-1,-1 1,1 0,-1 0,1 0,-1 0,0 0,1 2,-1-1,0 0,0 0,0 0,-1 0,1 1,-1-1,0 0,1 0,-1 0,0 0,0 0,0 0,0 0,-2 2,-6 4,1 0,-1 0,-1-1,1-1,-1 1,0-1,-1-1,0 0,-15 5,7-2,-26 11,0-3,-1-2,-89 16,-128 20,72-29,106-14,-57 1,-137 5,-27 4,-19 0,-93 27,37 30,308-63,0-3,0-4,-107-6,49 0,-22-8,92 5,-39-1,-136 11,162 2,-51 2,87-7,0 1,-38 9,36-5,-63 3,-117 6,-24 1,14-4,112-6,-123-8,83-1,-166 22,173-10,73-7,-93 15,69-3,70-8,0-3,-52 3,-96 9,-76 1,117-19,-196 4,259 5,-51 2,-68 3,167-9,-189 12,182-12,-46-1,53-3,-1 2,-53 8,40-4,0-1,-1-2,-62-4,14-1,-5 2,-100 3,138 5,-36 2,54-7,-39 6,32-3,-69-2,82-3,0 1,-49 7,-84 11,125-15,-57-2,60-2,-75 8,-78 14,93-19,70-4,0 2,-46 7,32-1,-45 0,13-1,-139 30,-85-18,161-8,92-5,33-3,-1 1,1 0,-17 6,-20 6,-67 1,61-10,0-3,-74-6,25 1,94 2,-7 1,-1-1,0-1,0 0,0-1,0-1,1-1,-1 0,1-2,-17-7,8 3,10 4,37 4,-11 2,0 1,0 0,0 1,-1 0,1 0,-1 1,15 7,-10-5,29 9,1-1,1-2,-1-3,62 5,-15 3,-63-10,-1-2,50 3,-25-6,80 11,85 4,-138-6,65 12,85 18,-78-23,-35-2,-71-8,84 3,-127-10,91-1,133 15,-24 16,-74-19,-84-9,47 8,23 7,155 3,117-20,-161-3,-173 3,32 2,0-5,155-23,-102 7,-85 10,16-2,-1 2,71 1,84-10,122-7,16 0,-144 8,-13 1,-141 12,114-22,-54 6,-39 5,-51 9,0 1,59-3,201-9,118 5,-150-5,17 1,-138 10,-79 6,66-11,-64 6,1 2,70 5,-22 1,746-3,-797-3,67-11,-67 5,62 1,28-10,35 2,-175 16,66 1,126-15,-17-2,15-23,-155 34,-8 0,51-1,18-3,-44 1,28-8,-67 11,-1 0,1 2,25-1,138-12,-143 17,-15 0,0-1,0-1,0-1,30-7,74-11,19 4,-114 12,-1 1,58 4,-26 1,-65-2,0-1,0 1,0 0,1 1,-1-1,0 0,0 1,0-1,0 1,0-1,0 1,1 0,-2 0,1 0,0 0,0 0,0 1,0-1,-1 0,1 1,1 2,-2-2,0 0,0 0,0 0,-1 0,1 0,-1 1,1-1,-1 0,0 0,0 1,0-1,0 0,0 0,-1 1,1-1,-1 0,0 2,-2 6,-1-1,0 0,-1 0,0 0,0 0,-1-1,0 0,-7 8,-17 11,-2-2,0 0,-1-2,-2-2,0-1,-1-2,-1-1,-60 18,-153 54,232-83,0-1,0-1,0-1,-1-1,1 0,-24-1,-94 16,-145-20,-171 5,91 32,238-17,14-1,44-9,-75 3,-828-11,906 4,-64 11,66-5,-72-1,-123 9,-211-5,293-6,106-7,-69 10,-25 0,1-1,-105 28,-3-6,106-16,60-8,5 4,-349 18,-151-28,400-18,-1860 19,1874 16,175-17,-68 0,-108 12,117-6,-133-5,84-4,-1522 3,1636 0,1-1,-1 1,0 0,1 0,-1 0,0 0,1 1,-1-1,0 0,1 1,-1-1,1 1,-1-1,1 1,-1 0,1-1,-1 1,1 0,-1 0,1 0,0 1,0-1,-2 1,3 0,1-1,-1 0,0 1,1-1,-1 0,1 0,-1 1,1-1,0 0,-1 0,1 0,0 0,0 0,0 0,0 0,0 0,0 0,0 0,0-1,0 1,0 0,0-1,0 1,1-1,-1 1,0-1,1 1,-1-1,2 0,39 15,46 10,-39-12,-8-4,51 6,-61-12,0 2,0 1,54 19,18 9,-63-22,44 20,50 22,-96-40,57 14,-25-8,246 56,-223-57,87 11,-46-10,-5-6,-59-9,257 16,130-4,2650-19,-1558 3,-1358 17,-59-16,202-5,-206-13,-82 8,74-2,65-7,-163 16,1-1,-1-2,22-5,-20 3,-1 2,38-3,163 10,112-5,-259-6,69-1,-110 7,-1-1,48-11,13-2,-72 13,0-1,0-1,0-1,40-16,-38 12,0 2,0 0,1 1,0 2,50-3,42-10,158-21,-134 23,83-17,-191 26,15-1,74-23,-109 26,-1-1,1 0,-1-1,0-1,0 0,-1-1,0 0,-1-1,13-13,-14 14,-1 1,1 0,1 1,-1 0,1 1,1 0,-1 1,1 0,0 1,0 1,22-4,-12 2,-1-1,40-16,-36 10,-4 0,-1 2,1 0,1 2,0 0,0 1,0 2,27-4,-555 10,-55 0,184 30,325-25,-94 12,48-4,-134 0,-98 3,247-16,19 0,-119-13,-65-22,199 28,0 2,-1 2,-56 5,4 0,-1277-3,1167 17,8 0,151-15,-69 12,69-6,-66 1,63-9,17-1,-1 1,-68 11,57-5,-1-2,0-2,-59-5,5 1,-1232 2,1167 17,-40-3,204-14,-90 6,58-4,-1 1,-55 11,71-9,-1-2,-43 1,40-4,-48 8,45-3,-59 0,-16 2,54-2,0-2,-69-5,-53 3,105 7,-44 1,-75 7,68-18,-163 4,220 6,32-4,-45 1,58-4,-1 1,1 1,0 0,-19 6,-43 8,39-13,-104 7,53-1,32-2,35-5,1 2,-28 9,-1 0,29-9,-9 2,0 1,-59 24,74-27,1 0,-1 0,1-2,-1 0,-29 1,-32 6,-95 27,86-25,26-5,-85 14,117-17,0 2,-33 10,-35 7,-70 11,150-30,-1 0,1 0,0 2,-28 13,44-19,1 0,-1 0,1 1,-1-1,0 0,1 1,-1-1,1 0,-1 1,1-1,-1 1,1-1,-1 1,1-1,-1 1,1-1,0 1,-1 0,1-1,0 1,0-1,-1 1,1 0,0-1,0 1,0 0,0-1,0 1,0 0,0-1,0 1,0 0,0-1,0 1,0 0,1 0,0 1,0 1,1-1,0 0,-1 0,1 0,0 0,0 0,0 0,4 2,3 3,1-2,-1 1,1-1,11 3,32 6,69 8,-37-8,-34-8,-1-2,102-6,-49 0,50 12,-108-5,74-3,-86-3,0 1,0 2,36 6,-32-2,59 2,-5-2,-45-3,53-2,-62-2,0 2,68 9,9 4,-73-11,41 10,-35-6,92 4,-45-6,-64-3,305 17,14-2,529-18,-674 19,789-19,-741-17,-16 4,90 10,-174 7,639-3,-776-1,1-1,0-1,-1 0,20-7,34-6,8 8,97 0,763 8,-784-17,211 4,-281 8,91 7,45-3,-145-6,39-3,-100 10,-1-2,0 1,0-2,1 0,11-4,-12 3,0 0,0 1,1 1,-1 0,14 0,107 5,135-6,-241 0,-1-2,1 0,-1-2,41-17,-54 20,0 0,0 0,0 1,0 1,0 0,1 1,15 0,11-1,109-14,-103 13,76-13,-27 1,-61 11,0-2,-1-2,47-16,-32 8,2 1,78-12,73-6,-162 25,51-16,-64 15,0 2,1 1,0 0,0 3,28-2,-15 9,-40-4,0 0,0 0,0 0,0 0,1 1,-1-1,0 0,0 0,0 0,0 0,1 0,-1 1,0-1,0 0,0 0,0 0,0 0,0 1,0-1,0 0,0 0,1 0,-1 1,0-1,0 0,0 0,0 0,0 1,0-1,0 0,0 0,0 0,0 1,-1-1,1 0,0 0,0 0,0 1,0-1,0 0,0 0,0 0,0 1,-1-1,1 0,-19 15,-160 82,1-2,129-66,15-10,0 2,2 1,-57 49,78-61,1-2,-2 1,1-2,-1 1,0-2,-1 0,1 0,-1-1,-1 0,1-1,-15 2,7 0,-23 8,26-8,0-1,-36 6,-32 2,-124 33,154-34,36-8,0 1,0 1,-27 11,21-7,-1-1,0-1,0-1,-37 3,-180 30,-123-9,-4-30,163-3,8 19,-386-18,369 19,31-21,-321 6,407 4,-76 2,108-8,-78 11,50-1,-111-2,22 9,-2639-19,2658-17,-34 2,32-1,-283 18,301-18,-34 0,-1057 18,660-2,580 1,0 0,-1-1,1 1,0 0,-1 0,1 0,-1 0,1 0,0 1,-1-1,1 0,0 1,-1-1,1 1,0-1,-1 1,1-1,-1 2,18 9,45 6,18 0,-4 1,204 28,-138-29,-8 0,-31 2,126 43,-104-32,-69-18,39 12,85 16,29-6,-93-20,-55-5,90 1,92 7,-187-18,-25-1,1 1,-1 2,0 1,0 2,44 10,-40-6,1-2,-1-1,62 0,-13 0,146 12,-156-9,311 21,816-29,-1067-10,-46 2,1 1,95-2,-119 6,67-11,-68 5,73 1,-90 6,75-13,-77 8,83-2,-38 0,-44 3,38 0,107 8,-64 0,-71-2,451-13,-226-4,-6-4,-234 17,0-2,-1-1,55-18,-72 21,1 0,-1 1,1 2,0 0,38 5,9-1,54-2,133-3,67-32,-283 30,42-11,7 0,-50 10,-4 0,54-1,31 9,176-6,-261-1,-1-1,44-13,-58 12,1 0,0 2,0 1,0 1,36 0,-23 2,0-2,50-8,-12 1,-54 8,-1-1,1 0,-1-2,1 0,-1-1,21-9,-18 6,0 1,0 1,1 1,0 1,26-2,8-1,-11-3,0-1,72-29,-78 26,1 1,0 2,1 2,55-5,-34-1,-52 11,0 1,1 0,-1 1,16-2,-68 45,2-5,19-16,-2-1,-37 25,47-35,0 1,-22 23,7-6,-228 187,217-181,26-20,-2-1,0-1,0 0,-1-1,0 0,-19 7,14-7,-1 1,2 0,0 2,0 0,1 1,-22 22,20-16,-1-2,-1 0,0-1,-2-1,0-2,0 0,-1-2,-1 0,0-2,-53 12,15-10,31-4,0-2,-67 2,-79 9,119-14,-102 16,115-11,-179 8,54 6,90-15,-120 28,100-22,40-6,-76 6,-179-6,242-7,48 0,-55 0,-108-13,122 7,-130 6,83 2,18-3,-105 3,138 5,24-2,-40-1,-933-4,838-17,64 19,-121-4,106-13,65 6,-83 0,56-1,27 2,-45-8,69 9,0 2,-44-1,-52-10,-37-1,134 17,1-2,-43-8,-87-7,118 12,-1 2,-85 5,33 0,-232-18,289 16,0-2,-56-9,67 7,0 1,-39 2,37 2,-62-8,25 0,0 3,-88 6,36 0,-18 1,-150-6,227-4,27 2,-43 1,39 4,-1-2,-60-9,17 5,67 6,0 0,0-2,-24-4,9 1,-1 1,1 2,0 1,-40 4,-9 0,50-3,11 1,-1-1,1-1,0 0,0-2,0-1,-40-12,46 12,0 0,0 0,-27-1,31 4,0 0,-1-1,1 0,0-1,0-1,0 0,-17-8,15 3,0 1,-1 1,0 0,-1 0,-28-7,15 7,-5 0,1-2,-37-16,58 21,-1 0,0 0,-22-2,-24-7,59 13,0 0,-1-1,1 1,0 0,-1 0,1-1,0 1,-1 0,1 0,-1 0,1 0,-1 0,1-1,0 1,-1 0,1 0,-1 0,1 0,-1 0,1 0,0 0,-1 0,1 0,-1 1,1-1,0 0,-1 0,1 0,-1 0,1 1,0-1,-1 0,1 0,0 1,-1-1,1 0,0 1,-1-1,1 0,0 1,0-1,-1 0,1 1,0 0,8 21,25 23,-32-44,38 40,2-1,2-2,1-2,56 34,82 33,-152-87,198 118,-97-62,-101-54,1-1,0-2,67 23,109 17,-99-28,-16-12,-71-12,1 0,-1 1,29 9,17 10,-31-11,0 1,53 28,-32-16,-44-20,-1 0,1 0,22 15,-14-6,41 18,3 2,-11-6,0-2,2-3,76 21,30 12,-66-20,-41-17,100 51,-110-47,93 30,-117-46,1 0,0-2,23 3,43 12,0 3,-73-21,1 1,-1 0,0 1,0 1,-1 1,1 0,-1 1,-1 0,1 1,21 17,-19-11,0-1,1-1,0 0,1-1,22 9,99 37,112 30,-220-76,18 8,46 23,-77-32,188 90,78 26,-260-112,0 1,28 21,33 22,-64-46,6 3,1 0,0-2,38 12,-36-15,-1 1,-1 2,46 26,27 10,-8-4,-81-38,0 0,0 1,-1 1,0 0,0 0,-1 1,10 13,-1-4,0 0,0-2,2 0,0-1,1-1,1-1,0-1,37 14,-52-22,0 1,0-1,0 1,0 0,-1 1,0 0,-1 0,0 0,0 1,0 0,-1 0,0 0,-1 1,5 12,24 36,32 36,60 91,-40-59,-73-105,-1-1,-1 1,-1 1,0 0,-2 0,-1 1,7 40,-10-52,-1 1,2-1,-1 0,1 0,1-1,0 1,0-1,1 0,0 0,1-1,0 0,0 0,12 10,3 6,-14-16,0-1,0 0,0-1,1 1,0-2,0 1,1-1,-1-1,19 7,-5-5,0 0,0-2,30 3,-38-5,0 2,0 0,0 0,14 8,10 2,20 5,-28-7,1-1,1-2,-1-1,1-2,1-1,36 1,-14-5,-36 1,1-1,-1-2,0 0,25-5,-30 2,-1-2,28-12,29-11,123-42,-164 61,0-1,54-28,-71 30,0-1,-1 0,-1 0,0-2,0 1,-1-1,0-1,14-24,15-19,-30 42,0-1,-1-1,-1 1,0-1,-1-1,-1 1,5-28,1 0,-4 15,1 1,2 1,1-1,1 2,1-1,1 2,19-26,-7 22,1 1,1 2,1 1,63-42,-46 35,-24 13,-1 0,34-39,-13 13,-1-8,-33 42,0 0,0 0,1 1,15-13,-10 9,-1 1,-1-2,0 1,0-2,12-22,-11 17,1 1,23-27,0 6,-21 22,34-31,7-5,19-14,-57 52,-1-1,0 0,-1-2,-2 0,0-1,18-32,-15 24,2 0,38-44,133-139,-146 169,-11 11,-1-2,34-45,-11-1,-36 47,2 0,1 2,2 1,1 1,1 1,37-29,128-70,-175 117,-2-2,1 1,-2-2,1 0,-2-1,21-27,15-12,-17 21,-4 0,1 1,1 2,2 1,1 1,1 2,66-37,-80 51,-1-1,0-1,-1-1,30-28,-48 41,1 1,-1-1,1 1,-1-1,1 1,-1-1,0 1,1-1,-1 1,0-1,1 1,-1-1,0 1,1-1,-1 0,0 1,0-1,0 0,0 1,0-1,0 0,0 1,0-1,0 0,0 1,0-1,0 1,0-1,0 0,-1 1,1-1,0 0,0 1,-1-1,1 1,-1-1,1 1,0-1,-1 1,1-1,-1 1,1-1,-1 1,1 0,-1-1,1 1,-1 0,0-1,1 1,-1 0,1 0,-1-1,0 1,1 0,-1 0,0 0,1 0,-1 0,-1 0,-56-10,34 7,-17-5,-1 2,1 1,-76 1,-48-5,57 2,18 2,-290-7,-1132 13,1501-2,0 0,1-1,-1 0,0-1,1 0,0 0,-20-10,-69-44,66 36,0 5,25 12,-1 0,1 0,0 0,1-1,-1 0,-8-8,21 11,-1 1,1-1,-1 1,1 1,-1-1,1 1,9 0,98 2,133-3,-180-6,90-4,-38 3,-70 2,13 4,-133 2,1 3,-87 16,-99 37,202-41,1 3,-81 38,107-41,-50 35,69-43,0 1,1 0,0 0,0 1,0 0,1 1,-13 21,21-31,-1 1,0 0,1 1,-1-1,0 0,1 0,-1 0,1 0,0 0,-1 1,1-1,0 0,0 0,0 0,0 1,0-1,0 0,0 0,0 1,1-1,-1 0,0 0,1 0,-1 0,1 1,-1-1,1 0,-1 0,1 0,0 0,1 1,1 0,0 0,0-1,0 1,0-1,0 0,1 0,-1 0,0 0,0-1,1 1,5-1,8 0,0-1,-1 0,33-7,137-50,-72 20,471-158,-42 14,-276 88,-193 67,-68 25,17-6,1-2,-1 0,26-16,-43 20,-17 9,-18 10,-114 74,50-32,-101 51,-14 10,177-98,23-14,0-1,1 2,0-1,0 1,0 0,0 0,1 1,0 0,0 0,0 1,-5 7,11-13,0 0,-1 0,1-1,0 1,0 0,-1 0,1-1,0 1,0 0,0 0,0 0,0-1,0 1,1 0,-1 0,0 0,0-1,0 1,1 0,-1 0,0-1,1 1,-1 0,1-1,-1 1,1 0,-1-1,1 1,-1-1,1 1,0-1,-1 1,1-1,0 1,-1-1,1 0,0 1,-1-1,1 0,0 0,0 1,0-1,-1 0,1 0,0 0,1 0,51 5,-34-4,187 14,-145-5,111 34,-147-35,0 1,-1 1,0 1,-1 1,0 1,35 29,-49-36,-1 1,0 0,0 1,-1-1,0 1,0 1,-1-1,0 1,-1 0,0 1,-1-1,0 1,-1 0,0 0,0 0,-1 0,-1 1,1 11,-2 2,-5 104,3-113,-1 0,0 0,-1-1,-1 0,0 1,-8 14,-123 238,101-185,112-219,-33 45,-11 25,-2-2,41-136,-60 166,20-46,-21 55,33-62,-46 89,-7 9,-6 10,-55 89,51-78,-10 12,-46 52,30-45,-289 282,218-225,-64 51,-133 92,59-49,214-155,46-49,0 0,0 0,-1 0,0 0,5-9,22-27,328-322,149-176,-247 187,-254 343,-1-1,0 1,-1-1,0-1,-1 1,0-1,0 0,-1 0,-1 0,2-16,-42 70,-118 171,-113 159,-10-10,-27-4,-227 164,404-407,-81 79,121-105,-113 119,151-152,30-33,17-19,6-8,368-392,-111 125,60-63,-284 293,376-453,-370 433,-19 27,28-32,-46 63,-9 16,-14 26,12-28,-140 299,-242 378,106-291,201-301,-4-4,-115 98,171-167,-1-1,0-2,-65 33,95-53,-1 1,1-1,-1 0,1 0,-1 1,1-1,-1 0,1 0,0 0,-1 0,1 0,-1 1,1-1,-1 0,0 0,1 0,-1 0,1 0,-1-1,1 1,-1 0,1 0,0 0,-1 0,1 0,-1-1,1 1,-1 0,1 0,-1-1,1 1,0 0,-1-1,1 1,0-1,-1 1,1 0,0-1,-1 1,1-1,-3-27,15-29,4 21,1 1,2 0,33-45,82-87,-102 129,-16 17,1 1,1 1,1 0,0 1,40-27,-58 44,-1 1,1-1,-1 1,0 0,1 0,-1-1,1 1,-1 0,1 0,-1-1,1 1,-1 0,1 0,-1 0,1 0,0 0,-1 0,1 0,-1 0,1 0,-1 0,1 0,-1 0,1 0,-1 0,1 0,-1 1,1-1,-1 0,1 0,-1 1,1-1,-1 0,1 1,-1-1,1 1,2 22,-13 26,-2-20,-2 0,0 0,-19 27,26-45,-124 189,115-180,-2 0,0-1,-1 0,-1-2,-39 27,11-9,32-23,-1-1,-1-1,1-1,-37 14,-81 19,122-39,-48 12,-104 12,-124-6,246-14,33-5,1 0,0-1,-1 0,1 0,-1-1,-16-1,24 0,0 0,-1 0,1 1,0-1,0-1,0 1,-1 0,1-1,1 1,-1-1,0 1,0-1,0 0,1 0,-1 0,1 0,0 0,-1 0,1 0,0 0,0 0,0-1,1 1,-1 0,1-1,-1 1,1-1,0 1,-1 0,1-1,1-2,-2 1,1 0,0 1,0-1,1 1,-1-1,1 0,0 1,0-1,0 1,0 0,0-1,1 1,-1 0,1 0,0 0,0 0,1 0,-1 0,0 0,4-2,-6 5,1 1,-1-1,1 0,-1 1,1-1,0 0,-1 1,0-1,1 1,-1-1,1 1,-1-1,1 1,-1-1,0 1,1-1,-1 1,0 0,0-1,1 1,-1-1,0 1,0 0,0-1,0 1,0 0,0-1,0 1,0 0,0-1,0 1,-1 1,3 26,-2-27,1 40,0-28,0 0,-1 1,0-1,-1 0,0 0,-1 1,-6 18,6-29,0 0,-1 0,1 0,-1-1,0 1,0 0,0-1,0 0,0 0,0 0,-1 0,1 0,0-1,-1 0,0 1,1-1,-1 0,0-1,0 1,-5-1,-7 2,0-1,-1-1,-22-2,23-2,0 1,0-2,0 0,1-1,-1-1,-20-13,-17-6,18 9,-48-33,58 34,14 8,1-1,0-1,1 0,0 0,0-1,1 0,1 0,0-1,0 0,-7-18,14 28,-1 1,0-1,0 1,1-1,-1 0,1 1,-1-1,1 0,0 1,0-1,-1 0,1 0,1 1,-1-1,0 0,0 1,0-1,1 0,-1 1,1-1,0 0,-1 1,1-1,0 1,0-1,0 1,0 0,0-1,0 1,0 0,1 0,-1 0,0-1,1 1,-1 1,0-1,1 0,0 0,-1 0,1 1,-1-1,1 1,0-1,-1 1,4 0,11-2,0 0,-1 2,1 0,20 3,-5-1,-21-2,45 3,-54-3,1 0,-1 0,0 0,0 0,0 0,1 1,-1-1,0 0,0 1,0-1,0 1,0-1,1 1,-1 0,0-1,0 1,-1 0,1 0,0 0,0 0,0-1,0 1,-1 0,1 0,0 1,-1-1,1 0,-1 0,0 0,1 0,-1 0,0 1,1-1,-1 0,0 0,0 2,-1-2,1 0,-1 0,1 1,-1-1,1 0,-1 0,0 0,0 0,0 0,0 0,0 0,0 0,0 0,0-1,0 1,0 0,0-1,0 1,0 0,-1-1,1 0,0 1,0-1,-1 0,1 1,0-1,-1 0,1 0,0 0,-1 0,1 0,0-1,-1 1,1 0,0-1,0 1,-2-1,-5-1,1 0,-1 0,1-1,-14-6,-89-43,77 38,-62-35,82 41,0 0,0-1,1 0,0-1,0 0,1-1,1 0,-18-25,1-4,18 27,0 0,1 0,-9-21,2 4,-2 1,0 0,-2 2,-40-47,15 20,-28-29,51 62,-1 0,-1 2,-49-32,-85-22,-7-16,16 4,-63-20,29 16,151 71,-200-121,-109-54,337 191,-178-81,151 68,-1 0,-60-18,35 15,35 10,0 1,0 1,-1 1,1 1,-32-2,-164-10,179 15,-43-7,32 2,-118-8,130 10,0 3,-42 2,36 1,-44-4,52-5,0 0,0-3,1-1,1-1,0-2,-36-20,-42-39,45 35,-82-42,-62-33,132 68,-5-8,78 49,0 1,0-1,1-1,-1 1,1-1,0 0,0 0,1 0,-1 0,1-1,0 1,1-1,-3-7,7 11,7 8,8 10,-17-16,197 169,-153-133,19 10,131 75,96 21,-167-84,-76-34,77 27,-62-28,26 8,179 52,-170-52,-67-19,63 13,-57-16,40 14,28 7,38 16,-141-46,0 1,-1-1,1 0,0 0,-1 1,1-1,0 0,-1 0,1 0,0 0,-1 0,1 0,0 0,-1 0,1 0,0 0,-1 0,1-1,0 1,-1 0,1 0,-1-1,1 1,0 0,-1-1,1 1,-1 0,1-1,-1 1,1-1,-1 1,1-1,-1 0,-4-23,-24-23,28 47,-46-57,-2 2,-3 3,-64-52,106 96,-177-142,-26-5,127 96,-265-168,294 198,45 25,0-1,0 0,1-1,0 0,0-1,0 0,1-1,0 0,-9-10,-38-64,41 57,-1 2,-28-33,42 55,1 0,0 1,0-1,1 0,-1 0,0 0,0 0,0 0,1 0,-1 0,0-1,1 1,-1 0,1 0,-1 0,1-1,0 1,0 0,-1 0,1-1,0-2,1 4,0 0,0 0,0 0,0-1,0 1,0 0,1 0,-1 0,0 1,0-1,0 0,0 0,0 0,0 1,0-1,0 1,0-1,-1 1,1-1,0 1,0-1,0 1,0 0,-1-1,1 1,0 0,0 1,54 34,2-2,2-2,0-3,2-3,100 29,16-15,-30-8,-126-28,1 0,24 0,13 3,-27-3,-19-3,0 1,-1 1,1-1,20 9,62 23,-62-24,-1 2,49 25,-30-5,-1 2,-2 2,-2 2,53 57,-64-64,40 28,0-8,148 72,-17-30,-200-89,15 6,0 1,0 1,-2 0,0 2,0 0,-1 1,19 22,-12-12,0 0,29 21,-30-26,34 25,89 51,-14-10,66 67,19-13,-12-9,-122-76,-50-34,-1 0,55 49,-61-48,1-1,0-2,42 22,-54-32,101 46,-42-22,-43-20,62 18,4 0,35 11,-79-27,-1 0,2-2,0-3,0-2,104 2,-111-9,-18 0,57-6,-78 4,0-1,0 0,0-1,0 0,0 0,0-1,-1 0,0 0,0-1,11-8,22-17,57-32,-54 36,54-42,-73 48,7-4,-2-2,0-1,46-56,-5-23,12-14,191-257,-101 142,-91 121,-41 56,80-86,37-11,-106 112,-27 22,34-34,9-6,-52 48,0-1,-1 0,-1-1,15-19,111-132,-123 148,9-10,1 2,54-41,-52 43,-1-1,28-32,-36 36,5-5,-1-1,-1-2,-2 0,19-34,-42 67,-56 95,22-54,-1-3,-3 0,-1-3,-83 60,-204 113,173-117,-331 187,147-89,323-184,-227 142,235-146,-140 96,-199 174,344-272,-27 23,20-23,16-22,12-12,1 0,2 1,1 1,26-25,107-100,193-166,-212 184,-74 71,181-219,-207 240,5-13,-30 40,0 1,1 0,0 1,1 0,18-14,-31 28,1 1,-1 0,1-1,-1 1,1-1,-1 1,0 0,1-1,-1 1,1 0,0 0,-1-1,1 1,-1 0,1 0,-1 0,1 0,-1 0,1 0,0 0,-1 0,1 0,-1 0,1 0,0 0,-1 0,1 0,-1 0,1 1,-1-1,1 0,-1 0,1 1,-1-1,2 1,5 23,-9 31,-12 5,-37 102,26-106,-53 90,35-69,16-33,-3-1,-53 61,25-35,-111 125,27-34,-39 36,91-103,-58 69,136-149,0-1,-1 0,-29 20,42-32,0 0,0 0,0 0,-1 0,1 0,0 0,0 0,0 1,0-1,0 0,0 0,0 0,-1 0,1 0,0 0,0 0,0 0,0 0,0 0,-1 0,1 0,0 0,0 0,0 0,0 0,0 0,-1 0,1 0,0 0,0 0,0 0,0 0,0 0,-1 0,1 0,0 0,0 0,0 0,0 0,0-1,0 1,0 0,-1 0,1 0,0 0,0 0,0 0,0 0,0-1,0 1,0 0,0 0,0 0,0 0,0-1,1-12,9-13,125-214,66-97,-137 244,91-104,91-70,-194 211,-18 21,43-48,154-128,-230 210,0 0,-1 0,1 0,0 1,0-1,0 0,0 1,0-1,0 1,0-1,0 1,0-1,0 1,0 0,0 0,1-1,-1 1,0 0,0 0,0 0,0 0,0 0,1 1,0-1,-1 1,0 0,-1 0,1-1,0 1,-1 0,1 0,0 0,-1 0,1 0,-1 0,0 0,1 0,-1 1,0-1,0 0,0 0,1 0,-1 0,-1 2,1 5,0 0,-1 0,-1 1,1-1,-5 12,-14 35,6-14,-33 67,-12 10,-25 45,-92 108,57-106,-209 224,-137 44,415-391,11-8,-65 43,103-77,1 0,0 0,0 1,0-1,0 0,0 0,0 0,-1 0,1 1,0-1,0 0,0 0,0 0,-1 0,1 1,0-1,0 0,0 0,-1 0,1 0,0 0,0 0,0 0,-1 0,1 0,0 0,0 0,-1 0,1 0,0 0,0 0,-1 0,1 0,0 0,0 0,0 0,-1 0,1 0,0 0,0 0,0-1,-1 1,1 0,0 0,0 0,0 0,-1-1,1 1,0 0,0 0,0 0,0 0,0-1,0 1,-1 0,7-18,15-19,15-12,3 1,56-54,235-258,-219 232,436-529,-375 445,-73 83,-6-3,101-193,-68 115,-126 210,0-1,0 1,1-1,-1 1,0-1,0 1,0-1,1 1,-1 0,0-1,0 1,1-1,-1 1,0 0,1-1,-1 1,0 0,1-1,-1 1,1 0,-1 0,1-1,-1 1,1 0,-1 0,0 0,1 0,-1 0,1-1,-1 1,1 0,-1 0,1 0,-1 0,1 0,-1 1,1-1,-1 0,1 0,-1 0,1 0,0 1,7 24,-9 36,-9-17,-1 0,-2-1,-2-1,-2 0,-30 53,-88 136,-181 233,-181 121,48-149,346-344,61-52,-2-2,-76 51,119-88,0 0,0-1,0 1,0 0,1-1,-1 1,0-1,0 1,0-1,0 1,0-1,0 0,-1 1,1-1,0 0,0 0,0 0,0 0,0 0,0 0,-2-1,2 1,1-1,0 0,0 0,0 0,0 0,0 0,0 0,0 0,0 0,0 0,1 0,-1 0,0 0,0 1,1-1,-1 0,1 0,-1 0,1-1,35-54,-31 49,253-350,-40 60,62-128,-274 416,194-344,-171 292,-3-1,-3-2,-3 0,13-69,-27 82,-2 0,-2-1,-8-94,6 145,0 0,0 0,0 0,0 0,0-1,0 1,-1 0,1 0,0 0,-1 0,1 0,0 0,-1 0,1 0,-1 0,0 0,1 0,-1 0,0 0,1 0,-1 0,0 1,0-1,0 0,0 1,0-1,-1 0,1 1,-1 0,1 0,-1 0,1 1,-1-1,1 0,-1 1,1-1,-1 1,1 0,-1-1,1 1,0 0,0 0,-1 0,-1 2,-5 4,0 1,1 0,0 1,-7 11,-230 393,15-67,200-305,-114 146,-9-6,-287 265,-133 40,422-368,150-118,0-1,0 1,0 0,0 0,0 0,0 0,0-1,0 1,0 0,0 0,0 0,0 0,0-1,0 1,0 0,-1 0,1 0,0 0,0 0,0 0,0-1,0 1,0 0,-1 0,1 0,0 0,0 0,0 0,0 0,-1 0,1 0,0 0,0 0,0 0,0 0,-1 0,1 0,0 0,0 0,0 0,0 0,-1 0,1 0,0 0,0 0,0 0,0 0,0 0,-1 0,1 0,0 0,0 1,0-1,0 0,0 0,0 0,-1 0,1 0,0 0,0 1,0-1,0 0,0 0,0 0,0 0,0 1,0-1,0 0,0 0,5-19,15-22,149-210,-165 244,261-379,121-165,-264 390,-5 7,47-70,-164 224,0-1,0 1,0 0,0 0,0 0,0-1,0 1,0 0,0 0,0-1,0 1,1 0,-1 0,0 0,0-1,0 1,0 0,0 0,1 0,-1 0,0-1,0 1,0 0,0 0,1 0,-1 0,0 0,0 0,0 0,1-1,-1 1,0 0,0 0,0 0,1 0,-1 0,0 0,0 0,1 0,-1 0,0 0,0 0,0 0,1 0,-1 1,0-1,0 0,0 0,1 0,-1 0,0 0,0 0,0 0,1 1,-1-1,0 0,0 18,-8 24,-25 45,10-25,-1-1,-4-1,-60 98,57-112,-14 19,-61 68,-240 197,57-61,287-267,0 0,0 0,0 0,-1 0,1 0,0 0,-1-1,1 1,-1-1,-3 2,2-10,12-13,37-59,4 1,70-85,-54 75,195-285,-86 119,40-73,-5-25,-201 337,30-45,-36 57,0 1,0-1,0 0,0 1,0 0,0 0,1 0,-1 0,1 0,0 0,0 0,-1 1,1-1,0 1,0 0,0 0,4-1,-6 3,0-1,0 0,1 1,-1-1,0 1,0 0,0-1,0 1,0 0,0-1,0 1,0 0,0 0,0 0,-1 0,1 0,0 0,-1 0,1 0,0 0,-1 0,1 0,-1 0,0 1,1-1,-1 0,0 0,0 0,0 1,0-1,0 0,0 2,0 49,0-43,-3 22,0 0,-2-1,-2 1,0-1,-22 53,-77 135,44-116,-93 118,-111 127,196-258,-25 34,85-106,22-26,19-26,-14 12,22-41,10-13,265-378,-197 281,23-51,-7 10,-108 173,-2 0,-3-2,21-58,-41 102,0 0,0 0,0 0,-1 0,1 0,0 0,0 0,0 0,0 0,0 0,0 0,-1 0,1 0,0 0,0 0,0 0,0 0,0 0,-1 0,1 0,0 0,0 0,0 0,0 0,0 0,0 0,-1 0,1 0,0 0,0 0,0 0,0 0,0 0,0 0,0-1,0 1,-1 0,1 0,0 0,0 0,0 0,0 0,0 0,0-1,0 1,0 0,0 0,0 0,0 0,0 0,0-1,0 1,0 0,0 0,0 0,0 0,0 0,0-1,-19 16,-21 24,-160 166,-106 99,-50 20,-90 8,319-249,-192 92,319-174,-1-1,1 1,-1-1,0 1,0-1,1 0,-1 1,0-1,0 0,1 0,-1 1,0-1,0 0,0 0,1 0,-1 0,0 0,0 0,0 0,0 0,1-1,-1 1,0 0,0 0,1-1,-1 1,0 0,0-1,1 1,-1-1,0 1,1-1,-1 1,0-2,0 0,0-1,0 1,1 0,-1-1,1 1,0-1,-1 1,1-1,0 1,1 0,0-5,1-8,1 1,1 0,6-16,6-1,1 2,1 0,2 0,23-25,-14 17,195-214,-146 168,22-20,117-93,-144 137,85-50,-114 83,1 1,1 3,77-27,-119 48,0-1,0 1,0 0,0 1,0-1,0 1,0 0,0 0,0 0,0 0,0 1,0-1,0 1,5 2,-8-3,0 1,0-1,0 1,0 0,0 0,0-1,0 1,0 0,-1 0,1 0,0 0,0 0,-1 0,1 0,-1 0,1 0,-1 1,1-1,-1 1,1 1,-1 0,0-1,0 1,0 0,0-1,-1 1,1 0,-1-1,0 1,1 0,-3 4,-19 37,-2 0,-2-2,-48 62,1-2,-60 82,-15 25,54-69,-206 233,263-333,-1-2,-2-1,-1-3,-58 38,86-64,0 0,-1-1,0 0,0-1,0-1,-1 0,1-1,-1 0,0-2,-1 1,1-2,-29 0,36-1,0 0,0-1,0 1,1-2,-1 1,0-1,1 0,-1-1,-7-3,11 4,0-1,0 0,0-1,0 1,1-1,-1 1,1-1,0 0,0 0,1-1,-1 1,1 0,0-1,0 0,-2-6,-2-12,2 0,0-1,1 1,2-1,0 0,4-36,-1-7,-1 56,0 0,1 0,0 1,0-1,2 0,-1 1,1 0,7-13,49-79,-33 60,-5 8,2 0,2 2,0 1,47-42,134-94,-169 139,-10 9,1 1,1 2,0 1,1 1,1 2,0 1,1 2,42-7,-37 11,1 3,63 4,-23 0,-72-2,0 0,0 1,0 0,-1 0,1 0,0 1,0 0,-1 1,13 6,-15-7,-1 0,1 0,-1 1,0 0,0 0,0 0,0 0,0 0,-1 0,1 1,-1 0,0-1,0 1,0 0,-1 0,1 0,1 6,5 37,-2 0,-2 0,-2 1,-8 81,4-116,0 1,-1-1,-1 0,0 0,-1-1,-1 1,-8 14,-54 79,65-103,-13 18,-1-1,-1 0,-1-2,0 0,-2-1,0-1,-1-1,0-1,-1-1,0-1,-1-1,-1-1,0-2,0 0,-1-1,-51 6,-20 1,50-6,-92 3,88-11,0-3,-60-10,88 8,-1-1,0-1,1-1,0-1,1-1,-35-22,43 25,1-2,1 0,-1 0,1-1,1-1,0 0,1 0,0-1,0-1,2 0,-1 0,2 0,0-1,0 0,1 0,1-1,0 0,-3-24,1 11,2-1,2 0,0 0,2 0,1 0,1 0,2 0,1 0,1 0,17-52,-9 51,1 2,1-1,1 2,2 0,31-36,-11 20,2 2,54-43,-55 55,1 1,1 2,1 2,1 2,81-30,-58 30,0 3,2 3,100-11,-123 23,0 1,0 2,78 10,-119-9,0 1,-1 0,1 0,-1 0,0 1,1-1,-1 1,0 0,0 0,0 0,0 0,0 0,-1 1,1-1,-1 1,1 0,-1 0,0 0,0 0,0 0,0 0,-1 1,0-1,1 0,-1 1,0-1,0 1,0 4,1 10,-1 0,0 0,-2 0,-3 26,4-36,-6 16,0 0,-1 0,-2 0,0-1,-1-1,-2 0,-20 31,1 0,14-22,-2-2,-1 0,-2-1,-26 27,-1-1,29-29,-2-2,-44 37,66-59,-146 102,123-89,-2-1,0-1,0-1,-40 11,4-6,-2-2,1-4,-1-2,-103 0,101-8,30 2,-1-2,0-1,1-2,-1-2,1-1,-46-14,72 18,0-1,1-1,-1 0,1 0,0 0,0-1,0-1,1 1,-1-1,1 0,1-1,-1 1,1-1,0-1,1 1,0-1,0 0,1 0,0-1,0 1,1-1,-4-15,1 2,1 0,1-1,1 1,1-1,1 0,1 0,2 0,0 0,8-36,-2 29,1 1,1 1,2-1,1 2,1 0,27-39,-2 15,2 2,2 1,3 3,1 2,2 1,69-44,-77 57,0 3,2 0,1 3,92-34,-104 47,2 1,-1 2,1 1,0 2,63 1,-59 2,-22 0,0 1,1 0,-1 2,0-1,16 6,-28-6,0 0,0 0,0 1,-1 0,1 0,0 0,-1 0,0 0,0 1,1 0,-1-1,-1 1,1 0,0 0,-1 1,0-1,1 1,-1-1,-1 1,1 0,0-1,-1 1,0 0,2 8,1 6,0 0,-1 1,-1 0,-1-1,-1 1,0 0,-1 0,-1-1,-1 1,-1-1,0 0,-1 0,-1 0,-1 0,-10 17,-7 9,-2-2,-2 0,-2-2,-1-1,-2-2,-2-1,-60 48,51-49,0-2,-3-1,0-3,-2-2,-1-2,-1-2,-1-3,-62 16,47-21,-1-3,-94 5,-137-11,240-6,34-2,0 0,1-1,-1-2,1-1,0 0,0-2,1-1,0 0,1-2,0-1,0 0,1-2,1 0,0-2,-30-30,38 31,2 0,0 0,0-1,2-1,0 1,1-1,0-1,2 1,0-1,1 0,0 0,2 0,0-1,1 1,1-1,1 1,0 0,6-23,-3 23,2 0,0 0,1 1,0 0,2 1,0 0,1 0,18-22,-11 17,1 1,0 1,2 1,0 0,31-19,-18 16,1 2,0 1,1 2,1 1,1 2,0 2,54-10,-37 16,1 2,64 6,-14 0,-90-3,1 1,-1 1,1 0,-1 1,0 1,0 0,0 1,0 1,-1 0,25 16,-32-18,0 1,0 0,-1 0,0 0,0 1,0 0,-1 1,1-1,-1 1,-1 0,0 0,0 0,0 1,-1-1,0 1,0 0,-1 0,0 0,0 0,-1 1,0 12,0-13,-1 0,-1-1,1 1,-2 0,1-1,-1 1,0-1,0 1,-1-1,0 0,0 0,-1 0,1-1,-2 1,1-1,-1 0,0 0,0 0,-1-1,1 0,-1 0,-8 5,-14 12,0-2,-1 0,-2-2,0-1,0-2,-67 22,21-18,-2-4,0-3,0-4,-99-2,80-7,-99-14,146 7,0-2,1-2,-83-31,98 30,1-2,1-1,0-2,1-1,1-1,1-2,-37-34,59 48,1-1,1 1,0-1,0 0,1-1,0 1,0-1,1 0,0 0,1-1,-4-20,6 25,1 0,-1 0,1 1,0-1,0 0,1 0,0 0,0 0,0 1,1-1,0 0,0 1,0-1,1 1,-1 0,1 0,1 0,-1 0,1 1,0-1,0 1,0 0,5-4,6-3,1 1,0 1,1 0,0 2,0 0,0 0,30-5,11 1,62-4,-101 13,82-4,162 10,-170 6,148 37,-210-40,-7 0,0 1,0 2,-1 0,24 15,-43-23,-1 1,0 0,1 0,-1 0,-1 0,1 1,0-1,-1 1,0-1,1 1,-2 0,1 0,0 0,-1 0,0 1,0-1,0 0,0 0,0 6,0 14,0-1,-4 35,1-13,1-27,0 1,-2 0,0 0,-1-1,0 1,-2-1,0 0,-1-1,-1 1,0-2,-21 32,21-39,0 0,-1-1,1 1,-2-1,1-1,-1 0,0 0,-1-1,1-1,-1 1,0-2,0 1,-1-2,0 1,1-2,-1 0,-19 2,-21 2,-63 3,79-11,0-2,1-1,0-1,0-2,0-2,-55-23,-4-4,-140-80,226 113,1-1,0 1,0-2,0 1,1-1,-1 0,-6-8,11 11,1 1,-1-1,0 0,1 0,0 0,-1 0,1 0,0 0,1 0,-1 0,0 0,1 0,0 0,0-1,0 1,0 0,0 0,1 0,-1 0,1 0,0-1,0 1,1-3,0 3,0 1,0 0,1-1,-1 1,0 0,1 0,-1 0,1 0,0 0,0 1,0 0,-1-1,1 1,1 0,-1 0,0 0,0 1,0-1,3 1,66-6,-68 6,389 1,-121 16,-58 11,-127-13,-64-11,-1 1,1 0,22 11,-45-16,0 0,0 0,0 0,0 0,-1 0,1 0,0 0,0 0,0 0,0 0,0 0,0 0,0 0,-1 0,1 0,0 0,0 0,0 0,0 0,0 0,0 0,0 0,0 0,0 1,-1-1,1 0,0 0,0 0,0 0,0 0,0 0,0 0,0 0,0 1,0-1,0 0,0 0,0 0,0 0,0 0,0 0,0 1,0-1,0 0,0 0,0 0,0 0,0 0,0 0,0 0,0 1,0-1,0 0,0 0,0 0,-22 3,-27-1,48-2,-44 1,0-3,1-1,-67-15,-191-60,108 32,56 14,-290-75,105 17,221 61,-86-21,143 39,16 3,-52-5,63 13,31 6,10 5,93 46,2-5,129 38,194 36,-178-71,-98-35,-159-19,4 0,-5 0,0 0,0-1,0 1,0-1,0 0,0 0,0 0,0-1,0 0,0 0,0 0,0 0,5-3,-10 3,-1 0,1 0,0 0,0 0,-1 0,1 0,0 0,-1 0,1 0,-1 0,1 0,-1 1,1-1,-1 0,0 0,0 1,1-1,-1 0,0 1,0-1,0 1,0-1,1 1,-3-1,-22-16,-74-35,-2 4,-187-59,-233-51,-42 23,522 126,-20-4,-83-9,15 7,145 18,-1 1,0 0,0 1,-1 1,15 7,47 17,-46-21,90 22,144 29,-119-24,-96-24,39 9,115 12,-93-16,-68-10,44 4,-70-11,0 1,-1 1,31 8,-102-13,-210-60,-81-25,286 70,-160-56,219 74,1 0,0 0,-1-1,1 1,-1-1,1 1,0-1,0 1,-1-1,1 0,0 0,0 0,0 1,0-1,0 0,0 0,0-1,0 1,0 0,0 0,1 0,-2-3,2 3,0 0,0 0,0-1,0 1,1 0,-1-1,0 1,1 0,-1 0,1-1,-1 1,1 0,-1 0,1 0,0 0,0 0,-1 0,1 0,2-1,1-3,1 1,1 0,-1 0,1 0,-1 1,1 0,0 0,9-3,71-21,-40 11,56-10,-90 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783 727,'-15'17,"-262"290,252-278,3-7,2 2,0 1,2 0,1 1,1 1,-16 35,32-61,-1 0,1 1,-1-1,1 0,-1 0,1 1,0-1,-1 0,1 1,0-1,0 0,0 1,0-1,0 0,1 0,-1 1,0-1,0 0,1 1,-1-1,1 0,-1 0,1 0,0 0,-1 1,1-1,2 1,-1 0,0-1,0 0,0 0,0-1,0 1,0 0,1-1,-1 1,0-1,1 0,-1 1,0-1,1-1,2 1,4-1,1-1,-1 1,0-2,0 1,0-1,0-1,8-4,208-146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2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974 192,'-70'46,"-63"43,-72 50,-44 30,117-82,-42 23,163-101,20-12,22-11,133-116,-28 19,-88 76,208-138,-159 116,-8 4,55-20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327 605,'-95'57,"28"-14,54-35,-7 4,0 0,2 1,-1 1,1 1,1 0,-17 21,34-35,-1-1,1 1,-1-1,1 1,-1 0,1-1,-1 1,1 0,0 0,-1-1,1 1,0 0,0 0,-1 0,1-1,0 1,0 0,0 0,0 0,0-1,0 1,0 0,0 0,1 0,-1 0,0-1,0 1,1 0,-1 0,0-1,2 2,-1 0,1-1,0 0,-1 0,1 0,0 0,0 0,0-1,0 1,0 0,0-1,0 0,3 1,6 0,1-1,-1 0,21-3,14-8,-1-3,0-2,-1-2,-32 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578 344,'-161'47,"30"-6,-127 60,256-100,-1 0,1 0,-1 0,1 0,-1 1,1-1,0 1,0 0,0-1,-3 5,10 0,16-4,10-3,-1-1,-1-2,58-14,91-38,-50 15,-74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363 551,'121'-29,"72"-26,253-110,-424 155,-1 0,0-2,0 0,31-25,-47 32,0 1,0-1,0 0,0 0,-1 0,0 0,0-1,0 0,-1 0,0 0,0 0,0 0,-1-1,0 1,0-1,-1 1,0-1,0 0,0 0,-1-12,-1 16,0 0,1 0,-1 0,-1 0,1 0,0 0,-1 0,1 0,-1 1,0-1,0 1,0-1,0 1,0-1,-1 1,1 0,-1 0,1 0,-1 1,0-1,0 1,0-1,0 1,0 0,0 0,0 0,-6 0,-8-2,0 0,0 2,-31 1,42 0,-27 1,-1 0,1 3,-1 0,-33 10,-92 36,-155 72,217-82,27-12,-88 49,124-59,17-10,0 1,1 0,-20 16,33-24,0 1,1 0,-1 0,1 1,0-1,0 0,0 1,0 0,0-1,1 1,-1 0,1 0,-1 0,1 0,0 0,0 0,1 0,-1 0,1 0,-1 0,1 1,0-1,0 0,0 0,1 5,1-6,-1 1,0-1,1 0,-1 1,1-1,0 0,-1 0,1 0,0 0,0-1,1 1,-1 0,0-1,1 0,-1 1,0-1,1 0,0 0,-1 0,1-1,-1 1,5 0,70 8,-59-8,383 1,-396-2,255-30,-109 8,540-78,-118 14,218-41,-683 108,56-12,185-62,-333 88,-9 4,1-1,-2 0,1 0,0-1,0 0,-1 0,1-1,10-8,-21 10,0 1,0 0,-1 0,1 0,-1 1,1-1,-1 1,-7 1,-151 21,-184 52,178-36,-1136 287,633-115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342 29,'-146'21,"-25"5,146-21,40-5,44-10,-7-4,168-43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37,'490'0,"-250"-18,-211 13,-25 0,-20 1,-66-1,-94 6,56 1,-102 14,182-12,-67 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58.6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1459 1,'25'-1,"1"1,-1 2,0 0,0 2,44 12,-45-8,1-2,-1-1,42 4,-8-2,-25-3,44 1,-59-4,-1 1,1 1,-1 1,0 0,21 8,-15-4,47 8,63 1,-95-12,58 17,-9-3,-54-15,-1-1,48-2,-45-2,0 1,34 6,-35-2,1-2,43-2,39 1,-60 7,-33-4,45 2,-37-6,0 2,42 8,107 10,-166-18,46 5,45 1,-63-6,0 1,55 13,-45-4,-33-7,0-1,0 0,35 1,94 11,2 1,-54-19,107 4,-147 6,-33-5,45 3,-17-7,1 3,64 9,-88-8,1-1,57-3,-50-1,43 4,-23 6,-33-4,45 1,39-7,152 4,-195 5,-27-2,43 0,-50-5,-1 2,47 8,6-1,-62-8,1 1,-1 1,39 10,-45-10,0 1,0-2,0 0,31-1,-28-1,0 1,37 6,92 13,150 32,-255-42,1 1,-2 2,61 27,-16-9,-47-11,-26-15,-1 2,0-1,0 2,17 13,4 3,1 0,1-3,1-1,53 21,52 30,-121-59,5 2,-1 0,0 2,41 37,68 64,-104-92,-23-20,1 0,-1 1,0-1,10 13,50 49,44 74,-79-88,-3 2,-3 1,31 97,-43-110,-7-23,0-1,1 1,1-2,0 1,17 24,-18-32,-1 1,-1 0,0 0,0 0,5 25,12 31,1-9,-16-40,0 0,1-1,12 19,-13-23,0 0,-1 0,9 30,-11-28,2 0,0 0,10 17,63 121,-56-114,-3 0,26 74,-1-3,9 22,-27-72,-2 0,-4 2,19 84,2-4,0-2,2-3,-30-92,20 47,5 16,-34-97,0 1,1-1,9 16,-9-19,-1 0,0 1,0 0,-1 0,0 1,3 15,0 5,2 0,20 48,-14-39,15 28,-19-45,-1 1,10 35,63 191,-57-174,-19-58,0 2,-1-1,5 26,-8-26,2 0,0-1,2 1,0-1,0-1,2 1,14 21,5 8,30 71,-3-6,-22-47,-27-55,0 0,-1 0,1 1,-2 0,0 0,5 21,-6-18,1-1,0 1,10 19,9 30,-20-51,2-1,-1 1,1-1,1 0,9 14,8 15,-12-16,14 49,6 15,-22-66,0 1,-2 1,0-1,-2 1,3 31,9 5,-14-50,0-1,0 1,-1-1,0 1,1 16,-4 66,2 50,7-85,-4-33,1 46,-4-24,10 75,6 16,-8-85,-3 1,0 56,-5-67,8 45,-5-47,2 53,-7 109,-2-64,5-68,0-39,-2 1,0-1,-7 39,-24 45,23-61,-3 12,-3 116,16-93,-4 123,-15-112,-17 100,29-160,0-3,-1 54,-11 176,16-148,3 97,32-33,-28-139,-1-9,0 53,-5-49,0 35,-13 98,-34 61,13-75,26-122,2 1,-2 49,6-53,-14 74,9-75,3 0,-2 49,6-35,-1-6,2 1,1 0,3 0,11 51,-4-54,-2 1,-2 1,-2-1,2 72,-6 15,-4 99,-2-193,-2 0,0 0,-23 61,14-48,2 1,-9 51,3-6,13-65,1 1,1 0,1 0,1 33,-15 90,7-52,3-46,3-29,-1 1,-14 36,11-36,0 11,0 0,2 0,-1 41,5-54,-2 8,-2 0,0 0,-21 54,-2-24,20-44,2 0,-1 0,-6 26,6-13,-1-1,-2 0,0-1,-29 50,36-71,-1-1,0 1,0-1,0 1,0-2,-1 1,0 0,0-1,0 0,0-1,-1 1,1-1,-1 0,0-1,0 0,0 0,0 0,0-1,-1 0,-13 0,-97 15,-66 18,128-29,-106 5,-891-10,1038-1,0-1,0 0,1-1,-19-6,18 4,-1 1,1 1,-30-2,-156-11,129 16,-123-13,167 10,-45 1,51 3,-1-2,1 0,-34-7,-19-4,1 3,-1 3,-141 7,78 2,-3138-3,3127 17,-1139-17,1138-18,54 20,-109-4,190-2,15-1,2 5,0-1,-1 0,1 1,0-1,0 1,0-1,0 1,-1 0,1 0,0 0,0 0,4 0,61 15,-48-10,0-1,1-1,31 2,198 11,-60-15,149-3,28-41,-259 27,8 2,66-12,89-13,7-2,-185 25,1 5,95-1,102 13,-279-2,-9-3,-20-5,-30-8,-319-67,-239 2,246 41,94 21,5 0,140 7,-151 2,-10-9,-45 8,314 12,395 13,-356-12,891 18,522-19,-1482 0,1-2,-1-2,-55-13,63 11,-1 1,-51 1,-14-2,-840-19,640 27,207 3,-101 17,117-12,9-2,0 4,1 2,0 3,-125 50,192-66,-1-1,1 0,0 1,0-1,0 0,0 1,0-1,0 1,0 0,0-1,0 1,0 0,0 0,0 0,0-1,1 1,-1 0,0 0,1 0,-1 0,1 0,-2 2,3-2,0 0,-1 0,1-1,0 1,0 0,0-1,-1 1,1-1,0 1,0-1,0 1,0-1,0 0,0 1,0-1,0 0,0 0,0 0,2 0,62 4,-63-4,407 1,554-22,-698-3,293-18,39-20,-540 56,-29 3,0 0,0-2,-1-1,39-13,-65 19,1 0,-1-1,0 1,0-1,0 1,0-1,0 1,0-1,0 0,0 0,0 1,0-1,0 0,0 0,0 0,0 0,-1 0,1 0,0 0,-1 0,1 0,0-3,-1 3,-1 0,1 0,0 0,0 0,-1 0,1 0,-1 0,1 0,-1 1,1-1,-1 0,0 0,1 0,-1 0,0 1,0-1,0 0,0 1,1-1,-3 0,-3-3,0 1,-1 0,0 0,1 0,-1 1,-12-2,-118-14,-209-1,-137-6,57 1,-238 11,48-9,326 6,-88-1,64 1,-9-1,295 13,42-5,47-8,38 10,-59 5,44-8,241-36,-11-3,-40 6,-73 14,419-68,-400 62,332-49,-115 7,-425 74,39-11,-49 14,-1-1,1 1,0-1,0 0,0 1,-1-1,1 0,-1 0,1 0,0-1,-1 1,0 0,1 0,-1-1,0 1,0-1,0 1,1-1,-2 0,2-2,-2 3,0-1,0 1,0-1,-1 1,1 0,-1-1,1 1,-1 0,1-1,-1 1,0 0,0-1,0 1,0 0,0 0,0 0,0 0,0 0,0 0,0 0,0 0,-1 1,1-1,0 0,0 1,-1-1,1 1,-1-1,1 1,-1 0,1 0,0-1,-1 1,1 0,-2 0,-61-2,56 2,-351-15,125 13,-190 5,20 14,49 7,-100 2,239-10,143-7,-82-2,714-7,-388-17,-41 2,406-47,-113 10,-297 39,173-13,-150 7,-63 6,-148 17,-75-5,37-2,-128 20,20 0,-175 9,58-1,-43-2,-174 3,286-16,99-2,33 1,74-4,-1-2,-80-5,131 2,-1 0,1 0,0 0,0 0,-1 0,1 0,0 0,0 0,-1 0,1 0,0 0,-1 0,1 0,0 0,0 0,-1 0,1 0,0 0,0 0,-1 0,1 0,0 0,0-1,0 1,-1 0,1 0,0 0,0 0,0-1,-1 1,1 0,0 0,0 0,0-1,0 1,0 0,-1 0,1-1,0 1,0 0,0 0,0-1,0 1,0 0,0 0,0-1,0 1,0 0,0-1,0 1,0 0,0 0,0-1,16-12,27-9,107-32,480-158,-261 101,-69 19,266-86,-309 94,-222 73,-1-2,49-26,-82 39,1-1,-1 1,0-1,0 1,0-1,0 0,0 1,1-1,-1 0,0 0,-1 0,1 0,0 0,0 0,0 0,0 0,-1 0,1 0,-1 0,1-1,-1 1,1 0,-1 0,0-1,1 1,-1 0,0-1,0 1,0 0,0-2,-1 1,0 1,0 0,0-1,-1 1,1 0,0 0,-1 0,1 0,-1 0,1 0,-1 0,1 1,-1-1,1 0,-1 1,0-1,0 1,1 0,-1-1,0 1,1 0,-4 0,-205 0,95 2,87-1,1 2,-46 10,-21 4,-72 11,104-16,-118 28,-43 7,39-3,29-4,-63 18,62-13,140-37,19-2,29-1,24-11,0-2,0-3,-1-2,63-25,-44 15,883-245,-452 139,-430 112,5-3,-9 2,127-16,-224 37,0 1,0 2,-45 16,-83 40,-25 9,-76 17,-82 25,164-52,18-5,136-50,-301 102,132-42,265-63,-31-5,0-2,87-20,90-39,-142 39,865-262,-522 154,3-1,-224 67,-164 44,-38 22,-1-1,0 1,0 0,1 0,-1 0,0 0,0-1,1 1,-1 0,0 0,0 0,0-1,0 1,0 0,1 0,-1-1,0 1,0 0,0-1,0 1,0 0,0 0,0-1,0 1,0 0,0 0,0-1,0 1,0 0,0-1,0 1,0 0,0 0,0-1,0 1,0 0,-1 0,1-1,0 1,-24-5,-13 6,1 1,-1 2,1 2,-56 16,-139 56,196-64,-117 42,-691 283,414-114,380-195,-51 43,81-58,1 1,1 1,0 1,2 0,-20 29,33-45,1 0,-1 0,1 0,0 1,0-1,-1 0,2 1,-1-1,0 1,0-1,1 1,0-1,-1 1,1-1,0 1,0-1,0 1,1 3,0-4,0 0,0-1,0 1,0-1,0 1,1-1,-1 0,0 0,1 1,-1-1,1 0,-1 0,1 0,-1 0,1-1,0 1,0 0,-1-1,4 1,12 2,-1-1,0-1,1-1,27-2,-16 0,-2 0,0-1,0-1,0-1,-1-1,0-2,0 0,31-16,181-77,-4-10,362-233,-489 274,-4-5,-4-4,111-113,-180 160,-1-2,35-56,-53 75,-2-1,1 1,-2-1,0-1,-1 0,-1 0,-1 0,0 0,1-19,-5 35,1 0,-1-1,0 1,0 0,0 0,0-1,-1 1,1 0,0 0,0-1,-1 1,1 0,-1 0,1 0,-1 0,1 0,-1 0,0 0,0 0,1 0,-1 0,0 0,0 0,0 0,0 0,0 1,0-1,-2 0,1 0,-1 0,0 0,0 1,0 0,-1-1,1 1,0 0,0 1,0-1,0 0,-4 2,-8 2,-1 1,1 1,-18 9,-14 11,1 3,-62 49,27-17,-156 125,110-83,-311 235,-91 34,483-344,-90 38,128-62,8-4,0 0,-1 0,1 0,0 1,0-1,-1 0,1 0,0 0,-1 0,1 1,0-1,-1 0,1 0,0 0,-1 0,1 0,0 0,-1 0,1 0,0 0,-1 0,1 0,0 0,-1 0,1 0,0 0,-1 0,1-1,0 1,0 0,-1 0,1 0,0 0,-1-1,1 1,0 0,0 0,-1-1,1 1,0 0,0 0,0-1,0 1,-1 0,1-1,3-20,16-21,34-47,41-99,-9 16,75-106,-64 115,79-185,-93 150,74-276,-117 287,-36 144,-3 43,0-1,0 1,0-1,0 1,0 0,-1-1,1 1,0-1,0 1,0-1,0 1,-1 0,1-1,0 1,-1-1,1 1,0 0,0-1,-1 1,1 0,-1 0,1-1,0 1,-1 0,1 0,-1-1,1 1,-1 0,-1 0,1 0,0 1,-1-1,1 0,0 1,-1-1,1 1,0 0,0-1,-1 1,1 0,0 0,0 0,0 0,-1 1,-21 20,2 2,0 0,2 1,-29 50,-19 24,-396 490,463-588,-386 453,293-354,-4 6,-120 101,182-175,27-23,0-1,0 0,-1-1,0 0,0 0,-1-1,0 0,-18 7,27-12,0-1,0 0,1 0,-1 1,0-1,0 0,0 0,1 0,-1 0,0 0,0 0,0 0,1 0,-1 0,0 0,0 0,0 0,1-1,-1 1,0 0,0-1,1 1,-1 0,0-1,1 1,-1-1,1 1,-1-1,0 0,1 1,-1-1,1 1,-1-2,0-1,0 1,1-1,-1 1,1-1,0 1,0-1,0 1,0-1,0 1,2-6,19-58,58-149,-3 8,241-446,-249 523,358-654,-205 439,-207 320,-11 18,0 0,0 1,1 0,0 0,0 0,1 0,7-6,-12 11,0 1,0 0,0 0,0-1,1 1,-1 0,0 0,0-1,0 1,1 0,-1 0,0 0,0 0,1-1,-1 1,0 0,0 0,1 0,-1 0,0 0,0 0,1 0,-1 0,0 0,1 0,-1 0,0 0,1 0,-1 0,0 0,0 0,1 0,-1 0,0 0,0 0,1 1,-1-1,0 0,0 0,1 0,-1 0,0 1,1 14,-8 18,-32 67,-74 137,48-108,-138 234,-156 173,236-381,35-48,10-14,-104 95,152-159,-18 19,-102 78,134-114,12-8,-1 0,0-1,-1 1,1-1,0 0,-1 0,-6 2,12-5,0 0,0 0,-1 0,1 0,0 0,0 0,0 0,-1 0,1 0,0 0,0 0,0 0,-1 0,1 0,0 0,0 0,0 0,0 0,-1 0,1 0,0 0,0 0,0 0,0-1,0 1,-1 0,1 0,0 0,0 0,0 0,0-1,0 1,0 0,0 0,-1 0,1 0,0-1,0 1,0 0,0 0,0 0,0 0,0-1,0 1,0 0,0 0,0-1,4-13,15-19,-16 28,177-341,-62 113,226-363,184-285,-321 527,299-605,-261 472,-28 95,-215 389,13-22,-15 25,1-1,-1 0,1 0,-1 1,0-1,1 0,0 1,-1-1,1 1,-1-1,1 0,0 1,-1-1,1 1,0 0,0-1,-1 1,1 0,0-1,0 1,-1 0,1 0,0 0,0-1,0 1,1 0,-2 3,1 0,0 0,-1 0,0 0,0 0,0 0,0 0,0 0,0 0,-1 0,0 0,1 0,-1 0,-2 5,2-5,-90 259,46-143,-379 846,-78-95,355-655,27-43,-276 329,348-445,-2-3,-77 65,126-117,0 0,0 0,0 0,0 0,0 0,0-1,0 1,0 0,0-1,-1 1,1-1,0 1,0-1,-1 1,1-1,0 0,-1 0,1 0,0 1,-1-1,-1-1,3 1,-1-1,1 0,-1 0,1 1,-1-1,1 0,0 0,-1 0,1 1,0-1,0 0,-1 0,1 0,0 0,0 0,0 0,0 0,0 1,1-1,-1 0,0 0,1-1,18-59,-19 61,115-303,142-319,26 47,114-307,41-352,-405 1137,150-456,-105 328,165-413,-88 323,-136 290,-19 25,0 0,1 0,-1 0,0 0,0 0,1 0,-1 0,0 1,1-1,-1 0,0 0,0 0,1 0,-1 1,0-1,0 0,0 0,1 1,-1-1,0 0,0 0,0 1,1-1,-1 0,0 0,0 1,0-1,0 0,0 1,0-1,0 0,0 1,0-1,0 0,0 0,0 1,0-1,0 0,0 1,0-1,0 0,-1 1,-7 57,-107 296,86-279,-191 463,-120 143,262-529,-194 351,-338 469,537-866,-146 204,-25-22,232-276,3-1,0-1,-1 0,-1 0,0-1,0-1,-1 0,0 0,-22 10,34-18,-1 0,0 0,1 1,-1-1,0 0,1 0,-1 0,0 0,1 0,-1 1,0-2,0 1,1 0,-1 0,0 0,1 0,-1 0,0 0,1-1,-1 1,0 0,1-1,-1 1,1 0,-1-1,0 1,1-1,-1 1,1-1,-1 1,1-1,0 1,-2-2,2 0,-1 0,1-1,0 1,0 0,0 0,0 0,0-1,0 1,0 0,1 0,0-3,23-60,-22 61,102-249,74-154,132-209,-152 298,21-53,259-781,-334 800,95-310,-104 400,-90 370,-8-59,-2 1,-23 93,10-60,-106 380,-447 990,13-374,-72-41,540-905,46-72,-55 102,93-147,13-21,13-23,185-386,75-142,40-85,-295 588,126-277,166-537,-224 504,-46 167,-35 140,-8 35,0 0,13-35,-11 115,-9-8,-3 0,-11 53,-8 59,-13 123,23-191,-207 849,75-466,66-227,-100 306,177-544,-120 340,97-286,-56 138,-125 221,190-395,8-10,-2-1,0-1,-1 0,-19 20,32-39,0 0,0 0,0 0,0 0,0 1,-1-1,1 0,0 0,0 0,0 0,0 0,-1 1,1-1,0 0,0 0,0 0,0 0,-1 0,1 0,0 0,0 0,0 0,-1 0,1 0,0 0,0 0,0 0,-1 0,1 0,0 0,0 0,0 0,-1 0,1 0,0 0,0 0,0 0,-1 0,1-1,0 1,0 0,0 0,0 0,0 0,-1 0,1-1,0 1,-4-14,4-22,0 34,3-40,3 0,1 1,15-46,-7 24,264-844,-235 780,165-438,-150 398,152-482,-173 486,14-53,-48 209,-2 8,1 21,-4 33,-57 238,-180 638,82-485,119-353,-97 231,97-241,-37 77,-16 7,119-299,18-108,-1-10,29-128,63-305,-100 465,37-282,-70 464,52-879,-17 285,-18 352,8 18,-24 198,-5 49,-1 17,-13 227,12-226,-5 70,-24 110,-20 78,0-17,-87 370,59-284,-24 129,67-282,-13 55,34-175,-38 164,92-303,-2-63,-16 48,94-334,50-177,-26-65,-54 32,-76 533,38-654,-37 586,-4 104,7 3,-13 155,-25 443,12-409,-14 89,-21 106,-17 90,-21 111,28-141,29-204,-13 70,-56 248,48-316,28-108,22-121,-2 6,7-32,5-151,11-145,-14 271,12-404,-10 195,-2 108,-3 24,5-437,-8 272,-4-302,-6 449,-1-140,8 227,3-107,6 184,-2 32,-4 25,0 701,-4-356,-16-105,1-66,-16 148,7-147,2-19,8-61,9-73,-3 74,11-1445,16 836,0 31,-1-11,-12 406,2 1,21-91,-21 124,2 1,11-30,-19 60,0 1,0 0,0 0,0 0,0 0,0-1,0 1,0 0,0 0,0 0,0 0,0-1,0 1,0 0,0 0,0 0,1 0,-1-1,0 1,0 0,0 0,0 0,0 0,0 0,0 0,1-1,-1 1,0 0,0 0,0 0,0 0,1 0,-1 0,0 0,0 0,0 0,0 0,1 0,-1 0,0 0,0 0,0 0,0 0,1 0,-1 0,0 0,0 0,0 0,0 0,1 0,-1 0,0 0,0 0,0 1,0-1,1 0,5 14,1 23,-6-35,2 16,13 73,8 162,-7 22,-12-177,6 203,6 49,-2 73,-10-340,8 243,4-443,-26-113,3 127,1-476,8 310,-13-70,2 148,-15-151,6 141,-2 0,-6-126,10 15,13 198,4-101,6 165,1-17,8-84,-15 41,-5-114,-14 155,13 57,1 1,0-1,0 0,-1-22,-13-99,15 119,-1 0,0 0,-1 0,-9-17,8 20,1-1,0 1,1-1,0 1,0-1,0-17,-4-14,5 37,1-1,0 0,0 0,0 0,1 0,0-13,1 18,-1 1,1-1,0 0,-1 1,1-1,0 0,0 1,0-1,0 1,0 0,0-1,1 1,-1 0,0 0,1 0,-1-1,1 2,-1-1,1 0,0 0,-1 0,1 1,0-1,-1 1,1-1,0 1,0 0,-1 0,1-1,0 1,2 1,10-1,-1 1,0 0,1 1,-1 0,0 2,12 3,-10-2,0-1,-1-1,1 0,24 1,145 13,-151-17,-1 2,41 8,-44-7,0-1,46-2,-50-2,-1 2,1 1,-1 0,32 8,-23-4,0-1,0-1,0-2,46-5,4 2,43-1,133 6,-194 4,-27-2,43-1,52 14,-108-16,0 1,0 1,39 12,14 2,-35-9,-23-4,-1-1,1-2,29 2,182 12,-213-15,0 1,-1 1,34 9,14 3,-23-6,80 27,-78-21,0-3,0-2,78 7,-56-10,86 4,-122-9,0 2,0 1,40 11,-30-6,50 13,-55-12,-1-2,1-2,1-1,52 2,62 8,-109-15,69 11,103 4,-121-5,105-1,-31 7,-147-17,11-1,0 1,0 2,0 1,0 1,33 9,-38-7,0-1,0-1,31 0,16 2,100 11,-88-10,-63-6,0 0,0 1,-1 2,26 6,22 10,-29-10,53 23,-32-9,-32-13,48 24,-56-25,1 0,25 7,-24-9,-1 1,26 13,128 94,-93-68,-66-40,0 1,0 0,0 1,-1 1,23 22,-13-9,43 31,7 7,-58-45,-2 2,0-1,-2 2,0 0,11 24,3 2,43 80,-65-118,1 2,-2-1,1 0,4 18,-8-26,-1 0,0 0,1 0,-1 0,0 1,0-1,0 0,0 0,0 0,0 1,0-1,0 0,0 0,-1 0,1 0,0 1,-1-1,1 0,-1 0,0 1,0-1,0-1,-1 1,1-1,0 1,0-1,-1 0,1 1,0-1,-1 0,1 0,0 0,-1 0,1 0,0 0,-1-1,1 1,0 0,0-1,-1 1,1-1,0 1,0-1,-2-1,-127-41,39 15,-156-41,123 37,-190-45,-27-8,-156-52,338 89,-326-92,408 119,-381-86,-335 22,253 77,316 10,-579-2,706 10,43-2,-113 25,123-27,9-1,-54 1,-124 10,7-14,-163-5,292-4,-45-2,94 7,-1 0,-48-12,-22-3,-129-22,188 30,-6-5,106 10,615 5,-641 1,62 12,-74-10,325 84,-278-68,92 35,-190-58,22 3,0 0,0 0,0-1,0-1,0 1,-10-4,-15-7,-1 2,-1 1,-68-9,23 5,-204-37,181 32,-85-11,-250-25,122 27,118 11,-34 0,20-1,313 35,-7-13,153 30,125 11,-181-27,250 25,3-12,-194-19,318 10,-116-6,-389-16,42 0,-94-1,-1-1,0-1,0 0,0 0,0-1,18-8,-29 11,1 0,0 0,-1 0,1 0,-1-1,1 1,-1 0,1-1,-1 1,1 0,-1-1,1 1,-1 0,0-1,1 1,-1-1,0 1,1-1,-1 1,0-1,0 1,1-1,-1 1,0-1,0 0,0 1,0-1,1 1,-1-1,0 1,0-2,-14-14,-26-5,39 21,-42-16,-64-14,28 8,-87-13,141 31,-163-20,89 14,-216-12,311 22,-409-1,259 21,71-6,80-14,-8 1,1 0,0 1,0 0,0 1,0 0,0 0,-16 8,32-9,0 0,0-1,0 0,-1 0,12-1,167-2,153 4,-230 6,51 0,135 19,-64-2,89 8,-303-31,-1 0,1 0,-1 2,0 0,28 11,-55-19,0 0,0 1,0 0,0 1,0 1,0 0,-1 1,-18 1,8 0,-47-5,-10-5,0 4,-111 6,57 2,-510 10,472-5,-143 10,252-11,-389 52,408-50,18-5,0 1,0 2,0 0,1 2,-39 18,65-26,-1-1,0 0,1 1,-1-1,0 0,1 1,-1-1,1 0,-1 1,0-1,1 1,-1-1,1 1,0 0,-1-1,1 1,-1-1,1 1,0 0,-1-1,1 1,0 0,0 0,0-1,-1 1,1 0,0-1,0 1,0 0,0 1,1-1,0 0,0 1,0-1,0 0,0 1,0-1,0 0,0 0,0 0,0 0,1 0,-1 0,3 1,57 22,-51-20,262 77,-130-43,678 183,-657-179,159 36,78 21,80 18,-186-57,-292-60,1 0,-1 1,0-1,0 1,1-1,-1 1,0 0,0 0,0 0,0 0,0 1,0-1,0 0,-1 1,3 1,-4-2,0-1,0 0,0 1,0-1,0 0,0 0,0 1,0-1,0 0,0 0,0 1,0-1,0 0,0 1,0-1,0 0,0 0,0 1,-1-1,1 0,0 0,0 1,0-1,0 0,-1 0,1 0,0 1,0-1,-1 0,1 0,0 0,0 0,0 0,-1 1,1-1,-1 0,-24 5,-349-3,183-5,-1537 3,1351 10,130-2,21-1,-156 2,28 20,314-24,36-5,-1 0,1 1,-1-1,0 1,1 0,-1 0,1 0,-1 0,1 1,-1 0,1 0,0 0,-7 5,11-6,1 0,-1-1,1 1,-1 0,0-1,1 1,0-1,-1 1,1 0,-1-1,1 1,0-1,-1 0,1 1,0-1,-1 1,1-1,0 0,0 0,-1 1,1-1,0 0,0 0,0 0,-1 0,1 0,0 0,0 0,0 0,-1 0,2-1,30 4,234 14,-34-1,246 16,111 2,34-1,-263-9,593 3,-156-28,-793 1,0 0,0 0,-1 0,1 1,0-1,0 1,-1 0,1 0,0 0,-1 0,6 3,-12-2,0-1,0 0,-1 0,1 0,0-1,-1 1,1-1,-5 0,-153 17,106-9,-72 1,-170 9,96-3,-155 18,-45 2,97-11,-75 2,-335-27,712 1,1 0,-1 0,0 1,1-1,-1 0,0 0,0-1,1 1,-1 0,0 0,1-1,-1 1,0-1,1 0,-1 1,1-1,-1 0,1 0,-1 0,1 0,0 0,0 0,-1-1,1 1,0 0,0 0,0-1,0 1,0-1,1 1,-1-1,0 1,1-1,-1 0,1 1,-1-1,1 0,0 1,0-1,0 0,0 0,0 1,0-1,0 0,0 1,1-1,0-2,1-2,0 0,0 0,0 0,1 0,0 1,1-1,-1 1,1 0,0 0,0 0,0 0,6-4,27-17,0 2,2 1,1 2,0 2,60-20,221-50,-272 77,133-22,316-20,-366 44,712-13,-785 23,-25 0,60 10,-80-8,0 1,-1 0,0 1,0 1,0 0,0 1,14 8,-25-12,0 0,0 0,0 0,-1 0,1 1,0-1,-1 0,0 1,1-1,-1 1,0-1,0 1,-1 0,1-1,0 1,-1 0,0 0,1-1,-1 1,0 0,-1 0,1-1,0 1,-1 0,0 0,1-1,-1 1,0-1,-2 5,0 1,-1 1,0-1,-1 0,1 0,-1 0,-1 0,-10 10,-10 4,-1-1,-2-1,0-2,-34 16,-16 11,-659 351,639-347,-497 233,335-160,139-68,-117 61,236-113,0-1,0 1,0 0,0 0,0 1,1-1,-1 1,1-1,-3 5,5-7,-1 0,1 0,0 0,0 1,0-1,0 0,0 0,0 1,0-1,0 0,0 0,0 1,0-1,0 0,0 1,0-1,0 0,0 0,0 1,0-1,0 0,0 0,0 1,0-1,1 0,-1 0,0 0,0 1,0-1,0 0,0 0,1 0,-1 1,0-1,0 0,0 0,1 0,-1 0,0 1,24 0,-9-3,0-1,-1-1,1 0,-1-1,1 0,18-11,82-52,-78 44,312-180,203-193,57-90,-358 296,-240 184,16-10,-21 22,-10 16,-12 20,-3 0,-1-1,-33 48,-4 9,-107 175,60-104,-70 100,-273 320,-33-60,72-165,377-338,-88 71,-191 116,300-206,-4 2,0 0,0-1,-1 0,-20 6,37-19,0 0,0 0,0 1,0 0,1-1,6-8,90-185,4-6,103-179,-123 232,-7-4,-6-3,93-325,-52-57,-104 500,-2 15,0 0,-2 0,-1 0,-1 0,-1-1,-1 1,-5-27,6 52,0 0,0 0,0 0,0 0,0 0,0 0,-1 0,1 0,0 0,-1 0,1 0,-1 0,1 0,-1 0,1 0,-1 0,0 0,1 0,-1 1,0-1,0 0,0 1,0-1,1 0,-1 1,0-1,0 1,0-1,0 1,0 0,-2-1,2 2,-1 0,0 0,0 0,1 0,-1 0,0 0,1 0,-1 0,1 1,-1-1,1 1,0-1,0 1,0-1,-1 3,-34 68,-14 83,28-80,-36 91,-13 45,-33 99,67-205,-107 227,86-208,-83 137,0-2,136-240,14-22,18-26,27-68,118-199,-20 45,-63 99,121-228,-157 280,94-207,-147 306,0 1,0-1,0 1,0 0,0-1,0 1,0 0,0-1,0 1,0 0,0-1,1 1,-1 0,0-1,0 1,0 0,0-1,1 1,-1 0,0-1,0 1,1 0,-1 0,0 0,0-1,1 1,-1 0,0 0,1 0,-1-1,0 1,1 0,-1 0,0 0,1 0,-1 0,1 0,-1 0,0 0,1 0,-1 0,0 0,1 0,-1 0,0 0,1 0,-1 0,0 1,1-1,5 26,-6 56,0-64,-1 77,2 4,-21 174,-81 369,38-250,7 14,55-403,-45 416,35-290,7 180,5-176,2-137,1 0,-1 0,0 0,0 0,-1-1,5-9,71-294,-5 22,105-445,-60 178,-76 344,-39 191,-2 3,1 0,1 0,1 0,0 1,0-1,9-17,-9 92,-3 425,-3 196,-24-428,2-43,0 63,-3 52,1-113,1-24,-1-21,2-13,12-95,15-137,29-120,47-224,30-252,-70 249,-20-493,-36 743,0-18,0 5,9 128,0-91,7 177,-11 224,6 18,-2 4,-1-119,-8 67,-14 63,-5 31,12-67,1-8,-10 157,33-66,0-321,1 1,1-1,0 0,0 0,1 1,0-1,4 9,-6-16,0-1,-1 0,1 0,0 1,0-1,0 0,0 0,0 0,0 0,0 0,0 0,1 0,-1 0,0-1,1 1,-1 0,0-1,1 1,-1-1,3 1,-2-1,1 0,-1-1,0 1,0-1,1 0,-1 1,0-1,0 0,0 0,0-1,0 1,0 0,0-1,0 1,-1-1,1 1,2-5,8-9,-2-1,1 0,-2-1,-1 0,0-1,9-28,9-20,67-160,-33 72,267-827,-271 792,135-602,-131 452,-41 219,-4-1,-3-136,-5 221,-7 36,0 0,0-1,0 1,0 0,0 0,0 0,0 0,0 0,0 0,0-1,0 1,0 0,0 0,0 0,1 0,-1 0,0 0,0 0,0-1,0 1,0 0,0 0,0 0,0 0,0 0,1 0,-1 0,0 0,0 0,0 0,0 0,0 0,0 0,1 0,-1 0,0 0,0 0,0 0,0 0,0 0,1 0,-1 0,0 0,0 0,0 0,0 0,0 0,0 0,1 0,-1 0,0 0,0 0,0 0,0 0,0 0,0 0,0 1,4 19,-1 298,-5-162,-2-90,-19 113,2-38,-21 107,17-125,-117 606,82-456,-34 132,27-161,60-206,6-29,0 0,-1-1,0 0,-6 15,12-66,38-144,-4 14,18-95,-30 126,30-156,2-34,46-298,-84 514,9-92,-15 55,5-129,-23 174,-62 379,20-44,11-48,-88 329,47-202,-58 236,104-435,4-19,-17 111,41-181,2-14,0 1,-1 0,0-1,0 1,0-1,0 1,-2 3,20-106,76-356,-37 188,5-37,-5-10,-42 214,31-244,-78 548,28-177,-9 35,-32 83,25-82,-29 72,-5-2,-96 169,103-218,-4-1,-63 77,112-158,1 0,-1-1,1 1,-1-1,0 1,0-1,0 0,0 0,-1 0,-4 2,7-4,1 0,-1 0,0 0,1 1,-1-1,1 0,-1 0,1 0,-1 0,0 0,1 0,-1 0,1-1,-1 1,1 0,-1 0,0 0,1 0,-1-1,1 1,-1 0,1-1,-1 1,1 0,-1-1,0-1,1 1,-1 0,0-1,1 1,0 0,-1-1,1 1,0-1,-1 1,1 0,0-1,0 1,0-1,1 1,-1-3,8-51,2 0,23-71,48-107,-24 75,263-970,-247 722,-46 170,-14 105,11-501,-25 573,19-86,-17 150,-1 0,1-1,0 1,0 0,0-1,1 1,0-1,0 1,0-1,0 0,0 0,1 0,0 0,0 0,0-1,0 1,1-1,0 0,-1 0,1 0,0 0,0-1,0 0,1 0,-1 0,1 0,6 1,471 134,-192-83,24-7,-248-40,1-4,85-5,-35 0,-85 2,58 2,0-5,-1-3,134-26,-164 18,1 3,0 2,105-2,-163 12,0-1,1 0,-1 0,0 0,0-1,0 1,0 0,1-1,-1 0,0 1,0-1,3-2,-7-4,-16-3,-19-2,0 1,0 1,-1 2,-39-3,-154 3,-81-9,276 15,-47-7,39 3,10-5,33 11,-1-1,1 1,0-1,0 1,0-1,0 1,0-1,0 0,0 0,0 1,0-1,1 0,-1 0,0 0,0 0,1 0,-1 0,1 0,-1 0,1-1,-1 1,1 0,0 0,-1 0,1 0,0-2,2 3,0-1,1 1,-1 0,0 1,1-1,-1 0,0 1,0-1,1 1,-1 0,0 0,0 0,0 0,3 1,1 1,56 20,-41-14,1-2,0 0,34 6,23 2,-49-9,1-1,0-1,30 0,123 13,-138-16,-30 1,-1-1,1-1,0-1,-1 0,24-5,-39 6,0 0,1 0,-1 0,0 0,0 0,0 0,1 0,-1 0,0-1,0 1,1 0,-1 0,0 0,0 0,0 0,1 0,-1-1,0 1,0 0,0 0,0 0,0 0,1-1,-1 1,0 0,0 0,0 0,0-1,0 1,0 0,0 0,0-1,0 1,0 0,0 0,0-1,0 1,0 0,0 0,0 0,0-1,0 1,0 0,0 0,0-1,0 1,0 0,0 0,-1 0,1-1,0 1,0 0,-17-13,-21-6,-571-125,336 96,90 20,43 8,-96-8,77 12,20 8,-2 0,83 2,-85 5,167 2,0 2,41 10,26 4,-53-11,45 13,-47-10,51 7,190 25,142 9,-284-30,-79-11,98 5,50 3,8 0,-144-14,67 12,5 0,-75-10,178 6,123 6,-260-20,138 6,-162 14,-64-13,-1 0,1 0,33 1,71 4,-78-4,46-6,-72 0,1 0,-1 1,1 1,30 5,98 49,238 82,-331-120,83 22,38 2,-148-33,-10-2,1-1,27 4,-42-9,26 3,1 1,-1 1,50 17,-61-15,4 3,-1-2,1 0,43 8,-52-13,-1 0,0 1,0 0,0 1,0 1,-1 0,0 0,0 1,-1 1,0-1,10 11,25 17,27 0,-131-32,-342-1,-153-5,409-4,-148-3,-79-15,2 0,84 8,-2 0,-1505 18,1764 5,28-6,1 1,-1-1,1 0,-1 1,1-1,0 1,-1-1,1 0,-1 1,1-1,0 1,-1-1,1 1,0-1,0 1,-1-1,1 1,0 0,0-1,0 1,0-1,-1 1,1 0,0-1,0 1,1 0,-1 1,1 0,0-1,0 1,0 0,1-1,-1 1,0-1,0 1,1-1,-1 0,1 0,0 1,-1-1,1 0,0 0,-1-1,1 1,0 0,0-1,0 1,0-1,0 1,2-1,81 20,-48-10,1-2,0-1,67 2,9 0,-38-1,-24-5,228 10,914-14,-814 19,-87-2,-267-14,-37 5,-47 7,53-13,-208 29,151-23,-111 9,-52 7,-30 0,0 0,-385 32,516-47,-316 31,-22 1,-132 32,412-45,2 0,-292 36,102-7,62-6,116-11,116-22,34-2,41-15,-1 1,1-1,0 1,-1-1,1 1,0-1,-1 1,1 0,0 0,0 0,0 0,0 0,-1 0,2 0,-1 0,0 0,0 1,0-1,0 0,1 1,-1-1,1 0,-1 1,1-1,-1 3,2-3,-1 1,1-1,0 0,0 1,0-1,0 0,0 0,0 0,0 0,1 0,-1 0,0 0,1-1,-1 1,0 0,1-1,-1 1,3 0,35 10,-24-7,17 5,1-2,51 5,0 0,118 11,-76-11,536 34,-205-22,-302-17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17.28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0,'22'19,"0"-2,2-1,0 0,0-2,47 20,-18-9,51 21,3-4,147 37,-149-45,122 56,-170-62,-2 3,62 44,-59-36,-21-15,181 114,-199-128,1 1,-1 1,-1 1,0 1,-1 1,-1 0,0 1,21 27,-34-38,-1 0,1 0,-1 0,-1 1,1-1,-1 1,1-1,-2 1,1-1,0 8,-4 64,1-32,1 5,1-36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27.58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2,'20'0,"-11"-1,0 1,0 0,-1 0,1 1,0 0,0 1,-1 0,1 0,-1 1,16 7,3 1,0 0,0-2,1 0,1-2,-1-2,40 4,19 5,164 41,-135-20,65 1,-79 5,132 51,-196-74,24 9,-40-19,-1 0,39 22,0-1,-12-4,-33-17,0-1,0 0,17 5,-11-4,-1 0,37 21,15 7,5 2,-58-27,0-1,1-1,26 9,-33-13,0 0,0 1,15 9,29 14,-42-23,-1 1,0 1,23 17,4 2,217 111,-98-52,5 0,-152-77,37 22,73 60,-47-30,-44-37,52 50,-55-48,10 13,42 54,112 169,-18-29,-129-179,54 80,-92-121,-2-4,0 0,0 0,1 0,9 9,1 0,-1 1,-1 0,15 25,8 11,78 110,-72-107,52 91,-53-67,17 28,-39-70,55 96,-9-16,-62-113,-1 0,0 0,-1 1,0-1,0 1,0-1,-1 1,-1 0,1 0,0 14,-2-19,0 1,0-1,0 1,-1-1,1 0,-1 1,0-1,0 0,0 0,0 0,0 0,-1 0,0 0,1 0,-1 0,0 0,0-1,-1 1,1-1,-1 1,1-1,-1 0,0 0,1 0,-1-1,-6 4,-11 2,1-1,-1-1,0 0,-1-1,-31 1,-108-6,66-1,56 2,12 1,0-1,1-1,-50-10,32 3,-72-5,80 10,-82-14,82 13,-44-11,0-12,60 20,-1-1,1 2,-2 1,-27-4,-117-27,102 27,1-3,-114-38,130 40,37 8,0 1,1-1,-1-1,0 0,-16-7,11 3,-1 2,0 0,0 1,0 0,-30-2,-12-4,12 0,12 3,0-1,0-1,-32-15,31 11,-42-11,11 4,-16-4,44 14,-43-18,54 19,0 1,-40-8,40 11,1-1,-48-19,-102-40,100 38,45 17,-39-19,12 2,28 13,-43-25,-30-21,-26-17,10-21,36 27,41 35,2-1,-39-49,-17-36,37 34,-18-57,22 32,42 91,2-1,-10-28,-7-19,-34-81,37 86,-28-98,42 128,2 0,-5-47,6 36,-23-84,21 91,-8-55,16 80,0 0,0 0,1 0,1 0,1 0,0 0,6-22,-7 31,1-1,1 1,-1-1,1 1,0 0,0 0,0 0,1 0,0 0,0 1,0 0,1 0,6-5,2 2,-1 0,1 1,0 1,19-6,-25 9,15-4,1 0,-1 2,1 1,0 1,0 0,27 3,83-3,102 5,-206-1,0 1,0 2,0 1,0 1,-1 2,33 14,-9 2,-2 3,-1 1,-1 3,-1 2,-2 1,41 44,-80-73,-1 0,0 1,0 0,0 0,-1 0,0 0,-1 0,1 1,-1 0,-1 0,1 0,-2 0,3 12,-4-16,0 0,0 0,0 1,-1-1,0 0,1 0,-1 0,-1 0,1 0,0 0,-1-1,0 1,0 0,0-1,0 1,-1-1,1 0,-1 1,0-2,0 1,0 0,0 0,-1-1,1 0,-1 1,1-1,-1-1,-6 3,-10 5,-1-2,0 0,0-2,0 0,-26 2,40-6,-220 13,207-14,-1 0,0 0,-39-7,52 5,0 0,0 0,0-1,1-1,-1 1,1-1,0 0,0-1,0 0,-9-9,-14-15,2-1,1-2,2-1,1 0,1-2,-34-74,41 78,10 22,0-2,1 1,1-1,-1 0,2 0,0 0,-3-16,6 25,0 0,1 0,-1 0,1 0,0 0,-1 0,1 1,0-1,0 0,0 0,0 1,0-1,0 1,1-1,-1 1,1-1,-1 1,1 0,-1 0,1-1,0 1,-1 0,1 1,0-1,0 0,0 0,0 1,0-1,0 1,0 0,2-1,10-1,-1 0,0 1,17 0,53 1,0 4,0 3,114 26,79 47,-270-78,13 5,1 0,-1 1,-1 0,23 15,-37-20,1 0,-1 1,1 0,-1 0,0 0,-1 0,1 0,-1 1,0 0,0-1,0 1,-1 0,1 1,-1-1,0 0,-1 1,0-1,1 1,-2-1,1 9,0 1,0 0,-2 0,0 0,-1 0,0 0,-8 24,8-33,-1 0,1 0,-2 0,1-1,0 1,-1-1,0 0,-1 0,1 0,-1 0,0-1,0 0,0 0,0 0,-1-1,0 0,-11 5,-10 2,-2 0,1-2,-1-2,0 0,-39 1,-152-4,122-4,60-2,-1-1,1-2,0-1,0-3,1-1,-37-15,66 23,0 0,0 0,1-1,-1 0,1 0,-1-1,1 0,1 0,-1-1,1 1,0-1,0-1,1 1,-1-1,1 0,1 0,0-1,0 1,0-1,1 0,0 0,0 0,1-1,0 1,1 0,-1-17,1 20,1-1,0 0,1 1,-1-1,1 0,0 1,0-1,1 1,0-1,0 1,0 0,3-6,-1 7,0 0,0 0,0 1,0-1,0 1,1 0,0 0,-1 0,1 1,0-1,0 1,9-2,3-1,1 0,0 1,0 1,1 1,-1 1,0 0,34 4,-22 1,1 1,-1 1,53 19,-5 2,76 30,88 58,-227-105,0 0,0 1,-1 0,-1 1,0 1,-1 0,0 1,-1 0,0 1,-2 0,15 27,-16-20,-1 0,-1 1,-1 0,-1-1,-1 1,-1 1,-1-1,-1 0,-6 42,6-60,0 0,-1 0,0 0,0 0,0-1,-1 1,0 0,1-1,-2 1,1-1,0 1,-1-1,0 0,0 0,0 0,-1-1,1 1,-1-1,0 0,0 0,0 0,0 0,0-1,-1 1,1-1,-1 0,-8 2,-8 0,0-1,1 0,-1-2,0 0,-28-3,4 0,28 1,1 0,0-2,0 0,0-1,-23-9,-75-35,40 13,2-3,1-3,-93-71,159 108,-15-12,1-1,-33-35,47 46,1 0,0-1,-1 1,2-1,-1 0,1 0,0 0,1-1,-1 1,2-1,-1 1,1-1,-1-14,2 11,0 1,0-1,1 1,1-1,4-16,-4 22,0 0,0 1,1 0,-1-1,1 1,0 0,1 0,-1 1,1-1,0 1,-1-1,1 1,9-4,10-6,1 1,1 2,0 1,0 0,1 2,0 1,0 1,0 1,49 0,-30 3,26-1,0 2,0 4,82 15,-78-3,-1 2,0 4,-2 3,106 52,-166-69,0 0,0 0,-1 1,0 1,-1 0,0 0,0 1,-1 0,-1 1,0 0,-1 0,0 1,0 0,-1 0,7 28,-5-13,-2 1,-1 0,-1 1,-1-1,-2 0,-5 56,1-68,-1 0,0 0,-1 0,-1 0,-1-1,-1 0,0-1,0 1,-2-1,-13 16,14-18,0 0,-1 0,-1-1,0 0,-22 17,25-23,-1-1,0 1,0-2,-1 1,0-1,0-1,0 0,0 0,-20 2,8-2,-1 0,1-2,-1-1,1 0,-1-2,-43-8,-56-42,46 18,63 28,2 0,-1 0,1-1,0-1,0 0,1 0,0-1,1 0,0-1,0 0,1 0,0-1,1 0,0-1,1 1,0-1,1-1,-4-12,-2-9,6 20,0 0,1 0,-3-27,1-8,2 9,0-64,4 90,2-1,0 1,0-1,1 1,1 0,1 0,0 1,7-15,-4 14,0 0,1 0,1 1,0 0,1 1,0 0,1 0,0 1,0 1,2 0,-1 1,1 1,0 0,1 0,0 2,0 0,16-4,-12 3,0 2,0 0,0 2,1 0,-1 1,1 0,-1 2,1 1,0 0,-1 1,0 1,1 1,-1 1,0 0,-1 2,0 0,0 1,0 1,-1 0,0 2,-1 0,24 20,-23-16,-1 1,0 0,-1 1,-1 1,-1 1,0 0,14 30,-6-5,-3 1,19 69,13 97,-40-149,-2 1,-3 119,-5-178,0-1,0 0,0 1,-1-1,0 0,1 1,-1-1,-1 0,1 0,0 0,-1 0,1 0,-1 0,0 0,0 0,0 0,0-1,-1 0,1 1,-1-1,0 0,1 0,-1 0,0 0,0-1,0 1,0-1,0 0,-1 0,1 0,-7 1,-9 1,-1 0,1-2,-1-1,-29-2,9 0,-25 2,22 2,-1-3,1-1,0-3,-51-11,-15-9,72 19,0-2,1-2,-1-1,2-2,0-1,-42-24,72 34,1 0,-1 0,1-1,0 0,0 1,0-1,1-1,0 1,0 0,0-1,1 1,-1-1,1 0,1 0,-1 0,1 0,0 0,0-8,0 7,1 0,0 0,0 1,0-1,1 0,0 0,1 0,-1 0,1 1,0-1,1 1,0 0,0-1,0 1,1 0,4-6,-7 12,9-12,1 0,0 1,1 0,1 1,20-14,0 4,0 0,2 2,0 2,1 1,54-15,-7 11,0 2,1 5,142-4,-127 15,-55-1,0 1,1 2,-1 3,-1 1,71 18,-104-20,-1 0,0 1,-1 1,1-1,-1 2,0-1,0 1,-1 0,1 0,-1 1,-1 0,1 1,-1-1,-1 1,9 15,-7-9,-1-1,-1 1,0 0,-1 0,-1 0,0 1,-1-1,0 1,-1 23,-1 3,2-30,-2 0,1 1,-2-1,1 0,-1 0,-1 0,0 0,-1 0,0-1,0 1,-1-1,-9 18,-13 8,-37 42,50-65,0-1,0 0,-2 0,1-2,-33 18,36-22,0-1,-1 0,0-1,0 0,0-1,0-1,-1 1,1-2,-1 0,-20-1,-110 16,97-18,0-2,0-2,1-2,0-3,0-1,-71-29,87 29,-8-2,0-3,-45-26,73 37,-1 0,1-1,0 0,0-1,1 0,0-1,0 1,1-2,0 1,1-1,0 0,-8-17,7 4,0 0,2-1,1 0,1 0,0 0,2-1,1 1,6-43,-5 61,0-1,1 1,0 0,1 0,-1 0,1 0,1 0,-1 0,5-6,43-49,-36 43,-6 8,1 1,1-1,-1 2,1 0,1 0,-1 1,1 0,1 1,21-8,-10 6,1 1,0 1,0 1,32-1,-30 4,-1 1,1 1,0 2,-1 1,0 1,0 1,0 1,33 12,-32-8,-1 1,0 2,-1 0,0 1,30 24,-43-29,-1 1,-1 0,1 1,-2 0,1 0,-2 1,1 1,-2-1,0 1,0 0,-1 1,4 15,-4-4,-1 1,-2-1,-1 1,0 0,-2 0,-5 36,3-49,0 1,-1-1,-1 0,0-1,-1 1,-1-1,1 0,-2 0,-11 17,5-12,-1 0,0-1,-1-1,0 0,-22 16,21-21,0 0,-1 0,0-2,-1 0,0-1,0 0,-1-2,0 0,1-1,-24 1,-26 0,-107-7,61-1,64 2,0-3,0-2,1-2,0-3,0-1,1-3,1-1,1-3,-82-45,117 58,1-1,-1 0,1-1,0 0,1-1,0 0,0-1,1 1,1-1,-1-1,1 0,1 0,0 0,1-1,0 1,1-1,0-1,1 1,0 0,1-1,-1-21,3 4,0 2,7-55,-5 73,0 0,1 0,0 0,1 1,0-1,0 1,1 0,0 0,7-8,4-2,0 0,1 2,0 0,2 1,0 0,0 2,36-20,-11 12,1 1,85-24,-84 31,66-10,-19 10,151-4,-208 18,0 1,0 2,0 2,-1 1,1 2,-2 1,47 18,-70-21,0 1,-1 0,0 0,0 1,-1 0,0 0,0 1,-1 1,0-1,-1 1,0 1,9 17,0 1,-3 1,0 1,12 48,-20-54,-2 0,0 0,-2 0,-4 51,1-8,1-59,1 1,-2-1,1 0,-2 1,1-1,-1 0,0 0,-1-1,0 1,-7 10,-3 2,-1 0,-27 30,35-45,0 0,-1 0,1-1,-1 0,-1 0,1-1,0 0,-1 0,0-1,-10 3,1-1,0-1,0-1,0-1,-23 0,-11-2,1-2,-91-16,106 10,-77-14,1-6,-147-56,179 55,54 20,0 0,0-2,-42-25,56 29,1 0,0-1,1-1,0 0,0 0,1-1,-15-20,19 21,1 1,0-1,0-1,0 1,1 0,1-1,-1 0,2 0,-1 1,1-1,1-14,0 0,0 1,2-1,8-45,-7 59,1-1,0 0,0 1,1 0,1 0,0 1,0-1,0 1,1 0,13-11,8-8,2 1,1 2,2 1,0 2,1 1,1 1,1 2,0 2,2 1,0 2,0 2,1 1,0 2,1 2,0 1,74 2,-66 3,-11-1,-1 2,68 10,-92-8,0 0,0 0,-1 2,1-1,-1 1,0 1,0 0,-1 1,0 0,0 0,0 1,12 13,-15-13,-1 1,0-1,0 1,0 1,-1-1,-1 1,0 0,0 0,-1 0,0 0,-1 1,2 11,-1 7,-2 0,-1-1,-4 39,2-59,0-1,0 1,-1-1,0 0,0 1,0-1,-1-1,0 1,-1 0,-8 9,-57 58,64-68,-9 8,-2-1,1 0,-2-1,1-1,-2 0,-25 10,7-6,0-3,-57 13,55-18,-1-1,1-2,-1-2,0-1,-69-9,44-2,0-3,-104-36,138 39,0-1,1-2,0-1,1-1,-43-31,62 36,0 0,1 0,0-1,0 0,1-1,1 0,0 0,0-1,1 0,1 0,0 0,1-1,1 0,0 1,0-1,2 0,-1-1,3-26,0 36,0 0,0-1,1 1,-1 0,1 0,1 0,-1 0,1 1,0-1,0 1,0-1,0 1,1 0,0 0,0 0,0 1,0 0,1-1,-1 2,1-1,0 0,-1 1,8-3,7-2,-1 0,1 2,1 0,39-5,174-5,-201 15,11-1,0 2,-1 2,68 14,213 78,-265-74,25 9,87 43,-140-58,-4-2,1 2,25 18,-12-4,-16-14,-1 1,-1 2,-1 0,-1 1,0 1,-1 0,21 32,-31-39,0 1,-1-1,-1 2,0-1,-1 1,-1 0,0 0,-1 0,0 1,-2 0,0-1,1 23,-4-5,1-3,-1-1,-1 0,-8 40,7-59,0 0,0 0,-1-1,-1 1,1-1,-1 0,-1 0,0-1,0 1,-1-1,0 0,0-1,-11 9,-2 0,4-1,0-2,-1 0,0-1,-1 0,-1-2,0 0,0-1,-25 8,-21 1,35-9,1-1,-1-2,0-1,-44 2,-2-6,-27 1,-172-20,241 12,1-2,-1-2,2 0,-1-3,1 0,1-2,1-2,-49-34,72 45,-1-1,1 0,1-1,-1 0,1 0,1 0,-1-1,1 1,1-1,0 0,0-1,1 1,0-1,-3-18,2 0,1 1,2 0,1-1,3-33,0 46,1-1,0 1,0 0,2 0,0 0,1 1,0 0,1 1,0-1,1 1,1 1,0 0,1 0,0 1,1 0,0 1,0 1,1 0,18-10,-10 9,1 0,1 1,-1 2,1 0,45-6,-14 7,80 1,-97 4,-1 2,0 1,0 2,0 1,47 14,-5 6,-1 4,-2 3,-2 3,77 49,-110-58,73 63,-97-74,-1 1,0 0,-2 1,0 1,0 0,16 34,-20-32,-2 0,0 0,-1 1,0 0,3 40,-4 107,-5-114,-1-48,1-1,-1 1,0-1,0 1,-1-1,0 1,0-1,0 0,-1 0,1 0,-1 0,0 0,-1 0,1-1,-1 0,0 1,0-2,0 1,-1 0,1-1,-1 0,0 0,0 0,0 0,0-1,-7 2,-6 3,-1-1,1-1,-1-1,-1 0,1-2,-28 1,13-2,-1-1,1-1,-1-2,1-2,-61-16,-48-13,58 15,51 11,-253-70,233 60,2-3,0-1,-60-37,105 54,0 0,1 0,0-1,0 0,0 0,1 0,0-1,0 0,1 0,-1 0,2 0,-1-1,1 1,0-1,1 0,0 0,0 0,0 0,1-1,1 1,-1 0,1-1,1 1,-1 0,1 0,1-1,0 1,0 0,0 0,1 1,0-1,1 0,0 1,0 0,0 0,1 0,0 0,12-11,5-2,2 0,0 2,1 0,51-25,116-40,-190 82,68-23,1 3,2 3,125-15,-136 28,0 3,73 6,-98 1,0 2,0 1,-1 1,0 2,-1 2,-1 2,0 0,0 3,53 36,-74-43,0 0,0 1,-1 1,0-1,-2 2,1 0,-1 0,-1 1,-1 0,0 0,-1 1,-1 0,0 0,-1 1,-1 0,0 0,-1 0,-1 0,-1 0,-1 0,-2 33,0-41,0 1,-1-2,0 1,-1 0,0-1,0 1,0-1,-1 0,0 0,-1-1,0 0,0 0,-1 0,1-1,-1 1,-10 5,3-2,0 0,0-1,-1-1,0 0,-1-1,1-1,-1-1,-19 5,-3-5,0-2,-1-2,-71-6,88 1,0-1,0-1,1 0,0-2,-22-11,0 0,40 18,-229-100,197 83,0-2,1-1,1-1,-39-36,62 47,1 0,0 0,0-1,1 0,1 0,0-1,1 0,0 0,1-1,0 0,1 0,1 0,0 0,-1-22,2-2,1 0,2 1,2-1,9-50,-8 71,0 1,2-1,0 2,0-1,2 1,17-29,2 6,39-45,-47 62,1 0,1 2,1 0,0 1,2 1,-1 1,2 2,0 0,1 1,48-15,-49 20,0 1,0 2,0 1,1 0,51 1,-57 4,0 1,0 0,0 2,-1 0,1 1,-1 1,0 1,-1 0,1 2,-2 0,1 1,30 23,-27-16,-2 1,0 1,-1 0,-1 1,-1 1,0 1,-2 0,-1 1,14 32,-11-13,-1 2,-3-1,-1 2,-3 0,5 76,-8-41,-9 119,3-189,-1-1,0 0,-1 0,1 0,-2-1,1 1,-1-1,-1 1,1-1,-1-1,-1 1,1-1,-2 0,1 0,0 0,-1-1,-1 0,1-1,-1 1,0-1,0-1,0 1,0-2,-1 1,0-1,-12 3,-9 0,1 0,-1-3,0 0,0-2,0-1,-1-1,1-2,1-1,-1-1,1-2,-1-1,2-1,-34-16,38 14,-2-1,1-1,1-1,0-2,-23-18,40 29,1-1,0 0,1 0,0-1,0 1,0-1,1-1,0 1,0 0,1-1,0 0,0 1,0-1,1-1,1 1,-1 0,1 0,1-12,0 17,-1-37,3 0,7-51,-6 77,0 1,1-1,0 1,1 0,1 1,0-1,0 1,1 0,1 1,13-16,2 0,2 1,0 1,2 1,0 1,2 1,0 2,2 1,0 1,40-16,-49 27,-1 1,1 1,0 1,41-3,95 6,-83 3,-57-1,1 1,-1 0,0 2,0 0,-1 1,1 1,-1 0,21 12,-14-6,0 2,-1 1,0 1,36 34,-46-35,-2 0,0 1,-1 0,0 1,-2 0,0 1,0 0,-2 0,0 0,4 27,0 27,-2 1,-4 1,-7 108,-3-146,-1-1,-1 1,-14 34,3-10,15-46,-1 1,0-1,-1 0,0 0,-1-1,-1 0,0 0,0-1,-2 0,1 0,-2-1,1 0,-1-1,-1 0,0-1,0 0,-1-1,0-1,-1 0,1 0,-16 4,0-4,0-1,0-2,-53 1,-89-10,131 0,0-2,1-1,0-3,0-1,-63-29,86 34,0-2,1 1,0-2,1 0,-22-18,30 22,-1-1,1 1,1-1,-1-1,1 1,0-1,1 0,0 0,0 0,0 0,1-1,-3-13,3 5,-1-4,0 0,2-1,-1-31,4 47,-1-1,1 0,0 1,1-1,0 1,0-1,0 1,1 0,-1 0,2 0,-1 0,0 1,1-1,0 1,8-8,6-5,1-1,1 2,0 1,1 0,1 2,0 0,1 1,1 2,0 0,46-13,-16 11,0 2,1 3,-1 2,2 2,-1 3,0 2,0 3,82 15,-54 4,-2 3,101 47,-160-63,-1 0,0 2,37 26,-50-32,-1 1,1-1,-1 2,0-1,-1 1,0 0,0 0,-1 0,0 1,0 0,6 16,-4 7,-1 1,-1 0,-2 0,-1 0,-2 0,-6 52,4-76,0 0,0 0,-1-1,0 1,0-1,-1 0,-1 1,1-2,-1 1,-11 13,-8 7,-35 31,53-54,0 0,-1 0,-1 0,1-1,-1 0,1 0,-1-1,0 0,0 0,-1-1,-8 1,-11 2,-47 2,24-7,0-2,0-2,1-2,-1-3,-54-17,-239-94,305 105,1-1,-42-26,69 36,1-1,-1-1,1 0,1 0,-1-1,2 0,-1 0,1-1,0-1,1 1,-9-18,10 8,0-1,1 0,1-1,1 1,1-1,1 1,3-36,-2 39,1 8,0 0,1 1,0-1,0 0,1 1,1 0,-1-1,1 1,1 0,0 1,0-1,1 1,0 0,0 1,1-1,0 1,0 1,1-1,14-9,4-1,0 2,1 0,0 2,2 0,33-9,-33 14,0 1,1 2,59-4,95 10,-70 1,-79 1,1 0,-1 2,0 2,-1 1,0 2,0 1,-1 2,0 1,-1 1,40 26,-63-34,0 0,0 0,-1 0,0 1,0 0,-1 1,0 0,-1 0,1 0,-2 1,1 0,-2 0,1 1,-1-1,-1 1,5 20,0 23,-3 0,-1 0,-5 68,-3-104,-1-1,0 0,-2 0,0 0,0-1,-12 18,8-14,-1 1,-1-1,-1-1,-1 0,-1-1,0 0,-2-1,0-1,-27 18,31-26,0 0,0-1,-1 0,-1-2,1 0,-1 0,0-1,-26 2,-14-1,-62-3,116-2,-15-1,1-1,0 0,0-1,0-1,-27-10,-76-39,95 41,8 4,1 0,0-1,1-1,0 0,0-1,1 0,1-1,0-1,-19-26,27 34,0-1,1 1,0-1,0 0,1 0,-1 0,1 0,0 0,1 0,0-1,0 1,0 0,1-1,0 1,0-1,0 1,1-1,0 1,0 0,1-1,0 1,0 0,0 0,1 0,0 0,0 1,0-1,1 1,6-7,-3 4,0 1,1 0,0 1,0 0,1 0,-1 1,1 0,1 1,9-4,92-27,-97 32,48-9,0 3,1 2,-1 4,95 5,-37 0,-89-1,0 1,0 1,52 12,-32-2,-27-7,0 0,0 1,31 15,-45-17,0 1,-1 0,0 0,0 0,-1 1,0 1,0-1,-1 1,0 1,0-1,-1 1,0 1,0-1,-1 1,-1 0,1 0,-2 0,1 0,-1 1,-1 0,0-1,0 13,22 104,-16-100,-2 1,-2-1,0 1,-2 0,-1 42,-1-69,0 1,-1 0,1-1,-1 1,1-1,-1 1,1-1,-1 1,0-1,0 0,1 1,-1-1,0 0,0 0,-1 1,1-1,0 0,0 0,0 0,-1 0,1-1,-2 2,-2 0,1-1,0 1,0-1,-1 0,1 0,-1-1,1 1,-5-1,-7-1,1 0,-1-1,-25-6,-123-42,152 45,5 3,1 0,-1 0,1-1,-1 0,1 0,0-1,-9-7,15 11,0-1,1 0,-1 1,1-1,0 0,-1 1,1-1,-1 1,1-1,0 1,-1-1,1 1,0 0,0-1,-1 1,1 0,0 0,0-1,0 1,-1 0,1 0,0 0,0 0,0 0,0 0,-1 0,3 1,26-3,3 3,1 2,48 10,-48-6,1-2,42 1,-47-4,0 2,37 8,-56-10,-6-1,1 1,-1-1,1 1,-1 0,0 1,0-1,0 1,0-1,0 1,0 0,-1 1,1-1,-1 1,0-1,0 1,-1 0,1 0,-1 0,0 1,0-1,0 0,2 7,-2-4,0 1,0 0,-1 0,1 0,-2 1,1-1,-1 0,-1 0,1 0,-1 1,-1-1,-2 10,3-17,1 0,-1-1,1 1,-1 0,1-1,-1 1,1 0,-1-1,0 1,1-1,-1 1,0-1,0 1,1-1,-1 0,0 1,0-1,0 0,1 0,-1 1,0-1,0 0,0 0,0 0,1 0,-1 0,0 0,0 0,0-1,0 1,1 0,-1 0,0-1,0 1,0 0,1-1,-1 1,0-1,1 1,-1-1,0 1,1-1,-2-1,-37-28,33 25,-33-26,22 18,0 0,1-2,1 1,-23-28,38 41,-1 1,1-1,-1 0,1 1,-1-1,1 0,-1 0,1 1,0-1,-1 0,1 0,0 1,0-1,-1 0,1 0,0 0,0 0,0 0,0 1,0-1,0 0,0 0,0 0,1 0,-1 1,0-1,0 0,1 0,-1 0,1 1,0-2,0 0,1 1,0 0,0 0,0 0,0 0,-1 0,1 0,1 1,-1-1,0 1,0-1,3 1,63-1,-32 6,60 15,-64-12,1-1,50 4,-78-11,1 0,-1 0,1 1,-1 0,1 0,-1 0,1 0,-1 1,0 0,0 0,1 0,-1 1,-1 0,1 0,0 0,-1 0,0 1,0 0,0 0,0 0,0 0,-1 1,0-1,0 1,0 0,0 0,-1 0,0 0,0 0,2 9,11 117,-13-112,0-9,1-1,0 0,0 0,1 0,0 0,1 0,0-1,0 0,1 0,0 0,0-1,8 8,-11-13,0 1,1-1,-1 0,0 0,1 0,-1-1,1 1,-1-1,1 0,0 0,0 0,0 0,-1-1,1 0,0 1,7-2,-8 1,1-1,-1 1,1 0,-1 1,1-1,-1 0,1 1,-1 0,1 0,-1 0,0 0,0 0,1 1,-1 0,0-1,0 1,0 0,-1 1,1-1,0 0,-1 1,0-1,3 5,-3-4,0 0,1 0,-1 0,1 0,-1-1,1 1,0-1,0 0,0 1,0-1,0-1,0 1,0 0,1-1,4 2,2 0,1-1,0-1,19 1,-23-2,-1 0,1 0,-1 0,0 1,1 0,-1 0,0 1,1 0,-1 0,0 0,0 1,-1 0,1 0,9 7,10 16,-19-19,1 0,0 0,0 0,0-1,0 0,1 0,0-1,1 0,-1 0,1-1,0 0,15 5,-21-9,-1 1,0 0,0 0,0 0,0 0,0 0,-1 0,1 0,0 1,0-1,-1 1,1-1,-1 1,1 0,-1-1,0 1,0 0,0 0,0 0,0 0,0 0,0 0,-1 0,1 1,-1-1,1 0,-1 0,0 0,0 3,1 9,-1 0,0 0,-4 19,4-28,-1-2,0 0,0 1,-1-1,1 0,-1 0,1-1,-1 1,0 0,0 0,0-1,0 1,-1-1,1 0,-1 0,1 0,-1 0,0 0,-3 1,-65 30,42-20,0 2,26-12,-1-1,0 1,0-1,0 0,0 0,0-1,-1 1,1-1,0 0,-1 0,1 0,-1-1,1 1,-1-1,1 0,-1 0,1-1,-1 1,-5-3,-33-9,0 2,0 1,-1 3,-75-2,106 7,0-1,0 0,0-1,0-1,1 0,-18-8,-29-8,-158-47,89 32,-46-10,7-1,-70-30,190 59,-57-29,69 29,-44-16,55 24,1-2,0-1,-23-16,-3-2,-9-2,-72-41,-139-55,227 111,18 6,-2 1,1 1,-54-11,-39-11,105 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0:58.9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1817,'-59'-118,"-64"-186,118 290,-87-287,74 232,4-2,-9-96,21 138,1-1,2 1,6-48,-5 64,1-1,1 1,1 0,0 0,0 1,1-1,1 1,0 0,16-20,0 4,2 1,0 1,1 1,2 2,1 0,45-26,119-60,108-36,-291 140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4:29.9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290 427,'-1'-4,"0"-1,0 1,-1 0,1 0,-1 0,0 0,-1 0,1 0,-1 1,1-1,-1 1,0 0,0 0,-1 0,1 0,0 0,-1 0,-7-3,-26-27,-30-57,52 66,-9-15,-32-70,26 56,23 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14.8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354 430,'0'45,"2"-5,-2-1,-2 1,-1-1,-2 0,-2 0,-12 39,-29 91,26-83,-20 126,29-145,3 1,-1 86,9-117,0 253,2-229,-3-106,-3-1,-1 0,-15-48,15 68,-1-19,2-1,2 1,3-69,-2-9,-4 20,-3-83,8-1,5-152,2 296,17-69,1-2,-20 91,-1-1,2 1,11-41,-15 64,0 0,0 0,0 1,0-1,0 0,0 0,0 0,0 0,0 0,0 0,0 0,0 1,0-1,0 0,0 0,0 0,0 0,0 0,0 0,1 0,-1 0,0 1,0-1,0 0,0 0,0 0,0 0,0 0,0 0,0 0,1 0,-1 0,0 0,0 0,0 0,0 0,0 0,0 0,0 0,1 0,-1 0,0 0,0 0,0 0,0 0,0 0,0 0,0 0,1 0,-1 0,0 0,0 0,0 0,3 22,0 28,14 193,-16-99,-3 150,-2-259,-17 69,9-49,-62 228,55-147,15-116,2-23,3-36,0 17,-3-210,5-181,1 357,2 0,3 1,29-98,-9 64,25-70,-41 137,-12 21,-1 1,0-1,1 1,-1 0,1 0,-1-1,0 1,1 0,-1 0,1-1,-1 1,1 0,-1 0,1 0,-1 0,1 0,-1 0,1 0,-1 0,1 0,-1 0,1 0,-1 0,1 0,0 1,1 0,0 1,0-1,-1 1,1 0,0 0,-1 0,0 0,1 0,-1 0,0 0,0 0,0 0,0 1,0 3,6 18,-2 1,-1-1,-1 1,0 27,1 10,2 298,-8-202,-11 190,9-205,4-96,-10 92,6-108,1 0,3 40,0-175,4 1,5 0,30-141,39-165,-36 201,60-225,-90 397,27-50,-39 86,0 1,0-1,0 0,0 0,0 0,0 0,0 0,0 0,0 0,1 1,-1-1,0 0,0 0,0 0,0 0,0 0,0 0,0 0,0 0,1 0,-1 0,0 0,0 0,0 0,0 0,0 0,0 0,1 1,-1-1,0 0,0-1,0 1,0 0,0 0,0 0,1 0,-1 0,0 0,0 0,0 0,0 0,0 0,0 0,1 0,-1 0,0 0,0 0,0 0,0-1,0 1,0 0,0 0,0 0,0 0,0 0,0 0,0 0,1-1,-1 1,0 0,0 0,0 0,0 0,0 0,0 0,0-1,3 19,-2 22,1 309,-5 190,-15-351,2-17,-11 46,3-25,8-83,9-70,-2 42,28-331,14-43,-5 99,-13 112,-3 3,24-129,54-165,-87 361,1 0,0 1,0-1,1 1,1 0,0 0,8-11,-12 27,-1 0,0 0,0 0,0 0,0 0,-1 8,0-10,14 144,5 118,-18-42,-3 166,-16-208,1-22,-7 35,14-129,-5 124,16-128,-1-37,0-60,13-249,3-142,-11 197,13-24,-3 57,2-58,-11 207,15-68,-12 74,-7 33,10-45,-12 52,1 1,-1-1,1 1,-1-1,1 1,-1-1,1 1,0-1,0 1,-1 0,1-1,0 1,0 0,0 0,1 0,-1 0,0 0,0 0,1 0,-1 0,0 0,1 0,-1 1,1-1,2 0,-2 1,-1 1,0-1,0 1,1-1,-1 1,0 0,0-1,0 1,0 0,0 0,0 0,0 0,0 0,0 0,0 0,0 1,0-1,-1 0,1 0,-1 0,1 3,12 34,-9-27,6 25,-1 1,5 59,8 31,-12-76,-1 1,3 86,-13 108,-2-95,5-15,-4 145,-15-172,11-80,1 0,-1 46,1-38,5-32,5-18,-1 3,166-555,-162 537,81-354,-14-17,-39 214,-19 91,-17 114,1 1,4 29,5 30,-5 1,-5 97,-1-74,-2-47,-3-1,-19 84,6-42,-36 219,-13 59,2-52,42-233,36-147,0 2,22-66,54-123,21-59,100-323,-189 556,-11 33,2-1,1 1,2 1,19-33,-33 67,0 1,0 0,0-1,0 1,0-1,0 1,0 0,0-1,0 1,1-1,-1 1,0 0,0-1,0 1,1 0,-1-1,0 1,1 0,-1 0,0-1,0 1,1 0,-1 0,0 0,1-1,-1 1,1 0,-1 0,0 0,1 0,-1 0,0 0,1-1,-1 1,1 0,-1 0,0 0,1 0,-1 1,1-1,-1 0,0 0,1 0,-1 0,1 0,0 1,5 22,-4 40,-2-61,1 183,-4 96,-15-76,-15 48,29-224,-2-1,-15 46,5-17,15-53,1-1,-1 0,0 0,1 1,-1-1,-1 0,1 0,0-1,-1 1,1 0,-1 0,0-1,0 1,-3 3,4-6,1 0,-1 0,0-1,1 1,-1 0,1 0,-1 0,1-1,-1 1,1 0,-1-1,1 1,-1-1,1 1,0 0,-1-1,1 1,0-1,-1 1,1-1,0 1,-1-1,1 1,0-1,0 0,0 1,0-1,-1 1,1-1,0 1,0-1,0 0,0 1,0-1,0 1,1-2,-4-26,3 28,1-46,1 1,13-65,-2 15,13-42,-8 48,49-282,-57 312,-4 28,-1 0,1-61,-7 144,-2 0,-1 0,-16 65,-50 158,62-244,-73 205,58-174,-31 63,-12 30,-85 199,108-260,-122 260,155-332,0-1,-17 25,18-38,10-19,8-19,416-809,-326 666,252-499,-311 579,108-297,-142 369,-1 0,-1 0,0-1,0-42,-37 115,-10 40,-33 109,40-101,-132 361,-123 194,245-564,12-21,-3-1,-3-2,-66 85,83-132,22-18,1-1,0 0,-1 0,1 0,-1 1,1-1,0 0,-1 0,1 0,-1 0,1 0,-1 0,1 0,0 0,-1 0,1 0,-1 0,1 0,-1 0,1 0,0-1,-1 1,1 0,-1 0,1 0,0-1,-1 1,1 0,0 0,-1-1,0-2,0 1,1 0,-1-1,1 1,0 0,-1-1,1 1,0-1,1 1,-1-1,0 1,1 0,-1-1,1 1,0 0,0-1,1-2,173-503,0 68,-86 191,34-87,-91 245,-26 85,-5 18,-4 16,-16 49,-3 0,-36 79,1-3,-51 165,-201 408,-16-124,-16-81,275-426,-4-3,-4-3,-138 129,206-214,4-1,-1 0,1 0,-1-1,0 0,0 1,0-1,0 0,-1-1,1 1,0 0,-1-1,-6 2,10-4,-1 0,1 1,0-1,0 0,0 0,-1 0,1 1,0-1,0 0,0 0,0 0,0 0,0 0,1 1,-1-1,0 0,0 0,1 0,-1 1,0-1,1 0,-1 0,1 1,-1-1,1 0,0 0,13-25,195-322,263-292,-357 499,259-351,-316 390,-380 838,66-206,256-530,-68 127,-145 205,180-289,-1-2,-2-1,-82 69,118-108,-1 0,1-1,-1 1,0 0,1-1,-1 1,0-1,1 1,-1-1,0 1,0-1,0 0,1 1,-1-1,0 0,0 1,0-1,0 0,1 0,-1 0,0 0,0 0,0 0,0 0,0 0,0 0,1 0,-3-1,3 0,-1 0,1 0,-1-1,1 1,0 0,-1 0,1 0,0-1,0 1,0 0,0 0,0-1,0 1,0 0,0 0,1-3,17-53,82-166,93-139,257-390,-413 691,144-265,-137 243,9-22,-74 145,4-9,-17 40,-260 661,255-645,-98 161,136-247,0 1,0-1,0 1,0-1,0 1,0-1,0 1,0-1,0 0,-1 0,1 1,0-1,-1 0,1 0,-1-1,0 1,-2 1,3-2,0 0,1-1,-1 1,0-1,1 1,-1-1,0 1,1-1,-1 1,1-1,-1 1,1-1,-1 0,1 1,-1-1,1 0,0 1,-1-1,1 0,0 0,0 1,0-1,-1 0,1 0,0 1,0-3,-2-13,1-1,2-26,-1 31,3-64,20-121,21 9,30-81,-25 103,28-85,5-17,12-176,-65 294,12-213,-27 198,-6-194,-10 218,-3 4,3 117,0 1,-2-1,0 1,-14-37,18 55,-1-1,1 1,-1-1,1 1,-1 0,0-1,1 1,-1 0,0-1,0 1,0 0,0 0,0 0,0 0,0 0,-1 0,1 0,0 0,-1 0,1 0,0 1,-1-1,1 1,-3-2,2 3,0-1,1 1,-1-1,0 1,1 0,-1 0,1-1,-1 1,1 0,-1 0,1 1,0-1,-1 0,1 0,0 1,0-1,-2 3,-6 11,0 1,1-1,-7 23,11-30,-114 311,95-253,-62 184,-72 198,-107 147,180-448,84-147,0 0,0 1,0-1,0 0,-1 1,1-1,0 0,0 1,0-1,0 0,-1 1,1-1,0 0,0 1,-1-1,1 0,0 0,0 1,-1-1,1 0,0 0,-1 1,1-1,0 0,-1 0,1 0,0 0,-1 0,1 0,-1 0,1 1,0-1,-1 0,1 0,0 0,-1-1,1 1,-1 0,1 0,0 0,-1 0,1 0,-1-1,-5-18,7-31,36-129,-7 36,-2-2,50-149,-12 57,-39 134,-10 39,52-177,2 42,-70 198,-1 1,0-1,0 0,1 1,-1-1,0 0,0 1,0-1,0 0,0 0,0 1,0-1,0 0,0 0,0 1,0-1,0 0,-1 1,1-1,0 0,-1-1,-11 4,-15 20,0 20,2 1,1 1,-24 66,-40 149,37-100,-19 74,20-60,-27 136,63-267,6-17,-10 44,16-54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22.6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1,'15'1,"0"2,0-1,0 2,0 0,-1 1,0 1,20 10,29 10,-2-5,22 9,2-4,165 30,-120-32,15 2,29-3,62 5,23-4,137 3,60-11,-3 0,-377-16,850 13,-540-8,57 4,46-4,-53-3,-313 5,82 3,-96-7,130 21,-78-14,-12-2,54 9,54-11,-151-8,-98 2,0 0,0-1,-1 0,1 0,0-1,-1 0,1 0,-1-1,0 0,0 0,10-6,-22 7,0 1,1-1,-1 1,0 1,0-1,0 1,-7 0,-56-1,1 4,-132 22,-7 9,41-9,-1-4,28-5,-44 0,22-3,-434 41,282-31,-201-15,297-11,-301 3,558 0,-15-1,1 1,-1 1,52 10,-54-7,1-1,0 0,33-2,42 4,-58 1,274 30,-79-11,-8-1,-29-9,161 3,-26-18,-377-3,1-1,-69-16,-15-3,21 8,-45-5,86 13,-31-2,68 8,-1-2,-45-10,48 8,-1 0,0 2,-33 0,95 4,43 7,-33-2,53 6,183 47,-9-5,-171-37,140 19,66 3,-169-24,-86-11,61-4,-50-1,-51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41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8189 486,'-379'-24,"84"10,86 8,-248-3,34 1,-169-2,81 4,-1027-64,739 64,463 8,281 1,52-2,0-1,0 1,0-1,0 1,0 0,0 0,0 0,0 0,0 1,0-1,1 1,-1 0,1 0,-5 4,7-5,-1 0,1 0,0 0,0 0,0 0,-1 1,1-1,0 0,0 0,1 0,-1 0,0 1,0-1,0 0,1 0,-1 0,1 0,-1 0,1 0,-1 0,1 0,0 0,-1 0,1 0,0 0,0 0,0-1,-1 1,1 0,0-1,0 1,0 0,0-1,0 1,2 0,46 24,-42-22,65 28,2-4,1-3,1-4,128 19,-57-23,1-7,160-10,-115-1,670-31,-340-8,-246 22,56-12,307-14,-293 20,-8 1,-291 21,0-2,88-19,-136 24,0 0,0 0,0 0,1 0,-1 0,0 0,0 0,0 0,1 0,-1 0,0 0,0 0,0 0,1 0,-1 0,0 0,0 0,0 0,1 0,-1 0,0 0,0 0,0-1,0 1,1 0,-1 0,0 0,0 0,0 0,0 0,0-1,1 1,-1 0,0 0,0 0,0-1,0 1,0 0,0 0,0 0,0 0,0-1,0 1,0 0,0 0,0 0,0-1,0 1,0 0,0 0,0-1,0 1,0 0,0 0,0 0,0 0,0-1,0 1,0 0,0 0,-1 0,1 0,0-1,0 1,0 0,-21-11,-35-7,54 17,-51-12,-85-9,106 18,-528-53,-186 8,473 38,-153-12,-339-13,-56-4,-204-3,485 44,537-1,-1 0,1 0,-1 1,1-1,-1 1,1 0,-1 0,1 0,0 0,0 0,-1 1,1-1,0 1,0 0,0 0,1 0,-1 1,0-1,-3 5,5-5,0 0,0 0,1 0,-1 0,0-1,1 1,0 0,-1 0,1 0,0 0,0 0,0 0,0 0,1 0,-1 0,0 0,1 0,0 0,-1 0,1 0,0 0,0-1,0 1,0 0,0-1,0 1,0-1,1 1,-1-1,1 1,-1-1,1 0,-1 0,1 0,2 2,14 9,0-1,1 0,0-1,34 11,90 23,-43-15,44 11,222 31,-323-64,419 58,-182-35,-43-7,939 85,-835-89,705 21,-467-40,-587-2,0 1,-1-1,1-1,0 0,0 0,-10-6,-14-4,-175-46,193 56,-480-97,391 82,-825-123,-140 42,703 72,-1434-25,1721 52,0 3,0 4,-80 18,147-23,-16 3,1 0,0 2,0 1,0 1,1 1,1 2,-28 16,49-26,1-1,0 1,-1 0,1 0,0 0,0 0,0 0,0 0,0 0,1 1,-1-1,1 1,0-1,-1 1,1 0,0-1,1 1,-1 0,0 0,1 0,-1 4,2-2,-1 0,1-1,0 1,1-1,-1 0,1 1,0-1,0 0,0 0,0 0,1 0,4 5,4 4,1-1,1 0,0-1,0 0,1-1,22 12,94 44,3-6,3-6,155 40,99 7,613 77,415-53,182-79,-1514-45,117 1,309-36,-252-6,-232 36,-1-2,1-1,33-12,-61 19,0 0,0 0,0 0,0 0,0 0,0-1,-1 1,1 0,0 0,0 0,0 0,0 0,0 0,0 0,0 0,0 0,0 0,-1 0,1-1,0 1,0 0,0 0,0 0,0 0,0 0,0 0,0 0,0-1,0 1,0 0,0 0,0 0,0 0,0 0,0 0,0-1,0 1,0 0,0 0,0 0,0 0,0 0,0 0,0 0,0-1,1 1,-1 0,0 0,0 0,0 0,0 0,0 0,0 0,0 0,0 0,-22-4,-29 2,7 2,-517 14,74 27,110-8,-20 10,31-3,-200 15,221 0,201-29,103-19,-3 0,-69 19,112-25,-1-1,0 1,1-1,-1 1,0 0,1 0,-1 0,1 0,-1 0,1 0,0 0,-1 0,1 1,-2 1,3-2,-1 0,1-1,0 1,0 0,0 0,-1-1,1 1,0 0,0 0,0-1,0 1,0 0,0 0,0-1,1 1,-1 0,0 0,0-1,1 1,-1 0,0-1,1 1,0 1,1 0,0 1,1-1,-1 1,1-1,-1 0,1 0,0 0,0 0,0 0,1-1,-1 1,5 1,35 9,1-2,0-2,52 3,519 7,-479-17,1-6,178-30,63-24,-239 40,358-66,49-47,-401 85,-122 38,0-1,-1-1,0-1,22-15,-42 25,1 0,0 0,-1 0,1 0,-1 0,0 0,0-1,0 1,0-1,0 1,0-1,-1 0,1 0,-1 0,0 0,0 0,0 0,0 0,-1 0,1 0,-1 0,0-1,1 1,-2-5,0 5,0-1,-1 1,1-1,-1 1,0 0,0-1,0 1,0 0,-1 1,1-1,-1 0,0 1,0-1,0 1,0 0,0 0,0 0,-1 0,1 1,-6-3,-54-19,-2 2,0 3,-104-14,-207-5,349 35,-1332-23,923 28,-527 26,2 36,862-57,-551 50,156-13,-566 114,827-117,168-30,1 3,-62 23,119-34,8-1,21 2,31-3,788-40,-181-50,-224 27,-28 7,656-82,924-114,-266-10,-1115 161,-356 60,-91 10,-205 36,0 3,-60 22,-41 9,-279 63,-445 83,609-133,-213 37,-98 22,-545 120,1023-213,-372 94,326-74,77-24,0 2,-98 45,160-62,-1-1,1 1,0-1,-1 1,1-1,0 1,-1 0,1 0,0 0,0 0,0 0,0 0,0 0,0 0,0 0,0 0,1 0,-1 1,0-1,1 0,-1 1,0 1,1-2,1 1,-1-1,0 0,1 0,0 0,-1 0,1 0,-1 0,1 0,0-1,0 1,0 0,-1 0,1 0,0-1,0 1,0 0,0-1,0 1,0-1,2 1,5 3,1-1,0 0,0-1,0 0,15 1,406 0,-216-6,-21 3,282-38,-189 0,127-22,-185 25,71-14,-26-2,80-19,-312 60,235-63,-270 72,38-15,-43 16,-1-1,1 1,-1 0,0 0,1-1,-1 1,1 0,-1 0,1-1,-1 1,0 0,1-1,-1 1,0-1,1 1,-1-1,0 1,0 0,1-1,-1 1,0-1,0 1,0-1,0 1,0-1,1 0,-2 0,0 0,1 0,-1 0,0 1,0-1,0 0,0 1,0-1,1 0,-1 1,0-1,0 1,-1-1,1 1,0 0,0-1,0 1,-1 0,-22-5,0 2,0 1,-1 1,1 0,-33 5,-14-1,-35 3,-137 24,119-12,-286 47,359-57,-582 111,47-9,218-36,80-15,-612 156,899-215,-117 33,-193 80,287-104,-38 18,59-26,1 0,0 1,0-1,0 0,0 1,0-1,0 1,1 0,-1 0,0-1,1 1,0 0,-1 0,1 1,0-1,0 0,0 0,0 0,0 1,1-1,-2 3,3-3,0 0,-1-1,1 1,0 0,0-1,0 1,0-1,0 1,0-1,1 0,-1 1,0-1,1 0,-1 0,1 0,-1 0,1 0,0 0,-1-1,1 1,0 0,-1-1,1 0,0 1,3-1,47 10,-52-10,38 3,0-1,-1-3,54-6,111-28,-179 31,1081-280,-1002 255,1943-611,-1234 344,-744 271,-1-3,-1-3,105-67,-168 97,-1 0,1 0,-1 0,1 0,-1 0,0 0,1 0,-1 0,0-1,0 1,0 0,0-1,0 1,0-1,-1 1,1-1,0 0,-1 1,1-1,-1 0,1 1,-1-1,0-2,0 2,-1 1,0-1,1 1,-1-1,0 1,0 0,0-1,0 1,0 0,-1-1,1 1,0 0,-1 0,1 0,0 0,-1 0,1 1,-4-2,-5-2,0 0,0 0,-1 2,0-1,-20-1,-117 1,-267 27,-143 62,-169 52,-82 47,413-91,-727 213,911-245,-486 158,667-210,-1 2,-55 30,87-42,-1 0,1 0,0 0,0 0,0 0,0 0,-1 0,1 0,0 0,0 0,0 0,0 0,0 1,0-1,-1 0,1 0,0 0,0 0,0 0,0 0,0 0,0 0,0 1,0-1,-1 0,1 0,0 0,0 0,0 0,0 0,0 1,0-1,0 0,0 0,0 0,0 0,0 1,0-1,0 0,0 0,0 0,0 0,0 0,0 1,0-1,0 0,0 0,0 0,0 0,1 0,-1 0,0 1,0-1,0 0,0 0,0 0,0 0,0 0,1 0,-1 0,0 0,0 1,0-1,0 0,0 0,1 0,16 3,23-1,49-6,0-4,-1-4,143-38,21-1,-9 4,324-75,-166 40,1093-212,-521 111,-453 89,-336 59,48-11,-218 41,-36 6,-39 8,-399 110,273-69,-1527 461,535-84,907-318,-268 148,524-248,9-7,1 1,-1 0,1 1,0 0,0 0,0 0,0 1,1-1,-7 9,12-12,0-1,0 1,0-1,0 1,0-1,0 1,1-1,-1 1,0-1,0 1,1-1,-1 1,0-1,1 1,-1-1,1 0,-1 1,0-1,1 0,-1 1,1-1,-1 0,1 0,-1 1,1-1,-1 0,1 0,-1 0,1 0,-1 0,1 0,-1 0,1 0,-1 0,1 0,-1 0,2 0,24 2,-26-2,40 1,0-1,-1-2,1-2,-1-2,72-19,630-199,-185 55,353-114,248-81,-585 187,9 0,-575 174,-8 1,-21 1,-32 5,-200 72,74-18,-1357 427,718-213,371-123,-367 118,289-99,439-139,-141 49,185-65,32-11,1 1,0 1,-17 8,28-12,0 0,0 0,0 0,-1 0,1 0,0 0,0 0,0 0,-1 0,1 0,0 0,0 0,0 0,-1 0,1 0,0 0,0 0,0 1,0-1,-1 0,1 0,0 0,0 0,0 1,0-1,0 0,0 0,-1 0,1 0,0 1,0-1,0 0,0 0,0 0,0 1,0-1,0 0,0 0,0 0,0 1,0-1,0 0,0 0,0 0,0 1,0-1,0 0,0 0,1 0,-1 1,0-1,0 0,0 0,0 0,1 1,15 3,22-3,156-45,-40 7,120-20,229-38,45-1,-165 25,249-31,370-63,-116 10,-485 73,-173 33,-19-7,-160 34,-98 18,-26 4,1 4,-107 19,-510 127,242-49,-952 226,757-181,127-31,-1087 264,964-220,530-131,-150 58,249-80,11-1,23 2,36-4,31-2,23 1,223-26,614-143,-747 129,686-151,420-149,-342 61,-592 164,83-27,-350 106,86-31,-193 65,0 0,0 0,0-1,0 1,-1 0,1 0,0-1,0 1,0 0,0-1,-1 1,1-1,0 1,-1-1,1 1,0-1,-1 0,1 1,0-1,-1 0,1 1,-1-1,0 0,1 0,0-1,-20-5,-37 4,-21 7,0 2,-147 33,114-15,-578 142,-888 304,1531-457,-1058 332,554-119,527-215,0 0,1 1,0 1,-24 21,44-33,0-1,0 1,0-1,1 1,-1 0,0 0,0-1,0 1,1 0,-1 0,0 0,1 0,-1 0,1 0,-1 0,1 0,0 0,-1 0,1 0,0 0,0 0,0 1,0-1,0 0,0 0,0 0,0 0,0 2,2-2,-1 1,0-1,0 0,1 0,-1 0,1 0,-1 0,1 0,-1 0,1 0,-1-1,1 1,0 0,-1-1,4 1,9 1,0 0,0-1,17 0,13-2,0-2,0-2,0-2,-1-1,53-19,673-245,-356 123,-163 56,183-61,973-287,61-17,-617 201,-569 183,-258 61,-24 9,-15 3,-28 9,1 2,0 2,-51 21,-13 3,-42 9,-856 274,252-64,-271 96,992-340,-957 360,645-236,-299 125,368-144,-357 160,565-247,40-19,0 2,-45 27,131-34,-36-9,-1-1,0-1,-1-1,28-12,19-7,54-13,700-216,337-79,-865 253,137-40,372-95,-753 203,58-23,-108 36,0 0,0 0,0 0,-1 0,1 0,0 0,0 0,0 0,0 0,0 0,0 0,0 0,0-1,0 1,0 0,0 0,0 0,-1 0,1 0,0 0,0 0,0 0,0 0,0 0,0-1,0 1,0 0,0 0,0 0,0 0,0 0,0 0,0 0,0 0,0-1,0 1,0 0,0 0,0 0,0 0,0 0,0 0,1 0,-1 0,0 0,0 0,0-1,0 1,0 0,0 0,0 0,0 0,0 0,0 0,1 0,-19-3,-22 1,8 5,0 1,0 1,1 2,0 1,-49 20,9-4,-632 227,337-115,-285 115,143-53,-1098 451,1278-506,-350 210,612-315,33-21,2 2,0 0,1 2,1 1,-30 30,58-51,1-1,-1 1,0-1,1 1,-1-1,1 1,-1-1,1 1,0 0,-1-1,1 1,0 0,-1-1,1 1,0 0,0-1,-1 1,1 0,0 0,0-1,0 1,0 0,0 0,0-1,0 1,0 0,0-1,1 2,0-1,0 0,0 0,0 0,0-1,0 1,0-1,0 1,0 0,0-1,1 0,-1 1,0-1,0 0,1 0,1 1,66-3,-48 1,8-1,0-1,0-1,-1-2,55-18,111-54,-102 38,1475-577,-311 144,838-300,-1084 413,-656 226,-352 133,-1 1,1-1,0 0,0 1,-1-1,1 0,-1 0,1 0,-1 0,1 0,-1 0,0 0,1-1,-1 1,0-1,1-1,-7-2,-17 8,-38 18,1 2,-75 40,68-31,-1063 519,816-388,-62 32,-12-6,-219 102,30-17,-24 13,24 46,553-318,-40 29,58-41,1 0,0 1,0 0,0-1,1 1,-1 1,1-1,0 1,0-1,-3 9,6-12,0-1,0 1,0 0,0 0,0-1,0 1,0 0,0 0,0-1,1 1,-1 0,0 0,0-1,1 1,-1 0,0-1,1 1,-1 0,1-1,-1 1,1-1,-1 1,1-1,-1 1,1-1,0 1,-1-1,1 0,0 1,-1-1,1 0,0 1,-1-1,1 0,0 0,0 0,-1 0,1 1,0-1,0 0,1-1,38 3,-35-2,30-2,0-1,-1-2,63-16,99-44,-120 38,480-191,-223 83,445-187,-124 39,256-123,61-78,-924 461,200-103,-206 101,-1-1,-1-2,61-56,-99 83,0 1,-1-1,1 1,0-1,0 0,0 0,-1 0,1 1,0-1,-1 0,1 0,0 0,-1 0,1 0,-1 0,0 0,1 0,-1 0,0 0,0-1,0 1,0 0,0 0,0 0,0 0,0 0,0 0,0-2,-2 2,1 0,0 0,0 0,-1 0,1 0,0 0,-1 0,1 0,-1 0,1 1,-1-1,0 1,1-1,-1 1,0-1,-1 1,-14-2,-1 0,-29 3,40-1,-25 1,1 1,0 2,0 1,0 1,0 2,-42 16,-1161 545,-192 159,495-236,382-193,301-161,199-111,-141 83,190-110,0 0,0 0,-1 0,1 0,0 0,0 0,-1 0,1 0,0 0,0 0,0 0,-1 0,1 0,0 0,0 1,0-1,-1 0,1 0,0 0,0 0,0 0,0 1,-1-1,1 0,0 0,0 0,0 0,0 1,0-1,0 0,-1 0,1 1,0-1,0 0,0 0,0 0,0 1,0-1,0 0,0 0,0 1,0-1,0 0,0 0,0 0,0 1,0-1,0 0,1 0,-1 1,0-1,0 0,0 0,0 0,0 0,0 1,1-1,18 1,27-8,66-36,163-89,-229 109,988-517,-33 2,386-241,-1100 601,-252 155,-33 22,0 0,0-1,0 1,0-1,-1 1,1-1,-1 1,1-1,-1 0,1 0,-1 0,0 0,0 0,2-4,-3 6,0 0,0-1,0 1,0 0,0-1,-1 1,1 0,0 0,0-1,0 1,0 0,0 0,0-1,0 1,-1 0,1 0,0-1,0 1,0 0,-1 0,1 0,0-1,0 1,0 0,-1 0,1 0,0 0,0 0,-1 0,1-1,0 1,-1 0,1 0,0 0,0 0,-1 0,1 0,-1 0,-17 4,-16 10,33-13,-123 67,-14 8,-193 95,63-30,-78 42,161-83,-1780 922,805-491,620-299,487-208,105-22,-22-5,0-2,-1-1,0-1,0-2,0-1,-1-1,29-16,26-9,1050-486,-194 42,-799 410,231-122,197-103,-96 53,29-36,-466 258,-7 5,-1-1,-1-1,47-40,-73 56,1 0,0 1,0-1,0 0,0 0,0 1,-1-1,1 0,0 0,-1 0,1 0,-1 0,1 0,-1 0,1 0,-1 0,0 0,1-1,-1 1,0 0,0 0,0 0,0 0,0 0,0-1,-1 0,1 1,-1 0,0 0,0 0,-1 0,1 0,0 0,0 1,0-1,0 0,-1 1,1-1,0 1,-1-1,1 1,0-1,-1 1,-1 0,-8-1,1 0,0 1,0 0,-17 3,-31 11,1 3,-93 41,81-30,-790 326,15-5,193-70,315-134,-197 92,-90 109,607-336,-37 24,51-32,0-1,1 1,-1-1,0 1,0 0,1 0,-1 0,1 0,0 0,-1 0,1 1,0-1,0 0,0 0,1 1,-1-1,1 1,-1-1,1 1,0 2,0-3,1-1,-1 1,1-1,0 0,-1 0,1 1,0-1,0 0,0 0,0 0,0 0,0 0,1 0,-1 0,0 0,0 0,1-1,-1 1,0-1,1 1,-1-1,1 1,-1-1,1 0,-1 1,0-1,1 0,-1 0,1 0,-1 0,1 0,2-1,50-7,-54 8,57-16,-1-2,60-30,-50 21,450-213,-207 90,299-144,-271 129,1165-537,-1070 520,-88 40,-317 127,-27 15,0 0,0 0,0 0,0 0,0 0,0 0,0 0,0 0,0 0,0 0,0 0,0 0,0 0,0 0,0 0,0 0,0 0,0 0,0 0,0 0,0 0,0 0,0-1,0 1,0 0,0 0,0 0,0 0,0 0,0 0,0 0,0 0,0 0,0 0,0 0,0 0,0 0,0 0,0 0,0 0,0 0,0-1,-19 7,-84 34,3 5,-136 81,60-30,-968 505,769-397,54-28,-861 528,1095-649,-115 77,-239 201,422-317,11-10,-1 1,1 0,0 0,1 0,-1 1,2 0,-1 1,-8 14,15-22,-1-1,1 1,0 0,0-1,0 1,-1-1,1 1,0 0,0-1,0 1,0 0,0-1,0 1,0 0,0-1,0 1,0 0,1-1,-1 1,0 0,0-1,1 1,-1-1,0 1,1 0,-1-1,0 1,1-1,-1 1,1 0,21 3,25-14,272-169,-261 144,408-278,-321 211,552-405,-309 219,-309 231,686-527,-598 434,-142 125,-1-1,-2-1,0-1,23-41,-43 67,-1-1,1 0,-1 1,0-1,1 0,-1 0,0 0,-1 0,1 0,-1 0,1 0,-1 0,0 0,0 0,0-1,0 1,-1 0,1 0,-1 0,0 0,-1-3,0 2,0 1,-1 0,1 0,-1 1,0-1,1 1,-1-1,0 1,-1 0,1 0,0 0,0 0,-1 1,-6-3,-9-1,0 1,0 0,-1 2,1 0,-28 1,-9 4,1 2,-1 2,-106 29,-157 71,255-83,-1457 572,727-276,64-11,339-139,-362 163,19 42,606-301,-167 129,291-200,1 0,0-1,0 1,0 0,1 0,-1 1,1-1,-4 6,6-9,0 1,-1-1,1 1,0-1,0 0,0 1,0-1,0 1,0-1,0 0,0 1,0-1,0 1,0-1,0 1,0-1,0 0,0 1,0-1,1 1,-1-1,0 0,0 1,0-1,1 0,-1 1,0-1,0 0,1 1,0-1,23 4,-2-9,-1 0,0-1,-1-2,1 0,-2-1,1-1,25-17,-9 7,1720-794,-1238 623,-103 40,1539-530,-761 313,-604 202,-578 163,134-40,206-32,-346 74,0 1,0-1,-1 1,1 0,0 0,0 1,6 0,-10 0,-1-1,1 0,-1 0,1 0,-1 1,1-1,0 0,-1 1,0-1,1 0,-1 1,1-1,-1 1,1-1,-1 1,0-1,1 1,-1-1,0 1,0-1,1 1,-1-1,0 1,0 0,0 1,0 0,0-1,0 1,-1-1,1 1,-1 0,1-1,-1 1,1-1,-1 1,0-1,0 0,-1 3,-22 25,0-1,-2-1,-2-1,0-1,-43 28,23-16,-826 564,-753 358,1622-957,-587 311,389-209,-384 190,-635 349,1197-628,8-7,1 1,1 1,0 0,0 1,1 1,1 0,-17 19,30-30,-1-1,1 1,-1 0,1-1,-1 1,1-1,0 1,-1 0,1 0,0-1,-1 1,1 0,0-1,0 1,0 0,0 0,0-1,0 1,0 0,0 0,0-1,0 1,0 0,0 0,1-1,-1 1,0 0,1 1,0-1,0 0,1 0,-1 0,0-1,1 1,-1 0,0 0,1-1,-1 1,1-1,-1 0,1 1,2-1,58 1,-52-1,44-4,0-1,-1-3,62-17,152-64,-263 88,1374-565,-669 256,41-18,125-64,271-126,-615 271,211-103,-508 236,-217 101,-30 10,-34 11,-96 53,-159 95,56-26,-520 268,638-329,-111 61,-250 129,-841 392,1203-589,-796 377,-298 134,774-359,223-105,183-81,40-28,1 0,0 1,-1-1,1 0,-1 1,1-1,0 0,-1 1,1-1,0 1,0-1,-1 0,1 1,0-1,0 1,-1-1,1 1,0-1,0 1,0-1,0 1,0-1,0 1,0-1,0 1,0-1,0 1,0 0,2 0,-1 0,0-1,0 1,0-1,1 1,-1-1,0 1,1-1,-1 0,0 1,1-1,-1 0,1 0,-1 0,0 0,3-1,16-1,0 0,0-2,0 0,-1-1,26-11,97-47,-67 27,1392-700,-794 384,797-444,-1102 591,217-131,-156 88,-239 134,204-161,-378 264,0-2,-1 1,0-2,-1 0,-1-1,0 0,12-20,-24 34,0 0,-1 0,1 1,-1-1,0 0,1 0,-1 0,0 0,1 0,-1 0,0 0,0 0,0 0,0 0,0 0,0 0,0 0,0 0,0 0,-1 0,1 0,0 0,-1 0,1 0,0 0,-1 0,-1-1,1 1,0 0,-1 0,1 0,-1 0,1 0,-1 1,0-1,1 0,-1 1,0-1,1 1,-4-1,-9 0,0 0,0 1,-16 1,16 0,-15 1,0 1,1 2,-1 0,-41 15,-110 50,105-39,-346 152,264-113,-905 421,329-149,-892 437,936-443,372-170,-323 226,635-389,0 0,0 0,1 1,0-1,0 1,0 0,0 0,0 1,1-1,0 1,-5 8,8-12,0-1,0 1,0-1,1 1,-1 0,0-1,1 1,-1-1,0 1,1-1,-1 1,0-1,1 0,-1 1,1-1,-1 1,1-1,-1 0,1 1,-1-1,1 0,-1 0,1 1,-1-1,1 0,0 0,-1 0,1 0,-1 0,1 0,0 0,-1 0,1 0,-1 0,2 0,28 0,-27 0,21-1,-1-2,1-1,-1 0,0-2,33-12,109-55,-114 49,856-404,257-117,-52 32,-359 189,-82 40,85-40,-673 285,-126 52,-554 314,-1236 729,1496-858,-49 26,-750 442,974-568,-138 91,234-143,3 3,-78 77,139-125,1 0,-1 1,0-1,1 1,-1-1,1 1,0 0,-1 0,1-1,0 1,0 0,0 0,0 0,1 0,-1 0,0 1,1-1,0 0,-1 0,1 0,0 0,0 1,0 1,2-2,-1-1,1 1,-1 0,1-1,-1 0,1 1,0-1,0 0,0 0,0 0,0 0,0 0,0 0,0-1,0 1,0-1,0 1,1-1,-1 0,0 0,0 0,5 0,21 0,0-2,-1 0,1-2,-1 0,48-16,129-59,-85 29,632-284,-288 119,255-117,-571 262,827-414,-550 270,83-57,-158 83,82-57,-372 209,101-79,-160 115,0 0,1 0,-1 0,0 0,0-1,1 1,-1 0,0 0,0 0,0 0,1 0,-1 0,0-1,0 1,0 0,1 0,-1 0,0-1,0 1,0 0,0 0,0 0,0-1,1 1,-1 0,0 0,0-1,0 1,0 0,0 0,0-1,0 1,0 0,0 0,0-1,0 1,0 0,0 0,0-1,-1 1,1 0,0 0,0 0,0-1,0 1,0 0,0 0,-1 0,1-1,-17-1,-22 7,-5 10,1 2,0 2,-78 46,38-19,-575 319,288-156,-242 139,-439 235,445-250,151-81,96-60,-877 480,398-200,818-460,-33 18,2 1,-78 63,128-93,0 0,-1 0,1 0,0 0,0 1,-1-1,1 0,0 0,0 1,0-1,1 1,-1-1,0 1,0-1,1 1,-1-1,1 1,0 0,-1-1,1 4,0-4,1 0,-1 0,1 0,0 0,-1 0,1 0,0 0,-1-1,1 1,0 0,0 0,0-1,0 1,0-1,0 1,0-1,0 1,0-1,0 1,0-1,0 0,2 1,5 0,1 0,-1 0,1 0,0-1,-1 0,16-3,28-10,0-2,91-38,94-62,-194 93,360-194,-199 106,877-474,-622 332,-123 65,-53 32,334-178,-267 144,116-58,510-305,-975 552,1-1,0 0,-1 0,1 0,-1 0,1 0,-1 0,1 0,-1-1,0 1,1 0,-1-1,0 1,0-1,2-2,-4 3,0 1,0-1,1 1,-1-1,0 1,0 0,1-1,-1 1,0 0,0 0,0-1,1 1,-1 0,0 0,0 0,0 0,0 0,0 0,1 0,-1 1,0-1,-1 0,-66 15,11 6,2 2,0 3,-57 37,-34 17,-498 250,92-35,-165 83,-325 144,-286 143,-44 32,1367-695,-79 40,2 4,-110 81,191-127,0 1,1-1,-1 0,1 0,-1 1,1-1,-1 0,1 1,-1-1,1 1,-1-1,1 0,0 1,-1-1,1 1,0-1,-1 1,1-1,0 1,0 0,-1-1,1 1,0-1,0 1,0-1,0 1,0 0,0-1,0 1,0 0,0-1,0 1,0-1,0 2,22 5,45-9,-61 1,30-4,-2-3,1 0,-1-2,0-2,-1-1,37-20,15-5,894-441,-693 329,997-522,432-260,-1100 599,-35 20,2-1,18-39,-574 330,-26 18,-19 12,-204 133,87-52,-1373 803,1057-648,56-31,-678 364,59-33,989-529,-235 137,192-107,-105 89,172-131,0 0,0 0,0 0,-1 0,2 0,-1 0,0 0,0 1,1-1,-1 1,1-1,0 1,0 0,-1 5,2-8,0 1,0-1,0 1,0 0,0-1,0 1,0 0,1-1,-1 1,0-1,0 1,1 0,-1-1,0 1,1-1,-1 1,1-1,-1 1,1-1,-1 0,1 1,-1-1,1 0,0 1,28 5,13-5,0-1,1-2,-1-3,0-1,0-1,71-25,953-411,-28-68,-687 334,263-142,-158 80,575-323,-341 181,-568 315,149-106,-257 157,-22 11,-30 13,-191 115,43-21,-126 66,84-44,-10 2,-1561 785,864-492,-137 76,300-123,-172 131,728-368,166-101,2 2,-52 52,96-86,1 1,0-1,-1 1,2 0,-1 0,0 0,1 0,-4 8,6-11,0 0,0-1,-1 1,1 0,0-1,0 1,0 0,0 0,0-1,0 1,1 0,-1-1,0 1,0 0,0-1,1 1,-1-1,0 1,1 0,-1-1,0 1,1-1,-1 1,2 0,-1 0,1 0,0 0,0 0,0 0,0 0,-1-1,1 1,0-1,0 0,0 1,0-1,4 0,13 0,-1-1,1-1,-1 0,0-2,1 0,28-11,106-52,-103 43,652-337,-443 222,686-379,54-33,-206 115,485-264,-1162 638,422-250,-537 312,1-1,-1 0,0 0,1 0,-1 0,0 0,0 0,0 0,0 0,0-1,0 1,0 0,0 0,0-3,-1 4,0-1,0 1,0-1,0 1,0 0,0-1,0 1,-1 0,1-1,0 1,0 0,0-1,-1 1,1 0,0-1,-1 1,1 0,0 0,-1-1,1 1,0 0,-1 0,1 0,0-1,-1 1,1 0,0 0,-1 0,1 0,-1 0,1 0,0 0,-1 0,-4-1,0 1,0 0,0 0,0 0,0 1,0 0,-8 2,-66 26,1 4,-101 58,70-33,-393 217,111-58,-351 199,413-227,-529 317,-572 392,1422-893,-7 5,1-1,0 2,1-1,0 2,0 0,1 0,-20 29,32-40,-1-1,1 1,0 0,-1-1,1 1,-1 0,1 0,0-1,0 1,-1 0,1 0,0 0,0 0,0-1,0 1,0 0,0 0,0 0,0 0,1-1,-1 1,0 0,0 0,1 0,-1-1,0 1,1 0,-1 0,1-1,-1 1,1 0,0 0,1 0,0 1,0-1,1 0,-1 0,0-1,0 1,1 0,-1-1,1 1,-1-1,4 0,6 1,0-1,0-1,21-3,11-9,-1-2,-1-1,56-31,-20 10,610-291,-183 85,373-176,757-344,-412 197,-831 352,-377 199,-26 13,-33 12,-39 27,-114 69,71-35,-1594 927,1048-595,-205 85,-124 75,612-336,-171 108,514-306,18-12,0 2,1 0,-33 31,59-49,1-1,-1 1,0-1,1 1,-1-1,0 1,1-1,-1 1,1-1,-1 1,1 0,0-1,-1 1,1 0,0-1,-1 1,1 0,0 0,0-1,0 1,-1 0,1 0,0-1,0 1,0 0,0 0,0 0,1-1,-1 2,1-1,0 0,0-1,0 1,0 0,0-1,0 0,0 1,1-1,-1 1,0-1,0 0,0 0,0 0,1 0,-1 0,2 0,50-9,733-374,-567 268,935-472,-823 419,252-125,316-159,-536 266,-62 35,424-224,-262 127,151-87,-539 291,15-6,-2-4,141-116,-190 130,-37 37,0 1,0-1,0 1,0-1,-1 0,1 0,-1 0,0 0,0 0,0 0,0 0,-1 0,1 0,0-6,-2 8,0 0,1-1,-1 1,0 0,1 0,-1 0,0-1,0 1,0 0,0 0,0 0,-1 1,1-1,0 0,0 0,0 1,-1-1,1 0,0 1,-1-1,1 1,-1 0,1 0,0-1,-1 1,1 0,-3 0,-43 0,45 0,-24 2,0 2,0 1,0 1,1 1,-26 11,-123 61,60-25,-308 163,269-134,-399 224,128-57,-53 30,-378 201,111-61,-344 156,-334 186,1297-690,-500 303,619-371,-35 26,39-29,0 1,0 0,0-1,0 1,0 0,0 0,1 1,-1-1,1 0,-1 0,1 1,0-1,0 1,-1 4,2-6,0-1,0 1,0-1,1 1,-1 0,0-1,1 1,-1-1,0 1,1 0,-1-1,1 1,-1-1,0 1,1-1,0 0,-1 1,1-1,-1 1,1-1,-1 0,1 1,0-1,-1 0,1 0,0 0,-1 0,1 1,0-1,-1 0,1 0,0 0,-1 0,1 0,0-1,-1 1,1 0,0 0,-1 0,1 0,-1-1,1 1,0 0,-1-1,2 0,30-11,505-284,-322 172,-127 75,905-490,-543 311,145-72,421-191,-709 343,707-338,-318 152,-256 128,205-90,-643 295,19-8,0-1,29-18,-44 20,-20 8,-20 11,-349 203,-37 24,138-76,-60 35,-192 105,377-219,-1007 522,-28-57,259-172,-17-44,728-263,-346 101,465-142,-238 55,367-94,46-26,-52 26,451-264,-201 113,1096-614,-578 333,2190-1303,-2263 1273,-644 423,-1 3,-16 11,-2-2,64-59,-115 97,0-1,-1 1,1-1,0 0,-1 1,1-1,0 0,-1 1,1-1,-1 0,1 1,-1-1,1 0,-1 0,0 0,1 0,-1 0,0 1,0-1,1 0,-1 0,0 0,0 0,0 0,0-1,-1 1,0 1,0-1,1 0,-1 1,0-1,0 1,0-1,0 1,0 0,1-1,-1 1,0 0,0 0,0 0,0 0,0 0,0 0,0 0,-1 0,-51 8,-10 17,1 3,-76 47,43-23,-394 219,150-81,-878 540,881-520,308-193,-647 429,-376 369,943-731,58-47,0 2,3 2,-62 69,107-108,0 0,0 0,1 0,-1 0,0 0,1 0,0 1,-1-1,1 0,0 1,0 0,1-1,-1 1,0-1,1 1,-1 0,1-1,0 4,1-4,1 0,-1-1,0 1,0-1,1 0,-1 1,1-1,0 0,-1 0,1 0,0 0,-1 0,1-1,0 1,0 0,0-1,0 1,0-1,0 0,0 0,0 0,0 0,0 0,0 0,2 0,30-1,0-1,-1-1,1-2,-1-1,40-13,162-66,-117 39,933-371,-408 154,-163 71,306-119,-13-3,-507 203,883-357,-964 392,528-244,-703 315,-5 4,-1-1,0 0,0 0,0-1,0 1,-1-1,1 1,-1-1,1 0,-1-1,0 1,3-5,-5 8,-1-1,0 1,0 0,0 0,0-1,0 1,0 0,0 0,0 0,0-1,-1 1,1 0,0 0,0 0,0-1,0 1,0 0,0 0,0 0,0-1,-1 1,1 0,0 0,0 0,0 0,0-1,-1 1,1 0,0 0,0 0,0 0,-1 0,1 0,0 0,0 0,0-1,-1 1,1 0,0 0,0 0,0 0,-1 0,1 0,0 0,-18 1,-16 7,-396 183,167-67,-352 150,-55 28,193-83,330-154,-1981 864,1991-871,-1792 790,1747-763,-413 211,573-284,14-9,0 1,0 0,1 1,-1-1,1 2,0-1,0 1,0 0,-8 11,15-17,0 0,-1 1,1-1,0 1,0-1,0 1,0-1,0 1,0-1,0 1,0-1,0 1,0-1,0 1,0-1,0 1,0-1,0 1,0-1,0 1,1-1,-1 0,0 1,0-1,1 1,-1-1,0 0,0 1,1-1,-1 1,1-1,-1 0,0 0,1 1,-1-1,1 0,-1 0,0 1,1-1,-1 0,1 0,-1 0,1 0,-1 0,1 0,-1 0,1 0,-1 0,1 0,-1 0,1 0,-1 0,1 0,-1 0,1 0,0-1,30-3,57-25,96-47,-133 54,1023-462,-62 64,-195 85,536-214,-614 254,320-134,-608 258,0-1,-411 151,-35 17,-26 15,-351 213,211-124,-1444 798,1242-703,-423 208,260-137,-413 184,209-106,280-136,-77 38,-112 78,637-323,0 0,1 0,-1-1,0 1,0 1,0-1,0 0,1 0,-1 1,1-1,-1 1,-1 2,3-3,0-1,0 0,1 1,-1-1,0 1,1-1,-1 0,0 1,1-1,-1 0,0 0,1 1,-1-1,1 0,-1 0,1 1,-1-1,1 0,-1 0,0 0,1 0,-1 0,1 0,-1 0,1 0,-1 0,1 0,-1 0,1 0,-1 0,2-1,7 1,0-1,0 0,0-1,17-5,242-120,-182 82,1105-515,-385 189,-427 188,342-160,898-446,-901 430,-632 317,693-364,-689 355,18-10,162-120,-265 178,-1-1,0 0,0 0,0 0,-1 0,0 0,1-1,3-9,-6 14,-1-1,0 0,1 0,-1 0,0 0,0 0,0 1,1-1,-1 0,0 0,0 0,-1 0,1 0,0 0,0 0,0 0,0 1,-1-1,1 0,-1 0,0-1,0 1,0 0,-1-1,1 2,0-1,-1 0,1 0,-1 0,1 1,-1-1,1 0,-1 1,0 0,1-1,-1 1,0 0,-2 0,-32-3,-1 3,1 1,-1 1,1 2,-61 15,-171 67,170-51,-408 165,329-125,-2059 885,1767-750,-503 218,-498 240,328-92,717-357,372-193,23-12,1 0,0 2,-39 30,68-46,0 0,0 0,0 0,-1 0,1 0,0 0,0 0,0 1,0-1,-1 0,1 0,0 0,0 0,0 0,0 0,0 0,-1 1,1-1,0 0,0 0,0 0,0 0,0 0,0 1,0-1,0 0,0 0,0 0,0 0,0 1,-1-1,1 0,0 0,0 0,0 1,0-1,1 0,-1 0,0 0,0 0,0 1,0-1,0 0,0 0,0 0,0 0,0 1,0-1,0 0,1 0,-1 0,0 0,0 0,0 0,0 1,0-1,1 0,-1 0,0 0,0 0,18 1,18-5,13-11,0-2,-1-2,86-48,-77 37,197-96,123-65,256-123,-176 91,397-183,-456 222,942-439,-513 246,530-260,-524 212,-827 422,229-126,-218 114,-17 15,0 0,0 0,0-1,0 1,0 0,0 0,0 0,0-1,1 1,-1 0,0 0,0-1,0 1,0 0,0 0,0 0,-1-1,1 1,0 0,0 0,0-1,0 1,0 0,0 0,0 0,0-1,0 1,-1 0,1 0,0 0,0 0,0-1,0 1,-1 0,1 0,0 0,0 0,0 0,-1 0,1 0,0 0,-1-1,-1 1,0 0,-1 0,1 0,-1 0,1 0,0 0,-1 0,1 1,-1 0,1-1,0 1,-1 0,-2 2,-269 154,103-54,-617 347,219-113,-597 345,-784 411,889-501,370-196,643-368,-149 91,182-104,30-16,31-14,42-31,90-63,-29 16,1004-530,-1012 549,764-412,-107 55,1149-664,-1751 980,232-182,-392 269,-4 3,50-49,-81 73,1-1,0 1,-1-1,1 0,-1 0,1 1,-1-1,0 0,0 0,0 0,0-1,0 1,0 0,-1 0,1 0,-1-1,0 1,1 0,-1-1,0-2,-1 4,0 0,0-1,-1 1,1 0,0 0,0 0,-1 0,1 0,0 0,-1 0,1 0,-1 0,1 1,-1-1,0 1,1-1,-1 1,0 0,1-1,-1 1,0 0,1 0,-1 0,0 1,1-1,-1 0,0 0,-1 1,-10 1,-1 1,1 0,0 0,0 1,1 1,-14 6,-75 45,50-26,-851 494,204-94,-998 571,760-476,150-29,732-461,33-22,0 0,1 2,-26 23,40-28,12-10,16-10,166-163,15-12,-89 90,280-214,-130 124,451-303,38 14,-115 123,-613 338,1035-482,-424 228,-601 248,-30 14,-24 11,-40 21,-74 44,21-9,-269 132,-302 152,203-94,-1 0,330-178,-1555 754,307-98,1270-658,-314 182,315-172,-158 131,263-196,-27 22,48-37,1-1,-1 1,0 0,0 0,1 0,-1 0,1 0,0 0,-1 0,1 0,0 0,0 1,1-1,-1 0,0 1,1-1,-1 1,1 3,1-5,-1 1,1-1,0 1,0-1,0 0,0 0,0 1,0-1,1 0,-1 0,0 0,1 0,-1 0,1 0,-1-1,0 1,1 0,0-1,-1 1,1-1,-1 0,1 1,0-1,-1 0,1 0,0 0,2-1,51 0,-52 0,21-3,0-2,0-1,0-2,-1 0,43-24,-9 6,673-343,-427 210,571-274,-9-1,-289 140,-548 281,1584-795,-1401 702,507-267,-352 162,-352 201,-26 10,-28 11,-226 146,100-54,-726 456,683-423,-806 537,737-486,-156 100,-433 266,789-503,-516 316,-18-26,496-285,55-27,-74 45,121-60,25-14,26-12,232-139,-99 54,844-430,-752 398,409-198,-243 121,347-143,-216 102,57-30,344-163,-653 297,194-98,-385 185,-40 20,-1-2,76-56,-149 94,1 0,-1 0,0 0,1 0,-1-1,0 1,0-1,-1 1,1-1,2-5,-4 8,0 0,0-1,0 1,1 0,-1 0,0-1,0 1,0 0,0 0,0-1,0 1,0 0,0 0,0-1,0 1,0 0,-1 0,1 0,0-1,0 1,0 0,0 0,0-1,0 1,0 0,-1 0,1 0,0 0,0-1,0 1,0 0,-1 0,1 0,0 0,0 0,0-1,-1 1,1 0,0 0,0 0,-1 0,1 0,-23 6,-435 249,299-158,-1993 1199,1959-1178,-644 379,349-209,-16-6,167-97,-314 168,562-304,17-10,-118 85,180-112,21-10,21-8,37-25,101-63,-58 29,232-125,442-231,-81 55,-204 103,1155-603,165-145,-1116 526,-700 481,3-2,0 1,0-2,-1 1,0-1,0 0,0-1,-1 1,0-1,7-14,-13 21,0 0,0 0,0 0,0 0,0 0,0 0,-1 0,1 0,0 0,-1 0,1 0,0 0,-1 0,1 0,-1 0,0 0,1 1,-1-1,0 0,1 0,-1 1,0-1,0 0,0 1,1-1,-1 1,0-1,0 1,0-1,0 1,0 0,0-1,0 1,0 0,0 0,0 0,0 0,0 0,0 0,0 0,0 0,-2 0,-46 3,7 10,0 3,2 1,-74 43,68-35,-166 85,-145 81,-441 300,331-200,-1497 858,1385-844,219-119,234-119,-412 238,537-305,1 0,0 0,-1 0,1 0,-1 0,1 0,-1 0,1 1,0-1,-1 0,1 0,-1 1,1-1,0 0,-1 0,1 1,0-1,-1 0,1 1,0-1,-1 1,1-1,0 0,0 1,0-1,-1 1,1-1,0 1,0-1,0 0,0 1,0-1,0 1,0-1,0 2,18-3,30-10,-8-8,0-1,-1-2,47-35,-21 15,1039-617,-576 351,188-106,491-299,-615 352,-78 48,-205 123,325-209,-571 357,92-81,-153 122,-1 0,0 0,1 0,-1-1,0 1,0-1,0 1,0 0,0-1,0 0,0 1,0-1,-1 0,2-2,-2 4,0-1,0 1,-1-1,1 1,0-1,0 1,0-1,-1 1,1 0,0-1,0 1,-1-1,1 1,0 0,-1-1,1 1,0 0,-1-1,1 1,-1 0,1 0,-1-1,1 1,0 0,-1 0,1 0,-1 0,1-1,-1 1,1 0,-1 0,0 0,-4 0,0 0,0 0,0 0,0 1,0 0,0-1,0 2,-7 2,-69 32,-137 86,89-46,-698 415,324-187,-18 20,111-66,-17 8,-200 119,-908 532,1173-718,-37 21,-314 193,211-104,499-307,0 0,0 0,1 0,-1 0,1 1,0-1,-1 1,-2 5,5-8,0 0,-1 1,1-1,0 0,0 1,0-1,0 0,0 1,0-1,0 0,0 1,0-1,0 0,0 1,0-1,0 0,0 1,0-1,0 0,0 1,0-1,1 0,-1 0,0 1,0-1,0 0,0 1,1-1,-1 0,0 0,0 1,1-1,-1 0,22 3,-10-4,0-1,-1 0,1-1,-1 0,0 0,20-10,64-41,-44 25,439-257,6-3,409-226,-333 186,622-377,-272 149,-902 545,1082-715,-1025 669,-2-3,124-130,-196 188,-1 0,1 0,-1-1,0 1,0 0,0-1,0 0,-1 1,0-1,1 0,-1 0,-1 0,1 0,0 0,-1 0,0-5,0 7,0 0,-1 0,1 1,-1-1,0 0,1 0,-1 0,0 0,0 1,0-1,0 0,-1 1,1-1,0 1,-1-1,1 1,0 0,-1 0,0-1,1 1,-1 0,0 0,0 1,1-1,-1 0,0 1,0-1,0 1,0-1,0 1,0 0,0 0,-3 0,-7 0,-1 0,1 2,-1-1,1 2,0-1,0 2,0 0,-17 7,-94 53,84-42,-646 407,421-255,-326 226,76-51,234-175,-16 10,15-8,113-73,-618 364,677-404,-2 1,-254 151,356-210,-81 50,-152 123,230-161,13-17,-1 1,0-1,0 0,0 0,0 1,0-1,0 0,0 1,0-1,1 0,-1 1,0-1,0 0,0 0,1 1,-1-1,0 0,0 0,1 0,-1 1,0-1,1 0,-1 0,0 0,0 0,1 0,-1 0,0 0,1 1,-1-1,0 0,1 0,2 0,1 0,-1 0,0 0,0-1,0 1,0-1,0 0,0 1,6-4,42-23,-1-3,70-55,-38 25,729-519,-634 457,629-425,-532 374,224-147,896-534,-993 631,119-62,-99 51,-376 213,-46 21,1 0,0 0,0 1,0-1,0 0,0 0,0 0,0 0,0 0,0 0,0 0,0 0,0 1,0-1,0 0,0 0,0 0,0 0,0 0,0 0,0 0,0 0,0 1,0-1,0 0,0 0,0 0,0 0,0 0,0 0,1 0,-1 0,0 0,0 1,0-1,0 0,0 0,0 0,0 0,0 0,0 0,0 0,1 0,-1 0,0 0,0 0,0 0,0 0,0 0,0 0,0 0,0 0,1 0,-1 0,0 0,0 0,0 0,0 0,-20 20,-780 605,1-18,-22 13,38 47,746-632,-570 565,587-582,16-14,0-1,0 1,0-1,1 1,-1 1,-4 7,8-12,0 1,0-1,0 0,0 1,0-1,0 0,0 1,0-1,0 0,0 0,1 1,-1-1,0 0,0 1,0-1,0 0,1 0,-1 1,0-1,0 0,1 0,-1 0,0 1,0-1,1 0,-1 0,0 0,1 0,-1 0,0 0,1 1,-1-1,0 0,0 0,1 0,-1 0,0 0,1 0,-1 0,0 0,1 0,-1-1,0 1,1 0,-1 0,0 0,1 0,-1 0,0 0,0-1,1 1,-1 0,0 0,0 0,1-1,20-6,4-8,-1-1,0-1,-1-1,33-33,16-13,784-579,-781 592,901-576,-289 224,-127 74,-93 68,56-33,-347 192,328-197,-431 256,-15 9,-1-2,67-55,-113 76,-24 15,-25 15,-295 179,85-46,-680 405,347-200,-557 332,359-245,200-118,-1081 561,1387-744,-832 385,424-198,680-325,-29 16,30-17,0 0,-1 0,1 0,0 0,0 0,0 0,0 0,0 1,0-1,-1 0,1 0,0 0,0 0,0 0,0 0,0 0,0 0,0 0,0 1,0-1,0 0,-1 0,1 0,0 0,0 0,0 0,0 1,0-1,0 0,0 0,0 0,0 0,0 0,0 1,0-1,0 0,0 0,0 0,0 0,0 0,1 0,-1 1,0-1,0 0,0 0,0 0,0 0,0 0,0 0,0 0,0 1,0-1,1 0,-1 0,0 0,20 0,2-3,-1-1,0-2,0 0,0 0,36-19,97-64,-58 32,822-498,-23 15,-799 484,329-191,443-265,3-12,-145 89,545-301,-1055 613,650-371,-725 416,119-73,-260 151,0 1,0-1,0 0,0 0,0 0,0 0,0 0,0 0,0 0,0 0,0 1,1-1,-1 0,0 0,0 0,0 0,0 0,0 0,0 0,0 0,0 0,0 0,0 1,0-1,0 0,0 0,1 0,-1 0,0 0,-17 18,-26 24,-393 343,417-369,-928 731,-167 42,519-417,-707 391,1222-717,1 4,3 3,-101 93,176-146,0 1,1-1,-1 1,0-1,1 1,-1-1,0 1,1 0,-1-1,1 1,-1 0,1 0,0-1,-1 1,1 0,0 0,-1 0,1 0,0-1,0 1,0 0,0 0,0 0,0 0,0 0,0 1,1-1,-1-1,1 1,0 0,0-1,0 1,0-1,0 1,0-1,0 0,-1 1,1-1,0 0,0 1,1-1,-1 0,0 0,0 0,1 0,5 0,1-1,-1 1,0-1,0 0,10-4,39-20,-1-3,100-69,-70 41,597-398,22-14,-23 6,-283 184,188-130,84-58,95-90,-538 364,-226 191,0 1,-1-1,1 1,0-1,-1 1,1-1,0 0,-1 1,1-1,-1 0,1 1,-1-1,0 0,1 0,-1 1,0-1,1 0,-1 0,0 0,0 1,0-1,1-1,-16 0,-27 14,-21 20,1 3,-99 74,26-16,-505 316,173-102,380-249,-953 623,-365 186,502-327,580-351,185-107,-556 320,-110 83,762-458,-169 118,211-145,-1 0,1 0,-1 0,1 0,0 0,-1 1,1-1,-1 0,1 0,0 0,-1 1,1-1,-1 0,1 1,0-1,0 0,-1 1,1-1,0 0,-1 1,1-1,0 1,0-1,0 0,-1 1,1-1,0 1,0-1,0 1,0-1,0 0,0 1,0-1,0 1,0-1,0 1,18 1,29-10,-8-8,0-1,60-36,-6 3,307-172,-169 90,757-398,-316 177,-38 20,321-184,1369-770,-2316 1283,990-593,-718 425,359-246,-606 396,-20 14,-1-1,1-1,-1 0,14-15,-26 25,-1 0,1 0,0 0,0 0,0 0,0 0,0 0,-1 0,1 0,0-1,0 1,0 0,0 0,0 0,0 0,-1 0,1 0,0 0,0 0,0 0,0-1,0 1,0 0,0 0,0 0,0 0,0 0,0 0,0-1,0 1,0 0,0 0,-1 0,1 0,0 0,0-1,0 1,1 0,-1 0,0 0,0 0,0 0,0 0,0-1,0 1,0 0,0 0,0 0,0 0,0 0,0 0,0-1,0 1,1 0,-1 0,0 0,0 0,0 0,0 0,0 0,0 0,0 0,1 0,-20 6,-21 14,-209 154,58-38,-796 577,652-462,-1978 1367,1274-960,938-595,-97 57,-511 326,187-114,-176 120,620-398,-212 158,288-210,0-1,0 1,1-1,-1 1,0 0,1-1,-1 1,1 0,-1 0,1 0,0 0,0 1,0-1,-2 4,3-5,0-1,1 1,-1-1,0 0,0 1,0-1,0 0,0 1,0-1,0 0,1 1,-1-1,0 0,0 1,0-1,1 0,-1 1,0-1,0 0,1 0,-1 1,0-1,1 0,-1 0,0 0,1 1,-1-1,0 0,1 0,0 0,23-1,5-7,-1-3,-1 0,0-1,0-2,-2-1,25-18,-2 3,301-202,-118 75,341-218,823-538,-1142 746,116-80,589-379,-270 196,-538 337,351-226,-28-36,-399 294,-74 61,0 0,1 0,-1 0,0 0,0 0,1-1,-1 1,0 0,0 0,0 0,1 0,-1-1,0 1,0 0,0 0,0 0,1-1,-1 1,0 0,0 0,0-1,0 1,0 0,0 0,0-1,0 1,0 0,0 0,0-1,0 1,0 0,0 0,0-1,0 1,0 0,0 0,0-1,0 1,0 0,-1-1,-11 0,-18 7,-2 10,0 1,2 2,-54 43,31-22,-1063 828,700-536,-586 507,776-644,-449 419,184-160,388-358,-56 48,140-126,34-27,35-26,169-166,89-75,397-308,85-93,195-156,-726 628,176-135,-292 239,85-66,-227 166,1 0,-1-1,1 1,-1 0,0 0,1-1,-1 1,0 0,0-1,0 1,0-1,0 0,0 1,-1-1,1 0,0 1,-1-1,1-2,-1 3,-1 0,1 1,-1-1,1 0,0 1,-1-1,0 0,1 1,-1-1,1 1,-1-1,0 1,1-1,-1 1,0-1,1 1,-1 0,0-1,0 1,1 0,-1 0,0-1,0 1,0 0,1 0,-3 0,-4 0,0-1,0 2,0-1,0 1,-1 0,1 0,-13 5,-168 83,166-73,21 1,2 1,-2-14,-1-1,0 0,1 0,-2 0,1 0,0 0,0-1,-1 1,0-1,1 1,-1-1,0 0,-5 3,-4 4,-48 44,-157 125,180-153,-883 586,441-353,329-183,-1290 587,1272-592,-299 137,441-194,-153 67,195-101,15-10,315-246,-202 170,953-691,23 30,-769 530,296-185,822-399,-1022 589,-183 94,268-126,-173 80,355-197,-688 365,43-34,-66 44,-15 9,-17 9,-39 28,-86 68,34-22,-418 254,-171 107,502-319,-1690 1090,1652-1051,-434 303,-401 277,868-604,-25 1,14-9,214-128,0 0,0-1,-1 0,-17 6,59-46,677-593,-634 569,824-617,-739 568,387-244,-100 92,701-397,-850 485,96-50,139-41,-324 164,-208 98,-1 1,0 0,1-1,-1 1,0 0,1 0,-1-1,0 1,1 0,-1 0,0 0,1 0,-1 0,1-1,-1 1,0 0,1 0,-1 0,1 0,-1 0,1 0,-1 0,0 0,1 1,-1-1,1 0,-1 0,0 0,1 0,-1 0,0 1,1-1,-1 0,0 0,1 1,-1-1,1 1,-7 15,-19 17,-40 42,-145 148,-69 36,-180 158,252-236,-1019 853,1014-867,-598 458,-65 42,816-622,-42 34,-159 161,254-233,0 0,1 1,0 0,0 0,-5 12,10-19,-1 0,1 0,-1 0,1 0,0 0,0 0,-1 0,1 0,0 0,0 0,0 0,0 0,0 0,0 0,0 0,1 0,-1 0,0 0,1 0,-1 0,0 0,1 1,1-1,-1-1,0 1,1 0,-1-1,0 1,1-1,-1 0,1 1,-1-1,1 0,-1 0,1 0,-1 0,1 0,-1 0,0-1,1 1,-1 0,1-1,-1 1,3-2,22-8,0-2,0-1,-1-1,-1-1,0-1,32-28,6-3,408-303,-31 22,-322 245,1234-875,-995 717,184-130,31-8,-323 221,360-202,-415 250,-213 124,0 1,-28 27,2 0,-877 640,805-600,-109 82,-244 162,-239 133,486-311,-378 260,269-171,-438 306,300-196,436-323,28-20,0 0,0 0,1 1,0 0,0 0,0 1,1-1,-9 13,14-18,-1 0,1 0,0 0,0 0,0 0,0 0,0 0,0 0,0 0,-1 1,1-1,0 0,0 0,0 0,0 0,0 0,0 0,0 1,0-1,0 0,0 0,0 0,0 0,0 0,0 1,0-1,0 0,0 0,0 0,0 0,0 0,0 0,0 1,0-1,0 0,0 0,0 0,0 0,0 0,0 1,0-1,0 0,1 0,-1 0,0 0,0 0,0 0,0 0,0 0,0 0,0 1,1-1,-1 0,0 0,0 0,0 0,0 0,1 0,11-4,13-11,210-178,180-140,832-538,-841 609,444-277,-309 190,-166 102,-255 172,172-115,-277 180,0-2,0 0,-1-1,-1 0,16-20,-29 33,0 0,1-1,-1 1,0 0,0 0,1 0,-1-1,0 1,0 0,1-1,-1 1,0 0,0-1,0 1,0 0,0-1,1 1,-1 0,0-1,0 1,0 0,0-1,0 1,0 0,0-1,0 1,0 0,0-1,0 1,0-1,0 1,-1 0,1-1,0 1,0 0,0-1,0 1,-1 0,1-1,-17 3,-18 13,-34 27,-72 55,8-4,-541 380,9-6,332-245,-146 92,229-154,-118 71,-866 501,488-262,705-443,-10 4,2 2,1 2,2 2,-59 61,103-96,-1 1,0 0,1 0,0 0,0 1,0-1,0 1,0-1,1 1,0-1,-1 1,0 5,2-8,0 0,0 0,1 0,-1 0,0-1,0 1,0 0,1 0,-1 0,0-1,1 1,-1 0,1 0,-1-1,1 1,-1 0,1-1,-1 1,1-1,0 1,0 0,2 1,-1-1,1 0,-1 0,1 0,-1-1,1 1,0-1,-1 1,1-1,2 0,3 0,0 0,0-1,0-1,0 1,0-1,-1 0,1-1,9-4,62-35,-41 21,330-189,-202 112,199-127,-183 111,136-84,495-297,633-350,-598 347,-148 49,-423 264,-236 159,-11 8,-1-1,-1-2,0 0,48-51,-75 71,1-1,-1 1,0-1,0 0,1 1,-1-1,0 0,0 0,-1 0,1 0,0 1,-1-1,1 0,-1-1,1 1,-1 0,0-2,0 3,-1 0,1 0,0 0,-1 0,1 1,-1-1,0 0,1 0,-1 1,0-1,1 0,-1 1,0-1,0 1,1-1,-1 1,0-1,0 1,0-1,0 1,0 0,1 0,-1-1,0 1,-2 0,-3-1,-1 1,0 0,0 0,1 1,-1 0,0 0,1 0,-1 1,-6 2,-70 34,1 3,-134 91,146-87,-366 249,133-88,-1597 1030,734-551,1029-608,-663 361,-63 35,716-390,-392 238,420-244,-83 59,160-105,2 2,-57 60,78-64,19-28,0 0,0 0,-1 0,1 0,0 0,0-1,0 1,0 0,0 0,0 0,1 0,-1 0,0 0,0 0,1 0,-1 0,0-1,1 1,-1 0,2 1,0 0,0 0,1-1,0 1,-1-1,1 1,0-1,0 0,-1 0,1 0,0-1,0 1,0-1,0 0,0 1,0-1,5-1,8 0,0 0,0-2,0 0,-1 0,1-1,-1-1,16-8,102-57,-77 39,787-452,86-53,-241 142,32 16,-550 294,1078-561,-629 326,500-247,-1002 507,-34 16,108-40,-190 83,-1 0,0-1,1 1,-1 0,0 0,0 0,1 0,-1-1,0 1,1 0,-1 0,0 0,1 0,-1 0,0 0,1 0,-1 0,0 0,1 0,-1 0,1 0,-1 0,0 0,1 0,-1 0,0 0,1 0,-1 1,0-1,1 0,-1 0,0 0,0 1,1-1,-1 0,0 0,0 1,1-1,-7 15,-24 22,28-33,-35 34,-49 41,29-28,-802 639,571-481,-109 83,-669 469,160-172,905-589,-36 22,2 2,0 1,2 1,-49 52,81-78,0 1,1-1,-1 1,1-1,-1 1,1-1,-1 1,1 0,0-1,-1 1,1 0,0-1,-1 1,1 0,0-1,0 1,0 0,0-1,0 1,-1 0,1 0,1-1,-1 1,0 0,0 0,0-1,0 1,1 1,18 7,41-8,-49-1,14-2,1-1,-1-1,0 0,0-2,0-2,31-12,142-76,-121 55,153-74,169-87,961-528,-836 429,-400 228,861-528,-501 310,-198 124,-58 16,-225 148,0 0,0 1,0-1,0 0,0 0,0-1,-1 1,0-1,0 1,3-7,-5 10,1-1,-1 1,0-1,0 1,0-1,0 1,0-1,0 1,0-1,0 1,0-1,0 0,0 1,0-1,0 1,0-1,0 1,0-1,-1 1,1-1,0 1,0-1,-1 1,1 0,0-1,-1 1,1-1,0 1,-1 0,0-1,0 0,-1 1,0-1,0 1,1 0,-1-1,0 1,0 0,0 0,0 0,1 0,-1 1,0-1,0 0,-2 2,-35 10,0 1,2 2,-52 29,2-2,-270 142,128-62,-831 473,989-553,-436 252,-237 142,-607 348,1275-743,-29 14,2 4,-100 77,201-135,1-1,0 1,-1 0,1 0,0 0,0 0,-1 0,1 0,0 0,0 0,0 0,0 0,0 1,1-1,-1 0,0 1,1-1,-1 1,1-1,-1 1,1-1,-1 1,1-1,0 1,0 2,1-3,0 1,0-1,1 0,-1 0,0 0,1 0,-1 0,1-1,-1 1,1 0,-1-1,1 1,0-1,-1 1,1-1,0 0,-1 0,4 0,11 1,0 0,0-2,30-4,-3-8,0-1,0-3,43-23,-36 17,1527-773,-1281 639,-49 26,574-291,-246 124,-123 58,30-13,32-16,-457 241,11-4,-2-3,74-52,-139 86,0 1,0 0,0-1,0 0,0 1,0-1,0 1,0-1,0 0,0 0,-1 0,1 1,0-1,0 0,-1 0,1 0,-1 0,1 0,-1 0,1 0,-1 0,0 0,0 0,1-1,-1 1,0 0,0-2,-1 2,0 0,-1 0,1 0,0 0,0 1,-1-1,1 0,0 1,-1-1,1 1,-1-1,1 1,-1 0,1-1,-1 1,1 0,-2 0,-73 4,11 10,1 3,1 3,-85 38,10-3,-260 94,-202 73,-984 282,1123-375,-832 216,-522 110,1279-296,-16 5,403-122,3 7,-187 89,304-126,22-10,1 0,-1 0,1 1,0 0,0 0,0 0,0 1,0 0,1 0,0 1,-9 9,14-14,-1 1,1 0,0 0,0-1,0 1,0 0,0 0,0-1,0 1,0 0,0 0,0-1,0 1,1 0,-1 0,0-1,0 1,1 0,-1-1,1 1,-1 0,0-1,1 1,-1-1,1 1,-1-1,1 1,0-1,-1 1,1-1,0 1,-1-1,1 0,0 1,-1-1,1 0,0 0,-1 1,1-1,0 0,0 0,-1 0,1 0,0 0,0 0,0 0,42 3,-40-3,29-1,-1-1,0-2,0-1,0-2,38-12,150-67,-67 24,716-287,-28 10,597-245,-911 361,-288 124,561-229,-187 71,-608 253,-17 6,-18 6,-22 15,-56 35,0 0,-996 536,761-399,-875 612,1150-756,-596 480,643-511,-24 22,3 1,-62 79,104-121,0 1,-1-1,1 1,0-1,0 1,0 0,0 0,0 0,1-1,-1 1,1 0,-1 0,1 0,-1 0,1 0,0 0,0 0,0 0,0 0,1 0,-1 0,0 0,1 0,-1 0,2 2,-1-2,1-1,-1 0,1 1,0-1,-1 0,1 0,0 0,0-1,-1 1,1 0,0-1,0 1,0-1,0 1,0-1,0 0,0 0,0 0,0 0,0 0,0-1,0 1,-1-1,1 1,3-2,44-14,-1-2,-1-2,0-3,45-29,-17 10,492-252,267-95,-311 172,888-353,-361 149,-1007 404,-28 12,1-1,-1-1,27-16,-42 23,0 0,1 0,-1 0,0-1,0 1,0 0,1 0,-1 0,0 0,0 0,0 0,0 0,0-1,1 1,-1 0,0 0,0 0,0 0,0-1,0 1,0 0,0 0,1 0,-1 0,0-1,0 1,0 0,0 0,0 0,0-1,0 1,0 0,0 0,0 0,0-1,0 1,0 0,0 0,-1 0,1-1,0 1,0 0,0 0,0 0,0 0,0-1,0 1,-1 0,1 0,0 0,-14-5,-19 3,10 5,-1 2,1 1,0 1,1 0,0 2,0 1,-26 15,1-1,-204 89,-155 78,-253 137,470-232,-1214 638,578-284,653-361,-124 72,290-157,1-1,0-1,1 1,0 0,0 0,0 0,0 1,0-1,0 1,-4 6,9-9,-1-1,1 1,-1 0,1-1,-1 1,1-1,-1 1,1-1,0 0,-1 1,1-1,0 0,-1 1,1-1,0 0,0 0,-1 1,1-1,0 0,-1 0,1 0,0 0,0 0,-1 0,1 0,0 0,0 0,-1-1,1 1,1 0,26-3,37-15,0-4,-2-2,119-64,-49 23,883-381,-698 309,1086-446,-1140 468,185-77,332-144,-223 46,-554 288,47-30,-47 29,-1 0,1 1,-1-1,1 0,-1-1,0 1,0-1,0 1,-1-1,4-5,-6 9,0-1,0 1,0 0,0 0,0 0,0 0,0-1,0 1,0 0,0 0,0 0,0-1,0 1,0 0,0 0,0 0,0-1,0 1,0 0,0 0,0 0,0 0,0-1,0 1,0 0,-1 0,1 0,0 0,0-1,0 1,0 0,0 0,0 0,-1 0,1 0,0 0,0-1,0 1,0 0,-1 0,1 0,0 0,0 0,0 0,-1 0,1 0,0 0,0 0,0 0,-1 0,1 0,0 0,-18 4,-14 9,-156 90,68-34,-190 104,-922 536,1120-642,-67 38,-578 382,727-465,19-15,0 0,1 0,0 1,0 1,1 0,0 0,1 0,0 1,-10 15,18-24,0 0,-1-1,1 1,0 0,-1-1,1 1,0 0,0 0,0-1,0 1,0 0,0 0,0-1,0 1,0 0,0-1,0 1,1 0,-1 0,0-1,0 1,1 0,-1-1,0 1,1 0,-1-1,1 1,-1-1,2 2,23 7,-18-8,1-1,0 0,-1 0,1-1,10-1,19-11,0-1,-1-2,50-30,-31 16,338-199,-149 82,278-179,-392 243,550-372,-386 256,141-88,-102 79,-330 207,0-1,-1 0,1 0,-1 0,0 0,0 0,0 0,0-1,2-2,-4 4,1 1,-1 0,0 0,0-1,0 1,0 0,0 0,0-1,0 1,0 0,1-1,-1 1,0 0,0 0,0-1,0 1,0 0,-1 0,1-1,0 1,0 0,0-1,0 1,0 0,0 0,0-1,0 1,-1 0,1 0,0 0,0-1,0 1,-1 0,1 0,0-1,-21 1,5 4,0 1,0 1,1 0,0 2,0-1,-17 14,-6 0,-722 436,17 75,507-338,-382 406,482-454,-87 104,220-246,1 0,-1-1,1 1,0 0,0 0,0 1,0-1,-2 9,4-13,0 1,0 0,0-1,0 1,0-1,0 1,0 0,0-1,0 1,0-1,0 1,1 0,-1-1,0 1,0-1,1 1,-1-1,0 1,1 0,-1-1,0 1,1-1,-1 0,1 1,-1-1,1 1,1 0,0-1,-1 0,1 1,0-1,-1 0,1 0,0 0,-1 0,1 0,0 0,-1 0,1 0,0-1,2 0,8-4,-1 0,0-1,0 0,0-1,-1 0,0-1,0 0,12-12,26-21,152-104,524-364,192-55,-321 271,13 28,-576 252,269-105,-297 118,-8 5,-17 14,-31 25,51-43,-400 318,343-274,-251 199,-424 344,271-221,9-16,383-292,66-50,17-8,16-8,6-16,-1-2,58-54,2-3,350-226,18 29,-406 246,381-225,-272 160,290-178,-450 273,12-8,0 1,-1-2,0 0,0-1,-2-1,21-23,-35 37,0 0,1-1,-1 1,0 0,0-1,0 1,1 0,-1-1,0 1,0 0,0-1,0 1,0 0,1-1,-1 1,0 0,0-1,0 1,0-1,0 1,0 0,0-1,0 1,0 0,-1-1,1 1,0 0,0-1,0 1,0 0,0-1,-1 1,1 0,0-1,0 1,-1 0,1-1,0 1,0 0,-1 0,1-1,-21-3,-23 8,19 3,-1 1,1 2,0 0,-45 28,22-12,-586 343,363-203,-79 52,-198 138,306-202,148-94,-279 192,302-198,10-10,2 4,-54 55,112-102,-37 44,35-43,1 1,0 0,1-1,-1 1,0 0,1 0,0 0,-1 0,1 0,1 0,-1 0,0 0,1 0,-1 6,2-7,0-1,0 0,0 1,0-1,0 0,0 0,0 0,0 1,1-1,-1 0,0-1,1 1,-1 0,1 0,-1-1,1 1,0-1,-1 1,1-1,-1 0,1 1,0-1,-1 0,1 0,0 0,-1 0,1 0,3-1,48-8,-27 0,1-2,-2-1,1-1,-2-1,36-27,7-3,752-465,-703 435,544-351,-233 137,149-98,-335 219,-115 78,85-76,-210 164,-1 1,1 0,-1 0,1-1,-1 1,1 0,-1 0,1-1,-1 1,0 0,1-1,-1 1,1-1,-1 1,0 0,0-1,1 1,-1-1,0 1,0-1,1 1,-1-1,0 1,0-1,0 1,0-1,0 0,0 1,0-1,0 0,-16 2,-24 13,-183 125,31-17,-595 356,713-430,-662 446,694-462,-390 313,429-342,0 0,0 1,0-1,0 1,1-1,0 1,-1 0,-1 5,4-8,-1-1,1 0,0 0,0 1,0-1,0 0,0 0,0 1,0-1,0 0,0 0,0 1,0-1,0 0,0 0,0 1,0-1,0 0,0 0,0 1,0-1,0 0,0 0,0 1,0-1,1 0,-1 0,0 1,0-1,0 0,0 0,1 0,-1 1,0-1,0 0,0 0,1 0,-1 0,0 0,0 1,1-1,-1 0,24-9,42-33,94-80,-71 52,413-282,-244 176,83-55,301-219,-636 445,32-27,-36 30,-1 1,1 0,-1-1,1 1,-1-1,0 0,0 1,0-1,0 0,0 0,0 0,0 0,0 0,-1 0,1 0,-1 0,0 0,1-4,-2 5,0 0,0-1,0 1,0 0,0 0,0-1,0 1,0 0,0 0,-1 0,1 1,0-1,-1 0,1 0,-1 1,1-1,-1 1,1-1,-1 1,1 0,-1-1,1 1,-1 0,0 0,1 0,-1 0,1 0,-1 1,-2 0,-48 8,3 11,1 2,-66 40,2-1,-250 146,188-104,-1001 596,452-288,553-316,-50 49,214-140,0 0,1 1,0-1,0 1,0 0,0 0,-6 10,11-14,0-1,-1 0,1 0,0 0,0 0,0 1,0-1,0 0,0 0,0 1,0-1,0 0,0 0,0 0,0 1,0-1,0 0,0 0,0 0,0 1,0-1,0 0,0 0,0 1,0-1,0 0,0 0,1 0,-1 0,0 1,0-1,0 0,0 0,0 0,1 0,-1 1,0-1,0 0,0 0,1 0,-1 0,0 0,0 0,1 0,14 1,13-8,-4-2,-1-1,-1 0,1-2,34-25,11-6,892-534,-257 115,-623 408,-1-4,-4-3,89-93,-158 148,-1-1,0 1,0-1,-1 0,0 0,0-1,4-10,-8 17,1-1,-1 1,0 0,1-1,-1 1,0-1,0 1,0-1,1 1,-2 0,1-1,0 1,0-1,0 1,-1-1,1 1,-1 0,1-1,-1 1,1 0,-1-1,0 1,0 0,0 0,0 0,1 0,-1 0,-1 0,1 0,0 0,0 0,0 0,0 0,-1 1,1-1,0 1,-1-1,1 1,0-1,-1 1,1 0,-1-1,1 1,-1 0,1 0,-1 0,1 0,-2 1,-24-2,0 1,0 2,0 0,1 2,-1 1,1 1,0 2,-44 18,-734 320,717-307,-470 221,-107 24,-480 213,974-412,5 8,-259 191,396-262,1 2,-31 33,58-57,-1 0,1 0,0 1,-1-1,1 0,0 0,0 0,-1 1,1-1,0 0,0 1,-1-1,1 0,0 0,0 1,0-1,0 0,-1 1,1-1,0 0,0 1,0-1,0 0,0 1,0-1,0 1,0-1,0 0,0 1,0-1,0 0,0 1,0-1,0 0,1 1,-1-1,0 0,0 1,0-1,0 0,1 1,-1-1,19 3,23-9,20-17,-2-3,57-33,3-1,632-318,-330 161,389-207,89-44,-671 356,360-190,-564 288,-9 6,0-1,0-1,-1-1,0 0,19-19,-33 30,-1 0,1-1,-1 1,0 0,1 0,-1-1,0 1,1 0,-1-1,0 1,0 0,1 0,-1-1,0 1,0-1,0 1,1 0,-1-1,0 1,0-1,0 1,0 0,0-1,0 1,0-1,0 1,0 0,0-1,0 1,0-1,0 1,0-1,0 1,0 0,-1-1,-14 2,-22 14,-392 212,-147 64,213-125,105-52,-55 20,111-51,-130 43,34-14,149-51,-315 140,454-197,1 1,0 0,0 0,1 1,-1 1,-12 12,20-19,1 1,0-1,0 0,0 0,0 0,0 1,-1-1,1 0,0 0,0 0,0 1,0-1,0 0,0 0,0 1,0-1,0 0,0 0,0 1,0-1,0 0,0 0,0 1,0-1,0 0,0 0,0 0,0 1,0-1,0 0,1 0,-1 1,0-1,0 0,0 0,0 0,1 0,-1 1,0-1,0 0,0 0,0 0,1 0,-1 1,18 3,20-3,-36-1,22-1,0-2,0-1,0 0,0-2,29-11,115-54,-65 25,1419-557,-959 394,13 37,-352 107,-9 2,-182 58,-27 5,0 0,0-1,0 0,0 0,0 0,0-1,0 0,0 0,0 0,-1-1,1 0,-1 0,8-5,-14 7,1 1,0-1,-1 1,1 0,-1-1,1 1,-1 0,1 0,-1-1,1 1,-1 0,1 0,-1 0,1 0,-1 0,1 0,-1 0,1-1,-1 2,1-1,-1 0,0 0,1 0,-1 0,1 0,-1 0,1 0,-1 1,1-1,-1 0,0 1,-22 4,-493 150,-323 99,-717 132,1168-305,-108 21,-270 61,309-62,-98 39,386-88,-176 60,317-103,17-6,0 0,0 1,1 1,-1 0,1 0,0 1,-10 7,20-13,0 0,0 1,-1-1,1 0,0 0,0 0,0 0,0 0,0 0,0 1,0-1,-1 0,1 0,0 0,0 0,0 1,0-1,0 0,0 0,0 0,0 0,0 1,0-1,0 0,0 0,0 0,0 1,0-1,0 0,0 0,0 0,0 0,0 1,0-1,1 0,-1 0,0 0,0 0,0 0,0 1,0-1,0 0,0 0,1 0,-1 0,0 0,0 0,0 1,0-1,1 0,-1 0,0 0,0 0,0 0,18 4,17-3,4-4,0-2,75-19,77-36,-102 31,406-138,149-46,-413 141,203-57,228-36,-324 96,-157 34,269-45,25 0,-273 48,-418 89,-135 32,145-40,-545 97,192-66,128-22,-293 47,420-61,-436 86,721-126,-3 1,1 1,0 1,-22 10,43-17,-1 0,1 0,0 0,0 0,0 0,0 0,-1 0,1 0,0 0,0 0,0 0,0 1,-1-1,1 0,0 0,0 0,0 0,0 0,0 0,-1 0,1 0,0 1,0-1,0 0,0 0,0 0,0 0,0 0,0 1,0-1,-1 0,1 0,0 0,0 0,0 1,0-1,0 0,0 0,0 0,0 0,0 1,0-1,0 0,0 0,0 0,0 0,1 1,-1-1,0 0,0 0,0 0,0 0,0 0,0 1,0-1,0 0,0 0,1 0,-1 0,0 0,16 5,20-3,-1-6,-1-3,0 0,0-3,37-15,3 0,500-135,-100 29,135-23,-292 78,7 10,-40 9,427-87,179-21,-859 162,-24 2,0 1,-1-1,1 1,-1-2,1 1,-1-1,0 0,1 0,-1-1,10-6,-16 9,0 0,1 0,-1 0,0 0,0 0,0 0,0 0,0-1,0 1,1 0,-1 0,0 0,0 0,0 0,0 0,0-1,0 1,0 0,0 0,0 0,0 0,0-1,0 1,0 0,0 0,0 0,0 0,0-1,0 1,0 0,0 0,0 0,0 0,0-1,0 1,0 0,0 0,0 0,0 0,0 0,0-1,0 1,-1 0,1 0,0 0,0 0,0 0,0 0,0 0,0-1,-1 1,-12-4,-15 2,-57 5,0 5,0 3,-102 28,90-18,-416 79,134-34,-356 54,311-48,-188 36,-31-3,9-2,-139 39,71 10,373-75,-290 98,472-127,146-48,1 0,-1 0,1 0,-1 0,1 0,-1 0,1 0,-1 0,1 0,-1 1,1-1,-1 0,1 0,-1 1,1-1,-1 0,1 1,-1-1,1 0,0 1,-1-1,1 1,0-1,-1 0,1 1,0-1,0 1,-1-1,1 1,0-1,0 1,0-1,0 1,-1 0,20 6,32-3,20-4,0-2,0-4,107-23,336-78,-146 33,-122 25,61-14,234-55,-206 46,-123 31,89-22,185-48,-132 39,-116 15,-741 176,148-56,248-47,-162 17,108-15,-549 46,203-32,-28 2,-534 62,516-35,458-53,-4 0,-150 31,224-29,25-10,0 1,0-1,0 0,0 1,0-1,0 0,0 1,1-1,-1 0,0 0,0 1,0-1,0 0,1 0,-1 1,0-1,0 0,0 0,1 1,-1-1,0 0,1 0,-1 0,0 1,0-1,1 0,-1 0,0 0,1 0,-1 0,0 0,1 0,-1 0,0 0,1 0,-1 0,0 0,1 0,6 1,0 0,0 0,1 0,-1-1,11-2,79-18,157-54,-128 33,54-14,893-236,288 53,-1152 212,1416-157,-1534 173,-43 3,82 1,-175 8,1 1,-1 3,-70 19,20-5,-71 15,-87 14,-678 104,431-67,257-47,-386 50,-205 11,489-56,-389 28,-351 45,755-66,319-50,4-1,0 1,1 0,0 0,-1 0,1 1,-1 0,1 0,0 1,-9 5,15-8,0 0,0 1,1-1,-1 1,0-1,1 1,-1-1,0 0,1 1,-1-1,1 0,-1 1,1-1,-1 0,0 0,1 1,-1-1,1 0,-1 0,1 0,-1 0,1 0,0 0,-1 0,1 0,-1 0,1 0,-1 0,1 0,-1 0,1 0,22 2,115-3,0-5,0-7,181-40,-106 18,-22 5,243-44,-303 53,788-122,-332 56,-298 50,-76 12,53-13,-246 35,1 0,26 1,-71 2,-47-1,-1 3,-116 19,-65 12,40-7,-259 40,14-11,-121 15,103-16,-450 39,262-32,-230-4,672-47,107-3,70-1,7-1,30-6,14-2,258-94,-1 18,-140 45,117-31,206-65,-246 69,28-9,-111 30,-50 18,-1-3,63-33,-128 58,0-1,0 1,0 0,0-1,0 1,0 0,0-1,0 1,0-1,0 0,0 1,-1-1,1 0,0 1,-1-1,1 0,0 0,-1 0,1 0,-1 1,1-1,-1 0,0 0,1 0,-1 0,1-2,-2 3,0-1,0 0,0 0,0 0,0 1,0-1,0 1,0-1,0 1,-1-1,1 1,0-1,0 1,0 0,0 0,-1 0,-1-1,-61 0,31 7,0 0,-62 23,58-17,-63 13,-256 54,93-17,71-17,-154 24,253-56,92-13,1 0,-1 0,1 1,-1-1,1 0,-1 0,1 0,-1 0,1 0,-1 0,1 0,-1 0,1 0,-1 0,1 0,-1 0,1 0,-1 0,1 0,0-1,-1 1,1 0,-1 0,1-1,-1 1,1 0,0 0,-1-1,1 1,-1 0,1-1,0 1,-1-1,1 1,0 0,0-1,-1 1,1-1,0 0,9-20,24-18,356-295,-358 310,259-196,4-3,33-37,585-494,-672 540,400-374,194-258,-657 645,-9-9,198-324,-334 482,115-209,-127 220,-2-1,-2-1,-2 0,14-67,-26 101,-1 1,0-1,0 0,-1 1,0-1,-1 0,0 0,0 1,-1-1,0 1,0 0,-5-11,3 12,0 1,0-1,-1 1,0 0,0 0,0 0,-1 0,0 1,0 0,-1 1,1-1,-1 1,-12-5,-4-1,0 1,-1 1,0 1,-1 1,1 2,-37-3,-159 3,145 5,34-1,-50-1,-1 4,-180 29,68 12,-359 87,105-11,-164 46,-810 195,1240-316,-614 98,590-110,25-5,-349 6,449-34,-76-3,164 3,1 0,-1 0,1-1,-1 1,1-1,0 1,-1-1,1 0,0 0,-1 0,1-1,0 1,0 0,0-1,0 1,0-1,1 0,-1 0,0 0,-1-2,1 0,0-1,0 1,0-1,0 1,1-1,0 1,0-1,0 0,1 1,0-6,0-10,2 0,0 0,2 0,5-20,9-17,3 1,3 0,58-99,-12 26,9-13,142-192,-196 298,145-184,214-216,-271 323,-113 112,0 1,0 0,0-1,0 1,0 0,0 0,0-1,0 1,1 0,-1 0,0-1,0 1,0 0,1 0,-1-1,0 1,0 0,0 0,1 0,-1-1,0 1,1 0,-1 0,0 0,0 0,1 0,-1 0,0-1,1 1,-1 0,0 0,1 0,-1 0,0 0,0 0,1 0,-1 0,0 1,1-1,-1 0,0 0,1 0,-1 0,0 0,0 0,1 1,-1-1,0 0,1 0,-3 21,-13 24,-278 741,-61 105,82-296,261-573,-121 232,-18 39,147-287,-20 49,22-53,0 0,0 0,1 0,-1 0,1 1,-1-1,1 0,0 0,-1 1,1-1,1 0,-1 0,0 1,0-1,1 0,-1 0,1 1,0-1,0 0,2 4,-2-5,1 0,0-1,-1 1,1 0,0 0,0-1,0 1,0-1,0 0,0 1,0-1,0 0,0 0,0 0,-1-1,1 1,0 0,0-1,0 1,0-1,0 0,0 1,-1-1,1 0,0 0,-1 0,4-3,47-36,-48 36,606-569,40-35,102-177,-507 486,-211 255,-19 30,-15 25,-17 29,-54 79,-6-2,-92 107,-202 196,-82 39,-22 14,458-448,15-22,1 0,-1 1,0-1,-1 0,1 0,0 0,-1 0,0 0,0-1,-3 3,6-8,0-1,0 1,1-1,-1 1,1-1,0 1,0-1,0 1,1-1,1-3,68-137,127-190,-96 171,272-422,-258 410,268-308,-189 273,-155 171,1 3,2 2,57-36,-51 47,-48 23,0-1,0 1,0 0,-1 0,1 0,0 0,0 0,0 0,0 0,-1 0,1 0,0 0,0 0,0 0,-1 1,1-1,0 0,0 0,0 1,-1-1,1 1,1 0,-2 0,1 1,-1-1,1 0,-1 0,0 1,1-1,-1 0,0 1,0-1,0 0,0 1,0-1,0 0,-1 1,1-1,0 0,-1 1,1-1,-2 2,-34 93,-82 154,85-186,-78 160,-109 315,45 108,73-32,91-521,-53 485,33 6,29-465,3 563,2-632,1-1,3 1,2-1,2 0,2-1,2-1,2 0,3-1,1-1,3-1,51 74,-50-89,1-2,1-1,2-1,0-1,2-2,1-1,0-1,2-2,0-1,1-2,1-1,73 19,-56-24,0-3,1-2,-1-2,87-7,-32 1,35 3,0-7,192-33,454-143,-8-31,-492 133,1777-535,-1676 496,413-116,-259 79,1182-343,-411 175,-1014 255,-155 35,304-65,-190 49,332-57,-486 90,-48 6,-1 3,2 2,-1 3,75 5,-131-1,0 0,0 0,1 0,-1 1,0-1,0 1,1 0,-1-1,0 1,0 0,0 0,0 0,0 1,0-1,0 0,-1 1,1-1,0 1,-1 0,1-1,-1 1,3 4,-3-3,0 1,-1-1,1 0,-1 1,1-1,-1 0,0 1,0-1,0 1,-1-1,1 1,-1-1,-2 6,-3 7,0 0,-1-1,-1 0,-1 0,-11 16,-41 48,-2-2,-4-3,-4-3,-141 111,-887 547,568-438,304-170,-320 162,-328 185,403-185,397-240,18-11,0 2,2 2,2 3,-55 52,108-91,0 0,-1 0,1 1,-1-1,1 0,0 1,-1-1,1 1,0-1,-1 0,1 1,0-1,0 1,-1-1,1 1,0-1,0 1,0-1,0 1,-1-1,1 1,0-1,0 1,0-1,0 1,0-1,0 1,0-1,1 1,-1-1,0 1,0-1,0 1,18 6,35-6,-45-2,493 1,43-1,-296-17,-29 2,164-33,-194 20,62-13,-239 40,178-34,-172 30,-7 2,1 1,-1 0,1 1,16-2,-26 4,-1 0,0 0,0 0,1 0,-1 0,0 0,0 0,0 1,1-1,-1 1,0-1,0 1,0-1,0 1,0-1,0 1,0 0,0 0,0-1,1 2,-2 0,1 0,0-1,-1 1,0-1,1 1,-1 0,0 0,0-1,0 1,0 0,0-1,0 1,-1 0,1-1,0 1,-1-1,0 1,1 0,-2 1,-14 30,-2 0,-1-1,-44 56,-57 54,53-65,-28 23,-183 153,268-245,-164 133,-66 57,236-195,1 0,-1 0,1 1,0-1,0 1,0 0,1 0,-1 0,-2 8,5-11,-1-1,1 1,0 0,0-1,0 1,0 0,0-1,0 1,0 0,0 0,0-1,0 1,1 0,-1-1,0 1,0 0,1-1,-1 1,0 0,1-1,-1 1,0-1,1 1,0 0,1 0,0 0,0 0,-1 0,1 0,0 0,0-1,0 1,0-1,0 1,0-1,0 0,4 0,8 0,-1-1,0 0,0-1,1-1,-1 0,-1-1,22-8,87-50,-63 31,505-293,-488 278,202-131,407-343,70-210,-747 723,20-22,-2-1,-1-1,-1-1,21-41,-66 166,-55 118,30-69,-82 281,-37 174,48-222,59-194,53-163,-15 55,19-67,1 0,0 0,0 0,1 0,0 0,0 0,0 0,1 1,1 6,-2-13,1 1,-1-1,0 1,0-1,0 1,0-1,0 0,1 1,-1-1,0 1,0-1,1 0,-1 1,0-1,1 0,-1 1,0-1,1 0,-1 1,0-1,1 0,-1 0,1 1,-1-1,0 0,1 0,-1 0,1 0,-1 0,1 1,-1-1,1 0,0 0,15-10,8-22,8-26,24-65,90-207,-15 37,-7 19,53-143,-67 107,-91 244,-2-1,-4 0,-2-1,-3 0,-3-1,-5-75,-2 168,0-1,-2 0,-1 0,0-1,-12 30,-12 52,-59 238,18-85,-101 553,159-765,-3 22,14-63,0 1,1-1,0 1,0-1,0 1,0-1,1 1,0 0,0-1,0 0,2 6,-3-10,0 0,0 1,0-1,0 0,1 1,-1-1,0 0,0 1,0-1,1 0,-1 1,0-1,0 0,1 0,-1 1,0-1,1 0,-1 0,0 1,0-1,1 0,-1 0,1 0,-1 0,0 0,1 0,-1 1,0-1,1 0,-1 0,0 0,1 0,-1 0,1 0,-1-1,0 1,1 0,-1 0,0 0,1 0,-1 0,0 0,1-1,15-17,5-25,-8 2,-2-1,11-84,-10 48,17-144,0-8,-12 120,-2 18,37-191,-43 241,-6 26,18-63,-16 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5:47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0,'15'50,"-14"52,-2-86,0 0,1 0,0 0,1 1,1-1,1 0,0 0,1-1,8 19,-6-18,0-1,-1 1,-1 0,-1 0,0 0,2 28,-7 104,0-62,4 50,-5 145,-13-199,11-66,1 1,1 1,-2 33,-11 166,-2-67,19-103,0-20,-1 1,-1-1,-9 52,5-45,1 0,2 0,1 0,4 41,0 8,-3 853,17-786,-18 502,19-502,-20-48,3 114,16-123,-12-70,0 1,-2 0,1 29,-5 399,-16-303,17 1239,-17-1238,18 1154,16-1137,-18-121,0-20,1 1,1-1,1 1,7 28,-4-22,-1 0,-2 0,-1 0,-4 46,0 4,3-67,0 40,13 110,4 1,-12-119,-1 1,-6 85,-1-35,3-29,13 94,4-43,-1 30,-12-121,-2 2,-4 52,2 33,8-60,1 36,-11-18,4 101,9-134,-10-40,-1-1,1 1,0 0,0 0,0-1,0 1,1 0,-1-1,0 1,1-1,-1 0,1 1,-1-1,1 0,0 0,0 0,-1 0,4 1,-4-3,-1 1,0-1,0 1,1-1,-1 1,0-1,0 1,0-1,0 1,0-1,0 0,0 1,0-1,0 1,0-1,0 1,0-1,0 0,0 1,-1-1,1 1,0-1,0 1,-1-1,1 1,0-1,-1 1,1-1,-1 1,-5-8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00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7147 0,'-2'31,"-1"1,-9 37,6-38,1 1,-1 38,-19 254,0 3,-11 376,5-224,14-288,-48 224,-45-15,90-340,-143 332,143-343,-9 19,29-68,0 0,0 0,-1 0,1 0,0 0,0 0,0 0,0 0,0-1,0 1,0 0,0 0,0 0,0 0,0 0,0 0,0 0,0 0,-1 0,1 0,0-1,0 1,0 0,0 0,0 0,0 0,0 0,-1 0,1 0,0 0,0 0,0 0,0 0,0 0,0 0,0 0,-1 0,1 0,0 0,0 0,0 0,0 0,0 0,0 0,0 0,-1 1,1-1,0 0,0 0,0 0,0 0,0 0,0 0,0 0,0 0,0 0,0 0,0 1,-1-1,1 0,0 0,0 0,0 0,-1-18,4-20,83-272,-49 160,32-305,-46 234,8-202,-14 56,-18-490,-1 822,-1 1,-9-39,6 42,1-1,-1-57,-7 220,-25 94,13-115,-26 106,39-175,-233 777,174-615,-26 84,-108 464,150-524,32-88,31-183,2 2,1-1,3 1,19-40,27-86,31-125,-61 203,131-536,-96 331,-39 168,18-230,-28 233,-9 84,2-65,-9 196,-4 1,-4-1,-26 114,-11 27,-21 74,-349 994,343-1085,-150 491,179-564,18-63,-24 129,44-169,7-32,4-25,7-21,1 0,30-56,6-12,136-326,-54 134,-87 193,220-584,-145 220,-113 397,-4-112,-1 350,-4 186,-51 115,24-299,-63 307,38-273,-45 214,88-342,-10 59,13-88,5-28,6-38,4-19,3 0,26-73,-26 85,86-220,-50 132,-37 94,240-669,-218 590,-4-1,-5-2,-4 0,-6-1,0-113,-10 129,-4-74,1 141,-2-1,-1 1,0 0,-15-40,15 139,6 1121,-3-640,-24-194,-1 2,27 326,19-766,-8 35,37-175,3-12,-12 35,-2 3,-1 20,-17 73,124-843,-121 533,-8 449,26 252,-3-28,18 844,-56-39,0-1061,-1-1,0 1,-1-1,0 0,-5 14,3-105,4-832,-17 647,14 210,-11-63,6 65,-1-70,-7-92,-1-6,18 198,-1 28,0 43,0-23,1 216,-3 248,-30 111,13-214,-6-71,0 3,-8 17,0 29,6-50,2-72,10-107,7-85,-1 79,11-144,0 0,1 0,5-19,-2 13,-1 0,2-27,29-296,-3 43,-8 102,1-23,-11 30,2-101,-17-228,13 795,9 603,-24-590,2-242,-21 495,0-290,-9 68,17-194,10-76,-14 68,7-55,-5 18,12-171,3-1450,17 1311,-18 223,1 6,0 0,-1 1,1-1,0 0,0 0,0 1,1-1,-1 0,1 0,0 1,-1-1,1 0,0 1,2-3,-3 5,1 0,-1 0,1 0,-1 0,0 1,1-1,-1 0,1 0,-1 1,0-1,1 0,-1 0,0 1,0-1,1 0,-1 1,0-1,0 1,1-1,-1 0,0 1,0-1,0 1,0-1,0 0,0 1,1-1,-1 1,0-1,0 1,0-1,-1 1,1-1,0 1,3 19,10 140,4 38,3 363,-3-240,-17 430,16-833,0-110,-12 107,-2 35,15-94,-5 72,-3 0,-1-146,-6 180,1 1,9-40,-5 40,-2 0,0-41,-5 58,2-1,0 1,1 0,1 0,8-21,-12 41,0 0,0 0,0 1,0-1,0 0,0 0,0 0,0 0,0 0,0 0,0 0,0 1,0-1,0 0,0 0,0 0,0 0,0 0,0 0,0 0,1 0,-1 0,0 0,0 0,0 1,0-1,0 0,0 0,0 0,0 0,1 0,-1 0,0 0,0 0,0 0,0 0,0 0,0 0,0 0,1 0,-1 0,0 0,0 0,0 0,0 0,0 0,0 0,0 0,0 0,1-1,-1 1,3 23,0 26,14 142,-17-131,12 78,-8-95,-1 46,-4-57,2 0,2 0,9 47,-1-20,6 84,-15-117,5 27,2 0,29 92,-27-121,-6-37,-5-52,-1 52,-11-150,9 138,-12-81,6 52,-3-103,4 5,0-7,6 776,4-302,-2-313,0 0,-1 0,1 0,1-1,-1 1,0 0,0 0,1 0,-1 0,1 0,-1-1,1 1,0 0,0 0,1 1,3-8,-1-17,-3-234,-2 188,3 104,-1-25,0 0,-1 0,0 0,0 0,-1 1,-5 17,5-27,0 0,0 0,-1-1,1 1,-1-1,1 1,-1-1,1 1,-1-1,0 0,1 0,-1 0,0 0,0 0,0 0,0-1,0 1,0-1,0 1,0-1,0 0,0 1,-4-1,-59-3,41 1,-550 2,443 9,47 0,-150 7,135-10,-184 4,-44 7,-1 0,-20-5,-19 10,298-14,-1 2,-126 37,152-36,41-8,9 1,24 6,39 7,0-9,-45-6,0 1,43 12,-40-9,0-1,0 0,33-1,-8 1,215 11,-8-12,-210-4,-144-3,-112-18,-31-13,-278-45,355 59,34 6,-302-27,207 25,-204 8,258 10,165-3,0 2,0-1,1 0,-1 0,0 1,0 0,0-1,1 1,-1 0,0 0,1 1,-1-1,-3 3,6-4,0 0,-1 1,1-1,0 0,0 1,-1-1,1 0,0 1,0-1,0 0,0 1,-1-1,1 0,0 1,0-1,0 1,0-1,0 0,0 1,0-1,0 0,0 1,0-1,0 1,0-1,0 0,0 1,1-1,-1 0,0 1,0-1,0 1,1-1,21 14,0-8,-1-1,1-1,0-1,23 0,45 7,-22 0,113 2,-31-4,-27 4,176 12,-103-8,47 1,88 7,11 1,-273-25,-70 0,-36 0,-1562 0,1013-34,14 0,-99 9,-79 1,606 24,387 17,324-4,108-7,-378-9,808 3,-1326 2,-238-4,73-21,-187-4,308 17,133 3,57 3,-349-8,-166 12,567 5,23-5,-1 0,1 0,0 0,0 1,0-1,0 0,-1 0,1 0,0 1,0-1,0 0,0 1,0-1,0 0,0 0,0 1,0-1,0 0,0 0,0 1,0-1,0 0,0 1,0-1,0 0,0 0,0 1,0-1,0 0,0 0,1 1,-1-1,0 0,0 0,0 1,0-1,1 0,-1 0,0 1,3 1,-1 0,1-1,-1 1,1 0,0-1,0 0,-1 1,1-1,0 0,0 0,6 0,170 15,254-12,-227-6,-201 2,644-22,-493 9,180-25,-92-5,267-55,-311 47,268-105,-397 127,-1-4,-2-4,119-82,-174 108,0 0,0-1,-1 0,0-1,-1 0,18-30,-24 36,-2 1,1-1,-1-1,0 1,-1 0,1-1,-1 0,-1 1,0-1,0 0,0 0,-1 0,0 1,-1-1,1 0,-2 0,-2-13,1 18,1-1,0 1,-1-1,0 1,1 0,-1 0,-1 0,1 0,0 0,-1 1,1 0,-1-1,0 1,0 1,0-1,0 0,0 1,0 0,-4-1,-14-3,-1 1,-25-2,-45 1,-133 9,198 0,1 2,0 0,1 2,-1 1,2 1,-45 24,-5 1,49-22,1 0,-28 21,-31 18,83-52,1 1,-1-1,0 1,0-1,1 1,-1-1,0 0,0 1,1-1,-1 0,0 0,0 1,0-1,1 0,-1 0,0 0,0 0,0 0,0 0,0 0,1 0,-1 0,0-1,0 1,0 0,1 0,-1-1,-1 0,2 0,0 0,-1 0,1 0,0 0,0-1,0 1,0 0,0 0,0 0,0-1,0 1,1 0,-1 0,0 0,1 0,0-3,30-55,-27 52,345-528,-288 450,638-862,-597 820,6 5,147-130,-253 250,-1 0,1 1,0-1,-1 1,1-1,0 1,0 0,0 0,-1 0,1 0,1 0,-1 0,4-1,-6 3,1 0,-1-1,0 1,1-1,-1 1,0 0,0-1,0 1,1-1,-1 1,0 0,0-1,0 1,0 0,0-1,0 1,0 0,0-1,0 1,-1 0,1-1,0 1,0 0,-1-1,1 1,0-1,-1 1,1 0,-34 65,-12 5,-4-1,-3-3,-115 113,-213 153,287-255,-453 345,-214 96,-56-37,-43-83,769-363,-3 2,-2-3,-114 25,209-60,1 1,0-1,-1 0,1 0,-1 0,1 1,0-1,-1 0,1 0,-1 0,1 0,-1 0,1 0,-1 0,1 0,-1 0,1 0,-1 0,1 0,0 0,-1 0,1-1,-1 1,1 0,-1 0,1 0,0-1,-1 1,1 0,-1 0,1-1,0 1,-1 0,1-1,0 1,0 0,-1-1,1 1,0-1,0 1,-1-1,11-20,26-20,99-81,262-185,496-294,-252 167,-334 199,-270 196,-31 31,1 1,0-1,0 1,1 1,0-1,10-6,-18 13,0 0,1 0,-1 0,0 0,0 0,0 0,0-1,0 1,0 0,0 0,0 0,1 0,-1 0,0 0,0 0,0 0,0 0,0 0,1 0,-1 0,0 0,0 0,0 0,0 0,0 0,0 0,1 0,-1 0,0 0,0 0,0 0,0 0,0 0,1 0,-1 0,0 0,0 0,0 0,0 0,0 1,0-1,0 0,0 0,1 0,-1 0,0 0,0 0,0 0,0 1,0-1,0 0,0 0,0 0,0 0,0 0,0 0,0 1,0-1,0 0,0 0,0 0,-4 14,-11 13,-560 870,425-690,-209 222,323-390,-6 6,-61 86,90-106,15-20,11-14,13-15,-2-2,34-46,-18 23,382-400,-326 353,-32 32,634-659,-618 638,-4-4,111-168,-178 239,-27 46,-8 11,-263 375,245-349,-354 548,57-86,246-394,57-83,2 1,2 1,-52 110,150-257,190-269,-63 93,153-275,-341 540,509-877,-253 457,-248 401,-10 21,0 0,0 0,1 0,-1 0,1 0,0 0,0 0,0 1,1-1,-1 1,1 0,0 0,6-6,-9 10,0-1,1 0,-1 0,1 0,-1 1,0-1,1 0,-1 1,1-1,-1 0,0 1,0-1,1 0,-1 1,0-1,0 0,1 1,-1-1,0 1,0-1,0 1,0-1,1 0,-1 1,0-1,0 1,0-1,0 1,0-1,0 1,0-1,0 1,0-1,-1 0,1 1,0-1,0 1,0-1,0 1,-1-1,1 1,-6 23,-118 259,72-175,-21 36,-6-4,-132 178,-69 33,143-185,124-153,10-10,1-1,-1 1,0 0,1-1,-1 1,1 0,0 1,0-1,0 0,1 1,-3 4,31-29,194-261,-58 72,102-179,-129 177,112-198,-87 135,111-205,-42 71,-201 356,29-77,-41 89,-17 99,-15-1,-3-1,-36 80,-8 23,24-49,-25 78,-326 902,210-678,174-400,-16 33,20-43,1 1,-1-1,0 0,0 1,1-1,-1 1,1-1,0 1,0-1,0 1,0-1,0 1,1-1,0 4,-1-5,1-1,-1 0,1 1,-1-1,1 0,-1 0,1 1,-1-1,1 0,-1 0,1 0,-1 0,1 0,-1 0,1 0,-1 0,1 0,-1 0,1 0,-1 0,1 0,-1 0,1 0,-1 0,1 0,-1-1,1 1,-1 0,1 0,-1-1,1 1,-1 0,0-1,1 1,-1-1,1 1,-1 0,0-1,0 1,1-1,-1 0,18-19,79-122,-37 50,55-75,282-441,-245 351,121-224,41-131,-201 360,-107 239,-6 24,-9 23,-257 507,178-360,-179 338,-66 35,246-431,50-73,-51 88,84-130,0-1,-1 0,0-1,0 1,-10 9,15-20,0-1,0 1,1 0,-1-1,1 1,0 0,2-5,16-39,2 0,1 1,43-63,-18 29,248-411,-39 71,88-193,-84 88,-228 457,52-123,-40 46,-37 118,-11 44,-13 51,-3-2,-3 0,-49 95,15-34,-168 301,202-388,-398 581,-108-13,185-290,328-304,-10 9,-48 32,74-54,-1 0,1 1,0-1,0 0,-1 0,1 1,0-1,-1 0,1 0,0 0,-1 0,1 1,-1-1,1 0,0 0,-1 0,1 0,0 0,-1 0,1 0,-1 0,1 0,0 0,-1 0,1 0,0 0,-1-1,1 1,-1 0,1 0,0 0,-1 0,1-1,0 1,0 0,-1 0,1-1,0 1,-1 0,1-1,0 1,0 0,0 0,-1-1,0-23,13-24,13-21,4 2,3 1,42-66,133-177,-176 265,125-181,216-291,-154 221,-88 114,-68 100,69-98,-111 148,-2-1,-1-1,25-65,-34 74,-11 33,-20 55,-57 82,1-3,-91 193,63-131,-207 356,135-267,21-15,150-266,7-11,-1 0,1 1,-1-1,1 1,0-1,0 1,0-1,1 1,-1-1,0 6,38-45,324-440,-300 393,128-190,53-69,250-379,-429 624,4-4,164-277,-222 358,-8 17,0 0,1 1,-1-1,1 1,0-1,0 1,0 0,0-1,4-3,-5 7,-1 0,0 0,1 0,-1 0,1 0,-1 1,0-1,1 0,-1 0,1 0,-1 0,0 1,1-1,-1 0,0 1,1-1,-1 0,0 0,0 1,1-1,-1 0,0 1,0-1,0 1,1-1,-1 0,0 1,0-1,0 1,0-1,0 0,0 1,0-1,0 1,0-1,0 1,0-1,0 0,0 1,0-1,-1 1,3 21,-6 12,-1-1,-2 1,-12 37,7-30,-8 55,-21 115,0 3,25-124,-33 104,10-45,-177 552,83-303,72-222,-134 272,173-404,-2-1,-2-1,-2-1,-1-2,-54 56,82-94,1 0,-1 0,0 0,1 0,-1 0,0 0,0-1,0 1,0 0,0-1,0 1,0 0,0-1,0 1,0-1,0 0,0 1,0-1,0 0,0 1,0-1,0 0,-1 0,-1 0,2-1,1-1,-1 1,1 0,0 0,-1 0,1 0,0 0,-1-1,1 1,0 0,0 0,0 0,0-1,0 1,0 0,1 0,-1 0,1-2,18-65,-18 65,31-76,64-114,-57 120,271-527,12-128,-277 605,68-202,-84 225,23-134,-41 168,16-124,-26 179,0 5,0 1,0-1,-1 1,0-1,0 0,0 1,-1-1,0 1,-3-10,4 14,0 1,-1 0,1-1,0 1,0 0,-1-1,1 1,-1 0,1 0,0-1,-1 1,1 0,-1 0,1 0,0 0,-1 0,1-1,-1 1,1 0,-1 0,1 0,0 0,-1 0,1 0,-1 0,1 0,-1 0,1 1,0-1,-1 0,1 0,-1 0,1 0,0 1,-1-1,1 0,-1 0,1 1,0-1,-1 0,1 1,0-1,0 0,-1 1,1-1,0 0,0 1,-1-1,1 1,0 0,-17 24,14-20,-105 191,43-75,-84 174,55-106,-151 316,-4 5,-121 170,-118 100,362-603,-31 50,143-205,3-4,-1 0,0-1,-16 16,28-33,0 1,-1-1,1 0,0 1,0-1,0 0,-1 1,1-1,0 0,-1 1,1-1,0 0,0 0,-1 0,1 1,0-1,-1 0,1 0,0 0,-1 0,1 0,-1 1,1-1,0 0,-1 0,1 0,0 0,-1 0,1 0,-1 0,1 0,0-1,-1 1,1 0,0 0,-1 0,0-15,9-21,67-135,126-209,-116 227,108-166,-76 132,7-18,446-778,-498 846,374-702,-257 515,-180 308,-4 8,1-1,0 1,0-1,12-11,-18 20,1 0,-1-1,0 1,0 0,1 0,-1-1,0 1,0 0,1 0,-1 0,0-1,0 1,1 0,-1 0,0 0,1 0,-1 0,0 0,1 0,-1 0,0-1,1 1,-1 0,0 0,1 0,-1 1,0-1,1 0,-1 0,0 0,1 0,-1 0,0 0,1 0,-1 1,0-1,1 0,2 15,-7 21,3-35,-10 43,-2-1,-3-1,-34 68,50-109,-272 583,73-179,-182 363,195-393,-162 307,177-339,-102 194,166-327,110-254,53-110,137-265,-129 291,120-195,-86 160,203-299,-50 82,24-58,-27 26,-239 402,-7 21,-9 23,-138 308,7-19,-166 598,199-588,21-65,-103 314,111-325,22-68,25-43,236-660,78-186,-188 453,71-222,-152 422,135-450,-94 286,32-134,-38 155,-20 77,-25 92,-6 18,-1 9,-18 52,-45 98,26-70,-190 418,-362 691,442-930,-287 386,360-555,-5-4,-4-3,-4-4,-184 139,246-207,0 0,-53 24,67-36,0 0,-1-1,1 0,-1-1,0-1,0 0,0-1,0 0,-18-2,28 1,-1-1,1 0,0 0,0 0,0-1,0 1,0-1,0 0,0 0,0 0,1 0,-1 0,1 0,-1-1,1 1,0-1,0 0,0 0,0 1,1-1,-1-1,1 1,-1 0,1 0,0 0,1-1,-1 1,0-5,-2-11,0-1,2-1,1-28,0 40,2-37,1 0,3 0,1 1,3-1,1 2,23-58,40-78,8 4,196-311,37 79,-51 125,-237 257,30-30,103-77,-159 132,0 0,0 0,0 0,0 0,0 1,0-1,0 0,0 1,1-1,-1 0,0 1,0-1,1 1,-1 0,0 0,1-1,-1 1,0 0,1 0,-1 0,0 0,1 0,-1 1,0-1,1 0,1 1,-2 1,0-1,0 1,0-1,0 1,-1-1,1 1,-1-1,1 1,-1-1,1 1,-1 0,0-1,0 1,0 0,0 0,0-1,-1 4,-1 11,-1 0,0 0,-9 22,-16 32,-70 120,-25 1,-119 163,102-159,-78 108,-156 212,360-495,-41 61,-55 104,89-148,14-26,1-1,1 1,-1-1,2 2,-1-1,1 0,-2 13,6-24,0 0,0 1,0-1,0 0,0 0,0 1,0-1,0 0,0 0,0 1,0-1,0 0,0 0,0 1,0-1,0 0,0 1,0-1,0 0,0 0,0 1,0-1,0 0,0 0,1 0,-1 1,0-1,0 0,0 0,0 0,1 1,-1-1,0 0,0 0,1 0,-1 0,0 0,0 1,0-1,1 0,-1 0,0 0,0 0,1 0,-1 0,0 0,1 0,-1 0,0 0,0 0,1 0,-1 0,19-11,14-20,228-320,-151 197,235-360,3-4,-23 26,-323 488,0 0,0-1,0 1,0-1,-1 1,0-1,2-5,-3 10,0 0,0 0,0-1,0 1,0 0,0 0,0 0,0 0,0-1,0 1,0 0,0 0,0 0,0 0,0-1,0 1,0 0,0 0,-1 0,1 0,0 0,0-1,0 1,0 0,0 0,0 0,0 0,0 0,-1 0,1-1,0 1,0 0,0 0,0 0,0 0,-1 0,1 0,0 0,0 0,0 0,0 0,-1 0,1 0,0 0,0 0,0 0,0 0,-1 0,1 0,0 0,0 0,0 0,0 0,-1 0,1 0,-19 17,-103 150,8-10,41-62,-67 118,-3 4,37-69,-232 300,271-367,2-3,-110 105,116-128,23-21,-64 48,99-80,-1-1,1 0,0 0,-1 0,1 0,-1 0,0 0,1 0,-1-1,0 1,1 0,-1-1,0 1,1-1,-1 0,0 0,0 1,0-1,-3-1,4 0,1-1,0 1,-1 0,1-1,0 1,-1-1,1 1,0-1,0 1,0-1,0 1,1-1,-1 1,0-1,1 1,-1-1,1 1,-1 0,1-1,0 1,-1 0,1-1,1 0,50-103,4 2,93-128,163-175,-269 353,451-498,-278 299,-214 249,0 1,0-1,0 0,-1 0,1 0,-1 0,0 0,1 0,-1-1,-1 1,1 0,0-1,-1-5,0 9,0-1,0 1,0-1,0 1,0-1,0 1,0 0,-1-1,1 1,0-1,0 1,0-1,-1 1,1 0,0-1,-1 1,1 0,0-1,-1 1,1 0,0 0,-1-1,1 1,-1 0,1 0,-1-1,1 1,0 0,-1 0,1 0,-1 0,0 0,-2 0,1 0,0 1,-1-1,1 1,0 0,0 0,-1 0,1 0,0 0,0 0,-2 2,-171 119,-222 200,-231 232,363-295,226-218,-17 16,2 3,-58 86,110-145,1 0,0 1,1-1,-1 1,0-1,0 1,0-1,1 1,-1-1,1 1,-1 0,1-1,0 1,0 0,0-1,0 1,0 0,0 0,0 1,10 1,10-15,154-140,-101 86,161-140,302-275,-137 121,-295 262,95-97,-179 168,-38 43,-82 92,23-27,-98 138,-69 221,168-293,53-100,1 2,-21 73,42-117,-1-1,1 1,0 0,0 0,1-1,0 1,0 0,1 7,-1-12,0 0,0 0,1 0,-1-1,0 1,1 0,-1 0,0-1,1 1,-1 0,1 0,-1-1,1 1,-1-1,1 1,0 0,-1-1,1 1,0-1,-1 1,1-1,0 0,1 1,0-1,0 0,0 0,-1 0,1 0,0 0,0 0,0-1,0 1,-1-1,1 1,0-1,0 0,-1 0,1 0,2-1,25-18,-1-1,-1 0,29-32,10-7,194-164,-40 35,-10-9,-8-9,275-366,-182 112,-110 128,-135 240,61-136,-18 34,-82 174,9-21,1 1,3 1,1 2,2 0,49-54,-76 92,0 0,0 0,0 0,1 0,-1-1,0 1,0 0,0 0,0 0,1 0,-1 0,0 0,0-1,0 1,1 0,-1 0,0 0,0 0,0 0,1 0,-1 0,0 0,0 0,0 0,1 0,-1 0,0 0,0 0,1 0,-1 0,0 0,0 0,0 0,1 1,-1-1,0 0,0 0,0 0,0 0,1 0,-1 0,0 1,0-1,0 0,0 0,0 0,0 0,1 1,-1-1,0 0,0 1,4 18,-3 27,-1-42,-1 49,2-10,-2 0,-1 0,-3-1,-1 1,-16 52,-191 468,-43 169,184-483,-32 100,-69 178,155-472,-13 70,72-200,164-378,-33 80,44-97,-18 31,-37 43,-34-12,-45 23,-67 289,-4 0,-2-102,-10-70,-4 362,-3-1,-22 98,-32 116,-139 409,182-659,-321 860,-198 145,413-803,113-225,12-34,0 0,0 0,0 0,0 0,0 0,-1 0,1 1,0-1,0 0,0 0,0 0,0 0,0 0,0 0,0 0,0 0,0 0,0 1,0-1,0 0,0 0,0 0,0 0,0 0,0 0,0 0,0 0,0 1,0-1,0 0,0 0,0 0,0 0,0 0,0 0,0 0,1 0,-1 0,0 1,0-1,0 0,0 0,0 0,0 0,0 0,0 0,0 0,0 0,1 0,-1 0,0 0,0 0,0 0,0 0,0 0,0 0,0 0,0 0,1 0,-1 0,0 0,0 0,0 0,0 0,0 0,0 0,0 0,1 0,12-16,10-20,36-75,-21 34,156-309,-186 370,248-559,-145 285,80-327,-109 289,27-102,-86 353,69-219,-72 239,2 2,3 1,53-85,-78 139,0-1,0 1,0-1,1 1,-1-1,0 1,0-1,1 1,-1-1,0 1,1-1,-1 1,1 0,-1-1,0 1,1-1,-1 1,1 0,-1 0,1-1,-1 1,1 0,-1 0,1-1,0 1,-1 0,1 0,-1 0,1 0,-1 0,1 0,0 0,-1 0,1 0,0 1,8 20,-6 37,-3-56,0 77,1-20,-2 0,-2 0,-3-1,-15 65,-58 210,19-75,-12 48,-75 275,80-318,-18 53,-53 141,95-318,35-129,6-24,5-24,6-6,2 0,2 1,23-52,10-30,113-343,-100 307,92-266,-11-39,-100 315,37-124,-48 170,-18 58,3 1,25-57,-39 103,0 0,0 0,0 0,0 0,0 0,0 0,0 0,0 1,0-1,0 0,0 0,0 0,0 0,0 0,1 0,-1 0,0 0,0 0,0 1,0-1,0 0,0 0,0 0,0 0,1 0,-1 0,0 0,0 0,0 0,0 0,0 0,0 0,0 0,1 0,-1 0,0 0,0 0,0 0,0 0,0 0,0 0,1 0,-1 0,0 0,0 0,0-1,0 1,0 0,0 0,0 0,0 0,0 0,1 0,-1 0,0 0,0 0,0-1,0 1,0 0,0 0,3 20,-1 23,-3 94,-12 368,-73 62,64-455,-118 487,-72 64,168-556,28-70,1 0,1 0,-9 45,33-115,0 1,20-39,-4 8,65-169,131-341,-64 8,-155 555,47-248,-5-11,-21 115,0-101,-10 75,0 24,-10 79,29-142,-13 93,-12 68,-12 100,6 79,0-37,-2-67,1 83,-24 188,4-169,-40 205,10-90,19-110,-52 192,24-115,-59 176,65-236,-117 225,164-356,2-5,1 0,-1 1,0-1,0 0,-1-1,0 1,1-1,-6 5,9-10,-1 1,1 0,-1 0,1-1,-1 1,1 0,0 0,-1-1,1 1,0 0,-1-1,1 1,0-1,-1 1,1-1,0 1,0 0,-1-1,1 1,0-1,0 1,0-1,0 1,0-1,0 1,0-1,0 1,0-1,0 1,0-1,0 1,0-2,-1-20,1 21,0-66,2 0,4 0,2 1,23-88,143-493,96-620,-264 1231,81-575,-78 510,26-117,-5 89,-31 128,1 1,0-1,0 1,0-1,0 0,0 1,0-1,0 1,0-1,1 1,-1-1,0 1,0-1,0 1,0-1,1 1,-1-1,0 1,1-1,-1 1,0 0,1-1,-1 1,0-1,1 1,-1 0,1-1,-1 1,1 0,-1 0,1-1,-1 1,1 0,-1 0,1 0,-1 0,1 0,-1-1,1 1,0 0,12 23,2 40,4 142,4 632,-26-564,4-135,0 95,-35 298,4-298,-28 180,1-82,53-310,1 0,1 1,1-1,0 1,4 28,-2-50,-1 0,0 0,0 0,0 0,0 0,0 0,0 0,0-1,0 1,0 0,0 0,0 0,0 0,0 0,1 0,-1 0,0 0,0 0,0 0,0 0,0-1,0 1,0 0,1 0,-1 0,0 0,0 0,0 0,0 0,0 0,0 0,0 0,1 0,-1 0,0 0,0 0,0 0,0 1,0-1,0 0,1 0,-1 0,0 0,0 0,0 0,0 0,0 0,0 0,0 0,0 0,0 0,0 1,1-1,-1 0,0 0,0 0,0 0,0 0,0 0,0 0,0 1,0-1,0 0,0 0,0 0,0 0,0 0,0 1,9-17,4-19,60-199,-39 135,133-468,-135 446,-6-1,18-200,-39 221,5-191,-10-58,15 590,-10-78,2 11,2 295,-12-278,-17 164,13-272,-17 208,0-74,12-136,-2 104,-2 17,16-262,1-9,-12-92,-2 9,7 55,0-300,8 223,15-202,-15 337,13-75,-8 75,3-74,-10 108,0-1,1 1,0 0,0 0,0-1,1 1,0 0,2-6,1 56,-6 9,-1-1,-18 93,7-69,-15 55,12-64,-12 98,-10 43,-20 58,21-65,-11 46,9-37,27-124,11-67,-1 0,-1 0,-1-1,0 1,-1-1,-15 35,16-62,1 1,0-1,0 0,-1-13,-1 4,-1 1,0 1,-1-1,-1 1,0 0,-1 1,-1 0,0 0,-1 1,-1 0,0 1,-1 1,0 0,-22-15,11 12,-1 1,0 2,0 0,-1 2,-46-12,-141-20,194 39,-48-4,0 3,-95 7,38-1,112-2,-30 0,-71 9,99-7,1 1,0 0,0 1,0 0,1 1,-1 1,1 0,0 0,-15 13,24-17,1-1,-1 1,1 1,-1-1,1 0,0 1,0-1,0 1,0 0,1-1,-1 1,1 0,-1 0,1 0,0 0,0 0,1 0,-1 1,0-1,1 0,0 4,0-4,1 0,0-1,0 1,0 0,0-1,0 1,0-1,1 1,-1-1,1 1,0-1,-1 0,1 0,0 0,1 0,-1 0,0 0,0-1,1 1,-1-1,1 1,-1-1,1 0,4 1,49 16,1-2,103 14,-73-16,-41-8,55 1,6 0,-60-2,-3-1,-1 2,48 13,-90-19,0 0,0 0,-1 0,1 0,0 0,-1 0,1 1,0-1,-1 0,1 0,0 1,-1-1,1 0,0 1,-1-1,1 1,-1-1,1 1,-1-1,1 1,-1-1,1 1,-1 0,1-1,-1 1,0-1,1 1,-1 0,0-1,0 1,1 1,-2-1,0 1,1-1,-1 0,0 0,0 0,0 0,1 0,-1 0,-1 0,1 0,0 0,0 0,0 0,-3 1,-48 19,-100 3,11-2,92-11,0 0,-71 7,-9-3,70-7,-82 1,125-8,1 0,0 0,0 2,-16 4,132-3,52-2,133-5,-169-13,-77 9,78-3,-26 1,-26 1,-123-7,-81 1,-260 8,221 8,-280 11,457-13,-363 43,280-30,52-9,0 2,-60 18,91-24,0 0,0 0,0 0,0 0,1 0,-1 0,0 0,0 0,0 0,0 1,0-1,0 0,0 0,0 0,0 0,0 0,0 0,1 1,-1-1,0 0,0 0,0 0,0 0,0 0,0 1,0-1,0 0,0 0,0 0,0 0,0 0,0 1,-1-1,1 0,0 0,0 0,0 0,0 0,0 0,0 1,0-1,0 0,0 0,0 0,0 0,-1 0,1 0,0 0,0 0,0 0,0 1,0-1,0 0,-1 0,1 0,0 0,0 0,0 0,0 0,0 0,-1 0,1 0,21 5,27-1,19-8,1-2,89-20,-59 9,576-116,-570 111,26-7,-2-5,195-80,-295 102,0-1,-1-1,-1-2,46-34,-65 43,1 1,-1-2,0 1,0-1,-1 0,0 0,-1-1,0 1,0-1,-1-1,0 1,0 0,-1-1,-1 0,1 0,-2 0,1 0,-1-14,-3-91,3-104,2 204,0 1,1 0,0 0,13-26,4-15,-11 33,-5 34,-5 47,0-47,-3 37,-2 0,-2 0,-3-1,-1 0,-33 85,-82 191,60-158,42-114,-3 0,-1-2,-60 78,83-121,0-1,-1 0,0 0,0 0,0-1,-1 0,0 0,0 0,0-1,0 0,-12 3,19-7,-1-1,0 1,0-1,1 1,-1-1,0 0,1 1,-1-1,1 0,-1 0,1 1,-1-1,1 0,-1 0,1 0,0 1,-1-1,1 0,0 0,0 0,0 0,0 0,0 0,0 0,0 0,0 0,0-1,0-33,0 30,1-8,0 0,1 0,1 0,0 0,1 0,0 1,1 0,1 0,0 0,0 0,12-15,11-11,62-63,-75 84,182-168,-198 185,1 0,-1-1,1 1,-1-1,1 1,-1 0,1-1,-1 1,1-1,-1 1,1-1,-1 0,0 1,1-1,-1 1,0-1,0 0,1 1,-1-1,0 0,0 1,0-1,0 0,0 1,0-1,0 0,0 1,0-1,0 0,0 1,0-1,-1 0,1 1,0-1,0 0,-1 1,1-1,-2-1,0 1,0 0,0 0,0 0,0 0,0 0,0 0,0 0,0 1,-1-1,-2 1,-61-4,65 4,-122 1,-188 10,51 3,111-9,-99 12,-108 5,117-6,-68 1,264-15,1 1,-44 11,-9 1,77-11,27 1,30 1,20-9,-1-2,0-3,87-24,364-70,-37 18,-344 63,204-28,-56-1,-207 41,-51 7,0 0,0 0,31-11,-128 10,-192 2,-161 3,234 15,-56 0,-318 18,492-27,-176 11,-96 10,255-18,-160 23,-32 6,249-35,30-4,-1 0,1 0,-1 0,1 2,0-1,0 1,0 1,0-1,-16 11,25-14,1 1,0-1,-1 1,1 0,0 0,0-1,0 1,-1 0,1-1,0 1,0 0,0 0,0-1,0 1,0 0,1 0,-1-1,0 1,0 0,0-1,1 1,-1 0,0-1,1 1,-1 0,1-1,-1 1,0-1,1 1,0-1,-1 1,1-1,-1 1,1-1,-1 1,1-1,0 0,-1 1,1-1,0 0,-1 0,1 1,1-1,33 17,-13-10,0-1,0-1,1 0,45 2,97-8,-76-1,596 2,-579-6,-1-4,160-36,-259 45,10-2,0-1,0 0,18-8,-34 12,0 0,1 0,-1 0,0 0,0 0,0 0,0 0,1 0,-1 0,0 0,0 0,0 0,0 0,0 0,1 0,-1 0,0 0,0 0,0 0,0-1,0 1,0 0,1 0,-1 0,0 0,0 0,0 0,0 0,0-1,0 1,0 0,0 0,0 0,0 0,0 0,0-1,0 1,1 0,-1 0,0 0,0 0,0-1,-1 1,1 0,0 0,0 0,0 0,0 0,0-1,0 1,0 0,0 0,0 0,0 0,0 0,0-1,0 1,-1 0,1 0,0 0,0 0,0 0,0 0,0 0,0 0,-1 0,1-1,-18-3,-22 0,-16 7,-1 2,1 3,-87 23,-20 3,-364 86,191-37,-339 99,630-165,0 1,2 3,-55 33,96-53,0 0,-1 1,1-1,0 1,0-1,0 1,0 0,0-1,0 1,1 0,-1 0,0 0,1 1,0-1,-1 0,1 1,0-1,0 0,0 1,1-1,-1 1,1 0,-1-1,1 1,0-1,0 1,0 0,0-1,0 1,1 2,1-1,-1-1,1 0,-1 0,1 1,0-1,0-1,1 1,-1 0,1 0,-1-1,1 1,0-1,0 0,-1 0,2 0,-1 0,0-1,0 1,1-1,-1 0,6 1,77 16,2-5,135 4,-21-3,136 1,-130-10,438 5,-21-1,-378-3,191 15,-275-6,-77-9,109 22,-125-16,-45-9,0 1,40 13,-63-16,1 0,-1 0,0 1,1-1,-1 1,0-1,0 1,0 0,0 0,-1 0,1 0,0 0,-1 0,1 1,-1-1,0 0,0 1,1 3,-1-4,-1 0,1 0,0 0,0 0,0 0,0 0,1 0,-1 0,0 0,1-1,-1 1,1 0,0-1,-1 1,1-1,0 0,0 1,0-1,0 0,0 0,0-1,0 1,0 0,1-1,-1 1,4 0,42 1,-34-2,0 1,0 0,0 1,-1 0,1 1,18 7,-18-6,2-1,-1 0,0-1,1-1,-1 0,1-1,-1-1,1 0,-1-1,18-5,-5 3,47-2,46-3,-74 4,-1 2,51 4,43-2,-62-15,-115 19,-1-2,-39-3,-1 0,-312-13,-5-34,-62-31,-204-43,435 79,-104-17,100 26,-220-30,323 50,-696-51,543 64,-285 6,377 14,31-2,5 0,137-16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05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9724 0,'-18'1,"1"0,0 1,-1 0,1 2,0 0,-20 8,20-8,1-1,-1 0,0-2,0 0,-24-1,19-1,0 1,-37 6,-108 14,0-3,55-5,-160-4,122 10,17-21,-152 5,220 6,27-4,-43 1,-721-6,652-16,-469 18,452 16,123-17,0 2,-55 9,66-8,0 0,0-2,-35-4,27 1,-48 4,32 5,-36 2,-108 4,184-11,-291 3,165-8,25 12,69-3,-16-3,-74-5,-58 3,140 6,-36 2,89-9,-73-1,-127 15,111-9,72-6,0 2,-1 0,-28 7,25-4,0-1,-1-1,1-1,-36-4,26 1,-45 4,23 6,33-5,-45 3,-433-7,335 18,127-17,0 2,-51 9,44-6,-1-1,-88-6,36-1,74 3,-31-1,-114 15,122-9,0-2,-84-5,34-1,-15 12,-6 0,-1000-10,1110 2,0 0,0 1,0 0,0 1,1 0,-17 7,13-5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28.53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0,'4'2,"0"0,0 0,0 0,0 0,-1 0,1 1,-1 0,0-1,0 1,0 1,0-1,3 5,10 8,35 27,-31-28,-1 0,-1 0,0 2,-1 0,-1 2,-1-1,-1 2,0 0,11 23,0 17,25 89,-20-79,-23-57,0 1,-1 0,7 23,4 19,34 78,-33-93,-8-18,0 1,-1 0,-1 0,6 34,-9-32,15 45,-13-53,-2 0,0 1,-1-1,-1 1,1 26,-4 0,2 0,9 53,-6-53,-2 1,-5 83,0-35,2-44,0-36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6:36.04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0 623,'1'6,"1"1,0-1,-1 0,2 1,-1-1,1 0,0 0,0 0,8 10,14 30,-14-9,-9-28,0 1,1-1,0 0,7 14,-3-8,0 1,-2 0,0 1,-1-1,3 31,12 39,4 13,-20-77,1 0,1-1,1 0,1 0,12 24,35 67,-45-93,0 0,1 0,23 31,-4-7,-24-33,0 0,2-1,-1 0,1 0,0-1,1 0,0 0,0 0,14 9,10 8,-28-21,0 0,1 0,-1 0,1-1,0 0,0 0,1 0,-1 0,9 2,54 17,-50-15,1-1,0 0,0-2,0 0,1-1,27 1,-31-4,3 0,1-1,37-6,-50 5,0 0,1 0,-1-1,0 0,-1-1,1 1,-1-1,1-1,-1 1,11-11,100-95,-101 94,-1-1,-1 0,-1-1,0 0,-2-1,0-1,-1 1,11-32,-10 25,0 1,2-1,1 2,29-38,-32 48,0 0,-1 0,-1-1,0-1,-1 1,-1-1,-1-1,0 1,-1-1,4-23,-2-10,-3 0,-2-66,-2 111,1-29,0 14,-1 0,-4-29,3 43,-1 0,1 0,-1 0,0 0,0 0,-1 0,0 1,0-1,0 1,-1 0,-8-10,-27-30,23 26,0 1,-27-23,37 36,0 0,-1 1,0 0,0 0,0 0,0 1,-1 0,1 0,-1 1,0 0,-12-1,-37-5,27 4,-49-2,53 6,9 0,0 0,0 0,0 2,0 0,-24 7,36-7,1 0,-1 0,0 0,0 1,1 0,0 0,-1 0,1 1,0-1,0 1,1 0,-1 0,1 0,0 0,0 1,1 0,-1-1,1 1,0 0,0 0,-2 10,-12 24,13-33,0 0,0 1,0-1,1 1,0 0,-1 13,-5 46,-2 35,10-82,0-12,-1 0,1 0,0 0,0 1,1-1,0 0,0 0,1 0,0 0,0 0,1-1,0 1,0-1,0 1,1-1,0 0,6 7,-3-5,1 0,1 0,-1-1,1 0,1 0,-1-1,1-1,0 1,0-2,1 1,0-1,-1-1,1 0,20 2,13 1,-16 0,1-3,0 0,1-2,-1-1,51-6,-72 4,-1-1,1 1,-1-2,0 1,0-1,0 0,-1 0,1-1,-1 0,0 0,0-1,0 1,-1-1,8-11,5-11,0 0,16-39,-13 27,-17 31,0-1,-1 1,0-1,-1 0,1 1,-2-1,2-17,-5-77,-1 41,2 49,0 1,-1-1,-1 1,0 0,0 0,-2 0,0 0,0 1,-1 0,0 0,-14-19,-3 1,0 1,-55-51,71 75,0-1,0 1,0 0,0 0,-1 1,1 0,-1 1,0-1,-1 1,1 1,0 0,-1 0,0 1,1 0,-1 0,0 1,1 0,-1 0,0 1,1 0,-1 1,1 0,-1 0,1 1,0 0,0 0,0 1,0 0,1 1,0-1,-12 11,-8 9,-57 39,72-55,-148 116,142-109,8-6,1 0,0 0,0 1,1 0,1 1,0 0,0 0,1 0,0 1,1 0,-6 18,5-7,1 1,0 0,2 0,1 0,1 29,2-43,0 0,0 1,1-1,1-1,0 1,0 0,1-1,0 1,1-1,-1 0,2 0,0-1,0 0,0 0,1 0,0-1,12 10,-8-8,1 0,0 0,0-2,1 1,0-2,1 1,-1-2,1 0,0-1,0 0,24 3,12 0,-39-4,1-1,0-1,-1 1,1-2,0 0,0 0,-1-1,1 0,-1-1,1 0,11-5,-1-2,-1 0,0-2,-1 0,0-2,0 0,-2-1,0-1,0 0,-1-2,-1 0,-1 0,-1-2,0 0,12-24,-12 16,-1 0,-1-1,-2 0,9-42,-14 51,-1 0,-1 0,1-34,-4 42,-1 0,0 0,-1 0,-1 1,0-1,0 1,-1-1,-6-11,1 3,-2 0,-1 0,0 2,-1-1,-1 2,0 0,-2 0,0 2,0-1,-1 2,-1 1,0 0,-1 1,-28-12,19 13,-1 1,0 1,-54-7,72 13,1 2,-1 0,1 0,-1 0,1 2,-1-1,1 1,0 1,0 0,0 0,0 1,0 0,1 1,-14 8,-11 15,1 1,2 1,0 2,-50 70,68-85,3-4,1-1,1 1,0 1,1-1,0 1,1 1,1-1,0 1,-3 20,4-20,2 1,0 0,0 0,2 0,0 1,1-1,4 24,-4-33,1 1,1-1,-1 1,1-1,0 0,1 0,0 0,0-1,0 1,1-1,0 0,0 0,0-1,1 1,0-1,0 0,10 5,3 1,-6-2,0 0,1-1,0-1,0 0,1-1,0-1,0 0,0-1,1-1,20 3,51 1,26 2,-88-9,-1-1,1 0,-1-2,0-1,0-1,-1-1,31-12,-19 4,5-1,47-26,-75 34,-1 0,0-1,0 0,0-1,-1 0,-1 0,1-1,9-14,-12 14,-1-1,0 0,-1 0,0-1,0 1,-1-1,-1 0,0 0,-1-1,0 1,-1 0,0-1,-1 1,0-1,-1 1,-1-1,-3-13,1 9,-1 0,0 1,-1 0,-1 0,-1 1,0 0,-1 0,-1 1,0 0,-1 1,-23-23,21 23,-1 1,-1 1,0 0,0 1,-1 0,-1 1,1 1,-26-8,15 7,11 2,0 2,0 0,-1 1,0 1,0 0,-25-1,26 4,0 0,0 1,-29 6,39-5,0 1,-1-1,1 1,0 0,0 1,0-1,1 1,-1 0,1 1,0-1,-6 9,-2 2,2 0,0 1,0 1,2 0,-14 34,-25 95,19 0,12-52,8-49,1 1,2 0,1 48,-12 54,17-139,0-1,0 1,1-1,0 1,0-1,1 0,0 1,1-1,0 0,0 0,0-1,1 1,0-1,1 0,0 0,0 0,0 0,1-1,0 0,0 0,1-1,0 0,0 0,8 5,-6-5,-1-1,0 1,1-2,0 1,0-1,0-1,0 1,0-2,0 1,1-1,-1 0,11-2,-5 0,1-1,-1-1,-1 0,1-1,0-1,23-11,-2 1,0-3,-1 0,-2-2,0-2,39-33,-66 50,0-1,0 1,-1-2,1 1,-1 0,-1-1,1 0,-1 0,-1-1,1 1,-1-1,0 0,-1 1,0-1,0 0,-1-1,0 1,0 0,-1-9,0 11,0 0,-1 0,0 0,0 0,0 0,-1 0,0 1,0-1,0 0,-1 1,-5-9,6 12,1 0,-1 0,0 0,1 1,-1-1,0 1,0-1,0 1,0 0,0-1,0 1,0 0,-1 1,1-1,0 0,-1 1,1-1,0 1,-1 0,1-1,-1 1,1 0,0 1,-1-1,1 0,0 1,-1-1,1 1,0 0,-1 0,1 0,-3 2,-17 10,0 2,1 1,0 0,1 2,2 0,-31 38,30-35,1 0,1 0,1 1,0 2,2-1,1 1,1 1,1 1,1-1,1 2,2-1,0 1,2 0,1 0,1 1,1 50,1-67,1 0,0 0,1 0,0 0,1 0,0 0,0-1,1 1,1-1,0 1,0-1,1 0,0-1,1 1,0-1,0 0,1-1,8 10,-8-12,0 1,0-1,0 0,1 0,0-1,0 0,0 0,1-1,0 0,0-1,0 0,0 0,0-1,0 0,1-1,-1 0,1 0,17-2,-8 2,0-2,0 0,-1-2,1 0,-1 0,1-2,-1 0,-1-2,1 0,-1 0,0-2,-1 0,19-14,-21 13,0 0,0-1,-1-1,-1 0,0 0,0-2,-1 1,-1-1,16-30,-21 32,0 1,-1-1,0 0,-1 0,-1 0,0-1,0 1,-1-1,-1 1,0 0,-1-1,0 1,-6-23,6 29,0 1,-1-1,0 1,0-1,0 1,0 0,-1 0,0 0,0 0,-1 0,1 1,-1-1,0 1,0 0,-1 0,1 1,-1-1,0 1,0 0,0 0,0 1,0 0,0-1,-1 2,1-1,-1 1,0 0,1 0,-1 0,0 1,-11 0,11 1,0 0,1 1,-1-1,0 1,1 1,-1-1,1 1,0 0,0 0,0 0,0 1,0 0,1 0,0 0,-5 6,-10 13,-30 45,29-38,10-15,1 1,1 0,0 0,1 1,0 0,2 0,0 1,1 0,-2 18,1 20,3 88,2-81,4-24,-4-37,0 0,1 0,-1-1,1 1,-1 0,1 0,-1-1,1 1,0 0,0-1,0 1,0-1,0 1,0-1,0 1,0-1,1 0,2 2,-4-3,1 0,0 0,0 0,0 0,0 0,-1-1,1 1,0 0,0-1,-1 1,1 0,0-1,-1 1,1-1,0 1,-1-1,1 1,0-1,-1 1,1-1,-1 0,1 1,-1-1,0 0,1 0,-1 1,0-1,1 0,-1-1,13-33,-8 22,3-3,-2 6,-1 0,0-1,0 0,-1 0,5-21,-9 30,0 0,0 0,0-1,0 1,0 0,0 0,0 0,-1 0,1 0,-1-1,0 1,1 0,-1 0,0 0,0 1,0-1,-1 0,1 0,0 0,-1 1,1-1,-1 1,1-1,-1 1,0 0,0 0,1-1,-1 1,0 0,0 1,0-1,0 0,0 0,-1 1,1 0,0-1,0 1,-4 0,-32-4,0 2,-66 5,17-1,79-2,0 1,0 0,0 0,0 0,1 1,-1 0,1 1,-1 0,1 0,0 0,-9 7,12-8,0 1,0 0,0 0,1 0,0 1,0-1,0 1,0 0,0 0,1 0,-1 0,1 0,0 1,1-1,-1 1,1-1,0 1,0-1,0 1,0 5,1-2,1 63,0-67,0 1,0 0,0-1,0 1,1-1,0 0,0 1,0-1,1 0,-1 0,1 0,5 5,3 3,-1 0,0 0,-1 1,0 1,-1 0,13 28,-18-34,0 1,0-1,-1 1,0 0,-1-1,0 1,0 0,-1 0,0 0,0 0,-1-1,0 1,-1 0,-2 8,4-17,0 0,0 1,0-1,0 0,0 0,0 0,0 1,0-1,0 0,0 0,0 0,0 1,0-1,0 0,0 0,0 0,0 0,0 1,0-1,0 0,-1 0,1 0,0 0,0 1,0-1,0 0,0 0,0 0,0 0,-1 0,1 0,0 1,0-1,0 0,0 0,-1 0,1 0,0 0,0 0,0 0,0 0,-1 0,1 0,0 0,0 0,0 0,-1 0,1 0,0 0,0 0,0 0,-1 0,1 0,0 0,0 0,-5-14,1-20,3 26,1-1,1 0,-1 0,1 1,1-1,-1 1,2-1,-1 1,1 0,0-1,1 1,0 1,0-1,1 1,-1-1,2 1,-1 1,1-1,0 1,0 0,1 0,0 1,0 0,0 0,1 0,15-6,2-2,-1-1,0-1,-1-1,-1-1,-1-1,22-23,-22 24,1 0,1 2,0 1,1 1,1 0,26-8,-36 16,0 1,1 1,-1 1,1 0,-1 1,1 1,0 0,-1 1,1 1,18 4,-32-6,0 1,0 0,0 0,0 0,0 0,0 0,0 0,0 1,0-1,-1 0,1 1,-1 0,1-1,-1 1,1 0,-1 0,0 0,0 0,0 0,1 2,0 0,-1 1,0 0,0-1,0 1,0 0,-1 0,0-1,0 1,-1 7,1-7,-1 0,0-1,0 1,0 0,0-1,-1 1,1-1,-1 0,0 1,-1-1,1 0,-1 0,1 0,-1-1,0 1,-1-1,1 0,-1 1,1-1,-9 4,-38 9,-101 17,115-27,10 1,8-5,36-25,3 4,2 0,33-21,2-1,89-64,-129 92,-1-1,-1-1,0-1,-1 0,13-19,-25 29,0 0,0 0,-1-1,1 1,-2-1,1 1,1-13,7-25,4 9,-5 12,0-1,6-28,-4-30,-3 1,-6-147,-3 121,0 91,-2 0,1 1,-2-1,0 1,-8-21,-7-23,14 42,-1 0,-13-26,1 1,-8-40,19 56,-21-51,18 53,1 0,-9-40,11 36,-16-43,5 20,15 40,0 1,-1-1,0 1,-1 0,0 0,0 0,-12-14,11 18,0 1,0 0,-1 0,1 1,-1 0,0 0,-1 1,1 0,-1 0,1 1,-1 0,0 0,0 0,1 1,-1 1,-10-1,-40-7,39 4,0 1,0 1,0 0,-22 2,32 0,-1 1,1 0,0 1,0 0,0 0,1 1,-1 0,0 0,1 1,-13 8,-45 25,51-30,1 0,1 1,-1 0,-15 14,24-16,1-1,-1 1,2 1,-1-1,0 1,1-1,1 1,-1 0,-2 10,2-7,0 0,-1 0,0-1,-6 10,-91 148,82-136,0 2,2 0,2 0,1 2,-16 59,21-64,2-3,-1-1,-14 30,13-32,1 0,1 1,0 0,-2 29,-6 23,-21 54,31-106,0-5,0 0,2 1,0 0,2-1,0 1,1 0,6 37,-3-47,1-1,1 0,0 0,7 10,14 32,-18-30,2 3,-1 0,-1 1,-1 0,-1 0,-1 1,2 53,-8-69,1 1,0-1,0 0,2 0,-1 0,1 0,1 0,0 0,1 0,0-1,10 20,-1-4,-13-24,1 0,0 1,0-1,0 0,0 0,0 0,0 0,0 0,1 0,-1 0,1 0,0-1,-1 1,1-1,0 1,0-1,0 1,0-1,0 0,0 0,0 0,0 0,1 0,-1-1,0 1,1-1,-1 1,0-1,3 0,56 3,97-8,-145 2,-1 1,1-2,-1 0,23-10,32-9,-58 21,0-1,0 0,1 0,-2 0,1-1,0-1,-1 0,0 0,15-11,-6-1,-1 0,25-34,-31 38,23-30,12-12,-3-3,57-101,-92 142,-1 0,7-29,11-26,-19 58,-1-1,0 0,-1-1,1-18,0 2,1-44,-5 57,1 0,1 0,4-18,-2 8,-1-1,-1 1,-1-1,-3-29,0-8,0 50,-1 1,-1 0,-1 0,0 0,-1 0,0 1,-2 0,0 0,-12-17,-7-16,17 27,-12-22,-41-61,54 91,-1 1,0 1,-1-1,0 2,0-1,-1 2,-1 0,-25-15,13 11,0 2,-1 1,1 1,-2 1,-49-8,48 12,0-2,1-1,0-1,0-1,1-1,0-1,1-2,-29-18,40 25,0 0,0 1,0 1,0 1,-1 0,0 0,-20 0,17 1,0 0,0 2,0 0,0 0,0 2,0 0,0 2,0 0,1 0,0 2,-20 8,-26 17,117-47,17-21,-57 28,0 1,0 1,1 0,0 1,0 0,0 1,1 1,0 1,-1 0,26-1,-25 4,5-1,-1 1,0 1,1 1,-1 1,0 0,27 9,133 39,-136-35,-29-9,0-1,30 6,-22-6,-1 1,0 1,0 1,35 20,-17-9,-31-14,0 0,0 1,0 0,-1 0,0 1,-1 0,1 0,8 15,29 28,-37-44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16:29.63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1,'14571'0,"-1881"0,-11623 0,-1047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19.1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0,'5'2,"0"-1,1 1,-1 0,0 0,-1 1,1-1,0 1,-1 0,1 0,-1 1,0 0,4 4,18 13,82 38,-9-7,-84-44,0-1,1 0,0-2,32 8,-27-7,0 0,26 11,-22-8,0-1,1-1,0-1,1-1,-1-1,39 0,-30-2,-19 1,0-1,28 10,-31-8,1 0,-1-1,1-1,23 2,114 12,-123-15,0 1,37 8,-38-7,51 0,-52-3,-1 1,33 5,-27-2,0-1,0-2,37-3,-28 1,42 3,118 32,-144-27,-23-2,46 0,-62-4,0 0,0 2,0 0,-1 1,0 1,22 8,-2 0,-18-9,0 0,32 2,-5-1,30 0,-57-5,1 1,-1 1,22 4,137 28,-155-31,0 0,1-1,29-2,-31-1,1 1,-1 1,37 7,-24-3,1-1,-1-1,1-2,41-5,11 2,491 2,-429 17,-103-17,0 2,51 8,-48-4,0-3,83-5,-32-1,-8 1,100 5,-135 4,-33-3,45 2,-37-6,0 2,42 8,-51-7,1-2,23 0,-27-1,0 0,0 1,30 6,-31-3,1-2,-1 0,30-1,-29-2,-1 2,0 0,33 6,-5 3,75 4,-115-13,110 16,-92-14,0 2,-1 2,31 10,-26-7,13 4,69 33,-17-10,-69-29,0 2,35 18,-41-19,1 0,0-1,23 6,38 15,127 49,4-9,-146-47,14 7,75 35,-103-44,-13-8,-29-10,1 1,-1 1,18 9,-20-10,-1 0,1 0,0-1,0 0,0 0,1-1,7 1,-5-1,-1 0,1 1,-1 0,11 5,170 69,-57-9,50 17,-51-17,-92-50,-23-9,1 0,0-1,0-1,26 4,6-3,82 2,-84-12,-34 1,0 1,0 0,-1 1,1 1,0 0,0 1,26 8,-17 0,12 7,47 13,-65-23,0 0,0 1,0 1,-1 1,21 16,10 22,-41-39,0-2,0 1,1-1,-1 0,2 0,-1-1,17 9,28 15,-39-21,0-1,1 0,20 7,-32-13,0-1,-1 1,1 0,0-1,-1 1,1 1,-1-1,0 0,1 0,-1 1,0 0,3 4,22 45,-9-16,9 25,-3-6,-19-46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2:43.0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1,'12126'0,"-12105"0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4:32.3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0,'2'1,"1"-1,-1 1,0 0,0 0,1 0,-1 0,0 0,0 0,0 0,0 1,-1-1,1 1,0 0,-1-1,1 1,-1 0,1 0,-1 0,2 3,18 40,-19-40,-1 1,0-1,-1 0,1 0,-1 1,0-1,-1 0,1 0,-1 1,0-1,0 0,-1 0,-1 6,2-9,0 0,0 0,0 0,0 0,-1-1,1 1,0 0,-1 0,1-1,-1 1,0-1,0 1,1-1,-1 0,0 0,0 0,0 0,0 0,0 0,0 0,-1-1,1 1,0-1,0 1,0-1,-1 0,1 0,0 0,0 0,-1 0,1-1,0 1,-3-2,2 1,0-1,0 1,0-1,1 0,-1 0,1 0,0-1,-1 1,1 0,0-1,0 0,1 1,-1-1,1 0,-1 0,1 0,0 0,0 0,0 0,0 0,1 0,-1 0,1-1,0 1,0-4,-1 5,1 0,0-1,-1 1,1 0,0 0,1 0,-1 0,0-1,0 1,1 0,0 0,-1 0,1 0,0 0,0 0,0 0,0 0,0 0,0 1,1-1,-1 0,1 1,-1-1,1 1,0-1,-1 1,1 0,0 0,0 0,0 0,0 0,0 0,0 0,0 1,0-1,0 1,3-1,8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2:43.0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1,'12126'0,"-12105"0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4:32.3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0,'2'1,"1"-1,-1 1,0 0,0 0,1 0,-1 0,0 0,0 0,0 0,0 1,-1-1,1 1,0 0,-1-1,1 1,-1 0,1 0,-1 0,2 3,18 40,-19-40,-1 1,0-1,-1 0,1 0,-1 1,0-1,-1 0,1 0,-1 1,0-1,0 0,-1 0,-1 6,2-9,0 0,0 0,0 0,0 0,-1-1,1 1,0 0,-1 0,1-1,-1 1,0-1,0 1,1-1,-1 0,0 0,0 0,0 0,0 0,0 0,0 0,-1-1,1 1,0-1,0 1,0-1,-1 0,1 0,0 0,0 0,-1 0,1-1,0 1,-3-2,2 1,0-1,0 1,0-1,1 0,-1 0,1 0,0-1,-1 1,1 0,0-1,0 0,1 1,-1-1,1 0,-1 0,1 0,0 0,0 0,0 0,0 0,1 0,-1 0,1-1,0 1,0-4,-1 5,1 0,0-1,-1 1,1 0,0 0,1 0,-1 0,0-1,0 1,1 0,0 0,-1 0,1 0,0 0,0 0,0 0,0 0,0 0,0 1,1-1,-1 0,1 1,-1-1,1 1,0-1,-1 1,1 0,0 0,0 0,0 0,0 0,0 0,0 0,0 1,0-1,0 1,3-1,8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20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0,'2'6,"1"-1,0 1,0-1,0 1,0-1,1 0,6 6,-2 0,16 21,0 1,24 43,39 71,-73-120,-2 0,0 1,-2 0,-1 0,7 37,51 227,-44-156,-19-101,1-1,2 0,16 48,-18-67,-1-1,-1 1,2 15,-3-14,0-1,2 0,5 16,85 178,-80-171,-11-25,2 0,-1-1,2 0,0 0,10 15,-10-22,-6-5,0 0,0 0,0 0,0 0,0 0,0 0,0 0,0 0,0 0,0-1,0 1,0 0,0 0,0 0,0 0,0 0,0 0,0 0,0 0,0 0,0 0,0-1,0 1,0 0,0 0,0 0,0 0,0 0,0 0,0 0,0 0,0 0,0 0,0 0,0-1,0 1,0 0,0 0,0 0,1 0,-1 0,0 0,0 0,0 0,0 0,0 0,0 0,0 0,0 0,0 0,0 0,0 0,1 0,-1 0,0 0,0 0,0 0,0 0,0 0,0 0,0 0,0 0,0 0,1 0,-4-4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7:29.13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0,'12175'0,"-12154"0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08:03.07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54,'1'-2,"0"0,-1-1,1 1,0 0,1 0,-1 0,0-1,1 1,0 0,-1 1,1-1,0 0,1 0,-1 0,0 1,0-1,1 1,0 0,-1-1,1 1,0 0,0 0,-1 0,7-1,-6 1,-1 0,1 1,0-1,0 0,0 1,-1 0,1-1,0 1,0 0,0 0,0 0,0 0,0 1,-1-1,1 0,0 1,0 0,0-1,-1 1,1 0,-1 0,1 0,-1 0,1 0,-1 1,4 2,-5-3,0 0,-1 0,1 1,-1-1,1 0,-1 0,0 0,0 1,0-1,0 0,0 0,0 1,0-1,0 0,-1 0,1 0,0 1,-1-1,0 0,1 0,-1 0,0 0,0 0,0 0,0 0,0 0,0 0,0 0,0 0,0 0,-1-1,1 1,0 0,-1-1,1 1,-1 0,1-1,-3 1,2 0,-1 0,1 0,0 0,-1 0,1 0,-1-1,0 1,1 0,-1-1,0 0,1 0,-1 1,0-1,0 0,1 0,-1-1,0 1,0 0,1-1,-1 1,1-1,-1 0,-4-1,6 1,0 1,0-1,0 1,1-1,-1 1,0-1,0 1,1-1,-1 1,0-1,1 0,-1 1,1-1,-1 0,1 0,0 1,-1-1,1 0,0 0,-1 1,1-1,0 0,0 0,0 0,0 1,0-1,0 0,1 0,-1 1,0-1,0 0,1 0,-1 1,0-1,1 0,-1 0,1 1,0-1,-1 0,1 1,0-1,-1 1,1-1,0 1,0-1,0 1,-1-1,3 0,0 0,0 0,0-1,0 1,0 0,1 1,-1-1,1 0,-1 1,1-1,-1 1,1 0,-1 0,7 0,-7 1,-1-1,1 0,0 1,0 0,-1-1,1 1,-1 0,1 0,-1 0,1 0,3 3,-5-3,0 0,0-1,-1 1,1 0,0 0,-1 0,1-1,-1 1,1 0,-1 0,1 0,-1 0,0 0,0 0,0 0,1 0,-1 0,-1 1,0 1,0 0,0 0,0-1,-1 1,1-1,-1 1,0-1,0 1,-1-1,1 0,0 0,-1 0,0 0,0 0,-3 2,4-3,-1 1,1-1,-1 1,0-1,0 0,0 0,0 0,0 0,0 0,0-1,0 1,0 0,0-1,0 0,-1 0,1 0,-4 0,6 0,0 0,0-1,0 1,0 0,0-1,0 1,0-1,0 1,0-1,0 1,0-1,1 1,-1-1,0 0,0 1,1-1,-1 0,1 0,-1 1,0-2,0-1,0 0,0 1,1-1,-1 0,1 1,0-1,0 0,0 1,2-6,-1 5,0 1,1-1,-1 1,1-1,0 1,0-1,0 1,1 0,-1 0,1 0,0 0,-1 0,1 0,0 0,0 1,1-1,-1 1,0 0,1-1,-1 1,1 0,-1 1,1-1,5 0,-6 0,1 0,-1 1,0-1,0 1,1 0,-1 0,0 0,0 0,1 0,-1 0,0 1,0-1,1 1,-1-1,0 1,0 0,0 0,0 0,0 1,-1-1,1 0,0 1,-1-1,1 1,-1 0,0-1,0 1,2 2,-3-3,0 0,-1 0,1 1,-1-1,1 0,-1 0,1 0,-1 0,0 0,0 0,0 1,0-1,0 0,0 0,0 0,-1 0,1 1,0-1,-1 0,1 0,-1 0,0 0,1 0,-1 0,-1 1,0 0,0-1,-1 1,1-1,0 1,-1-1,1 0,-1 0,0 0,1 0,-1 0,0 0,-5 0,4 0,1 0,-1 0,1-1,-1 0,1 1,-1-1,1 0,-1 0,1-1,-1 1,0-1,1 1,0-1,-1 0,1 0,-1 0,1 0,0 0,0 0,0-1,0 1,0-1,0 0,-2-2,4 3,0 0,0 0,0-1,1 1,-1 0,0-1,1 1,-1 0,1-1,0 1,0 0,0-1,0 1,0-1,0 1,0 0,0-1,1 1,-1-1,1 1,-1 0,1-1,0 1,0 0,1-2,0 1,0 0,1 0,-1 0,1 0,0 0,0 0,0 0,0 0,0 1,1-1,-1 1,6-1,-7 1,0 0,1 0,-1 0,1 0,-1 1,1-1,0 1,-1 0,1-1,0 1,-1 0,1 0,0 0,0 0,-1 1,1-1,-1 1,1-1,0 1,-1 0,1-1,-1 1,0 0,1 0,-1 0,0 1,0-1,0 0,0 0,0 1,0-1,0 1,-1 0,1-1,-1 1,0 0,1 0,-1-1,1 5,-1-4,0 0,0 1,0-1,-1 1,1-1,-1 0,0 1,0-1,0 1,0-1,-1 1,1-1,-1 0,0 1,0-1,0 0,0 1,0-1,-1 0,0 0,1 0,-1 0,0 0,0 0,-1 0,1-1,0 1,-1 0,1-1,-1 1,0-1,0 0,1 0,-1 0,0 0,-1 0,1 0,0-1,0 1,0-1,0 1,-1-1,1 0,0 0,0 0,-1 0,1-1,0 1,0-1,0 1,0-1,-1 0,-3-1,6 1,-1 1,0-1,0 1,1-1,-1 1,1-1,-1 0,1 0,-1 0,1 0,-1 1,1-1,0-1,0 1,0 0,0 0,0 0,0 0,0-1,0 1,0 0,1 0,-1-1,1 1,-1 0,1-1,0 1,0-1,0-1,0 1,1 0,-1-1,1 1,0 0,0 0,0 0,1 0,-1 0,1 0,-1 0,1 0,0 0,0 1,0-1,0 0,0 1,4-3,12-4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2:43.0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1,'12126'0,"-12105"0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0T14:24:32.3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0,'2'1,"1"-1,-1 1,0 0,0 0,1 0,-1 0,0 0,0 0,0 0,0 1,-1-1,1 1,0 0,-1-1,1 1,-1 0,1 0,-1 0,2 3,18 40,-19-40,-1 1,0-1,-1 0,1 0,-1 1,0-1,-1 0,1 0,-1 1,0-1,0 0,-1 0,-1 6,2-9,0 0,0 0,0 0,0 0,-1-1,1 1,0 0,-1 0,1-1,-1 1,0-1,0 1,1-1,-1 0,0 0,0 0,0 0,0 0,0 0,0 0,-1-1,1 1,0-1,0 1,0-1,-1 0,1 0,0 0,0 0,-1 0,1-1,0 1,-3-2,2 1,0-1,0 1,0-1,1 0,-1 0,1 0,0-1,-1 1,1 0,0-1,0 0,1 1,-1-1,1 0,-1 0,1 0,0 0,0 0,0 0,0 0,1 0,-1 0,1-1,0 1,0-4,-1 5,1 0,0-1,-1 1,1 0,0 0,1 0,-1 0,0-1,0 1,1 0,0 0,-1 0,1 0,0 0,0 0,0 0,0 0,0 0,0 1,1-1,-1 0,1 1,-1-1,1 1,0-1,-1 1,1 0,0 0,0 0,0 0,0 0,0 0,0 0,0 1,0-1,0 1,3-1,8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26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1,'1'3,"1"0,0 0,0 1,0-2,0 1,0 0,1 0,-1-1,1 1,0-1,0 0,-1 0,7 3,8 9,43 38,-39-35,-1 2,31 33,-44-44,0-1,1 0,16 11,12 11,-9-5,-20-18,0 0,0 0,0 0,7 11,52 50,-13 2,62 91,-93-124,-2 0,20 55,28 101,-58-164,-3-5,2-1,0 0,14 22,-11-22,-2 1,0-1,10 41,12 26,50 68,-81-155,0 0,0 0,-1 0,1 0,0 1,-1-1,0 0,1 0,-1 0,0 0,0 1,0-1,-1 0,1 0,0 0,-1 0,0 1,1-1,-1 0,-1 2,1-3,0 1,1 0,-1-1,0 1,1 0,-1 0,1-1,0 1,-1 0,1 0,0 0,0-1,0 1,1 0,-1 0,0 0,1-1,-1 1,1 0,-1 0,1-1,0 1,0-1,0 1,0 0,0-1,2 2,75 81,-68-70,-1 0,0 1,-1 0,-1 1,-1-1,0 1,5 23,0-2,5 20,-13-41,1 0,0-1,1 1,1-1,0 0,1-1,1 0,0 0,13 17,-11-18,0 1,-1 0,-1 1,0 0,-1 0,-1 1,0-1,6 28,3 5,66 206,-20-64,-59-181,59 187,5-13,-51-133,-11-34,1-1,0 1,13 25,11 16,-19-36,1 0,17 25,-23-39,1-1,-1 1,1-1,0-1,1 1,-1-1,1 0,0 0,0-1,11 5,7 4,0 1,-2 1,25 19,43 27,-47-30,12 6,-3-7,-40-22,0 0,0-1,26 10,1-2,66 35,-53-23,171 78,70 41,-250-125,-34-15,0 0,1-1,0-1,0 0,0 0,0-1,0 0,1-1,12 0,-7 0,-1 1,1 0,-1 1,31 11,-27-8,0-1,28 5,-13-6,0 2,-1 1,66 25,-69-21,0-2,57 12,-38-12,-1 3,59 23,-33-16,-56-16,-1 0,0 2,19 7,-19-6,1-1,-1-1,31 5,11 3,74 20,-75-17,-23-8,0 3,38 16,-57-21,1 0,0-1,33 5,-34-8,-1 1,0 1,0 0,0 1,22 11,-27-12,0 0,-1 0,2-2,-1 1,0-1,1-1,-1 0,0-1,19-1,-13 1,-1 0,1 1,27 5,14 7,1-2,101 6,-120-16,58 10,67 7,-117-14,12 3,47 1,-61-7,76 11,-69-7,1-2,106-8,-74-12,-5 0,102-16,-166 30,-1-1,0-1,21-8,-8 2,-1 2,-11 4,0 0,0-2,0 0,-1-1,25-15,-36 18,0-1,0 1,-1-1,1 0,-1 0,-1-1,1 1,-1-1,0 0,-1 0,0 0,0 0,0 0,-1 0,1-14,0-9,-2 1,-5-46,2 61,0 0,-2 0,0 0,0 1,-1 0,0 0,-2 0,-14-20,11 16,0-1,1 0,-9-24,12 27,0 0,-1 1,-10-15,-3-5,-58-86,-2-2,-36-61,25 46,61 95,2 0,-30-61,25 47,27 47,0 1,2-2,-1 1,1-1,0 0,1 0,0 0,1 0,-3-11,7 19,-1 1,0-1,0 0,1 1,-1-1,1 1,0-1,-1 1,1 0,0-1,0 1,0 0,0 0,0-1,0 1,0 0,0 0,1 0,-1 0,0 0,1 0,-1 1,0-1,1 0,-1 1,1-1,-1 1,1 0,2-1,55-10,-50 10,64-3,-54 4,0-1,1 0,20-6,21-6,1 2,0 3,98 0,-10 9,-136-2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9T20:01:44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34,'11'2,"0"-1,0 1,0 1,-1 0,1 0,18 10,-16-7,0-1,1 0,20 4,-4-4,-5-1,0 0,29-1,96 13,-106-16,0 2,56 9,-54-6,-1-2,84-5,-35 0,374 2,-318-18,-121 18,26 1,0-3,61-9,-90 8,1 1,38 2,-42 1,0-1,0-1,43-8,65-11,36 4,-117 11,0 2,81 5,-31 0,14 1,122-6,-178-5,-35 4,47-1,565 5,-484-17,33 0,752 18,-787 17,68-2,-165-15,53 9,-76-6,9-2,54-3,27 2,-62 6,36 2,810-9,-753 18,-80-20,77 3,-89 7,34 1,-76-9,42-1,0 2,66 11,-75-7,0-1,83-7,-32 1,20-1,127 6,-190 5,-33-4,45 1,46-7,155 4,-213 6,36 1,75 8,-122-16,59 10,-51-6,107-6,24 1,-72 16,-71-9,0-1,44-1,50 5,-56-3,-8 0,59 2,-68-9,108 13,-123-8,0-3,51-3,-52 0,0 1,59 9,-65-5,0-1,43-3,-43-1,-27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CEDF5-CB02-6FDE-F9AB-78B4CBB79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DA324-033E-9329-2F43-35596FD9E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3E68E-1256-13D8-AC30-4A621221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9655E-1BD0-DD0A-0A20-B2E10FA2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D78A3-EBC1-F320-3CE8-32308A61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5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2D38A-26CC-74B5-4EE7-8BF67AB6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9CB83-4B7B-5927-9D30-BFAE2CAE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2E34F-A9C4-3B70-CDC5-9BCA8277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D65E3-849E-3E49-D4B9-597EA60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85F19-B3DA-E0D2-4663-F366B02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5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7FCD11-D3D5-FF63-81D8-F363A00D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0448BB-369D-7713-CD23-07A7DE3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CE509-CDC8-58A8-0D66-DB5B936D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A942D-2CEC-AC3C-2BAC-B7411E3B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40969-85A1-67C2-00B0-8D3C98B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80F4-69A8-4CF3-8A47-5B32D0D4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69CC5-30EB-B707-DE1D-3D6115ED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D3A87-5F67-BD3A-AF83-532D2253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6EC2B-4C77-5792-C128-FDD2913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A8CEC-25D9-C444-B019-833AD06C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84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835EA-EFE2-8351-A6F3-662F0D05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A405F-8591-0115-46CF-0A0F4B1F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47FAB-605B-AA77-B26C-F484FC1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4967E-35BC-9E84-9CEC-9B28E374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67F77-0FAD-642B-0B60-FF20695D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5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95A98-A107-ADE7-2D27-45A6C775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A1EFF-E589-962E-AD6C-8FE06667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33897A-7589-017F-A532-68057A49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985C6-44E8-2219-B9BF-55FBD6D6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4B116-2F15-0C8C-3AA7-3D6E269C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364D8-6520-6868-40AF-1657568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6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90AF5-0869-A677-C6C3-61416D66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8CFA5-202E-40A9-B1BD-6F383AF8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4D4251-AC29-3F65-EAC8-7A8B64EDE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9E5171-02C2-7688-A5D8-663E92E7B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3C184E-9B85-20DC-8DF8-D7360D44D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F2FF0F-14E0-2C8B-C254-247526FF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597FEE-1B52-E2B3-9C2F-C5C16D49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396DAB-251D-0C6E-74D8-3F34EAAD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1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CFD9E-39C3-6711-DD93-07F3EB5B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275F46-8B29-207B-C814-4F93F366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24DA09-E13D-4664-7D15-AEEA3B91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6B11E-7772-B91C-9226-9C4EAAE0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7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6C901E-0C1E-1827-5785-97883E70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239151-F746-0502-8320-00609FF3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1A0DA-2ADD-CC5B-3742-E678A8CF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0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BFDCE-F621-8D67-CD51-3E4AEAF4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BB7AB-C4C7-4A62-725B-52460752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F96E93-BA33-8D23-FC3A-0EA65F22B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2CB21-9667-961F-26E5-74DDCC00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1883F-7A80-DAED-438F-037CCE5B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87E535-8697-76FA-EE4F-D3DF4DA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34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016CB-1C0D-2B90-4A63-4D54115B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2483C1-E47C-5AE2-DF5E-5099F674C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E0213-C19D-6CD6-882A-9A967278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91F19-1288-E6B9-8DBD-6C77820E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20C106-E2B7-96C3-2457-71ED4182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BF8424-F1CA-E8B6-5542-3690A93E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5075A3-F8EC-1C53-4E49-21D42710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CD10AD-ECB5-9536-0EF1-688F7D10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32811-902E-25C3-CE91-55A96780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8F67-7E8F-4C4B-A2DB-8C8D471C9B40}" type="datetimeFigureOut">
              <a:rPr lang="de-DE" smtClean="0"/>
              <a:t>04.11.2023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1A2DD-8047-D5A7-4FE1-40EB90F3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03137-421B-C7EC-1502-C25CA3D64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5808-6F5D-418D-8372-DE2CBDAEFC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59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.xml"/><Relationship Id="rId5" Type="http://schemas.openxmlformats.org/officeDocument/2006/relationships/image" Target="../media/image66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.xml"/><Relationship Id="rId5" Type="http://schemas.openxmlformats.org/officeDocument/2006/relationships/image" Target="../media/image67.png"/><Relationship Id="rId10" Type="http://schemas.openxmlformats.org/officeDocument/2006/relationships/image" Target="../media/image90.png"/><Relationship Id="rId4" Type="http://schemas.openxmlformats.org/officeDocument/2006/relationships/image" Target="../media/image3.svg"/><Relationship Id="rId9" Type="http://schemas.openxmlformats.org/officeDocument/2006/relationships/customXml" Target="../ink/ink6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65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1" Type="http://schemas.openxmlformats.org/officeDocument/2006/relationships/customXml" Target="../ink/ink64.xml"/><Relationship Id="rId5" Type="http://schemas.openxmlformats.org/officeDocument/2006/relationships/image" Target="../media/image67.png"/><Relationship Id="rId10" Type="http://schemas.openxmlformats.org/officeDocument/2006/relationships/image" Target="../media/image100.png"/><Relationship Id="rId4" Type="http://schemas.openxmlformats.org/officeDocument/2006/relationships/image" Target="../media/image3.svg"/><Relationship Id="rId9" Type="http://schemas.openxmlformats.org/officeDocument/2006/relationships/customXml" Target="../ink/ink63.xml"/><Relationship Id="rId1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69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70.sv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1" Type="http://schemas.openxmlformats.org/officeDocument/2006/relationships/customXml" Target="../ink/ink68.xml"/><Relationship Id="rId5" Type="http://schemas.openxmlformats.org/officeDocument/2006/relationships/image" Target="../media/image67.png"/><Relationship Id="rId15" Type="http://schemas.openxmlformats.org/officeDocument/2006/relationships/image" Target="../media/image69.png"/><Relationship Id="rId10" Type="http://schemas.openxmlformats.org/officeDocument/2006/relationships/image" Target="../media/image100.png"/><Relationship Id="rId4" Type="http://schemas.openxmlformats.org/officeDocument/2006/relationships/image" Target="../media/image3.svg"/><Relationship Id="rId9" Type="http://schemas.openxmlformats.org/officeDocument/2006/relationships/customXml" Target="../ink/ink67.xml"/><Relationship Id="rId1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73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11" Type="http://schemas.openxmlformats.org/officeDocument/2006/relationships/customXml" Target="../ink/ink72.xml"/><Relationship Id="rId5" Type="http://schemas.openxmlformats.org/officeDocument/2006/relationships/image" Target="../media/image67.png"/><Relationship Id="rId10" Type="http://schemas.openxmlformats.org/officeDocument/2006/relationships/image" Target="../media/image100.png"/><Relationship Id="rId4" Type="http://schemas.openxmlformats.org/officeDocument/2006/relationships/image" Target="../media/image3.svg"/><Relationship Id="rId9" Type="http://schemas.openxmlformats.org/officeDocument/2006/relationships/customXml" Target="../ink/ink71.xml"/><Relationship Id="rId1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4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1.xml"/><Relationship Id="rId112" Type="http://schemas.openxmlformats.org/officeDocument/2006/relationships/image" Target="../media/image59.png"/><Relationship Id="rId16" Type="http://schemas.openxmlformats.org/officeDocument/2006/relationships/image" Target="../media/image11.png"/><Relationship Id="rId107" Type="http://schemas.openxmlformats.org/officeDocument/2006/relationships/customXml" Target="../ink/ink50.xml"/><Relationship Id="rId11" Type="http://schemas.openxmlformats.org/officeDocument/2006/relationships/customXml" Target="../ink/ink2.xml"/><Relationship Id="rId32" Type="http://schemas.openxmlformats.org/officeDocument/2006/relationships/image" Target="../media/image19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6.xml"/><Relationship Id="rId102" Type="http://schemas.openxmlformats.org/officeDocument/2006/relationships/image" Target="../media/image54.png"/><Relationship Id="rId123" Type="http://schemas.openxmlformats.org/officeDocument/2006/relationships/customXml" Target="../ink/ink58.xml"/><Relationship Id="rId5" Type="http://schemas.openxmlformats.org/officeDocument/2006/relationships/image" Target="../media/image4.png"/><Relationship Id="rId90" Type="http://schemas.openxmlformats.org/officeDocument/2006/relationships/image" Target="../media/image48.png"/><Relationship Id="rId95" Type="http://schemas.openxmlformats.org/officeDocument/2006/relationships/customXml" Target="../ink/ink44.xml"/><Relationship Id="rId22" Type="http://schemas.openxmlformats.org/officeDocument/2006/relationships/image" Target="../media/image14.png"/><Relationship Id="rId27" Type="http://schemas.openxmlformats.org/officeDocument/2006/relationships/customXml" Target="../ink/ink10.xml"/><Relationship Id="rId43" Type="http://schemas.openxmlformats.org/officeDocument/2006/relationships/customXml" Target="../ink/ink18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18" Type="http://schemas.openxmlformats.org/officeDocument/2006/relationships/image" Target="../media/image62.png"/><Relationship Id="rId80" Type="http://schemas.openxmlformats.org/officeDocument/2006/relationships/image" Target="../media/image43.png"/><Relationship Id="rId85" Type="http://schemas.openxmlformats.org/officeDocument/2006/relationships/customXml" Target="../ink/ink39.xml"/><Relationship Id="rId12" Type="http://schemas.openxmlformats.org/officeDocument/2006/relationships/image" Target="../media/image9.png"/><Relationship Id="rId17" Type="http://schemas.openxmlformats.org/officeDocument/2006/relationships/customXml" Target="../ink/ink5.xml"/><Relationship Id="rId33" Type="http://schemas.openxmlformats.org/officeDocument/2006/relationships/customXml" Target="../ink/ink13.xml"/><Relationship Id="rId38" Type="http://schemas.openxmlformats.org/officeDocument/2006/relationships/image" Target="../media/image22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08" Type="http://schemas.openxmlformats.org/officeDocument/2006/relationships/image" Target="../media/image57.png"/><Relationship Id="rId124" Type="http://schemas.openxmlformats.org/officeDocument/2006/relationships/image" Target="../media/image65.png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4.xml"/><Relationship Id="rId91" Type="http://schemas.openxmlformats.org/officeDocument/2006/relationships/customXml" Target="../ink/ink42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customXml" Target="../ink/ink8.xml"/><Relationship Id="rId28" Type="http://schemas.openxmlformats.org/officeDocument/2006/relationships/image" Target="../media/image17.png"/><Relationship Id="rId49" Type="http://schemas.openxmlformats.org/officeDocument/2006/relationships/customXml" Target="../ink/ink21.xml"/><Relationship Id="rId114" Type="http://schemas.openxmlformats.org/officeDocument/2006/relationships/image" Target="../media/image60.png"/><Relationship Id="rId119" Type="http://schemas.openxmlformats.org/officeDocument/2006/relationships/customXml" Target="../ink/ink56.xml"/><Relationship Id="rId44" Type="http://schemas.openxmlformats.org/officeDocument/2006/relationships/image" Target="../media/image25.png"/><Relationship Id="rId60" Type="http://schemas.openxmlformats.org/officeDocument/2006/relationships/image" Target="../media/image33.png"/><Relationship Id="rId65" Type="http://schemas.openxmlformats.org/officeDocument/2006/relationships/customXml" Target="../ink/ink29.xml"/><Relationship Id="rId81" Type="http://schemas.openxmlformats.org/officeDocument/2006/relationships/customXml" Target="../ink/ink37.xml"/><Relationship Id="rId86" Type="http://schemas.openxmlformats.org/officeDocument/2006/relationships/image" Target="../media/image46.png"/><Relationship Id="rId4" Type="http://schemas.openxmlformats.org/officeDocument/2006/relationships/image" Target="../media/image3.svg"/><Relationship Id="rId9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image" Target="../media/image12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4.xml"/><Relationship Id="rId76" Type="http://schemas.openxmlformats.org/officeDocument/2006/relationships/image" Target="../media/image41.png"/><Relationship Id="rId97" Type="http://schemas.openxmlformats.org/officeDocument/2006/relationships/customXml" Target="../ink/ink45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7" Type="http://schemas.openxmlformats.org/officeDocument/2006/relationships/image" Target="../media/image6.jpeg"/><Relationship Id="rId71" Type="http://schemas.openxmlformats.org/officeDocument/2006/relationships/customXml" Target="../ink/ink32.xml"/><Relationship Id="rId92" Type="http://schemas.openxmlformats.org/officeDocument/2006/relationships/image" Target="../media/image49.png"/><Relationship Id="rId2" Type="http://schemas.openxmlformats.org/officeDocument/2006/relationships/image" Target="../media/image1.png"/><Relationship Id="rId29" Type="http://schemas.openxmlformats.org/officeDocument/2006/relationships/customXml" Target="../ink/ink11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19.xml"/><Relationship Id="rId66" Type="http://schemas.openxmlformats.org/officeDocument/2006/relationships/image" Target="../media/image36.png"/><Relationship Id="rId87" Type="http://schemas.openxmlformats.org/officeDocument/2006/relationships/customXml" Target="../ink/ink40.xml"/><Relationship Id="rId110" Type="http://schemas.openxmlformats.org/officeDocument/2006/relationships/image" Target="../media/image58.png"/><Relationship Id="rId115" Type="http://schemas.openxmlformats.org/officeDocument/2006/relationships/customXml" Target="../ink/ink54.xml"/><Relationship Id="rId61" Type="http://schemas.openxmlformats.org/officeDocument/2006/relationships/customXml" Target="../ink/ink27.xml"/><Relationship Id="rId82" Type="http://schemas.openxmlformats.org/officeDocument/2006/relationships/image" Target="../media/image44.png"/><Relationship Id="rId19" Type="http://schemas.openxmlformats.org/officeDocument/2006/relationships/customXml" Target="../ink/ink6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4.xml"/><Relationship Id="rId56" Type="http://schemas.openxmlformats.org/officeDocument/2006/relationships/image" Target="../media/image31.png"/><Relationship Id="rId77" Type="http://schemas.openxmlformats.org/officeDocument/2006/relationships/customXml" Target="../ink/ink35.xml"/><Relationship Id="rId100" Type="http://schemas.openxmlformats.org/officeDocument/2006/relationships/image" Target="../media/image53.png"/><Relationship Id="rId105" Type="http://schemas.openxmlformats.org/officeDocument/2006/relationships/customXml" Target="../ink/ink49.xml"/><Relationship Id="rId8" Type="http://schemas.openxmlformats.org/officeDocument/2006/relationships/image" Target="../media/image7.jpeg"/><Relationship Id="rId51" Type="http://schemas.openxmlformats.org/officeDocument/2006/relationships/customXml" Target="../ink/ink22.xml"/><Relationship Id="rId72" Type="http://schemas.openxmlformats.org/officeDocument/2006/relationships/image" Target="../media/image39.png"/><Relationship Id="rId93" Type="http://schemas.openxmlformats.org/officeDocument/2006/relationships/customXml" Target="../ink/ink43.xml"/><Relationship Id="rId98" Type="http://schemas.openxmlformats.org/officeDocument/2006/relationships/image" Target="../media/image52.png"/><Relationship Id="rId121" Type="http://schemas.openxmlformats.org/officeDocument/2006/relationships/customXml" Target="../ink/ink57.xml"/><Relationship Id="rId3" Type="http://schemas.openxmlformats.org/officeDocument/2006/relationships/image" Target="../media/image2.png"/><Relationship Id="rId25" Type="http://schemas.openxmlformats.org/officeDocument/2006/relationships/customXml" Target="../ink/ink9.xml"/><Relationship Id="rId46" Type="http://schemas.openxmlformats.org/officeDocument/2006/relationships/image" Target="../media/image26.png"/><Relationship Id="rId67" Type="http://schemas.openxmlformats.org/officeDocument/2006/relationships/customXml" Target="../ink/ink30.xml"/><Relationship Id="rId116" Type="http://schemas.openxmlformats.org/officeDocument/2006/relationships/image" Target="../media/image61.png"/><Relationship Id="rId20" Type="http://schemas.openxmlformats.org/officeDocument/2006/relationships/image" Target="../media/image13.png"/><Relationship Id="rId41" Type="http://schemas.openxmlformats.org/officeDocument/2006/relationships/customXml" Target="../ink/ink17.xml"/><Relationship Id="rId62" Type="http://schemas.openxmlformats.org/officeDocument/2006/relationships/image" Target="../media/image34.png"/><Relationship Id="rId83" Type="http://schemas.openxmlformats.org/officeDocument/2006/relationships/customXml" Target="../ink/ink38.xml"/><Relationship Id="rId88" Type="http://schemas.openxmlformats.org/officeDocument/2006/relationships/image" Target="../media/image47.png"/><Relationship Id="rId111" Type="http://schemas.openxmlformats.org/officeDocument/2006/relationships/customXml" Target="../ink/ink52.xml"/><Relationship Id="rId15" Type="http://schemas.openxmlformats.org/officeDocument/2006/relationships/customXml" Target="../ink/ink4.xml"/><Relationship Id="rId36" Type="http://schemas.openxmlformats.org/officeDocument/2006/relationships/image" Target="../media/image21.png"/><Relationship Id="rId57" Type="http://schemas.openxmlformats.org/officeDocument/2006/relationships/customXml" Target="../ink/ink25.xml"/><Relationship Id="rId106" Type="http://schemas.openxmlformats.org/officeDocument/2006/relationships/image" Target="../media/image56.png"/><Relationship Id="rId10" Type="http://schemas.openxmlformats.org/officeDocument/2006/relationships/image" Target="../media/image8.png"/><Relationship Id="rId31" Type="http://schemas.openxmlformats.org/officeDocument/2006/relationships/customXml" Target="../ink/ink12.xml"/><Relationship Id="rId52" Type="http://schemas.openxmlformats.org/officeDocument/2006/relationships/image" Target="../media/image29.png"/><Relationship Id="rId73" Type="http://schemas.openxmlformats.org/officeDocument/2006/relationships/customXml" Target="../ink/ink33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10348161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FE5E33C-3E82-E9D0-A7E2-11C465A9C5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5B0DA9B-99CA-E8D6-07DC-9540D6D05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988DD73-76DD-6DB1-F758-1C5547DD3E1E}"/>
              </a:ext>
            </a:extLst>
          </p:cNvPr>
          <p:cNvSpPr txBox="1"/>
          <p:nvPr/>
        </p:nvSpPr>
        <p:spPr>
          <a:xfrm>
            <a:off x="3281113" y="1220651"/>
            <a:ext cx="213059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CrowdQC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B2690-C999-6C7B-6063-8979E9269317}"/>
              </a:ext>
            </a:extLst>
          </p:cNvPr>
          <p:cNvSpPr txBox="1"/>
          <p:nvPr/>
        </p:nvSpPr>
        <p:spPr>
          <a:xfrm>
            <a:off x="3278605" y="1528428"/>
            <a:ext cx="213059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Curated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4DE3EA-2337-9F27-0A38-31C6009F7F14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78C7B7-23A6-C173-AE8A-1B0A72949302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305755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1734B90-7DE6-6BD4-9F69-D59DA9E0FAB5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9C79F6D-F06F-9B7E-80F8-BA95B557E40F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25432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07EC3-13E4-8829-8BB2-2122A22AAF3F}"/>
              </a:ext>
            </a:extLst>
          </p:cNvPr>
          <p:cNvGrpSpPr/>
          <p:nvPr/>
        </p:nvGrpSpPr>
        <p:grpSpPr>
          <a:xfrm>
            <a:off x="252663" y="752424"/>
            <a:ext cx="2817396" cy="1700247"/>
            <a:chOff x="2004734" y="1263163"/>
            <a:chExt cx="2817396" cy="170024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5C27FFC-CA6A-2E77-456C-C63A9FB4A54F}"/>
                </a:ext>
              </a:extLst>
            </p:cNvPr>
            <p:cNvGrpSpPr/>
            <p:nvPr/>
          </p:nvGrpSpPr>
          <p:grpSpPr>
            <a:xfrm>
              <a:off x="2004734" y="1263163"/>
              <a:ext cx="2817396" cy="1700247"/>
              <a:chOff x="8241632" y="1608219"/>
              <a:chExt cx="2817396" cy="1700247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C81C0B9-6E56-CC8D-31D2-EED0503F3968}"/>
                  </a:ext>
                </a:extLst>
              </p:cNvPr>
              <p:cNvSpPr/>
              <p:nvPr/>
            </p:nvSpPr>
            <p:spPr>
              <a:xfrm>
                <a:off x="8241632" y="1608219"/>
                <a:ext cx="2817395" cy="469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Station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C9A4B18-96EB-C796-CB52-9D9DE492B9BB}"/>
                  </a:ext>
                </a:extLst>
              </p:cNvPr>
              <p:cNvSpPr/>
              <p:nvPr/>
            </p:nvSpPr>
            <p:spPr>
              <a:xfrm>
                <a:off x="8241632" y="2075446"/>
                <a:ext cx="2817396" cy="12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B072343-1CA7-6519-E07D-9EBC0D8F3734}"/>
                  </a:ext>
                </a:extLst>
              </p:cNvPr>
              <p:cNvSpPr txBox="1"/>
              <p:nvPr/>
            </p:nvSpPr>
            <p:spPr>
              <a:xfrm>
                <a:off x="8244140" y="208437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Wetzelstraße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70E274-629B-3FDF-4884-8452E5E5FE44}"/>
                  </a:ext>
                </a:extLst>
              </p:cNvPr>
              <p:cNvSpPr txBox="1"/>
              <p:nvPr/>
            </p:nvSpPr>
            <p:spPr>
              <a:xfrm>
                <a:off x="8241632" y="2392156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Steinertstraße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D89BC1-4B79-8305-9DD5-E02F0F4F5F63}"/>
                  </a:ext>
                </a:extLst>
              </p:cNvPr>
              <p:cNvSpPr txBox="1"/>
              <p:nvPr/>
            </p:nvSpPr>
            <p:spPr>
              <a:xfrm>
                <a:off x="8241632" y="2695254"/>
                <a:ext cx="2814888" cy="3077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Frauenstraße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75CF3D-6C06-E694-AB32-CC2ECEDECE11}"/>
                  </a:ext>
                </a:extLst>
              </p:cNvPr>
              <p:cNvSpPr txBox="1"/>
              <p:nvPr/>
            </p:nvSpPr>
            <p:spPr>
              <a:xfrm>
                <a:off x="8241632" y="300068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Promenadestraße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6" name="Flussdiagramm: Zusammenführen 5">
              <a:extLst>
                <a:ext uri="{FF2B5EF4-FFF2-40B4-BE49-F238E27FC236}">
                  <a16:creationId xmlns:a16="http://schemas.microsoft.com/office/drawing/2014/main" id="{D526583D-17DE-0995-A97E-4A7963B86A6A}"/>
                </a:ext>
              </a:extLst>
            </p:cNvPr>
            <p:cNvSpPr/>
            <p:nvPr/>
          </p:nvSpPr>
          <p:spPr>
            <a:xfrm>
              <a:off x="4343876" y="1404140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1F18021-A5C4-1B6E-75DB-F5BAF394A43C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CD74F0-74E4-0A86-C825-A31CED777328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394479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4DE3EA-2337-9F27-0A38-31C6009F7F14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3515DEBE-28AE-E6B1-B055-4C49C86147F2}"/>
                  </a:ext>
                </a:extLst>
              </p14:cNvPr>
              <p14:cNvContentPartPr/>
              <p14:nvPr/>
            </p14:nvContentPartPr>
            <p14:xfrm>
              <a:off x="1026265" y="3706057"/>
              <a:ext cx="1020564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3515DEBE-28AE-E6B1-B055-4C49C8614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625" y="3598417"/>
                <a:ext cx="10313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DF452FB-AF88-92BA-D256-363CC192F2A5}"/>
              </a:ext>
            </a:extLst>
          </p:cNvPr>
          <p:cNvGrpSpPr/>
          <p:nvPr/>
        </p:nvGrpSpPr>
        <p:grpSpPr>
          <a:xfrm>
            <a:off x="997185" y="5365631"/>
            <a:ext cx="2817396" cy="1396341"/>
            <a:chOff x="997185" y="5365631"/>
            <a:chExt cx="2817396" cy="1396341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331C627-3862-1113-74D4-358F8B41F70E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F69085B-F889-0CE6-1C81-A0B41194429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8790941-DC0D-F638-1B4C-EB683A0C1B3A}"/>
                </a:ext>
              </a:extLst>
            </p:cNvPr>
            <p:cNvSpPr/>
            <p:nvPr/>
          </p:nvSpPr>
          <p:spPr>
            <a:xfrm>
              <a:off x="997186" y="5365631"/>
              <a:ext cx="2817395" cy="270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„Am Weidenufer“</a:t>
              </a:r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62090A82-6A7D-E709-633B-42E2C29086C8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https://www.bamberg-messen.de/sensoren/6</a:t>
            </a:r>
          </a:p>
        </p:txBody>
      </p:sp>
    </p:spTree>
    <p:extLst>
      <p:ext uri="{BB962C8B-B14F-4D97-AF65-F5344CB8AC3E}">
        <p14:creationId xmlns:p14="http://schemas.microsoft.com/office/powerpoint/2010/main" val="5495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E294AC58-396B-A755-13E8-F3087C8EBA25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387000-098D-F8DE-4022-E1FE5A20005C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A3D3B09-C594-AA13-0058-9D0DD4086228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ED15407-F1C5-C13C-CD67-D031FA9DA12E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	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A58AA4C-3735-5ECE-F783-12AD88A63F31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18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67A3F94-50C4-2336-CB2F-599D2D2C9972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933003-59E7-E043-E9B7-8805A1388B8C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35CC41-976E-97C6-FDA1-F9DA4190FC1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	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BF32E2D-04A8-0F7F-C2B1-D3E411D49422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 und 07:45 Uhr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14:cNvPr>
              <p14:cNvContentPartPr/>
              <p14:nvPr/>
            </p14:nvContentPartPr>
            <p14:xfrm>
              <a:off x="301945" y="4672297"/>
              <a:ext cx="437292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945" y="4564657"/>
                <a:ext cx="4480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14:cNvPr>
              <p14:cNvContentPartPr/>
              <p14:nvPr/>
            </p14:nvContentPartPr>
            <p14:xfrm>
              <a:off x="6511225" y="3071017"/>
              <a:ext cx="42480" cy="6768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7225" y="2963017"/>
                <a:ext cx="1501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hteck 14">
            <a:extLst>
              <a:ext uri="{FF2B5EF4-FFF2-40B4-BE49-F238E27FC236}">
                <a16:creationId xmlns:a16="http://schemas.microsoft.com/office/drawing/2014/main" id="{6BC5AC48-6720-28CB-9BC6-4B5BA740F3F7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</p:spTree>
    <p:extLst>
      <p:ext uri="{BB962C8B-B14F-4D97-AF65-F5344CB8AC3E}">
        <p14:creationId xmlns:p14="http://schemas.microsoft.com/office/powerpoint/2010/main" val="49172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67A3F94-50C4-2336-CB2F-599D2D2C9972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933003-59E7-E043-E9B7-8805A1388B8C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35CC41-976E-97C6-FDA1-F9DA4190FC1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Sensor war zu diesen Zeitpunkten verdeckt.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BF32E2D-04A8-0F7F-C2B1-D3E411D49422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 und 07:45 Uhr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14:cNvPr>
              <p14:cNvContentPartPr/>
              <p14:nvPr/>
            </p14:nvContentPartPr>
            <p14:xfrm>
              <a:off x="301945" y="4672297"/>
              <a:ext cx="437292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949" y="4564297"/>
                <a:ext cx="4480551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14:cNvPr>
              <p14:cNvContentPartPr/>
              <p14:nvPr/>
            </p14:nvContentPartPr>
            <p14:xfrm>
              <a:off x="6511225" y="3071017"/>
              <a:ext cx="42480" cy="6768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7679" y="2963017"/>
                <a:ext cx="149215" cy="2833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Grafik 14" descr="Cursor mit einfarbiger Füllung">
            <a:extLst>
              <a:ext uri="{FF2B5EF4-FFF2-40B4-BE49-F238E27FC236}">
                <a16:creationId xmlns:a16="http://schemas.microsoft.com/office/drawing/2014/main" id="{2EC3783A-06E5-D374-FE02-00D1448D26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60523" y="6436332"/>
            <a:ext cx="487154" cy="487154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62384FD3-5264-CE46-E407-6130F81C1948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</p:spTree>
    <p:extLst>
      <p:ext uri="{BB962C8B-B14F-4D97-AF65-F5344CB8AC3E}">
        <p14:creationId xmlns:p14="http://schemas.microsoft.com/office/powerpoint/2010/main" val="12274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endPara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CrowdQC</a:t>
              </a:r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+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30.06.2023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BA8469-743A-B06C-D4EE-2981BCD246CB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36916B-F8B7-0B41-E656-D48383653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63" y="1465997"/>
            <a:ext cx="4440107" cy="513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14:cNvPr>
              <p14:cNvContentPartPr/>
              <p14:nvPr/>
            </p14:nvContentPartPr>
            <p14:xfrm>
              <a:off x="267385" y="3171457"/>
              <a:ext cx="439092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2E9DE2E-4522-5ED3-BAEB-CCE3885276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85" y="3063457"/>
                <a:ext cx="44985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367425D-2143-78F2-B613-F127B722EADE}"/>
              </a:ext>
            </a:extLst>
          </p:cNvPr>
          <p:cNvGrpSpPr/>
          <p:nvPr/>
        </p:nvGrpSpPr>
        <p:grpSpPr>
          <a:xfrm>
            <a:off x="5617747" y="1465992"/>
            <a:ext cx="5285607" cy="3583908"/>
            <a:chOff x="5161927" y="1562038"/>
            <a:chExt cx="5266954" cy="476403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D8B61-802B-9A37-5EFD-EC123E995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27" y="1562038"/>
              <a:ext cx="5266954" cy="476403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14:cNvPr>
                <p14:cNvContentPartPr/>
                <p14:nvPr/>
              </p14:nvContentPartPr>
              <p14:xfrm>
                <a:off x="6003985" y="4503097"/>
                <a:ext cx="70920" cy="529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4578AC3-C4DC-086B-AA58-FB346C3120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0258" y="4360070"/>
                  <a:ext cx="178016" cy="338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67A3F94-50C4-2336-CB2F-599D2D2C9972}"/>
              </a:ext>
            </a:extLst>
          </p:cNvPr>
          <p:cNvGrpSpPr/>
          <p:nvPr/>
        </p:nvGrpSpPr>
        <p:grpSpPr>
          <a:xfrm>
            <a:off x="5307470" y="5049900"/>
            <a:ext cx="2817396" cy="1760718"/>
            <a:chOff x="997185" y="5001254"/>
            <a:chExt cx="2817396" cy="176071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933003-59E7-E043-E9B7-8805A1388B8C}"/>
                </a:ext>
              </a:extLst>
            </p:cNvPr>
            <p:cNvSpPr txBox="1"/>
            <p:nvPr/>
          </p:nvSpPr>
          <p:spPr>
            <a:xfrm>
              <a:off x="997185" y="6454195"/>
              <a:ext cx="2056565" cy="307777"/>
            </a:xfrm>
            <a:prstGeom prst="rect">
              <a:avLst/>
            </a:prstGeom>
            <a:solidFill>
              <a:srgbClr val="FF8517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Annotation hinzufügen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35CC41-976E-97C6-FDA1-F9DA4190FC10}"/>
                </a:ext>
              </a:extLst>
            </p:cNvPr>
            <p:cNvSpPr/>
            <p:nvPr/>
          </p:nvSpPr>
          <p:spPr>
            <a:xfrm>
              <a:off x="997186" y="5365631"/>
              <a:ext cx="2817395" cy="986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Geben Sie hier Ihre Anmerkung ein…	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BF32E2D-04A8-0F7F-C2B1-D3E411D49422}"/>
                </a:ext>
              </a:extLst>
            </p:cNvPr>
            <p:cNvSpPr/>
            <p:nvPr/>
          </p:nvSpPr>
          <p:spPr>
            <a:xfrm>
              <a:off x="997186" y="5001254"/>
              <a:ext cx="2817395" cy="635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Ihre Wahl: Sensor „</a:t>
              </a:r>
              <a:r>
                <a:rPr lang="de-DE" sz="1300" dirty="0" err="1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Wetzelstraße</a:t>
              </a:r>
              <a:r>
                <a:rPr lang="de-DE" sz="13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“ am 01.06.2023 um 03:45 Uhr und 07:45 Uhr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14:cNvPr>
              <p14:cNvContentPartPr/>
              <p14:nvPr/>
            </p14:nvContentPartPr>
            <p14:xfrm>
              <a:off x="301945" y="4672297"/>
              <a:ext cx="4372920" cy="36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311120F-436E-6D85-FDEA-98AC27C999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949" y="4564297"/>
                <a:ext cx="4480551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14:cNvPr>
              <p14:cNvContentPartPr/>
              <p14:nvPr/>
            </p14:nvContentPartPr>
            <p14:xfrm>
              <a:off x="6511225" y="3071017"/>
              <a:ext cx="42480" cy="6768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57AF637-97BE-AF74-599B-B9EDAE9259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7679" y="2963017"/>
                <a:ext cx="149215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252D2E9C-7922-65AA-F507-8705FB9BEA7D}"/>
              </a:ext>
            </a:extLst>
          </p:cNvPr>
          <p:cNvSpPr/>
          <p:nvPr/>
        </p:nvSpPr>
        <p:spPr>
          <a:xfrm>
            <a:off x="8435142" y="5370843"/>
            <a:ext cx="2817395" cy="10297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01.06.2023 (03:45 Uhr und 07:45 Uhr): „Sensor war zu diesen Zeitpunkten verdeckt.“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051C8D-CC91-071D-ABDE-3DB4AE01007F}"/>
              </a:ext>
            </a:extLst>
          </p:cNvPr>
          <p:cNvSpPr/>
          <p:nvPr/>
        </p:nvSpPr>
        <p:spPr>
          <a:xfrm>
            <a:off x="8435142" y="5049900"/>
            <a:ext cx="2817395" cy="3338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Annotationen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5D4AFCB-FB22-83AC-0DAE-69550C62573B}"/>
              </a:ext>
            </a:extLst>
          </p:cNvPr>
          <p:cNvSpPr/>
          <p:nvPr/>
        </p:nvSpPr>
        <p:spPr>
          <a:xfrm>
            <a:off x="732920" y="77341"/>
            <a:ext cx="7945253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https://www.bamberg-messen.de/sensoren/1?station=wetzelstrasse&amp;data=crowdqc&amp;from=2023-06-01&amp;to=2023-06-30</a:t>
            </a:r>
          </a:p>
        </p:txBody>
      </p:sp>
    </p:spTree>
    <p:extLst>
      <p:ext uri="{BB962C8B-B14F-4D97-AF65-F5344CB8AC3E}">
        <p14:creationId xmlns:p14="http://schemas.microsoft.com/office/powerpoint/2010/main" val="191771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D18268A-1423-6F04-7CAC-07EEE1540C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Benutzername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125DC09-CE75-62EE-B1E0-995C758FB623}"/>
              </a:ext>
            </a:extLst>
          </p:cNvPr>
          <p:cNvSpPr/>
          <p:nvPr/>
        </p:nvSpPr>
        <p:spPr>
          <a:xfrm>
            <a:off x="4002505" y="1684421"/>
            <a:ext cx="4186990" cy="3489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44FDEC-70E2-F58A-2E8F-17FACE51C098}"/>
              </a:ext>
            </a:extLst>
          </p:cNvPr>
          <p:cNvSpPr txBox="1"/>
          <p:nvPr/>
        </p:nvSpPr>
        <p:spPr>
          <a:xfrm>
            <a:off x="5368089" y="1161201"/>
            <a:ext cx="145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2060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LOGIN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C430149-124A-E468-C761-6F25283E1B99}"/>
              </a:ext>
            </a:extLst>
          </p:cNvPr>
          <p:cNvSpPr/>
          <p:nvPr/>
        </p:nvSpPr>
        <p:spPr>
          <a:xfrm>
            <a:off x="4429625" y="2520616"/>
            <a:ext cx="3332748" cy="451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gency FB" panose="020B0503020202020204" pitchFamily="34" charset="0"/>
              </a:rPr>
              <a:t>Benutzername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077C15E-2251-8D17-9DA4-70714489F4B8}"/>
              </a:ext>
            </a:extLst>
          </p:cNvPr>
          <p:cNvSpPr/>
          <p:nvPr/>
        </p:nvSpPr>
        <p:spPr>
          <a:xfrm>
            <a:off x="4429625" y="3137234"/>
            <a:ext cx="3332748" cy="451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gency FB" panose="020B0503020202020204" pitchFamily="34" charset="0"/>
              </a:rPr>
              <a:t>Passwort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2D0D7D-C73B-B841-63ED-8AFE2BC31DCD}"/>
              </a:ext>
            </a:extLst>
          </p:cNvPr>
          <p:cNvSpPr txBox="1"/>
          <p:nvPr/>
        </p:nvSpPr>
        <p:spPr>
          <a:xfrm>
            <a:off x="4351421" y="3588418"/>
            <a:ext cx="121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Passwort vergessen?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392E647-E077-44AF-00BA-E6CB38165009}"/>
              </a:ext>
            </a:extLst>
          </p:cNvPr>
          <p:cNvSpPr/>
          <p:nvPr/>
        </p:nvSpPr>
        <p:spPr>
          <a:xfrm>
            <a:off x="6316583" y="4337384"/>
            <a:ext cx="1445794" cy="378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gency FB" panose="020B0503020202020204" pitchFamily="34" charset="0"/>
              </a:rPr>
              <a:t>Einloggen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47F8847-DDA8-E972-49AA-CC2EC1FF4D9C}"/>
              </a:ext>
            </a:extLst>
          </p:cNvPr>
          <p:cNvSpPr/>
          <p:nvPr/>
        </p:nvSpPr>
        <p:spPr>
          <a:xfrm>
            <a:off x="4429624" y="4337383"/>
            <a:ext cx="1445794" cy="3789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gency FB" panose="020B0503020202020204" pitchFamily="34" charset="0"/>
              </a:rPr>
              <a:t>Registrieren</a:t>
            </a:r>
          </a:p>
        </p:txBody>
      </p:sp>
      <p:pic>
        <p:nvPicPr>
          <p:cNvPr id="15" name="Grafik 14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75A82233-8AFB-5AF1-F701-C4CD833E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14" y="1169373"/>
            <a:ext cx="495766" cy="4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5A9099-81C7-3921-23AA-AA0C8DDA7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8D82B-95A4-4F8F-E704-CAB135928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184A9BCD-282E-6295-4025-1A699BFFE05E}"/>
              </a:ext>
            </a:extLst>
          </p:cNvPr>
          <p:cNvSpPr/>
          <p:nvPr/>
        </p:nvSpPr>
        <p:spPr>
          <a:xfrm>
            <a:off x="10564981" y="5489705"/>
            <a:ext cx="1528011" cy="557093"/>
          </a:xfrm>
          <a:prstGeom prst="wedgeRoundRectCallout">
            <a:avLst>
              <a:gd name="adj1" fmla="val -58603"/>
              <a:gd name="adj2" fmla="val 22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Daniela (18:43):</a:t>
            </a:r>
          </a:p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„Der Sensor war heute im Schatten“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1BF07-195F-4AB5-CF54-EBCD3BDD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7" t="12441" r="8363" b="33634"/>
          <a:stretch/>
        </p:blipFill>
        <p:spPr bwMode="auto">
          <a:xfrm>
            <a:off x="9881072" y="5489705"/>
            <a:ext cx="495809" cy="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7D84C-2431-877A-11B0-4BC521E7C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4401737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8714F3E1-E83A-1059-2FF2-8843839C38E5}"/>
              </a:ext>
            </a:extLst>
          </p:cNvPr>
          <p:cNvSpPr/>
          <p:nvPr/>
        </p:nvSpPr>
        <p:spPr>
          <a:xfrm>
            <a:off x="9944099" y="4406312"/>
            <a:ext cx="1528011" cy="908553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fragt nach einer Erklärung für die Auslesung (14:05).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39719B-56F3-E683-AC8B-B87ADEE6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6221638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9CE56D5C-83BE-CBDC-C7B2-48E8A215073E}"/>
              </a:ext>
            </a:extLst>
          </p:cNvPr>
          <p:cNvSpPr/>
          <p:nvPr/>
        </p:nvSpPr>
        <p:spPr>
          <a:xfrm>
            <a:off x="9944099" y="6241320"/>
            <a:ext cx="1528011" cy="506077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(20:17):</a:t>
            </a:r>
            <a:b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„Danke, Daniela!“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355BA0-3513-7D95-093A-72A8637A67BB}"/>
              </a:ext>
            </a:extLst>
          </p:cNvPr>
          <p:cNvSpPr/>
          <p:nvPr/>
        </p:nvSpPr>
        <p:spPr>
          <a:xfrm>
            <a:off x="7634037" y="6351926"/>
            <a:ext cx="1935580" cy="2601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Heatmap</a:t>
            </a: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einschalten</a:t>
            </a:r>
          </a:p>
        </p:txBody>
      </p:sp>
    </p:spTree>
    <p:extLst>
      <p:ext uri="{BB962C8B-B14F-4D97-AF65-F5344CB8AC3E}">
        <p14:creationId xmlns:p14="http://schemas.microsoft.com/office/powerpoint/2010/main" val="36761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5A9099-81C7-3921-23AA-AA0C8DDA7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8D82B-95A4-4F8F-E704-CAB135928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184A9BCD-282E-6295-4025-1A699BFFE05E}"/>
              </a:ext>
            </a:extLst>
          </p:cNvPr>
          <p:cNvSpPr/>
          <p:nvPr/>
        </p:nvSpPr>
        <p:spPr>
          <a:xfrm>
            <a:off x="10564981" y="5489705"/>
            <a:ext cx="1528011" cy="557093"/>
          </a:xfrm>
          <a:prstGeom prst="wedgeRoundRectCallout">
            <a:avLst>
              <a:gd name="adj1" fmla="val -58603"/>
              <a:gd name="adj2" fmla="val 22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Daniela (18:43):</a:t>
            </a:r>
          </a:p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„Der Sensor war heute im Schatten“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1BF07-195F-4AB5-CF54-EBCD3BDD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7" t="12441" r="8363" b="33634"/>
          <a:stretch/>
        </p:blipFill>
        <p:spPr bwMode="auto">
          <a:xfrm>
            <a:off x="9881072" y="5489705"/>
            <a:ext cx="495809" cy="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7D84C-2431-877A-11B0-4BC521E7C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4401737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8714F3E1-E83A-1059-2FF2-8843839C38E5}"/>
              </a:ext>
            </a:extLst>
          </p:cNvPr>
          <p:cNvSpPr/>
          <p:nvPr/>
        </p:nvSpPr>
        <p:spPr>
          <a:xfrm>
            <a:off x="9944099" y="4406312"/>
            <a:ext cx="1528011" cy="908553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fragt nach einer Erklärung für die Auslesung (14:05).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39719B-56F3-E683-AC8B-B87ADEE6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6221638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9CE56D5C-83BE-CBDC-C7B2-48E8A215073E}"/>
              </a:ext>
            </a:extLst>
          </p:cNvPr>
          <p:cNvSpPr/>
          <p:nvPr/>
        </p:nvSpPr>
        <p:spPr>
          <a:xfrm>
            <a:off x="9944099" y="6241320"/>
            <a:ext cx="1528011" cy="506077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(20:17):</a:t>
            </a:r>
            <a:b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„Danke, Daniela!“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355BA0-3513-7D95-093A-72A8637A67BB}"/>
              </a:ext>
            </a:extLst>
          </p:cNvPr>
          <p:cNvSpPr/>
          <p:nvPr/>
        </p:nvSpPr>
        <p:spPr>
          <a:xfrm>
            <a:off x="7634037" y="6351926"/>
            <a:ext cx="1935580" cy="2601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Heatmap</a:t>
            </a:r>
            <a:r>
              <a:rPr lang="de-DE" sz="135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ausschalten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84458F33-F8AA-C99B-57A8-2719F81D6685}"/>
                  </a:ext>
                </a:extLst>
              </p14:cNvPr>
              <p14:cNvContentPartPr/>
              <p14:nvPr/>
            </p14:nvContentPartPr>
            <p14:xfrm>
              <a:off x="4587764" y="1534197"/>
              <a:ext cx="2793600" cy="108288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84458F33-F8AA-C99B-57A8-2719F81D66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4124" y="1426197"/>
                <a:ext cx="2901240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4D94BDC5-7C96-0106-DCC4-720AFA2AF95E}"/>
                  </a:ext>
                </a:extLst>
              </p14:cNvPr>
              <p14:cNvContentPartPr/>
              <p14:nvPr/>
            </p14:nvContentPartPr>
            <p14:xfrm>
              <a:off x="4382924" y="1449237"/>
              <a:ext cx="3173760" cy="13665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4D94BDC5-7C96-0106-DCC4-720AFA2AF9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29284" y="1341237"/>
                <a:ext cx="3281400" cy="15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FDB089E9-1B74-0A8C-6F3C-05114C76FC62}"/>
                  </a:ext>
                </a:extLst>
              </p14:cNvPr>
              <p14:cNvContentPartPr/>
              <p14:nvPr/>
            </p14:nvContentPartPr>
            <p14:xfrm>
              <a:off x="4451324" y="1502877"/>
              <a:ext cx="5259960" cy="465768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FDB089E9-1B74-0A8C-6F3C-05114C76FC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7684" y="1395237"/>
                <a:ext cx="5367600" cy="48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3E046EBF-F0ED-EA99-12FD-F9A45862CE61}"/>
                  </a:ext>
                </a:extLst>
              </p14:cNvPr>
              <p14:cNvContentPartPr/>
              <p14:nvPr/>
            </p14:nvContentPartPr>
            <p14:xfrm>
              <a:off x="4784684" y="1761717"/>
              <a:ext cx="4933440" cy="42195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3E046EBF-F0ED-EA99-12FD-F9A45862CE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0684" y="1653717"/>
                <a:ext cx="5041080" cy="44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AE8C114-991B-C045-F710-0096FAA97281}"/>
                  </a:ext>
                </a:extLst>
              </p14:cNvPr>
              <p14:cNvContentPartPr/>
              <p14:nvPr/>
            </p14:nvContentPartPr>
            <p14:xfrm>
              <a:off x="5936684" y="3983997"/>
              <a:ext cx="291600" cy="6541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AE8C114-991B-C045-F710-0096FAA972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82684" y="3876357"/>
                <a:ext cx="39924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B3A1E55-8C54-AF83-EC3D-293DBBEB28DF}"/>
                  </a:ext>
                </a:extLst>
              </p14:cNvPr>
              <p14:cNvContentPartPr/>
              <p14:nvPr/>
            </p14:nvContentPartPr>
            <p14:xfrm>
              <a:off x="23684" y="1497837"/>
              <a:ext cx="3359520" cy="7977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B3A1E55-8C54-AF83-EC3D-293DBBEB28D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9956" y="1389837"/>
                <a:ext cx="346716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0CDAE648-9007-193D-C875-FFD0A8DCBD68}"/>
                  </a:ext>
                </a:extLst>
              </p14:cNvPr>
              <p14:cNvContentPartPr/>
              <p14:nvPr/>
            </p14:nvContentPartPr>
            <p14:xfrm>
              <a:off x="2580764" y="1901037"/>
              <a:ext cx="221760" cy="5965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0CDAE648-9007-193D-C875-FFD0A8DCBD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26764" y="1793037"/>
                <a:ext cx="32940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03BC828F-D255-C98F-0D57-318EA8503621}"/>
                  </a:ext>
                </a:extLst>
              </p14:cNvPr>
              <p14:cNvContentPartPr/>
              <p14:nvPr/>
            </p14:nvContentPartPr>
            <p14:xfrm>
              <a:off x="2382044" y="1966917"/>
              <a:ext cx="2490120" cy="17042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03BC828F-D255-C98F-0D57-318EA85036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28404" y="1859277"/>
                <a:ext cx="2597760" cy="19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AAF39F66-B2AD-89C0-BB9B-09150542C04A}"/>
                  </a:ext>
                </a:extLst>
              </p14:cNvPr>
              <p14:cNvContentPartPr/>
              <p14:nvPr/>
            </p14:nvContentPartPr>
            <p14:xfrm>
              <a:off x="-12316" y="607197"/>
              <a:ext cx="4102920" cy="10296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AAF39F66-B2AD-89C0-BB9B-09150542C0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66316" y="499197"/>
                <a:ext cx="42105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7D23EDD8-8B80-DAE4-5A20-7223914A218F}"/>
                  </a:ext>
                </a:extLst>
              </p14:cNvPr>
              <p14:cNvContentPartPr/>
              <p14:nvPr/>
            </p14:nvContentPartPr>
            <p14:xfrm>
              <a:off x="-126436" y="769557"/>
              <a:ext cx="4020480" cy="14292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7D23EDD8-8B80-DAE4-5A20-7223914A2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80436" y="661917"/>
                <a:ext cx="41281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C2B088D6-3C52-DB86-6E19-3DD8BB3BB892}"/>
                  </a:ext>
                </a:extLst>
              </p14:cNvPr>
              <p14:cNvContentPartPr/>
              <p14:nvPr/>
            </p14:nvContentPartPr>
            <p14:xfrm>
              <a:off x="-222916" y="926157"/>
              <a:ext cx="2815200" cy="8568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C2B088D6-3C52-DB86-6E19-3DD8BB3BB89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276556" y="818157"/>
                <a:ext cx="2922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AAB47DDB-EAD0-0394-EDC8-0D2E75D92CAE}"/>
                  </a:ext>
                </a:extLst>
              </p14:cNvPr>
              <p14:cNvContentPartPr/>
              <p14:nvPr/>
            </p14:nvContentPartPr>
            <p14:xfrm>
              <a:off x="-307156" y="1058637"/>
              <a:ext cx="2201760" cy="9900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AAB47DDB-EAD0-0394-EDC8-0D2E75D92C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360796" y="950637"/>
                <a:ext cx="23094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F5454BB8-E189-5F63-5E1E-2F87985AE8D0}"/>
                  </a:ext>
                </a:extLst>
              </p14:cNvPr>
              <p14:cNvContentPartPr/>
              <p14:nvPr/>
            </p14:nvContentPartPr>
            <p14:xfrm>
              <a:off x="204404" y="1269237"/>
              <a:ext cx="1094400" cy="3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F5454BB8-E189-5F63-5E1E-2F87985AE8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0404" y="1161237"/>
                <a:ext cx="120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894C7428-78B4-9977-86B7-1F2373DE916A}"/>
                  </a:ext>
                </a:extLst>
              </p14:cNvPr>
              <p14:cNvContentPartPr/>
              <p14:nvPr/>
            </p14:nvContentPartPr>
            <p14:xfrm>
              <a:off x="-156676" y="1191117"/>
              <a:ext cx="1377720" cy="2556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894C7428-78B4-9977-86B7-1F2373DE91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10676" y="1083117"/>
                <a:ext cx="1485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387CB88B-3A88-9373-6A7D-E25DEDDCB57E}"/>
                  </a:ext>
                </a:extLst>
              </p14:cNvPr>
              <p14:cNvContentPartPr/>
              <p14:nvPr/>
            </p14:nvContentPartPr>
            <p14:xfrm>
              <a:off x="-126436" y="1274997"/>
              <a:ext cx="1064520" cy="9072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387CB88B-3A88-9373-6A7D-E25DEDDCB5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-180436" y="1167357"/>
                <a:ext cx="1172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72CB7E93-27DD-39BE-790D-F9BF06F75B1E}"/>
                  </a:ext>
                </a:extLst>
              </p14:cNvPr>
              <p14:cNvContentPartPr/>
              <p14:nvPr/>
            </p14:nvContentPartPr>
            <p14:xfrm>
              <a:off x="29804" y="1365357"/>
              <a:ext cx="1301400" cy="11124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72CB7E93-27DD-39BE-790D-F9BF06F75B1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23836" y="1257717"/>
                <a:ext cx="14090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E7597F7C-DCAD-B306-8AF1-E38D9BA52A4B}"/>
                  </a:ext>
                </a:extLst>
              </p14:cNvPr>
              <p14:cNvContentPartPr/>
              <p14:nvPr/>
            </p14:nvContentPartPr>
            <p14:xfrm>
              <a:off x="757724" y="1461477"/>
              <a:ext cx="1236600" cy="7740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E7597F7C-DCAD-B306-8AF1-E38D9BA52A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4084" y="1353837"/>
                <a:ext cx="1344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EC70F11A-A97E-69C3-5EE4-D84E5B4F3A15}"/>
                  </a:ext>
                </a:extLst>
              </p14:cNvPr>
              <p14:cNvContentPartPr/>
              <p14:nvPr/>
            </p14:nvContentPartPr>
            <p14:xfrm>
              <a:off x="1052564" y="1347357"/>
              <a:ext cx="1974960" cy="14472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EC70F11A-A97E-69C3-5EE4-D84E5B4F3A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98924" y="1239717"/>
                <a:ext cx="208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5B43F136-F8C0-BCEE-D850-695CD20D4DE0}"/>
                  </a:ext>
                </a:extLst>
              </p14:cNvPr>
              <p14:cNvContentPartPr/>
              <p14:nvPr/>
            </p14:nvContentPartPr>
            <p14:xfrm>
              <a:off x="1413644" y="1287237"/>
              <a:ext cx="1899000" cy="8460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5B43F136-F8C0-BCEE-D850-695CD20D4DE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59644" y="1179237"/>
                <a:ext cx="20066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3727FFAC-80E9-63C3-EB93-EEB3A422641F}"/>
                  </a:ext>
                </a:extLst>
              </p14:cNvPr>
              <p14:cNvContentPartPr/>
              <p14:nvPr/>
            </p14:nvContentPartPr>
            <p14:xfrm>
              <a:off x="1269284" y="1082397"/>
              <a:ext cx="1807560" cy="7344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3727FFAC-80E9-63C3-EB93-EEB3A422641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15284" y="974757"/>
                <a:ext cx="1915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D8266C4C-7177-5595-A67F-2F758C8F40ED}"/>
                  </a:ext>
                </a:extLst>
              </p14:cNvPr>
              <p14:cNvContentPartPr/>
              <p14:nvPr/>
            </p14:nvContentPartPr>
            <p14:xfrm>
              <a:off x="1714244" y="1076637"/>
              <a:ext cx="2909160" cy="10872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D8266C4C-7177-5595-A67F-2F758C8F40E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60604" y="968997"/>
                <a:ext cx="30168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C1EF9584-4B0A-13B4-D795-61BE24B92F6D}"/>
                  </a:ext>
                </a:extLst>
              </p14:cNvPr>
              <p14:cNvContentPartPr/>
              <p14:nvPr/>
            </p14:nvContentPartPr>
            <p14:xfrm>
              <a:off x="2773004" y="974397"/>
              <a:ext cx="1563480" cy="15048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C1EF9584-4B0A-13B4-D795-61BE24B92F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19364" y="866397"/>
                <a:ext cx="16711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790CDEE-AF99-7AFC-F882-E1E0FC3ECB19}"/>
                  </a:ext>
                </a:extLst>
              </p14:cNvPr>
              <p14:cNvContentPartPr/>
              <p14:nvPr/>
            </p14:nvContentPartPr>
            <p14:xfrm>
              <a:off x="1973084" y="1070877"/>
              <a:ext cx="1883160" cy="13932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790CDEE-AF99-7AFC-F882-E1E0FC3ECB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19084" y="962877"/>
                <a:ext cx="1990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2A0DEFE5-9928-1A76-8983-246A93650ADD}"/>
                  </a:ext>
                </a:extLst>
              </p14:cNvPr>
              <p14:cNvContentPartPr/>
              <p14:nvPr/>
            </p14:nvContentPartPr>
            <p14:xfrm>
              <a:off x="2075324" y="1106517"/>
              <a:ext cx="1452600" cy="457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2A0DEFE5-9928-1A76-8983-246A93650A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021324" y="998877"/>
                <a:ext cx="1560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349DD410-AD0A-B764-607C-881D1A48A9B8}"/>
                  </a:ext>
                </a:extLst>
              </p14:cNvPr>
              <p14:cNvContentPartPr/>
              <p14:nvPr/>
            </p14:nvContentPartPr>
            <p14:xfrm>
              <a:off x="2484284" y="1062957"/>
              <a:ext cx="1215360" cy="6804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349DD410-AD0A-B764-607C-881D1A48A9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30644" y="955317"/>
                <a:ext cx="1323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84754BF2-5F09-D5BC-E389-9FCC45FB5C21}"/>
                  </a:ext>
                </a:extLst>
              </p14:cNvPr>
              <p14:cNvContentPartPr/>
              <p14:nvPr/>
            </p14:nvContentPartPr>
            <p14:xfrm>
              <a:off x="2315804" y="1064757"/>
              <a:ext cx="1600200" cy="1666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84754BF2-5F09-D5BC-E389-9FCC45FB5C2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62164" y="956757"/>
                <a:ext cx="17078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8ADD74A2-E1A7-0772-FC4A-C2D42984A155}"/>
                  </a:ext>
                </a:extLst>
              </p14:cNvPr>
              <p14:cNvContentPartPr/>
              <p14:nvPr/>
            </p14:nvContentPartPr>
            <p14:xfrm>
              <a:off x="1864724" y="1479837"/>
              <a:ext cx="1465200" cy="30708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8ADD74A2-E1A7-0772-FC4A-C2D42984A1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810724" y="1371837"/>
                <a:ext cx="15728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9C72572C-C917-3C9A-C9BC-7698B71A1BDF}"/>
                  </a:ext>
                </a:extLst>
              </p14:cNvPr>
              <p14:cNvContentPartPr/>
              <p14:nvPr/>
            </p14:nvContentPartPr>
            <p14:xfrm>
              <a:off x="2514524" y="1714557"/>
              <a:ext cx="832320" cy="32904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9C72572C-C917-3C9A-C9BC-7698B71A1BD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60524" y="1606557"/>
                <a:ext cx="9399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8E8DA509-CACD-62F4-776F-0832BBB0CB98}"/>
                  </a:ext>
                </a:extLst>
              </p14:cNvPr>
              <p14:cNvContentPartPr/>
              <p14:nvPr/>
            </p14:nvContentPartPr>
            <p14:xfrm>
              <a:off x="2772284" y="1870797"/>
              <a:ext cx="405720" cy="4280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8E8DA509-CACD-62F4-776F-0832BBB0CB9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718644" y="1762797"/>
                <a:ext cx="5133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B19DA5B0-03B4-E9B0-1310-2E5C1BBCC6D8}"/>
                  </a:ext>
                </a:extLst>
              </p14:cNvPr>
              <p14:cNvContentPartPr/>
              <p14:nvPr/>
            </p14:nvContentPartPr>
            <p14:xfrm>
              <a:off x="2694884" y="2069517"/>
              <a:ext cx="178560" cy="3340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B19DA5B0-03B4-E9B0-1310-2E5C1BBCC6D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641244" y="1961517"/>
                <a:ext cx="2862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Freihand 47">
                <a:extLst>
                  <a:ext uri="{FF2B5EF4-FFF2-40B4-BE49-F238E27FC236}">
                    <a16:creationId xmlns:a16="http://schemas.microsoft.com/office/drawing/2014/main" id="{18EABBA9-849B-D1CF-EC31-CCAEB1BD353A}"/>
                  </a:ext>
                </a:extLst>
              </p14:cNvPr>
              <p14:cNvContentPartPr/>
              <p14:nvPr/>
            </p14:nvContentPartPr>
            <p14:xfrm>
              <a:off x="2779124" y="799797"/>
              <a:ext cx="4172040" cy="2763720"/>
            </p14:xfrm>
          </p:contentPart>
        </mc:Choice>
        <mc:Fallback xmlns="">
          <p:pic>
            <p:nvPicPr>
              <p:cNvPr id="48" name="Freihand 47">
                <a:extLst>
                  <a:ext uri="{FF2B5EF4-FFF2-40B4-BE49-F238E27FC236}">
                    <a16:creationId xmlns:a16="http://schemas.microsoft.com/office/drawing/2014/main" id="{18EABBA9-849B-D1CF-EC31-CCAEB1BD353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25124" y="691797"/>
                <a:ext cx="4279680" cy="29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E4DA7AB5-3234-0079-A0A7-C563534E8760}"/>
                  </a:ext>
                </a:extLst>
              </p14:cNvPr>
              <p14:cNvContentPartPr/>
              <p14:nvPr/>
            </p14:nvContentPartPr>
            <p14:xfrm>
              <a:off x="9700844" y="614037"/>
              <a:ext cx="59040" cy="223740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E4DA7AB5-3234-0079-A0A7-C563534E87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646844" y="506397"/>
                <a:ext cx="166680" cy="24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4A053C50-96CD-A220-5F47-064B64C667B9}"/>
                  </a:ext>
                </a:extLst>
              </p14:cNvPr>
              <p14:cNvContentPartPr/>
              <p14:nvPr/>
            </p14:nvContentPartPr>
            <p14:xfrm>
              <a:off x="2935004" y="607197"/>
              <a:ext cx="6823080" cy="10764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4A053C50-96CD-A220-5F47-064B64C667B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81004" y="499557"/>
                <a:ext cx="69307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C5C31318-F46B-1498-2A48-D81B57C08515}"/>
                  </a:ext>
                </a:extLst>
              </p14:cNvPr>
              <p14:cNvContentPartPr/>
              <p14:nvPr/>
            </p14:nvContentPartPr>
            <p14:xfrm>
              <a:off x="3651764" y="739317"/>
              <a:ext cx="6064560" cy="17611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C5C31318-F46B-1498-2A48-D81B57C085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97764" y="631677"/>
                <a:ext cx="6172200" cy="19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50" name="Freihand 1049">
                <a:extLst>
                  <a:ext uri="{FF2B5EF4-FFF2-40B4-BE49-F238E27FC236}">
                    <a16:creationId xmlns:a16="http://schemas.microsoft.com/office/drawing/2014/main" id="{8FCC123F-B636-FA06-E0C2-CDD29A40EF8B}"/>
                  </a:ext>
                </a:extLst>
              </p14:cNvPr>
              <p14:cNvContentPartPr/>
              <p14:nvPr/>
            </p14:nvContentPartPr>
            <p14:xfrm>
              <a:off x="1101164" y="1983837"/>
              <a:ext cx="1980000" cy="4193640"/>
            </p14:xfrm>
          </p:contentPart>
        </mc:Choice>
        <mc:Fallback xmlns="">
          <p:pic>
            <p:nvPicPr>
              <p:cNvPr id="1050" name="Freihand 1049">
                <a:extLst>
                  <a:ext uri="{FF2B5EF4-FFF2-40B4-BE49-F238E27FC236}">
                    <a16:creationId xmlns:a16="http://schemas.microsoft.com/office/drawing/2014/main" id="{8FCC123F-B636-FA06-E0C2-CDD29A40EF8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47164" y="1875837"/>
                <a:ext cx="2087640" cy="44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68" name="Freihand 1067">
                <a:extLst>
                  <a:ext uri="{FF2B5EF4-FFF2-40B4-BE49-F238E27FC236}">
                    <a16:creationId xmlns:a16="http://schemas.microsoft.com/office/drawing/2014/main" id="{78F41897-6108-5A14-B3E3-039EAADDFDAD}"/>
                  </a:ext>
                </a:extLst>
              </p14:cNvPr>
              <p14:cNvContentPartPr/>
              <p14:nvPr/>
            </p14:nvContentPartPr>
            <p14:xfrm>
              <a:off x="511124" y="3146277"/>
              <a:ext cx="2485800" cy="3578400"/>
            </p14:xfrm>
          </p:contentPart>
        </mc:Choice>
        <mc:Fallback xmlns="">
          <p:pic>
            <p:nvPicPr>
              <p:cNvPr id="1068" name="Freihand 1067">
                <a:extLst>
                  <a:ext uri="{FF2B5EF4-FFF2-40B4-BE49-F238E27FC236}">
                    <a16:creationId xmlns:a16="http://schemas.microsoft.com/office/drawing/2014/main" id="{78F41897-6108-5A14-B3E3-039EAADDFDA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7124" y="3038277"/>
                <a:ext cx="2593440" cy="37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54" name="Freihand 1053">
                <a:extLst>
                  <a:ext uri="{FF2B5EF4-FFF2-40B4-BE49-F238E27FC236}">
                    <a16:creationId xmlns:a16="http://schemas.microsoft.com/office/drawing/2014/main" id="{7568D769-DADD-C757-4C6C-F5241453CC06}"/>
                  </a:ext>
                </a:extLst>
              </p14:cNvPr>
              <p14:cNvContentPartPr/>
              <p14:nvPr/>
            </p14:nvContentPartPr>
            <p14:xfrm>
              <a:off x="526244" y="4074717"/>
              <a:ext cx="426600" cy="721080"/>
            </p14:xfrm>
          </p:contentPart>
        </mc:Choice>
        <mc:Fallback xmlns="">
          <p:pic>
            <p:nvPicPr>
              <p:cNvPr id="1054" name="Freihand 1053">
                <a:extLst>
                  <a:ext uri="{FF2B5EF4-FFF2-40B4-BE49-F238E27FC236}">
                    <a16:creationId xmlns:a16="http://schemas.microsoft.com/office/drawing/2014/main" id="{7568D769-DADD-C757-4C6C-F5241453CC0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2244" y="3967077"/>
                <a:ext cx="53424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61" name="Freihand 1060">
                <a:extLst>
                  <a:ext uri="{FF2B5EF4-FFF2-40B4-BE49-F238E27FC236}">
                    <a16:creationId xmlns:a16="http://schemas.microsoft.com/office/drawing/2014/main" id="{B5DAAFC6-FC15-D481-A6A5-E365837976CE}"/>
                  </a:ext>
                </a:extLst>
              </p14:cNvPr>
              <p14:cNvContentPartPr/>
              <p14:nvPr/>
            </p14:nvContentPartPr>
            <p14:xfrm>
              <a:off x="1300964" y="3316917"/>
              <a:ext cx="18720" cy="51480"/>
            </p14:xfrm>
          </p:contentPart>
        </mc:Choice>
        <mc:Fallback xmlns="">
          <p:pic>
            <p:nvPicPr>
              <p:cNvPr id="1061" name="Freihand 1060">
                <a:extLst>
                  <a:ext uri="{FF2B5EF4-FFF2-40B4-BE49-F238E27FC236}">
                    <a16:creationId xmlns:a16="http://schemas.microsoft.com/office/drawing/2014/main" id="{B5DAAFC6-FC15-D481-A6A5-E365837976C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246964" y="3208917"/>
                <a:ext cx="126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37" name="Freihand 1036">
                <a:extLst>
                  <a:ext uri="{FF2B5EF4-FFF2-40B4-BE49-F238E27FC236}">
                    <a16:creationId xmlns:a16="http://schemas.microsoft.com/office/drawing/2014/main" id="{47B03FE5-F00D-6E5E-7C59-C7446250BDDA}"/>
                  </a:ext>
                </a:extLst>
              </p14:cNvPr>
              <p14:cNvContentPartPr/>
              <p14:nvPr/>
            </p14:nvContentPartPr>
            <p14:xfrm>
              <a:off x="25124" y="3574677"/>
              <a:ext cx="957960" cy="1050480"/>
            </p14:xfrm>
          </p:contentPart>
        </mc:Choice>
        <mc:Fallback xmlns="">
          <p:pic>
            <p:nvPicPr>
              <p:cNvPr id="1037" name="Freihand 1036">
                <a:extLst>
                  <a:ext uri="{FF2B5EF4-FFF2-40B4-BE49-F238E27FC236}">
                    <a16:creationId xmlns:a16="http://schemas.microsoft.com/office/drawing/2014/main" id="{47B03FE5-F00D-6E5E-7C59-C7446250BDD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-28876" y="3466677"/>
                <a:ext cx="1065600" cy="12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88" name="Freihand 1087">
                <a:extLst>
                  <a:ext uri="{FF2B5EF4-FFF2-40B4-BE49-F238E27FC236}">
                    <a16:creationId xmlns:a16="http://schemas.microsoft.com/office/drawing/2014/main" id="{A3A9D964-3E10-C555-E8EB-067AD1CC8D33}"/>
                  </a:ext>
                </a:extLst>
              </p14:cNvPr>
              <p14:cNvContentPartPr/>
              <p14:nvPr/>
            </p14:nvContentPartPr>
            <p14:xfrm>
              <a:off x="445604" y="3667197"/>
              <a:ext cx="168120" cy="219240"/>
            </p14:xfrm>
          </p:contentPart>
        </mc:Choice>
        <mc:Fallback xmlns="">
          <p:pic>
            <p:nvPicPr>
              <p:cNvPr id="1088" name="Freihand 1087">
                <a:extLst>
                  <a:ext uri="{FF2B5EF4-FFF2-40B4-BE49-F238E27FC236}">
                    <a16:creationId xmlns:a16="http://schemas.microsoft.com/office/drawing/2014/main" id="{A3A9D964-3E10-C555-E8EB-067AD1CC8D3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1604" y="3559197"/>
                <a:ext cx="2757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87" name="Freihand 1086">
                <a:extLst>
                  <a:ext uri="{FF2B5EF4-FFF2-40B4-BE49-F238E27FC236}">
                    <a16:creationId xmlns:a16="http://schemas.microsoft.com/office/drawing/2014/main" id="{543264CB-2889-4696-0170-16C15C41971C}"/>
                  </a:ext>
                </a:extLst>
              </p14:cNvPr>
              <p14:cNvContentPartPr/>
              <p14:nvPr/>
            </p14:nvContentPartPr>
            <p14:xfrm>
              <a:off x="331484" y="3474597"/>
              <a:ext cx="351000" cy="234000"/>
            </p14:xfrm>
          </p:contentPart>
        </mc:Choice>
        <mc:Fallback xmlns="">
          <p:pic>
            <p:nvPicPr>
              <p:cNvPr id="1087" name="Freihand 1086">
                <a:extLst>
                  <a:ext uri="{FF2B5EF4-FFF2-40B4-BE49-F238E27FC236}">
                    <a16:creationId xmlns:a16="http://schemas.microsoft.com/office/drawing/2014/main" id="{543264CB-2889-4696-0170-16C15C41971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7484" y="3366597"/>
                <a:ext cx="4586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85" name="Freihand 1084">
                <a:extLst>
                  <a:ext uri="{FF2B5EF4-FFF2-40B4-BE49-F238E27FC236}">
                    <a16:creationId xmlns:a16="http://schemas.microsoft.com/office/drawing/2014/main" id="{A6B90619-ECE9-E26D-2A48-045CC4647613}"/>
                  </a:ext>
                </a:extLst>
              </p14:cNvPr>
              <p14:cNvContentPartPr/>
              <p14:nvPr/>
            </p14:nvContentPartPr>
            <p14:xfrm>
              <a:off x="470804" y="3388917"/>
              <a:ext cx="118080" cy="94680"/>
            </p14:xfrm>
          </p:contentPart>
        </mc:Choice>
        <mc:Fallback xmlns="">
          <p:pic>
            <p:nvPicPr>
              <p:cNvPr id="1085" name="Freihand 1084">
                <a:extLst>
                  <a:ext uri="{FF2B5EF4-FFF2-40B4-BE49-F238E27FC236}">
                    <a16:creationId xmlns:a16="http://schemas.microsoft.com/office/drawing/2014/main" id="{A6B90619-ECE9-E26D-2A48-045CC464761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16804" y="3280917"/>
                <a:ext cx="2257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77" name="Freihand 1076">
                <a:extLst>
                  <a:ext uri="{FF2B5EF4-FFF2-40B4-BE49-F238E27FC236}">
                    <a16:creationId xmlns:a16="http://schemas.microsoft.com/office/drawing/2014/main" id="{C6D00DB3-BE8E-04D9-EA9F-A63479B5CB4B}"/>
                  </a:ext>
                </a:extLst>
              </p14:cNvPr>
              <p14:cNvContentPartPr/>
              <p14:nvPr/>
            </p14:nvContentPartPr>
            <p14:xfrm>
              <a:off x="409964" y="3236277"/>
              <a:ext cx="208440" cy="78120"/>
            </p14:xfrm>
          </p:contentPart>
        </mc:Choice>
        <mc:Fallback xmlns="">
          <p:pic>
            <p:nvPicPr>
              <p:cNvPr id="1077" name="Freihand 1076">
                <a:extLst>
                  <a:ext uri="{FF2B5EF4-FFF2-40B4-BE49-F238E27FC236}">
                    <a16:creationId xmlns:a16="http://schemas.microsoft.com/office/drawing/2014/main" id="{C6D00DB3-BE8E-04D9-EA9F-A63479B5CB4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5964" y="3128637"/>
                <a:ext cx="3160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90" name="Freihand 1089">
                <a:extLst>
                  <a:ext uri="{FF2B5EF4-FFF2-40B4-BE49-F238E27FC236}">
                    <a16:creationId xmlns:a16="http://schemas.microsoft.com/office/drawing/2014/main" id="{A5F8C210-F180-2778-88E3-A464E8DEF065}"/>
                  </a:ext>
                </a:extLst>
              </p14:cNvPr>
              <p14:cNvContentPartPr/>
              <p14:nvPr/>
            </p14:nvContentPartPr>
            <p14:xfrm>
              <a:off x="1021604" y="2760357"/>
              <a:ext cx="1342800" cy="241560"/>
            </p14:xfrm>
          </p:contentPart>
        </mc:Choice>
        <mc:Fallback xmlns="">
          <p:pic>
            <p:nvPicPr>
              <p:cNvPr id="1090" name="Freihand 1089">
                <a:extLst>
                  <a:ext uri="{FF2B5EF4-FFF2-40B4-BE49-F238E27FC236}">
                    <a16:creationId xmlns:a16="http://schemas.microsoft.com/office/drawing/2014/main" id="{A5F8C210-F180-2778-88E3-A464E8DEF06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67604" y="2652357"/>
                <a:ext cx="14504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79" name="Freihand 1078">
                <a:extLst>
                  <a:ext uri="{FF2B5EF4-FFF2-40B4-BE49-F238E27FC236}">
                    <a16:creationId xmlns:a16="http://schemas.microsoft.com/office/drawing/2014/main" id="{A651ADEA-55A3-C96B-DEC0-65FC4C5D0C25}"/>
                  </a:ext>
                </a:extLst>
              </p14:cNvPr>
              <p14:cNvContentPartPr/>
              <p14:nvPr/>
            </p14:nvContentPartPr>
            <p14:xfrm>
              <a:off x="519404" y="3071757"/>
              <a:ext cx="124920" cy="29520"/>
            </p14:xfrm>
          </p:contentPart>
        </mc:Choice>
        <mc:Fallback xmlns="">
          <p:pic>
            <p:nvPicPr>
              <p:cNvPr id="1079" name="Freihand 1078">
                <a:extLst>
                  <a:ext uri="{FF2B5EF4-FFF2-40B4-BE49-F238E27FC236}">
                    <a16:creationId xmlns:a16="http://schemas.microsoft.com/office/drawing/2014/main" id="{A651ADEA-55A3-C96B-DEC0-65FC4C5D0C2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65404" y="2963757"/>
                <a:ext cx="232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93" name="Freihand 1092">
                <a:extLst>
                  <a:ext uri="{FF2B5EF4-FFF2-40B4-BE49-F238E27FC236}">
                    <a16:creationId xmlns:a16="http://schemas.microsoft.com/office/drawing/2014/main" id="{117804A9-4F17-9D59-2107-66CD2791753F}"/>
                  </a:ext>
                </a:extLst>
              </p14:cNvPr>
              <p14:cNvContentPartPr/>
              <p14:nvPr/>
            </p14:nvContentPartPr>
            <p14:xfrm>
              <a:off x="1211684" y="2988237"/>
              <a:ext cx="275040" cy="13680"/>
            </p14:xfrm>
          </p:contentPart>
        </mc:Choice>
        <mc:Fallback xmlns="">
          <p:pic>
            <p:nvPicPr>
              <p:cNvPr id="1093" name="Freihand 1092">
                <a:extLst>
                  <a:ext uri="{FF2B5EF4-FFF2-40B4-BE49-F238E27FC236}">
                    <a16:creationId xmlns:a16="http://schemas.microsoft.com/office/drawing/2014/main" id="{117804A9-4F17-9D59-2107-66CD2791753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57684" y="2880237"/>
                <a:ext cx="382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91" name="Freihand 1090">
                <a:extLst>
                  <a:ext uri="{FF2B5EF4-FFF2-40B4-BE49-F238E27FC236}">
                    <a16:creationId xmlns:a16="http://schemas.microsoft.com/office/drawing/2014/main" id="{64EC8554-FCAC-ADFC-E1CD-C3ED15281A91}"/>
                  </a:ext>
                </a:extLst>
              </p14:cNvPr>
              <p14:cNvContentPartPr/>
              <p14:nvPr/>
            </p14:nvContentPartPr>
            <p14:xfrm>
              <a:off x="-531436" y="1756317"/>
              <a:ext cx="3709440" cy="5083920"/>
            </p14:xfrm>
          </p:contentPart>
        </mc:Choice>
        <mc:Fallback xmlns="">
          <p:pic>
            <p:nvPicPr>
              <p:cNvPr id="1091" name="Freihand 1090">
                <a:extLst>
                  <a:ext uri="{FF2B5EF4-FFF2-40B4-BE49-F238E27FC236}">
                    <a16:creationId xmlns:a16="http://schemas.microsoft.com/office/drawing/2014/main" id="{64EC8554-FCAC-ADFC-E1CD-C3ED15281A9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-585436" y="1648317"/>
                <a:ext cx="3817080" cy="52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B11D49AC-FC71-22B5-AD2B-E2CF98BA967E}"/>
                  </a:ext>
                </a:extLst>
              </p14:cNvPr>
              <p14:cNvContentPartPr/>
              <p14:nvPr/>
            </p14:nvContentPartPr>
            <p14:xfrm>
              <a:off x="5365724" y="4457700"/>
              <a:ext cx="640080" cy="42084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B11D49AC-FC71-22B5-AD2B-E2CF98BA967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312084" y="4349700"/>
                <a:ext cx="74772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E7DFB6BF-1ECD-9CC7-326E-02B8C522B905}"/>
                  </a:ext>
                </a:extLst>
              </p14:cNvPr>
              <p14:cNvContentPartPr/>
              <p14:nvPr/>
            </p14:nvContentPartPr>
            <p14:xfrm>
              <a:off x="5137484" y="4120020"/>
              <a:ext cx="1782720" cy="143208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E7DFB6BF-1ECD-9CC7-326E-02B8C522B90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83484" y="4012380"/>
                <a:ext cx="189036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D3F1BC44-65E4-574A-2448-899FE26A1C60}"/>
                  </a:ext>
                </a:extLst>
              </p14:cNvPr>
              <p14:cNvContentPartPr/>
              <p14:nvPr/>
            </p14:nvContentPartPr>
            <p14:xfrm>
              <a:off x="5147204" y="4183740"/>
              <a:ext cx="104760" cy="15408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D3F1BC44-65E4-574A-2448-899FE26A1C6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093204" y="4075740"/>
                <a:ext cx="2124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94" name="Freihand 1093">
                <a:extLst>
                  <a:ext uri="{FF2B5EF4-FFF2-40B4-BE49-F238E27FC236}">
                    <a16:creationId xmlns:a16="http://schemas.microsoft.com/office/drawing/2014/main" id="{A16C3178-BFBD-38B0-4938-74B5C5A5749E}"/>
                  </a:ext>
                </a:extLst>
              </p14:cNvPr>
              <p14:cNvContentPartPr/>
              <p14:nvPr/>
            </p14:nvContentPartPr>
            <p14:xfrm>
              <a:off x="660524" y="2847060"/>
              <a:ext cx="741960" cy="1513440"/>
            </p14:xfrm>
          </p:contentPart>
        </mc:Choice>
        <mc:Fallback xmlns="">
          <p:pic>
            <p:nvPicPr>
              <p:cNvPr id="1094" name="Freihand 1093">
                <a:extLst>
                  <a:ext uri="{FF2B5EF4-FFF2-40B4-BE49-F238E27FC236}">
                    <a16:creationId xmlns:a16="http://schemas.microsoft.com/office/drawing/2014/main" id="{A16C3178-BFBD-38B0-4938-74B5C5A5749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6524" y="2739060"/>
                <a:ext cx="849600" cy="172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95" name="Freihand 1094">
                <a:extLst>
                  <a:ext uri="{FF2B5EF4-FFF2-40B4-BE49-F238E27FC236}">
                    <a16:creationId xmlns:a16="http://schemas.microsoft.com/office/drawing/2014/main" id="{7551D148-ECEA-D404-D17A-8A1454D17C33}"/>
                  </a:ext>
                </a:extLst>
              </p14:cNvPr>
              <p14:cNvContentPartPr/>
              <p14:nvPr/>
            </p14:nvContentPartPr>
            <p14:xfrm>
              <a:off x="2773004" y="3344580"/>
              <a:ext cx="2641320" cy="349560"/>
            </p14:xfrm>
          </p:contentPart>
        </mc:Choice>
        <mc:Fallback xmlns="">
          <p:pic>
            <p:nvPicPr>
              <p:cNvPr id="1095" name="Freihand 1094">
                <a:extLst>
                  <a:ext uri="{FF2B5EF4-FFF2-40B4-BE49-F238E27FC236}">
                    <a16:creationId xmlns:a16="http://schemas.microsoft.com/office/drawing/2014/main" id="{7551D148-ECEA-D404-D17A-8A1454D17C3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719364" y="3236940"/>
                <a:ext cx="27489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96" name="Freihand 1095">
                <a:extLst>
                  <a:ext uri="{FF2B5EF4-FFF2-40B4-BE49-F238E27FC236}">
                    <a16:creationId xmlns:a16="http://schemas.microsoft.com/office/drawing/2014/main" id="{38F13361-725D-2757-70D6-A6C90CE5CEA8}"/>
                  </a:ext>
                </a:extLst>
              </p14:cNvPr>
              <p14:cNvContentPartPr/>
              <p14:nvPr/>
            </p14:nvContentPartPr>
            <p14:xfrm>
              <a:off x="2219684" y="3524940"/>
              <a:ext cx="5726880" cy="3551040"/>
            </p14:xfrm>
          </p:contentPart>
        </mc:Choice>
        <mc:Fallback xmlns="">
          <p:pic>
            <p:nvPicPr>
              <p:cNvPr id="1096" name="Freihand 1095">
                <a:extLst>
                  <a:ext uri="{FF2B5EF4-FFF2-40B4-BE49-F238E27FC236}">
                    <a16:creationId xmlns:a16="http://schemas.microsoft.com/office/drawing/2014/main" id="{38F13361-725D-2757-70D6-A6C90CE5CEA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166044" y="3416940"/>
                <a:ext cx="5834520" cy="37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97" name="Freihand 1096">
                <a:extLst>
                  <a:ext uri="{FF2B5EF4-FFF2-40B4-BE49-F238E27FC236}">
                    <a16:creationId xmlns:a16="http://schemas.microsoft.com/office/drawing/2014/main" id="{689693CA-373C-A4D8-E6C4-6EA1FBF72CCF}"/>
                  </a:ext>
                </a:extLst>
              </p14:cNvPr>
              <p14:cNvContentPartPr/>
              <p14:nvPr/>
            </p14:nvContentPartPr>
            <p14:xfrm>
              <a:off x="9719204" y="2959740"/>
              <a:ext cx="77760" cy="3845880"/>
            </p14:xfrm>
          </p:contentPart>
        </mc:Choice>
        <mc:Fallback xmlns="">
          <p:pic>
            <p:nvPicPr>
              <p:cNvPr id="1097" name="Freihand 1096">
                <a:extLst>
                  <a:ext uri="{FF2B5EF4-FFF2-40B4-BE49-F238E27FC236}">
                    <a16:creationId xmlns:a16="http://schemas.microsoft.com/office/drawing/2014/main" id="{689693CA-373C-A4D8-E6C4-6EA1FBF72CC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665564" y="2851740"/>
                <a:ext cx="185400" cy="40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98" name="Freihand 1097">
                <a:extLst>
                  <a:ext uri="{FF2B5EF4-FFF2-40B4-BE49-F238E27FC236}">
                    <a16:creationId xmlns:a16="http://schemas.microsoft.com/office/drawing/2014/main" id="{72B21845-1056-3AF7-2E04-7D0107CC5B1D}"/>
                  </a:ext>
                </a:extLst>
              </p14:cNvPr>
              <p14:cNvContentPartPr/>
              <p14:nvPr/>
            </p14:nvContentPartPr>
            <p14:xfrm>
              <a:off x="7130444" y="3669660"/>
              <a:ext cx="2628000" cy="3178080"/>
            </p14:xfrm>
          </p:contentPart>
        </mc:Choice>
        <mc:Fallback xmlns="">
          <p:pic>
            <p:nvPicPr>
              <p:cNvPr id="1098" name="Freihand 1097">
                <a:extLst>
                  <a:ext uri="{FF2B5EF4-FFF2-40B4-BE49-F238E27FC236}">
                    <a16:creationId xmlns:a16="http://schemas.microsoft.com/office/drawing/2014/main" id="{72B21845-1056-3AF7-2E04-7D0107CC5B1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076804" y="3561660"/>
                <a:ext cx="2735640" cy="33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99" name="Freihand 1098">
                <a:extLst>
                  <a:ext uri="{FF2B5EF4-FFF2-40B4-BE49-F238E27FC236}">
                    <a16:creationId xmlns:a16="http://schemas.microsoft.com/office/drawing/2014/main" id="{3570CF38-8E6D-B7B7-8B9B-CD1AC9CAEE50}"/>
                  </a:ext>
                </a:extLst>
              </p14:cNvPr>
              <p14:cNvContentPartPr/>
              <p14:nvPr/>
            </p14:nvContentPartPr>
            <p14:xfrm>
              <a:off x="4771004" y="595620"/>
              <a:ext cx="3501000" cy="130320"/>
            </p14:xfrm>
          </p:contentPart>
        </mc:Choice>
        <mc:Fallback xmlns="">
          <p:pic>
            <p:nvPicPr>
              <p:cNvPr id="1099" name="Freihand 1098">
                <a:extLst>
                  <a:ext uri="{FF2B5EF4-FFF2-40B4-BE49-F238E27FC236}">
                    <a16:creationId xmlns:a16="http://schemas.microsoft.com/office/drawing/2014/main" id="{3570CF38-8E6D-B7B7-8B9B-CD1AC9CAEE5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17004" y="487620"/>
                <a:ext cx="3608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01" name="Freihand 1100">
                <a:extLst>
                  <a:ext uri="{FF2B5EF4-FFF2-40B4-BE49-F238E27FC236}">
                    <a16:creationId xmlns:a16="http://schemas.microsoft.com/office/drawing/2014/main" id="{1FFD7051-F8AF-832F-AED0-61C5A8E36DEF}"/>
                  </a:ext>
                </a:extLst>
              </p14:cNvPr>
              <p14:cNvContentPartPr/>
              <p14:nvPr/>
            </p14:nvContentPartPr>
            <p14:xfrm>
              <a:off x="3109964" y="3404700"/>
              <a:ext cx="230760" cy="661680"/>
            </p14:xfrm>
          </p:contentPart>
        </mc:Choice>
        <mc:Fallback xmlns="">
          <p:pic>
            <p:nvPicPr>
              <p:cNvPr id="1101" name="Freihand 1100">
                <a:extLst>
                  <a:ext uri="{FF2B5EF4-FFF2-40B4-BE49-F238E27FC236}">
                    <a16:creationId xmlns:a16="http://schemas.microsoft.com/office/drawing/2014/main" id="{1FFD7051-F8AF-832F-AED0-61C5A8E36DE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055964" y="3296700"/>
                <a:ext cx="33840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02" name="Freihand 1101">
                <a:extLst>
                  <a:ext uri="{FF2B5EF4-FFF2-40B4-BE49-F238E27FC236}">
                    <a16:creationId xmlns:a16="http://schemas.microsoft.com/office/drawing/2014/main" id="{FA2CEB47-C0F7-9866-34D7-686F4D9B6D18}"/>
                  </a:ext>
                </a:extLst>
              </p14:cNvPr>
              <p14:cNvContentPartPr/>
              <p14:nvPr/>
            </p14:nvContentPartPr>
            <p14:xfrm>
              <a:off x="3140204" y="3283020"/>
              <a:ext cx="632520" cy="815040"/>
            </p14:xfrm>
          </p:contentPart>
        </mc:Choice>
        <mc:Fallback xmlns="">
          <p:pic>
            <p:nvPicPr>
              <p:cNvPr id="1102" name="Freihand 1101">
                <a:extLst>
                  <a:ext uri="{FF2B5EF4-FFF2-40B4-BE49-F238E27FC236}">
                    <a16:creationId xmlns:a16="http://schemas.microsoft.com/office/drawing/2014/main" id="{FA2CEB47-C0F7-9866-34D7-686F4D9B6D1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86204" y="3175020"/>
                <a:ext cx="740160" cy="10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95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5A9099-81C7-3921-23AA-AA0C8DDA7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" t="5684"/>
          <a:stretch/>
        </p:blipFill>
        <p:spPr>
          <a:xfrm>
            <a:off x="0" y="506074"/>
            <a:ext cx="9826573" cy="63519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8D82B-95A4-4F8F-E704-CAB135928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316" y="506075"/>
            <a:ext cx="2390684" cy="4174209"/>
          </a:xfrm>
          <a:prstGeom prst="rect">
            <a:avLst/>
          </a:prstGeom>
        </p:spPr>
      </p:pic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184A9BCD-282E-6295-4025-1A699BFFE05E}"/>
              </a:ext>
            </a:extLst>
          </p:cNvPr>
          <p:cNvSpPr/>
          <p:nvPr/>
        </p:nvSpPr>
        <p:spPr>
          <a:xfrm>
            <a:off x="10564981" y="5489705"/>
            <a:ext cx="1528011" cy="557093"/>
          </a:xfrm>
          <a:prstGeom prst="wedgeRoundRectCallout">
            <a:avLst>
              <a:gd name="adj1" fmla="val -58603"/>
              <a:gd name="adj2" fmla="val 228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Daniela (18:43):</a:t>
            </a:r>
          </a:p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„Der Sensor war heute im Schatten“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1BF07-195F-4AB5-CF54-EBCD3BDD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7" t="12441" r="8363" b="33634"/>
          <a:stretch/>
        </p:blipFill>
        <p:spPr bwMode="auto">
          <a:xfrm>
            <a:off x="9881072" y="5489705"/>
            <a:ext cx="495809" cy="5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7D84C-2431-877A-11B0-4BC521E7C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4401737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8714F3E1-E83A-1059-2FF2-8843839C38E5}"/>
              </a:ext>
            </a:extLst>
          </p:cNvPr>
          <p:cNvSpPr/>
          <p:nvPr/>
        </p:nvSpPr>
        <p:spPr>
          <a:xfrm>
            <a:off x="9944099" y="4406312"/>
            <a:ext cx="1528011" cy="908553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fragt nach einer Erklärung für die Auslesung (14:05).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039719B-56F3-E683-AC8B-B87ADEE67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5" t="13413" r="20779" b="20234"/>
          <a:stretch/>
        </p:blipFill>
        <p:spPr bwMode="auto">
          <a:xfrm>
            <a:off x="11583890" y="6221638"/>
            <a:ext cx="496330" cy="55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9CE56D5C-83BE-CBDC-C7B2-48E8A215073E}"/>
              </a:ext>
            </a:extLst>
          </p:cNvPr>
          <p:cNvSpPr/>
          <p:nvPr/>
        </p:nvSpPr>
        <p:spPr>
          <a:xfrm>
            <a:off x="9944099" y="6241320"/>
            <a:ext cx="1528011" cy="506077"/>
          </a:xfrm>
          <a:prstGeom prst="wedgeRoundRectCallout">
            <a:avLst>
              <a:gd name="adj1" fmla="val 56358"/>
              <a:gd name="adj2" fmla="val -2198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Thomas (20:17):</a:t>
            </a:r>
            <a:b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„Danke, Daniela!“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355BA0-3513-7D95-093A-72A8637A67BB}"/>
              </a:ext>
            </a:extLst>
          </p:cNvPr>
          <p:cNvSpPr/>
          <p:nvPr/>
        </p:nvSpPr>
        <p:spPr>
          <a:xfrm>
            <a:off x="7634037" y="6351926"/>
            <a:ext cx="1935580" cy="2601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Heatmap</a:t>
            </a:r>
            <a:r>
              <a:rPr lang="de-DE" sz="14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einschalten</a:t>
            </a:r>
          </a:p>
        </p:txBody>
      </p:sp>
    </p:spTree>
    <p:extLst>
      <p:ext uri="{BB962C8B-B14F-4D97-AF65-F5344CB8AC3E}">
        <p14:creationId xmlns:p14="http://schemas.microsoft.com/office/powerpoint/2010/main" val="3928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61692E2-950F-C411-85D1-3734A63D2745}"/>
              </a:ext>
            </a:extLst>
          </p:cNvPr>
          <p:cNvSpPr/>
          <p:nvPr/>
        </p:nvSpPr>
        <p:spPr>
          <a:xfrm>
            <a:off x="802605" y="1070810"/>
            <a:ext cx="10586790" cy="53299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D3E17A-670C-3AC9-F510-EE328CE0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09" y="1268329"/>
            <a:ext cx="1234239" cy="12342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CF513C-359D-2D38-B10F-896B647C04BA}"/>
              </a:ext>
            </a:extLst>
          </p:cNvPr>
          <p:cNvSpPr txBox="1"/>
          <p:nvPr/>
        </p:nvSpPr>
        <p:spPr>
          <a:xfrm>
            <a:off x="2737184" y="1593060"/>
            <a:ext cx="3260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latin typeface="Abadi" panose="020B0604020104020204" pitchFamily="34" charset="0"/>
              </a:rPr>
              <a:t>Hallo,</a:t>
            </a:r>
            <a:r>
              <a:rPr lang="de-DE" sz="3200" b="1" i="1" dirty="0">
                <a:latin typeface="Abadi" panose="020B0604020104020204" pitchFamily="34" charset="0"/>
              </a:rPr>
              <a:t> Samet!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F8FB71-EDEF-E010-A277-33E8CDA2B455}"/>
              </a:ext>
            </a:extLst>
          </p:cNvPr>
          <p:cNvSpPr txBox="1"/>
          <p:nvPr/>
        </p:nvSpPr>
        <p:spPr>
          <a:xfrm>
            <a:off x="2130594" y="4026533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Meine Annotationen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410A2D3-0058-EE75-3445-C23AC9A40397}"/>
              </a:ext>
            </a:extLst>
          </p:cNvPr>
          <p:cNvSpPr txBox="1"/>
          <p:nvPr/>
        </p:nvSpPr>
        <p:spPr>
          <a:xfrm>
            <a:off x="6419851" y="3126771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Mein Feedback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8FD402-06E9-333E-0374-ADC109DEC366}"/>
              </a:ext>
            </a:extLst>
          </p:cNvPr>
          <p:cNvSpPr txBox="1"/>
          <p:nvPr/>
        </p:nvSpPr>
        <p:spPr>
          <a:xfrm>
            <a:off x="2130592" y="3126771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Meine Sensoren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990EE8-6473-DFCC-00B3-20FFAD9FA0DC}"/>
              </a:ext>
            </a:extLst>
          </p:cNvPr>
          <p:cNvSpPr txBox="1"/>
          <p:nvPr/>
        </p:nvSpPr>
        <p:spPr>
          <a:xfrm>
            <a:off x="6419851" y="4026533"/>
            <a:ext cx="3758865" cy="6469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Favoriten</a:t>
            </a:r>
          </a:p>
        </p:txBody>
      </p:sp>
    </p:spTree>
    <p:extLst>
      <p:ext uri="{BB962C8B-B14F-4D97-AF65-F5344CB8AC3E}">
        <p14:creationId xmlns:p14="http://schemas.microsoft.com/office/powerpoint/2010/main" val="126910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61692E2-950F-C411-85D1-3734A63D2745}"/>
              </a:ext>
            </a:extLst>
          </p:cNvPr>
          <p:cNvSpPr/>
          <p:nvPr/>
        </p:nvSpPr>
        <p:spPr>
          <a:xfrm>
            <a:off x="802605" y="1070810"/>
            <a:ext cx="10586790" cy="53299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AA3F9FA-2B04-5A07-4259-FFC3B7ADAF9D}"/>
              </a:ext>
            </a:extLst>
          </p:cNvPr>
          <p:cNvSpPr/>
          <p:nvPr/>
        </p:nvSpPr>
        <p:spPr>
          <a:xfrm>
            <a:off x="8241632" y="1608219"/>
            <a:ext cx="2817396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7532506-0D7A-CE9C-B69E-B1FB06974783}"/>
              </a:ext>
            </a:extLst>
          </p:cNvPr>
          <p:cNvSpPr/>
          <p:nvPr/>
        </p:nvSpPr>
        <p:spPr>
          <a:xfrm>
            <a:off x="1058778" y="2510588"/>
            <a:ext cx="10000250" cy="3222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EFA9844-B113-AB97-B7EF-8360BC2A918A}"/>
              </a:ext>
            </a:extLst>
          </p:cNvPr>
          <p:cNvSpPr txBox="1"/>
          <p:nvPr/>
        </p:nvSpPr>
        <p:spPr>
          <a:xfrm>
            <a:off x="1058778" y="2510588"/>
            <a:ext cx="271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Gib hier deinen Text ein…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69B9AF-6017-E282-DE4D-148366711C47}"/>
              </a:ext>
            </a:extLst>
          </p:cNvPr>
          <p:cNvSpPr txBox="1"/>
          <p:nvPr/>
        </p:nvSpPr>
        <p:spPr>
          <a:xfrm>
            <a:off x="1058778" y="1658169"/>
            <a:ext cx="62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welche Art von Feedback handelt es sich?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C57E41-A9E8-3763-32DD-AC8CD22A7D47}"/>
              </a:ext>
            </a:extLst>
          </p:cNvPr>
          <p:cNvSpPr/>
          <p:nvPr/>
        </p:nvSpPr>
        <p:spPr>
          <a:xfrm>
            <a:off x="8241632" y="2075446"/>
            <a:ext cx="2817396" cy="12330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A754C73-1768-A137-4A86-412A8D9106E4}"/>
              </a:ext>
            </a:extLst>
          </p:cNvPr>
          <p:cNvSpPr txBox="1"/>
          <p:nvPr/>
        </p:nvSpPr>
        <p:spPr>
          <a:xfrm>
            <a:off x="8244140" y="2084379"/>
            <a:ext cx="281488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Fehlermeldung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38D19D6-4757-10AE-5FA3-78316FFC68D9}"/>
              </a:ext>
            </a:extLst>
          </p:cNvPr>
          <p:cNvSpPr txBox="1"/>
          <p:nvPr/>
        </p:nvSpPr>
        <p:spPr>
          <a:xfrm>
            <a:off x="8241632" y="2392156"/>
            <a:ext cx="281488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Verbesserungsvorschlag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B237672-9EFD-4C77-1BEB-7C08D2471EA5}"/>
              </a:ext>
            </a:extLst>
          </p:cNvPr>
          <p:cNvSpPr txBox="1"/>
          <p:nvPr/>
        </p:nvSpPr>
        <p:spPr>
          <a:xfrm>
            <a:off x="8241632" y="2695254"/>
            <a:ext cx="281488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Kritik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31925B-73FB-0D73-7114-2E6ECD5DAC36}"/>
              </a:ext>
            </a:extLst>
          </p:cNvPr>
          <p:cNvSpPr txBox="1"/>
          <p:nvPr/>
        </p:nvSpPr>
        <p:spPr>
          <a:xfrm>
            <a:off x="8241632" y="3000689"/>
            <a:ext cx="281488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Sonstiges</a:t>
            </a:r>
          </a:p>
        </p:txBody>
      </p:sp>
      <p:sp>
        <p:nvSpPr>
          <p:cNvPr id="28" name="Flussdiagramm: Zusammenführen 27">
            <a:extLst>
              <a:ext uri="{FF2B5EF4-FFF2-40B4-BE49-F238E27FC236}">
                <a16:creationId xmlns:a16="http://schemas.microsoft.com/office/drawing/2014/main" id="{B65F7C30-3AD2-0EC3-42D9-13C157C7EC6E}"/>
              </a:ext>
            </a:extLst>
          </p:cNvPr>
          <p:cNvSpPr/>
          <p:nvPr/>
        </p:nvSpPr>
        <p:spPr>
          <a:xfrm>
            <a:off x="10641932" y="1747254"/>
            <a:ext cx="318836" cy="18527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6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2ADBBB3-3829-8C26-C90D-99F030131DEF}"/>
              </a:ext>
            </a:extLst>
          </p:cNvPr>
          <p:cNvGrpSpPr/>
          <p:nvPr/>
        </p:nvGrpSpPr>
        <p:grpSpPr>
          <a:xfrm>
            <a:off x="252663" y="752424"/>
            <a:ext cx="2817395" cy="469233"/>
            <a:chOff x="252663" y="752424"/>
            <a:chExt cx="2817395" cy="46923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AA3F9FA-2B04-5A07-4259-FFC3B7ADAF9D}"/>
                </a:ext>
              </a:extLst>
            </p:cNvPr>
            <p:cNvSpPr/>
            <p:nvPr/>
          </p:nvSpPr>
          <p:spPr>
            <a:xfrm>
              <a:off x="252663" y="752424"/>
              <a:ext cx="28173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Station</a:t>
              </a:r>
            </a:p>
          </p:txBody>
        </p:sp>
        <p:sp>
          <p:nvSpPr>
            <p:cNvPr id="28" name="Flussdiagramm: Zusammenführen 27">
              <a:extLst>
                <a:ext uri="{FF2B5EF4-FFF2-40B4-BE49-F238E27FC236}">
                  <a16:creationId xmlns:a16="http://schemas.microsoft.com/office/drawing/2014/main" id="{B65F7C30-3AD2-0EC3-42D9-13C157C7EC6E}"/>
                </a:ext>
              </a:extLst>
            </p:cNvPr>
            <p:cNvSpPr/>
            <p:nvPr/>
          </p:nvSpPr>
          <p:spPr>
            <a:xfrm>
              <a:off x="2591805" y="893401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1734B90-7DE6-6BD4-9F69-D59DA9E0FAB5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5AB94B0-DF75-F968-D0C4-DCAD9C4D76CD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234253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1EFF81-00D6-6194-8613-0BE92172EBBD}"/>
              </a:ext>
            </a:extLst>
          </p:cNvPr>
          <p:cNvSpPr/>
          <p:nvPr/>
        </p:nvSpPr>
        <p:spPr>
          <a:xfrm>
            <a:off x="0" y="0"/>
            <a:ext cx="12192000" cy="506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4881466-34A2-A039-35AE-FC23D32619BA}"/>
              </a:ext>
            </a:extLst>
          </p:cNvPr>
          <p:cNvSpPr/>
          <p:nvPr/>
        </p:nvSpPr>
        <p:spPr>
          <a:xfrm>
            <a:off x="11147259" y="122946"/>
            <a:ext cx="956510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Samet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950704C-81C5-0692-B53B-F139AB38A716}"/>
              </a:ext>
            </a:extLst>
          </p:cNvPr>
          <p:cNvSpPr/>
          <p:nvPr/>
        </p:nvSpPr>
        <p:spPr>
          <a:xfrm>
            <a:off x="9214184" y="122946"/>
            <a:ext cx="710867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Karte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ADE5577-BBF7-6379-6479-BE3FD4FFA721}"/>
              </a:ext>
            </a:extLst>
          </p:cNvPr>
          <p:cNvSpPr/>
          <p:nvPr/>
        </p:nvSpPr>
        <p:spPr>
          <a:xfrm>
            <a:off x="10013282" y="122946"/>
            <a:ext cx="1045746" cy="260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</a:t>
            </a:r>
          </a:p>
        </p:txBody>
      </p:sp>
      <p:pic>
        <p:nvPicPr>
          <p:cNvPr id="16" name="Grafik 15" descr="Ein Bild, das Grafiken, Schrift, Kreis, Clipart enthält.&#10;&#10;Automatisch generierte Beschreibung">
            <a:extLst>
              <a:ext uri="{FF2B5EF4-FFF2-40B4-BE49-F238E27FC236}">
                <a16:creationId xmlns:a16="http://schemas.microsoft.com/office/drawing/2014/main" id="{3ADFC8A5-269F-D474-343C-49CCE990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" y="50652"/>
            <a:ext cx="409074" cy="409074"/>
          </a:xfrm>
          <a:prstGeom prst="rect">
            <a:avLst/>
          </a:prstGeom>
        </p:spPr>
      </p:pic>
      <p:pic>
        <p:nvPicPr>
          <p:cNvPr id="18" name="Grafik 17" descr="Benutzer mit einfarbiger Füllung">
            <a:extLst>
              <a:ext uri="{FF2B5EF4-FFF2-40B4-BE49-F238E27FC236}">
                <a16:creationId xmlns:a16="http://schemas.microsoft.com/office/drawing/2014/main" id="{0D5236E1-5311-2A53-1D73-E5FE0DE3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895" y="122946"/>
            <a:ext cx="260184" cy="26018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7F85FD7-64A7-5C0B-EB29-3AEA76A5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86" y="1748528"/>
            <a:ext cx="10201709" cy="3360944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65DBB3F-2160-238B-B09D-6652B45CE93D}"/>
              </a:ext>
            </a:extLst>
          </p:cNvPr>
          <p:cNvGrpSpPr/>
          <p:nvPr/>
        </p:nvGrpSpPr>
        <p:grpSpPr>
          <a:xfrm>
            <a:off x="3278605" y="751420"/>
            <a:ext cx="2130595" cy="469233"/>
            <a:chOff x="3278605" y="751420"/>
            <a:chExt cx="2130595" cy="469233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BA00B13-DA22-EECD-1C44-C36EA99DC45E}"/>
                </a:ext>
              </a:extLst>
            </p:cNvPr>
            <p:cNvSpPr/>
            <p:nvPr/>
          </p:nvSpPr>
          <p:spPr>
            <a:xfrm>
              <a:off x="3278605" y="751420"/>
              <a:ext cx="2130595" cy="469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Raw Data</a:t>
              </a:r>
            </a:p>
          </p:txBody>
        </p:sp>
        <p:sp>
          <p:nvSpPr>
            <p:cNvPr id="26" name="Flussdiagramm: Zusammenführen 25">
              <a:extLst>
                <a:ext uri="{FF2B5EF4-FFF2-40B4-BE49-F238E27FC236}">
                  <a16:creationId xmlns:a16="http://schemas.microsoft.com/office/drawing/2014/main" id="{8948ACC9-4202-B9CC-CC7B-C2B74370C87B}"/>
                </a:ext>
              </a:extLst>
            </p:cNvPr>
            <p:cNvSpPr/>
            <p:nvPr/>
          </p:nvSpPr>
          <p:spPr>
            <a:xfrm>
              <a:off x="4930947" y="893399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D988FB07-D663-C4B7-C4D8-CF8ED7091487}"/>
              </a:ext>
            </a:extLst>
          </p:cNvPr>
          <p:cNvSpPr/>
          <p:nvPr/>
        </p:nvSpPr>
        <p:spPr>
          <a:xfrm>
            <a:off x="5617747" y="751420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E6491F-48C4-6207-40C6-193DCBCF7C7A}"/>
              </a:ext>
            </a:extLst>
          </p:cNvPr>
          <p:cNvSpPr/>
          <p:nvPr/>
        </p:nvSpPr>
        <p:spPr>
          <a:xfrm>
            <a:off x="7409447" y="751418"/>
            <a:ext cx="1583153" cy="4692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endParaRPr lang="de-DE" sz="14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8007EC3-13E4-8829-8BB2-2122A22AAF3F}"/>
              </a:ext>
            </a:extLst>
          </p:cNvPr>
          <p:cNvGrpSpPr/>
          <p:nvPr/>
        </p:nvGrpSpPr>
        <p:grpSpPr>
          <a:xfrm>
            <a:off x="252663" y="752424"/>
            <a:ext cx="2817396" cy="1700247"/>
            <a:chOff x="2004734" y="1263163"/>
            <a:chExt cx="2817396" cy="1700247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5C27FFC-CA6A-2E77-456C-C63A9FB4A54F}"/>
                </a:ext>
              </a:extLst>
            </p:cNvPr>
            <p:cNvGrpSpPr/>
            <p:nvPr/>
          </p:nvGrpSpPr>
          <p:grpSpPr>
            <a:xfrm>
              <a:off x="2004734" y="1263163"/>
              <a:ext cx="2817396" cy="1700247"/>
              <a:chOff x="8241632" y="1608219"/>
              <a:chExt cx="2817396" cy="1700247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C81C0B9-6E56-CC8D-31D2-EED0503F3968}"/>
                  </a:ext>
                </a:extLst>
              </p:cNvPr>
              <p:cNvSpPr/>
              <p:nvPr/>
            </p:nvSpPr>
            <p:spPr>
              <a:xfrm>
                <a:off x="8241632" y="1608219"/>
                <a:ext cx="2817395" cy="469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Station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AC9A4B18-96EB-C796-CB52-9D9DE492B9BB}"/>
                  </a:ext>
                </a:extLst>
              </p:cNvPr>
              <p:cNvSpPr/>
              <p:nvPr/>
            </p:nvSpPr>
            <p:spPr>
              <a:xfrm>
                <a:off x="8241632" y="2075446"/>
                <a:ext cx="2817396" cy="1233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B072343-1CA7-6519-E07D-9EBC0D8F3734}"/>
                  </a:ext>
                </a:extLst>
              </p:cNvPr>
              <p:cNvSpPr txBox="1"/>
              <p:nvPr/>
            </p:nvSpPr>
            <p:spPr>
              <a:xfrm>
                <a:off x="8244140" y="208437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Wetzelstraße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70E274-629B-3FDF-4884-8452E5E5FE44}"/>
                  </a:ext>
                </a:extLst>
              </p:cNvPr>
              <p:cNvSpPr txBox="1"/>
              <p:nvPr/>
            </p:nvSpPr>
            <p:spPr>
              <a:xfrm>
                <a:off x="8241632" y="2392156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Steinertstraße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D89BC1-4B79-8305-9DD5-E02F0F4F5F63}"/>
                  </a:ext>
                </a:extLst>
              </p:cNvPr>
              <p:cNvSpPr txBox="1"/>
              <p:nvPr/>
            </p:nvSpPr>
            <p:spPr>
              <a:xfrm>
                <a:off x="8241632" y="2695254"/>
                <a:ext cx="2814888" cy="30777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Frauenstraße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275CF3D-6C06-E694-AB32-CC2ECEDECE11}"/>
                  </a:ext>
                </a:extLst>
              </p:cNvPr>
              <p:cNvSpPr txBox="1"/>
              <p:nvPr/>
            </p:nvSpPr>
            <p:spPr>
              <a:xfrm>
                <a:off x="8241632" y="3000689"/>
                <a:ext cx="2814888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Promenadestraße</a:t>
                </a:r>
                <a:endParaRPr lang="de-DE" sz="1400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sp>
          <p:nvSpPr>
            <p:cNvPr id="6" name="Flussdiagramm: Zusammenführen 5">
              <a:extLst>
                <a:ext uri="{FF2B5EF4-FFF2-40B4-BE49-F238E27FC236}">
                  <a16:creationId xmlns:a16="http://schemas.microsoft.com/office/drawing/2014/main" id="{D526583D-17DE-0995-A97E-4A7963B86A6A}"/>
                </a:ext>
              </a:extLst>
            </p:cNvPr>
            <p:cNvSpPr/>
            <p:nvPr/>
          </p:nvSpPr>
          <p:spPr>
            <a:xfrm>
              <a:off x="4343876" y="1404140"/>
              <a:ext cx="318836" cy="185273"/>
            </a:xfrm>
            <a:prstGeom prst="flowChartMer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1F18021-A5C4-1B6E-75DB-F5BAF394A43C}"/>
              </a:ext>
            </a:extLst>
          </p:cNvPr>
          <p:cNvSpPr txBox="1"/>
          <p:nvPr/>
        </p:nvSpPr>
        <p:spPr>
          <a:xfrm>
            <a:off x="7200900" y="801368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81047D-90C7-C4BD-9456-8822CAD71F3C}"/>
              </a:ext>
            </a:extLst>
          </p:cNvPr>
          <p:cNvSpPr/>
          <p:nvPr/>
        </p:nvSpPr>
        <p:spPr>
          <a:xfrm>
            <a:off x="732921" y="77341"/>
            <a:ext cx="7539811" cy="3513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https://www.bamberg-messen.de/sensoren</a:t>
            </a:r>
          </a:p>
        </p:txBody>
      </p:sp>
    </p:spTree>
    <p:extLst>
      <p:ext uri="{BB962C8B-B14F-4D97-AF65-F5344CB8AC3E}">
        <p14:creationId xmlns:p14="http://schemas.microsoft.com/office/powerpoint/2010/main" val="39152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Breitbild</PresentationFormat>
  <Paragraphs>167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Abadi</vt:lpstr>
      <vt:lpstr>Agency FB</vt:lpstr>
      <vt:lpstr>Arial</vt:lpstr>
      <vt:lpstr>Calibri</vt:lpstr>
      <vt:lpstr>Calibri Light</vt:lpstr>
      <vt:lpstr>Cascadia Code ExtraLight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Samet Akcabay</dc:creator>
  <cp:lastModifiedBy>Samet Akcabay</cp:lastModifiedBy>
  <cp:revision>24</cp:revision>
  <dcterms:created xsi:type="dcterms:W3CDTF">2023-07-09T19:24:42Z</dcterms:created>
  <dcterms:modified xsi:type="dcterms:W3CDTF">2023-11-04T14:14:23Z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2023-07-09T19:25:48Z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7b3f1ed5-7b6d-4bf5-b725-48415ff4ef90</vt:lpwstr>
  </property>
  <property fmtid="{D5CDD505-2E9C-101B-9397-08002B2CF9AE}" pid="8" name="MSIP_Label_ff6dbec8-95a8-4638-9f5f-bd076536645c_ContentBits">
    <vt:lpwstr>0</vt:lpwstr>
  </property>
</Properties>
</file>