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DBE66-904F-307A-B4CF-2C370D470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4AC357-77AE-4F9E-AE3C-2D9FA270D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A5737F-573F-7B24-8718-757A9FAA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035-F2D2-4E73-BE71-86D63BFDCB94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4F893-904D-E052-A9B1-538CCCB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3FFD55-D2E0-7389-F6CB-5C0F763C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99E7-3FA6-453B-9430-312A0B91E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85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1B595-9853-A3F7-1E5C-C7FE832D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BD5B9D-3F29-20CE-4625-C5304EB38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54CF63-D521-B42C-C6F4-572930DA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035-F2D2-4E73-BE71-86D63BFDCB94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5D402C-2D2A-2677-0372-F049DF5E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B98985-E71A-361B-637C-6466C020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99E7-3FA6-453B-9430-312A0B91E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78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C31482-BF13-E9D9-DFFF-878B26DBA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ABA80E-2034-9E56-0175-09FB36D70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3DF7F-C187-FAC5-3E99-ED6CB1C5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035-F2D2-4E73-BE71-86D63BFDCB94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61075D-8A75-4ACB-EE84-AE97CE38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F0366-EF2C-AD85-63A8-EB145666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99E7-3FA6-453B-9430-312A0B91E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86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84ADF-563A-896B-C3E0-A0697EF4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5184D-957A-7144-AFD5-BE71FDCB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F0641-28F8-A1DC-F5AB-F530A148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035-F2D2-4E73-BE71-86D63BFDCB94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3F3FBF-152C-EC2E-AC53-5556803D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AEA261-EFD1-DC21-C23F-F3D58AE0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99E7-3FA6-453B-9430-312A0B91E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66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9E121-37B5-36D1-FA63-5183E801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DA802D-A56F-52F8-12DC-0023EFFE5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761B4-F154-6DDA-6E36-4FE192B6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035-F2D2-4E73-BE71-86D63BFDCB94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B18E28-2213-B8E0-1F63-B24C7F76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67370-55DB-7538-6350-E782A407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99E7-3FA6-453B-9430-312A0B91E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3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AE75C-75CF-48B2-C6E8-04B9019A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4A0C57-B165-346C-17C2-5A78D9E98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5119F5-2DE1-0773-F046-EBB8ACB20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C20DC8-7895-D413-E271-B1CB064D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035-F2D2-4E73-BE71-86D63BFDCB94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47F2D1-5BE5-1F7C-1F22-1275F2E5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1E9305-F551-0FE3-5478-33B10F3D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99E7-3FA6-453B-9430-312A0B91E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37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BAC46-6672-F9E7-C773-6054F724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754293-C5E9-8EC4-1A7D-19F2E4C74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0558EB-BE60-FB9F-DBEB-108272E8F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7623D4-9129-55B8-06EC-2F0212046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1D8920-0161-28E3-ABCA-3582D6BB7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ABAE5A-D2DC-17F0-E721-E8045874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035-F2D2-4E73-BE71-86D63BFDCB94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ED150E-46E0-67CD-3E98-0177199F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F0376B-875F-A053-1EE3-B931268B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99E7-3FA6-453B-9430-312A0B91E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78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6E0EA-B0C2-BDA0-4135-0E3D3282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6B679A-CF41-852F-F75C-DFB2D72A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035-F2D2-4E73-BE71-86D63BFDCB94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0EAC91-4C6B-0E68-649D-C84A81EB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4B1281-98AC-DC91-1046-953126D1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99E7-3FA6-453B-9430-312A0B91E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53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A0BB03-4B19-D7DB-5FCA-3ED3EF6E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035-F2D2-4E73-BE71-86D63BFDCB94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0F6F1F-C977-9089-73BE-006D8AE3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B8FB16-FB0F-2710-7CB4-C83090E3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99E7-3FA6-453B-9430-312A0B91E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39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2D21B-9B9D-FCDB-86AD-7672C9F1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6D766E-E669-ED5C-6922-413D95B0A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D79C0A-F95A-CAB7-899C-A4B70FC00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C5E924-8DCA-CBB2-817A-43EE7BEF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035-F2D2-4E73-BE71-86D63BFDCB94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951BB2-C33F-0CCB-2ECD-D0412BE4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EF0488-F350-8640-9AAE-10DFC9CF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99E7-3FA6-453B-9430-312A0B91E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84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E961-4BF5-E802-0C8D-564872A7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C4D7BC0-BBDD-1D80-CFD4-7BEC6DFC6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F04041-8E54-A8D4-5E2B-EF5A98D1A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A71D93-EB59-8B6B-1D90-5A69F203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035-F2D2-4E73-BE71-86D63BFDCB94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825A6E-FE88-DD51-C5E3-505D74A0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5EDC4F-CB69-C424-90C8-03413F6A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99E7-3FA6-453B-9430-312A0B91E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4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34C7CA-1396-C7B7-57BD-1C153B94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46BF57-0DFD-B1D4-301D-E15415A3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56ED8B-DEC0-97E4-6CF0-ECCD483E3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6035-F2D2-4E73-BE71-86D63BFDCB94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CDC3ED-CC39-19E5-F686-A6CFF5E99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F5B721-0AFD-A934-80F1-E31F89EC4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99E7-3FA6-453B-9430-312A0B91E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87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6B766D8-A6C5-72F7-9235-91CF23362A00}"/>
              </a:ext>
            </a:extLst>
          </p:cNvPr>
          <p:cNvSpPr/>
          <p:nvPr/>
        </p:nvSpPr>
        <p:spPr>
          <a:xfrm>
            <a:off x="3129119" y="5840802"/>
            <a:ext cx="1164567" cy="6038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Python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9478B41-C0BD-B8A1-DC9A-47D2953F669A}"/>
              </a:ext>
            </a:extLst>
          </p:cNvPr>
          <p:cNvSpPr/>
          <p:nvPr/>
        </p:nvSpPr>
        <p:spPr>
          <a:xfrm>
            <a:off x="3129119" y="4385334"/>
            <a:ext cx="1164567" cy="60384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 </a:t>
            </a:r>
            <a:r>
              <a:rPr lang="de-DE" dirty="0" err="1"/>
              <a:t>Flask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682F6C1-D719-8973-8BBB-51E3EDFD0AF9}"/>
              </a:ext>
            </a:extLst>
          </p:cNvPr>
          <p:cNvSpPr/>
          <p:nvPr/>
        </p:nvSpPr>
        <p:spPr>
          <a:xfrm>
            <a:off x="3129120" y="3129416"/>
            <a:ext cx="1164567" cy="60384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Jinja2</a:t>
            </a:r>
          </a:p>
        </p:txBody>
      </p:sp>
      <p:pic>
        <p:nvPicPr>
          <p:cNvPr id="8" name="Grafik 7" descr="Datenbank mit einfarbiger Füllung">
            <a:extLst>
              <a:ext uri="{FF2B5EF4-FFF2-40B4-BE49-F238E27FC236}">
                <a16:creationId xmlns:a16="http://schemas.microsoft.com/office/drawing/2014/main" id="{1AC780A7-53F3-82D3-FC29-61A751D2C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4719" y="2837171"/>
            <a:ext cx="1247884" cy="118365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1D2FBF1-D50C-3220-EBEA-D5DFAD19A8CF}"/>
              </a:ext>
            </a:extLst>
          </p:cNvPr>
          <p:cNvSpPr txBox="1"/>
          <p:nvPr/>
        </p:nvSpPr>
        <p:spPr>
          <a:xfrm>
            <a:off x="7898312" y="3956729"/>
            <a:ext cx="15007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DB </a:t>
            </a:r>
            <a:r>
              <a:rPr lang="en-GB" dirty="0" err="1"/>
              <a:t>mit</a:t>
            </a:r>
            <a:r>
              <a:rPr lang="en-GB" dirty="0"/>
              <a:t> PostgreSQL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78BEE7E-6F5F-3EE2-B0F8-8804D90C9527}"/>
              </a:ext>
            </a:extLst>
          </p:cNvPr>
          <p:cNvSpPr/>
          <p:nvPr/>
        </p:nvSpPr>
        <p:spPr>
          <a:xfrm>
            <a:off x="5513716" y="3127075"/>
            <a:ext cx="1164567" cy="60384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Grafana</a:t>
            </a:r>
            <a:endParaRPr lang="de-DE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B8120F4D-487B-AD7E-ED19-B403A603B093}"/>
              </a:ext>
            </a:extLst>
          </p:cNvPr>
          <p:cNvSpPr/>
          <p:nvPr/>
        </p:nvSpPr>
        <p:spPr>
          <a:xfrm>
            <a:off x="1326807" y="3127074"/>
            <a:ext cx="1164567" cy="6038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HTML, CSS, JS</a:t>
            </a:r>
          </a:p>
        </p:txBody>
      </p:sp>
      <p:pic>
        <p:nvPicPr>
          <p:cNvPr id="19" name="Grafik 18" descr="Internet mit einfarbiger Füllung">
            <a:extLst>
              <a:ext uri="{FF2B5EF4-FFF2-40B4-BE49-F238E27FC236}">
                <a16:creationId xmlns:a16="http://schemas.microsoft.com/office/drawing/2014/main" id="{F4E199E3-7422-92B2-FE9C-8D6638A97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4202" y="1431782"/>
            <a:ext cx="914400" cy="9144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22B3734E-1D25-2D42-D112-47CA747AAAB9}"/>
              </a:ext>
            </a:extLst>
          </p:cNvPr>
          <p:cNvSpPr txBox="1"/>
          <p:nvPr/>
        </p:nvSpPr>
        <p:spPr>
          <a:xfrm>
            <a:off x="3298652" y="2346182"/>
            <a:ext cx="82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App</a:t>
            </a:r>
          </a:p>
        </p:txBody>
      </p:sp>
      <p:pic>
        <p:nvPicPr>
          <p:cNvPr id="23" name="Grafik 22" descr="Abwärtstrend-Diagramm mit einfarbiger Füllung">
            <a:extLst>
              <a:ext uri="{FF2B5EF4-FFF2-40B4-BE49-F238E27FC236}">
                <a16:creationId xmlns:a16="http://schemas.microsoft.com/office/drawing/2014/main" id="{FA5D8E1F-C361-493D-F43F-3069A9BC5C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798" y="1431782"/>
            <a:ext cx="914400" cy="9144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858C635-59FB-DB9A-F8DE-F9ABE7DC4B52}"/>
              </a:ext>
            </a:extLst>
          </p:cNvPr>
          <p:cNvSpPr txBox="1"/>
          <p:nvPr/>
        </p:nvSpPr>
        <p:spPr>
          <a:xfrm>
            <a:off x="5414874" y="2346182"/>
            <a:ext cx="13622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Dashboards</a:t>
            </a:r>
          </a:p>
        </p:txBody>
      </p:sp>
      <p:pic>
        <p:nvPicPr>
          <p:cNvPr id="26" name="Grafik 25" descr="Dokument mit einfarbiger Füllung">
            <a:extLst>
              <a:ext uri="{FF2B5EF4-FFF2-40B4-BE49-F238E27FC236}">
                <a16:creationId xmlns:a16="http://schemas.microsoft.com/office/drawing/2014/main" id="{6AEEE2ED-76E8-314C-D08F-57EFBC8462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1462" y="1431782"/>
            <a:ext cx="914400" cy="9144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900261C8-86F6-EAB0-3B6E-87DD2F36B270}"/>
              </a:ext>
            </a:extLst>
          </p:cNvPr>
          <p:cNvSpPr txBox="1"/>
          <p:nvPr/>
        </p:nvSpPr>
        <p:spPr>
          <a:xfrm>
            <a:off x="7967537" y="2341161"/>
            <a:ext cx="13622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Sensordaten</a:t>
            </a:r>
            <a:endParaRPr lang="en-GB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6091F88-9496-C4DC-D49C-0894C61A1526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3711403" y="4989183"/>
            <a:ext cx="0" cy="85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473AC42-18D1-705E-27B8-BB287134C477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3711403" y="3733265"/>
            <a:ext cx="1" cy="652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E62135E-F78A-ADB4-B583-44B6E123AD11}"/>
              </a:ext>
            </a:extLst>
          </p:cNvPr>
          <p:cNvCxnSpPr>
            <a:stCxn id="17" idx="3"/>
            <a:endCxn id="6" idx="1"/>
          </p:cNvCxnSpPr>
          <p:nvPr/>
        </p:nvCxnSpPr>
        <p:spPr>
          <a:xfrm>
            <a:off x="2491374" y="3428999"/>
            <a:ext cx="637746" cy="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4C8A7BC-1EC0-FD1F-8564-78873FA7DB55}"/>
              </a:ext>
            </a:extLst>
          </p:cNvPr>
          <p:cNvCxnSpPr>
            <a:stCxn id="20" idx="2"/>
            <a:endCxn id="6" idx="0"/>
          </p:cNvCxnSpPr>
          <p:nvPr/>
        </p:nvCxnSpPr>
        <p:spPr>
          <a:xfrm>
            <a:off x="3711402" y="2715514"/>
            <a:ext cx="2" cy="413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4D9C5AD8-E71B-99B4-A444-5C293B16A58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293687" y="3429000"/>
            <a:ext cx="1220029" cy="2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66698798-CD29-4932-9F72-94E1B37B2F4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678283" y="3429000"/>
            <a:ext cx="1346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BEE7C348-34BB-1055-783E-5247CE880CD7}"/>
              </a:ext>
            </a:extLst>
          </p:cNvPr>
          <p:cNvCxnSpPr>
            <a:stCxn id="24" idx="2"/>
            <a:endCxn id="10" idx="0"/>
          </p:cNvCxnSpPr>
          <p:nvPr/>
        </p:nvCxnSpPr>
        <p:spPr>
          <a:xfrm>
            <a:off x="6095999" y="2715514"/>
            <a:ext cx="1" cy="411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2AE27C5D-777C-82E2-A454-A82414F4A1D8}"/>
              </a:ext>
            </a:extLst>
          </p:cNvPr>
          <p:cNvCxnSpPr>
            <a:endCxn id="27" idx="2"/>
          </p:cNvCxnSpPr>
          <p:nvPr/>
        </p:nvCxnSpPr>
        <p:spPr>
          <a:xfrm flipV="1">
            <a:off x="8648661" y="2710493"/>
            <a:ext cx="1" cy="1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56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Samet Akcabay</dc:creator>
  <cp:lastModifiedBy>Samet Akcabay</cp:lastModifiedBy>
  <cp:revision>2</cp:revision>
  <dcterms:created xsi:type="dcterms:W3CDTF">2023-10-27T11:55:59Z</dcterms:created>
  <dcterms:modified xsi:type="dcterms:W3CDTF">2023-10-27T11:57:55Z</dcterms:modified>
</cp:coreProperties>
</file>