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861AA-0861-3F2D-7564-516DDBC10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59EC4E-142A-0E1B-AF93-27CA5DA2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C95A3-8BD7-4969-4734-4F2DA31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BCC77-7B3E-C037-2986-C0CD932C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E89CAD-A078-48DF-B58E-F7A2B164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60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F5DB1-EDD4-4634-2DCF-A2EC7B26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332550-D1DD-7FBA-B96B-46C87B33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2F5E0-F583-9415-25C2-45D1F14E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05EC5-F223-1211-625D-2696CDFF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2D8C6-9C24-1604-44F1-067D50AA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69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5FB874-47E0-6AB3-1520-BEC660E40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398F9C-3B50-028E-6A1A-3B7C0DD0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C0295-FACE-0258-3F4D-F02E164F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AEC3EC-7520-0D4A-047E-3FF7E600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4206AC-AA66-CC6A-640A-AEC1E44C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85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21BB3-A3B6-C2AA-C841-FEB83FF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932BE-CEAE-19FB-672A-09886EBE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940660-DCB8-A217-30D7-585CDB3F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D26E1-4ECA-6663-E5AF-FD80F93A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3CB46F-6295-2A15-5373-C8C129A3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4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24AC1-AABD-1E17-4FF7-0CA44F89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0963A8-7F77-5038-08B7-DFE43EB2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B56016-471F-A4FA-0AF2-E8E7E95C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E2FD8-8631-25E9-CC20-17E87A4F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F8DCC6-72B6-0806-D74E-FEF85AB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70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B4D36-DFEE-3AA5-928C-AE07A826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7E817-E0DF-4724-C147-D567C278E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590CC-BB3B-D95B-79F5-38998BD6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46CC51-A584-2F03-9385-4D7886B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DF88B3-250A-4A49-325C-46F8CAF7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DE52E-8AC9-1A13-B9A0-0E4017EF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9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DC746-28A5-96A7-34F5-3EF00CAA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C5DB6-B675-F42E-E6AF-422D993D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32917-3AB9-E462-9FAB-CFFA01F0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019A97-F0C1-4D5F-6F82-AC622B035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02E999-7818-CCEC-882F-0687487E1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BD9264-F6F2-20DC-D4BE-99DBB840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D97BEA-8377-31DB-43C9-F1F6F75C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EBA7E3-EFE6-0D58-C386-0EA8D7C3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B53D-1508-A81F-B491-4F07CD4A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A4F54-5EC4-0EC6-03B5-87CA5FA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052914-1398-A659-F1FE-16A3DBCA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4FDBAF-E510-5D7D-6CCB-F3C84E46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BD0EE7-9182-015F-DB4F-AA5B5851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DD94FC-D556-A5DC-E686-F2CC958A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76D81E-3168-BC0A-2B7A-DB0CCD99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A85D3-57B1-7F69-BBC4-79144BCD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8CAE3-C266-C9C8-C2C1-1B2AAE44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81C352-7CB0-DC7E-4D92-D1164612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2E3249-773B-490E-38A3-A267F469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D804E8-53DF-D648-ED41-EA337893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1BFA0E-5EDB-62AB-E68F-7A0D51FA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18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F012E-CB11-5B24-B3B8-A220206F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5ADA82-DC79-A0BF-FEB8-3249A9D89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9AACF-2838-21A1-AF14-FC7EF55E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8217DA-97D0-49E8-B791-44C729E4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A98AB-E7AD-C308-41D6-CEB39640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C107F-94D7-1D29-1074-92D567DF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872B39-C14C-8CFD-3110-C538F3AF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7EED59-AD34-222F-89D2-7C64B40E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361DF-0490-E1C8-2B78-974409D1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577B5-83C0-4865-9B94-E7F97211F583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1C073-C9B5-C1F3-6294-FA24728C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063-EEC3-601B-EDEC-B0F3DBB02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1EC5-7076-45EC-AAD6-198E4E1830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9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Logo, symbol, meaning, history, PNG, brand">
            <a:extLst>
              <a:ext uri="{FF2B5EF4-FFF2-40B4-BE49-F238E27FC236}">
                <a16:creationId xmlns:a16="http://schemas.microsoft.com/office/drawing/2014/main" id="{B75D2F18-0601-FF60-66CC-96C616D3A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r="20608" b="32432"/>
          <a:stretch/>
        </p:blipFill>
        <p:spPr bwMode="auto">
          <a:xfrm>
            <a:off x="5553973" y="5926349"/>
            <a:ext cx="1084053" cy="6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ED08354-5661-B075-EB98-8BBD0477D7A9}"/>
              </a:ext>
            </a:extLst>
          </p:cNvPr>
          <p:cNvSpPr/>
          <p:nvPr/>
        </p:nvSpPr>
        <p:spPr>
          <a:xfrm>
            <a:off x="4776157" y="4804914"/>
            <a:ext cx="2639683" cy="474452"/>
          </a:xfrm>
          <a:prstGeom prst="roundRect">
            <a:avLst/>
          </a:prstGeom>
          <a:solidFill>
            <a:srgbClr val="0092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docker-compose.yaml</a:t>
            </a:r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9E0967B-8060-EFA1-9003-02E66AF41DF2}"/>
              </a:ext>
            </a:extLst>
          </p:cNvPr>
          <p:cNvCxnSpPr>
            <a:stCxn id="1026" idx="0"/>
            <a:endCxn id="4" idx="2"/>
          </p:cNvCxnSpPr>
          <p:nvPr/>
        </p:nvCxnSpPr>
        <p:spPr>
          <a:xfrm flipH="1" flipV="1">
            <a:off x="6095999" y="5279366"/>
            <a:ext cx="1" cy="6469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3AD586B3-379E-8B3B-7247-F15229A8C47E}"/>
              </a:ext>
            </a:extLst>
          </p:cNvPr>
          <p:cNvSpPr/>
          <p:nvPr/>
        </p:nvSpPr>
        <p:spPr>
          <a:xfrm>
            <a:off x="2669881" y="3174520"/>
            <a:ext cx="1388853" cy="508958"/>
          </a:xfrm>
          <a:prstGeom prst="rect">
            <a:avLst/>
          </a:prstGeom>
          <a:solidFill>
            <a:srgbClr val="0092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5DDB39B-B413-6096-FB77-79D2A3D74928}"/>
              </a:ext>
            </a:extLst>
          </p:cNvPr>
          <p:cNvSpPr/>
          <p:nvPr/>
        </p:nvSpPr>
        <p:spPr>
          <a:xfrm>
            <a:off x="5401571" y="3174521"/>
            <a:ext cx="1388853" cy="508958"/>
          </a:xfrm>
          <a:prstGeom prst="rect">
            <a:avLst/>
          </a:prstGeom>
          <a:solidFill>
            <a:srgbClr val="0092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6C54BB-4C53-1898-1F82-71040C5CC54F}"/>
              </a:ext>
            </a:extLst>
          </p:cNvPr>
          <p:cNvSpPr/>
          <p:nvPr/>
        </p:nvSpPr>
        <p:spPr>
          <a:xfrm>
            <a:off x="8133267" y="3174521"/>
            <a:ext cx="1388853" cy="508958"/>
          </a:xfrm>
          <a:prstGeom prst="rect">
            <a:avLst/>
          </a:prstGeom>
          <a:solidFill>
            <a:srgbClr val="0092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db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0131AA6-0ABB-DB3D-3306-3DECC0D40CB0}"/>
              </a:ext>
            </a:extLst>
          </p:cNvPr>
          <p:cNvGrpSpPr/>
          <p:nvPr/>
        </p:nvGrpSpPr>
        <p:grpSpPr>
          <a:xfrm>
            <a:off x="8133267" y="467981"/>
            <a:ext cx="1388853" cy="1222177"/>
            <a:chOff x="8827693" y="1168879"/>
            <a:chExt cx="1388853" cy="1222177"/>
          </a:xfrm>
        </p:grpSpPr>
        <p:pic>
          <p:nvPicPr>
            <p:cNvPr id="12" name="Grafik 11" descr="Datenbank mit einfarbiger Füllung">
              <a:extLst>
                <a:ext uri="{FF2B5EF4-FFF2-40B4-BE49-F238E27FC236}">
                  <a16:creationId xmlns:a16="http://schemas.microsoft.com/office/drawing/2014/main" id="{A9717F7B-2901-C782-C0DB-262C5E936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4919" y="1168879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DF6D18C-3F19-F51C-4BCB-2893F0468BD2}"/>
                </a:ext>
              </a:extLst>
            </p:cNvPr>
            <p:cNvSpPr txBox="1"/>
            <p:nvPr/>
          </p:nvSpPr>
          <p:spPr>
            <a:xfrm>
              <a:off x="8827693" y="2083279"/>
              <a:ext cx="1388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PostgreSQL</a:t>
              </a:r>
            </a:p>
          </p:txBody>
        </p:sp>
      </p:grp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60A3E934-EE10-5373-6FEC-D9E454E3F795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7415840" y="3683479"/>
            <a:ext cx="1411854" cy="1358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2A1193EC-EE6D-C176-E262-CCFB3C3A07BF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0800000">
            <a:off x="3364309" y="3683478"/>
            <a:ext cx="1411849" cy="1358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354E29F9-A2C6-E83D-F5E6-D3E4511D9F7F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16200000" flipV="1">
            <a:off x="5535282" y="4244196"/>
            <a:ext cx="11214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DB27E6E-ADBE-907D-BC78-7D7A48E59382}"/>
              </a:ext>
            </a:extLst>
          </p:cNvPr>
          <p:cNvGrpSpPr/>
          <p:nvPr/>
        </p:nvGrpSpPr>
        <p:grpSpPr>
          <a:xfrm>
            <a:off x="8827693" y="1690158"/>
            <a:ext cx="1040207" cy="1484363"/>
            <a:chOff x="8827693" y="1690158"/>
            <a:chExt cx="1040207" cy="1484363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6DC6A5AB-F49C-68F5-0B72-85F0A96FFD13}"/>
                </a:ext>
              </a:extLst>
            </p:cNvPr>
            <p:cNvCxnSpPr>
              <a:stCxn id="9" idx="0"/>
              <a:endCxn id="13" idx="2"/>
            </p:cNvCxnSpPr>
            <p:nvPr/>
          </p:nvCxnSpPr>
          <p:spPr>
            <a:xfrm flipV="1">
              <a:off x="8827694" y="1690158"/>
              <a:ext cx="0" cy="1484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52E384FD-693C-B5C6-97D2-0E063B2751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693" y="2353911"/>
              <a:ext cx="1040207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7CF282-AFC6-51E6-5BB0-3D7DA8D89D20}"/>
              </a:ext>
            </a:extLst>
          </p:cNvPr>
          <p:cNvGrpSpPr/>
          <p:nvPr/>
        </p:nvGrpSpPr>
        <p:grpSpPr>
          <a:xfrm>
            <a:off x="9486534" y="1919909"/>
            <a:ext cx="1388853" cy="1024861"/>
            <a:chOff x="9907281" y="1967903"/>
            <a:chExt cx="1388853" cy="1024861"/>
          </a:xfrm>
        </p:grpSpPr>
        <p:pic>
          <p:nvPicPr>
            <p:cNvPr id="32" name="Grafik 31" descr="Liste mit einfarbiger Füllung">
              <a:extLst>
                <a:ext uri="{FF2B5EF4-FFF2-40B4-BE49-F238E27FC236}">
                  <a16:creationId xmlns:a16="http://schemas.microsoft.com/office/drawing/2014/main" id="{DB72BE50-9A06-2FAC-C568-CE1EB2C01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25298" y="1967903"/>
              <a:ext cx="752821" cy="752821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56D6196-AD0B-1549-9E55-4DB69622C6BF}"/>
                </a:ext>
              </a:extLst>
            </p:cNvPr>
            <p:cNvSpPr txBox="1"/>
            <p:nvPr/>
          </p:nvSpPr>
          <p:spPr>
            <a:xfrm>
              <a:off x="9907281" y="2684987"/>
              <a:ext cx="1388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init.sql</a:t>
              </a:r>
              <a:endParaRPr lang="de-DE" sz="1400" dirty="0"/>
            </a:p>
          </p:txBody>
        </p:sp>
      </p:grp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1116F336-A11B-C083-2C09-2B9A519F077A}"/>
              </a:ext>
            </a:extLst>
          </p:cNvPr>
          <p:cNvSpPr/>
          <p:nvPr/>
        </p:nvSpPr>
        <p:spPr>
          <a:xfrm>
            <a:off x="4417349" y="2139352"/>
            <a:ext cx="3357295" cy="474452"/>
          </a:xfrm>
          <a:prstGeom prst="roundRect">
            <a:avLst/>
          </a:prstGeom>
          <a:solidFill>
            <a:srgbClr val="0092E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grafana:///var/lib/grafana/provisioning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E3A87E-FB85-2320-EA07-71FFD47915D3}"/>
              </a:ext>
            </a:extLst>
          </p:cNvPr>
          <p:cNvGrpSpPr/>
          <p:nvPr/>
        </p:nvGrpSpPr>
        <p:grpSpPr>
          <a:xfrm>
            <a:off x="5401569" y="467981"/>
            <a:ext cx="1388853" cy="1151625"/>
            <a:chOff x="5401569" y="467981"/>
            <a:chExt cx="1388853" cy="1151625"/>
          </a:xfrm>
        </p:grpSpPr>
        <p:pic>
          <p:nvPicPr>
            <p:cNvPr id="48" name="Grafik 47" descr="Abwärtstrend-Diagramm mit einfarbiger Füllung">
              <a:extLst>
                <a:ext uri="{FF2B5EF4-FFF2-40B4-BE49-F238E27FC236}">
                  <a16:creationId xmlns:a16="http://schemas.microsoft.com/office/drawing/2014/main" id="{D5E2C19B-DB1A-CBBA-A507-C91860054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9911" y="467981"/>
              <a:ext cx="914400" cy="914400"/>
            </a:xfrm>
            <a:prstGeom prst="rect">
              <a:avLst/>
            </a:prstGeom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6421D80-8588-CF8D-E876-4A3C04D5742E}"/>
                </a:ext>
              </a:extLst>
            </p:cNvPr>
            <p:cNvSpPr txBox="1"/>
            <p:nvPr/>
          </p:nvSpPr>
          <p:spPr>
            <a:xfrm>
              <a:off x="5401569" y="1311829"/>
              <a:ext cx="1388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Dashboards</a:t>
              </a:r>
            </a:p>
          </p:txBody>
        </p:sp>
      </p:grp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25CCBCC3-1BF4-ADE4-9FDE-513B23DD4EEB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rot="16200000" flipV="1">
            <a:off x="5815640" y="2894162"/>
            <a:ext cx="5607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5996461C-814F-BF39-11B5-80132BB6DDB4}"/>
              </a:ext>
            </a:extLst>
          </p:cNvPr>
          <p:cNvCxnSpPr>
            <a:cxnSpLocks/>
            <a:stCxn id="45" idx="0"/>
            <a:endCxn id="49" idx="2"/>
          </p:cNvCxnSpPr>
          <p:nvPr/>
        </p:nvCxnSpPr>
        <p:spPr>
          <a:xfrm rot="16200000" flipV="1">
            <a:off x="5836124" y="1879478"/>
            <a:ext cx="5197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uppieren 1024">
            <a:extLst>
              <a:ext uri="{FF2B5EF4-FFF2-40B4-BE49-F238E27FC236}">
                <a16:creationId xmlns:a16="http://schemas.microsoft.com/office/drawing/2014/main" id="{3D0CEC77-6535-1707-7C77-5817817136E6}"/>
              </a:ext>
            </a:extLst>
          </p:cNvPr>
          <p:cNvGrpSpPr/>
          <p:nvPr/>
        </p:nvGrpSpPr>
        <p:grpSpPr>
          <a:xfrm>
            <a:off x="2847988" y="467981"/>
            <a:ext cx="1032620" cy="1134986"/>
            <a:chOff x="2847988" y="467981"/>
            <a:chExt cx="1032620" cy="1134986"/>
          </a:xfrm>
        </p:grpSpPr>
        <p:pic>
          <p:nvPicPr>
            <p:cNvPr id="61" name="Grafik 60" descr="Erdkugel: Amerika mit einfarbiger Füllung">
              <a:extLst>
                <a:ext uri="{FF2B5EF4-FFF2-40B4-BE49-F238E27FC236}">
                  <a16:creationId xmlns:a16="http://schemas.microsoft.com/office/drawing/2014/main" id="{2AFAB338-9FB2-B729-0F06-33AD795C2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7098" y="467981"/>
              <a:ext cx="914400" cy="914400"/>
            </a:xfrm>
            <a:prstGeom prst="rect">
              <a:avLst/>
            </a:prstGeom>
          </p:spPr>
        </p:pic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E8543B5C-3A5C-AB7B-00C8-46A26B5EED71}"/>
                </a:ext>
              </a:extLst>
            </p:cNvPr>
            <p:cNvSpPr txBox="1"/>
            <p:nvPr/>
          </p:nvSpPr>
          <p:spPr>
            <a:xfrm>
              <a:off x="2847988" y="1295190"/>
              <a:ext cx="1032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Webserver</a:t>
              </a:r>
            </a:p>
          </p:txBody>
        </p:sp>
      </p:grpSp>
      <p:cxnSp>
        <p:nvCxnSpPr>
          <p:cNvPr id="1027" name="Verbinder: gewinkelt 1026">
            <a:extLst>
              <a:ext uri="{FF2B5EF4-FFF2-40B4-BE49-F238E27FC236}">
                <a16:creationId xmlns:a16="http://schemas.microsoft.com/office/drawing/2014/main" id="{762A045E-A4CD-36B4-950F-964D14CC8354}"/>
              </a:ext>
            </a:extLst>
          </p:cNvPr>
          <p:cNvCxnSpPr>
            <a:cxnSpLocks/>
            <a:stCxn id="7" idx="0"/>
            <a:endCxn id="1024" idx="2"/>
          </p:cNvCxnSpPr>
          <p:nvPr/>
        </p:nvCxnSpPr>
        <p:spPr>
          <a:xfrm rot="16200000" flipV="1">
            <a:off x="2578527" y="2388739"/>
            <a:ext cx="1571553" cy="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69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Samet Akcabay</dc:creator>
  <cp:lastModifiedBy>Samet Akcabay</cp:lastModifiedBy>
  <cp:revision>1</cp:revision>
  <dcterms:created xsi:type="dcterms:W3CDTF">2023-10-27T11:33:04Z</dcterms:created>
  <dcterms:modified xsi:type="dcterms:W3CDTF">2023-10-27T11:33:21Z</dcterms:modified>
</cp:coreProperties>
</file>