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4" r:id="rId2"/>
    <p:sldId id="265" r:id="rId3"/>
    <p:sldId id="266" r:id="rId4"/>
    <p:sldId id="269" r:id="rId5"/>
    <p:sldId id="267" r:id="rId6"/>
    <p:sldId id="270" r:id="rId7"/>
    <p:sldId id="268" r:id="rId8"/>
    <p:sldId id="263" r:id="rId9"/>
    <p:sldId id="271" r:id="rId10"/>
    <p:sldId id="275" r:id="rId11"/>
    <p:sldId id="276" r:id="rId12"/>
    <p:sldId id="278" r:id="rId13"/>
    <p:sldId id="277" r:id="rId14"/>
    <p:sldId id="279" r:id="rId15"/>
    <p:sldId id="280" r:id="rId16"/>
    <p:sldId id="281" r:id="rId17"/>
    <p:sldId id="282" r:id="rId18"/>
    <p:sldId id="256" r:id="rId19"/>
    <p:sldId id="259" r:id="rId20"/>
    <p:sldId id="261" r:id="rId21"/>
    <p:sldId id="262" r:id="rId22"/>
    <p:sldId id="272" r:id="rId23"/>
    <p:sldId id="273" r:id="rId24"/>
    <p:sldId id="274" r:id="rId25"/>
    <p:sldId id="283" r:id="rId26"/>
  </p:sldIdLst>
  <p:sldSz cx="9144000" cy="5143500" type="screen16x9"/>
  <p:notesSz cx="6797675" cy="9926638"/>
  <p:defaultTextStyle>
    <a:defPPr>
      <a:defRPr lang="de-DE"/>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Kickoff-Talk" id="{00BA4409-613E-408A-B7AA-A5DA0AF9364D}">
          <p14:sldIdLst>
            <p14:sldId id="264"/>
            <p14:sldId id="265"/>
            <p14:sldId id="266"/>
            <p14:sldId id="269"/>
            <p14:sldId id="267"/>
            <p14:sldId id="270"/>
            <p14:sldId id="268"/>
            <p14:sldId id="263"/>
          </p14:sldIdLst>
        </p14:section>
        <p14:section name="Midterm-Talk" id="{A2B9D2FA-FFB7-4E96-8310-8A3719DB9BF4}">
          <p14:sldIdLst>
            <p14:sldId id="271"/>
            <p14:sldId id="275"/>
            <p14:sldId id="276"/>
            <p14:sldId id="278"/>
            <p14:sldId id="277"/>
            <p14:sldId id="279"/>
            <p14:sldId id="280"/>
            <p14:sldId id="281"/>
            <p14:sldId id="282"/>
            <p14:sldId id="256"/>
            <p14:sldId id="259"/>
            <p14:sldId id="261"/>
            <p14:sldId id="262"/>
            <p14:sldId id="272"/>
            <p14:sldId id="273"/>
            <p14:sldId id="274"/>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F2F6"/>
    <a:srgbClr val="EBF6FF"/>
    <a:srgbClr val="E6EDF1"/>
    <a:srgbClr val="D4E6F0"/>
    <a:srgbClr val="00407A"/>
    <a:srgbClr val="2C5884"/>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5128" autoAdjust="0"/>
  </p:normalViewPr>
  <p:slideViewPr>
    <p:cSldViewPr>
      <p:cViewPr>
        <p:scale>
          <a:sx n="150" d="100"/>
          <a:sy n="150" d="100"/>
        </p:scale>
        <p:origin x="2334" y="954"/>
      </p:cViewPr>
      <p:guideLst/>
    </p:cSldViewPr>
  </p:slideViewPr>
  <p:notesTextViewPr>
    <p:cViewPr>
      <p:scale>
        <a:sx n="1" d="1"/>
        <a:sy n="1" d="1"/>
      </p:scale>
      <p:origin x="0" y="0"/>
    </p:cViewPr>
  </p:notesTextViewPr>
  <p:notesViewPr>
    <p:cSldViewPr>
      <p:cViewPr varScale="1">
        <p:scale>
          <a:sx n="78" d="100"/>
          <a:sy n="78" d="100"/>
        </p:scale>
        <p:origin x="406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19:59:52.21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1033 1692,'4'-1,"0"0,-1 0,1 0,0-1,0 1,0-1,-1 0,1 0,-1 0,0 0,4-4,19-11,6 5,0 1,1 2,57-8,-54 10,-4 3,45-1,2 0,101-8,113 8,-164 7,134-15,655 14,-671 18,-20-1,-32 3,-88-7,-16-1,155 43,-172-38,-36-10,52 19,-67-19,28 11,0 2,-2 3,54 33,-99-54,-1-1,0 1,0 0,0 0,0 0,0 1,-1-1,1 1,-1 0,0-1,0 1,0 0,-1 0,2 6,-2-8,-1 1,1-1,-1 1,0-1,0 1,0-1,0 1,0-1,0 1,-1-1,1 1,-1-1,0 0,0 1,0-1,0 0,0 0,0 1,-1-1,1 0,-1 0,1 0,-1 0,0-1,0 1,-2 1,-10 5,0 0,0-2,-1 0,0 0,0-1,-22 3,18-3,-6 0,-34 2,18-2,-127 5,-141 5,152-12,-208 21,-104-11,315-12,-148-2,245-2,0-2,-104-24,60 6,45 12,2-3,-73-28,-159-66,132 37,130 58,0-2,1 0,1-1,-23-21,41 33,-1 0,1-1,0 1,1-1,-1 0,1 0,0-1,1 1,-1 0,-2-10,4 13,1 1,0-1,0 0,-1 0,1 0,0 0,1 0,-1 0,0 0,0 0,1 0,-1 1,1-1,0 0,-1 0,1 1,0-1,0 0,0 1,0-1,1 1,-1-1,0 1,1-1,-1 1,1 0,-1 0,1 0,-1 0,1 0,0 0,0 0,-1 0,1 1,3-2,6 0,0-1,0 1,0 1,16-1,17-2,69-8,1 4,126 9,-87 1,277-12,172 5,-338 7,29 19,-99-4,-67-7,231 47,-313-46,0 2,-1 1,69 34,-106-43,1-1,-1 1,-1 0,1 1,-1-1,0 1,0 1,0-1,-1 1,0 0,-1 0,5 9,-6-10,0 0,-1-1,0 1,0 0,-1 0,1 0,-1 0,-1 0,1 0,-1 1,0-1,0 0,-1 0,0 0,0 0,0 0,-4 9,0-8,0 0,-1 0,0-1,0 1,0-2,-1 1,1 0,-1-1,-1-1,1 1,-14 5,-9 2,-1-2,-1 0,1-2,-1-2,-1-1,1-1,-65-1,-127 10,144-13,-258-4,3-28,146 12,23 3,-243-39,407 56,-222-37,119 17,15 4,-114-37,170 42,6 3,-39-19,59 24,1-1,0 0,0-1,0 1,1-2,-1 1,1-1,0 0,-9-12,14 17,-1-1,1 0,0 0,0 0,0 0,0 0,0 0,0 0,1 0,-1 0,1-1,-1 1,1 0,0 0,0-1,0 1,0 0,0 0,0-1,1 1,0-3,0 3,1-1,-1 1,1-1,0 1,-1 0,1 0,1 0,-1 0,0 0,0 0,1 0,-1 1,1-1,2-1,9-3,1 1,-1 0,1 1,26-4,82-5,1 5,128 9,-97 0,84-2,251 3,-267 11,-140-6,160 36,-181-30,-26-5,0 1,-1 2,0 1,-1 1,-1 2,0 2,31 21,-55-32,0 0,-1 1,0 0,0 1,0 0,-1 0,-1 0,1 1,-1 0,-1 1,1-1,-2 1,1 0,-1 0,-1 0,0 1,0-1,-1 1,-1 0,1 13,-2-19,0 1,0-1,0 1,-1-1,0 0,0 1,0-1,-1 0,0 0,0 0,0 0,-1 0,1 0,-1 0,0-1,0 0,-1 1,0-1,1-1,-1 1,-1 0,1-1,-8 5,-2 1,-1-1,0 0,0-1,-1 0,-21 5,-83 15,15-12,-112 1,130-12,-152 4,138-11,-142-22,120 9,-71-12,-513-153,595 143,2-4,2-5,-107-65,190 98,1-2,0 0,1-2,2 0,0-2,0 0,2-1,1-1,-24-37,39 54,0-1,1 1,0-1,0 0,0 0,0 0,1 0,0 0,0-1,1 1,0-9,0 11,1 1,-1-1,1 1,0-1,-1 1,2 0,-1-1,0 1,1 0,-1 0,1 0,0 0,0 0,0 0,0 1,1-1,-1 1,1-1,-1 1,1 0,4-3,12-4,0 1,0 1,1 0,28-5,84-7,46 14,-21 1,339-3,-292 9,112-4,337 4,-316 24,-39-1,46 11,-322-33,194 34,-101-6,-26-6,-56-15,-2 0,60 30,-84-37,1 1,-1 0,0 1,0-1,-1 1,1 1,-1-1,0 1,-1 0,0 1,1-1,-2 1,1 0,-1 0,0 1,-1-1,0 1,0 0,0 0,-1 0,-1 0,2 13,-2-11,-1 1,0 0,-1 0,0 0,-1 0,0 0,-1-1,0 1,-1-1,0 0,0 0,-1 0,-1-1,1 1,-2-1,1-1,-1 1,-11 10,-4 1,-1 0,-1-2,0-1,-1-1,-1-1,0-1,-50 18,-28 3,-2-5,-135 21,-160-6,371-43,-538 10,356-14,-401-25,-143-99,537 73,125 29,-131-39,-279-116,433 147,2-2,1-3,2-3,-64-50,115 77,1 0,0-1,0 0,2-1,0 0,0-1,-9-19,17 28,0 0,1-1,0 1,0-1,1 1,0-1,0 0,1 0,0 0,0 0,1 0,1-13,-1 15,1 0,-1 0,1 0,1 0,-1 0,1 1,0-1,0 0,0 1,1-1,0 1,0 0,5-6,-2 4,1 1,-1-1,1 1,0 1,0-1,1 1,0 0,8-3,15-5,1 2,0 1,60-10,-59 13,83-13,175-7,632 12,-742 15,209 23,-296-15,542 52,-226-6,-213-25,341 55,-126-3,-310-53,192 79,-244-85,85 54,-125-70,-1 1,0 0,0 1,-1-1,1 2,-2-1,1 1,-1 1,-1-1,0 1,0 0,-1 1,0-1,-1 1,0 0,-1 0,0 0,0 1,-1-1,-1 1,0-1,-1 1,-2 21,1-25,-1-1,0 0,0 0,-1 0,0 0,-1 0,1 0,-1-1,0 1,-1-1,0 0,0-1,0 1,-7 5,-2 1,0-1,0 0,-1-2,-31 17,3-8,0-2,-1-2,-74 14,-141 4,6-15,-259-17,259-26,142 12,-173-35,187 30,-157-38,-283-101,140-1,305 113,2-3,-96-71,161 102,0-1,2-1,0-1,1-1,1-1,2-1,-22-31,35 42,0-1,1 1,0-1,1 0,0 0,2-1,-1 1,0-29,4 35,1 0,-1 0,1 0,1 0,0 1,0-1,0 1,1 0,0 0,0 0,1 0,0 1,0 0,0 0,1 0,0 1,11-9,9-4,0 0,1 2,33-14,9 1,1 3,113-26,-100 35,158-11,-150 20,767-15,-592 45,-170-11,255 54,-273-47,30 8,-2 5,137 60,-170-59,84 49,-125-62,44 36,-53-36,29 31,-44-41,0 0,-1 1,0-1,0 1,-2 1,9 17,-10-19,-1 1,0-1,-1 0,0 1,0 0,-1-1,0 1,-1 0,0 0,-1-1,0 1,0 0,-1-1,0 1,-1-1,0 1,0-1,-1 0,0-1,-1 1,0-1,0 1,-1-1,-8 8,-6 5,-1 0,-2-2,0 0,0-2,-2 0,0-2,-40 18,-6-3,-123 34,139-50,-1-3,-67 6,-115-7,148-9,-358-3,320-7,2-6,-130-33,-71-27,221 46,-107-46,118 32,-134-81,215 115,1 0,0-1,0-1,1 0,1-1,0 0,0 0,1-1,1-1,0 0,-9-20,15 26,0-1,0 1,1-1,0 0,0 0,1 0,0 0,1 0,0 0,0-1,1 1,1 0,3-17,-1 15,1 0,0 0,0 0,1 0,1 1,-1 0,2 1,-1-1,14-11,1 1,1 2,0 1,2 1,0 1,0 1,1 1,54-18,-19 13,127-18,-117 29,133 6,-94 3,30-2,168 2,-3 26,-55 9,119 21,172 62,-479-102,0 2,-1 3,-2 2,78 46,-97-46,-2 0,43 38,-66-50,0 2,0 0,-1 0,-1 1,-1 1,-1 0,14 26,-18-28,-1 0,-1 0,0 1,0 0,-2 0,0 0,-1 0,0 25,-2-31,-1-1,0 1,0 0,-1-1,-1 1,1-1,-2 0,1 0,-1 0,0 0,-1-1,0 1,-1-1,1-1,-12 12,-8 5,-1-2,-1-1,-1-1,-1-2,0 0,-1-2,-1-2,-62 21,19-13,0-4,-145 16,-429-15,460-20,74-5,1-5,-128-29,149 23,-742-175,737 163,-54-16,-169-75,315 118,-108-54,99 48,0-1,0 0,1-1,0-1,-17-19,23 22,2 0,-1-1,1 0,0 0,1 0,0-1,1 1,0-1,0 0,1 0,0 0,1-1,0 1,0 0,1 0,1-1,3-19,-2 24,1 0,-1 0,1 0,0 0,1 1,-1-1,1 1,0 0,1 0,-1 0,8-5,7-5,34-21,-39 27,16-7,0 1,1 2,58-17,-82 28,255-61,126 20,85 39,-258 6,404 26,-457-10,280 36,205 70,-384-34,-245-84,-1 2,0 0,-1 1,0 1,28 22,-38-27,-1 0,0 1,1-1,-2 1,1 0,-1 0,0 1,0 0,-1-1,0 1,0 0,0 0,-1 1,0-1,-1 1,1-1,-1 10,0 6,-1 1,-1-1,-6 36,5-49,0-1,-1 0,0 0,-1-1,0 1,-1-1,1 0,-1 0,-1 0,0 0,-11 10,-4 2,-1-2,-2 0,1-2,-2-1,0 0,-1-2,-45 16,-13-1,-104 19,105-33,-127 6,161-17,-846 12,355-64,2-32,483 72,-346-64,-582-185,873 223,-381-141,447 157,-13-5,1-2,1-3,-62-43,105 62,0 1,0-2,2 1,-1-1,1-1,1 0,0 0,-7-15,13 23,1 0,0 0,0-1,1 1,0 0,-1-1,1 1,0-1,1 1,-1-1,1 1,0-1,0 1,1-1,-1 1,1-1,0 1,0-1,1 1,-1 0,1-1,0 1,0 0,0 0,0 0,1 0,0 1,0-1,0 1,5-5,2 0,0 0,1 1,1 0,-1 1,1 0,0 1,13-4,90-23,175-13,-289 45,518-31,109 18,-376 12,200 3,161 50,-504-39,382 61,-30 44,-439-110,-1 1,0 1,-1 1,0 1,-1 1,35 29,-46-35,-1 1,0 0,0 0,-1 1,0 0,-1 0,0 0,0 1,-1-1,0 1,-1 0,0 1,-1-1,0 0,0 1,-1-1,0 1,-1-1,-1 13,-1-8,0-1,0 1,-1-1,-1 0,-1 0,0-1,0 1,-2-1,1 0,-2 0,0-1,0 0,-15 15,2-6,-2-1,-1-1,0-1,-2-2,0 0,0-2,-1 0,-1-2,-48 14,2-6,-2-3,-122 11,-512-9,566-25,-249-41,377 44,-492-101,363 67,-205-81,253 77,2-3,1-5,-101-71,145 84,-76-70,105 85,1-1,1-1,1 0,1-1,-23-42,34 52,1 0,0 0,1 0,0 0,1-1,1 1,0-1,1 0,1 0,0 0,1 1,5-27,-4 34,0-1,1 1,0 0,0 0,1 0,0 0,0 1,0 0,1 0,0 0,0 0,12-9,6-4,1 2,27-15,-30 20,14-8,1 2,1 2,0 1,72-18,163-18,66 12,505 6,-723 33,780 28,-790-18,300 31,-4 22,-284-39,169 41,-211-41,123 57,-160-61,61 40,-86-48,-2 1,1 0,-2 2,0-1,26 33,-32-34,0 1,-1 0,0 0,-1 0,0 1,-1 0,-1 0,-1 1,0 0,-1-1,0 1,-2 0,0 24,0-19,-1 4,-5 37,4-53,-1 0,0 0,-1-1,0 1,0-1,-1 1,-8 12,-3 1,-1-1,0-1,-2-1,0-1,-1 0,-23 16,12-13,-1 0,0-3,-60 26,15-15,-2-3,0-4,-131 20,-246-4,103-28,-363-37,372-12,1-15,-334-100,286 25,321 99,2-3,1-2,-89-64,142 89,1-1,0 0,1 0,0-1,0-1,2 0,0 0,0-1,1 0,1 0,-7-17,12 20,0 0,0 0,1 0,0 0,1 0,0 0,1 0,0-1,1 2,0-1,0 0,2 0,6-17,-2 14,0 1,1 0,0 0,1 1,1 0,0 1,0 0,23-16,2 2,73-38,-65 42,0 3,71-21,98-13,-192 47,157-25,-59 12,-28 6,142 1,-131 8,617 11,-364 36,-262-30,42 8,248 75,-119 2,-230-84,-1 2,0 2,-2 1,0 1,44 39,-62-47,0 1,-1 0,-1 0,0 2,0-1,-2 1,0 1,12 30,-14-22,0 0,-1 1,-2-1,0 1,-2 0,-1 0,-3 31,-1-41,0 0,-2 0,0 0,-1-1,-1 0,0 0,0-1,-2 0,-18 24,11-19,0-1,-1 0,-1-1,0-1,-2-1,-24 15,14-13,-1-1,-1-1,-59 18,-60 6,131-35,-66 13,-148 10,101-22,-13 1,-263-21,-108-78,236 17,175 45,-107-36,-228-107,344 129,-180-114,273 156,-110-77,95 65,0-1,2-1,-27-31,39 41,0 0,0 0,1 0,0-1,0 0,1 0,0 1,0-2,1 1,0 0,-1-12,3 15,0 1,0-1,0 1,1 0,0-1,-1 1,2 0,-1-1,0 1,1 0,0 0,0 0,0 0,1 0,-1 1,1-1,0 1,0-1,0 1,0 0,0 0,1 1,4-4,20-10,2 1,0 2,1 0,0 2,57-12,21 2,132-7,-47 6,153 1,-179 16,283-9,-254 8,135 0,189 16,-428-4,136 28,-172-21,0 2,-1 3,81 38,-118-46,0 0,-2 2,1 0,-2 1,1 1,25 28,-34-31,0 1,-1 0,-1 0,0 1,-1-1,0 1,-1 1,0-1,-1 0,-1 1,0 0,-1-1,0 1,-1 0,-1 0,-3 21,2-24,-2 0,1 0,-1 0,-1 0,0 0,-1-1,0 0,0 0,-1-1,0 1,-1-2,0 1,-12 9,-1-1,0-1,-2-1,0-1,-41 19,24-15,-1 0,0-3,-46 11,29-13,-233 45,187-44,-124 0,-29-3,-86 2,-270-32,480 5,-142-34,170 24,2-4,1-4,-172-81,238 94,0-3,1-1,1-1,-46-44,69 56,0 0,1-1,1-1,0 1,1-2,0 1,1-1,0 0,2 0,0-1,-4-21,4 12,1-1,1 1,1-1,2 0,1 0,5-38,-3 52,0 0,1 0,0 1,0 0,2 0,-1 0,1 0,1 1,0 0,0 1,1-1,0 1,1 1,0 0,12-9,2 0,1 1,1 2,0 0,1 2,36-13,-15 11,0 1,1 3,80-8,149 7,192 15,-3 37,-337-23,126 22,-16 2,133 32,-222-34,250 104,-359-126,0 2,-2 1,0 2,56 44,-74-49,-1 1,-1 0,-1 2,-1 0,0 1,19 34,-29-43,-1 0,0 1,-1-1,-1 1,0 0,-1 0,1 15,-1 0,-1 0,-4 43,0-61,0 0,-1 0,0-1,0 1,-1-1,0 1,-1-1,0 0,-1-1,0 0,-1 1,-12 12,4-6,-1 0,0-1,-1-1,0-1,-30 17,-6-3,-1-3,-1-1,-1-4,0-1,-2-3,0-3,-71 6,-422 0,409-19,9-3,-220-36,-129-55,369 71,-214-55,3-14,-405-176,527 182,-227-135,384 195,1-2,1-2,2-1,-63-66,100 94,1 0,-1 0,1-1,0 1,0-1,1 0,0 1,-1-1,1-1,1 1,-1 0,1 0,0-1,0 1,1 0,-1-1,1 1,0-1,1 1,-1-1,1 1,2-8,-1 7,1 0,0 0,0 1,0-1,0 0,1 1,0 0,0 0,1 0,-1 0,1 1,0 0,0 0,1 0,-1 0,1 1,0 0,7-3,41-17,-18 7,69-21,32 9,2 5,170-4,837 10,-531 63,-292-15,181 41,-32 32,-352-69,214 95,-271-101,-2 3,-2 3,58 44,-96-64,-2 1,0 1,-1 1,-1 1,0 0,-1 1,-2 1,0 0,-1 1,-1 1,14 38,-21-44,0 0,-1 0,-1 0,-1 1,0-1,-2 22,0-30,-1 1,0 0,0-1,-1 1,-1-1,0 0,0 1,-1-1,0 0,0-1,-1 1,-9 12,5-9,-1 1,0-1,-1-1,-1 0,0 0,0-1,-1-1,0 0,-25 13,3-7,-1-2,0-1,0-2,-64 9,-85-3,-1-7,-345-31,-498-144,1017 164,-513-118,10-56,449 148,-68-42,103 52,0-2,2-1,0-2,-27-28,48 42,0 1,1-1,0 0,1-1,0 0,0 0,1 0,0-1,1 0,0 0,1 0,-2-11,4 15,0 0,1 0,0 0,0 0,0 0,1 0,0 0,1 1,-1-1,1 0,1 1,-1-1,1 1,0 0,0 0,1 0,0 0,0 0,0 1,1 0,5-5,6-3,0 0,0 1,2 1,-1 1,21-9,98-36,-111 46,40-11,128-22,-117 27,281-31,-259 36,511-5,-392 17,-208-2,184 0,215 28,108 59,-173 11,-260-70,-2 3,0 4,132 79,-192-100,0 0,0 2,-1 0,-1 1,-1 1,-1 1,0 1,25 38,-37-45,1 0,-2 0,0 0,3 16,3 10,-7-27,-1 0,0 0,-1 0,0 0,-1 0,0 0,-1 1,-4 19,1-12,-1 0,-1-1,-1 0,-14 26,9-23,-2-1,0 0,-1-1,-1-1,-1-1,-1 0,-1-1,0-1,-1-1,-31 19,8-10,-2-1,0-3,-1-1,-63 17,-1-9,-2-5,0-5,-129 4,-286-17,287-6,-63-19,4-25,118 17,-413-100,353 65,-331-136,507 174,1-3,2-3,-97-66,147 89,0-1,1 0,0-1,0 0,2-1,-14-19,20 26,0 1,1-1,-1 0,1 0,0 0,1 0,-1 0,1-1,0 1,0 0,1 0,0-1,0 1,0-1,0 1,1 0,0-1,0 1,0 0,1 0,0 0,2-6,0 4,1 1,-1-1,1 1,0-1,1 2,0-1,0 0,0 1,0 0,10-5,10-5,39-16,-38 19,18-6,1 2,79-16,-77 21,302-52,-156 37,-2-1,233-2,8 17,-348 12,271 4,-1 26,-230-12,21 2,211 57,-251-45,-2 5,-2 5,121 67,-193-92,-2 1,0 2,-1 0,-1 2,-1 1,-1 1,38 48,-50-56,-1 0,0 0,-2 1,0 0,0 1,-2 0,0 0,-1 1,-1 0,-1 0,0 0,-2 0,1 25,-3-13,-1 0,-9 50,8-70,0-1,-1 0,-1 0,0-1,0 1,-1-1,0 0,-1 0,0 0,0-1,-13 13,-4 0,-1-1,-1-1,-1-1,0-1,-1-2,-1-1,-1 0,0-3,-49 14,-7-5,-1-3,-105 6,-173-17,211-8,125 2,-84 1,-165-21,-297-94,7-63,202 26,298 118,2-3,2-3,-76-60,106 72,0-2,1-1,-33-43,55 60,0 0,2 0,0-1,0 0,1-1,1 0,0 0,1 0,1 0,0-1,2 0,-2-18,3 19,0-1,2 1,0-1,5-29,-3 37,-1 1,1 0,0 0,0 0,1 0,0 0,0 1,0-1,1 1,0 0,11-9,2-1,0 2,2 0,0 1,0 1,43-18,22-5,2 5,133-30,-28 26,2 8,208 0,162 14,-252 18,-209 1,106 20,-156-17,31 5,107 33,-159-38,-1 1,0 2,-1 1,0 1,-1 1,-1 2,29 23,-33-20,0 2,-1 0,-2 1,0 1,26 41,-36-47,0 1,-1 0,-1 0,-1 0,0 1,-2 1,0-1,2 26,-5-23,2 18,-1 52,-5-79,0-1,0 1,-2-1,0 0,0 0,-2 0,-8 20,2-12,-2 1,0-1,-2-1,0-1,-1 0,-1-1,-1 0,-21 16,5-9,0-1,-2-2,-1-2,-42 19,9-11,-1-4,-1-2,-1-4,-1-3,0-3,-92 4,-364-4,324-31,-206-45,221 23,-262-91,345 96,-138-54,119 35,-230-115,316 146,-104-62,126 72,0-2,1 0,0 0,1-2,-14-18,25 27,1 0,0 0,0-1,1 1,0-1,0 0,1-1,0 1,-1-13,3 15,0 1,0 0,1-1,0 1,0-1,1 1,0-1,0 1,0 0,1 0,0 0,0-1,1 2,-1-1,5-6,-3 7,0 0,0 1,1 0,0 0,-1 0,1 0,1 1,-1 0,0 0,7-3,60-19,-69 24,122-27,-17 12,-29 7,-32 3,0 3,74 5,-34 0,-83-2,-1 0,1 0,-1 1,1-1,-1 1,0 0,1 0,-1 0,0 0,4 3,-6-4,-1 0,1 1,-1-1,1 0,-1 1,0-1,1 1,-1-1,0 0,1 1,-1-1,0 1,1-1,-1 1,0-1,0 1,0-1,1 1,-1-1,0 1,0 0,0-1,0 1,0-1,0 2,-1-1,1 1,-1-1,0 0,0 1,0-1,1 0,-1 1,0-1,-1 0,1 0,0 0,0 0,0 0,-2 1,-10 6,-1 0,0-1,0-1,0 0,-1 0,0-2,-27 6,15-4,-3 2,17-4,0-1,0 0,-1-1,-14 1,-127 9,21-2,111-7,1-1,-1-1,0 0,0-2,1-1,-1 0,-35-10,53 10,-1-1,1 1,0-1,0 0,0-1,-4-3,6 4,-1 0,1 0,0 1,-1 0,1 0,-1 0,0 0,0 0,0 1,0-1,0 1,0 0,-8 0,0 0,0 1,0 0,-1 1,1 0,0 1,0 1,0 0,1 1,-22 8,-6 0,36-11,-1-1,0 1,1-1,-1 1,1 1,-1-1,1 0,0 1,0-1,-1 1,1 0,0 0,0 0,1 1,-1-1,0 1,1-1,0 1,-1 0,-2 6,-4 9,-10 20,-25 72,-2 20,38-110,5-14,0 0,0 1,1-1,-3 12,1-2,0-1,-1 0,-1 0,-1-1,0 0,-12 18,8-15,2 1,0 0,-8 22,17-39,-56 155,49-140,-2 5,-20 34,19-36,1 0,1 1,1 0,0 1,-4 21,4-14,4-6,0-1,1 1,2 0,0 0,4 27,-3-42,1 0,0-1,0 1,0-1,1 1,0-1,0 0,0 0,1 0,0-1,0 1,1-1,-1 0,9 6,-4-2,0-2,1 1,0-2,1 1,-1-1,1-1,15 6,2-2,1-1,0-2,48 5,-28-6,53 2,-18 0,-33-1,211 6,-152-5,-45-1,212 19,-167-13,-69-6,60 1,58 5,80-1,212 3,-295-1,-9-1,2037-12,-2072-13,0 0,-93 12,-1-1,31-7,-32 5,1 0,0 2,18-1,-32 3,29 1,0-1,1-1,-1-2,0-2,50-13,-32-1,-32 11,37-11,-34 15,-17 4,0-1,0 1,0-1,0 0,0-1,0 1,0-1,-1 0,1 0,-1-1,0 1,1-1,-1 0,0 0,0 0,4-6,1-3,-7 10,0-1,0 1,0 0,0-1,0 1,-1-1,1 0,-1 0,0 1,0-1,0 0,0 0,0 0,-1 0,0 0,1 0,-1 0,0 0,0 0,-1-1,1 1,-1 0,-1-5,-4-6,0 0,-1 1,-1 0,0 1,-1 0,-15-16,7 7,-48-50,-48-43,108 109,-27-29,-1 1,-2 1,-64-44,73 61,0 0,-1 2,0 1,-35-10,56 20,-8-3,0 1,0 1,0 0,0 1,-23 0,-41 1,-59 3,76 9,-4 1,-117 15,135-19,-352 63,116-29,129-22,-121 13,94-15,41-6,-220 9,337-20,-202 11,-92 0,-705-12,910-13,62 13,39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6.3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1,'27'-1,"0"2,0 1,0 1,42 9,-40-5,55 6,106 10,-122-18,95-5,-60-2,1334 2,-1033 13,-361-14,673 11,-243 2,-282-8,420 22,-54-2,-447-21,382 6,-268-10,297 2,-364 5,88 1,41 5,11 1,-65 2,-107-5,-67-4,36 0,-66-4,-1 1,0 1,32 9,23 3,-72-14,0 0,0 1,18 7,-21-7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7.0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25,'22'2,"0"0,0 1,-1 1,39 12,-43-10,22 3,46 5,5 1,110 11,-86-14,322 15,-209-19,540 1,-466-11,-190 2,839-28,-491-2,7-8,-405 31,226-17,-128 12,38 0,77 0,-167 13,130-2,-186-5,21-1,-61 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7.4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0,'74'0,"241"8,-54 0,-55-3,407 20,84-8,-676-16,798 44,-454-23,21 2,62-3,-425-20,127 11,23 0,-148-10,-15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7.7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0,'2269'0,"-2258"0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8.1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0,'254'10,"22"-4,-14-2,-9 3,-16-1,-5-1,39 2,207 0,-282-9,204 2,-389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8.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1,'1'0,"-1"1,1 0,-1 0,0-1,1 1,0 0,-1-1,1 1,-1 0,1-1,0 1,-1-1,1 1,0-1,0 0,-1 1,1-1,0 0,0 1,0-1,0 0,25 8,-18-6,130 28,-111-25,156 21,302 18,-188-26,131 1,-240-12,-126-3,118 7,-53-8,-84-3,-32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8.8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0,'0'2,"1"-1,-1 0,1 0,0-1,0 1,-1 0,1 0,0 0,0 0,0-1,0 1,0 0,0-1,0 1,0-1,0 1,0-1,0 1,0-1,2 1,25 6,17 2,-10-2,0-2,44 2,174 12,13 0,-43-7,5 1,-174-11,83 15,-82-9,74 2,87 9,1 0,64 0,16 0,-210-18,-62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9.1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1,'1'1,"-1"0,1 0,-1 0,1 0,-1-1,1 1,0 0,-1 0,1 0,0 0,0-1,0 1,0 0,-1-1,1 1,0 0,0-1,0 0,0 1,0-1,2 1,27 8,-26-8,69 16,0-4,76 4,659 23,-391-27,198-1,-445-5,-74-1,0 1,-70-5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9.7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1,'305'14,"838"113,-887-97,512 45,-307-51,498 6,-777-43,-150 9,-24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0.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0,'124'5,"189"30,34 16,5-17,-173-18,324 5,-403-19,87 4,95 0,805-6,-1017-4,77-12,3-1,-48 5,-90 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03.77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469 1693,'0'-1,"1"1,-1-1,0 0,1 1,-1-1,1 0,-1 1,1-1,-1 1,1-1,0 1,-1-1,1 1,-1 0,1-1,0 1,0-1,-1 1,1 0,0 0,-1 0,1-1,0 1,0 0,0 0,-1 0,2 0,25-2,-23 2,114 2,54-4,-156 0,0-2,0 1,29-12,-32 9,1 1,0 1,0 1,0 0,24-2,-11 4,-15 0,-1 0,1 1,0 1,0 0,15 3,-24-2,0-1,-1 1,1 0,-1 0,1 0,-1 0,0 1,0-1,0 1,0-1,0 1,-1 0,1-1,-1 1,0 0,0 0,0 0,0 0,1 5,2 7,-1 1,1 22,-3-26,0 0,-1-1,0 1,-1 0,-1-1,-4 21,4-26,0 0,-1-1,1 1,-1-1,0 0,0 0,-1 0,0-1,0 1,0-1,0 1,0-1,-1-1,0 1,-6 3,-38 19,-1-2,-58 19,97-39,-6 3,0-1,0 0,0-2,-1 0,0-1,0 0,-35-1,52-2,-1 0,1 0,0-1,0 1,-1 0,1-1,0 1,0-1,0 0,0 1,0-1,0 0,0 0,0 1,0-1,0 0,0 0,1 0,-1 0,0 0,0 0,1 0,-1-1,1 1,-1 0,1 0,0 0,-1-1,1 0,-1-7,0 1,0-1,1-13,-1-13,-3 25,0 0,0 0,-1 1,-1-1,0 1,-8-10,12 17,0 0,0 0,0 0,0 1,0-1,-1 1,1-1,0 1,-5-2,5 3,1-1,0 1,-1-1,1 1,-1-1,1 0,0 0,-1 0,1 0,0 0,0 0,0 0,0 0,0 0,0 0,0-1,0 1,0 0,0-1,1 1,-1-1,1 1,-1 0,1-1,-1 0,1 1,0-1,0-2,-2-19,-1 0,-1 0,-1 0,-9-24,9 28,0-1,2 1,0 0,0-38,0 4,-9-35,10 68,0-1,-1 1,-9-29,7 30,0-1,2 1,-3-38,5-13,3-61,22-10,-11 81,-8 38,2 1,0-1,2 1,0 1,1 0,1 0,16-20,-15 22,0 2,24-24,-29 34,0 0,0 0,1 1,-1 0,1 0,0 1,1 0,11-4,98-42,2 7,-50 28,-44 10,42-14,108-32,-135 38,0 3,1 1,59-4,-48 7,69-2,-97 7,32-5,-24 2,93-7,-26-2,3 2,0 5,115 6,-80 2,24-15,-129 13,60-9,-3-4,-50 7,0 1,40 1,778 4,-713 13,-79-14,94 2,-112 4,-19-1,31-1,40 10,-80-11,-1 0,29 7,-26-5,33 4,45 5,-92-13,0 1,1 1,-1-1,0 2,9 2,-8-2,0 0,0-1,18 3,-4-2,0 1,0 1,0 1,-1 1,0 0,26 15,-27-14,33 9,-32-12,33 15,-35-12,0-2,1 0,29 4,-23-5,34 11,-4-1,-41-12,-1 0,1 2,17 7,137 58,-129-55,-32-12,1 0,-1 1,0 0,0 0,0 1,15 11,-20-13,20 18,31 31,-38-33,15 16,-2 2,-1 1,25 44,6 18,-26-30,-24-48,20 35,-19-37,-1 0,15 42,-4-7,20 55,-29-48,-9-38,9 89,-8-75,-2 0,-3 59,-1-22,0-54,0 1,-1-1,-2 0,0 0,-11 28,8-21,5-17,0-1,0 0,-1 0,-1 0,1 0,-2-1,1 0,-12 14,13-18,-8 9,0-1,-16 13,23-22,0 0,-1 0,1-1,-1 0,0 0,0 0,0-1,0 0,-10 2,-27 7,33-7,-1-1,1-1,-1 0,-17 2,9-3,-1 2,-28 6,-14 3,11 0,42-9,0 0,-1-1,0 0,-14 1,-101 9,69-5,24-1,0-2,10 0,-37 0,-1 3,20-1,5-2,-94 4,72-9,-74 2,94 5,-13 1,-50 5,-1 1,-11-1,32-13,-88 2,121 5,-22 1,-31 5,81-10,0 0,-30 7,30-5,0 0,-32 1,-68-7,-101 3,172 5,19-3,-31 1,-1031-6,565 3,414-13,-478 12,490-13,-13 1,-25-1,123 12,0 0,0-2,-22-5,22 5,0 0,0 0,-20 0,10 1,1-1,-1-2,1 0,-30-11,40 12,1 0,0 0,0-1,0 0,1-1,0-1,0 0,0 0,1-1,-16-15,2 0,12 12,2 0,-1-1,-10-14,18 20,1 1,0-1,0 1,0-1,1 0,0 0,0 0,0-1,1 1,0 0,0-11,0-164,2 86,0 86,0 0,1 0,0 0,0 0,1 0,0 1,1-1,5-9,-3 6,-1 0,0 0,2-13,1-3,1 1,2 1,0 0,2 0,0 1,23-30,11-39,16 2,-10 14,-24 37,1 2,71-71,-39 34,26 1,-29 28,-29 24,38-37,-58 50,2 1,-1 0,1 1,1 0,-1 1,1 1,1 0,16-6,116-24,-84 21,-30 7,36-12,-4 1,-49 16,-1-1,1 0,-1-2,25-11,-20 8,0 1,0 0,0 2,27-6,3-1,-26 8,0 0,34-1,10-3,-10 3,16-4,5-7,45-12,-111 26,0 1,1 0,-1 1,0 1,19 1,-17-1,0 0,0 0,27-5,-25 2,0 1,0 0,29 2,-29 1,0-1,0-1,0 0,15-4,-16 2,0 1,22-1,-25 3,-1-1,1 0,-1-1,0 0,19-6,-21 5,1 0,0 1,0 1,0 0,15 0,25-4,-10 1,0 1,73 4,-34 0,130-12,-131 9,-51 2,-1-1,32-5,-21 2,1 1,67 4,-34 0,-45 0,1 1,0 2,44 10,182 33,-218-42,23 2,-31-4,0 0,1 2,31 10,-40-7,-2 0,1 1,-1 1,30 23,-41-28,60 40,146 73,-28-45,-144-59,-19-5,1 2,-1 0,-1 1,30 24,31 18,97 36,-141-74,20 9,-6 0,14 9,56 34,16 7,-121-62,-1 0,0 0,-1 1,25 32,-20-22,23 21,-20-24,-1 0,-1 1,-1 1,-1 1,-1 1,15 29,-19-25,11 36,-10-25,-6-17,-1 1,-1 0,-2 1,0-1,-2 1,0 35,11 53,-11-22,-5 94,2-179,0 1,-1-1,1 0,-2 0,1 0,0 0,-1-1,0 1,-1-1,1 1,-1-1,-6 6,-6 6,-37 29,34-30,13-12,-1 1,0-1,0-1,0 1,0-1,-1 0,1-1,-1 0,1 0,-1-1,-8 1,-42 11,-18 12,-27 9,81-26,0-1,-1-2,0 0,0-1,-36 0,51-3,-130 24,116-22,0 0,0 1,1 2,-25 8,26-7,0-1,0-1,-1 0,0-2,0 0,0-2,-40-1,-40 3,64 3,-13 0,-89 7,100-14,0 2,-48 8,65-6,1-2,-24 0,24-2,1 2,-32 4,32-2,0-1,-33-2,35 0,0 0,0 1,-33 6,30-4,0 0,-1-1,1-1,-29-3,26 1,0 1,-1 1,-25 4,26-1,-35 0,40-4,1 2,0 0,-1 0,-19 7,22-5,0-1,-1-1,-24 2,-12 0,17-1,0-1,-44-4,-42 2,76 6,-22 1,-45 6,48-15,-71 3,88 5,19-3,-32 1,-866-5,801-11,102 12,-31 0,-91-10,100 6,0 1,-55 5,18 0,45-2,0-1,-39-7,40 4,0 1,-62 5,24 0,5-10,28 2,6 1,-16-2,-48-5,38 4,24 3,-22-7,47 8,-1 1,1 1,-25-2,-31-3,37 2,16 2,-1 0,1-1,0-1,0 0,1-2,-1 1,1-2,1 0,-1-1,-14-12,16 9,1-1,0-1,1 0,-19-30,-27-69,47 93,-7-23,11 27,-1 1,-8-16,4 9,1 0,-11-41,17 52,-25-101,8 24,17 69,2-1,0 1,1-1,1 1,2-24,0-13,0 20,2 0,2 0,1 1,18-55,28-57,-19 41,-29 89,40-94,-18 34,2-8,-23 66,1 0,11-23,-1 4,-13 29,1 1,0-1,11-13,8-13,-7 9,1 1,1 1,26-26,-9 10,-21 24,1 1,19-15,18-17,-41 37,-1 0,18-11,22-18,-37 27,1 0,0 1,1 0,0 1,0 1,35-13,-20 8,-13 6,1 1,27-8,-26 9,0-1,24-11,-28 11,0 0,1 1,-1 1,23-4,23-4,15-2,48 2,12-12,-49 13,-49 7,-9 1,32 1,83-10,-67 6,-28 1,1 1,56-2,-94 6,0 0,0-1,24-7,-24 6,0 0,1 0,22 0,77-10,38 1,237 12,-275-13,439 14,-440-15,-93 14,23 0,1 2,44 7,-66-6,34-1,18 3,8 1,-57-6,44 7,3 0,-57-7,1 1,-1 0,0 1,1 1,14 5,64 18,-4-2,-62-16,43 7,-42-10,45 15,-5-3,-54-14,0 0,0 1,0 0,26 13,-26-11,1 0,0-1,0 0,26 4,9 2,52 13,-25-4,-58-16,0 1,0 0,0 1,25 13,78 37,6-15,-55-20,31 17,-93-33,0 1,0 0,-1 1,0 0,0 1,-1 0,15 16,3 3,90 64,-95-75,12 7,-20-14,0 1,0 0,-1 0,0 2,-1-1,0 2,-1 0,15 21,0 8,-17-28,0 1,0 0,-1 0,6 20,-9-24,0 0,0 0,8 11,11 24,5 18,-12-25,0 0,20 80,-25-79,2 7,23 153,-31-146,0 68,-4-36,-4 79,0-151,-1 0,0 0,-1 0,-1 0,0-1,-13 25,4-13,-2 0,-24 31,30-43,0-2,0 1,-1-1,-1-1,0 0,0 0,-1-2,0 1,0-2,-1 1,0-2,0 0,-19 5,-7 2,1 2,-50 26,85-39,-93 38,76-31,0-1,0-1,-42 8,14-3,33-9,0-1,-26 1,-6 1,3 1,19-2,-42 9,-16 4,59-12,0 1,-43 14,46-12,0-1,0-1,-1-1,-42 2,48-4,-29 3,-30 2,-28-9,-115 3,22 25,87-13,70-8,-20 2,-44 5,-53 1,9-4,-9 1,44-4,57-1,-49 3,77-7,0 2,-28 6,48-8,-23 3,-61 0,9-1,34 2,21-1,-33-1,-147 9,-1075-12,1217-8,32 3,-91-21,12 2,25-1,45 15,0-1,1-3,0-1,-52-27,88 39,-11-4,1-1,0-1,0-1,0 0,-25-23,-28-38,-61-46,23-2,105 117,-20-19,0-1,-20-29,27 31,6 9,0-1,0 0,2-1,0 0,0 0,-7-21,-20-95,31 112,0-1,1 1,1-1,1 1,2-28,0-6,-1 25,1 1,5-28,-1 15,2 0,1 0,2 0,25-53,-22 53,-12 29,1 0,1 1,0-1,4-7,5-4,0 0,2 1,19-20,-18 22,0 0,2 2,0 0,0 1,1 1,1 1,0 0,0 2,43-16,-54 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0.4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1,'6'1,"262"54,239-13,-285-28,247 12,708-14,-1158-12,203 2,237-4,-335-4,58 0,-122 0,-23 1,-24 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0.7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0,'4'1,"0"0,1 1,-1-1,0 1,1 0,-1 0,6 4,11 5,11-1,1-2,-1 0,63 4,-20-2,219 24,151-1,-136-15,293 13,-460-27,1174 26,1274-30,-2556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1.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0,'7'1,"0"0,0 1,-1-1,1 2,0-1,-1 1,11 5,19 7,255 50,6-23,-163-25,200 11,-139-15,747 55,-864-64,358 12,-212-8,-137-3,29 4,-93-7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1.4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0,'39'2,"0"2,67 16,-58-10,52 4,167 12,72 4,212 3,326 15,-840-46,389 10,-55 5,-290-10,161 6,-93-5,-68-2,-17-1,31 1,-84-6</inkml:trace>
  <inkml:trace contextRef="#ctx0" brushRef="#br0" timeOffset="1">564 188,'165'30,"256"13,-330-39,498 18,257-19,-444-5,-124-20,-135 6,-114 9,-21 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1.8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1,'461'14,"158"12,-333-19,1032 9,-1075-4,-228-12,-10-1,1 1,-1 0,0 0,1 0,-1 1,0-1,0 1,0 1,0-1,0 1,0 0,0 0,5 3,-4-1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2.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17,'37'-12,"28"8,85 5,-49 1,671 23,-203 20,-121-8,-161-18,-196-8,-80-10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2.5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0,'37'2,"0"2,65 15,-8-1,69 9,226 27,-5-20,489 22,-120-9,-667-39,197 41,-269-46,93 19,-97-18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2.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0,'11'1,"-1"1,0 0,0 1,0 0,0 0,0 1,13 7,27 10,622 164,-651-180,391 96,22-3,-349-82,316 50,-270-49,143 10,-109-11,-98-8,48 6,-50-7,-59-6,0 0,0 1,-1 0,1-1,-1 2,1-1,-1 1,9 5,-7-1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3.2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0,'20'17,"1"-1,1-1,0-1,34 16,58 23,187 59,-216-83,396 133,-53 1,-359-137,38 18,-100-40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3.6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178 75,'3'2,"1"0,0-1,0 2,-1-1,1 0,-1 1,0-1,5 6,3 1,238 162,-219-153,254 168,-234-143,-43-37</inkml:trace>
  <inkml:trace contextRef="#ctx0" brushRef="#br0" timeOffset="1">15 0,'-1'0,"0"1,0-1,1 0,-1 1,1-1,-1 1,0-1,1 1,-1-1,1 1,-1 0,1-1,-1 1,1 0,0-1,-1 1,1 0,0-1,0 1,-1 0,1 0,0-1,0 1,0 0,0 0,0-1,0 2,-2 25,2-23,0 1,-1 29,5 53,-3-75,1 0,1-1,0 1,0-1,2 0,-1 0,1 0,8 12,17 20,1-1,2-1,2-2,71 61,117 82,-191-153,49 56,-67-70,4 5,-14-14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17.35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2446,'2'2,"0"-1,0 1,0 0,-1 0,1-1,0 1,-1 0,1 1,-1-1,2 3,2 2,5 8,17 32,-1-1,23 30,-13-29,43 52,-30-50,40 47,-35-23,-29-39,54 59,-63-76,-1 0,20 33,28 63,48 41,-93-129,-1 0,-1 1,-2 1,19 46,-27-60,2 0,-1 0,1-1,16 19,-13-18,-1 1,16 27,-10-12,-12-23,0 0,0 1,-1 0,0 0,0 0,2 8,-4-10,3 17,2 0,13 36,5 2,-16-40,0 1,12 19,41 87,-57-119,31 83,16 31,-44-105,-1-1,4 19,-7-22,1-1,1 1,-1-1,2 0,8 15,0-4,14 35,-15-31,38 98,-22-23,-18-57,-10-43,-1-1,0 1,0 0,0-1,0 1,0 0,0-1,0 1,-1-1,1 1,-1 0,1-1,-1 1,1-1,-1 1,0-1,0 1,0-1,0 0,0 1,0-1,0 0,0 0,0 0,-1 0,1 0,0 0,-1 0,1 0,-1-1,1 1,-1 0,1-1,-1 1,1-1,-3 1,19 29,21 19,-12-17,26 44,-46-70,-1 0,0 0,0 0,0 0,-1 0,1 0,-2 0,3 8,3 24,15 40,-19-69,2 8,-1 0,0 0,1 20,-1-10,1-1,14 40,-13-44,-1-4,-1 0,-1 1,0 20,-2-36,10 69,-6-53,-2 1,2 33,8 59,-1 1,-13-60,2 57,3-84,0 0,15 46,-13-58,0 0,15 22,-6-11,4 4,0-1,28 30,-6-13,-22-25,-1 1,20 29,-34-45,0 0,0 0,1 0,7 6,14 16,24 27,-33-38,102 91,-97-88,2 0,32 20,-35-26,39 28,-47-33,1 0,19 7,23 14,41 24,-84-46,0-1,1 0,16 5,-15-6,-1 0,27 14,-20-8,0-2,42 13,-50-18,4 1,-9-3,0 1,0-1,0 2,0-1,0 1,-1 0,1 1,7 6,-5-5,-1 0,1 0,0-1,0 0,0-1,13 4,10 4,-3 1,-3-2,49 28,13 7,-67-34,-16-9,-1 0,0 0,0 0,0 0,0 1,-1 0,8 8,-1-1,0-1,1 0,23 16,-21-17,62 41,22 11,-84-52,0-1,1 0,0-1,20 7,3 1,-30-11,0 1,0 0,12 9,-14-9,0 0,1 0,0-1,0 0,12 5,10 2,49 27,-2 0,-52-28,1 0,0-2,0-1,31 4,-44-8,0 0,0 0,0 2,16 7,-15-6,1 0,22 5,0-2,-19-4,0-1,0-1,33 2,-39-4,1 0,-1 1,0 0,14 5,30 6,-17-9,-12 0,36 0,-2 3,-20-2,16 3,1 2,88 27,-124-28,-1 1,0 0,-1 2,0 0,0 1,30 30,-19-18,69 47,221 222,-276-243,-31-35,0 0,17 14,33 32,75 76,-120-117,-14-16,0 0,0 0,0-1,10 8,36 38,-30-33,-1 0,-1 1,30 39,-28-29,-14-19,0 0,1-1,-1 0,1-1,1 1,-1-1,14 8,3 3,-1 0,0 1,21 25,-20-20,51 40,13-14,-71-40,0 0,0-2,1 0,0-1,0-1,1 0,19 3,-19-6,-2 0,0 0,31 1,65 8,288-12,-391-1,-1 0,0 0,0 0,0-1,0-1,0 0,10-4,57-33,-47 23,-9 4,0-1,-1-1,-1 0,29-33,-24 25,-10 9,-2-1,0 0,-1 0,11-22,13-20,-17 26,8-8,-19 30,0 0,0-1,8-19,6-12,44-70,-51 88,0 1,2 0,0 1,35-36,0-6,-41 53,-1-1,0 0,11-22,-8 13,110-178,-81 130,-18 31,1 0,42-51,10-11,-63 82,5-6,-7 7,1-1,1 2,1 0,0 0,1 1,30-23,-37 31,0 1,0-1,10-13,2-1,9-5,136-134,-152 148,0 0,21-12,20-18,32-46,40-34,-97 97,15-12,-1-2,46-56,15-25,-37 47,-23 34,-12 12,25-29,-44 43,-2 1,0-2,0 1,7-15,-9 14,1 0,0 1,1 0,16-15,32-31,14-20,-65 70,-1 0,0 0,-1-1,7-13,5-8,28-64,23-25,-52 91,0-1,12-34,-21 45,22-68,-21 58,14-33,44-97,-58 137,10-35,6-18,-15 51,9-39,6-15,39-112,-28 72,12-39,-8 25,-32 104,0-9,4-39,-2 8,-7 48,0 1,-2-21,0 23,0 0,1 0,4-25,2 8,5-54,-7 43,2-25,6-44,-13 96,0-1,2 1,0 0,1-1,6-21,0 4,6-54,-9 48,7-47,12-110,-19 153,1-5,16-60,-13 48,-6 26,8-87,-8 61,2 17,1-23,-7 51,2 0,0 0,6-20,-4 17,4-35,2-36,-6 55,-2-1,-3-63,-1 26,2 47,1 19,-1-1,1 1,-2-1,1 0,-1 1,0-1,-1 1,0-1,0 1,-1 0,0 0,-1 0,-4-8,-25-40,-7-10,16 32,-46-57,42 59,-64-54,-31-24,46 39,-10-10,43 39,-1 2,-57-38,41 31,-119-81,169 120,-202-148,167 125,-100-47,102 54,34 17,-1 1,-22-9,20 9,0-1,-22-13,6 3,-67-36,14 10,44 23,20 10,-34-13,-71-27,95 40,-32-18,25 12,1 1,-62-18,-77-30,33 13,-9-3,25 8,24 7,86 33,-186-54,125 36,42 12,-35-7,6-2,13 3,-79-23,112 35,-18-5,-55-9,1-6,37 15,-113-28,137 32,-36-5,-15-4,13-8,-31-2,64 16,-40-7,-16 3,0 0,33 1,45 9,-1 0,0 1,1 0,-18-1,-85-9,78 13,15 0,0-1,0-1,1-1,-23-4,27 3,0 1,0 1,-28 1,27 0,1 0,-1-1,-24-5,-58-8,88 12,-25-4,-68-2,41 1,25 1,1 1,-17-2,38 6,1-1,-1 0,-19-7,-25-3,-10 1,46 6,-1 2,-36-2,47 4,0 0,0-1,-23-7,23 6,0 0,0 0,-24-1,-100-8,73 14,-86-4,102-3,19 2,-32-1,-60 2,-96 5,186 1,-44 12,6-1,59-14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53.9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0,'0'8,"1"0,0-1,1 1,0 0,0-1,0 1,8 13,29 48,-36-64,40 71,-29-49,26 37,-9-16,71 141,-90-165,-9-19,37 82,-39-85,0 0,0 1,0-1,0 0,0 0,1 0,-1 0,1 0,0-1,3 4,-5-5,0 0,0 0,0 0,0 1,1-1,-1 0,0 0,0 0,0 0,0 0,0 0,1 0,-1 0,0 0,0 0,0 0,0 0,0 0,1 0,-1 0,0 0,0 0,0 0,0 0,1 0,-1 0,0 0,0 0,0 0,0 0,0 0,1 0,-1 0,0 0,0 0,0-1,0 1,0 0,0 0,0 0,1 0,-1 0,0 0,0 0,0-1,0 1,0 0,-3-18,-47-107,47 115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06.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2846,'3'15,"0"0,1 0,1-1,0 1,15 26,-9-16,122 313,-50-120,-21-24,-51-156,-2-6,20 60,-28-90,-1 0,1 0,0-1,0 1,0 0,0 0,0-1,0 1,0-1,1 1,-1-1,1 0,-1 1,1-1,3 2,-5-3,0 0,1 0,-1 0,0 0,1 0,-1 0,0 0,1 0,-1 0,1 0,-1 0,0 0,1 0,-1 0,0 0,1 0,-1 0,0-1,1 1,-1 0,0 0,1 0,-1-1,0 1,0 0,1 0,-1-1,0 1,0-1,6-19,-6-26,-2 1,-8-51,8 79,-27-140,10 58,9 48,4 26,2-1,0 1,1-30,3 37,1 28,3 29,17 34,33 81,-38-110,156 362,-117-285,-26-55,34 80,-8-15,-20-46,-15-28,-25-89,-88-169,46 104,-29-80,-68-232,139 393,-33-116,33 108,0-1,2 0,-1-34,6 84,1 0,1 0,10 33,-5-17,9 67,-10-49,26 186,-10-72,-14-123,41 168,-37-175,24 48,-38-90,0-1,0 0,0 0,0 1,0-1,0 0,0 0,0 0,0 1,0-1,0 0,0 0,0 1,0-1,0 0,0 0,0 0,1 1,-1-1,0 0,0 0,0 0,0 1,0-1,1 0,-1 0,0 0,0 0,0 0,1 1,-1-1,0 0,0 0,0 0,1 0,-1 0,0 0,0 0,1 0,-1 0,0 0,0 0,0 0,1 0,-1 0,0 0,0 0,1 0,-1 0,3-15,-5-24,-54-184,18 19,33 129,5-91,0 136,4 83,2-1,2 1,2-2,21 61,-12-40,36 165,-27-109,0 18,-30-175,2 17,0-1,-2 1,1 0,-4-13,-3-4,5 19,0 0,0 0,-1 0,-6-13,2 8,2 0,0-1,-7-25,-6-20,-70-207,59 136,28 201,4 26,-4 139,-1-188,-3-1,-18 76,24-120,0-1,0 1,-1-1,1 1,0-1,0 1,0 0,0-1,-1 1,1-1,0 1,0-1,-1 1,1-1,0 1,-1-1,1 0,-1 1,1-1,-1 1,1-1,0 0,-1 0,1 1,-1-1,0 0,1 0,-1 1,0-1,0 0,0-1,0 1,1-1,-1 1,0-1,0 1,0-1,1 1,-1-1,0 0,1 0,-1 1,0-1,1 0,-2-1,-20-45,18 37,-39-71,22 34,3-1,-26-98,-9-124,55 291,0-7,0 1,6 18,98 253,-54-164,-26-66,61 152,-32-92,-44-98,-10-18,-1 0,0 1,1-1,-1 0,0 0,1 1,-1-1,0 0,1 0,-1 0,1 0,-1 0,0 0,1 0,-1 0,1 0,-1 0,0 0,1 0,-1 0,1 0,-1 0,0 0,1 0,-1 0,1-1,1 0,-1-1,1 1,-1-1,0 0,0 1,0-1,0 0,0 0,0 0,0 0,0 0,-1 0,1 0,0-3,5-27,2-40,4-22,12-74,16-161,-37 307,2-35,21-163,-12 69,-1 6,1-28,-9 80,-2-16,-4 71,3 1,0 0,11-47,-5 20,-8 54,1 0,0-1,0 1,1 0,1 0,0 0,0 1,0-1,9-14,-12 24,0-1,1 0,-1 1,0-1,1 1,-1-1,1 0,-1 1,1-1,-1 1,1-1,0 1,-1-1,1 1,0 0,-1-1,1 1,0 0,-1 0,1-1,0 1,-1 0,1 0,0 0,0 0,-1 0,1 0,0 0,0 0,-1 0,1 0,0 0,0 0,-1 1,1-1,0 0,-1 1,1-1,0 0,-1 1,1-1,-1 1,1-1,-1 1,1-1,0 1,-1-1,0 1,1-1,-1 1,1 0,-1-1,1 2,4 6,0 1,-1-1,5 14,-5-12,61 167,-33-66,29 193,-17 110,-32-272,1 48,-1-11,1 2,-3 3,-9-176,-1-2,1 1,0-1,0 0,0 0,1 1,3 7,-7-42,-82-289,-4 26,-25-55,30 111,82 234,1 0,0 0,0 0,-1 0,1 0,-1 1,1-1,-1 0,1 0,-1 0,1 0,-1 0,0 1,1-1,-1 0,0 1,0-1,0 0,0 1,-1-2,1 2,1 1,-1-1,0 0,1 0,-1 0,0 0,1 0,-1 1,0-1,1 0,-1 1,1-1,-1 0,0 1,1-1,-1 1,1-1,-1 1,1-1,0 1,-1-1,0 2,-2 2,0 1,1 0,-1 0,1 0,0 0,-2 7,-84 314,76-278,-4 13,4 0,-6 64,-7 80,0-3,21-169,-10 42,7-46,2-1,-2 41,2-47,1-19,2-14,14-97,-3-170,-5-24,-5 185,1 116,-1 0,1 0,0-1,0 1,0 0,0 0,0 0,0-1,0 1,1 0,-1 0,0 0,1 0,-1 0,1 0,-1 0,1 0,-1 0,1 0,0 0,-1 0,1 0,0 0,1-1,-1 2,1 1,-1-1,0 0,0 1,0-1,0 1,0-1,0 1,0 0,0-1,0 1,0 0,0 0,-1 0,1 0,0 0,0 0,-1 0,1 0,-1 0,1 0,-1 0,1 2,30 63,13 22,37 57,-66-114,-1 1,17 59,4 23,-35-114,0 0,1 0,-1 0,0 0,0 0,0 0,0 0,0 0,0 0,0 0,0 0,0-1,0 1,0 0,0 0,1 0,-1 0,0 0,0 0,0 0,0 0,0 0,0 0,0 0,0 0,0 0,1 0,-1 0,0 0,0 0,0 0,0 0,0 0,0 1,0-1,0 0,0 0,0 0,0 0,1 0,-1 0,0 0,0 0,0 0,0 0,0 0,0 0,0 0,0 0,0 1,0-1,0 0,0 0,0 0,0 0,0 0,0 0,0 0,0 0,0 0,0 1,0-1,0 0,0 0,2-12,-2-17,-10-5,7 23,-1 0,2 0,0 0,-2-19,-8-108,4 41,3 53,0-2,-2-36,-6-49,14 129,-1-1,0 0,-1 0,1 0,0 0,-1 0,0 0,1 0,-1 0,-3-5,-1 36,7 107,-4 53,-4-128,-1 37,6-75,-1-1,-8 36,-2 9,0-2,8-46,0 1,-1 32,5-41,-1 0,0-1,-1 1,-3 12,2-90,2 49,-1 1,-1-1,-1 1,-8-27,-6-29,-42-228,32 168,-16-132,24 134,-8-85,24 167,4-71,-1 15,6 130,0-1,14 37,-4-14,18 108,-16-70,24 162,-38-225,16 130,7 7,1 20,-26-149,-1-24,0-1,-1 0,2 0,-1 0,0 0,1 0,0 0,0 0,0 0,0 0,3 6,2-44,-5-34,-3-122,-9 77,-3-100,14 50,10 379,-5-145,-6 94,0-61,-1 6,4 118,25-54,-26-168,1 7,1-1,-1 0,2 0,0 0,0 0,1 0,0-1,1 0,9 13,-5-13,0 0,1 0,0-1,1-1,0 0,24 14,88 36,-89-43,66 29,140 42,-147-60,127 35,-60-29,207 16,237-32,-451-18,-128 3,32 4,-18 0,-33-5,0 1,1 0,-1 0,8 4,-12-5,0 0,0 0,-1 1,1-1,0 1,-1 0,1 0,-1 0,0 0,0 0,1 0,1 4,-16-9,-5-7,-106-57,26 23,-6-12,102 55,0 1,0-1,-1 0,1 1,0-1,0 0,0 1,0 0,-1-1,1 1,0 0,0-1,-1 1,1 0,0 0,-1 0,1 0,0 0,0 0,-1 1,-1 0,2-1,1 0,0 0,0 1,0-1,-1 0,1 0,0 1,0-1,0 0,0 0,0 1,0-1,-1 0,1 1,0-1,0 0,0 0,0 1,0-1,0 0,0 1,0-1,0 0,1 1,-1-1,0 0,0 0,0 1,0 0,13 13,18 8,1-2,0-1,2-1,0-2,45 14,82 30,46 12,-103-38,16 6,-79-24,-170-59,-28-8,155 51,-234-64,234 63,1 1,0 0,0-1,0 1,0 0,-1 0,1 0,0 0,0 0,0 0,-1 0,1 0,0 1,0-1,0 0,-2 2,3-2,-1 1,1-1,0 0,0 1,0-1,0 1,0-1,0 0,-1 1,1-1,0 1,0-1,0 1,0-1,1 0,-1 1,0-1,0 1,0-1,0 1,0-1,0 0,1 1,-1-1,0 1,0-1,1 0,0 1,2 4,1-1,0 0,0 0,0 0,6 4,-3-3,24 18,1-2,66 33,64 6,-155-57,-1 0,1 0,-1 1,0 0,9 7,18 11,-22-15,-1 0,0 1,0 0,0 0,-1 1,-1 0,11 14,12 13,-29-34,1 0,-1-1,0 1,0 0,1-1,-1 0,1 0,-1 1,1-1,0-1,-1 1,1 0,0-1,0 1,0-1,-1 0,4 0,7-1,-1 0,22-6,11-1,68-5,-75 8,19-2,-63 7,0 0,0-1,-1 1,1-1,0-1,0 1,0-1,1 0,-1-1,0 1,1-1,-7-4,12 6,0 1,-1-1,1 0,-1 1,1-1,0 0,0 1,0-1,-1 0,1 0,0 1,0-1,0 0,0 0,0 1,0-1,0 0,0 1,1-1,-1 0,0 0,0 1,1-1,-1 0,0 1,1-1,-1 0,0 1,1-1,-1 1,1-1,-1 0,1 1,-1 0,1-1,0 1,-1-1,1 1,0 0,1-1,32-20,-29 18,92-43,209-93,-128 62,-134 59,-32 14,-1 0,1 0,-1-2,0 1,-1-1,1-1,-1 0,0 0,11-12,-20 19,-1-1,1 1,-1-1,1 1,-1-1,1 1,-1-1,1 0,-1 1,0-1,1 1,-1-1,0 0,0 1,1-1,-1 0,0 1,0-1,0 0,0 0,0 1,0-1,0 0,0 1,0-1,0 0,0 0,-1 0,0 0,1 1,-1-1,0 0,0 1,0-1,0 1,0-1,0 1,0 0,1-1,-1 1,0 0,0 0,-1 0,1 0,-1 0,-6-1,1 2,0-1,-1 1,-7 2,-148 30,117-24,-86 11,-155 5,-135-18,-315-7,749 1,0 0,0 1,0 1,0 0,11 5,-8-3,0-1,21 4,80 12,31 3,159 7,-124-20,-84-5,545 10,-642-15,0 0,0 0,0 0,0 0,0 0,0 0,0 0,0 0,0 0,0 0,0 0,0-1,0 1,0 0,0-1,0 1,0-1,0 1,0-1,0 0,-1 1,1-1,0 0,0 1,-1-1,1 0,0-1,-1 1,-1 0,1 1,-1-1,1 0,-1 0,1 0,-1 1,0-1,1 0,-1 1,0-1,0 0,1 1,-1-1,0 1,0-1,0 1,0 0,0-1,0 1,0 0,0 0,0-1,0 1,0 0,0 0,0 0,-1 0,-56-7,-75 1,109 5,0-1,-27-7,-18-2,-186 1,-55-8,58 6,-6-1,-11 14,313 21,144 48,-164-62,241 77,-51-37,-157-36,-21-5,1-2,42 2,-121-31,-65-14,86 32,-86-18,38 9,-1 2,-87-5,65 9,-255-8,57 4,130 4,126 8,25 1,1 0,0-1,0 1,-11-4,19 4,0 0,0 1,-1-1,1 0,0 0,0 0,0 0,0 0,0 0,0 0,0 0,-1 0,1 0,0 0,0 0,0 0,0 0,0 0,0 0,0 0,-1 0,1 0,0-1,0 1,0 0,0 0,0 0,0 0,0 0,0 0,-1 0,1 0,0 0,0 0,0 0,0-1,0 1,0 0,0 0,0 0,0 0,0 0,0 0,0 0,0 0,0-1,0 1,0 0,0 0,0 0,0 0,0 0,0 0,0 0,0-1,0 1,0 0,0 0,0 0,0 0,0 0,0 0,11-4,14 1,-8 6,0 1,-1 0,1 1,-1 0,0 2,30 15,16 7,346 112,-372-130,-13-3,0-2,0 0,38 4,-61-10,1 0,-1 1,0-1,1 0,-1 0,0 0,1 0,-1 0,0 0,1 0,-1 0,0 0,1 0,-1 0,0 0,1 0,-1 0,0 0,1 0,-1 0,0 0,1 0,-1 0,0 0,0-1,1 1,-1 0,0 0,1 0,-1-1,0 1,0 0,1 0,-1-1,0 1,0 0,0 0,0-1,1 1,-1 0,0-1,0 1,0 0,0-1,0 0,-12-14,-28-12,-41-13,-79-36,94 49,-59-21,-16-3,39 12,-333-118,207 85,154 41,74 31,0 0,-1 0,1 0,0 0,0 0,0 0,0 0,0 0,0 0,-1 0,1 0,0 0,0 0,0 0,0 0,0 0,0 0,-1 0,1 0,0-1,0 1,0 0,0 0,0 0,0 0,0 0,0 0,-1 0,1 0,0-1,0 1,0 0,0 0,0 0,0 0,0 0,0 0,0-1,0 1,0 0,0 0,0 0,0 0,0 0,0-1,0 1,0 0,0 0,0 0,0 0,0 0,0 0,0-1,0 1,1 0,-1 0,0 0,0 0,0 0,0 0,12-4,16 2,58 2,259 1,-146 17,-66-5,69 7,70 4,-62-6,85 3,-24 0,-155-8,-102-11,-8-1,1 0,0 0,0-1,0 0,0 0,0-1,0 1,9-3,-16 2,0 1,0 0,0 0,0 0,0 0,1 0,-1 0,0 0,0 0,0 0,0-1,0 1,0 0,0 0,0 0,0 0,0 0,1 0,-1 0,0-1,0 1,0 0,0 0,0 0,0 0,0 0,0-1,0 1,0 0,0 0,0 0,0 0,0 0,0-1,-1 1,1 0,0 0,0 0,0 0,0 0,0 0,0-1,0 1,0 0,0 0,0 0,-1 0,1 0,0 0,0 0,-10-8,-12-4,-27-10,-141-59,79 38,-145-47,-33 7,-174-11,366 77,-56-3,70 8,-4 0,116 32,43 13,109 36,-75-33,454 134,-382-121,55 12,-119-34,-24-2,-71-18,-16-6,-12-5,-30-13,-74-21,49 18,-183-46,122 36,-153-31,193 44,-345-63,-43-3,19-13,405 84,16 4,-38-14,65 20,0 0,1 1,0-1,1-1,-1 1,0-1,1 0,-6-3,10 5,1 0,-1 1,0 0,1-1,-1 1,1-1,-1 1,1-1,-1 1,1 0,-1-1,1 1,-1 0,1 0,-1-1,1 1,0 0,-1 0,1 0,-1 0,1 0,0 0,-1 0,1 0,0 0,-1 0,2 0,20-1,11 1,0 1,0 2,58 13,12 1,-61-10,0 2,-1 1,58 24,-20 4,25 14,-24-9,31 14,-212-99,35 16,-2 3,-121-25,120 32,-191-34,81 15,32 13,37 9,108 13,1 0,0 0,-1-1,1 1,-1 0,1-1,0 1,-1 0,1-1,0 0,0 1,-1-1,1 0,-2-1,6-1,11 4,13 7,50 21,2 1,160 47,369 53,-367-91,132 19,295-4,-318-37,-195-7,753 2,-584-14,-272 4,-35 0,1-2,0 1,-1-2,1-1,-1 0,23-6,-39 8,0 0,-1 0,1 0,0-1,0 1,-1 0,1 0,0-1,-1 1,1 0,-1-1,1 1,0-1,-1 1,1-1,-1 1,1-1,-1 1,1-1,-1 0,0 1,1-1,-1 1,0-1,1-1,-1 2,-1-1,1 0,0 0,-1 1,1-1,0 0,-1 0,1 1,-1-1,1 0,-1 1,1-1,-1 1,0-1,1 1,-1-1,0 1,-1-1,-43-20,36 18,-131-47,90 34,-179-43,84 24,-368-66,181 42,1 8,148 27,-346-44,334 47,-65-12,158 20,76 12,1-2,-1-1,-48-14,165 42,-22-8,344 64,-237-52,92 13,23-1,-109-21,-110-14,-193-49,26 8,-74-21,-165-38,-375-56,259 83,180 32,180 21,64 9,0 2,0 1,-34-1,110 6,0 3,0 1,92 25,6 1,38 3,50 9,-80-18,79 12,99 5,82 10,-203-28,96 10,-262-33,-47-2,0 0,0 0,0 0,0-1,0 1,0 0,0 0,0 0,0 0,0 0,0 0,0 0,0 0,0 0,0 0,0 0,0 0,0 0,0 0,0 0,0-1,0 1,0 0,0 0,0 0,0 0,0 0,0 0,0 0,0 0,0 0,0 0,0 0,0 0,0 0,0 0,0 0,0 0,0 0,0 0,0-1,0 1,1 0,-1 0,0 0,0 0,0 0,0 0,0 0,0 0,0 0,0 0,0 0,0 0,0 0,0 0,1 0,-11-4,-11-3,-113-25,42 15,-7-3,-137-31,148 35,-505-84,167 51,291 36,18 1,-218-16,211 16,79 6,-59-1,452 18,21 12,93-6,-121-4,75-14,-415 2,-1-1,0 0,1 0,-1 0,1 0,-1 0,0 0,1 0,-1 0,0 0,1 0,-1 0,0 0,1 0,-1 0,1 0,-1 0,0-1,1 1,-1 0,0 0,0 0,1 0,-1-1,0 1,1 0,-1 0,0-1,0 1,1 0,-1-1,0 1,0 0,0-1,1 1,-1 0,0-1,-9-12,-27-13,33 23,-29-16,-2 1,0 2,-48-17,69 28,-132-45,-206-42,28 28,59 24,148 22,82 9,66 9,20 10,-4 1,63 4,20 3,-8-1,92 8,51 2,16-3,148 3,57-15,-439-10,-27-1,0-1,38-3,-59 3,0 0,0 0,0-1,0 1,-1 0,1 0,0 0,0 0,0 0,0 0,0 0,0 0,0 0,0 0,0 0,0 0,0 0,0-1,0 1,0 0,0 0,0 0,0 0,0 0,0 0,0 0,0 0,0 0,0 0,0 0,0-1,0 1,0 0,0 0,0 0,0 0,0 0,0 0,0 0,0 0,0 0,0 0,0 0,1 0,-1-1,0 1,0 0,0 0,0 0,0 0,0 0,0 0,0 0,0 0,0 0,0 0,0 0,1 0,-1 0,0 0,0 0,0 0,0 0,0 0,0 0,-10-5,-15-3,-150-32,-169-19,26 15,-47-1,99 15,-62-5,210 22,-125-11,159 17,-154-5,257 14,-1 1,0 1,-1 1,25 9,-5-2,365 98,-314-89,410 87,-187-53,210 28,-294-54,-163-23,-48-6,1 2,0 0,0 0,27 9,-44-11,0 0,0 0,0 0,0 1,0-1,0 0,0 0,0 0,0 0,0 0,0 0,0 0,0 0,0 0,0 0,0 0,0 0,0 0,0 1,0-1,1 0,-1 0,0 0,0 0,0 0,0 0,0 0,0 0,0 0,0 0,0 0,0 0,0 0,0 0,0 0,0 0,-13 0,-17-4,-112-25,30 4,-489-66,252 40,-76-1,42 2,109 16,53 12,44 5,135 12,-173-27,162 25,43 6,-1 0,1 0,-1-1,1-1,-16-5,26 8,-1 0,1 0,0 0,0 0,0 0,0 0,0 0,-1 0,1 0,0 0,0 0,0 0,0 0,0 0,-1 0,1 0,0 0,0 0,0 0,0-1,0 1,-1 0,1 0,0 0,0 0,0 0,0 0,0-1,0 1,0 0,0 0,0 0,0 0,0 0,0-1,0 1,-1 0,1 0,0 0,0 0,0 0,0-1,0 1,1 0,-1 0,0 0,0 0,0-1,0 1,0 0,0 0,11-4,15 2,55 1,1 3,128 22,594 85,-370-58,-113-23,-172-17,301 3,-408-13,46-2,-87 1,0 0,0-1,0 1,0 0,1 0,-1-1,0 1,0 0,0-1,0 1,0-1,0 1,0-1,0 0,0 1,0-1,0 0,-1 0,1 0,0 0,0 0,-1 0,1 0,0-1,0 0,-1-1,1 1,-1 0,0 0,1 0,-1-1,0 1,0 0,-1 0,1 0,0-1,-2-2,1 1,-1-1,1 0,-1 0,-1 1,1-1,-1 1,1 0,-1 0,0 0,-1 0,-4-4,-33-19,0 2,-2 2,-1 2,-59-20,-191-44,-42 17,283 58,-147-13,132 16,-236-15,-160 2,1280 20,-608-13,-184 12,-1-1,38-8,-61 10,0 0,0 0,0 0,0 1,0-1,0 0,0 0,0 0,0 0,0 0,1 0,-1 0,0 0,0 0,0 0,0 0,0 0,0 0,0 0,0 0,1 0,-1 0,0 0,0 0,0 0,0 0,0 0,0 0,0-1,0 1,0 0,1 0,-1 0,0 0,0 0,0 0,0 0,0 0,0 0,0 0,0 0,0-1,0 1,0 0,0 0,0 0,0 0,0 0,0 0,0 0,0 0,0 0,0-1,0 1,0 0,0 0,0 0,0 0,0 0,0 0,0 0,0 0,0-1,0 1,0 0,0 0,0 0,0 0,0 0,-10-4,-14-1,-156-32,45 9,-82-13,82 20,-145-21,-11 16,-25 8,557 31,68 6,-35 0,113-7,145 1,116-13,-648 0,1 0,-1 0,1 0,-1 0,0 0,1 0,-1 0,0 0,1 0,-1 0,1 0,-1 0,0 0,1 0,-1 0,1 0,-1 0,0 0,1 0,-1-1,0 1,1 0,-1 0,0 0,1-1,-1 1,0 0,0-1,1 1,-1-1,-9-6,-26-8,33 14,-239-76,-101-1,295 69,-178-21,155 23,-88-13,-55-6,159 22,-104 6,158-2,-1 0,1 0,-1 0,0 0,1 0,-1 0,1 0,-1 0,0 0,1 0,-1 0,0 1,1-1,-1 0,1 0,-1 1,1-1,-1 0,1 1,-1-1,1 0,-1 1,1-1,-1 1,1-1,0 1,-1 0,11 10,27 7,141 32,-121-36,62 9,-34-8,142 22,-29-6,548 101,-365-67,-25-4,356 82,-673-134,-1 1,68 28,-100-33,-7-2,-16 1,-26-3,-8-1,-286-18,177 5,12 2,-138-16,34 4,-200-26,331 36,-74-11,-185-36,-243-74,561 118,29 8,-1-1,1-1,1-2,-55-29,87 41,0 0,0 0,1 0,-1 0,0 0,0 0,0 0,0 0,0 0,1 0,-1 0,0 0,0 0,0 0,0-1,0 1,0 0,0 0,0 0,0 0,1 0,-1 0,0 0,0-1,0 1,0 0,0 0,0 0,0 0,0 0,0 0,0-1,0 1,0 0,0 0,0 0,0 0,0 0,0-1,0 1,0 0,0 0,0 0,0 0,0 0,0 0,-1-1,1 1,0 0,0 0,0 0,0 0,0 0,0 0,0 0,0 0,-1-1,1 1,0 0,0 0,0 0,0 0,0 0,0 0,-1 0,1 0,0 0,0 0,0 0,19-3,27 3,-44 0,313 25,28 1,198-14,194-12,-708-1,0-1,-1-2,1 0,38-13,-64 17,0 0,1 0,-1 0,0-1,0 1,0-1,1 1,-1-1,0 1,0-1,0 0,0 1,0-1,0 0,0 0,0 0,0 0,0 0,-1 0,1 0,0 0,0 0,-1 0,1 0,-1 0,1-1,-1 1,0 0,1 0,-1-1,0 1,0 0,0 0,0-1,0 1,0 0,0-1,0 1,-1 0,1 0,0-1,-1 1,1 0,-1 0,0 0,0-2,-3-2,1 0,-1 0,0 0,0 0,0 1,0 0,-1 0,-8-5,-11-5,0 2,-2 1,-51-15,-24-11,75 27,-1 1,-44-8,-17-6,-22-7,-137-20,118 26,-253-40,77 14,-51 1,290 42,-220-17,221 24,41 0,24 0,10 0,51 3,86 16,-58-7,208 20,-77-9,64 4,91-2,667 35,-451-47,-563-12,-17 0,-1-1,0 0,0 0,11-3,-48-11,-9 4,-50-8,77 16,-349-53,249 39,-204-22,9 10,-579-46,601 54,-380-29,319 34,169 3,156 8,26 0,31 0,1453 3,-702 2,-788-1,0 0,-1 0,1 0,0 0,0 0,0-1,0 1,-1 0,1-1,0 0,1 0,-3 1,1-1,-1 1,0 0,0 0,1-1,-1 1,0 0,0 0,0-1,1 1,-1 0,0 0,0-1,0 1,0 0,0-1,0 1,0 0,1-1,-1 1,0 0,0-1,0 1,0 0,0 0,-1-1,1 1,0 0,0-1,0 1,0 0,0-1,0 1,0 0,-1-1,0-1,-1 1,0-1,1 0,-1 1,0-1,0 1,0-1,0 1,-1 0,1 0,0 0,0 0,-1 1,1-1,-3 0,-33-6,-58-2,-8-3,58 6,-52-1,31 7,-224 4,211 1,-128 25,151-18,-110 40,144-43,1 1,0 1,1 1,0 1,0 1,2 0,-26 26,37-32,0 1,1 0,0 0,1 1,0 0,1 0,0 1,1-1,0 1,0 0,1 0,0 1,1-1,1 0,0 1,0 0,1-1,2 15,-1-23,0 1,0-1,0 0,1 1,-1-1,1 0,0 0,0 0,0 0,0 0,0-1,1 1,-1-1,1 1,0-1,5 3,7 5,0-1,17 7,-24-12,6 2,1-1,0-1,30 6,17 4,-43-8,1-1,1-1,36 2,-3-1,56 2,-5-6,90-3,-194 2,1 0,-1 0,0 0,0 0,0 0,0-1,0 1,0 0,1-1,-1 1,0-1,0 1,0-1,0 1,0-1,-1 0,1 1,2-3,-3 3,0-1,0 0,1 1,-1-1,0 0,0 1,0-1,0 0,0 1,0-1,0 0,0 1,0-1,0 0,-1 1,1-1,0 0,0 1,-1-1,1 1,0-1,-1-1,-1 0,0-1,-1 0,1 0,0 1,-1-1,0 1,0 0,1 0,-1 0,-5-2,-19-8,0 1,-1 2,-1 1,1 1,-56-7,-15 3,55 5,-54-1,-365-5,350 11,-103 2,187 1,1 2,-54 13,82-17,-1 0,0 0,1 0,-1 0,1 1,-1-1,0 0,1 0,-1 1,1-1,-1 0,0 0,1 1,-1-1,1 1,-1-1,1 0,-1 1,1-1,0 1,-1-1,1 1,0-1,-1 2,10 6,26 1,140-7,-90-3,-33-1,67-12,-34 3,178-30,140-9,65-20,-17-25,-415 89,-26 5,-1-1,1 0,-1 0,0 0,0-1,0-1,0 1,0-2,13-7,-22 11,1 1,-1 0,0 0,0-1,1 1,-1 0,0 0,0-1,1 1,-1 0,0-1,0 1,0 0,1-1,-1 1,0 0,0-1,0 1,0-1,0 1,0 0,0-1,0 1,0 0,0-1,0 1,0-1,0 1,0 0,0-1,0 1,0 0,-1-1,-12-11,-24-4,34 14,-71-22,-130-26,74 22,-81-12,118 24,-439-77,-96 2,563 82,-260-38,296 43,-158-17,160 19,11 2,-1-1,0 0,1-2,-21-5,37 9,0-1,0 0,-1 0,1 0,0 0,0 0,0 0,0 0,0 0,0 0,0 0,0 0,-1 0,1 0,0 0,0 0,0 0,0 0,0 0,0 0,0-1,0 1,-1 0,1 0,0 0,0 0,0 0,0 0,0 0,0 0,0 0,0 0,0 0,0 0,0-1,0 1,0 0,0 0,-1 0,1 0,0 0,0 0,0 0,0 0,0-1,0 1,0 0,0 0,0 0,0 0,0 0,0 0,0 0,1 0,-1-1,0 1,0 0,0 0,0 0,0 0,0 0,0 0,0 0,0 0,0 0,0 0,0-1,12-2,13 0,678 1,-345 4,746 41,-554-15,-320-15,263 4,-333-4,-335-27,47 2,-91-13,78 6,12 1,-71-7,68 7,-34-6,-88-8,-438-41,162 14,19-4,156 16,11-6,195 27,144 25,-2 0,-1 0,1-1,0 1,0-2,-8-2,17 2,8 2,11 1,68 22,5 1,887 103,-701-98,190 11,128-1,0-1,-369-17,-65-3,-165-17,1 0,0 0,0 0,0 0,0-1,0 1,0 0,0 0,0 0,0 0,0 0,0 0,0 0,0 0,0 0,0 0,0 0,0 0,0 0,1 0,-1 0,0-1,0 1,0 0,0 0,0 0,0 0,0 0,0 0,0 0,0 0,0 0,0 0,0 0,0 0,0 0,0 0,-12-5,-17-6,-105-28,34 9,-5-2,-257-55,-617-86,708 131,-150-16,120 19,-29-3,223 34,-154-17,221 21,-42 2,-12-1,75-1,25 0,-1 3,0 0,1 0,-1 1,0 0,9 1,123 25,100 14,482 52,-272-52,-75-8,1286 49,-1485-79,159-4,-220-10,-110 12,-1-1,0 1,1 0,-1 0,0 0,1-1,-1 1,0-1,0 1,0-1,1 0,-1 1,0-1,0 0,0 0,0 1,0-1,1-2,-2 2,1 0,-1 0,0 0,0 1,1-1,-1 0,0 0,0 0,0 0,0 0,0 0,0 0,0 0,-1 0,1 0,0 1,0-1,-1 0,0-2,-1-1,-1 0,0 0,1 0,-2 0,1 1,0-1,-1 1,-4-4,-8-3,-2 1,1 0,-1 2,0 0,-27-7,9 3,-379-97,348 93,-148-24,124 24,-661-65,631 71,-578-23,-1 27,556 16,127-9,16-2,1 0,-1 0,1 0,-1 0,0 0,1 0,-1 0,1 0,-1 0,1 0,-1 0,0 0,1 0,-1 1,1-1,-1 0,1 0,-1 1,1-1,-1 0,1 1,0-1,-1 0,1 1,-1-1,1 1,0-1,-1 1,1 0,12 9,28 5,-14-11,0-1,1-1,-1-1,32-4,9 1,133 9,-71-1,108 6,134 1,365 12,-206-2,-165-13,438 7,-787-17,-3 0,-28 0,-56-7,18 1,-81-13,4 1,-120-12,139 14,-327-41,143 14,-33-5,-507-66,347 41,-52-1,339 52,247 27,0 2,67 18,13 4,351 46,-368-61,221 22,-71-16,393 21,237-29,-719-11,171-3,-190-11,-150 13,0 0,0 0,0 0,0 0,0 0,0-1,0 1,-1 0,1 0,0-1,0 1,0-1,0 1,-1-1,1 1,0-1,1 0,-2 0,0 1,0 0,0-1,0 1,0-1,0 1,0 0,0-1,0 1,0-1,0 1,0 0,0-1,0 1,0 0,0-1,0 1,0-1,-1 1,1 0,0-1,0 1,0 0,-1-1,1 1,-1-1,-1-1,0 0,0 0,-1 0,1 1,0-1,-1 1,1-1,-1 1,-4-2,-54-13,-1 3,-1 3,-99-4,-1-4,99 9,-72-1,-133-10,91 3,-787-36,-57 31,991 26,23 2,22 3,43 12,2-3,99 17,-144-32,421 67,-120-36,-90-11,572 28,-786-51,1155 28,-612-17,334 2,-165-13,-759-2,0-2,-39-8,-45-6,-140-2,-333-13,-252-5,593 23,-1109-84,682 8,267 22,364 60,-131-28,283 55,457 111,-278-77,-48-9,623 98,6-44,-76-26,-423-40,-77-4,166 14,-89-5,-261-22,-41-3,-30-2,-19 0,-14-9,0 0,0 1,0-1,1 0,-1 1,0-1,0 0,0 1,0-1,0 0,0 1,0-1,0 0,0 1,0-1,0 0,0 1,0-1,0 0,0 1,0-1,0 0,0 1,0-1,-1 0,1 1,0-1,0 0,0 0,-1 1,1-1,0 0,0 1,0-1,-1 0,1 0,-2 1,0 0,1 0,-1-1,0 1,1-1,-1 1,0-1,0 0,0 0,1 1,-1-1,0-1,0 1,0 0,1 0,-1-1,0 1,-2-1,-38-13,34 11,-56-19,-119-25,-47 6,143 28,-221-27,194 29,-291-20,51 14,-68-2,-14 5,123 1,199 8,-78-1,257 9,85 15,-70-7,196 14,177 12,33-4,25 1,-393-28,1254 40,-181-46,-1135-5,-51 5,-1-1,1 0,-1 0,0 0,0 0,1-1,-1 0,0 0,0 0,4-3,-8 5,0 0,0-1,1 1,-1 0,0-1,0 1,1 0,-1-1,0 1,0 0,0-1,0 1,0 0,0-1,1 1,-1-1,0 1,0 0,0-1,0 1,0-1,0 1,-1 0,1-1,0 1,0 0,0-1,0 1,0-1,0 1,-1-1,-11-11,-17-6,-20-1,0 1,-1 3,-1 2,-65-8,106 19,-538-86,-454 2,545 70,-370-5,253 9,61 12,504 1,8 1,16 4,29 6,109 16,201 11,-274-32,210 10,-108-8,897 8,-517-47,-251-6,-141 12,-63 8,-81 12,-4 2,-1-1,1-1,0-1,33-12,-54 16,0 1,1 0,-1-1,0 1,0-1,0 1,0-1,0 0,0 0,0 1,0-1,0 0,-1 0,1 0,0 0,0 0,-1 0,1 0,-1 0,1 0,0-2,-1 2,0 0,0 0,-1 0,1 1,0-1,-1 0,1 0,-1 0,1 0,-1 1,1-1,-1 0,1 1,-1-1,0 0,1 1,-1-1,0 1,0-1,1 1,-2-1,-6-3,1 0,-1 1,0 0,-14-4,-342-55,8 28,-217-15,-11 8,309 24,115 7,-1707-97,1575 95,-471-11,439 24,319-1,6 3,14 4,23 5,78 13,166 13,-94-20,93 5,33 1,-12-1,691-8,-768-14,233-3,-261-11,-36 0,-136 11,0-1,47-14,-72 17,1 0,0 0,-1 0,1 0,-1 0,1 0,-1 0,1 0,0 0,-1-1,1 1,-1 0,1 0,-1-1,1 1,-1 0,1-1,-1 1,0 0,1-1,-1 1,1-1,-1 1,0-1,0 1,1-1,-1 1,0-1,0 1,1-1,-1 1,0-1,0 0,0-1,-1 1,0 0,0 0,1 0,-1 0,0 0,0 0,0 1,0-1,0 0,0 0,0 1,-2-2,-43-17,-51-6,82 22,-96-22,-20 5,-11-4,-79-8,-16 2,40 6,-401-39,192 25,-827-64,1154 96,-397-11,657 16,206 2,-6 24,192 9,-164-7,385-13,-745-14,7 0,-51-3,-12-1,-15-2,18 5,-104-24,76 19,-224-43,-77-2,211 37,-41-6,-58-5,104 11,69 10,-73-16,79 12,-56-4,90 11,-1-1,1 0,0 0,0-1,0 0,1 0,-1-1,-7-4,-14-7,1 3,0 2,-39-9,3 0,60 18,-37-12,-44-9,21 5,47 12,0 0,0 1,-19-2,10 3,-48-14,48 11,-46-7,-58-8,44 5,-13 3,67 9,-39-10,-28-4,0 4,30 2,49 8,0 0,-35-1,-5-2,21 1,-25-5,54 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20.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106 4661,'0'-12,"0"-3,0 0,0 0,-1 0,-1 0,-1 0,0 0,-5-14,4 15,1 0,0 0,2-1,0 1,0 0,1-1,3-18,-1-14,-2-292,13 214,-1-12,-13 105,1 12,-1-1,2 1,1-1,4-21,-2 17,-1 0,-1 1,-1-1,-4-34,1-4,2 39,-2 0,-5-31,-6-45,4 54,-28-88,-3 24,37 94,0-1,1 1,1-1,0 1,4-34,-1-2,-2 19,-1 12,1 1,1 0,7-41,-2 38,-2-1,0 0,-2 0,0-26,11-63,-13 92,-1-21,2 1,8-46,-3 50,-1-1,-1-47,-4 46,1-1,8-47,-7 63,0 1,-3-46,-1 39,4-34,4 21,-3 26,1-35,-3-41,-3-78,-4 128,3 26,-1-35,5-588,12 528,-14 77,0 14,1 1,1-1,7-38,-5 42,-1 0,-1 0,-2-34,1 20,0 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24.5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14214 1,'-17'1,"0"1,0 0,-21 7,-24 3,29-8,6 0,-38 0,-48 8,18-10,-98-4,150-4,-27-1,-131-5,143 13,-84-3,99-3,-27-2,-695 7,653 13,70-12,-67 8,-54 7,119-11,-24 2,-70 5,70-13,-90 2,115 5,-27 1,-42 6,-1255-14,1221-12,114 13,13 1,-1-1,0-1,-36-6,30 3,1 1,-1 1,1 2,-31 2,-7 0,-100-15,51 0,-365 14,365-14,-1260 14,1217 11,-48 1,154-13,-78 9,95-6,0-1,-40-4,35 1,-40 2,34 5,-27 1,-582-8,540 15,24-16,-100 3,139 5,20-3,-31 1,-34-6,-138 4,184 3,20-1,-34 0,-1897-7,998 5,234-2,615 13,85-14,0 2,0 1,0 0,-41 11,46-8,-1-1,-30 1,8-1,22-2,-6 1,1 2,-30 7,-79 14,128-24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2:43.4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113 177,'68'3,"95"17,-33-3,357 35,-126-24,-154-15,760 6,-657-21,331 2,-503 13,38-4,-99-3,95-7,-63-1,119-11,1065 14,-1220 6,-33-1,-14-3,106 6,-38-1,-49-3,-3-1,73 4,20 5,-124-12,0 0,0 1,0 0,0 1,15 6,33 8,34 6,-50-11,89 11,-101-19,13 5,49 16,-31-8,-32-7,-1 0,0 3,27 15,-15-8,59 18,-78-29,44 10,-41-12,31 11,-30-7,0 0,33 22,-44-25,0 0,0-2,23 8,12 5,-31-12,1-2,-1 0,40 5,-30-6,81 18,-35-11,-37-7,102 8,-31-6,-1-1,64 10,13-3,161-7,-193-7,-121 2,1-2,-1-1,48-10,-9 0,-45 9,1-1,26-9,-39 10,1 1,-1 0,23-1,10-1,18 1,-51 4,1 0,-1-1,18-4,-12 2,-1 0,37 0,-37 3,0 0,0-2,25-5,-20 2,0 1,31-1,-32 4,-1-1,43-10,-44 7,36-3,-19 3,4 1,0 2,55 4,-18 0,-39-3,45 2,-84-1,0 0,0 0,0 0,0 0,0 0,0 0,0 0,0 1,0-1,0 0,0 1,0-1,0 1,0-1,0 1,-1-1,1 1,0 0,0-1,-1 1,1 0,0 0,-1 0,1-1,0 1,-1 0,1 0,-1 0,0 0,1 0,-1 0,0 0,1 0,-1 0,0 0,0 0,0 0,0 0,0 0,0 0,0 0,-1 0,1 0,0 0,0 0,-1 0,1 0,-1 1,-1 2,0 0,0 0,0 0,0-1,0 1,-1-1,1 0,-1 0,0 0,-6 5,-7 1,1 0,-1-2,-1 0,1-1,-1 0,-1-2,1 0,0 0,-29 0,-21 8,49-8,1 0,-34 1,11-2,-46 8,-2 0,-127 14,177-20,-20 2,-154 26,13 3,36-10,111-20,0-3,-75-4,33-2,73 4,0-1,0 0,1-2,-1-1,0-1,1 0,-23-8,6-5,0-2,-49-33,36 21,-27-24,-135-83,201 132,1-1,-1 0,2-1,-1 0,1-1,0 0,-11-15,19 24,1-1,0 0,-1 0,1 0,-1 1,1-1,0 0,-1 0,1 0,0 0,0 1,0-1,0 0,0 0,0 0,0 0,0 0,0 0,0 1,0-1,0 0,1 0,-1 0,0 0,1 0,-1 1,0-1,1 0,-1 0,1 1,-1-1,1 0,0 1,-1-1,1 1,0-1,-1 1,1-1,0 1,0-1,0 1,-1-1,1 1,0 0,0 0,0-1,1 1,8-2,-1 0,1 0,16 0,-8 0,29-3,-1 1,88 5,-48 1,55-4,151 4,-203 3,69 2,-98-4,83 13,-86-7,93 1,-133-9,0 1,0 0,23 7,21 2,-58-10,-1-1,1 0,0 1,0-1,-1 1,1 0,0 0,-1 0,1 0,0 0,-1 1,0-1,1 1,1 1,-4-2,0-1,0 0,0 1,0-1,0 1,-1-1,1 0,0 1,0-1,-1 0,1 1,0-1,0 0,-1 1,1-1,0 0,-1 0,1 1,0-1,-1 0,1 0,-1 0,1 1,0-1,-1 0,1 0,-1 0,1 0,0 0,-1 0,1 0,-1 0,1 0,-1 0,1 0,0 0,-1 0,1 0,-1 0,1 0,0-1,-1 1,-20-2,-25-8,-16-3,-2 3,-88-4,-69-4,60 3,-537-33,189 4,324 30,-106-11,-71-36,376 63,-1-1,0-1,20-2,5 1,296 17,-49 6,-78-8,164-2,-86-6,47-1,-331-5,1 0,-1 0,1 0,-1 0,0 0,1 0,-1-1,0 1,1 0,-1-1,0 1,0-1,1 0,0 0,-2 0,0 1,0 0,0-1,0 1,0-1,0 1,0 0,0-1,-1 1,1 0,0-1,0 1,0 0,-1-1,1 1,0 0,0-1,-1 1,1 0,0 0,-1-1,1 1,0 0,-1 0,1 0,0-1,-1 1,1 0,-1 0,-45-18,37 15,-53-17,-119-22,-63-5,-45 0,-300-20,-23 25,580 39,-428-29,-98-4,338 31,182 5,49 2,0-1,0 2,0-1,18 8,-15-5,139 35,20-8,-121-24,229 30,32-8,-103-12,418-4,-401-16,104 2,-331 0,0 0,0 0,0 1,1-1,-1 0,0 0,0 0,1 0,-1 0,0 0,0 0,1 0,-1 0,0 0,0 0,1 0,-1 0,0 0,0 0,1 0,-1 0,0 0,0 0,0 0,1-1,-1 1,0 0,0 0,0 0,1 0,-1 0,0-1,0 1,0 0,1 0,-1 0,0-1,0 1,0 0,0 0,0-1,-11-6,-26-7,33 12,-27-7,-1 1,-37-4,3 0,-104-11,119 17,-179-11,-261-18,215 30,-17 0,-224-10,131 12,269 3,222 13,46 0,20 0,122 5,0 1,2-6,2-1,-94 0,-173-14,-30 2,0 0,0 0,1 0,-1 0,0 0,0 0,0 0,0 0,0 0,0 0,0 0,0 0,0 0,0 0,1 0,-1-1,0 1,0 0,0 0,0 0,0 0,0 0,0 0,0 0,0 0,0 0,0 0,0 0,0 0,0 0,1 0,-1 0,0 0,0-1,0 1,0 0,0 0,0 0,0 0,0 0,0 0,0 0,0 0,0 0,0 0,0-1,0 1,0 0,0 0,0 0,0 0,0 0,0 0,-1 0,1 0,0 0,0 0,0 0,0-1,0 1,0 0,0 0,0 0,0 0,0 0,0 0,0 0,0 0,-1 0,-16-5,-74-10,3 3,20 0,50 8,-1 0,1 2,-22-1,-87-5,103 5,-217 0,129 5,-1204-2,1085-7,92 1,-158-12,-77-2,70 8,283 12,-29-1,39 3,21 2,232 52,-51-20,-83-17,6-5,-14-3,178 10,-234-19,56 4,57 0,41-6,-241-9,21 3,-94-20,-95-17,107 28,-442-47,223 40,-305-9,237 11,127 2,156 6,71 6,-60 0,122 7,1 2,0 1,-1 1,35 12,-28-8,-1-1,60 7,-50-11,43 11,-48-8,68 6,72-1,38 1,-116-12,95-3,-193 2,0 0,0 0,0 0,1 1,-1-1,0 0,0 0,0 0,1 0,-1 0,0 0,0 0,0 0,1 0,-1 0,0 0,0 0,1 0,-1 0,0 0,0 0,0 0,1 0,-1 0,0-1,0 1,0 0,1 0,-1 0,0 0,0 0,0 0,0-1,1 1,-1 0,0 0,0 0,0 0,0-1,0 1,0 0,0 0,0 0,1-1,-1 1,0 0,0 0,0-1,0 1,-13-6,-22-4,3 3,-42-4,28 6,-69-2,-109-6,42 1,99 13,-117-2,135-5,-48-1,84 6,-33-5,32 2,3 2,-42 3,-19-1,45-6,-27-1,1 1,36 1,-56-6,31 7,44 4,0 0,-28-6,-68-9,82 12,1 1,-34 2,32 0,-55-5,30 0,1 1,-67 6,28 0,-874-2,964 0,0 0,1 0,-1 0,0 0,1 0,-1 1,0-1,1 0,-1 1,1-1,-1 1,-2 1,4 4,13 3,55 21,0-3,95 23,-83-27,106 16,-59-15,1-5,-22-4,119 13,-64-11,35-2,-108-11,365 11,-97-2,-202-1,-102-5,53-1,-81-5,-1 1,36 8,19 2,41 9,-29-4,-66-13,-1 2,29 10,25 7,-65-18,-19 0,-21-2,-64-17,4 4,-100-4,114 12,-66 4,139-2,1 0,0 0,-1 0,1 0,0 0,-1 0,1 0,0 0,-1 0,1 0,0 0,-1 0,1 0,0 0,-1 0,1 0,0 0,-1 0,1 0,0 0,-1 1,1-1,0 0,-1 0,1 0,0 1,0-1,-1 0,1 0,0 1,0-1,0 0,-1 0,1 1,0-1,0 0,0 1,0-1,0 0,-1 1,1-1,0 0,0 1,0-1,0 0,0 1,16 12,28 10,171 47,-185-62,229 53,-98-26,68 2,-154-27,-54-7,387 49,302-8,-499-31,58-1,226-13,-505 0,1-1,-1-1,0 0,-10-4,-25-8,-133-19,143 28,-46-2,-3 0,-173-10,125 13,-637-10,766 15,-105 0,-405 10,395-9,-18 1,135-2,1 0,-1 0,1 0,-1 0,0 0,1 0,-1 0,1 0,-1 0,1 0,-1 0,1 0,-1 1,0-1,1 0,-1 0,1 1,-1-1,1 0,0 1,-1-1,1 0,-1 1,1-1,0 1,-1 0,10 8,24 5,1-6,35 3,-2 0,343 48,-147-25,-258-33,599 75,15-21,245 17,63-39,-824-32,99-3,-200 2,36-4,-35 4,-1-1,1 1,-1 0,0-1,1 0,-1 0,0 0,1 0,-1 0,0 0,0 0,3-3,-5 3,0 1,1 0,-1-1,0 1,0-1,0 1,0-1,0 1,0-1,0 1,0 0,0-1,0 1,0-1,0 1,0-1,0 1,-1-1,1 1,0 0,0-1,0 1,-1-1,1 1,0 0,0-1,-1 1,1 0,0-1,-1 1,1 0,0 0,-1-1,1 1,0 0,-1 0,1 0,-1-1,1 1,-1 0,1 0,-1 0,-25-9,21 7,-45-13,0 3,-63-8,-9-2,-9 2,26 5,-289-28,214 28,-468-18,488 32,-142 3,290-2,-1 1,0 1,-20 5,30-6,1 0,-1 0,0 0,1 1,-1-1,1 0,0 1,-1 0,1-1,-3 4,4-4,1 0,-1 0,0 0,1 0,-1 0,1 0,-1 1,1-1,-1 0,1 0,0 0,0 1,0-1,0 0,0 0,0 0,0 1,0-1,0 0,0 0,1 1,-1-1,0 0,2 2,-1-1,1 1,0 0,-1-1,1 1,0-1,1 1,-1-1,0 0,1 0,-1 0,1 0,0-1,0 1,3 1,46 17,-39-16,52 15,86 14,-64-15,-4-4,107 4,-131-14,-51-3,541 25,-273-24,207-4,-416-2,121-23,-178 25,47-12,-52 12,-1 1,1-1,-1 0,1 0,-1 0,0-1,0 1,0-1,5-5,-8 8,0-1,-1 0,1 0,0 0,0-1,-1 1,1 0,-1 0,1 0,-1 0,1-1,-1 1,0 0,1 0,-1-1,0 1,0 0,0-1,0 1,0 0,0 0,-1-3,0 2,0 0,0 0,0-1,0 1,-1 0,1 0,-1 1,1-1,-1 0,0 0,-2-1,-3-2,0 0,1 1,-2 0,1 0,0 1,-10-3,-169-50,-374-47,334 90,86 8,-291 1,242 6,-31 10,204-12,-21 0,34 0,23 0,204-13,52 12,260 3,-234 17,41 0,-31-1,21 1,-438-24,-121-20,2 13,88 8,71 0,-620-22,184 13,-90 14,559 4,22 4,10-9,0 1,0-1,0 1,0 0,0-1,0 1,1-1,-1 1,0-1,0 1,1-1,-1 1,0-1,1 1,-1-1,1 1,-1-1,0 1,1-1,-1 0,1 1,-1-1,1 0,-1 0,2 1,9 5,1-1,-1-1,1 0,0 0,0-1,14 1,14 5,373 71,7-29,-287-37,439 42,-150-16,-257-32,0 1,-152-7,-7-1,0 0,0 0,0-1,0 0,0 0,0 0,0-1,10-2,-16 3,0 0,1 0,-1 0,0 0,0 0,0-1,0 1,0 0,0 0,0 0,0 0,0 0,0 0,0 0,0-1,0 1,0 0,0 0,0 0,0 0,0 0,0 0,0 0,0-1,0 1,0 0,0 0,0 0,0 0,0 0,0 0,0-1,0 1,0 0,0 0,0 0,0 0,0 0,0 0,0 0,-1 0,1 0,0 0,0-1,0 1,0 0,0 0,0 0,0 0,-1 0,-9-7,-11-4,-50-18,-100-29,-80-5,88 23,-157-32,138 33,-169-24,-234-49,150 31,426 80,-385-86,254 41,130 42,3 2,1 0,0 0,0-1,0 0,1 0,-1-1,-6-5,15 8,0 0,0 0,0 0,0 1,0-1,0 1,0 0,1 0,3 0,211 12,117 10,136-16,-276-8,-185 3,1-2,-23-4,-85-21,-101-13,41 13,24 5,-112-20,87 23,144 15,21-1,23-1,249 11,-105 1,20-1,100 1,800-7,-1049-5,-38 3,0 1,1 0,-1 1,0 0,0 0,0 0,15 3,135 38,-56-23,-28-6,37 13,-11-11,53 9,-1-6,-8-2,-69-4,120 0,-82-7,662 11,-735-17,72-11,-78 8,-19 3,-1 0,-1-1,1 0,22-9,-24 9,0-1,0 2,0-1,18 0,-7 0,91-9,-79 8,22-2,-53 5,1 0,-1 0,1 0,-1 0,0-1,0 1,0-1,0 1,0-1,0 0,0-1,3-2,-5 4,-1 0,1 1,-1-1,1 0,-1 0,0 0,1 0,-1 0,0 1,0-1,1 0,-1 0,0 0,0 0,0 0,0 0,0 0,-1 0,1 0,0 0,0 0,0 1,-1-1,1 0,-1 0,1 0,0 0,-1 0,1 1,-1-1,0 0,1 1,-1-1,0 0,1 1,-1-1,0 1,0-1,1 1,-1-1,0 1,-2-1,-43-21,38 19,-46-15,-81-18,73 21,-82-12,36 9,-11 1,10 2,-167-16,212 26,-145-5,92 5,-842-10,849 15,83 1,0 1,0 1,0 2,-41 11,67-15,0-1,-1 0,1 1,-1-1,1 1,0 0,0-1,-1 1,1 0,0 0,0 0,0-1,0 1,0 0,-2 3,3-4,0 1,0-1,0 1,-1 0,1-1,0 1,0-1,0 1,0-1,0 1,1 0,-1-1,0 1,0-1,0 1,0-1,1 1,-1-1,0 1,0-1,1 1,-1-1,1 1,-1-1,1 1,2 2,1 0,-1-1,1 1,0-1,-1 0,1 0,0 0,6 1,48 12,1-3,97 7,-49-14,11 0,102 10,20-11,21 2,166 1,-257-9,-216-20,-181-20,181 35,34 5,-210-26,24 10,-62-2,-58 1,-11 1,23 6,-16-1,152 13,224 1,1 2,58 11,3-3,-6-1,64 6,-10-3,42 8,-102-9,-327-22,-115 5,191 7,-187-2,334 0,-1 0,1 0,0 0,-1-1,1 1,0 0,-1 0,1 0,-1 0,1 0,0 0,-1 0,1 1,0-1,-1 0,1 0,-1 0,1 0,0 0,-1 1,1-1,0 0,0 0,-1 0,1 1,0-1,-1 0,1 1,0-1,7 7,20 5,169 24,8-14,439 34,-454-46,798 8,-736-19,100-19,-94 1,-139 7,-72 6,49 0,-63 4,51-9,-52 6,60-2,34-6,727 14,-740 12,277-14,-276-12,-87 13,1-1,36-7,-27 2,0 1,52 1,24-9,-51 14,66-2,-84-5,27-1,-41 8,53-1,-55 0,-21-1,-9-1,-33-7,-32-6,-19 3,-3 1,51 5,-59-1,-52-1,65 3,8 0,-97-2,-87-8,67 4,35 4,-168-11,256 12,-36 0,-255 6,352 0,-12 0,20 5,11 4,163 120,-106-79,113 109,-154-129,-1 0,33 54,-53-77,-2-5,0 1,0 0,-1-1,1 1,-1 0,0 0,0 0,0 0,0 0,0 3,-1-5,0 0,0-1,0 1,0-1,0 1,-1-1,1 1,0-1,0 1,0-1,-1 1,1-1,0 1,-1-1,1 1,0-1,-1 1,1-1,-1 0,1 1,-2-1,-19 5,-229 7,109 0,-26 1,-261 13,96-2,49 2,17-1,-195 12,449-37,0 1,0 0,0 1,0 1,0-1,0 2,-19 7,31-11,0 0,0 0,0 0,0 0,-1 1,1-1,0 0,0 0,0 0,0 0,0 0,-1 0,1 0,0 1,0-1,0 0,0 0,0 0,0 0,0 1,0-1,-1 0,1 0,0 0,0 0,0 1,0-1,0 0,0 0,0 0,0 0,0 1,0-1,0 0,0 0,0 0,0 1,1-1,-1 0,0 0,0 0,0 0,0 0,0 1,0-1,0 0,0 0,1 0,-1 0,0 0,0 1,14 6,17 1,153 12,-63-8,176-3,-11-2,214 0,-296-9,679 2,-865-2,-1 0,0-1,1-1,-2-1,33-13,-9 4,123-44,5 18,-148 36,0 1,1 2,-1 0,39 3,-3 0,646-2,-602-13,-81 11,1 0,0-2,-1 0,27-10,-18 5,41-18,-78 28,-1 0,1-1,-17-1,-3 0,-75-1,-93 4,146 3,-53 3,-750-8,795-3,-87-15,20 1,-132-16,219 27,8 1,-58-2,-35-5,95 15,28-3,1 1,0-1,-1 0,1 0,0 0,0 0,0 0,-1 1,1-1,0 0,0 0,0 0,-1 1,1-1,0 0,0 0,0 1,0-1,0 0,-1 0,1 1,0-1,0 0,0 0,0 1,0-1,0 0,0 1,0-1,0 0,0 1,11 12,7 0,1-1,1-1,-1 0,2-2,26 9,-46-18,299 104,-63-43,-133-36,-68-17,-6-2,0-1,47 2,-237 5,-2 1,-264 6,-63 0,98-1,20 1,-123-6,211-12,-233-3,268-18,59 2,64 6,-62-1,124 6,52 5,0 0,0 1,0 0,0 0,-20 3,31-2,0 0,0 0,-1 0,1 0,0 0,0 0,0 0,0 0,0 0,0 0,0 0,0 0,0 0,0 0,-1 0,1 0,0 0,0 0,0 0,0 0,0 1,0-1,0 0,0 0,0 0,0 0,0 0,0 0,0 0,0 0,0 0,0 0,0 0,-1 1,1-1,0 0,0 0,0 0,0 0,0 0,0 0,0 0,0 0,0 0,1 0,-1 1,0-1,0 0,0 0,0 0,0 0,0 0,0 0,0 0,0 0,0 0,0 0,0 0,0 0,0 1,0-1,0 0,0 0,1 0,-1 0,0 0,9 6,13 5,65 21,0-4,116 22,372 41,-504-81,110 10,-1-3,85 3,-170-14,3 0,-244-7,-72 2,151 5,-57 1,-989-8,1066 4,43-2,1-1,0 0,0 1,0 0,0 0,0 0,1 0,-1 0,0 1,0-1,1 1,-5 3,7-5,0 1,-1-1,1 1,0-1,0 1,0-1,0 1,-1-1,1 1,0-1,0 1,0-1,0 1,0 0,0-1,1 1,-1-1,0 1,0-1,0 1,0-1,1 1,-1-1,0 1,0-1,1 0,-1 1,0-1,1 1,-1-1,0 0,1 1,-1-1,1 0,-1 1,1-1,-1 0,1 0,-1 1,1-1,-1 0,1 0,0 0,28 11,-24-9,77 22,1-3,130 14,125 5,-66-20,-13-2,-52-13,-183-6,-171 3,-164-4,223-3,-79-2,101 4,-80-13,-44-3,-51-7,115 9,-43-3,146 17,-31-8,-4 0,136 14,-56-3,0 1,1 0,42 9,388 101,-335-84,61 14,3-6,-131-26,-20-4,-1-1,41 1,-48-2,-21-2,-14-4,-173-51,154 47,-197-40,-186-16,368 56,-169-18,39 7,-72-1,246 19,0 0,1 0,-1 0,0 0,0 0,1 0,-1 1,0-1,1 0,-1 1,-2 1,4-2,0 0,0 1,0-1,0 0,0 1,0-1,0 0,0 1,0-1,0 0,0 1,0-1,1 0,-1 1,0-1,0 0,0 0,1 1,-1-1,0 0,0 0,0 1,1-1,-1 0,0 0,1 0,-1 1,0-1,1 0,-1 0,0 0,0 0,1 0,0 0,46 20,-37-17,99 33,1-4,117 16,416 64,-273-54,-167-33,-4 0,-42-3,40 6,17 7,59 12,-263-44,251 68,-208-50,71 38,-101-45,34 27,-17-11,-40-30,1 0,0 1,-1-1,1 0,0 1,-1-1,1 0,-1 1,1-1,-1 1,1-1,-1 1,1-1,-1 1,1-1,-1 1,0-1,1 1,-1 0,0-1,1 1,-1 0,0-1,0 1,0 0,0-1,0 1,0 0,0-1,0 2,0-1,-1-1,0 1,0 0,0-1,0 1,0-1,0 1,0-1,0 0,0 1,-1-1,1 0,0 0,0 0,-2 0,-48-1,-156-54,95 22,84 26,-288-73,15 20,-30-17,-173-50,442 108,-41-9,97 27,-7-1,20 4,135 43,150 40,-95-33,93 19,171 19,-45-19,-293-53,273 32,-229-31,90 6,-39-6,-2 0,54 6,-180-13,-63-7,1-2,39 1,-83-5,0-1,1-1,0-1,0 0,0-1,-22-10,-28-9,-56-13,-307-84,222 70,-232-44,346 76,-26-2,78 15,28 3,0 2,-1-1,1 2,-22 0,81 33,-10-13,54 23,4-4,124 49,-88-41,408 133,-514-172,333 102,-234-67,-95-33,-1 1,48 24,-62-25,1 1,-1 0,-1 1,0 0,0 1,15 22,-13-12,-1 0,-1 2,-1-1,13 38,12 27,-19-56,1-2,29 37,-36-52,57 80,-61-85,-1 2,8 19,13 20,12 8,-11-16,2 0,64 69,-51-74,65 47,-103-82,-1-1,1-1,0 1,0-1,0 0,0 0,0 0,0-1,0 0,1 0,6-1,-4 1,1 0,-1 0,0 1,10 3,-16-3,0 0,-1 0,1 0,0 0,-1 0,1 0,-1 1,0-1,1 1,-1 0,0-1,2 6,-2-5,-1 0,1 0,0 0,0 0,1-1,-1 1,1-1,-1 1,1-1,0 0,3 2,-6-4,0-1,1 1,-1 0,1 0,-1-1,0 1,1 0,-1-1,0 1,1 0,-1-1,0 1,0-1,1 1,-1-1,0 1,0 0,0-1,0 1,1-1,-1 1,0-1,0 1,0-1,0 1,0-1,0 1,0-1,0 1,-1-2,2-18,-1 19,-1-34,2-4,-2 1,-2-1,-11-49,-12-80,22 148,-22-128,-3-21,11 79,-46-244,50 159,9 111,5-92,2 60,0 80,0 1,1 0,0 0,1 0,1 0,11-23,10-36,-15 38,6-25,-12 22,2-68,-6 141,-3 117,-23-26,-1 10,4-28,13-48,-22 160,20-144,6-47,1-1,-1 38,6-4,-1-48,0-47,-2-57,4-98,19 60,-4 32,-6 39,-7 42,0 0,-2 0,2-27,3-31,-2 35,14-56,-14 73,0-1,-1 0,1-40,-4-23,-3-66,-3 117,-3 1,-19-58,5 40,-3-7,25 66,0-1,0 1,-1 0,0-1,-2 8,-2 15,-11 133,-2-42,9-69,-32 140,-79 335,113-501,1 1,1 0,2 0,0 1,2-1,2 30,-2-55,1 0,0 0,1-1,-1 1,0 0,0 0,0 0,0-1,1 1,-1 0,0 0,0-1,1 1,-1 0,1 0,-1-1,1 1,-1-1,1 1,-1 0,1-1,0 1,-1-1,1 1,0-1,1 1,-2-1,1 0,0 0,-1-1,1 1,-1 0,1 0,0-1,-1 1,1-1,-1 1,1 0,-1-1,1 1,-1-1,1 1,-1-1,1 1,-1-1,0 1,1-1,-1 0,0 1,0-1,1 0,-1 1,0-1,0 0,0 1,0-1,0 0,0-1,12-111,-8 41,-4-90,-2 59,2-578,-7 551,1 57,-6-43,6 60,-1-56,-6-27,24 324,-6 102,-7-160,2-112,-4 249,-1-177,-18 90,-33 173,-59 164,-37 29,65-236,38-128,36-151,13-28,0 0,0 0,0 0,0 0,0 1,-1-1,1 0,0 0,0 0,0 0,0 1,0-1,-1 0,1 0,0 0,0 0,0 0,0 0,-1 0,1 0,0 1,0-1,0 0,-1 0,1 0,0 0,0 0,0 0,-1 0,1 0,0 0,0 0,-1 0,1 0,0-1,0 1,0 0,-1 0,-3-16,3-41,8-78,1-11,-6-204,-5-250,-10 414,0 13,3-27,-4-164,14 308,-1-1,2 1,3-1,15-81,-16 127,1 1,0-1,0 1,1 0,0 0,7-9,-8 13,0 0,0 1,1 0,0 0,0 0,0 0,0 1,1 0,-1 0,12-6,-15 10,-1-1,0 1,1-1,-1 1,0 0,1-1,-1 1,1 0,-1 0,1 0,-1 0,0 0,1 1,-1-1,1 0,-1 1,0-1,1 1,-1-1,0 1,1 0,-1-1,0 1,0 0,0 0,0 0,0 0,0 0,0 0,0 0,0 0,0 0,0 1,-1-1,1 0,0 1,-1-1,1 2,3 8,0 0,-1 1,3 22,-2-14,32 181,-20-62,1 0,3 53,-3-22,5 44,-6-36,3 22,2 15,14 100,-32-290,-3-21,0-20,-8-95,2 39,-5-51,-3-67,13 44,3-144,4 229,1-26,-7 84,0 0,0 0,0 0,0 0,1 0,-1 1,1-1,0 0,0 0,0 0,1-2,11 34,15 108,-19-80,19 146,-9-47,3 57,-10-106,1 25,-1 77,-7-129,2 78,-7-46,1-258,-2-157,-12 128,8 99,-2-109,6 79,-18-150,14 151,5 49,0 81,0 1,2-1,1 1,8 32,-6-33,-1 0,2 44,-2-10,11 186,-15 127,8-299,-3-32,7 44,-7-73,-1-24,0-22,-5-246,2-97,19 228,-2 22,16-74,-19 130,-15 70,0-1,1 1,-1-1,0 1,1-1,-1 0,1 1,0 0,-1-1,1 1,0-1,0 1,0 0,1-2,-2 3,1 0,-1 0,1 0,-1 0,0 0,1-1,-1 2,1-1,-1 0,0 0,1 0,-1 0,1 0,-1 0,0 0,1 0,-1 1,0-1,1 0,-1 0,1 0,-1 1,0-1,0 0,1 0,-1 1,0-1,0 0,1 1,-1-1,0 0,1 2,2 4,0 0,0 0,0 1,3 10,27 111,28 212,-41-109,-13-138,-3 162,-6-147,1-93,0-1,-2 1,0 0,-8 23,5-20,-6 37,11-63,0 1,0-1,-1 1,-5-14,-2-11,-2-59,8 54,-23-133,9 60,-24-116,-61-280,84 427,-2-15,-34-142,38 178,-26-107,36 110,7 78,1 0,1-1,2 1,6 22,11 38,15 106,-5-19,-24-121,4 87,-9-76,0-18,9 322,-16-306,-3 0,-18 73,23-121,0-1,0 0,0 0,-1 0,0 0,0-1,-1 1,-1-1,-7 12,11-20,1 1,0-1,0 0,-1 0,1 0,0 0,0 0,-1 1,1-1,0 0,-1 0,1 0,0 0,-1 0,1 0,0 0,0 0,-1 0,1 0,0 0,-1 0,1 0,0 0,-1-1,1 1,0 0,0 0,-1 0,1 0,0 0,0-1,-1 1,1 0,0 0,0 0,0-1,-1 1,1 0,0 0,0-1,0 1,0 0,-1 0,1-1,0 1,0 0,0-1,0 1,0 0,0-1,0 1,0-1,-8-22,6 15,-29-107,10 36,-32-138,28 106,-15-54,-71-325,79 337,-11-59,0-11,4-16,33 201,6 31,3 26,39 185,-24-106,-5 2,0 120,-14 55,2 54,4-227,3 126,-9 134,1-357,1 0,-1-1,1 1,0 0,0-1,0 1,1 0,1 4,1-47,-4 7,-1-7,1 0,2 0,12-62,20-63,-8 63,38-123,37-98,-59 179,-9 28,30-115,-55 188,-2 0,-1-1,-2-59,-3 1021,-4-861,-2-1,-23 97,23-126,-8 28,-2-1,-2-1,-34 69,44-108,-6 14,-2 1,-19 27,35-58,0 1,-1-1,1 0,0 1,0-1,0 1,-1-1,1 0,0 1,-1-1,1 0,0 0,0 1,-1-1,1 0,-1 1,1-1,0 0,-1 0,1 0,-1 0,1 1,0-1,-1 0,1 0,-1 0,1 0,-1 0,1 0,0 0,-1 0,1 0,-1 0,1 0,-1 0,1-1,-1 1,-8-17,1-26,-3-51,3 33,0-68,8-1153,-7 1181,1 47,6 46,-1 0,-1 1,1-1,-4-9,2 68,4 107,-2 188,-3-302,-15 68,4-29,-46 186,57-254,-20 73,-44 107,37-115,15-37,-28 55,42-95,0 1,0-1,0 0,0 0,0 0,-1 0,1-1,-6 5,8-7,-1 0,1 0,0 0,0 1,-1-1,1 0,0 0,-1 0,1 0,0 0,-1 0,1 0,0 0,0 0,-1 0,1 0,0 0,-1 0,1 0,0 0,-1 0,1 0,0 0,-1 0,1-1,0 1,0 0,-1 0,1 0,0 0,0-1,-1 1,1 0,0-1,-1 0,0-1,0 0,1 1,-1-1,1 0,-1 0,1 0,0 1,-1-1,1-3,0-286,1 137,4 65,4-1,20-89,-15 103,58-401,-65 416,9-86,8-41,-26 410,-4 53,4-241,-33 253,14-187,-72 308,-84 119,167-498,8-19,-1 0,-1-1,1 0,-2 1,1-1,-9 12,13-21,-1 0,1 1,0-1,0 0,0 0,0 0,0 0,0 0,0 0,0 0,0 0,0 0,-1 0,1 0,0 0,0 0,0 0,0 0,0 0,0 1,-1-1,1 0,0 0,0 0,0 0,0-1,0 1,0 0,0 0,-1 0,1 0,0 0,0 0,0 0,0 0,0 0,0 0,0 0,0 0,-1 0,1 0,0 0,0 0,0-1,0 1,0 0,0 0,0 0,0 0,0 0,0 0,0 0,0-1,0 1,0 0,0 0,0 0,0 0,0 0,0 0,-3-14,2-14,2-1027,-1 566,-1 484,1 0,1 0,-1 0,1 0,0 0,0 0,0 1,1-1,-1 0,5-7,-6 12,1 0,-1 0,1 0,-1 0,0 1,1-1,-1 0,1 0,-1 0,0 0,1 0,-1 1,0-1,1 0,-1 0,0 0,1 1,-1-1,0 0,1 1,-1-1,0 0,0 1,1-1,-1 0,0 1,0-1,0 1,0-1,0 0,1 1,-1-1,0 0,0 1,0-1,0 1,0 0,6 18,8 34,-3-12,7 48,10 433,-30-469,-3 0,-1 0,-18 67,-58 151,69-235,-2 0,-29 51,44-87,0 1,0-1,0 0,0 0,0 0,0 0,0 1,0-1,0 0,0 0,0 0,0 0,0 0,0 1,0-1,0 0,0 0,-1 0,1 0,0 0,0 0,0 1,0-1,0 0,0 0,-1 0,1 0,0 0,0 0,0 0,0 0,-1 0,1 0,0 0,0 0,0 0,0 0,-1 0,1 0,0 0,0 0,0 0,0 0,-1 0,1 0,0 0,0 0,0 0,0 0,0 0,-1 0,1 0,0 0,0 0,0-1,0 1,0 0,0 0,-1 0,1-1,-3-15,2-26,1 40,1-102,7-148,-2 179,20-149,-7 78,-3 17,3-57,0 7,-10 85,-5-154,-4 177,10 341,-9-253,1 249,-3-146,-3-54,-2-1,-23 97,10-67,-42 134,54-207,-21 54,-3-2,-50 91,75-155,-1 0,0 0,0 0,-1-1,-1-1,0 1,-12 10,20-21,1 0,0 1,-1-1,1 0,-1 1,1-1,-1 0,1 0,-1 1,1-1,-1 0,1 0,-1 0,1 0,-1 0,1 0,-1 0,0 0,1 0,-1 0,1 0,-1 0,1 0,-1 0,1-1,-1 1,1 0,-1-1,-10-13,-1-33,9 34,-1-5,1-1,1 0,0-23,-2-25,-2 5,3 0,7-79,1 96,14-64,-12 77,21-90,62-163,-76 247,1 1,2 0,1 1,2 1,28-37,-46 70,29-33,-30 33,1 0,0 0,-1 0,1 1,0-1,0 1,1-1,-1 1,0 0,0 0,0 0,1 0,-1 0,5 0,-6 1,0 0,0 1,0-1,0 1,0-1,0 1,-1 0,1-1,0 1,0 0,-1 0,1 0,0-1,-1 1,1 0,-1 0,1 0,-1 0,1 0,-1 0,0 0,1 0,-1 0,0 0,0 0,0 0,0 0,0 2,1 37,-2-33,0 8,0 0,-1 0,-1 0,-1 0,-8 23,-36 70,42-95,-29 52,-3-1,-3-2,-2-2,-65 70,68-88,-1 0,-53 39,71-63,0-1,-2-2,0 0,-1-2,0-1,-36 12,53-22,1 0,-1 0,0 0,0-1,0-1,0 1,-11-2,17 0,0 1,0 0,0-1,0 0,0 0,0 1,0-2,0 1,1 0,-1-1,1 1,-1-1,1 0,-1 0,1 0,0 0,0 0,0 0,0 0,0-1,1 1,-1-1,1 0,-3-3,-1-15,0 0,2 0,0 0,0-23,2 29,1-254,2 248,2 0,0-1,1 2,1-1,1 1,1 0,15-28,-7 20,1 1,1 0,1 1,31-32,-34 42,2 1,0 0,1 2,0 0,1 1,0 0,1 2,0 1,1 0,0 2,0 0,45-6,-5 9,110 6,-152 0,0 1,-1 0,1 2,-1 0,0 1,34 17,-24-8,0 1,-2 1,37 30,-58-43,-1 1,1 0,-1 0,-1 0,1 1,-1-1,1 1,-2 0,1 1,-1-1,0 1,0-1,-1 1,1 0,-2 0,1 0,-1 0,0 0,0 0,-1 1,-1 8,1-5,0 1,-1-1,-1 0,0 0,-6 19,5-24,0 1,0-1,-1 0,0 0,0 0,0-1,-1 0,1 1,-1-2,-8 8,-11 5,0-1,-1 0,-47 20,-86 26,138-55,-35 9,0-3,-1-2,-89 6,90-12,-56 2,-137-9,184-3,2-2,-1-2,-67-21,40 4,-124-56,172 64,2-2,-58-39,82 48,1-1,0 0,1-1,0 0,1-2,0 1,2-1,-17-27,23 28,0 0,1 0,1-1,0 1,1-1,-1-20,3 32,-1 0,1-1,0 1,0 0,0-1,1 1,-1 0,1-1,0 1,-1 0,2 0,-1 0,0 0,1 0,-1 0,1 0,0 0,0 0,0 1,0-1,0 1,4-3,0 0,1 0,0 1,1 0,-1 1,1 0,-1 0,14-3,7 0,0 2,0 1,0 2,0 0,30 4,13-1,-23-1,-1 3,0 1,0 3,63 18,249 81,-239-66,-103-33,0 0,0 1,-1 0,25 20,-37-25,-1-1,0 0,1 1,-1 0,-1 0,1 0,0 0,-1 0,0 1,0-1,0 1,-1-1,2 7,-3-9,1 1,-1-1,0 1,0-1,0 1,0-1,0 1,0-1,-1 1,1-1,-1 1,0-1,0 0,0 1,0-1,0 0,0 0,-1 1,1-1,-1 0,1 0,-1-1,0 1,0 0,0-1,-3 3,-40 22,-1-1,-91 32,92-41,-2-2,-80 13,63-18,-124 1,124-10,-9 1,-1-3,1-3,-95-19,51-2,41 11,1-3,0-3,-71-32,-19-13,95 40,-98-50,143 64,-15-6,38 16,0 1,0 0,0-1,0 1,0-1,0 1,0-1,1 0,-1 0,1 0,-1 0,-1-4,2 5,1 1,0-1,1 0,-1 1,0-1,0 1,0-1,0 0,0 1,1-1,-1 1,0-1,0 1,1-1,-1 1,0-1,1 1,-1-1,0 1,1-1,-1 1,1 0,-1-1,1 1,-1 0,1-1,-1 1,1 0,0 0,-1-1,1 1,-1 0,1 0,-1 0,1 0,0 0,-1 0,1 0,-1 0,1 0,1 0,30-1,-28 1,45 4,1 1,75 20,-24-5,443 81,-334-72,-126-19,93 1,-38-4,16-4,-230-4,-81 2,28 18,0 0,8-1,10-1,-16-3,-228 12,200-18,82-3,-8 6,103-13,41 3,-12 1,2-2,0-3,0-2,69-15,50-17,-57 8,101-28,-46-3,-36 11,-113 41,-1-1,29-18,-31 16,1 1,38-15,78-16,-1 19,-54 11,66-1,-122 9,-16 2,0 0,-1 0,1-1,-1 0,1 0,-1-1,0 0,12-7,-14 8,-1-1,0 1,1 0,-1 0,1 0,0 1,0 0,-1 0,1 1,0-1,0 1,0 1,0-1,6 2,-8-2,-1 1,1 0,0 0,-1 0,1 1,-1-1,1 1,-1 0,0 0,1 0,-1 0,0 0,-1 1,1 0,0-1,-1 1,1 0,-1 0,0 0,0 1,0-1,1 4,2 12,-1-1,-1 0,0 1,-2-1,0 1,-1 0,-3 25,-1-27,0 1,-1 0,-1-1,0 0,-1 0,-11 17,-2 9,-117 221,118-229,7-13,3-5,0 0,-1-1,-1 0,-21 23,32-39,0 0,0 1,0-1,-1 0,1 1,0-1,-1 0,1 1,0-1,-1 0,1 1,0-1,-1 0,1 0,-1 0,1 1,0-1,-1 0,1 0,-1 0,1 0,-1 0,1 0,0 0,-1 0,1 0,-1 0,1 0,-1 0,1 0,-1 0,1 0,-1-1,-3-14,8-22,19-27,13-30,56-105,-64 129,-23 54,1 0,0 0,1 1,1 0,1 0,18-25,-26 40,-1 0,0-1,0 1,1-1,-1 1,0 0,1-1,-1 1,0 0,1 0,-1-1,1 1,-1 0,0 0,1-1,-1 1,1 0,-1 0,1 0,-1 0,1 0,-1 0,1 0,-1 0,0 0,1 0,-1 0,1 0,-1 0,1 0,-1 0,2 1,7 14,0 32,-9-41,2 4,5 38,1 75,-8-75,1-15,-2-1,-1 1,-11 58,-47 162,46-191,-8 86,13-67,-10 96,7-87,7-59,-2 63,6-83,3 8,3-20,4-10,5-7,28-29,-16 20,2 0,48-36,-64 55,0 2,1-1,-1 1,1 1,0 1,1 0,-1 0,1 1,0 1,-1 0,1 1,25 2,10 2,0 3,58 15,-91-18,163 35,42-6,-210-31,1 1,21 8,-26-8,-1 1,0-1,1 0,0-1,-1 0,1 0,0 0,-1-1,1 0,0 0,0-1,-1 0,10-2,-15 3,1-1,-1 0,0 0,0 0,0-1,1 1,-1 0,0 0,0 0,-1-1,1 1,0-1,0 1,-1-1,1 1,-1-1,1 1,-1-1,1 1,-1-1,0 1,0-4,-1-43,-1 31,2-254,5 199,2-88,-8 52,2-156,24 2,-19 220,19-79,13 9,2-6,-34 87,-4 20,0 0,7-20,-9 30,0 1,0 0,0 0,0 0,0 0,0-1,0 1,0 0,0 0,0 0,0 0,0-1,1 1,-1 0,0 0,0 0,0 0,0 0,0-1,0 1,0 0,1 0,-1 0,0 0,0 0,0 0,0 0,0 0,1 0,-1 0,0 0,0 0,0 0,0-1,1 1,-1 0,0 0,0 0,0 1,0-1,1 0,-1 0,0 0,0 0,0 0,0 0,1 0,-1 0,0 0,7 11,0 14,-2 20,-3 0,-4 55,0-17,2-39,-1-1,-2 1,-10 44,7-56,-8 29,-24 73,7-45,-40 98,29-83,39-98,1-1,-1 1,0-1,1 1,0 0,1 0,-1 0,1 0,-1 7,5-615,-5 310,4 425,-4 169,-10-171,-49 215,45-268,-48 246,47-232,3 0,-2 170,16-226,1-1,2 1,14 67,-17-103,0 0,0 0,0 0,0 0,0 0,0 0,1 0,-1 0,0-1,0 1,0 0,0 0,0 0,0 0,1 0,-1 0,0 0,0 0,0 0,0 0,0 0,0 0,1 0,-1 1,0-1,0 0,0 0,0 0,0 0,0 0,0 0,1 0,-1 0,0 0,1-29,-1 13,0 1,-6-27,-5-3,3 0,-6-89,2 35,6 57,-1-62,6 20,3-70,0 140,2 1,0-1,0 1,1 0,1 0,0 1,1 0,0 0,1 0,16-18,-24 29,1 0,-1 1,1-1,-1 1,1-1,-1 1,1 0,-1-1,1 1,0-1,-1 1,1 0,0-1,-1 1,1 0,0 0,-1 0,1-1,0 1,-1 0,1 0,0 0,-1 0,1 0,0 0,0 1,-1-1,1 0,0 0,0 1,1 0,-1 0,1 0,-1 0,1 1,-1-1,0 1,1-1,-1 1,0 0,0-1,1 3,4 8,-1 1,6 20,-9-26,10 33,14 77,-24-99,2 12,2 47,-6-66,1 0,1 0,0-1,1 1,6 17,-6-20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1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417 2884,'46'-79,"-13"25,70-98,-63 96,-1 5,2 2,55-51,-47 53,49-49,-72 67,-3 2,-18 22,-10 12,-95 140,41-45,17-26,17-29,2 0,-27 82,6-12,42-113,-39 105,38-97,0 0,0 0,1 0,1 1,0-1,0 0,3 16,-3-27,1 0,0-1,0 1,0 0,0-1,0 1,0 0,0-1,0 1,1 0,-1-1,0 1,0 0,0-1,1 1,-1 0,0-1,1 1,-1-1,1 1,-1-1,0 1,1-1,-1 1,1-1,-1 1,1-1,0 0,-1 1,1-1,-1 0,1 1,0-1,-1 0,1 0,0 0,-1 0,1 0,0 1,-1-1,1 0,0 0,-1-1,1 1,0 0,-1 0,1 0,0 0,-1-1,1 1,0 0,-1 0,1-1,-1 1,1 0,-1-1,1 1,-1-1,1 1,0-2,7-4,0-1,-1 0,9-11,-7 8,190-197,-155 159,129-142,62-65,-126 152,-52 51,-21 19,2 1,65-41,-102 72,-1 1,0 0,1-1,-1 1,1 0,-1 0,1-1,-1 1,1 0,-1 0,1 0,0-1,-1 1,1 0,-1 0,1 0,-1 0,1 0,-1 0,1 0,0 0,-1 0,1 1,-1-1,1 0,-1 0,1 0,-1 1,1-1,-1 0,1 1,-1-1,1 0,0 1,-1 1,1-1,0 1,0 0,-1-1,1 1,-1 0,1-1,-1 1,0 0,1 0,-1 2,0 5,-1 1,1-1,-4 13,-34 105,-18 76,-4-31,31-96,-25 47,39-98,15-25,0-1,0 1,0 0,0 0,0 0,0 0,0 0,0 0,0 0,0 0,0 0,0 0,0 0,0 0,0 0,0-1,0 1,0 0,0 0,0 0,0 0,0 0,0 0,0 0,0 0,0 0,-1 0,1 0,0 0,0 0,0 0,0 0,0 0,0 0,0 0,0-1,0 1,0 0,0 0,0 0,0 0,0 0,0 0,-1 0,1 0,0 0,0 0,0 0,0 0,0 0,0 0,0 0,0 0,0 0,0 0,0 0,0 1,0-1,0 0,-1 0,1 0,6-17,9-14,1 2,2 0,0 1,44-48,-52 63,341-375,-345 382,69-66,-53 45,-19 23,-1 0,1 1,0-1,0 1,0-1,7-4,-12 17,0-1,0 1,-5 11,-92 206,66-158,12-28,-3 0,-42 53,41-59,1 1,1 1,-22 46,36-64,8-17,6-12,18-31,58-78,0 0,2-17,198-248,-161 255,-119 129,0-1,-1 1,2 0,-1 0,0 0,0 0,0 0,0 0,1 1,-1-1,0 0,1 0,-1 1,1-1,1 0,-2 1,-1 1,0-1,1 0,-1 0,1 1,-1-1,0 0,1 1,-1-1,1 0,-1 1,0-1,0 0,1 1,-1-1,0 1,0-1,1 0,-1 1,0-1,0 1,0-1,0 1,0-1,0 1,0-1,0 1,0-1,0 0,0 2,0 8,-1 0,0 0,-3 12,2-12,-10 50,5-28,-4 43,6-26,-2 30,-6 66,13-120,0 30,2-38,-2-17,0 0,0 0,0 0,0-1,0 1,0 0,0 0,0 0,0 0,0 0,1 0,-1 0,0 0,0 0,0 0,0 0,0-1,0 1,0 0,0 0,0 0,0 0,0 0,0 0,1 0,-1 0,0 0,0 0,0 0,0 0,0 0,0 0,0 0,0 0,0 0,1 0,-1 0,0 0,0 0,0 0,0 0,0 0,0 0,0 0,0 0,0 0,0 0,1 0,-1 0,0 0,0 0,0 1,0-1,0 0,0 0,0 0,0 0,0 0,10-16,0-1,1 2,0 0,20-20,-10 11,228-240,-189 203,-3-3,51-72,-99 127,-3 10,-3 21,-9 35,-4-4,-2 64,0-2,8-88,-14 53,5-29,9-34,3-9,0 0,-1 0,0-1,0 1,-1-1,0 1,0-1,-7 11,18-63,37-92,17-64,-23 61,-30 112,20-78,-25 103,-1 12,2 11,13 100,-11-85,-1 0,1 59,-6-77,1-1,3 17,0 1,-1-5,0-1,0 41,-4 25,0-54,0-32,0-9,-12-217,14 112,-5-156,-2 239,1 21,1 15,4-2,-1 0,2 0,-1 0,1-1,1 1,5 14,6 23,-12-38,5 29,2-1,17 43,37 95,-56-158,0 0,0 1,-2 0,7 34,-13-420,-1 349,-1 0,0 0,-1 1,-2-1,1 1,-11-20,5 9,-1-2,-1 1,-1 0,-1 1,-22-30,37 57,0 1,0-1,0 1,-1 0,1-1,0 1,0-1,-1 1,1 0,0-1,0 1,-1 0,1-1,-1 1,1 0,0-1,-1 1,1 0,-1 0,1 0,0-1,-1 1,1 0,-1 0,1 0,-1 0,1 0,-1 0,1 0,-1 0,1 0,0 0,-1 0,1 0,-1 0,0 0,0 2,0-1,1 0,-1 0,0 0,1 1,-1-1,1 0,-1 1,1-1,0 0,-1 1,1 1,-1 51,1-50,0 16,0-10,0 0,0 1,1-1,0 0,1 0,0 1,1-2,5 14,-2-8,-3-9,-3-22,0-35,-10-66,3 74,-2 0,-2 1,-20-53,-33-68,12-7,41 128,-23-111,-4-13,20 94,8 29,-19-47,9 47,15 34,0-1,1 0,0 1,0-1,1 0,0-1,-2-18,2-5,-2 1,-2 0,-1 1,-24-63,27 84,-1 0,0 0,0 1,-1-1,-1 1,0 1,0-1,0 2,-1-1,-1 1,0 0,0 1,0 0,-1 1,0 0,0 0,-15-4,-2-1,12 5,-1 0,-25-6,-69-8,46 9,46 7,0 0,0 1,-22 1,40 2,0 0,-1 0,1 0,-1 0,1 0,-1 0,1 0,-1-1,1 1,0 0,-1-1,1 0,0 1,-1-1,0 0,5-3,14 1,-3 1,0 1,1 1,-1 0,0 1,0 1,0 0,0 1,0 0,-1 1,1 1,-1 0,13 7,15 12,69 53,-78-51,-1 1,-2 1,0 2,-2 0,-2 2,-1 1,29 50,4 11,-34-60,-19-29,0 1,0 0,0-1,-1 1,0 1,0-1,0 0,-1 1,2 6,-4-12,-1-1,1 0,0 0,0 0,-1 1,1-1,0 0,-1 0,1 0,0 0,0 0,-1 0,1 0,0 1,-1-1,1 0,0 0,-1 0,1 0,0 0,-1 0,1-1,0 1,-1 0,1 0,0 0,-1 0,1 0,0 0,0-1,-1 1,1 0,0 0,0 0,-1-1,1 1,0 0,-1-1,-13-6,-84-47,-169-100,126 75,-57-32,169 95,18 8,-1 2,0-1,-1 2,0 0,-22-6,35 10,-1 1,1 0,-1 0,1 0,-1 0,1-1,-1 1,1 0,-1 0,1 0,-1 0,1 0,0 0,-1 0,1 0,-1 1,1-1,-1 0,1 0,-1 0,1 0,-1 1,1-1,0 0,-1 0,1 1,-1-1,1 0,0 1,-1-1,1 0,0 1,-1-1,1 1,5 17,25 21,-28-37,38 39,2-1,1-3,66 44,-13-9,149 104,144 127,-335-261,-1 3,-3 3,-2 1,-2 3,-3 1,43 69,-65-87,-2 0,23 59,-31-58,-2 0,5 39,-9-45,37 304,-40-154,-3-97,-7 7,2-35,1-10,-12 45,9-54,-12 64,7-5,11-92,-2-12,-3-14,7 22,-56-241,-4 18,40 165,-38-145,6-5,36 152,6 19,-2 2,-20-43,-38-71,65 138,5 10,-1 0,0 0,1 0,-1 0,0 0,0 0,0 0,0 1,-1-1,1 0,-2-1,3 3,0 0,0 0,0-1,0 1,0 0,0 0,-1 0,1 0,0 0,0 0,0 0,0 0,0 0,0 0,0 0,-1 0,1 0,0 0,0 0,0 0,0 0,0 0,0 0,-1 0,1 0,0 0,0 0,0 0,0 0,0 0,0 0,0 0,-1 0,1 1,0-1,0 0,0 0,0 0,0 0,0 0,0 0,0 0,0 0,0 0,0 1,0-1,0 0,-1 0,1 0,0 0,-1 11,3 8,2-7,1-1,-1 0,2 0,7 12,11 23,62 124,-46-93,-7-15,27 40,-9-16,19 30,-21-36,41 85,-74-139,4 15,-15-33,-2-10,-4-15,-92-198,38 117,50 89,-7-6,9 18,2 11,3 22,9 51,-5-52,2 61,-7-64,10 57,-5-56,1 55,-7-33,9 62,4 30,-12-132,1 11,0 0,2-1,1 1,14 41,-19-67,0 0,0 0,0-1,0 1,0 0,0 0,0 0,0 0,0 0,0 0,0 0,0 0,0 0,0 0,0 0,1 0,-1 0,0 0,0 0,0 0,0-1,0 1,0 0,0 0,0 0,0 0,0 0,0 0,1 0,-1 0,0 0,0 0,0 0,0 0,0 0,0 0,0 0,0 0,0 1,0-1,1 0,-1 0,0 0,0 0,0 0,0 0,0 0,0 0,0 0,0 0,0 0,0 0,0 0,0 0,0 0,0 1,3-16,-2-17,-1 9,-1 0,-1 0,-1 0,-8-34,-14-80,18 106,2 1,-2-41,6 64,0-23,2 23,-1 1,0-1,-1 1,1 0,-1-1,-1 1,1 0,-5-11,8 45,9 7,0 4,13 71,-12-52,-8-43,-1 0,0 1,1 18,-3-7,10 43,-6-43,2 37,2 72,-4-46,-5-65,2 1,6 40,6 2,-6-23,19 58,-25-172,-2 57,-1 0,-1 0,0 0,0 0,-2 1,-4-14,-26-116,9 33,-17-70,-8-83,29 165,-4 1,-39-95,61 180,-1 0,-1 0,0 1,0-1,-1 1,0 0,-1 1,-8-10,14 18,0-1,1 1,-1 0,0-1,1 1,-1 0,0 0,0 0,1-1,-1 1,0 0,0 0,0 0,1 0,-1 0,0 1,0-1,1 0,-1 0,0 0,1 1,-1-1,0 0,0 1,1-1,-1 0,1 1,-1-1,0 1,1-1,-1 1,1 0,-1-1,1 1,-1-1,1 1,0 0,-1-1,1 1,0 0,-1 0,1-1,0 1,0 1,-14 42,12-35,-54 241,12-48,26-130,-49 161,56-204,2 0,0 1,2 0,2 0,0 1,0 44,6-266,-2-48,-3 201,-16-66,5 35,5 19,-2 0,-27-70,24 84,-2 2,-2-1,-38-53,49 79,1 0,-1 1,-1 0,0 0,0 1,0 0,-1 1,0 0,-12-6,14 9,0 0,0 0,0 0,0 1,0 1,0-1,0 1,-1 1,1-1,0 1,-1 1,1 0,-13 2,9 2,0 0,0 1,1 1,0-1,0 2,1-1,-11 11,-6 4,-104 88,56-44,-94 96,141-133,-8 9,-44 59,70-83,-84 128,82-122,2 0,0 0,2 1,0 1,-7 31,14-48,0 1,0-1,0 1,1-1,0 1,0-1,0 1,3 8,-3-12,1-1,-1 1,1-1,0 0,0 0,0 1,-1-1,1 0,0 0,0 0,1 0,-1 0,0 0,0 0,0 0,1-1,-1 1,0 0,1-1,-1 1,1-1,-1 1,0-1,1 0,-1 0,1 0,-1 0,1 0,-1 0,1 0,-1 0,1 0,-1-1,1 1,-1 0,2-1,4-1,0-1,0 1,0-1,0 0,0 0,-1-1,12-9,41-38,-20 15,-5 5,56-67,-39 40,139-180,-125 150,149-206,-205 282,14-19,-1-1,-1-1,28-61,-44 82,-8 20,-10 20,-100 135,-293 417,90-199,159-204,128-146,-1-2,-1-1,-40 28,70-55,0 0,0 0,0 0,0-1,0 1,0-1,0 1,-1 0,1-1,0 0,0 1,-1-1,1 0,0 0,0 0,-1 1,1-1,0-1,-1 1,1 0,0 0,0 0,-3-1,3 0,0 0,0 0,0 0,1 0,-1 0,0 0,0-1,0 1,1 0,-1 0,1-1,-1 1,1 0,-1-1,1 1,0 0,0-3,-1-5,1 0,0 0,0 0,1 0,3-12,19-64,4 2,53-113,18-30,40-89,-29 88,-10-7,-82 174,-12 38,-11 32,-3 10,0-1,-2-1,0 0,-15 17,-13 22,-81 130,-84 146,-78 136,4-75,128-191,141-193,10-19,11-18,174-305,112-238,-221 413,99-295,-171 437,-1 0,-1-1,-1 1,0 0,0-30,-35 103,-59 88,15-24,-57 81,3-4,72-115,-39 56,-78 119,-23 61,107-164,85-150,8-19,10-26,-9 34,7-23,20-38,7-21,33-95,36-115,1-84,-85 301,8-84,-28 155,1 0,-1 0,0 0,0 0,-1 0,0 0,-1-1,0 1,-3-11,4 20,0 0,0 0,0 0,0 0,0-1,0 1,-1 0,1 0,0 0,0 0,0 0,0 0,0-1,-1 1,1 0,0 0,0 0,0 0,0 0,-1 0,1 0,0 0,0 0,0 0,0 0,-1 0,1 0,0 0,0 0,0 0,-1 0,1 0,0 0,0 0,0 0,-1 0,1 0,0 0,0 0,0 0,-1 0,-8 9,-6 14,14-21,-419 669,168-270,193-312,-37 65,36-47,116-222,-25 45,-25 58,121-264,-1 26,-101 204,64-109,39-76,-123 219,-2 1,-3 19,-4 8,-2-1,1 0,-2 0,0 0,-1-1,-16 23,17-27,-72 126,38-63,-90 187,130-258,-110 238,-85 217,156-372,20-44,-28 84,47-122,0 0,0 0,1 0,-1 1,1-1,0 0,0 5,0-8,0 0,0 0,0 1,0-1,0 0,0 0,1 0,-1 0,0 1,0-1,0 0,0 0,0 0,0 1,0-1,0 0,1 0,-1 0,0 0,0 0,0 0,0 1,1-1,-1 0,0 0,0 0,0 0,1 0,-1 0,0 0,0 0,0 0,1 0,-1 0,0 0,0 0,0 0,1 0,13-10,-3-4,0 0,0 0,14-30,6-6,418-546,-432 576,336-457,-274 343,-79 134,0 0,0 0,0 0,0 0,0 0,0 0,0 0,0 0,0-1,0 1,0 0,0 0,0 0,0 0,0 0,0 0,0 0,0 0,0 0,0-1,0 1,0 0,0 0,0 0,0 0,0 0,0 0,0 0,1 0,-1 0,0 0,0 0,0 0,0-1,0 1,0 0,0 0,0 0,0 0,1 0,-1 0,0 0,0 0,0 0,0 0,0 0,0 0,0 0,0 0,1 0,-1 0,0 0,0 0,0 1,0-1,0 0,0 0,0 0,0 0,0 0,1 0,-1 0,0 0,0 0,0 0,0 0,0 0,0 0,0 1,0 10,-4 15,-7 11,-1-1,-18 37,-14 39,-59 149,48-131,-108 245,145-335,-40 85,-48 110,97-213,-11 25,2 1,1 1,-12 65,29-112,-1 0,1-1,0 1,-1 0,1-1,0 1,0 0,0 0,0-1,1 1,-1 0,0-1,1 1,-1 0,1-1,-1 1,1-1,0 1,0-1,0 1,0-1,2 3,-2-4,1 1,-1-1,1 0,-1 0,0 0,1 0,-1 0,1 0,-1 0,1 0,-1-1,1 1,-1 0,0-1,1 1,-1-1,0 0,1 1,-1-1,0 0,0 0,0 0,0 0,0 0,0 0,0 0,1-1,31-32,-1-2,29-41,28-34,149-183,-81 93,33-59,-4 6,20-9,-67 84,-34 47,-102 128,0 1,0 0,1 0,-1 0,1 0,-1 0,1 1,0 0,5-3,-8 5,-1 1,1-1,-1 0,0 0,1 1,-1-1,0 0,1 1,-1-1,0 0,1 1,-1-1,0 0,1 1,-1-1,0 1,0-1,0 0,1 1,-1-1,0 1,0-1,0 1,0-1,0 1,0-1,0 1,0-1,0 1,0-1,0 1,0 20,0-19,-3 47,-1-1,-3 0,-1 0,-23 68,-28 89,-56 176,-28 80,92-302,-186 496,167-490,-92 185,141-311,-27 44,48-83,0 1,-1-1,1 0,0 0,0 0,0 0,0 0,0 0,0 0,0 0,0 1,0-1,0 0,0 0,0 0,0 0,0 0,0 0,0 0,-1 0,1 0,0 0,0 0,0 0,0 0,0 1,0-1,0 0,0 0,-1 0,1 0,0 0,0 0,0 0,0 0,0 0,0 0,0 0,-1 0,1 0,0 0,0-1,0 1,0 0,0 0,0 0,0 0,0 0,-1 0,1 0,0 0,0 0,0 0,0 0,0 0,0 0,0-1,0 1,0 0,0 0,0 0,0 0,0 0,0 0,-3-13,2-16,1 2,1 1,2-1,0 0,12-44,51-182,9-13,7-144,-47 189,5-147,-5 49,0 74,-26 192,27-147,-32 177,-3 16,-1 24,-2 21,-1 1,-2-1,-12 43,-40 113,23-83,-86 223,96-275,-259 542,55-217,75-155,139-208,4-7,19-37,61-115,-36 75,159-290,-30 58,4 5,-50 92,43-57,-145 231,-12 21,9-16,21-24,-33 43,0 0,0-1,0 1,0 0,0 0,1 0,-1 0,0-1,0 1,0 0,0 0,0 0,1 0,-1 0,0 0,0 0,0-1,0 1,1 0,-1 0,0 0,0 0,0 0,1 0,-1 0,0 0,0 0,0 0,0 0,1 0,-1 0,0 0,0 0,0 0,1 0,-1 0,0 0,0 1,0-1,1 0,-1 0,0 0,0 0,0 0,0 1,4 10,-5 15,-15 37,-3 1,-48 105,25-67,-143 285,99-220,7-12,-96 205,156-313,-14 49,33-95,0-1,-1 1,1 0,0 0,-1 0,1 0,0 0,0-1,0 1,-1 0,1 0,0 0,0 0,1 0,-1 0,0 0,0 0,1 1,9-11,13-27,214-396,-135 250,25-43,119-221,-170 313,36-73,-82 151,-30 54,0 1,0 0,0 0,0 0,0 0,0 0,0 0,0-1,0 1,0 0,1 0,-1 0,0 0,0 0,0 0,0-1,0 1,0 0,0 0,0 0,0 0,0 0,1 0,-1 0,0 0,0 0,0 0,0 0,0-1,0 1,0 0,1 0,-1 0,0 0,0 0,0 0,0 0,0 0,1 0,-1 0,0 0,0 0,0 0,0 0,0 0,0 1,1-1,-1 0,0 0,0 0,0 0,0 0,0 0,0 0,1 0,0 11,-2 13,-8 9,-17 40,6-16,-79 227,-28 76,72-193,-18 45,5-36,-252 611,141-348,177-434,1-1,0 1,0 0,0 0,0-1,1 9,0-12,0-1,0 1,0 0,0-1,0 1,0 0,1-1,-1 1,0-1,0 1,1-1,-1 1,0 0,0-1,1 1,-1-1,1 1,-1-1,1 1,-1-1,0 0,2 1,-1-1,0 1,0-1,-1 0,1 0,0-1,0 1,0 0,0 0,0 0,0 0,0-1,0 1,0-1,0 1,-1 0,1-1,0 1,0-1,-1 0,2 0,19-17,-1-1,0-1,-2 0,31-45,7-6,286-351,-287 352,180-242,-114 148,101-142,-86 121,-9-5,112-227,-46 1,-42-14,-57 153,11 7,-100 261,-1 9,-2 19,-6 32,-53 162,-141 393,-11-74,50-156,-122 240,256-566,-133 307,136-302,14-40,1 1,1-1,1 2,1-1,-6 31,27-67,11-48,27-103,-11 28,81-229,104-418,-139 415,-76 312,34-189,-48 250,1 0,-1 0,0-1,0 1,0 0,0 0,0 0,0 0,0 0,-1 0,1 0,-2-2,2 3,0 1,0 0,-1 0,1 0,0 0,0 0,0 0,-1-1,1 1,0 0,0 0,0 0,-1 0,1 0,0 0,0 0,0 0,-1 0,1 0,0 0,0 0,-1 0,1 0,0 0,0 0,0 0,-1 0,1 1,0-1,0 0,0 0,-1 0,1 0,0 0,0 1,-13 13,-77 138,32-50,-202 326,-132 260,135-224,15-16,90-160,-58 117,188-354,-11 21,46-115,188-376,-78 167,39-110,-33 71,63-199,-122 296,242-651,-284 765,44-114,7-18,-78 210,0 0,0-1,0 1,1 0,-1 0,1-1,-1 1,4-3,-5 5,0 0,0 0,1 0,-1 0,0 0,0 0,0 0,0 0,0 0,0 0,1-1,-1 1,0 0,0 0,0 0,0 0,0 0,1 0,-1 0,0 0,0 0,0 1,0-1,0 0,1 0,-1 0,0 0,0 0,0 0,0 0,0 0,0 0,1 0,-1 0,0 0,0 1,0-1,0 0,0 0,0 0,0 0,0 0,0 0,0 1,0-1,1 0,0 17,-17 88,-2-22,-10 58,-24 100,21-117,-55 235,59-249,-81 318,-64 202,116-421,-63 217,44-116,45-175,26-114,1 1,1-1,0 35,3-71,1-1,0 1,5-17,6-40,-6 17,19-73,-15 78,171-629,-37 159,-58 198,3-21,-25 92,-9 23,16-54,-48 182,-13 52,23-67,-34 115,0 0,0 0,0 0,0 0,0 0,1 0,-1 0,0 0,0 0,0 0,0 0,0 0,0 0,0 0,0 0,0 0,0 0,0 0,0 0,0 0,0 0,1 0,-1 0,0 0,0 0,0 0,0 0,0 0,0 0,0 0,0 0,0 0,0 0,0 0,0 0,0 0,0 0,0 0,0 0,1 0,-1 0,0 0,0 0,0-1,0 1,0 0,0 12,-2 16,-189 703,-102 208,129-387,36-114,-267 709,371-1083,-26 79,49-137,3-6,7-15,9-25,54-195,-6 46,48-98,-53 146,121-267,58-69,-104 203,-132 262,-4 10,1 0,-1 0,1 0,0 0,0 1,0-1,0 0,0 0,0 0,0 1,3-4,-4 5,0 0,1 0,-1 0,0 1,1-1,-1 0,0 0,1 0,-1 0,0 0,0 0,1 0,-1 1,0-1,0 0,1 0,-1 0,0 1,0-1,1 0,-1 0,0 1,0-1,0 0,0 1,0-1,1 0,-1 0,0 1,0-1,0 0,0 1,0-1,0 0,0 1,0-1,0 0,0 1,0-1,0 0,0 0,0 1,1 16,-5 23,-13 63,7-54,4-14,-76 385,12-119,61-261,-117 466,68-286,-37 123,-14 32,86-296,-13 40,33-108,8-12,8-18,3-30,18-82,-22 77,22-62,23-61,-16 47,71-269,-8-200,-94 538,18-142,-22 146,7-143,-13 31,-2 198,0 0,-2 0,-1 0,-9 28,-10 83,12-58,-149 649,-83-13,-19-168,205-449,-113 151,170-250,-2 2,1 0,-1-1,0 1,0-1,0 0,0 0,-1 0,1 0,-1-1,0 1,-6 2,9-5,1-1,-1 1,0 0,0-1,1 1,-1-1,0 0,1 1,-1-1,0 0,1 1,-1-1,1 0,-1 0,1 1,0-1,-1 0,1 0,0 0,0 0,-1 1,1-1,0 0,0 0,0 0,0 0,0 0,0 0,0 0,1-1,-1-30,0 32,5-34,10-40,4-24,-7 29,2 1,47-127,166-424,-142 350,48-240,-128 489,78-302,-80 306,-3 12,1 1,-1-1,1 0,0 1,0-1,0 0,1 1,-1-1,3-2,-2 38,-14 40,-22 68,2-8,-23 76,14-65,13-44,-44 101,-54 89,114-262,-51 98,-151 223,201-327,-1-1,-2 0,0-1,0-1,-2-1,-26 21,43-38,0 1,0 0,0 0,0-1,0 1,0-1,0 1,0-1,0 1,0-1,0 0,-1 0,1 1,0-1,0 0,0 0,-1 0,1 0,0 0,0-1,-2 1,2-1,0 0,0 1,1-1,-1 0,0 0,0 1,1-1,-1 0,0 0,1 0,-1 0,1 0,-1 0,1 0,-1 0,1 0,0-1,-1 0,0-9,0 1,1-1,0 0,2-10,-1 6,-2-103,-1 57,8-75,3 81,2 2,23-67,81-210,-33 132,-46 117,63-170,-86 211,-9 27,1 0,0 0,9-15,-7 13,-4 11,-3 18,0-11,-3 49,-16 85,-3 4,-20 92,6-42,3-16,22-111,-27 191,-23 371,60-605,-10 279,12-294,-1 0,0 0,1 0,0 0,1 0,-1-1,1 1,5 9,-6-12,0-1,0 0,1 0,-1 1,1-1,0 0,0 0,0-1,0 1,0 0,0 0,0-1,0 0,1 1,-1-1,1 0,-1 0,1 0,-1 0,1-1,5 2,-6-3,0 1,1 0,-1-1,0 0,0 1,1-1,-1 0,0 0,0 0,0 0,0-1,0 1,0 0,0-1,-1 0,1 1,-1-1,1 0,2-3,26-44,-26 41,128-205,15-28,-90 134,162-325,-162 304,-5-1,40-158,-81 236,8-107,-41 225,-81 305,26-95,44-164,-66 189,68-213,-45 173,43-139,25-95,-46 195,52-212,0 0,1 0,0 0,1 0,1 0,-1 0,5 22,-4-32,-1-1,0 1,0 0,0-1,1 1,-1 0,0-1,1 1,-1 0,1-1,-1 1,1 0,-1-1,1 1,-1-1,1 1,-1-1,1 0,0 1,-1-1,1 1,0-1,-1 0,1 0,0 1,0-1,-1 0,1 0,0 0,0 0,1 0,0 0,-1-1,1 0,0 0,0 0,-1 0,1 0,-1 0,1 0,0 0,-1-1,0 1,2-2,4-6,0 0,-1 0,6-12,105-219,-64 110,39-152,-1-92,-47 175,-4-15,-35 185,34-240,-29 165,4-24,-4 26,-8 70,1 0,9-40,-5 28,-10 100,4 60,1-29,-5-14,-3 0,-21 97,-102 476,90-396,2-16,27-165,-2 97,12-163,0 151,0-153,0 1,0-1,1 1,-1-1,0 1,0-1,1 0,-1 1,1-1,0 1,-1-1,1 0,0 1,1 1,-1-3,-1 1,1-1,-1 0,1 1,-1-1,1 0,-1 0,1 0,0 1,-1-1,1 0,-1 0,1 0,0 0,-1 0,1 0,-1 0,1 0,-1 0,1 0,0-1,-1 1,1 0,-1 0,1-1,2 0,0-1,-1 0,1 0,-1 0,0 0,0 0,0 0,0-1,0 1,0-1,0 1,1-4,18-44,27-89,-34 92,72-320,-48 178,3-37,-14 64,11-83,-24 99,0 8,-10 108,3-7,2-66,-23 310,1-43,-14 107,-47 168,31-198,-20 172,59-380,1 0,2 1,5 47,-5-80,1 0,1 0,-1 0,0 0,0 0,0 0,0 0,1 0,-1 0,0 0,1-1,-1 1,1 0,-1 0,1 0,-1 0,1-1,0 2,0-2,-1 0,1 0,-1 0,1 0,-1 1,1-1,-1 0,1 0,-1-1,1 1,-1 0,0 0,1 0,-1 0,1 0,-1 0,1-1,-1 1,1 0,-1 0,0-1,1 1,-1 0,0-1,1 1,2-4,0 1,0 0,0-1,-1 0,1 1,1-5,23-55,27-97,-8 19,38-130,-45 136,67-297,-85 329,63-371,-23 65,-40 266,38-324,-18 123,6-75,-25 192,3-38,-6 90,1-64,-14 176,-2 38,-3 22,0 8,-3 19,0 1,-8 30,-2 29,7-49,-9 41,-4 27,-8 58,9-73,-89 380,77-352,-98 422,105-442,-80 394,46-234,-19 81,-18-3,27-106,-3-2,68-223,0-1,1 1,-1 0,0 0,0-1,-1 1,1-1,0 1,-1-1,0 1,1-1,-1 0,-3 3,4-5,1 0,-1-1,1 1,-1-1,1 1,-1-1,1 1,0 0,-1-1,1 1,0-1,0 1,-1-1,1 0,0 1,0-1,0 1,-1-1,1 1,0-1,0 0,0 1,0-1,0 1,0-1,0 0,1 0,-2-22,1 23,-1-211,3-198,7 312,33-154,-27 177,85-409,36-91,-89 393,71-223,-71 283,-49 129,2 1,-1 0,1 0,2 12,-1 7,0 242,-2 188,-19-188,2-14,-35 396,25-370,-40 272,-15-60,46-260,28-178,5-38,1-1,1 1,1-1,1 35,0-52,0 1,0-1,0 0,0 0,-1 0,1 1,0-1,0 0,0 0,0 1,0-1,0 0,0 0,1 0,-1 1,0-1,0 0,0 0,0 0,0 1,0-1,0 0,0 0,0 0,1 0,-1 1,0-1,0 0,0 0,0 0,1 0,-1 0,0 1,0-1,0 0,0 0,1 0,-1 0,0 0,0 0,1 0,5-9,5-23,-9 27,43-177,43-253,-75 368,20-81,21-107,-35 157,53-321,-22 126,-8 39,-3 51,-23 112,-11 55,1 1,19-58,-20 76,-1 5,-3 28,-2 60,1 11,-16 124,-36 175,25-226,-47 317,55-351,-7 64,12-6,-9 210,23-345,-2-27,2-1,0 1,1-1,2 0,0 1,10 33,-13-54,0 0,1 0,-1 0,0 0,0 0,1 0,-1-1,1 1,-1 0,1 0,-1 0,1 0,0 0,-1-1,1 1,0 0,0 0,0-1,-1 1,1-1,0 1,0-1,0 1,0-1,0 1,0-1,0 0,0 0,0 1,0-1,0 0,0 0,0 0,0 0,0 0,2-1,-1 0,0 0,-1 0,1 0,-1 0,1 0,-1-1,1 1,-1-1,0 1,1-1,-1 1,0-1,0 0,0 1,0-1,-1 0,1 0,1-3,7-28,8-26,-2-1,11-101,-2-31,2-14,39-429,-51 455,-3 29,26-293,-20 268,2-38,10-66,-15 171,20-99,-11 92,-18 100,-1 27,0 25,-6 9,-13 84,11-101,-119 721,66-382,-33 202,54-320,-48 264,79-448,3-42,-6 37,15-135,39-185,78-514,-62 342,-9-65,-17 128,4-28,-3-7,-23 226,32-300,-36 386,42-173,-50 258,0 0,-1 0,1 0,1 0,-1 0,1 1,1-1,5-8,-9 15,0 0,0 0,1 0,-1 0,0 0,1 0,-1 0,0 0,0 0,1 0,-1 0,0 1,0-1,1 0,-1 0,0 0,0 0,1 0,-1 1,0-1,0 0,1 0,-1 0,0 1,0-1,0 0,0 0,1 1,-1-1,0 0,0 0,0 1,0-1,0 0,0 0,0 1,0-1,0 0,0 1,0-1,0 0,0 0,0 1,0-1,0 0,0 1,0-1,0 1,2 16,-1 117,5 68,0-94,-8 130,-11 51,-5 28,-1 111,19 1077,-7-1421,1-32,-1-17,7-35,0 0,0 0,0 0,0 0,0 0,0 0,0-1,0 1,0 0,0 0,0 0,0 0,0 0,0 0,-1 0,1 0,0 0,0 0,0 0,0 0,0 0,0 0,0 0,0 0,0 0,0-1,0 1,0 0,-1 0,1 0,0 0,0 0,0 0,0 0,0 0,0 0,0 0,0 0,0 0,0 1,-1-1,1 0,0 0,0 0,0 0,0 0,0 0,0 0,0 0,0 0,0 0,0 0,0 0,0 0,0 0,0 0,0 0,-1 0,1 1,0-1,0 0,0 0,-1-22,4-53,23-127,-24 185,60-295,-31 171,7-83,32-245,-52 319,10-122,-7 15,19-502,-32 550,-3 94,0 1,2-114,-7-118,1 538,-2 204,-19-130,12-176,-59 367,48-350,-66 353,5-92,69-301,7-40,-11 44,13-83,1-1,0 1,2-20,9-23,5-53,-4-2,2-53,-1-228,-11 257,-3-139,-3 200,-22-123,-22-65,-17-75,51 254,3-1,4 0,3-102,5 173,-1 8,0 1,1 0,0-1,0 1,0-1,0 1,0-1,1 1,0-1,-1 1,1-1,0 1,2-4,-2 7,0 0,-1 0,1 0,-1 0,1 0,-1 0,1 0,-1 0,1 1,-1-1,1 0,-1 0,1 0,-1 1,0-1,1 0,-1 1,1-1,-1 0,0 1,1-1,-1 1,0-1,1 0,-1 1,0-1,0 1,1-1,-1 1,0-1,0 1,0-1,0 1,1-1,-1 1,0-1,0 1,0 0,5 23,7 49,-7-42,0-1,0 39,-4 144,-3 225,-15-239,6-95,-7 67,-11 243,29-309,25-236,-6 42,40-264,-22 101,1-24,-23 94,-3 33,9-538,-21 535,-1 151,1 0,0 0,0 0,0 1,0-1,0 0,0 0,0 0,0 0,0 0,0 1,0-1,0 0,1 0,-1 0,0 0,1 1,-1-1,0 0,1 0,-1 1,1-1,-1 0,1 1,0-1,-1 0,1 1,0-1,1 0,-1 2,0-1,-1 1,1 0,0 0,0-1,0 1,0 0,-1 0,1 0,0 0,-1 0,1 0,-1 0,1 0,-1 0,0 0,1 0,-1 0,0 0,0 1,1-1,-1 0,0 1,23 129,-18-96,0 41,0-7,12 613,-19-459,-11-52,0 1,12-149,-1 0,-8 31,6-30,-4 46,5-43,-12 51,8-41,7-53,10-185,-4 139,-4 30,1 0,11-45,20-84,-25 107,112-576,-75 339,-31 189,-13 35,-3 53,1 0,1 0,4-22,-2 29,0 15,0 16,-2 69,6 81,-1-74,-5 109,-3-83,3 89,-3 230,-16-195,-1 58,6-30,6-215,5-52,0 0,1 0,0 0,0 0,1 0,2 11,-2-21,0-1,0 0,0 0,0 0,0 0,0 0,0 0,0 1,0-1,0 0,0 0,0 0,0 0,0 0,0 0,0 1,0-1,0 0,0 0,0 0,0 0,0 0,0 0,1 0,-1 1,0-1,0 0,0 0,0 0,0 0,0 0,0 0,0 0,1 0,-1 0,0 0,0 0,0 0,0 0,0 0,0 0,1 0,-1 0,0 0,0 0,0 0,0 0,0 0,0 0,1 0,-1 0,0 0,0 0,0 0,0 0,0 0,0 0,1 0,6-10,3-14,43-210,-23 109,48-211,8-110,-76 389,36-381,-43 366,5-84,6 53,-8 114,-1 8,27 139,-5-30,36 306,-51-346,8 84,-2-15,-9-98,1 89,-2-3,-5-106,-1 66,1-95,0-20,2-19,-2-59,-3 35,12-82,15-102,11-42,-7 17,5-138,-30 302,2-14,-5 93,-2 24,-2 36,1-24,9 209,-4 72,-7-167,-16 318,8-267,3-40,3 112,5-138,-13-224,-1-62,1-29,10 155,-15-83,-1-17,-3-53,14 140,-57-273,63 328,-21-80,-3 1,-4 1,-49-94,78 174,0-1,0 0,0 1,-1-1,1 0,0 1,-1-1,1 1,0-1,-1 0,1 1,-1-1,1 1,0-1,-1 1,0-1,1 1,-1 0,1-1,-1 1,0 0,1-1,-2 1,-3 12,3 31,2-40,0 27,11 227,17 181,-29-392,0 41,21 171,-15-212,-4-33,0 0,1 0,1 0,0 0,0 0,1-1,6 13,-9-24,-1 0,1 0,-1 0,1 0,-1 0,1 0,0 0,-1 0,1 0,0 0,0 0,0-1,0 1,0 0,0-1,0 1,0 0,0-1,0 0,0 1,0-1,0 1,0-1,3 0,-3 0,0 0,1-1,-1 1,1-1,-1 0,0 1,1-1,-1 0,0 0,0 0,1 0,-1 0,0 0,0 0,0 0,1-2,3-4,0-1,0 0,-1 0,6-17,10-41,16-103,-23 103,-7 34,22-140,-14 43,8-148,-21 145,-3-113,-3 202,-1 0,-3 0,-14-45,23 88,0 0,0 0,0 1,0-1,0 0,0 0,-1 0,1 0,0 0,0 0,0 0,0 0,0 0,0 0,0 0,0 0,-1 0,1 0,0 0,0 0,0 0,0 0,0 0,0 0,0 0,0 0,0 0,-1 0,1 0,0 0,0-1,0 1,0 0,0 0,0 0,0 0,0 0,0 0,0 0,0 0,0 0,-1 0,1 0,0-1,0 1,0 0,0 0,0 0,0 0,0 0,-2 17,0 24,2-8,0 17,2 0,13 83,25 122,-5-27,-1-21,13 58,89 242,-32-246,-89-224,-12-30,-1 0,1 0,0-1,0 0,0 1,1-1,0 0,0 0,0-1,7 7,-10-12,-1-1,1 1,-1 0,1-1,-1 1,0-1,1 0,-1 1,0-1,1 1,-1-1,0 0,0 1,1-1,-1 1,0-1,0 0,0 1,0-1,0 0,0 1,0-1,0 0,0 1,-1-2,2-20,0-96,-4-82,-9 62,-8-8,3 25,-4-6,7 48,11 58,2 0,2-23,-1 35,2 28,0 0,2 0,10 33,2 12,-2 0,9 53,-10-47,1 14,-2-16,-8-50,-1 0,3 29,5 100,-10-132,0 0,0 0,1 1,8 25,-10-40,0-1,0 0,0 0,0 0,0 0,0 0,0 0,0 1,0-1,0 0,0 0,0 0,0 0,0 0,0 0,0 1,0-1,0 0,0 0,0 0,0 0,0 0,1 0,-1 0,0 1,0-1,0 0,0 0,0 0,0 0,0 0,0 0,0 0,1 0,-1 0,0 0,0 0,0 0,0 0,0 0,0 0,1 1,-1-1,0 0,0 0,0 0,0 0,0 0,0-1,0 1,1 0,-1 0,0 0,0 0,0 0,0 0,0 0,0 0,1 0,2-10,0-15,-3-43,-10-85,5 87,5-95,2 61,-17-83,7 106,2-1,-8-62,6 84,-8-38,-13-64,0 26,31 178,-3-34,1 0,0 0,3 15,18 65,26 129,-14-27,-26-153,7 52,11 76,-6-53,-1-5,-6-24,-6-48,1 46,-8-125,-8-57,1 62,-24-65,27 87,-9-25,4 13,-9-35,-15-47,24 83,1 0,2-1,0 0,-3-35,8 44,-1 1,-5-19,4 23,1-1,1 0,0 0,-1-21,5 46,0 0,0 0,1 0,7 15,5 28,38 168,1 9,-15-22,-23-105,2 164,-5-47,-11-125,-5 102,3-199,0-1,1 1,-1-1,0 1,0-1,0 1,0 0,-1-1,1 1,0-1,0 1,0 0,0-1,-1 1,1-1,0 1,0-1,-1 1,1-1,0 1,-1-1,1 1,-1-1,1 1,-1-1,0 1,-9-11,-5-25,7 9,2-2,0 1,2-1,2 1,0-38,-1-9,-3 13,-1-47,7 51,-1 2,2-1,16-92,-2 55,8-32,5 3,-22 88,-5 26,0 0,1 0,0 0,0 0,1 0,-1 0,9-14,-11 21,0 1,0 0,1 0,-1-1,0 1,0 0,0 0,0 0,0 0,1-1,-1 1,0 0,0 0,0 0,1 0,-1 0,0 0,0-1,0 1,1 0,-1 0,0 0,0 0,1 0,-1 0,0 0,0 0,0 0,1 0,-1 0,0 0,0 0,1 0,-1 0,0 0,0 1,0-1,1 0,-1 0,7 11,1 15,-8-26,37 193,-24-21,-9 128,-6-169,2-76,-3 0,-2 0,-16 71,11-53,8-52,-9 40,7-46,1 0,1 0,1 0,0 24,1-52,1-159,4 127,-1 13,-1-31,7-204,3 107,-9-139,-6 167,2-51,0 1339,-7-1024,1-61,-13 68,0-6,0-7,1-5,-10 97,20-158,1 0,0 93,7-890,0 736,0-1,0 1,0 0,0-1,0 1,0-1,1 1,-1 0,0-1,1 1,-1 0,1-1,-1 1,1 0,1-3,2 8,-1 13,-1 279,-4-150,2-51,-17 132,5-120,-4 28,-8 64,10-72,-18 145,19-143,-2 9,0-43,-3 133,24-308,16-80,30-84,-51 239,60-235,-13 51,-30 90,-15 77,0 1,1-1,2 1,0-1,11-24,-12 89,-5 7,9 62,4 49,-9 202,-6-193,-13 20,-2-100,-2 14,-6 32,24-124,-2 16,-10 47,13-73,-1 0,0 1,0-1,0 0,0 0,0 0,0 0,0 0,-3 4,4-6,0 0,-1 0,1 0,0 0,0 0,0 0,0 0,0 0,0 0,-1 0,1 0,0 0,0 1,0-1,0 0,0 0,-1 0,1 0,0 0,0 0,0 0,0 0,0-1,-1 1,1 0,0 0,0 0,0 0,0 0,0 0,0 0,-1 0,1 0,0 0,0 0,0 0,0-1,0 1,0 0,0 0,0 0,0 0,-1 0,1 0,0-1,0 1,-2-17,1-368,2 178,6 142,-4 48,1-34,-5 370,-12-182,11-106,-1 0,-11 45,7-45,2 0,-2 43,6-49,-1 0,-1 0,-13 46,8-52,8-19,0 0,0 0,0 0,0 0,0 0,0 0,0 0,0 0,-1 0,1 0,0 1,0-1,0 0,0 0,0 0,0 0,0 0,-1 0,1 0,0 0,0 0,0 0,0 0,0 0,0 0,0 0,-1 0,1-1,0 1,0 0,0 0,0 0,0 0,0 0,0 0,0 0,-1 0,1 0,0 0,0 0,0 0,0-1,0 1,0 0,0 0,0 0,0 0,0 0,0 0,0 0,0 0,0-1,0 1,0 0,0 0,0 0,0 0,0 0,0 0,0-1,-4-34,2 15,-29-117,20 92,6 19,-3-37,6 40,-10-136,7 88,5-97,2 62,-2-408,0 509,0 2,0-1,0 0,0 0,1 0,-1 1,1-1,2-6,-1 24,-4 10,-18 81,4-30,-68 322,12-114,13-59,22-77,63-334,-2 11,21-152,14-142,-53 362,8-60,-2 52,-3-151,-1 180,-2 38,-6 41,1 0,0 0,1 0,0 0,0 1,1-1,0 0,4-8,-3 57,-18 91,11-87,-11 63,3-31,-12 53,10-66,-83 349,-7-6,3-17,69-277,18-73,2 0,-10 73,24-247,-4 86,2-1,10-65,20-117,-11 71,22-170,-8 68,7-51,-29 227,9-99,-3-12,1 4,6-83,-22 253,10-41,-5 31,-13 134,-6 8,1-5,-3-12,-10 55,-5 26,-4 14,-14 43,-24 90,10-18,30-166,6-22,-63 181,61-242,26-53,0 0,0 0,0 1,0-1,0 0,0 0,0 0,0 0,-1 0,1 1,0-1,0 0,0 0,0 0,0 0,0 0,0 0,0 0,0 1,-1-1,1 0,0 0,0 0,0 0,0 0,0 0,0 0,-1 0,1 0,0 0,0 0,0 0,0 0,0 0,-1 0,1 0,0 0,0 0,0 0,0 0,0 0,-1 0,1 0,0 0,0 0,0 0,0 0,0 0,-1 0,1 0,0-1,0 1,-3-11,1-14,1-46,3-256,10 187,32-144,-10 86,6-50,11-76,-40 249,11-115,-10-6,-6 156,-4 34,-1-1,1 0,-1 0,-1 0,1 0,-2-13,-1 20,-1 7,-3 9,-30 164,30-147,-56 317,-12 10,10-45,28-130,-10 34,1-5,11-43,-16 50,52-275,1-16,2 22,0-51,-3 53,9-67,27-175,-12 71,7-68,-17 117,-2 14,-4 75,0-114,-10 137,-11 98,-16 143,3-23,-1-25,9-65,-56 275,-2-36,50-202,-12 45,23-108,-26 117,37-151,2-9,0 0,0 0,0 0,-1 0,1 0,-1 0,0 0,0-1,0 1,-3 4,-1-42,26-225,-2 75,-1-8,-9 119,28-247,-2 89,-17 83,3-30,0 28,-10 88,-10 60,-1-1,0 1,1-1,0 1,0 0,0-1,0 1,0 0,1 0,1-3,-1 18,-4 8,-18 138,-6 1,20-111,-61 293,10-50,24-113,-86 441,102-488,16-104,1-25,0-16,10-148,-4 99,16-193,-9 116,-1 23,10-58,-4 52,20-155,-23 169,6-67,-10 72,-5 69,1-69,-27 173,-33 179,13-49,-86 322,20-91,43-171,55-226,-4 19,26-114,-1-33,0 5,3-29,-6 55,19-117,-16 113,7-62,-2 6,-11 84,5-67,0-41,1-23,-13 141,9-57,-7 70,0 4,-3 28,-13 90,7-52,-16 57,2-18,-35 157,-18 48,12-60,-7 17,59-217,0-4,3-1,-4 35,47-338,-30 218,21-151,7-5,7-54,11-104,-23 101,-28 140,-11 269,4-77,-7 38,1-19,8-47,-10 39,-29 142,10-39,2-14,13-41,6-31,8-71,2 1,1-1,1 1,2 24,-2-47,0 0,0-1,0 1,0 0,0 0,1 0,-1 0,0 0,0-1,0 1,1 0,-1 0,1 0,-1 0,0-1,1 1,-1 0,1-1,0 1,-1 0,2 0,-2-1,1 0,-1 0,1 0,-1 0,1-1,-1 1,1 0,-1 0,1 0,-1-1,1 1,-1 0,1 0,-1-1,1 1,-1 0,1-1,-1 1,0-1,1 1,-1 0,0-1,1 0,2-3,-1 0,0 0,1 0,-2 0,1-1,2-8,9-41,2-17,12-94,13-87,-29 167,6-42,1-142,-11 120,-2 78,0-1,2-103,-7-38,1 261,-2 1,-2-1,-19 93,15-108,-3 38,-1 9,-20 87,-21 100,40-216,-29 158,29-148,8-45,1 0,0 1,0 20,2-213,3-226,10 266,2-43,4-46,-8 148,-1-79,-2 73,-2 37,-6 876,2-425,2-376,-3-27,0-1,1 0,-1 1,0-1,1 0,-1 0,1 1,-1-1,1 0,-1 0,1 1,0-1,0 0,0 0,-1 0,1 0,0 0,2 1,-2-2,0-1,-1 1,1-1,0 1,-1 0,1-1,0 0,-1 1,1-1,-1 1,1-1,-1 0,1 1,-1-1,1 0,-1 1,0-1,0 0,1 0,-1 0,0 1,0-1,0-1,6-21,-1-4,0-34,-1 5,13-76,7-54,-12 80,2-29,4-31,0 10,1-48,1-33,22-144,-4 159,-4 51,-31 155,55-217,-46 195,-4 10,2 0,23-46,-33 73,0 1,0 0,0 0,0 0,0 0,0-1,0 1,0 0,0 0,0 0,0 0,1-1,-1 1,0 0,0 0,0 0,0 0,0 0,1 0,-1 0,0-1,0 1,0 0,0 0,1 0,-1 0,0 0,0 0,0 0,0 0,1 0,-1 0,0 0,0 0,0 0,1 0,-1 0,0 0,0 0,0 0,0 0,1 0,-1 0,0 1,0-1,0 0,0 0,1 0,-1 0,0 0,0 0,0 0,0 1,0-1,0 0,1 0,6 17,0 20,-2 37,-6 81,-1-51,2-98,-18 404,6-255,-1 4,3 19,3-42,4 107,4-189,-2-122,9-179,10-12,-15 191,13-74,1-34,-6-153,4-166,-15 482,-1 7,1 0,0-1,0 1,1 0,0 0,0 0,0 0,4-11,-5 17,0 0,0-1,0 1,0 0,0 0,1 0,-1 0,0 0,0 0,0-1,0 1,0 0,0 0,0 0,0 0,0 0,0 0,1 0,-1-1,0 1,0 0,0 0,0 0,0 0,0 0,1 0,-1 0,0 0,0 0,0 0,0 0,0 0,1 0,-1 0,0 0,0 0,0 0,0 0,1 0,-1 0,0 0,0 0,0 0,0 0,0 0,0 0,1 0,-1 0,0 1,0-1,0 0,0 0,0 0,6 12,-1 12,38 176,-22-82,-14-77,12 93,8 49,-3 13,-13-90,-1 78,-8-104,3 16,2 63,-7 69,11-259,0-165,24-160,3 43,-6-39,-10 19,-22 323,5-90,4-204,-9 295,0 0,1 0,1 0,-1-1,4-9,-1 76,-3 149,-3 125,-4-239,-1 58,-2 228,4 36,7-230,-2 123,-1-417,3-117,10 27,-6 99,1-88,5-23,1 5,6-91,-1-11,-18 303,0-20,0 0,2 0,7-43,-9 122,2-19,-2 44,1 19,-4 0,-20 121,-18 73,-34 186,57-279,10-77,0-29,-13 97,14-131,5-39,0 0,-8 30,5-33,5-12,-1 0,0 0,0-1,0 1,-1 0,1-1,-4 6,5-9,-1 1,1-1,0 0,-1 1,1-1,0 0,-1 0,1 1,-1-1,1 0,0 0,-1 0,1 0,-1 1,1-1,-1 0,1 0,0 0,-1 0,1 0,-1 0,1 0,-1 0,1 0,0 0,-2-1,-15-13,-12-25,2-2,-42-84,50 86,1-1,2-1,1-1,3 0,-8-47,10 3,4 0,8-143,1 203,1 0,15-51,-11 46,-3 14,2 1,-1 0,2-1,0 2,15-21,-23 35,0 1,1-1,-1 1,0-1,0 1,0-1,1 1,-1 0,0-1,1 1,-1-1,0 1,1 0,-1-1,1 1,-1 0,0 0,1-1,-1 1,1 0,-1 0,1 0,-1-1,1 1,-1 0,1 0,-1 0,1 0,-1 0,1 0,-1 0,1 0,-1 0,1 0,-1 0,1 1,-1-1,1 0,0 1,0 0,0 1,0-1,1 1,-1-1,-1 1,1 0,0 0,0 0,-1-1,2 5,5 49,6 133,-8-118,2 58,-7 728,-14-658,15-88,-1-113,10-272,-5 214,9-56,22-93,0 9,8-35,45-140,-59 255,77-367,-79 311,-26 154,-2 17,0 0,1-1,0 1,0 0,0 0,1-1,0 1,0 0,0 1,6-11,-7 18,0 1,0-1,0 1,0-1,-1 0,0 1,1 0,-1-1,0 3,1 773,-3-370,6-327,4-1,19 82,-20-121,5 27,36 172,-46-233,0 0,0 0,1 0,5 9,2-62,-5 2,-2 0,-4-72,-1 33,1-40,2-130,5 174,1-46,6-108,-14-37,0 394,2 135,12-103,-7-104,11 52,3 16,0 52,-15-138,14 58,2 18,-1-6,-11-63,-3-26,-2-27,0-26,-5-1428,0 1449,0-1,-7-30,5 142,13 64,13-12,16 95,-3-38,36 164,-19-163,-47-178,-4-19,-1 0,1 0,1 1,3 6,-6-14,0 0,0 0,0 0,0 1,0-1,0 0,0 0,0 0,0 0,0 0,0 1,0-1,0 0,0 0,0 0,0 0,0 0,0 0,0 1,1-1,-1 0,0 0,0 0,0 0,0 0,0 0,0 0,1 0,-1 0,0 0,0 0,0 0,0 0,0 1,1-1,-1 0,0 0,0 0,0 0,0 0,0 0,1-1,-1 1,0 0,0 0,0 0,0 0,0 0,0 0,1 0,-1 0,0 0,0 0,4-11,-2-14,-1-35,-2 0,-3 0,-13-66,9 64,7 44,-1 0,-6-22,3 16,0 1,0-27,3 23,-8-33,-10-59,11 59,-19-90,25 93,5 117,3-1,2 0,23 92,22 94,-25-107,11 46,-16-59,-4-21,-15-76,7 131,-11-87,3 94,-2-164,0 0,1 0,0 0,-1 0,1 0,0 0,0 0,0 0,0 0,1 0,-1 0,0-1,1 1,0 0,-1-1,1 0,0 1,2 1,39 18,-26-13,-16-8,0 1,-1-1,1 0,0 0,-1 1,1-1,0 0,0 0,-1 0,1 0,0 0,0 0,-1 0,1 0,0 0,0 0,-1 0,1 0,0-1,0 1,-1 0,1-1,0 1,-1 0,1-1,0 1,-1-1,1 1,-1-1,1 1,-1-1,1 1,-1-1,1 0,-1 1,1-1,-1 0,0 1,1-1,-1 0,0 1,0-1,0 0,1 0,-1 1,0-1,0-2,2-45,-2 36,6-36,0-18,-4-68,-5-108,0 213,-1-1,-1 1,-2 1,-16-44,6 32,-2 0,-28-44,28 53,-26-37,-9-16,-9-33,52 95,-48-82,-59-106,89 157,20 36,-75-127,56 105,-2 1,-40-40,39 51,-1 1,-51-31,42 34,-65-28,39 20,-11-10,-107-27,50 19,118 40,-1-1,1 0,1-1,-15-14,25 20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1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1677 410,'-19'131,"-32"81,-109 292,-278 558,112-364,-218 440,516-1078,3 0,2 2,-23 102,43-145,-2 1,2 0,0 0,0 25,3-44,0 0,0 0,0-1,0 1,0 0,0 0,0 0,0-1,1 1,-1 0,0 0,0 0,1-1,-1 1,0 0,1-1,-1 1,1 0,-1-1,1 1,-1 0,1-1,-1 1,1-1,0 1,-1-1,2 1,-1-1,0 0,1 0,-1 0,0 0,0 0,0 0,0-1,1 1,-1 0,0-1,0 1,0-1,0 0,0 1,0-1,1-1,3-2,1 0,-1-1,-1 0,1 0,5-8,158-271,-53 87,15-44,-99 180,231-477,-103 197,-55 113,-34 68,17-33,-47 98,-27 60,20-39,-31 71,0-2,1 0,-1 0,1 0,0 1,1-1,-1 1,1 0,0 0,6-5,-9 9,-1 0,0 0,1 0,-1 0,1 0,-1 0,1 1,-1-1,0 0,1 0,-1 0,1 1,-1-1,0 0,1 0,-1 1,0-1,1 0,-1 1,0-1,0 1,1-1,-1 0,0 1,0-1,1 1,-1-1,0 0,0 1,0-1,0 1,0-1,0 1,0-1,0 1,0 0,2 20,-2-20,1 59,-2-1,-3 0,-20 94,-41 106,24-110,-101 264,98-301,-237 581,203-505,-235 459,207-453,124-237,19-61,14-37,381-776,-320 677,36-165,-144 392,-3 5,1 1,0 0,0 0,1 1,-1-1,2 0,-1 1,1 0,8-12,-12 18,1 0,-1 0,0 0,0 0,0 0,0 0,0 0,1 0,-1 0,0-1,0 1,0 0,0 0,1 0,-1 0,0 0,0 0,0 0,0 0,1 0,-1 0,0 0,0 1,0-1,0 0,1 0,-1 0,0 0,0 0,0 0,0 0,0 0,1 0,-1 0,0 1,0-1,0 0,0 0,0 0,0 0,0 0,1 1,2 10,-2 12,-1-23,-1 16,-1 0,0-1,-2 1,-8 24,1-3,6-16,-82 281,-237 494,38-102,258-622,-66 191,77-208,11-38,0 0,1 0,1 0,0 0,2 1,0-1,0 32,2-48,0 0,0 0,0 0,0 0,1 0,-1 0,0 0,0 0,1 0,-1 0,1 0,-1 0,1 0,-1-1,1 1,-1 0,1 0,0 0,-1-1,1 1,0 0,0-1,0 1,-1-1,1 1,0-1,2 2,-1-2,0 0,0 0,0 0,0 0,0-1,-1 1,1 0,0-1,0 0,0 1,0-1,0 0,2-1,5-4,0 1,-1-2,1 1,7-10,97-102,128-174,-55 27,19-25,-81 118,-116 162,14-16,-37 66,9-20,-78 231,59-173,-17 63,-55 212,-15 164,103-468,-7 36,-9 127,26 50,1-255,0 1,0-1,1 0,0 1,1-1,0-1,0 1,0-1,1 1,0-1,0 0,0-1,1 1,11 8,-9-11,0 1,0-1,0 0,0-1,0 0,1 0,-1-1,10 1,74-3,-41-1,-35 0,1 0,0-2,-1 0,0-1,0-1,0 0,27-16,2 1,-45 21,258-126,-220 104,9-6,79-59,-126 86,1 1,-1-1,0 1,1 0,-1-1,0 1,1-1,-1 1,1 0,-1-1,1 1,-1 0,1 0,-1-1,1 1,-1 0,1 0,-1 0,1 0,-1 0,1 0,-1 0,1 0,-1 0,1 0,0 0,-1 0,1 0,-1 0,1 0,-1 0,1 1,0 0,0 0,-1 0,1 0,-1 0,0 0,1 1,-1-1,0 0,0 0,0 0,1 0,-1 1,0-1,-1 1,-7 51,7-47,-5 17,-2-1,0 0,-1 0,-1 0,-1-1,-1-1,-17 22,17-27,-1 0,-1-1,0 0,-1-1,0 0,-1-2,-20 12,4-5,0-1,-1-2,0-2,-63 17,74-26,-1-1,1 0,-1-2,0-1,-26-2,47 2,0-1,0 1,0-1,0 1,0-1,0 0,0 1,0-1,1 0,-1 0,0-1,1 1,-1 0,0 0,1-1,0 1,-1-1,-1-2,1 1,0-1,0 0,0 0,0 0,1 0,0 0,0-1,-1-5,1 1,0 0,0 0,1 0,1 0,0-1,0 1,4-15,-2 18,-1-1,2 1,-1 1,1-1,0 0,0 1,0 0,1 0,0 0,0 1,10-8,8-4,38-19,-49 28,72-35,30-16,35-22,-115 61,-20 12,-1 0,0-1,0-1,0 0,-1-1,14-14,-26 24,1 0,-1-1,0 1,1 0,-1-1,0 1,1-1,-1 1,0-1,1 1,-1 0,0-1,0 1,0-1,1 1,-1-1,0 1,0-1,0 1,0-1,0 0,0 1,0-1,0 1,0-1,0 1,0-1,0 1,-1-1,1 1,0-1,0 1,-1-1,0 0,0 0,0 0,0 1,-1-1,1 0,0 1,0-1,-1 1,1 0,0-1,-1 1,-2 0,-51 0,46 0,-360-19,39 0,-228 20,1413-1,-594-13,-197 14,77-2,-137 1,1-1,0 0,-1 0,1 0,7-4,-50 2,16 4,-1 2,1 0,-41 13,15-4,14-2,0 1,2 1,-49 26,59-25,0 2,1 0,-29 28,9-8,-149 148,175-167,-29 36,41-48,0 0,0 1,1-1,0 0,0 1,0 0,0-1,1 1,0 0,0 0,-1 7,2-10,1 0,-1-1,0 1,1 0,0-1,-1 1,1-1,0 1,0-1,0 1,0-1,0 1,0-1,0 0,0 0,0 0,1 1,-1-1,1 0,-1 0,0-1,1 1,0 0,-1 0,1-1,-1 1,1-1,0 0,-1 1,1-1,2 0,9 2,0-1,0-1,13 0,-16 0,497-2,-276 3,-207 0,0 1,34 8,20 3,-38-8,61 18,-74-17,-22-4,1-1,-1 1,0 0,0 1,0-1,0 1,0 0,0 0,-1 0,0 1,1-1,-1 1,-1 0,5 6,-6-8,-1 0,0 0,0 0,0 1,0-1,0 0,0 1,-1-1,1 1,-1-1,0 1,1-1,-1 0,0 1,-1-1,1 1,0-1,-1 1,1-1,-1 1,0-1,0 0,0 0,0 1,0-1,0 0,-1 0,1 0,-1 0,1 0,-1 0,0-1,-2 3,-9 8,-1-1,-1 0,0 0,0-2,-1 0,0-1,-21 7,0-2,-1-2,-47 8,-256 41,49-8,270-48,0 2,-36 12,58-17,0-1,0 0,0 0,0 0,0 0,0 0,1 0,-1 0,0 0,0 0,0 0,0 0,0 0,0 0,0 0,0 0,0 0,0 1,0-1,0 0,0 0,0 0,0 0,0 0,0 0,0 0,0 0,0 0,0 0,0 1,0-1,0 0,0 0,0 0,0 0,0 0,0 0,0 0,0 0,0 0,0 0,0 0,0 1,0-1,0 0,0 0,0 0,-1 0,1 0,0 0,0 0,0 0,0 0,0 0,0 0,0 0,0 0,0 0,-1 0,15 2,16 0,-10-2,248-11,-180 2,163-10,-73 7,-106 5,2 1,-100 8,1 2,-1 0,1 2,1 1,-34 13,4 3,1 2,-52 34,70-41,26-13,0-1,0 1,-16 12,58-14,97-17,-103 12,49-9,-49 6,49-2,76 1,34 0,207 6,-441 10,21-2,-28 4,-63 23,-55 18,172-52,-6 0,1 1,0 0,-1 1,1-1,0 1,0 0,-6 5,12-8,0 0,0 0,0 0,0 1,0-1,0 0,0 0,0 0,0 0,0 0,0 0,0 0,0 1,0-1,0 0,0 0,0 0,0 0,0 0,0 0,0 1,0-1,0 0,0 0,0 0,0 0,0 0,0 0,0 0,1 0,-1 1,0-1,0 0,0 0,0 0,0 0,0 0,0 0,0 0,1 0,-1 0,0 0,0 0,0 0,0 0,0 0,0 0,1 0,9 1,10-3,71-20,118-12,-29 22,-114 7,98 5,-63 2,-77-2,0-2,31-6,-21 5,0 0,62 5,-25 0,-46-3,0-1,28-5,5-1,0 3,63 2,28-9,-122 12,0-1,-1-1,1-1,47-11,-13 3,-25 7,90-8,-98 9,0 1,52 3,-45 1,41-3,-3-11,-52 7,1 1,38-1,-5 7,65-4,-117 2,0-1,0 0,0 0,0 0,0 0,0-1,0 1,-1-1,1 0,0 0,-1 0,0 0,1 0,-1-1,0 1,0 0,0-1,-1 0,1 1,-1-1,1 0,0-4,-1 5,0 0,0 0,0 0,-1 0,1 0,-1-1,1 1,-1 0,0 0,0-1,0 1,0 0,0 0,-1-1,1 1,-1 0,1 0,-1 0,0-1,0 1,0 0,0 0,0 0,0 1,-1-1,1 0,-1 0,1 1,-1-1,0 1,-2-2,-35-19,-2 2,-69-24,21 10,-95-33,1 19,51 15,-324-64,228 60,4 11,14 7,184 18,-355-2,201 5,55-15,110 12,-27 1,41 0,-1 0,1 0,0 0,-1 1,1-1,0 0,-1 1,1-1,0 1,0-1,-1 1,1-1,0 1,0 0,0 0,0 0,0-1,0 1,0 0,0 0,0 1,0-1,0 1,1-1,0 1,0-1,0 0,0 1,0-1,0 0,1 1,-1-1,0 0,1 0,-1 1,1-1,0 0,-1 0,1 0,0 0,0 0,-1 0,1 0,0 0,0 0,0 0,0 0,0 0,1-1,-1 1,0 0,0-1,0 1,1-1,-1 0,2 1,5 2,0 0,0 0,15 2,26 2,3 2,90 2,-91-9,81 14,23 2,298 15,-297-19,-39 0,20 2,-24-1,-52-6,-59-9,1 1,0-1,-1 1,1-1,-1 1,0 0,1 0,-1 0,0 0,1 0,-1 0,0 1,0-1,0 1,0 0,0-1,2 4,-3-4,-1 1,0-1,1 0,-1 0,0 1,0-1,0 1,0-1,0 0,0 1,0-1,0 0,0 1,-1-1,1 0,-1 0,1 1,-1-1,1 0,-1 0,0 1,1-1,-1 0,0 0,0 0,0 0,0 0,0 0,0-1,0 1,0 0,0 0,-2 0,-28 21,0-2,-1-1,-1-1,-57 21,35-19,-1-3,-72 12,69-21,-109 2,77-9,-133-3,203-1,0-1,0 0,-22-9,1 1,40 12,-3-1,0 0,1 0,-1-1,1 1,-1-1,1 0,0 0,0 0,0-1,0 0,0 1,-4-5,8 7,0-1,0 1,0-1,0 1,0-1,0 1,0 0,1-1,-1 1,0-1,0 1,0 0,1-1,-1 1,0 0,0-1,1 1,-1 0,0-1,1 1,-1 0,0 0,1-1,-1 1,0 0,1 0,-1 0,1-1,-1 1,0 0,1 0,-1 0,1 0,-1 0,0 0,1 0,-1 0,1 0,-1 0,1 0,0 0,22-1,-23 1,188 1,86-2,-150-12,-21 1,93-13,-104 11,65-12,-153 25,9 0,0-2,0 0,0-1,0 0,0 0,15-9,-28 13,1 0,-1-1,1 1,-1 0,1-1,-1 1,1 0,-1-1,1 1,-1-1,1 1,-1-1,1 1,-1-1,0 1,1-1,-1 1,0-1,0 1,1-1,-1 1,0-1,0 0,0 1,0-1,0 0,0 1,0-1,0 1,0-1,0 0,0 1,0-2,-1 1,0 0,0 0,0 0,-1 0,1 0,0 0,0 0,-1 0,1 1,0-1,-1 0,1 1,-2-1,-6-2,1 1,-1 0,-15-1,-274 2,137 3,-4 11,7 0,-109-1,-18 1,-77-1,206-13,-130 2,124 11,-54 1,203-13,0 1,1 1,-24 4,113-2,131-20,0-16,-5 1,225-48,-311 53,-92 21,157-41,-163 40,0-1,-1-1,0 0,0-2,-1 0,-1-1,21-17,-35 27,0-1,0 0,0 0,0 0,0 0,0 0,-1 0,1 0,-1-1,0 1,1 0,-1-1,0 0,-1 1,1-1,0 1,-1-1,1 0,-1 1,0-1,0 0,0 0,0 1,0-1,-1 0,0-2,0 2,-1 1,1-1,-1 1,0 0,1-1,-1 1,0 0,0 0,-1 0,1 1,0-1,-1 0,1 1,0 0,-1-1,0 1,1 0,-1 0,0 1,0-1,1 0,-1 1,0 0,-4 0,-241-2,121 4,-1881-2,2009 0,-1 0,0 0,0 0,0 0,0 0,0 0,0-1,0 1,0 0,0 0,0 0,0 0,0 0,0 0,0 0,0 0,0 0,0-1,1 1,-1 0,0 0,0 0,0 0,0 0,-1 0,1 0,0 0,0-1,0 1,0 0,0 0,0 0,0 0,0 0,0 0,0 0,0 0,0 0,0-1,0 1,0 0,0 0,0 0,-1 0,1 0,0 0,0 0,0 0,0 0,0 0,0 0,0 0,17-10,26-8,226-59,-7 4,84-36,-264 85,133-41,206-58,-79 34,-325 84,17-3,-1-2,55-25,-87 35,0-1,1 1,-1-1,0 1,0-1,0 1,0-1,0 0,0 1,-1-1,1 0,0 0,0 0,0 0,-1 1,1-1,0 0,-1 0,1-2,-1 3,0-1,-1 1,1-1,0 1,-1-1,1 1,0-1,-1 1,1-1,-1 1,1 0,-1-1,1 1,-1 0,1-1,-1 1,1 0,-1 0,0-1,1 1,-1 0,1 0,-1 0,-1 0,-47-4,-11 4,-16 0,-135 16,175-10,-601 126,503-96,-60 18,-239 115,421-164,-1 2,1-1,1 1,-1 1,1 0,1 1,-16 16,25-25,1 1,-1-1,0 1,1 0,0-1,-1 1,1 0,-1-1,1 1,0 0,-1 0,1-1,0 1,0 0,-1 0,1-1,0 1,0 0,0 0,0 0,0-1,0 1,0 0,1 0,-1 0,0-1,0 1,0 0,1 0,0 0,0 1,0-1,1 0,-1 0,1 0,-1 0,1 0,0 0,-1 0,1 0,0-1,0 1,2 0,7 1,0-1,0 1,15-2,-4 0,50-1,99-14,173-46,86-13,-29 6,-352 61,361-45,-245 36,-109 9,-55 8,-5 3,-14 7,-27 11,-251 59,39-12,-170 70,245-74,154-54,-37 15,-65 35,127-59,-27 17,29-18,-1 0,1 0,0 0,0 0,0 1,0-1,0 0,0 0,0 1,0-1,1 0,-1 1,0-1,1 1,0-1,-1 1,1-1,0 1,-1 1,2-2,-1 0,0 0,1 0,-1-1,1 1,-1 0,1-1,0 1,-1 0,1-1,0 1,-1-1,1 1,0-1,0 1,-1-1,1 1,0-1,0 0,0 0,0 1,0-1,0 0,-1 0,1 0,0 0,0 0,1 0,32 0,-28 0,61-1,105-14,225-63,354-63,-578 110,106-24,-276 54,16-3,1-1,0-2,-1 0,22-11,-89 8,-12 4,-106 6,74 1,37 3,0 1,-102 25,-66 32,189-50,-51 26,73-32,1 0,1 1,-1 0,1 1,1 0,-1 1,2 0,-11 12,17-19,1 1,-1-1,1 0,0 1,0-1,-1 1,2 0,-1-1,0 1,0 0,1-1,0 1,-1 0,1 0,0-1,1 6,0-6,-1 0,1 0,-1 0,1-1,0 1,0 0,0-1,0 1,0-1,0 1,1-1,-1 1,0-1,1 0,-1 0,1 0,-1 1,1-1,0-1,-1 1,1 0,0 0,0-1,3 2,27 3,0 0,1-2,-1-2,45-3,-11 1,62-5,177-31,-154 15,139-26,-75 10,-116 21,179-58,-223 55,-59 21,1 1,0 0,1-1,-1 1,0 0,0 0,1 1,0-1,-1 0,1 1,0 0,0-1,0 1,0 0,1 0,-1 0,1 0,0 0,-2 6,-1 0,1 0,0 0,0 1,-2 14,5-22,0 0,-1 0,1-1,0 1,0 0,0 0,0-1,1 1,-1 0,0 0,1-1,-1 1,1 0,-1 0,1-1,0 1,0-1,0 1,0-1,0 1,0-1,0 0,1 1,-1-1,0 0,1 0,-1 0,1 0,-1 0,1 0,-1 0,3 0,9 2,1 0,0-1,0 0,23-1,-21 0,1 0,27 5,9 1,-41-7,-1 1,0 1,22 5,52 16,-55-17,51 20,-49-14,-22-9,0 1,-1-1,0 2,0 0,13 8,11 10,45 24,-74-45,17 8,-1 2,0 0,-1 1,-1 1,21 20,-30-22,-7-9,-1-1,1 1,-1-1,1 0,0 0,0 0,0 0,0 0,0-1,0 1,1 0,-1-1,5 2,-7-3,1 0,0 0,-1 0,1-1,-1 1,1 0,-1-1,1 1,-1-1,1 1,-1-1,1 1,-1-1,0 1,1-1,-1 1,0-1,1 1,-1-1,0 1,0-1,1 0,-1 1,0-2,5-21,-2 9,1 6,-1 0,0 0,-1-1,0 1,0-1,0 1,-1-1,-1 1,1-1,-1 0,-1 1,-1-12,-4 3,0 1,-1-1,0 1,-1 1,-1-1,-1 1,-12-15,1 0,-20-39,26 41,-1 1,-25-31,-4 1,-54-90,34 57,59 83,-1 0,0 0,-1 1,-11-9,1 1,-3-1,1 1,-2 1,0 0,0 2,-1 0,-1 2,-41-11,20 9,-85-8,77 14,-49-2,-23 6,-107 3,12 20,50 8,-236 39,221-38,-50 9,86-14,-24 10,55-10,-162 35,66-8,172-37,81-24,0 1,70-2,93 9,-88 2,173 11,56-4,243 6,-450-8,7-1,-99-8,-27 1,0 0,1 1,-1 1,24 4,-35-2,0 0,0 0,-1 1,1-1,-1 1,0 1,0-1,0 1,-1 0,8 9,10 10,-2-8,0-1,2-1,0-1,0-1,1-1,34 12,3 2,-13-6,1-2,1-3,64 12,-61-14,-29-7,0 0,31 2,-49-7,0 0,1-1,-1 0,0 0,0 0,0-1,0 1,0-1,8-5,-1 1,0-2,17-13,-12 5,0 0,24-33,-23 27,26-26,-37 42,0 0,0 0,0 1,0 0,1 1,0 0,0 0,12-4,-2 4,-14 4,1-1,0 0,-1 0,1-1,-1 1,0-1,1 0,3-3,-7 5,-1 0,0-1,0 1,0 0,1 0,-1 0,0-1,0 1,0 0,0 0,0-1,0 1,1 0,-1 0,0-1,0 1,0 0,0 0,0-1,0 1,0 0,0 0,0-1,0 1,0 0,0 0,0-1,0 1,-1 0,1 0,0-1,0 1,0 0,0 0,0-1,0 1,-1 0,-11-6,-14 1,-31 0,-28-2,-58-6,-57 1,-77-3,121 4,-3-8,11 1,5-4,42 4,-216-35,147 15,29 18,71 8,51 7,-37-3,62 13,10 1,98 10,-65-10,31 0,141 6,-28 1,279-13,-456-1,-1-1,0-1,0 0,0-1,0-1,18-8,-32 13,1-1,-1 0,1 1,-1-1,1 0,-1 0,1 0,-1 0,0 0,0 0,0-1,2-1,-3 2,1 1,-1-1,0 1,0-1,1 0,-1 1,0-1,0 0,0 0,0 1,0-1,0 0,0 1,0-1,0 0,0 0,0 1,0-1,0 0,-1 0,0-1,-1 0,1 0,-1 0,1 0,-1 1,1-1,-1 1,0-1,0 1,0 0,0 0,0 0,0 0,0 0,0 0,-3-1,-62-14,-1 2,0 4,-1 2,-71 2,-37-6,-62-1,155 14,-425 9,347-4,-104 8,-255 20,314-23,-65 2,102-4,119-5,-46 8,132-22,-27 6,1 1,0 0,13-2,280-37,-131 18,-39 2,454-93,-575 113,80-21,172-68,-256 88,-1-1,0 0,1 0,-2 0,1-1,9-10,-14 14,0 0,0 0,0 0,0 0,0 0,-1-1,1 1,-1 0,1 0,-1-1,1 1,-1-1,0 1,1 0,-1-1,0 1,0-3,-1 3,1 0,-1 0,1 0,-1 0,0 0,0-1,1 1,-1 1,0-1,0 0,0 0,0 0,0 0,0 1,0-1,0 0,-1 1,1-1,0 1,0-1,0 1,-1 0,-1-1,-26-5,0 2,-1 0,0 2,0 1,-36 4,-7-1,-13-2,-426 10,59 6,282-9,76-2,-81 6,-103 3,273-14,4 0,-1 0,0 0,1 0,-1 0,0 0,1 1,-1-1,0 1,1 0,-4 1,6 0,8 0,7-1,15-7,0-2,35-13,3-2,4 3,515-153,-281 83,146-48,-163 29,-285 107,1 0,-1-1,0 1,0-1,0 0,4-4,-8 7,1 0,-1 0,0 0,0-1,1 1,-1 0,0 0,0-1,0 1,0 0,1 0,-1-1,0 1,0 0,0-1,0 1,0 0,0 0,0-1,0 1,0 0,0-1,0 1,0 0,0-1,0 1,0 0,0-1,0 1,0 0,0 0,0-1,-1 1,1-1,-1 1,0-1,-1 0,1 1,0-1,-1 1,1-1,-1 1,1-1,0 1,-1 0,1 0,-1 0,-1 0,-24 1,0 1,0 2,0 1,1 0,-1 2,-25 11,-17 3,-139 46,-133 44,75-23,16-4,46-14,157-51,42-17,21-10,-7 4,166-93,443-185,-126 65,-76 30,-408 183,68-42,-69 42,0-1,-1 0,0 0,0-1,-1 0,0 0,0 0,8-13,-13 18,1 1,-1-1,1 0,-1 0,1 0,-1 0,0 0,1 0,-1 0,0 0,0 0,0 0,0 0,0 0,0 0,0 0,0 0,0 0,0 0,-1 0,1 0,0 0,-1 0,0-1,0 1,0-1,0 1,-1 0,1 1,0-1,-1 0,1 0,0 0,-1 1,1-1,-1 1,1-1,-1 1,-2-1,-8 0,-1 1,1-1,-19 3,14-1,-13 3,-1 0,1 2,0 2,1 0,-51 23,-30 8,-461 153,268-70,-112 38,251-103,155-53,-1-1,0 0,-1-1,1 0,0 0,-18-1,28-1,0 0,0 0,-1 0,1 0,0 0,0 0,-1 0,1 0,0 0,0 0,-1 0,1 0,0-1,0 1,-1 0,1 0,0 0,0-1,0 1,-1 0,1 0,0 0,0-1,0 1,0 0,0 0,-1-1,1 1,0 0,0 0,0-1,0 1,0 0,0-1,0 1,4-13,12-9,-16 22,49-56,2 3,67-53,125-84,-122 99,243-166,-233 168,246-158,-363 238,1-1,1-1,14-14,-30 25,1 0,-1 0,0 0,0 0,0 0,1 0,-1 0,0-1,0 1,0 0,1 0,-1 0,0 0,0-1,0 1,0 0,1 0,-1 0,0-1,0 1,0 0,0 0,0-1,0 1,0 0,0 0,0-1,0 1,0 0,0 0,0-1,0 1,0 0,0 0,0-1,0 1,0 0,0 0,0-1,-12 1,-14 8,-146 84,114-58,-253 139,-16 4,258-139,-215 112,201-110,-61 27,127-56,16-8,11-7,22-13,48-34,-40 23,361-242,-359 241,366-256,15-21,-385 276,-1-1,61-69,-96 97,1 0,-1 0,1 0,-1-1,0 1,0-1,0 0,-1 1,2-8,-2 11,-1-1,0 0,0 1,0-1,0 0,0 0,0 1,0-1,0 0,0 1,0-1,-1 0,1 1,0-1,0 0,-1 1,1-1,0 0,-1 1,1-1,-1 1,0-2,0 1,0 1,-1-1,1 1,0-1,-1 1,1-1,0 1,-1 0,1 0,0 0,-1 0,1 0,0 0,-1 0,1 0,-3 1,-13 4,-1 0,1 1,0 1,1 1,-1 1,1 0,-23 18,3-4,-185 112,-124 79,-136 103,332-240,149-77,0 0,-1 0,1 1,0-1,0 0,-1 0,1 0,0 0,0 1,-1-1,1 0,0 0,-1 0,1 0,0 0,0 0,-1 0,1 0,0 0,-1 0,1 0,0 0,0 0,-1 0,1 0,0 0,-1 0,1 0,0-1,0 1,-1 0,1 0,0 0,0 0,-1 0,1-1,0 1,0 0,-1-1,5-12,12-14,213-212,-94 101,141-176,-20 18,-210 242,-2-1,55-91,-95 134,-15 18,-20 23,28-27,-72 71,-4-4,-3-4,-92 57,44-39,-76 44,-205 75,408-202,5-5,11-13,20-21,171-167,-49 52,96-104,120-128,-284 294,102-118,-138 137,-45 64,-1 0,0 0,-1-1,0 1,-1-1,4-15,-7 25,0-1,0 1,1 0,-1 0,0-1,0 1,0 0,0 0,0-1,0 1,0 0,0 0,0-1,0 1,0 0,0 0,0-1,0 1,0 0,0 0,-1-1,1 1,0 0,0 0,0-1,0 1,0 0,-1 0,1-1,0 1,0 0,0 0,0 0,-1 0,1-1,-1 1,-9 5,-15 19,20-20,-552 580,398-420,111-117,-80 58,127-103,-26 15,26-17,1 0,0 0,-1 0,1 0,0 0,-1 0,1 0,0 0,-1 0,1 0,-1 0,1 0,0 0,-1 0,1 0,0 0,-1 0,1-1,0 1,-1 0,1 0,0 0,0-1,-1 1,1 0,0 0,-1-1,-1-17,3 6,2 0,0-1,0 1,1 0,8-18,35-60,-31 61,8-14,101-196,3 4,-53 105,90-174,-64 114,-95 173,-6 14,1 1,0-1,0 0,0 1,0-1,1 0,2-3,-3 12,-5 5,-195 289,194-295,-76 97,81-102,-1 1,1-1,0 0,0 1,0-1,-1 1,1-1,0 0,-1 1,1-1,0 0,-1 0,1 1,0-1,-1 0,1 0,-1 1,1-1,0 0,-1 0,1 0,-1 0,1 0,-1 0,1 0,0 0,-1 0,1 0,-1 0,1 0,-1 0,1 0,-1 0,1 0,0 0,-1 0,1-1,-1 1,-4-19,10-27,152-333,-75 238,-33 63,14-34,86-134,-88 141,-58 102,-7 14,-11 17,-262 334,243-321,-152 168,160-172,25-42,0 1,0-1,0 0,1 0,0-8,4-5,0 0,1 1,0-1,2 1,15-30,3-8,70-160,136-336,-162 333,-56 167,-7 32,-1-1,0 0,2-34,-8 62,1 10,0 1,-2 0,-1 0,0-1,-8 27,0-15,-29 56,-9-7,-3-3,-3-1,-67 69,8-26,114-117,0-1,-1 0,1 1,0-1,0 0,0 0,-1 1,1-1,0 0,0 1,0-1,-1 0,1 0,0 0,-1 1,1-1,0 0,-1 0,1 0,0 0,-1 0,1 1,0-1,-1 0,1 0,0 0,-1 0,1 0,0 0,-1 0,1 0,0 0,-1-1,1 1,0 0,-1 0,0 0,0-15,8-18,5 3,2 0,26-43,2-4,64-115,-89 163,216-388,-141 227,-83 171,-1 1,-1-2,-1 1,0-1,-1 0,-2 0,0 0,0-23,-5 55,0 1,-2-1,0 1,0-1,-1-1,-10 19,-9 26,5-3,-29 57,-147 218,194-325,-18 21,19-23,0-1,0 0,0 0,-1 0,1 0,0 1,0-1,0 0,-1 0,1 0,0 0,0 0,0 1,-1-1,1 0,0 0,0 0,-1 0,1 0,0 0,0 0,-1 0,1 0,0 0,0 0,-1 0,1 0,0 0,0 0,-1 0,1 0,0 0,-1-1,-1-15,5-3,1 0,1 0,0 1,1 0,2 0,11-22,-3 4,120-321,-98 253,10-15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299 2897,'-189'386,"98"-200,88-180,0 1,0 0,1 0,0 0,0 0,0 0,1 0,0 11,1-17,0-1,0 0,0 0,0 0,0 1,0-1,0 0,0 0,0 0,0 1,0-1,1 0,-1 0,0 0,0 0,0 1,0-1,0 0,0 0,0 0,1 0,-1 0,0 0,0 1,0-1,0 0,1 0,-1 0,0 0,0 0,0 0,1 0,-1 0,0 0,0 0,0 0,1 0,-1 0,0 0,0 0,0 0,1 0,-1 0,0 0,0 0,12-8,8-13,-1-7,31-62,-5 8,305-470,-1-88,-326 590,-9 20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39 0,'-7'22,"-25"62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1777 39,'-68'73,"-425"442,273-297,67-71,-380 334,470-433,-3-4,-79 42,143-85,0 0,1 0,-1 0,0 0,1 0,-1 0,0-1,0 1,0-1,1 1,-1-1,0 0,0 0,0 1,-3-2,4 1,1 0,0 0,-1-1,1 1,0 0,0 0,0-1,-1 1,1 0,0-1,0 1,0 0,0 0,-1-1,1 1,0-1,0 1,0 0,0-1,0 1,0 0,0-1,0 1,0 0,0-1,0 1,0-1,8-19,40-68,108-145,85-63,-144 188,110-137,-155 173,95-146,-144 213,0-1,1 0,-1 1,1 0,1-1,-1 2,9-9,-12 13,-1 0,1 1,-1-1,1 0,-1 0,0 1,1-1,-1 0,0 1,1-1,-1 0,0 1,0-1,1 1,-1-1,0 0,0 1,0-1,0 1,1-1,-1 1,0-1,0 1,0-1,0 1,0-1,0 0,0 1,0-1,0 1,0-1,-1 1,2 21,-1-22,-2 22,-1-1,-9 40,0-4,-7 32,-3-1,-52 130,-162 294,143-321,69-143,-129 294,143-317,5-13,0 0,0 1,1 0,1 0,0 0,0 0,2 0,-1 19,2-31,0 0,0 0,0 0,0 0,0 1,0-1,1 0,-1 0,0 0,1 0,-1 0,0 0,1 0,0 0,-1 0,1 0,-1-1,1 1,0 0,0 0,-1-1,2 2,-1-2,0 1,0-1,0 0,0 0,1 0,-1 0,0 0,0 0,0 0,0 0,0-1,0 1,0 0,0-1,-1 1,1 0,0-1,2 0,3-4,0 1,0-1,0 0,8-9,30-33,50-59,33-50,32-46,189-277,8-13,3-3,-231 321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58.18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5472 2,'82'-2,"88"4,-133 4,13 1,-40-6,0 0,0 1,0 0,0 1,14 6,27 6,49 12,-73-18,10 0,0-2,0-1,41 1,-55-5,-12 0,0 1,1-1,-2 2,1-1,12 7,-11-4,0-2,0 1,24 4,44 10,-61-14,0 0,0-1,30 3,-30-6,-1 2,23 5,-25-4,0-1,0 0,23 0,61 10,-86-12,0 0,-1 2,1 0,-1 0,13 6,30 7,18 0,-7-1,72 6,-29-9,-79-9,0 1,0 2,-1 1,52 18,9 16,51 19,-108-48,-1 1,-1 2,57 36,-67-38,1-1,37 14,149 49,-191-68,-1 1,0 1,29 19,-10-1,56 29,-92-56,79 41,92 34,-152-67,-1 1,29 19,-19-11,-14-8,-1 1,0 0,18 19,13 12,21 3,-40-27,27 21,-24-13,59 46,-30-16,81 58,-20-18,-17-7,-37-32,-37-29,53 55,-44-44,-5-5,79 86,5 16,-102-119,0 1,-1 0,-1 0,-1 1,15 35,-25-52,0-1,0 1,0 0,0-1,0 1,0 0,0-1,0 1,0 0,0-1,0 1,0 0,0-1,-1 1,1 0,0-1,-1 1,1-1,0 1,-1 0,1-1,-1 1,1-1,0 1,-1-1,1 0,-1 1,0-1,1 1,-1-1,1 0,-1 1,0-1,1 0,-1 0,0 0,1 1,-1-1,0 0,1 0,-1 0,0 0,1 0,-2 0,-38 0,32-1,-69 2,-36-3,98 0,0-1,1-1,-1 0,1-1,0 0,-16-9,-78-48,101 57,-127-94,62 43,-205-135,65 67,113 72,-206-115,234 129,-75-28,77 36,-392-137,431 157,-125-33,37 12,-36-12,-139-44,291 86,-217-62,35 20,106 26,-21-5,57 16,-70-21,71 17,-54-6,85 15,-52-13,-13-1,-25 3,63 6,-14 0,-17-2,36 3,0 1,6 0,-42 0,-145-9,101 0,100 13,0-2,1 1,-1-2,-11-3,11 3,0 0,-1 0,-18 0,-52-9,106 15,5-1,44 12,-44-6,173 46,71 14,-102-25,-103-25,122 24,0-3,-87-20,92 10,-108-17,-59-7,1-2,34 1,84 6,-129-9,57 11,-1 3,98 33,-150-41,25 7,209 69,-201-63,-10-4,52 27,32 17,-100-46,50 19,-18-10,128 68,-61-24,-100-54,145 62,-147-64,0 0,45 29,32 21,-100-61,-1 1,0 0,1 0,-1-1,0 1,1-1,-1 1,1-1,-1 1,1-1,-1 0,0 0,1 0,1 0,1-5,-11-9,-88-96,14 29,36 37,-2 2,-70-49,-115-55,146 99,-2 4,-144-48,196 79,-213-67,38 16,40 26,-19-5,-87 3,191 26,-106-12,-36-6,188 22,-81-15,22 6,-11-1,-41-10,59 8,75 17,0 0,0-2,-20-9,4 1,19 10,11 3,0 1,1-1,-1 0,0 0,1 0,-1 0,1 0,-5-4,11 4,0 0,0 0,0 1,0-1,0 1,6-1,24 3,-1 1,0 1,52 13,98 40,-85-26,364 111,-407-127,92 14,-76-19,84 8,2 5,-86-11,-1 3,106 37,-172-51,354 141,-354-140,173 66,111 33,-210-75,-45-17,55 26,102 52,-57-31,-86-39,67 36,-97-44,0-2,23 8,-23-10,0 2,24 12,-8-2,59 22,-25-12,-30-9,14 7,-72-49,-364-231,155 131,152 84,-65-29,-81-29,-375-117,502 183,-77-30,113 40,-75-17,47 15,49 13,-174-46,141 40,35 7,-40-5,9-1,26 5,-30-2,49 10,-1-1,1-1,-26-10,30 9,0 0,-35-4,35 8,1-2,-1-1,-21-7,-36-12,53 18,-42-17,46 15,-40-10,8 3,18 6,-67-11,33 7,37 6,-38-2,20 5,-100-3,45 5,-93 4,77 16,74-10,-51 3,81-9,-1 0,-25 8,-20 2,-108 22,164-32,-106 22,111-24,0 0,0 0,1 0,-1 0,0 1,0-1,1 0,-1 0,0 0,0 1,1-1,-1 0,0 1,1-1,-1 0,0 1,1-1,-1 1,1-1,-1 1,1-1,-1 1,1 0,-1-1,1 1,-1 0,1-1,0 1,-1 0,1-1,0 1,0 0,0 0,-1-1,1 1,0 0,0 0,0 0,0-1,0 1,1 0,-1 0,0-1,0 1,0 0,1 0,-1-1,0 1,1 0,-1-1,0 1,1 0,-1-1,1 1,-1-1,1 1,-1-1,1 1,0-1,0 1,6 6,1 0,-1 0,14 7,-17-11,157 92,-49-31,-69-41,2-1,46 15,-52-22,38 13,1-3,98 18,42-20,-143-18,270-1,-190-6,-7 1,156 3,-139 11,-124-9,54 13,-29-4,101 22,-126-27,0-1,1-3,-1-1,77-5,-30 0,-83 2,51 0,84-10,-100 6,1 2,45 3,-15 1,-23 5,-42-5,0 0,1-1,-1 0,0 0,0-1,1 0,-1 0,0 0,12-3,-17 3,-1 0,1 0,-1-1,1 1,-1 0,1 0,-1-1,0 1,1 0,-1-1,1 1,-1 0,0-1,1 1,-1 0,0-1,1 1,-1-1,0 1,0-1,0 1,1-1,-1 1,0 0,0-1,0 1,0-1,0 1,0-1,0 0,-7-19,-16-13,-1 7,-1 1,-1 1,-1 1,-1 1,-55-32,51 34,21 13,-1 0,0 0,-23-8,-77-29,-90-22,77 36,-98-5,58 10,139 22,0 0,0 1,-42 4,12-1,53-1,1 0,-1 1,0-1,0 1,0-1,0 1,1 0,-1 0,0 0,1 0,-1 1,1-1,-1 1,1-1,0 1,-3 3,-1 2,0 0,0 0,-8 15,-13 17,-6-7,-2-1,-1-1,-1-3,-1 0,-1-3,-46 22,79-44,0 0,0-1,-1 1,-10 0,12-2,-1 1,1 0,-1 0,1 0,0 1,-1-1,-5 4,10-4,0 0,0 0,-1 0,1 0,0 1,0-1,0 0,0 0,1 1,-1-1,0 1,0-1,1 0,-1 1,1-1,-1 1,1 0,0-1,0 1,0-1,-1 1,1 0,1-1,-1 1,0-1,0 1,1-1,-1 1,1-1,0 2,0 2,1-1,0 1,0-1,0 0,1 0,-1 0,1-1,0 1,0 0,0-1,1 0,3 3,52 35,-30-22,1 0,1-1,1-1,41 15,104 28,-176-60,206 55,-45-14,82 19,-137-34,59 15,-18-6,30 9,-74-16,-9-3,308 85,-357-98,57 12,-103-24,0 1,1-1,-1 0,1 0,-1 0,1 1,-1-1,1 0,-1 0,1 0,-1 0,1 0,-1 0,1 0,-1 0,1 0,-1 0,1 0,-1 0,1 0,-1 0,1-1,-1 1,0 0,1 0,-1-1,1 1,-1 0,1 0,-1-1,1 0,-9-12,-21-13,-5 5,0 1,-62-27,7 10,-39-16,-18 7,-2 6,-214-29,-143 5,295 54,58 6,-296-1,251 7,174 2,21 1,13 2,38 10,77 17,-81-24,109 25,-3-2,-16-3,37 5,-77-17,271 50,-144-30,-84-18,-11 0,-2-2,56 19,-16-3,33 3,-39-8,12 0,-66-16,-64-9,-19-2,-10-1,1 0,0 1,-1 1,22 6,-9 0,43 7,-41-10,36 12,-8-2,-39-11,0-1,0 2,26 13,8 6,16 10,-24-11,69 30,8 5,-91-46,-21-9,1 0,-1 0,0 0,0 1,11 9,-11-9,0 0,1 0,0 0,16 6,10 8,61 35,-52-30,76 55,-44-18,-48-37,25 24,-51-48,-1 1,0-1,1 0,-1 1,1-1,-1 1,0-1,1 1,-1-1,0 1,1-1,-1 1,0-1,0 1,0-1,1 1,-1-1,0 1,0 0,0-1,0 1,0-1,0 1,0-1,0 1,0 0,0-1,-1 1,1-1,0 2,-1-1,0-1,0 1,0 0,0 0,0-1,0 1,0-1,0 1,-1-1,1 1,0-1,0 0,-3 1,-43 1,44-2,-60-1,3 1,-71-10,103 8,-31 0,32 1,-39-4,47 2,-16-3,-71-3,26 2,32 1,12 1,-38-9,-5-2,-103-23,75 13,14 2,-56-11,-54-11,-36-15,154 37,-34-14,-26-7,113 35,-34-14,49 17,-82-34,-73-26,82 29,-34-8,-153-53,144 60,96 28,-82-20,99 27,-128-28,122 26,-46-3,0-1,-200-20,268 30,-133-20,10 2,-23-7,0 0,19 3,-28 10,98 7,-104 5,67 2,87-2,0 0,0 1,0 0,0 1,1 0,-1 0,-11 5,22-7,0 0,0 0,0 0,0 0,-1 0,1 0,0 0,0 0,0 1,0-1,0 0,0 0,-1 0,1 0,0 0,0 1,0-1,0 0,0 0,0 0,0 0,0 0,0 1,0-1,0 0,-1 0,1 0,0 1,0-1,0 0,0 0,0 0,1 0,-1 1,0-1,0 0,0 0,0 0,0 0,0 1,0-1,0 0,0 0,0 0,0 0,1 0,-1 1,0-1,12 9,15 5,276 80,258 24,-166-67,-123-17,-51-16,-17-2,167 8,-209-17,255 26,-372-29,50 12,17 1,-68-10,65 18,-54-11,58 22,-44-12,66 21,-116-39,-1 2,0 0,0 1,28 18,18 9,-11-8,30 16,-52-29,38 25,-4-3,-27-18,-28-14,0 0,1-1,21 5,-45-11,-1 1,1 1,-18 2,-6-1,-1513-1,1361-7,60 0,-249-30,158 10,-65-10,222 28,-468-66,294 39,140 22,-186-23,190 34,65 3,0 0,-37-7,25 2,-1 2,-77 4,37 1,-303-2,371 1,-1 0,1 2,-24 6,-23 3,-81 14,18-3,12 3,-76 6,139-24,0-3,-75 0,91-6,-9 0,0 2,-44 7,56-5,-1-1,-31-1,33-2,1 1,-47 7,55-4,-1-1,-22-1,23 0,0-1,-27 6,-77 9,50-3,-42 5,82-14,-123 5,-482-8,466-13,114 14,-76-2,86-4,21 1,-35 0,-76-8,134 12,-38 1,0-2,-48-8,72 7,-1 0,-20 2,24 1,-1-2,1 1,-28-7,27 5,1 0,0 0,-29 2,31 0,1 1,0-2,0 0,0 0,1-1,-1 0,-18-7,19 6,0 0,0 1,0 0,0 0,-1 2,1-1,-20 3,16-2,0 1,1-2,-1 0,-15-3,-39-5,15 3,18 2,24 3,1 0,0-1,-11-3,127 60,223 56,-270-94,-25-7,1-1,0-1,0-2,38 2,-61-7,0 0,-1 1,1 0,12 5,23 5,108 20,4 0,-65-16,32 5,279 34,-323-46,363 27,-336-33,342 6,-232-8,199-3,-137-21,-114 6,62-10,1 1,98-9,-154 20,78-6,-50 2,-24 1,-64 4,-28 3,-42 7,58-4,12-5,1031 14,-1034-14,-92 12,1-1,31-8,-31 6,-1 0,35-1,135-7,0 3,-149 6,51 4,30-2,-119 1,0 0,0 0,1 0,-1 0,0 0,1 0,-1-1,0 1,0 0,0-1,1 1,-1-1,0 1,0-1,0 1,0-1,0 0,0 0,0 1,0-1,0 0,1-2,-2 2,0 0,0 0,0 0,0 0,0 0,-1 0,1 0,0 0,-1 0,1 1,-1-1,1 0,-1 0,1 0,-1 0,0 1,1-1,-1 0,0 1,1-1,-2 0,-6-6,0 1,0 1,-1 0,-12-6,-68-22,-125-29,203 59,-277-48,153 30,-128-12,127 18,-223-11,140 14,-127-2,216 10,-120-11,95 5,90 6,-129-4,93 1,43 1,28 4,-169-8,-15 10,274 24,64 4,-47-13,265 49,-293-55,200 29,119 6,-92-15,-33-4,-8-7,-36-3,-40-11,-313 6,-282 19,117-12,-121 3,-1200-20,1611 4,28-3,1-1,0 0,0 0,-1 0,1 0,0 0,0 0,-1 0,1 1,0-1,0 0,0 0,0 0,-1 1,1-1,0 0,0 0,0 0,0 1,0-1,0 0,-1 0,1 1,0-1,0 0,0 0,0 1,0-1,0 0,0 0,0 1,0-1,12 11,1-5,-1-1,0-1,1 0,0-1,0 0,25 1,-18-1,36 8,17 7,104 12,-137-24,163 27,29 5,-44-8,-142-23,50 11,-79-15,-15-3,0 0,1 0,-1 0,0 0,1 1,-1 0,0-1,1 1,-1 0,0 0,4 2,-10-2,1 1,-1-1,0 0,1-1,-1 1,0 0,1-1,-5 0,-127 13,-11-1,104-10,-77 15,-22 1,-103 0,-96 3,-22-12,-261-4,348-7,196 1,-114-15,113 5,-88-16,57 8,66 13,-73-20,99 20,-2 1,-30-5,22 7,-81-5,21 7,-73 2,84 11,54-7,-1-2,-35 2,-367-5,362-8,30 3,2-1,-21-1,35 6,1-1,0-2,0 0,0 0,-18-8,-39-10,-32-10,1 1,89 27,1-1,-19-9,22 9,0-1,0 2,-27-6,41 13,0 0,0 0,0 0,1 0,-1 0,1 0,0-1,-1 1,5 3,52 52,2-2,91 64,79 35,-136-103,-53-29,83 31,-42-19,8 1,131 33,-131-47,126 14,-118-33,-70-3,0 1,31 4,-20 0,45 0,0 0,205 0,-163-7,20 4,154-5,-231-2,43-2,-97 6,-1 0,1-1,22-7,-22 6,0-1,0 2,17-1,74-10,76 15,131-4,-186-9,72-3,-158 12,60-10,-4 1,-63 6,40-8,30-5,-94 16,-1 1,1-2,15-5,20-5,194-22,-182 25,1 2,101-1,102-1,47 7,-57 3,-150-5,78-2,-17-6,-2 1,-8-1,-19 1,43 2,-162 9,213-13,-182 12,51-9,-52 5,56-1,-71 6,0-2,31-6,22-3,-39 7,64-2,369 7,-421-7,-23 1,-17 4,23-3,48 0,866 5,-826 13,-104-12,1 1,0 1,-1 1,1 1,-1 0,38 17,-47-18,0 1,1-2,0 0,-1 0,1-1,0-1,21-1,-7 5,-25-1,-18-1,5-3,-1-1,1 0,-18-4,-5-1,-32-9,18 3,-105-18,122 24,-47-3,48 7,-52-11,0-6,-115-10,-165-7,317 30,-203-18,47 5,2 0,-1-2,157 15,-149-22,31-3,63 10,-28-3,-38 2,129 16,-66-2,25 4,-198-1,154 7,-42 11,11-1,64-5,27-1,4-1,-95 2,63-7,-153 18,150-9,60-7,0 1,-44 10,-7 5,-18 5,98-23,0 0,-1 1,1-1,0 0,0 1,0-1,0 1,0-1,0 1,0-1,0 1,0 0,0-1,1 1,-1 0,0 0,0 0,1 0,-1-1,0 1,1 0,-1 0,1 0,-1 0,1 1,-1 0,1 0,0 0,1 0,-1 0,1-1,-1 1,1 0,-1-1,1 1,0 0,0-1,0 1,0-1,0 1,2 2,4 3,1 0,-1 0,1-1,14 9,-5-6,0-1,1-1,30 8,17 6,-49-15,1-1,0-1,18 2,12 3,52 6,-16-4,-33-4,-1-3,1-2,55-4,-10 0,144 3,246-3,-229-18,-185 6,22-2,-83 15,0 0,0 0,1-1,-1 0,-1-1,1 0,17-8,-27 11,0 0,0-1,0 1,1 0,-1 0,0 0,0 0,0 0,0-1,1 1,-1 0,0 0,0 0,0-1,0 1,0 0,0 0,1 0,-1-1,0 1,0 0,0 0,0 0,0-1,0 1,0 0,0 0,0-1,0 1,0 0,0 0,0-1,0 1,0 0,-1 0,1 0,0-1,0 1,0 0,0-1,-11-6,-15 0,-134-6,94 10,-2-1,-109-4,-100 7,-211 3,270 18,30-2,20 0,-44 2,148-17,-66 12,69-6,-83 1,-61 2,62 1,224 1,7 1,-46-7,0-2,51 1,-62-5,53 9,-55-6,1-1,31-1,-119-3,-81-10,88 5,-101 5,63 2,-198 13,59-3,62-6,-299 21,360-24,-74 6,117-6,45-3,0 1,-1 0,-19 5,14-3,0 0,0-2,0 0,-42-5,20-1,21 1,-33 1,-357 3,302-13,-14 1,-5 4,57 3,10 0,-95-2,102 7,1-1,-104-18,145 16,1 1,0-1,0 0,1-1,-1-1,1 0,0 0,0-2,-13-8,-58-40,8 17,64 32,0 1,-1 0,-20-4,21 6,-1-1,1 0,-21-11,24 12,0 0,-1 1,1 0,-1 0,1 1,-1 0,0 1,0 0,1 0,-12 3,-16-1,-24 5,22-1,1-1,-24 2,59-7,0 0,0 0,0 0,0 0,0 1,0-1,0 1,0 0,0 0,0 0,0 0,1 0,-1 1,0-1,-2 3,3-2,1 0,-1 0,1 0,-1 0,1 1,0-1,0 1,0-1,0 0,0 1,1 0,-1-1,1 1,0-1,-1 1,1 0,1 3,0 10,1 1,0-1,2 0,0-1,9 24,-7-24,-1 0,-1 1,0 0,-1 0,1 27,-3-35,-1-1,1 1,1 0,0-1,0 1,0-1,1 0,0 1,0-1,1 0,0-1,0 1,10 10,3 9,21 36,-22-34,1 0,23 26,9 15,-35-48,1 0,19 20,-22-30,0-1,1 0,0-1,1 0,0-1,0-1,0 0,1-1,0 0,1-2,-1 1,25 2,-11-4,0-1,50-3,-51 0,-1 0,1 2,37 6,-38-3,0-2,35 0,30 2,102 11,157-10,-196-7,1364 2,-1389-13,8 1,533 12,-567-8,-46 3,-15 1,124-4,-140 6,0 0,33-8,21-2,-1 0,-55 7,0 1,36 0,-29 3,56-10,19-2,175 14,24-2,-197-4,79-2,30-3,6-6,-206 14,36-8,5-2,2 3,62-20,-37 8,-64 18,42-2,0-1,19 2,-65 4,1 0,-1-2,1 0,23-6,-7 1,0 1,49-3,-74 8,9-1,1-2,29-9,-29 7,-1 1,30-3,38-6,-41 2,-37 9,-1 1,1-1,0 2,11-2,29-4,15 1,75-7,30 1,11 0,-103 13,108-3,-139-3,22-2,344 7,-399 0,0-2,0 0,23-6,-23 4,0 1,1 0,23 0,-6 4,31 5,-28-2,10-4,-37-1,0 1,0-1,0 1,0 1,0-1,0 1,-1 0,14 5,-20-6,0 0,0 0,0 0,0 0,0 0,1 0,-1 0,0 0,0 0,0 0,0 0,0 0,0 0,0 0,0 0,0 0,0 0,0 0,0 0,0 0,0 0,0 0,0 1,0-1,0 0,0 0,0 0,0 0,0 0,1 0,-1 0,0 0,0 0,0 0,0 0,0 0,0 0,-1 1,1-1,0 0,0 0,0 0,0 0,0 0,0 0,0 0,0 0,0 0,0 0,0 0,0 0,0 0,0 0,0 0,0 0,0 1,0-1,0 0,0 0,0 0,0 0,-1 0,1 0,0 0,0 0,0 0,0 0,0 0,0 0,-9 2,-11 1,7-3,-179-1,137-4,-53-3,18 8,-126-17,80 8,-4-1,-244-37,303 40,-40-7,-74-6,179 19,-92-11,-59-1,-971 13,911-13,-541 14,750 0,0 1,0 0,-21 7,-16 2,-135 32,69-13,17-13,65-7,23-5,0-2,-17 3,-79 13,-3 0,-9 0,16-1,70-14,16 0,-34 0,15-3,-53 10,53-5,-57 1,69-6,-1 1,-29 7,-36 4,65-11,1 2,-1 2,-45 13,59-15,-1 0,-18 0,2 0,14-2,-38-1,54-1,85 13,-30-1,-40-9,-1 0,1 0,16 0,83 10,-68-7,52 1,400 5,459-12,-769-7,-58 0,162-11,83-1,-117 5,-89 3,-66-2,-68 8,53-2,26-5,-94 11,1-1,-1 0,18-6,-18 4,0 1,0 0,21 0,128 4,-220-1,-72 10,41-5,-1 0,-73 10,-60-3,-95 4,271-17,-81 12,109-10,12-2,1 1,-1 0,0 0,1 1,-1-1,1 0,-1 1,1 0,-1 0,1-1,0 1,-3 2,34 5,-23-7,13 3,0-1,0-1,28 0,-25-2,1 1,22 5,-10-2,0-1,0-1,42-4,-5 0,53 3,134-3,-165-3,72-2,-121 9,-28-1,1 0,0-2,0 1,22-5,-34 3,-7-1,-16 0,-23 0,-197-6,-88 4,180 7,-1129-2,791 32,402-24,-214 30,135-12,28-4,124-21,-1 0,0 1,1 0,-1 1,1 0,-16 7,24-11,-1 0,0 0,0 1,0-1,1 0,-1 0,0 0,0 1,0-1,0 1,0-1,0 0,0 1,-1 0,1-1,0 1,0 0,-1-1,-30-9,-31 6,-75 5,42 1,-140 8,153-4,47-4,-41 7,-75 8,34-6,-161 16,98-13,-526 5,491-21,78 15,117-11,1-1,-34 9,34-6,-1 0,-31 1,25-4,-51 10,52-6,0-1,-30 0,-257-5,200 14,44-7,36-1,-13-3,-68-3,66-1,-55 4,102-2,0 0,0 0,0 0,0 0,0 0,0 1,0-1,0 0,0 1,0-1,0 0,0 1,0-1,0 1,0-1,1 1,-1 0,0-1,0 1,1 0,-1-1,0 2,1-1,-1 0,1 0,0-1,0 1,0 0,0 0,0 0,0 0,0 0,0 0,1-1,-1 1,0 0,0 0,1 0,-1 0,1-1,-1 1,1 1,2 1,-1 1,1-1,0 0,0 0,0 0,0 0,1 0,5 3,26 13,-23-12,1 0,-1-1,1 0,0-1,1-1,17 4,32 4,-35-6,0-1,51 2,-42-5,52 9,-52-6,50 2,97-9,150 4,-143 11,-7-3,195 4,-58-1,-84-2,-232-11,325 3,-174-5,29-6,-143 5,77 0,31-3,67-10,-43 5,30-2,-165 10,-23 2,0 0,0-2,0 0,20-6,-27 6,1 1,-1 0,1 1,0 0,10 0,34-4,-26 1,-1 1,1 1,0 1,28 4,11-1,86 0,165-4,-122-12,-77 2,29 0,-113 10,56-10,-4 0,80-13,-131 21,67-4,338 9,-346-9,-31 2,-4 1,44-2,-80 6,-1-1,36-9,12 0,5 0,-42 5,68-2,-40 9,105-2,-105-4,46-2,-70 5,67-11,-33 2,33-5,-58 8,0 1,55 1,-48 7,80-2,-91-5,27-1,406 8,-363-15,-45 16,77-3,-102-5,26-1,-68 7,5 0,-1 0,1 0,0 1,-1 0,1 0,7 2,-13-3,1 1,0-1,-1 0,1 1,0-1,-1 0,1 1,-1-1,1 1,0-1,-1 1,0 0,1-1,-1 1,1-1,-1 1,0 0,1-1,-1 1,0 0,1 1,-1 0,0-1,0 1,-1-1,1 1,0 0,-1-1,1 1,-1-1,1 1,-1-1,0 1,0-1,0 1,-1 1,-4 3,-1 0,1 0,-1-1,-1 0,1 0,-1-1,1 0,-1 0,-13 4,7-2,-19 8,-1-2,-1-2,-66 13,-96 14,54-21,79-11,-42 2,-104 2,-19 3,-15 1,-69 21,27 21,231-47,0-2,0-3,-80-4,37-1,-17-5,70 3,-30 0,-102 7,121 3,-38 0,66-4,-1 0,-27 7,26-4,-47 3,-88 4,-19 0,12-2,83-4,-92-7,63-1,-125 17,129-7,56-6,-70 11,51-1,53-7,0-2,-38 2,-74 7,-55 1,86-15,-146 4,194 3,-38 2,-51 2,124-7,-141 9,137-8,-34-2,39-2,-1 2,-39 6,29-3,0-1,0-1,-46-4,9 0,-3 0,-75 4,104 4,-28 1,42-6,-31 5,25-2,-52-2,61-2,1 0,-37 6,-63 9,93-12,-42-2,44-1,-55 6,-59 10,69-13,54-3,-1 0,-35 6,25-1,-33 1,8-2,-103 23,-64-13,120-7,70-3,24-3,-1 1,1 1,-12 4,-15 4,-51 1,46-8,0-2,-56-4,19 0,72 2,-8 1,1-1,0 0,0-1,0-1,0 0,0-1,0 0,1-1,-14-6,7 3,7 2,28 3,-8 3,0-1,-1 1,1 0,-1 1,1 0,-1 0,11 5,-7-3,22 7,0-2,0-1,1-1,45 2,-10 3,-48-7,0-2,37 2,-19-4,60 8,65 3,-106-5,51 9,63 14,-58-16,-27-3,-53-6,63 3,-96-8,69-1,100 11,-18 13,-56-15,-62-6,34 5,18 6,116 2,88-15,-121-2,-131 2,26 1,-1-3,117-18,-77 6,-64 7,12-1,0 1,52 1,64-7,91-6,13 0,-109 7,-10-1,-105 10,86-16,-42 4,-28 4,-39 6,0 1,44-1,152-8,88 4,-113-4,13 1,-103 8,-60 3,50-6,-49 2,1 3,54 4,-18 0,561-2,-600-2,52-9,-51 5,47-1,21-6,26 1,-131 12,49 1,94-11,-12-3,11-16,-115 25,-7 0,38 0,14-3,-33 1,20-6,-50 8,1 1,-1 1,20-1,102-10,-107 14,-10 0,-1-1,1-1,-1 0,22-6,56-8,15 3,-86 9,-1 1,44 3,-20 0,-48-1,-1 0,1 0,-1 0,1 0,0 0,-1 0,1 0,0 1,-1-1,1 1,-1-1,1 1,-1 0,1-1,-1 1,1 0,-1 0,0 0,1 0,-1 0,1 2,-1-1,0-1,-1 1,1 0,-1-1,1 1,-1-1,0 1,0 0,1 0,-1-1,0 1,-1 0,1-1,0 1,0 0,-1-1,0 3,-1 3,-1 0,0 0,-1-1,1 1,-1-1,-1 0,1 0,-6 6,-13 9,0-2,-1-1,-1-1,-1-1,-1-1,0-1,0-2,-47 15,-113 40,174-63,-1 0,1-1,-1-1,0 0,0-1,-17-1,-71 13,-109-14,-127 2,67 24,178-12,11-1,34-7,-58 3,-620-9,681 3,-50 9,50-5,-54 1,-92 5,-159-2,220-7,80-3,-52 7,-18-1,-1 0,-78 22,-2-6,80-11,45-7,3 3,-262 14,-112-21,299-13,-1395 13,1406 14,130-14,-49-1,-82 11,88-6,-101-4,64-2,-1141 2,1227 0,0 0,-1 0,1 0,0 0,0 0,-1 0,1 0,0 0,0 1,-1-1,1 0,0 1,0-1,0 1,0-1,-1 1,1 0,0-1,0 1,0 0,0 0,1 0,-2 1,2-1,0 0,0 0,0 0,1-1,-1 1,1 0,-1 0,0 0,1 0,-1 0,1 0,0-1,-1 1,1 0,0 0,-1-1,1 1,0-1,0 1,0 0,0-1,-1 1,1-1,0 0,0 1,0-1,0 0,0 0,1 1,30 10,34 7,-30-8,-5-3,38 4,-45-8,-1 0,0 2,41 13,13 8,-47-17,33 15,38 17,-73-31,43 11,-18-6,184 42,-167-43,65 9,-35-8,-3-5,-45-6,193 12,99-4,1986-13,-1169 2,-1017 12,-46-11,154-5,-156-9,-62 7,56-3,48-5,-121 12,0 0,0-2,16-4,-16 3,1 1,28-2,121 7,86-4,-195-4,51-1,-82 6,-1-1,37-9,8 0,-52 8,-1 0,0 0,-1-2,31-11,-28 8,-1 1,1 2,0 0,1 1,36-3,33-6,117-16,-99 17,61-13,-143 20,12-1,54-17,-80 19,-1 0,0-1,-1 0,1-1,-1 0,0-1,0 0,-1 0,10-10,-11 10,0 1,0 0,0 1,1-1,0 2,0-1,1 2,-1-1,1 1,-1 0,18-2,-10 2,0-2,29-11,-26 6,-4 2,0 0,1 1,0 0,0 2,0 0,1 0,19-1,-416 6,-41 1,138 23,244-20,-70 10,35-4,-101 1,-72 2,184-13,15 1,-90-10,-48-17,149 21,0 2,-1 2,-41 3,1 0,-956-2,875 14,6-2,113-10,-52 9,52-6,-50 2,49-7,11-1,0 1,-52 8,44-3,-1-2,-1-1,-43-5,3 1,-924 2,876 13,-31-2,154-11,-68 5,43-4,0 1,-41 9,52-8,0 0,-32-1,30-1,-36 5,33-3,-44 1,-11 1,39-1,1-2,-52-3,-40 2,79 4,-33 3,-56 4,51-14,-122 4,164 3,24-1,-33 0,43-4,0 2,0 0,0 0,-14 5,-32 5,29-8,-78 4,39-1,26-1,25-3,0 0,-20 7,-1 1,22-7,-7 1,0 1,-45 18,57-20,0 0,-1-1,1 0,-1-1,-21 1,-24 4,-73 21,66-19,20-4,-65 11,88-12,1 0,-26 8,-26 5,-52 9,112-24,0 1,0 1,0 0,-20 10,32-14,1 0,-1 1,1-1,-1 0,1 0,-1 0,1 1,0-1,-1 0,1 1,-1-1,1 0,0 1,-1-1,1 1,0-1,0 0,-1 1,1-1,0 1,0-1,0 1,-1-1,1 1,0-1,0 1,0-1,0 1,0-1,0 1,0-1,0 1,0-1,0 1,0-1,1 1,0 1,0 0,0 0,0-1,1 1,-1-1,0 1,1-1,-1 0,4 3,2 0,0 1,0-1,0-1,9 4,24 3,51 7,-27-7,-26-5,0-2,76-5,-37 1,37 8,-80-3,56-3,-65-1,0 0,-1 1,28 6,-25-3,46 1,-5 0,-34-2,41-3,-48 0,1 0,51 8,6 2,-54-7,31 6,-27-3,69 2,-33-5,-49-1,230 12,9-1,397-14,-504 15,590-15,-555-12,-12 2,68 8,-131 5,479-2,-582-1,1 0,0-1,0 0,14-6,26-4,5 6,74 0,572 6,-589-13,159 4,-210 5,67 5,34-1,-108-6,29-1,-76 7,0-1,0-1,1 0,-1 0,9-3,-9 1,0 2,0 0,0 0,1 0,9 1,81 3,101-4,-181 0,0-2,0 0,-1-1,32-13,-41 15,-1 0,1 0,0 1,0 0,-1 1,2 0,10 0,9 0,82-11,-77 10,56-11,-19 3,-47 6,0 0,1-2,33-12,-23 6,1 1,60-10,53-4,-120 19,37-12,-47 12,-1 0,1 2,1 0,-1 1,21 0,-11 6,-30-3,0 0,0 0,0 0,1 0,-1 0,0 0,0 0,0 0,0 0,0 0,0 1,0-1,1 0,-1 0,0 0,0 0,0 0,0 0,0 1,0-1,0 0,0 0,0 0,0 0,0 1,0-1,0 0,0 0,0 0,0 0,0 0,0 1,0-1,0 0,0 0,0 0,0 0,0 0,0 1,0-1,0 0,0 0,-1 0,1 0,0 1,-15 10,-119 61,1 0,96-51,12-6,-1 0,2 2,-43 37,60-47,-2-1,1 0,-1 0,0-1,0 0,0 0,-1-1,1 0,-1-1,0 0,-11 2,5 0,-17 5,19-5,1-1,-27 4,-25 1,-93 26,117-26,25-6,1 1,0 0,-20 9,15-5,1-1,-2-2,1 0,-28 3,-135 22,-92-6,-3-24,122-2,5 15,-288-13,276 13,23-15,-240 4,305 3,-57 2,82-6,-60 8,38-1,-83-1,16 6,-1979-13,1994-14,-26 2,24-1,-213 14,227-14,-26 0,-793 14,496-1,434-1,0 1,-1 0,1 0,0 0,0 0,0 0,0 0,0 0,0 0,0 0,0 1,0-1,0 0,0 1,0-1,0 1,0-1,0 1,13 7,34 5,12 0,-1 1,152 20,-103-22,-6 1,-24 2,95 31,-78-23,-51-14,28 9,64 11,22-3,-69-15,-43-5,69 2,69 5,-141-14,-18-1,-1 2,1 1,-1 0,1 2,32 8,-29-6,0 0,0-1,46 0,-10-1,110 10,-118-7,235 16,610-22,-799-8,-35 2,1 1,71-2,-88 5,49-9,-51 5,55 0,-67 4,55-9,-56 6,60-2,-26 0,-35 3,30 0,79 4,-47 2,-54-2,338-9,-169-4,-4-3,-176 13,0-1,-1-2,41-12,-53 14,0 2,0 0,0 0,0 2,29 3,6-1,41-1,101-3,48-23,-211 21,32-6,3-2,-35 8,-4 1,40-2,24 7,132-4,-196-1,-1-1,33-9,-43 8,0 1,1 1,-1 1,1 0,27 1,-18 1,0-2,38-5,-9 0,-41 6,0 0,0-1,-1-1,1 0,0 0,15-8,-13 5,0 1,0 0,0 2,0 0,20-2,6 0,-8-3,0 0,53-22,-57 19,0 2,0 1,0 1,43-4,-27 0,-38 8,-1 1,1 0,0 0,11-1,-50 34,1-5,14-10,-1-2,-28 19,35-26,0 0,-16 18,5-5,-171 141,163-136,19-16,-1 0,0 0,-1-1,1 0,-2-1,-13 6,10-6,0 1,1 1,0 0,0 1,1 1,-17 15,15-11,0-1,-2 0,1-2,-2 0,1-1,-1-1,-1 0,0-2,0 0,-40 8,11-6,24-5,-1-1,-50 3,-59 6,89-12,-76 14,86-9,-134 6,40 4,68-10,-90 20,75-16,29-5,-56 5,-135-5,182-5,36 0,-41 0,-81-10,92 6,-99 4,63 1,13-2,-78 3,103 3,19-1,-31-1,-699-3,627-13,50 15,-93-4,81-9,49 4,-63 0,42 0,21 1,-34-6,51 7,1 1,-34 0,-39-8,-27-1,101 13,0-2,-32-5,-66-6,89 9,-1 2,-63 3,24 1,-174-14,217 12,0-1,-42-8,51 6,-1 1,-29 1,27 2,-45-6,18-1,0 3,-67 5,29 0,-15 0,-112-5,171-2,19 2,-32-1,29 4,1-1,-46-7,11 3,52 6,0-2,0 0,-19-4,8 1,-1 1,0 2,1 0,-30 4,-8-2,38 0,9-1,-1 1,0-2,1 0,-1-1,1-1,-31-9,35 8,1 1,-1 1,-21-2,24 3,0 0,-1 0,1-1,0 0,0-1,0 1,-12-8,10 4,0 0,0 0,0 1,-1 0,-21-5,11 4,-3 1,0-2,-28-12,44 16,0 0,-1 1,-16-3,-18-5,43 10,1 0,0 0,0-1,-1 1,1 0,0 0,0 0,-1 0,1-1,0 1,-1 0,1 0,0 0,-1 0,1 0,0 0,0 0,-1 0,1 0,0 0,-1 0,1 0,0 0,-1 0,1 0,0 0,-1 1,1-1,0 0,-1 0,1 0,0 0,0 1,-1-1,1 0,0 0,0 0,0 1,-1-1,1 0,0 0,0 1,0-1,-1 1,8 16,17 16,-23-32,29 30,0-1,2-2,1-1,43 26,60 24,-114-65,149 89,-73-48,-75-39,0-2,1 0,49 16,82 14,-74-22,-12-8,-53-11,0 1,0 1,22 7,12 8,-23-9,0 1,40 20,-24-11,-34-15,0-1,1 2,16 9,-10-4,31 15,1 0,-7-4,0-1,0-3,58 16,23 9,-50-15,-31-12,75 37,-82-35,69 23,-87-35,1 0,-1-1,18 2,32 9,0 2,-54-15,-1 0,0 0,1 2,-1-1,0 1,-1 1,1 0,-1 1,0 0,17 12,-16-7,2-2,-1 1,1-2,1 0,16 8,74 26,84 23,-164-56,12 5,35 18,-57-25,140 68,59 20,-194-85,-1 1,20 17,26 15,-48-34,4 3,1-2,0 0,29 9,-28-11,0 0,-1 1,34 21,21 7,-6-4,-61-28,0 1,0 0,-1 0,1 1,-1 0,-1 1,9 9,-3-3,1 0,1-1,1 0,0-1,0-1,1-1,0 0,28 11,-38-18,-1 1,0 1,0-1,-1 1,1 0,-1 0,0 0,-1 1,1-1,-1 1,0 1,-1-1,1 0,3 10,17 27,25 26,44 70,-29-46,-55-78,0 0,-2 0,0 0,-1 1,0 0,-1 0,4 31,-7-39,0-1,0 1,1-1,0 1,1-1,-1 0,1 0,1 0,-1-1,1 1,0-1,1 0,8 7,3 5,-11-12,-1-1,2 0,-1 0,0 0,1-1,0 0,0 0,0 0,14 3,-4-2,1-1,-1 0,23 1,-29-3,1 0,-1 1,0 0,11 6,7 1,15 5,-20-6,-1-1,2-1,-1-1,1-1,0-2,28 2,-11-4,-27 0,0-1,0 0,1-1,17-3,-22 1,0-1,20-11,23-6,91-32,-122 45,0 0,39-21,-52 22,-1 0,0-1,0 0,-1 0,0-1,0 0,-1 0,11-19,12-14,-23 31,-1 0,0-1,0 1,-1-1,-1-1,0 1,3-21,2 0,-4 12,1 0,2 0,0 0,0 1,2 1,1-1,14-18,-6 16,1 2,1 0,1 1,47-31,-34 26,-19 10,0 0,25-30,-10 10,0-5,-25 30,0 1,1 0,-1 0,12-9,-8 7,0 0,0-1,-1 0,-1-1,11-17,-10 14,2-1,16-18,1 3,-16 16,26-22,5-4,13-11,-41 39,-2 0,1-1,-2-1,0 0,-1 0,14-25,-12 18,2 0,29-33,99-103,-109 125,-8 9,-2-1,27-35,-10 0,-26 35,2 1,0 1,2 0,0 2,1 0,29-22,95-52,-132 87,0-1,-1 0,0 0,0-1,-1 0,16-21,11-9,-14 16,-2 0,1 1,1 1,1 1,0 1,2 1,49-27,-61 38,1-1,-1-1,0 0,21-23,-34 33,-1 0,1 0,-1-1,0 1,1-1,-1 1,0 0,1-1,-1 1,0-1,0 1,1 0,-1-1,0 1,0-1,0 1,0-1,0 1,0-1,0 1,1-1,-1 1,-1-1,1 1,0-1,0 1,0-1,0 1,0-1,0 1,0 0,-1-1,1 1,0-1,0 1,-1-1,1 1,0 0,-1-1,1 1,0 0,-1-1,1 1,0 0,-1-1,1 1,-1 0,1 0,-1 0,1-1,-1 1,1 0,-1 0,1 0,0 0,-1 0,1 0,-1 0,0 0,-43-7,26 4,-13-3,0 1,0 2,-56 0,-37-4,43 2,13 1,-217-5,-849 10,1126-2,0 0,0 0,0-1,0 0,0 0,0-1,-14-6,-52-34,49 28,0 2,19 10,0 1,0-2,0 1,0-1,0 0,-6-5,16 7,-1 1,0 1,1-1,-1 0,1 1,-1 0,8 0,73 2,100-4,-135-3,66-3,-27 2,-52 2,8 2,-98 2,0 3,-66 11,-73 27,151-29,1 1,-61 30,80-32,-37 26,51-32,1 1,0 0,0 0,0 1,1 0,0 0,-10 16,16-22,-1 0,1-1,-1 1,1 0,-1 0,1 0,0 0,-1-1,1 1,0 0,0 0,0 0,-1 0,1 0,0 0,0 0,0 0,1-1,-1 1,0 0,0 0,0 0,1 0,-1 0,0 0,1-1,-1 1,1 0,-1 0,1 0,1 1,0-1,0 0,0 0,1 0,-1 0,0 0,1 0,-1-1,1 1,-1-1,1 1,3-1,7 0,0 0,-1-2,25-4,102-37,-53 15,352-119,-30 10,-208 67,-145 49,-50 20,13-5,-1-1,0-1,20-11,-32 14,-14 7,-12 7,-87 57,39-25,-77 39,-9 6,131-72,18-11,0 0,1 0,-1 0,1 1,0 0,0 0,0 0,1 0,-1 1,1 0,-4 6,7-10,1-1,0 1,0-1,0 1,-1-1,1 1,0 0,0-1,0 1,0-1,0 1,0 0,0-1,0 1,1-1,-1 1,0-1,0 1,0 0,1-1,-1 1,0-1,0 1,1-1,-1 1,0-1,1 1,-1-1,1 0,-1 1,1-1,-1 1,1-1,-1 0,1 0,-1 1,1-1,-1 0,1 0,-1 1,1-1,0 0,-1 0,1 0,-1 0,2 0,38 3,-26-2,141 11,-110-5,84 26,-110-26,0 0,-1 2,0 0,-1 1,0 0,27 22,-38-26,1 0,-1 0,0 0,-1 1,0-1,0 1,0 1,-1-1,0 1,0-1,-1 1,0 0,-1 1,1-1,-2 0,1 1,-1-1,0 9,-1 3,-3 76,1-84,0 0,0 0,-1-1,-1 1,0-1,-6 12,-91 178,74-138,85-166,-26 35,-6 18,-3-1,31-101,-45 123,15-34,-16 41,25-46,-35 67,-4 6,-6 8,-40 66,37-58,-6 9,-36 39,24-34,-218 212,164-169,-47 39,-102 67,47-35,159-117,34-36,0 0,1-1,-1 0,-1 1,4-7,18-21,245-241,112-132,-186 140,-190 258,-1-1,0 0,0-1,0 1,-1-1,-1 1,1-1,-2 0,1-1,1-10,-32 51,-88 129,-86 118,-6-6,-20-3,-171 122,302-304,-59 58,90-78,-85 89,113-114,23-25,13-14,4-6,277-294,-84 94,45-48,-213 221,282-341,-277 325,-16 21,23-25,-36 48,-6 12,-10 19,9-20,-106 223,-181 283,80-217,150-226,-3-2,-86 72,128-125,0 0,-1-2,-48 24,71-38,-1-1,1 0,0 0,-1 1,1-1,0 0,-1 0,1 0,0 0,-1 0,1 0,0 0,-1 0,1 0,-1 0,1 0,0 0,-1 0,1 0,-1 0,1 0,0 0,-1 0,1 0,0 0,-1-1,1 1,0 0,-1 0,1 0,0-1,-1 1,1 0,0 0,0-1,-1 1,1 0,0-1,0 1,-1-1,-1-20,11-21,3 15,1 0,1 1,26-34,60-65,-76 97,-12 12,1 1,0 0,1 1,1 1,29-21,-44 33,1 1,-1 0,0 0,1-1,-1 1,0 0,1 0,-1 0,0-1,1 1,-1 0,1 0,-1 0,0 0,1 0,-1 0,1 0,-1 0,0 0,1 0,-1 0,1 0,-1 0,0 0,1 0,-1 0,1 0,-1 1,0-1,1 0,-1 0,0 0,1 1,-1-1,0 0,1 1,1 16,-10 20,-1-15,0 0,-2-1,-14 21,20-34,-93 142,85-134,0-1,-1-1,0 0,-1-1,-29 19,8-5,24-18,-1-1,0 0,0-1,-28 10,-60 14,92-28,-38 8,-76 9,-94-4,185-11,25-3,0-1,0 0,0 0,-1-1,1 0,-12-1,17 1,0-1,1 1,-1-1,0 0,1 0,-1 0,1 0,-1 0,1 0,-1 0,1 0,0 0,-1-1,1 1,0-1,0 1,0-1,0 1,0-1,0 0,1 1,-1-1,1 0,-1 0,1 1,-1-1,1 0,0 0,0 0,0 1,0-4,0 3,0-1,0 0,0 1,0-1,0 0,1 1,-1-1,1 0,0 1,0-1,0 1,0-1,0 1,1-1,-1 1,1 0,-1 0,1 0,0 0,2-2,-4 4,1 0,-1 0,1 1,-1-1,0 0,1 1,-1-1,1 0,-1 1,0-1,1 0,-1 1,0-1,0 0,1 1,-1-1,0 1,0-1,1 1,-1-1,0 1,0-1,0 0,0 1,0-1,0 1,0-1,0 1,0-1,0 1,0-1,0 2,0 19,0-20,1 29,1-20,-2 0,0 0,0 0,-1 0,0 0,0 0,-5 14,5-22,-1 1,0-1,0 0,0 0,0 0,0 0,0 0,-1-1,1 1,-1-1,1 1,-1-1,1 0,-1 0,0 0,0 0,1-1,-1 1,0-1,-4 1,-5 0,0 0,0-1,-18-2,18 0,0-1,0-1,0 0,0 0,1-1,-16-10,-13-4,14 5,-36-23,43 25,11 6,0-1,1 0,0 0,0-1,1 0,-1-1,2 1,0-1,0 0,-6-14,11 22,-1 0,0 0,1 0,0-1,-1 1,1 0,-1 0,1-1,0 1,0 0,0 0,0-1,0 1,0 0,0 0,0-1,1 1,-1 0,0 0,1-1,-1 1,1 0,-1 0,1 0,0 0,-1 0,1-1,0 1,0 1,0-1,0 0,0 0,0 0,0 0,0 1,0-1,0 0,0 1,0-1,1 1,-1-1,0 1,0 0,1 0,1-1,9 0,0 0,-1 0,1 1,16 3,-6-2,-14-1,33 2,-40-2,0 0,0 0,0 0,0 1,0-1,0 0,0 0,0 1,-1-1,1 0,0 1,0-1,0 0,-1 1,1 0,0-1,0 1,-1-1,1 1,0 0,-1-1,1 1,-1 0,1 0,-1-1,1 1,-1 0,0 0,1 0,-1 0,0 0,0-1,0 1,1 0,-1 0,0 1,-1-1,1 0,0 0,-1 0,1 0,-1-1,1 1,-1 0,0 0,1 0,-1-1,0 1,1 0,-1-1,0 1,0-1,0 1,0-1,1 1,-1-1,0 1,0-1,0 0,0 0,0 1,0-1,0 0,0 0,0 0,0 0,0 0,0 0,0 0,0-1,0 1,0 0,0 0,-1-1,-4-1,1 1,-1-1,1 0,-11-5,-66-32,56 29,-45-27,61 31,1 0,-1-1,1 0,0 0,1-1,-1 0,2 0,-14-19,0-3,14 20,1 1,0-1,-7-15,1 2,0 1,-1 1,-1 0,-31-35,13 16,-22-22,38 46,-1 0,0 2,-36-24,-65-17,-6-12,13 4,-46-16,20 12,113 54,-149-92,-82-40,253 144,-134-61,114 50,-1 1,-46-14,27 12,27 7,-1 1,0 0,0 2,-1 0,-22-2,-124-7,134 11,-31-5,24 2,-90-7,99 9,-1 0,-32 4,28-1,-33-3,38-3,1-1,0-1,1-1,0-1,0-1,-27-16,-31-29,33 27,-60-32,-48-25,99 51,-3-5,59 36,-1 0,0 0,1 0,-1-1,1 1,0-1,0 1,1-1,-1 0,1 0,0-1,0 1,-2-6,6 9,5 5,5 8,-11-12,146 127,-114-100,14 8,99 55,71 17,-124-64,-59-25,60 20,-48-20,20 5,135 39,-129-38,-49-16,46 12,-42-14,30 11,22 6,27 11,-105-33,-1-1,1 0,-1 0,1 0,-1 1,1-1,-1 0,1 0,-1 0,1 0,-1 0,1 0,-1 0,1 0,-1 0,1 0,-1-1,1 1,-1 0,1 0,-1 0,1 0,-1-1,0 1,1 0,-1-1,1 1,-1 0,0-1,1 1,-1 0,0-1,1 0,-4-16,-18-19,21 36,-35-43,-1 2,-2 2,-48-39,79 72,-133-106,-19-5,96 73,-200-126,221 149,34 17,0 1,0-1,0-1,0 1,1-2,0 1,0 0,0-1,-6-8,-30-48,32 44,-1 0,-21-24,32 42,0-1,1 0,-1 1,0-1,0 0,1 1,-1-1,1 0,-1 0,1 0,-1 1,1-1,-1 0,1 0,0 0,0 0,-1 0,1 0,0 0,0 0,0-2,1 3,-1 0,1 0,0 0,0 0,0 0,-1 0,1 0,0 0,0 0,-1 0,1 0,0 0,0 0,-1 1,1-1,0 0,0 1,-1-1,1 0,0 1,-1-1,1 1,-1-1,1 1,0-1,-1 1,1 0,41 27,0-3,2-1,1-3,0-1,76 22,12-12,-23-7,-94-19,0-2,19 2,9 0,-20 0,-14-3,-1 0,1 1,-1 0,16 6,46 17,-46-17,-1 1,37 18,-23-3,-1 2,-1 1,-1 2,40 42,-49-48,30 21,0-6,111 55,-13-23,-149-67,11 4,0 1,-1 1,0 1,-1 0,0 1,0 0,14 16,-10-8,1 0,21 15,-22-19,26 19,67 39,-12-9,50 51,15-11,-10-5,-91-58,-37-26,-1 2,41 35,-46-35,1-2,0 0,32 15,-42-23,77 34,-32-16,-32-15,47 13,2 0,27 9,-60-21,1 0,-1-1,2-2,-1-2,78 1,-82-7,-16 1,45-4,-59 2,0-1,-1 1,1-1,0 0,-1-1,1 0,-1 0,0 0,0-1,8-5,17-14,43-23,-41 27,40-33,-54 37,5-3,-1-1,-1-2,35-41,-4-17,10-11,142-193,-75 107,-69 90,-30 42,60-63,27-10,-79 85,-20 16,25-25,7-5,-39 37,0-2,-1 1,0-1,11-15,83-98,-92 110,6-7,1 2,41-32,-39 33,-1 0,21-25,-27 27,4-4,-1 0,-1-1,-1-1,14-26,-32 51,-41 72,16-42,-2-1,0-1,-2-1,-62 44,-153 85,129-88,-247 141,110-68,242-137,-170 106,176-109,-105 72,-150 131,259-206,-21 19,16-18,12-16,8-9,2 0,0 0,2 2,18-21,82-73,144-125,-159 138,-56 54,137-165,-156 179,4-9,-24 31,2 0,0 0,0 1,1 0,13-11,-23 21,1 1,-1 0,0-1,1 1,-1 0,0 0,1-1,-1 1,0 0,1 0,-1-1,1 1,-1 0,0 0,1 0,-1 0,1 0,-1 0,1 0,-1 0,0 0,1 0,-1 0,1 0,-1 0,1 0,-1 0,0 0,1 0,-1 1,1-1,-1 0,0 0,1 1,0-1,4 18,-6 23,-10 5,-27 75,19-79,-39 68,26-53,11-24,-1-1,-41 46,20-26,-84 94,21-26,-30 27,69-77,-45 51,104-111,-2-1,0 0,-21 14,31-23,0 1,0-1,0 0,0 0,0 0,0 0,0 0,0 0,-1 0,1 0,0 0,0 0,0 0,0 0,0 1,0-1,0 0,0 0,-1 0,1 0,0 0,0 0,0 0,0 0,0 0,0 0,0 0,-1 0,1 0,0 0,0 0,0 0,0-1,0 1,0 0,0 0,0 0,-1 0,1 0,0 0,0 0,0 0,0 0,0 0,0 0,0 0,0-1,0 1,0 0,0 0,0 0,0 0,0 0,-1 0,1-1,2-8,5-11,94-160,50-73,-103 183,69-77,66-53,-143 158,-15 15,33-35,115-97,-172 159,-1-1,1 1,0-1,-1 1,1-1,0 1,-1-1,1 1,0-1,0 1,0 0,-1-1,1 1,0 0,0 0,0 0,0-1,-1 1,1 0,0 0,0 0,0 1,0-1,1 0,-2 1,1-1,-1 1,1 0,-1-1,1 1,-1 0,1-1,-1 1,0 0,1 0,-1 0,0-1,0 1,1 0,-1 0,0 0,0-1,0 1,0 1,0 5,-1-1,1 0,-1 0,-1 0,-2 9,-11 27,5-12,-26 51,-8 8,-19 33,-69 81,43-79,-158 167,-101 35,310-295,9-6,-49 33,78-58,0 0,0 0,0 1,0-1,-1 0,1 0,0 0,0 0,0 0,0 1,0-1,0 0,-1 0,1 0,0 0,0 0,0 0,0 0,0 0,-1 1,1-1,0 0,0 0,0 0,0 0,-1 0,1 0,0 0,0 0,0 0,-1 0,1 0,0 0,0 0,0 0,0-1,-1 1,1 0,0 0,0 0,0 0,0 0,0 0,-1 0,1 0,0-1,0 1,0 0,0 0,0 0,0 0,0 0,0-1,-1 1,1 0,5-14,10-13,12-10,2 1,42-40,177-194,-164 174,326-397,-281 334,-55 62,-4-2,75-144,-50 85,-95 158,0-1,0 1,0 0,0-1,0 1,1 0,-1-1,0 1,0 0,0-1,1 1,-1 0,0 0,0-1,1 1,-1 0,0 0,0-1,1 1,-1 0,0 0,1 0,-1-1,0 1,1 0,-1 0,0 0,1 0,-1 0,1 0,-1 0,0 0,1 0,-1 0,0 0,1 0,-1 0,1 0,-1 0,0 0,1 0,0 1,4 18,-5 27,-7-13,-2-1,-1 0,-1 0,-2-1,-22 41,-66 101,-136 175,-136 91,36-112,260-258,46-39,-2-2,-58 39,91-66,-1-1,0 1,1-1,-1 1,0-1,1 1,-1-1,0 1,0-1,1 0,-1 0,0 1,0-1,1 0,-1 0,0 0,0 0,0 0,0 0,1 0,-3 0,3-1,0 0,0 1,0-1,0 0,0 1,0-1,0 0,0 1,0-1,0 0,0 0,0 1,1-1,-1 0,0 1,0-1,1 1,-1-1,1 0,26-42,-23 38,189-262,-29 44,46-97,-206 314,146-259,-128 219,-3 0,-2-2,-1 0,8-52,-19 62,-2 0,-2-1,-6-71,6 110,-1-1,0 0,0 0,0 0,0 0,-1 0,1 1,0-1,0 0,0 0,-1 0,1 1,0-1,-1 0,1 0,-1 1,1-1,-1 0,1 1,-1-1,1 0,-1 1,0-1,1 1,-1-1,0 1,0-1,-1 1,1 0,0 0,0 0,0 0,0 1,0-1,0 0,-1 1,1-1,0 1,0-1,0 1,0-1,0 1,1 0,-3 1,-3 4,0 0,1 0,-1 0,-4 9,-173 295,11-51,151-228,-87 109,-6-4,-215 199,-100 29,317-275,112-90,0 1,0 0,0 0,0 0,0 0,0 0,0 0,0-1,0 1,-1 0,1 0,0 0,0 0,0 0,0 0,0 0,0-1,0 1,0 0,0 0,0 0,0 0,-1 0,1 0,0 0,0 0,0 0,0 0,0 0,0 0,-1 0,1 0,0 0,0 0,0 0,0 0,0 0,0 0,-1 0,1 0,0 0,0 0,0 0,0 0,0 0,0 0,0 0,-1 0,1 0,0 0,0 0,0 0,0 0,0 0,0 0,0 1,0-1,-1 0,1 0,0 0,0 0,0 0,0 0,0 0,0 1,0-1,0 0,0 0,0 0,4-14,11-17,111-157,-122 183,195-285,90-123,-198 292,-3 6,35-54,-123 169,0 0,0 0,0 0,0 0,0-1,0 1,0 0,0 0,0 0,1 0,-1-1,0 1,0 0,0 0,0 0,0 0,0 0,0-1,0 1,0 0,1 0,-1 0,0 0,0 0,0 0,0 0,0 0,1-1,-1 1,0 0,0 0,0 0,0 0,1 0,-1 0,0 0,0 0,0 0,0 0,1 0,-1 0,0 0,0 0,0 0,0 0,1 0,-1 1,0-1,0 0,0 0,0 0,0 0,1 0,-1 0,0 0,0 1,0 12,-6 18,-19 34,8-18,-1-1,-3-1,-45 74,42-85,-9 15,-46 51,-181 147,43-45,216-201,-1 1,1 0,-1-1,0 0,1 1,-1-1,0 0,0 0,0 0,-3 1,3-6,7-11,29-45,3 2,52-65,-40 57,146-214,-64 90,29-55,-3-19,-151 253,22-35,-26 44,-1 0,0 0,1 1,0-1,-1 0,1 0,0 1,0-1,0 1,0 0,0-1,0 1,0 0,0 0,1 1,-1-1,3 0,-4 1,0 0,0 0,-1 1,1-1,0 0,0 1,0-1,0 1,-1-1,1 1,0 0,-1-1,1 1,0 0,-1-1,1 1,-1 0,1 0,-1-1,1 1,-1 0,0 0,1 0,-1 0,0 0,0 0,1-1,-1 1,0 0,0 0,0 0,0 1,0 37,-1-32,0 16,-2 0,-1 0,-1 0,0 0,-17 39,-58 102,34-88,-70 89,-83 95,146-193,-18 25,63-79,17-20,15-19,-12 8,18-29,6-11,200-283,-149 210,18-37,-5 6,-81 131,-2-1,-2-1,16-43,-31 76,0 0,0 0,-1 0,1 0,0 0,0 0,0 0,0 0,0 0,0 0,0 0,0 0,-1 0,1 0,0 0,0 0,0 0,0 0,0 0,0 0,0 0,0 0,-1 0,1 0,0 0,0 0,0 0,0 0,0 0,0 0,0 0,0 0,0-1,0 1,-1 0,1 0,0 0,0 0,0 0,0 0,0 0,0 0,0 0,0 0,0-1,0 1,0 0,0 0,0 0,0 0,0 0,0 0,0 0,0 0,0-1,0 1,0 0,0 0,-15 11,-14 18,-121 125,-80 74,-37 15,-68 6,240-187,-143 70,237-132,1 1,-1-1,1 0,-1 1,1-1,-1 0,0 0,1 0,-1 1,1-1,-1 0,0 0,1 0,-1 0,1 0,-1 0,0 0,1 0,-1 0,1 0,-1 0,0 0,1-1,-1 1,1 0,-1 0,1-1,-1 1,1 0,-1-1,1 1,-1 0,1-1,-2 0,2-1,-1 0,1 1,-1-1,1 0,0 0,-1 0,1 1,0-1,0 0,0 0,1-3,1-6,1 1,-1-1,6-11,4-1,1 0,0 1,2 1,17-19,-10 11,146-159,-109 126,15-15,89-70,-108 103,64-38,-86 62,0 2,2 1,57-20,-89 36,0 0,0 1,0-1,0 0,0 1,0 0,0 0,0 0,0 0,0 0,0 0,0 1,0 0,3 1,-5-2,0 0,0 1,0-1,-1 1,1-1,0 1,0 0,-1-1,1 1,-1 0,1 0,-1-1,1 1,-1 0,1 0,-1 0,0-1,1 1,-1 1,1 0,-1 0,0 0,0 0,0 0,-1 0,1 0,0 0,-1 0,1 0,-1 0,-1 4,-15 27,0 0,-3-2,-36 47,2-2,-45 63,-13 18,42-53,-155 176,197-250,-1-1,0-2,-3-1,-42 28,65-48,-1 0,0-1,-1 0,1 0,-1-1,0-1,0 1,0-2,-1 0,1 0,0-1,-23 0,28-1,1 0,-1-1,0 1,0-1,0 0,0-1,1 1,-1-1,-5-3,8 3,0 0,0 0,0-1,0 1,0-1,1 0,-1 0,1 0,0 0,0 0,0 0,0-1,1 1,-1-1,0-4,-3-9,2-1,0 1,1-1,1 0,0 0,4-27,-2-5,0 42,0 0,0 0,0-1,1 1,1 1,-1-1,1 0,5-9,38-59,-26 44,-4 6,2 1,1 1,2 1,33-32,101-70,-126 104,-8 7,1 0,0 2,1 1,0 1,1 0,0 2,0 1,32-5,-27 9,1 1,46 3,-17 1,-54-2,0 0,1 0,-1 1,0 0,0 0,0 1,0-1,0 1,9 5,-11-6,0 1,-1 0,1 0,-1 0,1 0,-1 0,0 1,0-1,0 1,0-1,-1 1,1 0,-1-1,1 1,-1 0,0 0,1 5,4 27,-1 0,-2 1,-2 0,-5 60,3-86,-1 0,-1 0,0 0,0 0,0-1,-1 1,-7 10,-41 60,51-78,-11 14,-1-1,-1-1,0 0,-1-1,0 0,-1-1,0-1,-1 0,0-2,-1 0,0 0,0-2,-1 0,0-1,0-1,-39 4,-14 2,36-5,-68 2,65-8,1-2,-44-8,64 6,0 0,0-1,1-1,0-1,0-1,-26-15,33 17,0 0,1-1,-1 0,2-1,-1 0,1 0,0-1,1 0,0 0,0 0,1-1,0 0,1-1,0 1,0-1,1 0,1 0,-4-18,3 7,0 1,1-1,1 0,2 1,0-1,1 0,1 0,1 0,0 1,14-40,-8 39,2 0,0 1,1 0,2 1,22-27,-7 15,1 1,41-32,-42 41,1 1,0 2,2 1,0 1,61-22,-43 23,-1 2,2 2,75-8,-92 16,-1 2,1 2,59 6,-90-6,-1 1,1 0,0-1,-1 1,1 0,-1 1,1-1,-1 0,0 1,1-1,-1 1,0 0,0-1,0 1,0 0,-1 0,1 1,0-1,-1 0,0 1,1-1,-1 0,0 1,0 0,0-1,-1 1,1-1,0 5,0 6,0 1,0-1,-1 1,-3 19,2-28,-3 14,-1-1,0 0,-1-1,-2 0,1 0,-2 0,-15 22,1 1,10-17,-1 0,-1-2,-2 0,-19 20,0 0,20-23,0 0,-33 27,48-45,-108 78,92-68,-2 0,1-1,-1-1,-30 9,3-5,-1-2,0-2,0-2,-77 0,75-6,22 1,0-1,1-1,-1-1,1-1,-1-2,-34-10,55 13,-1 0,1-1,-1 0,1 0,0 0,0-1,0 0,0 0,1 0,0-1,0 0,0 0,0 0,1-1,0 1,0-1,1 0,-1 0,1 0,0-1,1 1,-3-12,0 1,2 0,0 0,1 0,0 0,2 0,0 0,0 0,2 0,6-28,-2 23,0 0,2 1,1 0,1 0,0 1,21-30,-2 12,2 1,2 2,0 0,3 3,1 1,51-34,-57 44,0 1,1 1,1 1,69-25,-78 36,1 0,0 2,1 1,-1 1,48 0,-44 3,-17-1,0 1,0 0,0 1,0 0,12 4,-21-4,0 0,0 0,0 0,0 0,0 1,-1-1,1 1,-1 0,1 0,-1 0,0 0,0 0,0 0,0 1,0-1,0 1,-1-1,1 1,-1 0,1-1,-1 1,0 0,0 0,1 6,1 4,0 1,-1 0,-1 0,0 0,0 0,-2 0,0 0,0 0,-1 0,-1 0,0 0,-1-1,-1 1,0-1,-7 13,-6 7,-2-1,-1-1,-1-1,-2-1,-1-1,-1-1,-45 36,38-36,0-2,-2-2,-1-1,0-2,-2-1,0-2,-1-2,-47 12,36-15,-1-3,-70 3,-104-7,181-5,26-1,-1-1,1-1,-1 0,1-1,0-1,0-1,1-1,0 0,0-1,0-1,1 0,0-1,1-1,0-1,-22-23,28 24,1 0,1 0,0-1,0-1,1 1,1-1,0 0,1 0,0 0,1-1,1 0,0 1,0-1,2 0,0 0,0 0,1 1,4-18,-2 18,1-1,1 1,0 0,1 0,0 1,1 0,1 0,13-17,-9 14,2 0,0 1,1 0,0 1,23-15,-14 12,2 2,0 1,0 1,1 1,0 1,1 1,41-7,-29 13,1 1,49 4,-12 0,-66-2,-1 1,1 0,0 1,-1 0,0 1,1 0,-1 1,0 0,-1 1,20 11,-25-13,0 1,0-1,0 1,0 1,-1-1,1 0,-1 1,-1 0,1 0,0 0,-1 1,0-1,-1 1,1 0,-1-1,0 1,0 0,-1 0,0 0,0 1,1 9,-2-10,0 0,-1-1,1 1,-1 0,0-1,0 1,-1 0,0-1,0 1,0-1,0 0,-1 0,0 0,0 0,0 0,-1-1,0 1,0-1,0 0,0 0,0 0,-7 3,-9 9,-2 0,0-2,-1 0,0-1,-1-2,-48 17,13-14,0-3,0-2,0-2,-75-3,61-5,-75-10,110 5,0-1,0-3,-62-22,74 22,1-1,0-1,0-1,1-1,1-2,0 0,-27-26,44 36,1-1,0 1,1-1,-1 0,1 0,0 0,1 0,0-1,0 0,1 1,-3-17,4 20,1-1,-1 1,1 0,0-1,0 1,1-1,-1 1,1 0,0-1,0 1,1 0,-1 0,1 0,0 0,0 0,0 0,1 0,-1 1,1-1,0 1,0 0,0 0,4-3,5-2,-1 0,1 1,1 1,-1 0,1 1,0 0,23-4,7 1,47-3,-76 9,62-2,121 6,-127 6,111 27,-158-29,-5-1,0 1,0 1,-1 1,19 10,-34-16,1 0,-1 0,1 1,-1-1,0 0,0 1,0 0,0-1,0 1,-1 0,1 0,-1 0,0 0,0 0,0 0,0 0,-1 1,1-1,0 4,0 11,-1 0,-2 25,0-10,2-19,-1 0,-1 1,0-1,-1 0,-1-1,0 1,-1-1,0 0,-1 0,0 0,-16 22,16-28,0 0,0 0,-1-1,1 0,-2-1,1 0,-1 0,1 0,-1-1,-1 0,1 0,0-1,-1 0,0-1,0 0,1 0,-16 0,-15 3,-47 1,59-7,1-1,-1-2,0-1,1-1,0-1,-42-18,-2-3,-105-60,169 85,0 0,1-1,0 0,0 0,0 0,0-1,-5-5,9 8,0 0,-1 0,1 0,0-1,0 1,0 0,1 0,-1 0,0-1,1 1,-1 0,1-1,0 1,0-1,0 1,0 0,0-1,1 1,-1-1,1 1,-1 0,1 0,1-3,-1 3,1 0,-1 0,1 0,0 1,0-1,-1 1,1-1,0 1,0 0,1-1,-1 1,0 0,0 1,0-1,1 0,-1 0,0 1,1 0,2-1,49-3,-52 4,293 0,-91 13,-43 9,-96-11,-48-8,0 0,-1 2,19 6,-35-11,-1 0,1 0,0 0,0 0,0 0,0 0,0 0,0 0,0 0,0 0,0 0,-1 0,1 0,0 0,0 0,0 0,0 0,0 0,0 0,0 0,0 0,0 1,0-1,0 0,0 0,0 0,-1 0,1 0,0 0,0 0,0 0,0 0,0 0,0 0,0 1,0-1,0 0,0 0,0 0,0 0,0 0,0 0,0 0,0 0,0 0,0 0,0 1,0-1,0 0,0 0,0 0,0 0,0 0,0 0,1 0,-18 3,-20-2,36-1,-32 1,-1-3,1 0,-50-11,-144-46,82 24,41 12,-217-58,79 14,165 45,-63-16,105 30,14 3,-40-6,48 11,22 5,8 3,70 35,2-4,97 28,144 28,-132-54,-75-26,-118-14,2-1,-3 1,0 0,-1 0,1-1,0 0,0 0,-1 0,1 0,0-1,0 1,-1-1,1 0,0 0,3-2,-7 2,0 1,0-1,0 0,-1 0,1 1,0-1,0 0,-1 1,1-1,-1 0,1 1,0-1,-1 0,1 1,-1-1,1 1,-1-1,0 1,1-1,-1 1,1-1,-1 1,0 0,-1-1,-17-11,-55-27,-2 3,-139-45,-176-37,-32 17,393 94,-16-3,-62-6,12 4,107 15,0-1,1 2,-1-1,0 2,11 5,34 12,-33-15,67 16,107 22,-87-18,-74-18,30 6,87 10,-71-12,-50-7,32 1,-52-6,0 0,0 0,22 6,-77-9,-156-45,-61-19,214 53,-120-43,165 56,0 0,0 0,0-1,0 1,0 0,0-1,0 1,0-1,0 1,0-1,0 1,1-1,-1 0,0 1,0-1,0 0,1 0,-1 0,1 1,-1-1,0 0,0-2,1 2,0 0,0 0,0 0,0 0,1 0,-1 1,0-1,0 0,1 0,-1 0,1 0,-1 0,0 0,1 0,0 1,-1-1,1 0,-1 0,2 0,2-3,0 1,-1 0,2 0,-1 0,0 1,0 0,1-1,6-1,54-17,-31 10,43-9,-68 19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667 727,'-12'13,"-196"217,190-208,1-5,2 0,1 2,0 0,1 0,1 1,-12 27,24-46,-1 0,1 0,0 0,-1 0,1 0,0 0,-1-1,1 1,0 0,0 0,0 0,0 0,0 0,0 0,0 0,1 0,-1 0,0 0,0 0,1 0,-1 0,1 0,-1 0,1 0,-1-1,1 1,0 1,1-1,-1 0,1 0,0-1,-1 1,1 0,0-1,-1 1,1-1,0 0,-1 0,1 0,0 0,0 0,2 0,3-1,0 0,0 0,0-1,-1 0,1 0,0-1,5-3,158-110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2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730 192,'-52'35,"-48"31,-53 39,-34 22,88-62,-32 17,123-75,15-9,16-9,100-86,-21 14,-66 56,156-103,-119 88,-6 2,40-15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245 605,'-71'43,"21"-11,40-26,-5 3,0 0,1 1,0 0,1 1,0 1,-12 15,24-27,1 1,0-1,-1 1,1-1,-1 1,1-1,0 1,-1-1,1 1,0-1,0 1,0-1,-1 1,1 0,0-1,0 1,0 0,0-1,0 1,0-1,0 1,0 0,0-1,0 1,1-1,-1 1,0 0,0-1,0 1,1-1,0 2,0-1,0 0,1-1,-1 1,0 0,1 0,-1-1,0 1,1-1,-1 1,1-1,-1 0,3 1,5-1,-1 1,1-1,15-3,10-5,0-3,0 0,-1-3,-25 11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433 344,'-121'35,"23"-4,-95 44,191-74,0 0,0 0,1 0,-1 0,0 0,0 0,1 0,-1 0,1 1,-3 1,7 2,14-3,5-3,1-1,-1 0,44-12,67-28,-37 11,-55 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272 414,'91'-22,"54"-20,189-82,-317 117,-1-1,-1 0,1-2,23-18,-35 25,0 0,-1-1,1 1,-1-1,1 0,-1 0,0 0,-1 0,1-1,-1 1,0-1,0 0,0 0,0 0,-1 1,0-1,0-1,0 1,-1 0,0-9,0 12,-1-1,0 1,1 0,-1-1,0 1,0 0,0 0,0 0,-1 0,1 0,-1 0,1 0,-1 0,1 1,-1-1,0 0,0 1,0 0,0-1,0 1,0 0,0 0,-1 0,1 0,0 1,-1-1,-4 0,-5-2,-1 2,1 0,-25 1,33 0,-21 0,0 1,-1 2,1 0,-25 8,-69 26,-117 55,164-62,19-9,-66 37,94-45,12-7,0 0,1 1,-15 12,25-18,0 1,0-1,1 1,-1-1,0 1,1 0,-1 0,1 0,-1 0,1 0,0 0,0 0,0 0,0 1,0-1,1 0,-1 1,1-1,-1 0,1 1,0-1,0 1,0-1,0 0,1 4,0-4,0 0,0-1,0 1,0 0,0 0,1-1,-1 1,1-1,-1 0,1 1,-1-1,1 0,0 0,-1 0,1 0,0 0,0 0,0 0,0-1,0 1,0-1,3 1,52 6,-43-6,287 0,-298-1,192-23,-81 7,404-59,-89 10,165-30,-513 81,42-9,139-47,-250 67,-7 1,1 1,-1-1,0 1,0-1,0-1,0 1,0-1,8-6,-16 8,0 0,-1 0,1 0,0 1,-1-1,1 1,0 0,-7 0,-112 17,-138 38,134-25,-854 213,476-85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256 22,'-109'16,"-19"3,109-15,30-5,33-6,-5-4,126-31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710 28,'367'0,"-186"-14,-160 10,-18 1,-14 0,-52-1,-68 5,41 1,-77 9,137-8,-50 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58.63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1094 1,'19'-1,"0"1,0 1,0 1,0 1,32 9,-32-6,-1-1,0-2,32 4,-7-2,-18-1,33-1,-45-2,0 0,0 2,0-1,0 1,16 7,-12-5,35 8,48-1,-72-8,45 12,-8-1,-41-12,0-1,37-2,-35 0,0 0,26 5,-27-2,1-2,33-1,29 1,-45 5,-26-3,35 1,-28-4,0 2,32 5,79 8,-123-14,33 5,35 0,-48-5,0 2,42 8,-34-1,-25-7,-1 1,1-2,27 2,70 9,1-1,-40-14,80 4,-110 4,-26-3,35 1,-12-5,-1 2,48 8,-64-7,-1 0,43-3,-37-1,32 4,-17 4,-26-3,36 1,28-6,114 4,-147 3,-19-1,32-1,-38-3,0 2,34 6,5-2,-46-5,0 0,1 1,27 8,-33-7,1-1,-1 0,1-1,21 0,-19-1,0 1,27 4,69 10,113 24,-191-32,0 2,-1 0,45 22,-12-8,-34-8,-21-11,1 1,-1 0,0 0,12 11,4 3,1-2,0-1,1-1,39 16,40 22,-91-44,4 1,-1 1,0 1,31 27,51 49,-79-69,-16-15,0 0,0 0,-1 0,8 10,38 36,32 55,-59-65,-2 2,-2 0,23 72,-32-81,-6-18,1-1,0 0,1 1,0-2,13 20,-14-25,-1 1,0 0,0 0,0 0,3 19,10 23,0-7,-12-30,1 0,0 0,8 14,-8-18,-1 1,0 0,5 21,-6-20,0 0,1 0,7 13,47 91,-42-87,-2 2,20 54,-1-2,6 17,-19-55,-3 2,-2 0,14 63,1-2,1-3,1-1,-23-70,16 36,3 11,-25-71,0-1,0 0,7 12,-6-14,-1 0,0 0,-1 1,0-1,0 1,2 12,1 3,0 0,16 37,-11-30,11 21,-13-34,-2 1,8 26,48 144,-44-132,-13-41,-1-1,-1 1,4 18,-5-19,0 0,2 0,-1 0,1 0,1-1,1 0,10 16,4 7,22 52,-2-4,-16-35,-20-42,-1 1,1 0,-2 0,1 0,-1 0,4 16,-5-13,1-1,0 0,7 15,7 22,-14-38,0 0,1-1,0 1,0-1,7 11,6 11,-9-12,11 36,5 12,-17-49,-1 0,-1 1,0-1,-1 1,2 23,7 5,-11-39,1 0,-1 0,0 0,-1 1,1 11,-3 50,2 38,5-65,-3-24,1 34,-4-17,9 56,3 12,-5-64,-2 0,-1 43,-3-50,5 33,-2-35,0 40,-5 81,-1-48,4-50,-1-29,0-1,-2 1,-4 28,-19 35,18-47,-1 9,-4 88,13-70,-4 91,-11-83,-12 76,21-121,0-2,0 39,-9 134,12-112,3 73,23-25,-20-104,-2-6,2 39,-6-37,1 26,-10 74,-25 46,9-57,21-90,0-1,-1 38,4-40,-9 55,6-56,1 0,0 37,4-27,-1-3,2-1,1 1,1-1,9 39,-3-40,-2 1,-1-1,-1 1,2 53,-6 11,-3 75,-1-145,-1 0,-1 0,-16 46,9-36,2 0,-6 39,2-5,9-48,1 0,1 0,1 0,1 25,-12 68,6-40,1-34,3-21,-1-1,-10 29,9-28,-2 7,1 2,2-1,-1 32,3-42,-1 6,-1 1,-1-1,-15 41,-2-17,15-35,2 1,-1 0,-5 20,5-11,0 1,-2-1,-1-1,-21 37,27-52,0-1,-1 0,0 0,0 0,0 0,0-1,0 1,-1-1,1 0,-1 0,0-1,0 0,0 0,0 0,0 0,-1-1,1 1,-1-2,1 1,-11 0,-73 11,-49 13,97-21,-81 4,-667-8,777-1,1 0,0-1,0 0,-14-5,14 4,-1 0,0 0,-21-1,-117-8,95 13,-91-12,125 9,-34 1,39 1,-1 0,0-1,-25-5,-14-3,0 2,0 3,-106 5,58 0,-2352-1,2343 14,-852-15,853-12,39 14,-80-2,141-2,12 0,2 2,-1 0,0 1,1-1,-1 1,0 0,1-1,-1 1,1 0,-1 0,0 0,1 0,2 1,47 9,-37-6,0-1,1 0,23 0,149 9,-45-11,111-3,21-30,-193 20,5 2,50-9,67-11,4-1,-138 19,1 4,71-1,76 10,-208-2,-8-2,-14-4,-23-6,-240-50,-178 2,184 30,70 16,5 0,104 5,-113 3,-7-8,-34 5,234 10,298 10,-268-9,669 13,391-14,-1111 0,1-2,-1-1,-42-9,47 7,0 2,-38 0,-10-2,-631-14,480 21,156 1,-76 14,87-9,7-2,1 2,-1 3,1 2,-93 37,143-50,0 1,0-1,0 0,0 0,0 1,1-1,-1 1,0-1,0 1,1-1,-1 1,0-1,1 1,-1-1,0 1,1 0,-1-1,1 1,-1 0,1 0,-1-1,0 3,2-3,-1 1,1 0,0-1,-1 1,1-1,-1 0,1 1,0-1,-1 1,1-1,0 0,0 1,-1-1,1 0,0 0,0 0,-1 0,1 0,1 0,47 3,-48-3,306 1,415-17,-523-2,220-14,29-14,-406 41,-21 4,0-2,0 0,0-2,28-9,-48 14,0-1,0 1,0 0,0-1,-1 1,1 0,0-1,0 1,0-1,-1 1,1-1,0 0,-1 1,1-1,0 0,-1 1,1-1,-1 0,1 0,-1 0,0 1,1-3,-1 2,0 1,0-1,0 0,-1 0,1 0,0 1,-1-1,1 0,0 1,-1-1,1 0,-1 1,1-1,-1 1,0-1,1 0,-1 1,1 0,-1-1,-1 0,-2-2,-1 1,0 0,0-1,0 2,0-1,-9-1,-90-11,-155 0,-103-4,42-1,-178 10,36-8,245 5,-67-1,49 1,-7 0,221 9,31-5,36-4,28 6,-44 5,33-6,181-28,-8-1,-31 4,-54 9,313-50,-298 47,247-37,-85 6,-318 55,28-9,-37 11,0 0,1-1,-1 1,0-1,1 0,-1 1,0-1,0 0,1 0,-1 1,0-1,0 0,0 0,0 0,0-1,0 1,-1 0,1 0,0 0,0-2,-1 2,0-1,0 1,0 0,-1 0,1 0,0 0,-1 0,1 0,-1 0,1 0,-1 0,1 0,-1 0,0 1,1-1,-1 0,0 0,0 1,0-1,0 0,1 1,-1-1,0 0,0 1,0 0,0-1,0 1,0 0,-1-1,1 1,0 0,0 0,0 0,0 0,-1 0,-46-2,42 2,-263-12,93 12,-142 1,15 12,37 5,-75 2,179-8,107-6,-61 0,535-7,-291-11,-31 1,306-36,-86 9,-223 28,131-10,-114 6,-46 4,-112 13,-55-4,27-1,-96 15,15-1,-131 8,43-2,-32 0,-131 2,215-13,74-1,25 1,56-3,-1-2,-61-4,99 2,0 0,0 0,0 0,-1 0,1 0,0 0,0 0,0 1,-1-1,1 0,0 0,0 0,0-1,-1 1,1 0,0 0,0 0,0 0,0 0,-1 0,1 0,0 0,0 0,0 0,0 0,-1-1,1 1,0 0,0 0,0 0,0 0,0 0,-1-1,1 1,0 0,0 0,0 0,0 0,0-1,0 1,0 0,0 0,0 0,0-1,0 1,0 0,0 0,0 0,0-1,0 1,0 0,0 0,0-1,12-9,20-6,80-25,361-118,-196 76,-52 15,199-66,-231 71,-167 54,0 0,36-21,-61 30,0 0,0 0,0-1,0 1,-1-1,1 1,0-1,0 1,0-1,-1 0,1 1,0-1,-1 0,1 0,0 1,-1-1,1 0,-1 0,1 0,-1 0,0 0,1 0,-1 0,0 1,0-1,0 0,1 0,-1 0,0 0,0-2,-1 2,0 0,0 0,0 0,0 0,0 1,0-1,0 0,0 0,0 0,0 1,0-1,0 1,-1-1,1 1,0-1,0 1,-1 0,1 0,0-1,-1 1,1 0,-2 0,-155 0,72 1,65 0,1 1,-35 9,-15 1,-55 9,79-12,-90 21,-30 5,27-1,23-5,-47 15,45-10,106-29,15 0,21-1,18-9,0-1,0-2,-1-2,48-18,-34 11,663-185,-339 106,-324 83,6-2,-8 1,95-11,-167 27,-1 2,1 0,-34 12,-62 31,-20 6,-56 13,-62 18,124-37,12-5,103-38,-226 77,99-31,199-48,-24-4,0-1,67-15,66-29,-106 29,647-196,-389 114,1 1,-168 49,-122 34,-30 15,0 1,0 0,1 0,-1 0,0 0,0 0,0 0,0-1,1 1,-1 0,0 0,0 0,0 0,0-1,0 1,0 0,0 0,0 0,1-1,-1 1,0 0,0 0,0 0,0-1,0 1,0 0,0 0,0-1,0 1,0 0,0 0,-1 0,1-1,0 1,0 0,0 0,0 0,0-1,0 1,-18-3,-10 3,1 2,-1 1,1 1,-42 13,-104 42,146-50,-86 33,-520 213,312-86,284-147,-38 33,61-44,1 1,-1 1,2 0,0 1,-14 21,25-33,0-1,0 1,0 0,0-1,0 1,0 0,0 0,1-1,-1 1,1 0,-1 0,1 0,0 0,0 0,0 0,0-1,0 1,1 3,-1-3,1-1,0 0,0 0,-1 0,1 0,0 0,0 0,0 0,0 0,0 0,1 0,-1-1,0 1,0 0,0-1,1 1,-1-1,0 1,3 0,8 0,0 1,1-1,-1-1,21-2,-12 1,-1 0,-1-2,1 0,-1-1,0-1,0 0,0-2,22-10,137-59,-3-7,271-176,-367 207,-2-4,-3-3,82-85,-134 120,-1-2,27-41,-41 55,-1 1,0-1,0 0,-1 0,-1-1,0 0,0 1,-2-1,2-14,-3 26,-1 0,0 0,0 0,0 0,0 0,0 0,0 0,-1 0,1 0,0 0,0 0,-1 1,1-1,0 0,-1 0,1 0,-1 0,1 1,-1-1,0 0,1 0,-1 1,0-1,1 1,-1-1,0 0,0 1,0-1,-2 0,1 1,0-1,0 1,-1 0,1 0,0-1,0 2,-1-1,1 0,0 0,-4 1,-5 3,-1-1,1 2,-14 6,-10 9,0 1,-46 38,20-14,-116 95,82-63,-234 177,-68 25,363-259,-68 30,96-47,6-3,-1 0,1 0,0 1,0-1,0 0,-1 0,1 0,0 0,0 0,0 0,-1 1,1-1,0 0,0 0,-1 0,1 0,0 0,0 0,-1 0,1 0,0 0,0 0,-1 0,1 0,0 0,0-1,-1 1,1 0,0 0,0 0,-1 0,1 0,0 0,0-1,0 1,-1 0,1 0,0 0,0 0,0-1,0 1,0 0,-1 0,1-1,0 1,2-16,13-15,24-36,32-74,-7 12,55-80,-46 87,58-139,-70 112,56-206,-88 215,-26 108,-3 32,0-1,0 1,0 0,0-1,-1 1,1 0,0-1,0 1,0 0,0-1,0 1,-1 0,1-1,0 1,0 0,0 0,-1-1,1 1,0 0,0 0,-1-1,1 1,0 0,-1 0,1 0,0 0,-1-1,1 1,-1 0,0 1,-1-1,1 0,0 0,0 1,0-1,1 0,-1 1,0-1,0 1,0 0,0-1,0 1,0 0,0 0,-16 16,1 1,0 0,2 1,-22 37,-14 18,-297 368,346-441,-288 339,219-265,-2 5,-92 75,138-131,20-17,0-1,0 0,0-1,-1 0,0 0,0 0,-1-1,-13 6,20-9,1-1,-1 0,1 0,-1 1,0-1,1 0,-1 0,1 0,-1 0,1 0,-1 0,0 0,1 0,-1 0,1 0,-1 0,0-1,1 1,-1 0,1 0,-1 0,1-1,-1 1,1 0,-1-1,1 1,-1-1,1 1,-1 0,1-1,0 1,-1-1,0 0,1-1,-1 0,1 0,0 0,-1 0,1 1,0-1,0 0,0 0,1 0,0-4,15-43,43-112,-3 5,183-334,-189 393,270-491,-154 330,-156 238,-8 15,1 0,-1 0,1 1,0-1,0 1,1 0,4-6,-7 10,-1 0,0 0,0-1,0 1,0 0,0 0,0 0,1 0,-1-1,0 1,0 0,0 0,0 0,1 0,-1 0,0 0,0 0,0 0,1-1,-1 1,0 0,0 0,1 0,-1 0,0 0,0 0,0 0,1 0,-1 0,0 0,0 1,0-1,1 0,-1 0,0 0,0 0,0 0,1 0,-1 0,0 0,0 1,1-1,-1 11,-5 14,-24 50,-57 103,38-82,-104 177,-117 129,176-286,28-35,6-12,-78 72,115-119,-14 14,-76 58,99-85,10-6,-1 0,0 0,1-1,-1 1,-1-1,1 0,-5 2,9-4,0 0,0 0,0 0,0 0,-1 0,1 0,0 0,0 0,0 0,0 0,0 0,-1 0,1 0,0 0,0 0,0 0,0 0,0 0,0 0,-1 0,1 0,0 0,0 0,0 0,0-1,0 1,0 0,0 0,-1 0,1 0,0 0,0 0,0 0,0-1,0 1,0 0,0 0,0 0,0 0,0 0,0 0,0-1,0 1,0 0,0 0,0 0,0 0,3-11,11-14,-12 21,133-255,-46 84,168-272,139-214,-240 396,223-455,-195 355,-21 72,-162 290,11-15,-12 17,0 0,1 1,-1-1,0 1,1-1,-1 1,0-1,1 1,-1-1,1 1,-1 0,1-1,-1 1,1 0,-1-1,1 1,-1 0,1-1,0 1,-1 0,1 0,-1 0,1 0,0 0,-1 0,2 0,-2 2,1 0,-1 0,0 0,1 1,-1-1,0 0,0 1,-1-1,1 0,0 0,-1 1,1-1,-1 0,-1 3,1-2,-67 194,35-108,-286 635,-57-72,265-491,21-32,-207 247,262-334,-3-2,-57 48,94-87,0 0,1-1,-1 1,0 0,0-1,1 1,-1 0,0-1,0 1,0-1,0 0,0 1,0-1,0 0,0 0,0 1,0-1,0 0,0 0,0 0,-1 0,2-1,-1 1,1-1,-1 1,1-1,0 0,-1 1,1-1,0 1,0-1,0 0,-1 1,1-1,0 0,0 1,0-1,0 0,0 1,0-1,0 0,1 1,-1-1,0-1,14-43,-13 45,85-227,107-240,19 36,86-231,31-263,-305 852,113-341,-78 244,123-308,-65 241,-104 219,-13 18,1 0,-1 0,0 0,0 0,1 0,-1 0,0 0,0 0,0 1,1-1,-1 0,0 0,0 0,0 0,1 0,-1 1,0-1,0 0,0 0,0 0,0 0,1 1,-1-1,0 0,0 0,0 1,0-1,0 0,0 0,0 0,0 1,0-1,0 0,0 0,0 1,0-1,0 0,0 0,0 1,0-1,0 0,0 1,-7 42,-79 223,64-211,-143 349,-90 107,197-397,-146 263,-254 352,404-649,-111 152,-18-16,174-207,3-1,-2 0,1 0,-1-1,0 0,-1-1,1 0,-1 0,-17 7,26-13,-1 0,1 1,-1-1,1 0,-1 0,1 0,-1 0,1 0,-1 0,1 0,-1 0,1 0,-1 0,1 0,-1 0,0 0,1 0,-1 0,1-1,-1 1,1 0,0 0,-1 0,1-1,-1 1,1 0,-1-1,1 1,0-1,-1 1,1 0,0-1,-1 0,0-1,1 1,0-1,0 0,-1 1,1-1,0 0,0 1,1-1,-1 1,0-1,1-2,17-44,-17 45,77-188,56-114,99-156,-115 222,17-40,193-585,-250 601,71-234,-78 301,-67 277,-6-44,-2 0,-17 70,8-45,-80 286,-336 741,11-279,-54-32,404-678,35-54,-41 76,69-110,10-16,11-17,137-289,57-107,30-64,-221 441,94-207,125-403,-168 377,-35 126,-26 105,-6 26,0 1,10-27,-9 86,-6-6,-2 0,-10 40,-4 45,-11 91,18-142,-155 636,55-350,51-169,-76 228,133-408,-90 256,73-215,-43 104,-93 166,143-297,5-7,0-1,-2-1,0 0,-13 15,23-28,0-1,0 0,0 0,-1 0,1 0,0 0,0 0,0 1,0-1,0 0,0 0,0 0,-1 0,1 0,0 0,0 0,0 0,0 0,0 0,-1 0,1 0,0 0,0 0,0 0,0 0,0 0,-1 0,1 0,0 0,0 0,0 0,0 0,0 0,-1 0,1 0,0 0,0 0,0 0,0 0,0 0,0 0,-1 0,1-1,0 1,0 0,0 0,0 0,-3-11,2-16,2 25,1-29,2 0,2 0,10-34,-4 18,197-633,-176 584,123-328,-111 299,113-361,-129 363,10-39,-37 157,0 6,0 15,-3 25,-42 179,-136 479,63-365,88-264,-72 173,72-181,-28 57,-11 7,88-225,14-81,0-7,22-97,46-229,-75 350,28-212,-52 349,39-661,-13 214,-13 265,5 13,-17 148,-5 38,0 12,-10 170,10-169,-5 52,-18 83,-14 58,0-12,-66 276,45-212,-19 97,51-212,-10 42,25-132,-27 123,67-226,-1-49,-10 37,68-251,39-133,-20-47,-41 22,-56 401,28-491,-28 439,-3 79,5 2,-8 115,-20 334,8-308,-9 68,-16 78,-13 69,-16 82,21-105,22-153,-9 52,-43 186,36-237,21-80,17-92,-2 5,6-24,3-113,8-109,-9 203,8-303,-8 147,-1 80,-3 19,6-328,-8 203,-3-225,-4 335,0-104,4 171,4-81,5 137,-4 26,0 17,-2 527,-3-267,-11-80,0-48,-12 110,6-110,1-15,6-44,7-56,-3 55,9-1083,11 627,1 24,-1-9,-9 304,2 1,15-68,-15 94,0-1,10-22,-15 46,0 0,0 0,0 0,0 0,0-1,0 1,0 0,0 0,0 0,0 0,0 0,0 0,0-1,0 1,0 0,0 0,0 0,0 0,0 0,0 0,0 0,1-1,-1 1,0 0,0 0,0 0,0 0,0 0,0 0,0 0,1 0,-1 0,0 0,0 0,0 0,0 0,0 0,0 0,1 0,-1 0,0 0,0 0,0 0,0 0,0 0,0 0,1 0,-1 0,0 0,0 0,0 0,0 0,0 0,0 0,0 0,1 0,3 11,2 17,-6-27,3 13,9 54,6 122,-5 16,-9-133,4 153,4 36,-1 56,-7-256,6 183,3-333,-20-85,2 96,2-357,5 232,-10-52,3 111,-13-114,6 107,-3-1,-3-95,6 12,11 149,3-77,4 125,0-13,7-63,-12 30,-3-85,-10 116,9 44,0-1,1 0,0 0,-1-16,-10-75,11 89,0 1,-1-1,0 1,-6-13,6 14,-1 1,1-1,1 0,0 1,0-1,-1-13,-2-10,4 27,0 0,0 0,0 0,0-1,1 1,1-10,-1 14,1 0,-1-1,0 1,1 0,0 0,-1 0,1-1,0 1,0 0,-1 0,1 0,0 0,0 0,0 0,0 1,0-1,1 0,-1 0,0 1,0-1,0 1,1-1,-1 1,0-1,1 1,-1 0,0 0,1 0,-1 0,0 0,3 0,6 0,0 1,0 0,-1 0,1 1,0 0,9 4,-8-2,0-1,0-1,0 0,19 1,108 10,-114-13,0 1,31 7,-33-6,-1 0,36-3,-39 0,1 1,-1 0,0 2,25 4,-19-2,1-1,-1-1,1-1,34-4,4 1,31 1,100 3,-145 3,-20-2,31 1,40 9,-81-12,0 2,0 0,29 9,10 1,-26-6,-17-3,0-2,0 1,21-1,138 10,-161-11,0 1,0 0,26 7,10 2,-18-4,60 20,-58-16,0-2,0-2,59 6,-43-7,66 2,-93-7,1 2,-1 1,30 8,-22-5,38 11,-42-10,0-1,0-2,0 0,41 1,45 6,-81-12,51 9,78 4,-90-5,77-1,-22 6,-111-13,8-1,1 1,-1 1,1 2,-1 0,26 7,-30-6,1 0,0-1,23 0,12 1,74 9,-64-8,-48-4,-1 0,1 1,-1 0,19 6,18 7,-23-7,40 16,-24-6,-24-10,35 18,-40-18,-1-1,20 7,-19-9,0 2,19 10,97 70,-71-51,-49-30,1 0,-2 1,1 1,-1 0,18 17,-10-8,32 24,5 6,-44-34,0 1,-1 0,-1 1,0 0,8 18,2 1,32 60,-47-87,-2 0,1 0,-1 0,4 13,-6-19,-1-1,0 1,1 0,-1 0,0 0,0 0,0 0,0 0,0 0,0-1,0 1,0 0,0 0,-1 0,1 0,0 0,-1 0,1-1,0 1,-1 1,0-2,0 1,0-1,0 0,0 1,0-1,0 0,0 0,0 1,0-1,0 0,0 0,0 0,0 0,0-1,0 1,0 0,0 0,0-1,1 1,-1 0,0-1,0 1,-1-2,-96-30,30 11,-117-31,92 28,-143-34,-20-5,-116-40,253 67,-245-69,306 89,-286-64,-250 16,189 58,237 8,-435-2,530 8,33-3,-85 20,92-20,7-2,-41 2,-93 7,6-10,-123-5,219-3,-33 0,69 5,1-1,-37-9,-16-1,-97-18,141 24,-4-5,79 8,460 4,-479 0,47 10,-57-8,244 63,-209-51,71 27,-144-45,16 3,1 0,0 0,0-1,0 0,-1 0,-6-3,-13-5,1 1,-1 2,-52-7,18 3,-154-28,137 25,-64-9,-188-19,92 21,88 9,-26-2,16 1,235 25,-6-9,115 22,94 8,-136-19,187 18,3-9,-146-14,239 7,-87-5,-292-10,31-2,-70 0,-1-1,1 0,-1-1,1 1,-1-2,13-4,-20 6,-1 1,0 0,1 0,-1 0,1 0,-1-1,0 1,1 0,-1 0,0 0,1-1,-1 1,0 0,1-1,-1 1,0 0,1-1,-1 1,0 0,0-1,0 1,1-1,-1 1,0 0,0-1,0 1,0-1,0 1,0-1,0 1,0-1,-10-11,-20-4,29 16,-31-12,-48-11,20 7,-64-10,105 23,-122-15,67 10,-162-8,233 16,-307-1,194 16,54-5,60-9,-6-1,0 1,1 0,-1 1,0 0,1 0,0 1,-13 5,25-6,-1-1,0 0,1-1,-1 1,9-1,125-1,115 2,-173 5,38 1,102 13,-48-2,66 7,-227-24,0 1,0 0,0 0,0 1,20 9,-41-15,0 0,1 0,-1 1,0 1,0 0,0 0,0 1,-14 1,6 0,-35-5,-8-2,0 2,-83 5,43 1,-383 8,354-4,-107 8,190-10,-293 41,306-38,14-4,-1 1,1 1,0 0,0 2,-28 13,47-19,1-1,-1 0,1 0,-1 0,1 1,0-1,-1 0,1 1,-1-1,1 0,-1 1,1-1,0 1,-1-1,1 0,0 1,0-1,-1 1,1-1,0 1,0-1,-1 1,1-1,0 1,0-1,0 1,0 0,0-1,0 1,0 0,1 0,-1 0,1 0,0 0,-1 0,1 0,0 0,0 0,-1-1,1 1,0 0,0 0,0-1,2 2,43 16,-38-15,196 58,-98-32,509 136,-493-133,120 26,58 16,60 14,-140-43,-218-45,0 0,-1 0,1 1,0-1,-1 1,1-1,0 1,-1 0,1 0,-1-1,1 1,-1 0,0 0,1 1,1 0,-3-1,0-1,0 0,0 0,0 0,0 1,0-1,0 0,0 0,0 0,0 1,0-1,0 0,0 0,0 0,-1 1,1-1,0 0,0 0,0 0,0 1,0-1,0 0,0 0,-1 0,1 0,0 1,0-1,0 0,0 0,-1 0,1 0,0 0,0 0,0 0,-1 0,1 1,-19 2,-261-1,136-4,-1152 2,1014 7,96 0,16-2,-116 1,21 16,235-18,27-4,-1 0,1 0,-1 0,1 1,-1 0,1-1,-1 1,1 1,0-1,-1 0,1 1,0-1,-5 5,8-6,1 1,-1-1,0 1,0-1,1 1,-1-1,1 1,-1-1,0 0,1 1,-1-1,1 1,-1-1,1 0,-1 0,1 1,0-1,-1 0,1 0,-1 0,1 1,-1-1,1 0,0 0,-1 0,1 0,-1 0,1 0,0 0,-1 0,2-1,21 3,177 11,-26-1,185 12,82 2,26-1,-197-7,445 1,-117-19,-595 0,0 0,0 0,0 0,-1 0,1 1,0-1,0 1,-1-1,1 1,0 0,3 2,-8-2,0 0,-1 0,1 0,0-1,-1 1,1-1,-1 0,-3 1,-115 11,80-6,-54 1,-128 6,72-1,-115 13,-35 1,72-8,-54 1,-253-20,534 1,1 1,0-1,0 0,-1 0,1 0,0 0,0 0,-1 0,1-1,0 1,0 0,-1-1,1 1,0-1,0 1,0-1,-1 1,1-1,0 0,0 0,0 1,0-1,0 0,1 0,-1 0,0 0,0 0,1 0,-1 0,0-1,1 1,-1 0,1 0,0 0,-1-1,1 1,0 0,0 0,-1-1,1 1,0 0,0 0,1-1,-1 1,0 0,0-1,1-1,0-1,1-1,0 1,0-1,0 1,0 0,0 0,1 0,0 0,0 0,0 1,0-1,5-3,19-12,1 1,1 1,1 1,0 1,45-14,166-37,-204 57,99-17,237-14,-273 32,533-9,-589 17,-19 0,46 7,-60-5,-1 0,0 0,0 1,-1 1,1 0,-1 0,12 7,-20-10,1 1,-1-1,1 1,-1-1,0 1,0 0,0 0,1-1,-2 1,1 0,0 0,0 0,-1 0,1 0,-1 0,1 0,-1 0,0 0,0 1,0-1,0 0,0 0,-1 0,1 0,-1 0,1 0,-1 0,0 0,-1 2,0 3,-1-1,0 1,0-1,-1 0,0 0,0-1,-8 9,-8 3,0-2,-1 0,-1-1,-25 11,-13 9,-493 263,478-260,-371 175,250-121,104-51,-87 46,177-84,-1-1,1 0,0 1,0 0,0-1,0 1,0 0,0 0,-2 3,4-5,0 0,0 0,0 0,0 1,0-1,0 0,0 0,0 0,0 0,0 1,0-1,0 0,0 0,0 0,0 1,0-1,0 0,0 0,0 0,0 1,0-1,0 0,0 0,0 0,0 1,0-1,0 0,0 0,1 0,-1 0,0 0,0 1,0-1,0 0,0 0,1 0,-1 0,0 0,0 0,18 2,-7-4,0 0,0-1,0 0,0-1,0 0,14-8,61-39,-58 33,234-135,151-144,44-68,-268 221,-181 138,12-6,-15 16,-8 12,-10 15,0-1,-3 0,-23 36,-5 7,-78 131,44-78,-53 75,-204 240,-25-45,54-124,283-253,-67 53,-142 87,224-155,-2 2,0 0,-1 0,0-1,-15 4,27-13,0 0,1-1,-1 1,1 0,0 0,5-6,67-139,4-5,76-135,-92 175,-4-3,-6-2,70-243,-39-44,-78 374,-1 13,0 0,-2-1,0 1,-1-1,-1 0,-1 1,-4-21,5 39,0 0,0 1,0-1,0 0,0 0,0 0,0 1,0-1,-1 0,1 0,0 1,-1-1,1 0,-1 0,1 1,-1-1,1 0,-1 1,1-1,-1 1,1-1,-1 1,0-1,1 1,-1-1,0 1,0 0,1-1,-1 1,0 0,0-1,-1 2,1 0,-1-1,1 1,0 0,0-1,-1 1,1 0,0 0,0 0,0 0,0 1,0-1,0 0,0 0,0 2,-26 51,-10 62,20-60,-26 69,-11 33,-23 74,49-153,-80 170,64-156,-62 103,0-1,103-182,10-15,13-19,20-52,90-149,-17 33,-46 75,91-170,-118 208,70-154,-110 230,0-1,0 1,0 0,0 0,0-1,0 1,0 0,0-1,0 1,0 0,0 0,0-1,0 1,0 0,1 0,-1-1,0 1,0 0,0 0,0 0,1-1,-1 1,0 0,0 0,0 0,1 0,-1-1,0 1,0 0,1 0,-1 0,0 0,0 0,1 0,-1 0,0 0,0 0,1 0,-1 0,0 0,1 0,-1 0,0 0,0 0,1 0,-1 0,0 0,0 0,1 1,3 18,-4 43,0-49,0 58,0 4,-15 129,-60 278,27-188,6 10,42-301,-35 311,27-217,4 135,5-133,2-102,-1 0,1 0,-1 0,0 0,0-1,3-6,54-221,-5 16,80-333,-45 133,-58 259,-29 142,-1 3,1 0,0-1,0 1,1 0,1 0,6-13,-8 69,-1 319,-2 147,-19-321,2-33,0 48,-2 39,0-85,2-18,-1-16,0-10,10-70,11-104,23-90,34-167,23-190,-54 188,-13-370,-28 556,0-13,1 4,6 96,0-68,5 133,-8 167,4 14,0 3,-2-89,-6 50,-10 47,-4 23,9-49,1-7,-8 118,25-50,0-240,1 0,0 0,0 0,1 0,0 0,0 0,4 7,-6-13,1 0,0 0,-1 0,1 0,-1 0,1 0,0-1,0 1,0 0,-1 0,1-1,0 1,0 0,0-1,0 1,0-1,0 0,0 1,0-1,2 1,-1-1,0-1,-1 1,1 0,0-1,-1 1,1-1,0 0,-1 1,1-1,-1 0,1 0,-1 0,1 0,-1 0,0 0,0-1,3-2,4-7,0-1,0 0,-1-1,-1 0,0 0,7-21,6-16,51-120,-25 55,200-621,-203 595,102-453,-100 340,-29 164,-4-1,-2-101,-4 164,-5 28,0 0,0 0,0 0,0 0,0 0,0 0,0 0,0 0,0-1,0 1,0 0,1 0,-1 0,0 0,0 0,0 0,0 0,0 0,0 0,0 0,0-1,0 1,0 0,0 0,0 0,0 0,1 0,-1 0,0 0,0 0,0 0,0 0,0 0,0 0,0 0,0 0,0 0,1 0,-1 0,0 0,0 0,0 0,0 0,0 0,0 0,0 0,0 0,1 0,-1 0,0 0,0 0,0 0,0 0,0 0,0 1,0-1,0 0,3 15,-1 224,-3-123,-2-66,-15 84,3-28,-17 80,14-93,-89 453,62-341,-26 98,22-120,43-154,5-22,0-1,0 1,-1-1,-3 11,7-50,30-107,-4 10,14-71,-22 95,22-117,1-26,36-224,-65 386,8-69,-11 41,3-96,-17 130,-46 284,14-32,9-38,-66 249,35-153,-44 178,78-327,4-14,-13 83,30-136,2-9,0-1,0 1,-1-1,0 1,1-1,-1 0,-2 4,16-81,57-267,-29 142,6-28,-6-8,-30 160,22-181,-57 409,20-132,-7 26,-23 63,18-62,-21 54,-4-1,-72 125,76-161,-2-2,-47 57,84-118,0 0,0 0,0 0,0 0,0 0,0 0,0-1,-1 1,1-1,-5 2,7-3,-1 0,1 0,0 1,-1-1,1 0,-1 0,1 0,-1 0,1 0,0 0,-1 0,1 0,-1 0,1-1,-1 1,1 0,0 0,-1 0,1 0,-1-1,1 1,0 0,-1 0,1-1,-1 1,1-1,-1 0,1 0,-1 0,1 0,0 0,-1 0,1 0,0 0,0 0,0-1,0 1,0 0,0 0,0 0,0-1,6-40,2 1,17-54,36-79,-19 55,198-727,-186 542,-33 126,-11 80,7-376,-17 430,14-65,-14 113,0-1,1 1,0-1,-1 1,1-1,1 1,-1-1,0 0,1 1,0-1,0 0,0 0,0 0,0-1,0 1,1 0,-1-1,1 1,0-1,0 0,0 0,0 0,0-1,0 1,1-1,-1 1,5 0,354 101,-144-62,17-7,-185-29,0-2,64-4,-26-1,-65 2,45 1,-1-2,0-4,101-19,-124 13,1 3,0 1,78-1,-121 8,0 1,-1-1,1 0,0-1,-1 1,1 0,0 0,-1-1,1 1,-1-1,1 1,2-2,-6-4,-12-1,-13-3,-1 2,0 1,0 1,-29-2,-117 2,-60-7,207 12,-35-6,29 2,7-3,25 8,0 0,0-1,1 1,-1-1,0 1,0-1,1 1,-1-1,0 1,0-1,1 1,-1-1,1 0,-1 0,1 1,-1-1,1 0,-1 0,1 0,-1 1,1-1,0 0,0 0,0 0,-1 0,1-1,2 2,0 0,-1 0,1 0,0 0,-1 0,1 1,0-1,0 0,-1 1,1-1,-1 1,1 0,0 0,1 1,2-1,41 17,-30-12,1 0,-1-1,26 5,17 1,-36-6,0-2,0 0,23 0,92 10,-103-12,-24 0,1 0,0-1,-1-1,1 1,17-5,-29 5,0 0,1 0,-1 0,0 0,0 0,0 0,1 0,-1 0,0 0,0 0,0-1,0 1,0 0,1 0,-1 0,0 0,0 0,0 0,0 0,0-1,0 1,1 0,-1 0,0 0,0 0,0 0,0-1,0 1,0 0,0 0,0 0,0 0,0-1,0 1,0 0,0 0,0 0,0 0,0-1,0 1,0 0,0 0,0 0,0-1,0 1,0 0,0 0,0 0,0 0,-1 0,1-1,0 1,-12-10,-17-4,-427-93,251 70,67 16,33 7,-72-7,58 8,14 7,0 0,61 2,-63 3,125 2,0 1,31 8,20 2,-41-7,34 9,-35-7,38 5,143 19,106 6,-213-22,-58-8,72 4,38 1,6 1,-108-11,50 9,4 1,-56-9,134 6,91 3,-195-13,104 3,-121 10,-49-9,0 1,0-2,26 2,52 3,-58-4,34-3,-53-1,0 0,0 1,0 1,23 4,73 36,179 61,-248-89,61 16,30 2,-112-25,-7-1,0-2,20 4,-30-7,19 2,0 1,0 2,37 11,-45-11,2 2,0 0,1-2,31 7,-38-10,-1 1,0 0,0 0,0 1,0 0,-1 1,1-1,-1 2,0-1,-1 1,8 7,19 13,20 1,-99-25,-256-1,-114-3,307-3,-112-3,-59-10,1-1,63 6,0 1,-1130 12,1323 5,22-5,-1 0,1 1,-1-1,1 0,0 0,-1 1,1-1,0 0,0 1,-1-1,1 0,0 1,0-1,-1 1,1-1,0 0,0 1,0-1,0 1,-1-1,1 1,0-1,0 0,0 1,0-1,0 1,1 1,0-1,-1 0,1 1,0-1,0 0,0 0,0 0,0 0,0 0,0 0,0 0,0 0,1 0,-1-1,0 1,1 0,-1-1,0 1,1-1,-1 1,1-1,-1 0,3 1,59 13,-35-6,0-2,1-1,49 2,8 0,-29-1,-18-4,171 7,686-9,-612 13,-64-1,-200-10,-29 3,-34 6,39-11,-156 23,114-18,-84 7,-39 6,-22-1,0 0,-289 25,387-37,-237 24,-16 2,-100 23,310-34,0 0,-218 27,77-5,46-4,87-9,87-16,26-2,30-11,0 0,-1 1,1-1,0 1,0-1,0 1,0-1,1 1,-1-1,0 1,0 0,0 0,0-1,1 1,-1 0,0 0,1 0,-1 0,1 0,-1 0,1 0,-1 0,1 0,0 0,-1 2,1-2,1 0,0 0,-1 0,1 0,0 0,0 0,-1-1,1 1,0 0,0 0,0-1,0 1,0-1,0 1,0-1,0 1,0-1,2 1,26 7,-18-5,14 4,-1-2,39 4,0 0,89 9,-58-9,403 25,-154-16,-227-13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17.28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0,'16'14,"1"-1,0-1,1 0,1-1,34 14,-13-6,38 16,2-4,110 28,-111-34,92 43,-129-47,0 2,45 34,-43-28,-16-11,135 85,-148-95,-1 0,0 1,0 1,-1 0,0 1,-1 1,0 0,16 20,-26-28,0 0,0-1,-1 1,1 0,-1 0,0 0,0 0,-1 1,1-1,-1 5,-2 49,0-24,2 3,0-26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27.580"/>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2,'15'0,"-8"-1,-1 1,1 0,0 0,-1 1,1-1,-1 2,1-1,-1 1,0 0,12 5,2 2,1-1,-1-1,1-1,0 0,1-2,29 2,14 4,124 32,-103-16,50 1,-59 4,98 38,-146-55,17 6,-29-14,-1 0,28 16,1 0,-8-4,-27-11,2-2,-1 0,13 4,-8-3,-1 0,28 16,10 5,5 2,-44-21,1-1,0 0,19 6,-24-9,0 0,-1 0,12 8,23 9,-34-16,1 0,-1 1,18 13,3 1,162 84,-73-40,4 1,-114-59,28 18,53 44,-33-22,-34-28,39 37,-42-35,9 9,31 41,83 126,-13-21,-96-134,40 59,-69-91,-2-2,1 0,0 0,0 0,7 6,1 1,-2 0,1 0,10 19,7 9,58 81,-54-80,39 70,-40-52,13 21,-30-52,42 73,-6-13,-47-85,-1 0,-1 0,1 1,-1 0,1-1,-2 1,1 0,-1 0,0 0,1 10,-2-13,0-1,0 1,0-1,0 1,-1-1,1 1,-1-1,0 1,0-1,1 1,-2-1,1 0,0 0,0 0,-1 1,1-1,-1 0,0-1,1 1,-1 0,0 0,0-1,0 1,0-1,0 0,-5 3,-8 1,1 0,-1-1,-1-1,1 0,-24 1,-81-5,50-1,41 3,10-1,-1 0,1-1,-37-6,24 0,-55-2,61 6,-62-9,62 9,-33-9,0-8,45 14,-1 1,0 0,0 1,-21-2,-88-21,77 20,0-2,-85-29,98 31,27 6,0-1,1 1,-1-1,1 0,-13-6,8 3,0 1,0 0,0 1,-1 1,-21-3,-10-3,9 1,9 2,0-1,1-1,-25-11,24 8,-32-8,8 3,-12-3,33 11,-32-14,41 14,-1 1,-29-6,29 8,1 0,-35-15,-78-29,76 27,34 13,-30-14,9 2,21 10,-31-19,-24-16,-19-13,8-15,26 19,31 28,2-3,-30-35,-12-28,27 26,-12-42,15 23,32 68,2 0,-8-21,-6-14,-24-62,27 65,-21-73,31 96,2 0,-4-36,5 28,-17-64,15 69,-5-42,10 61,2-1,-1 1,1-1,1 1,0-1,0 1,5-17,-4 23,-1 0,1 0,0 0,0 0,0 0,1 0,-1 0,1 1,0-1,0 1,0 0,0 0,6-4,0 2,1 0,-1 0,1 1,14-3,-19 5,12-3,0 1,0 1,0 0,0 2,0 0,20 1,64-1,74 3,-153-1,0 2,0 1,0 0,-1 2,0 0,25 11,-7 2,-1 2,-1 1,-1 2,-2 1,0 2,31 32,-61-55,0 1,0 0,0 0,-1 0,0 1,0-1,0 1,0-1,-1 1,0 0,-1 0,1 0,0 9,-2-12,0 0,0 1,0-1,0 0,-1 0,1 0,-1 0,0 0,0 0,0 0,0 0,-1-1,1 1,-1 0,0-1,1 1,-1-1,0 1,-1-1,1 0,0 0,-1 0,1 0,-1 0,1-1,-1 1,0-1,-4 2,-8 3,-1 0,1-1,-1-1,0 0,-20 1,31-5,-165 11,155-11,-1 0,0 0,-28-5,38 4,0-1,0 0,0 0,0-1,0 1,1-1,0 0,-1-1,1 1,-7-8,-10-11,1-1,1 0,0-2,2 0,2-1,-27-56,31 59,7 16,1-1,0 0,1 0,0 0,0 0,0-1,-1-11,4 18,1 1,-1-1,0 1,1 0,-1-1,1 1,-1-1,1 1,0 0,-1-1,1 1,0 0,0 0,0 0,0 0,0 0,0 0,1 0,-1 0,0 0,0 0,1 1,-1-1,0 0,1 1,-1-1,1 1,-1 0,0-1,1 1,2 0,5-2,1 1,0-1,13 2,39 0,0 3,0 2,86 20,59 35,-202-58,9 2,1 2,-1 0,0 0,16 11,-26-14,-1-1,1 1,-1-1,0 1,0 0,-1 1,1-1,0 0,-1 1,0 0,0-1,0 1,0 0,-1 0,1 0,-1 0,0 0,0 0,-1 0,1 7,0 0,-1 0,0 1,-1-1,-1 0,1 0,-7 18,7-24,-1 0,0-1,-1 0,1 1,-1-1,0 0,0-1,0 1,0 0,-1-1,0 0,1 1,-1-2,0 1,0 0,-1-1,-7 4,-9 2,0-1,-1-1,0-1,0-1,-29 2,-113-4,90-3,45-1,0-1,1-2,-1-1,1-1,0-1,-27-12,49 18,0 0,0 0,0-1,0 0,1 0,0-1,-1 0,1 0,0 0,1 0,-1-1,1 1,0-1,0 0,0-1,1 1,-1-1,2 1,-1-1,0 0,1 0,0 0,1 0,-1-1,1 1,0-12,0 14,1-1,0 1,0 0,1-1,0 1,-1 0,1 0,0 0,1 0,-1 0,1 0,2-4,-1 5,-1 0,1 0,0 0,1 1,-1-1,0 1,1 0,0 0,-1 0,1 0,0 0,6-1,3-1,0 1,1 0,0 1,-1 0,1 1,0 1,24 2,-15 1,0 0,0 2,39 14,-3 1,56 23,67 43,-171-79,0 1,0 0,-1 1,1 0,-2 0,0 1,0 0,0 1,-2 0,1 0,9 21,-11-15,-1-1,0 1,-1 0,-1 0,-1 1,0-1,-2 0,0 1,-4 30,4-44,0 0,-1 0,1-1,-1 1,0 0,0-1,-1 1,1-1,-1 0,1 1,-1-1,0 0,-1 0,1 0,0 0,-1 0,1-1,-1 1,0-1,0 1,0-1,0 0,-1-1,1 1,0 0,-1-1,-6 2,-5 0,-1 0,1-1,-1-1,0-1,-20-1,2 0,22 0,-1 0,1-1,0-1,0 1,-17-8,-57-26,31 10,1-3,1-1,-70-55,119 82,-11-9,1 0,-25-28,35 36,1-1,0 0,0 0,0 0,0 0,1 0,0 0,0-1,0 0,1 1,0-1,0 0,-1-10,2 8,0 0,0 0,1 0,0 0,4-13,-4 18,1 0,0-1,-1 1,2 0,-1 0,0 0,1 0,-1 0,1 0,0 1,0-1,0 1,6-4,8-3,1 0,1 1,0 1,0 1,0 0,0 2,1 0,0 1,35 0,-21 2,20 0,-1 1,0 3,62 12,-59-4,0 3,-1 2,-1 3,80 39,-125-52,0 0,0 0,-1 1,0 0,0 0,-1 1,0 0,0 1,0-1,-1 1,-1 1,0-1,0 1,-1 0,7 20,-6-8,0-1,-1 1,-1 0,-1 0,-1 0,-4 41,1-50,-1 0,-1 0,0 0,0-1,-1 0,-1 0,0 0,0 0,-1-1,-11 12,12-13,-2 0,1 0,-1-1,0 0,-17 12,19-16,-1-1,0 0,0-1,0 0,0 0,0 0,-1-1,0 0,-14 2,5-1,0-2,0 1,0-2,0-1,0 0,-32-7,-43-30,35 12,48 22,0-1,1 0,-1 0,1 0,0-1,0-1,1 1,0-1,0-1,1 1,-1-1,2 0,-1 0,1-1,0 0,1 0,0 0,-2-10,-3-7,5 16,1 0,0-1,-3-20,2-6,1 7,0-47,3 66,1 0,1 0,0 0,0 1,1-1,0 1,1 0,5-11,-3 10,1 0,-1 1,1 0,1 1,0-1,0 2,1-1,0 1,1 0,0 1,0 0,0 1,1 0,0 0,0 1,0 1,13-4,-10 3,0 1,0 1,1 0,-1 1,1 0,0 1,0 1,-1 0,1 1,0 1,-1 0,1 1,-1 1,0 0,0 1,0 0,-1 1,0 1,0 0,0 1,-1 0,18 15,-18-11,1 0,-2 0,0 1,0 0,-1 1,0 0,10 23,-5-4,-1 1,14 51,10 74,-31-113,-1 2,-2 88,-4-133,0-1,0 1,-1-1,1 1,0-1,-1 1,0-1,0 1,0-1,0 0,0 1,0-1,0 0,-1 0,1 0,-1 0,0 0,1 0,-1 0,0-1,0 1,0-1,0 1,-1-1,1 0,0 0,0 0,-1 0,1 0,-1 0,-4 0,-8 2,1-2,-1 0,0 0,-22-3,8 0,-20 2,16 1,1-1,0-2,-1-1,-37-9,-12-7,54 14,0-1,1-1,0-1,0-2,1-1,-32-17,55 25,-1 0,1 0,0-1,0 1,0-1,0 0,1 1,-1-1,1 0,0-1,0 1,0 0,1-1,0 1,-1-1,2 1,-1-1,0-5,1 5,-1 0,1 0,0-1,1 1,-1 0,1 0,0 0,0 0,1 0,-1 0,1 0,0 0,1 1,-1-1,1 1,3-5,-6 8,8-8,0 0,1 1,0 0,0 0,16-9,0 1,0 2,1 0,0 2,1 1,41-11,-6 7,0 3,1 2,107-1,-96 10,-41-1,0 1,0 2,0 2,0 1,53 13,-79-15,-1 1,1 0,0 0,-1 1,0-1,0 2,0-1,0 1,-1-1,0 1,0 1,0-1,0 1,-1 0,6 11,-5-7,0 0,-1 1,-1-1,0 1,0-1,-1 1,0 0,-1 0,0 18,-1 2,1-23,-1 0,1 1,-1-1,-1 0,0 1,0-1,-1 0,0 0,0 0,0 0,-1 0,-7 12,-9 8,-29 30,39-48,-1-1,0 0,-1 0,0-1,-24 13,27-17,-1 0,1-1,-1 1,0-2,-1 1,1-1,0-1,-1 0,1 0,-16-1,-82 12,72-13,1-3,0 0,0-2,0-2,0-1,-53-22,66 22,-7-2,0-1,-33-20,53 27,1 0,0 0,0 0,1-1,0 0,0 0,0-1,1 0,-1 0,2 0,-1-1,-5-12,5 3,0-1,1 0,1 0,0 0,2 0,0 0,1 0,4-32,-3 45,0 0,0 0,1 0,0 1,0-1,0 1,0-1,1 1,3-5,32-37,-27 33,-4 5,1 1,-1 0,1 1,1 0,-1 0,1 1,0 0,0 0,17-5,-8 4,1 0,0 2,-1 0,25-1,-23 4,0 0,0 2,0 0,0 1,-1 1,1 0,-1 2,26 9,-25-7,-1 2,1 0,-1 1,-1 1,24 17,-34-21,1 0,-1 1,-1 0,1 0,-2 1,1 0,-1 0,0 0,-1 1,0 0,0 0,3 12,-4-3,-1 0,0 0,-1 1,-2-1,1 1,-5 26,3-36,-1 0,-1 0,1-1,-2 1,1-1,-1 1,-1-1,1 0,-10 12,4-8,0 0,-1-1,0-1,0 0,-17 12,16-15,0 0,-1-1,0-1,0 0,-1 0,1-2,-1 0,0 0,0-1,-18 1,-18 0,-82-6,47 0,47 1,1-2,0-2,-1-1,2-1,-1-3,1-1,1-1,0-2,-60-34,86 43,1 0,0-1,1 1,0-2,0 1,0-1,0 0,1 0,0-1,1 0,0 0,0 0,1-1,0 1,0-1,1 0,0 0,0 0,1-1,1 1,-2-17,4 4,-1 1,5-41,-4 54,1 1,0-1,1 1,-1 0,1 0,1 0,-1 0,1 0,5-6,3-1,0 0,0 1,2 0,-1 1,2 1,-1 0,28-15,-9 9,1 2,62-19,-61 24,49-8,-14 7,113-2,-156 13,0 1,0 1,0 1,0 2,-1 1,0 1,35 13,-53-15,0 0,0 0,-1 0,0 1,0 0,0 1,0-1,-1 1,0 0,-1 1,1 0,5 13,1 1,-2 1,0 0,9 35,-16-39,0 0,-1 0,-1 0,-4 38,2-6,0-44,1 0,-1 0,-1 0,1 0,-1 0,0-1,-1 1,0-1,0 1,-5 7,-2 2,-2 0,-19 22,26-34,-1 1,1-1,-1 0,0 0,0 0,0-1,-1 0,1 0,-1-1,-8 2,2 0,0-1,0-1,-1 0,-17 0,-8-2,1-2,-69-12,80 9,-57-12,0-4,-111-42,135 41,41 16,-1-1,1-1,-32-19,42 22,1-1,0 0,0-1,0 1,1-1,0-1,-11-14,15 15,-1 1,1-1,0 0,0 0,1 0,0 0,1-1,-1 1,1 0,1-1,-1-9,1-1,0 0,2 0,5-33,-4 43,-1 0,1 0,1 0,0 1,0-1,0 1,1 0,0 0,0 1,9-10,8-5,0 1,2 1,0 1,1 2,0 0,2 1,-1 2,2 1,0 0,0 3,1 0,0 2,1 1,-1 1,1 2,56 0,-50 3,-9-1,1 2,50 8,-69-7,0 0,0 1,-1 0,1 0,-1 1,1 0,-1 1,-1 0,1 0,-1 0,1 1,8 10,-11-10,0 1,0-1,-1 1,0 0,0 0,-1 0,0 1,0-1,0 1,-1 0,0-1,0 11,0 3,-1 1,-1-1,-3 29,2-44,-1-1,1 1,-1 0,0-1,-1 0,0 1,1-1,-2 0,1 0,-7 7,-43 44,49-52,-7 6,-1 0,-1 0,0-1,0 0,-1-2,-20 10,7-7,-1 0,-42 8,40-13,1 0,-1-2,0-2,0 0,-52-7,34-1,-1-3,-78-27,104 30,0-2,0 0,1-2,0 0,-32-23,47 26,-1 1,1-1,0 0,1-1,0 0,0 0,1 0,0 0,1-1,0 0,0 0,1 0,0 0,1-1,0 1,1-1,0 1,2-21,-1 27,1 0,0 0,0 0,1 0,-1 1,1-1,0 0,0 1,0-1,0 1,0 0,1 0,0 0,0 0,0 0,0 0,0 1,0-1,1 1,-1 0,1 0,-1 0,6-1,5-3,0 2,0-1,1 2,29-5,131-3,-151 11,8-1,0 2,0 1,51 11,159 58,-199-55,20 6,64 33,-105-43,-2-3,0 2,19 14,-9-3,-12-11,-1 2,0-1,-1 2,-1 0,0 1,-1 1,16 23,-23-30,-1 1,0 1,0-1,-1 1,-1 0,0 1,0-1,-1 1,0-1,-1 1,-1 0,1 16,-2-3,0-3,-1 0,-1 0,-5 29,5-43,-1-1,1 1,-1-1,0 0,-1 0,0 0,0-1,0 1,-1-1,0 0,0 0,-1-1,-8 8,0-1,2-2,0 1,-1-2,0 1,0-2,-1 0,0-1,-1 0,-18 6,-16 0,27-6,0-1,-1-2,1 0,-34 1,0-4,-22 0,-128-14,181 9,0-2,0-1,0-2,1 0,0-1,0-1,2-2,-37-25,53 33,1 0,-1 0,1-1,1 0,-1 0,1 0,0 0,0-1,1 0,0 0,0 0,0 0,1 0,-2-14,1 0,1 1,1-1,0 0,4-24,-1 33,1 1,0-1,1 1,0 0,0 0,1 0,1 1,0-1,0 1,1 1,0-1,1 1,0 1,0-1,1 1,0 1,0-1,1 2,13-8,-7 6,0 1,1 0,0 2,1 0,32-6,-9 7,60 1,-74 2,0 1,0 2,0 1,0 1,36 10,-5 5,-1 2,0 3,-2 3,57 36,-82-44,55 48,-73-56,-1 1,0 0,-1 1,0 0,-1 1,13 25,-15-24,-1 0,-1 0,-1 1,0-1,3 31,-3 80,-4-85,0-37,-1 0,0 0,1 1,-1-1,0 0,-1 0,1 0,-1 0,0 0,0-1,0 1,0 0,-1-1,0 0,1 1,-1-1,0 0,-1-1,1 1,0 0,-1-1,1 0,-1 0,0 0,0 0,-5 1,-5 2,0 0,0-2,0 1,0-2,-1 0,-20 0,9-1,0-1,1-1,-1-1,0-2,-45-11,-37-11,45 12,37 8,-189-53,175 46,1-3,0 0,-46-29,80 42,0-1,0 0,1 0,-1-1,1 1,0-1,0 0,1 0,-1-1,1 1,0 0,1-1,-1 0,1 0,0 0,1 0,0 0,-1 0,2 0,-1 0,1 0,0-1,0 1,1 0,0 0,0 0,0-1,1 1,-1 1,2-1,-1 0,1 0,-1 1,2-1,-1 1,1 0,-1 0,10-8,4-3,0 1,2 1,0 1,37-19,88-30,-143 61,52-17,1 2,0 2,95-10,-102 20,-1 2,55 6,-73 0,0 0,-1 2,0 2,0 0,-1 2,0 0,0 2,-1 1,40 28,-55-33,0 1,-1 0,1 0,-2 1,0 0,0 0,-1 1,0 0,0 0,-2 1,1 0,-1 0,-1 0,0 0,-1 1,-1 0,0-1,0 1,-1 0,-1 0,-2 24,1-30,-1 0,0 0,0-1,-1 1,0-1,0 1,0-1,-1 0,0-1,0 1,0 0,-1-1,0 0,0 0,0-1,-8 6,3-3,-1 0,1 0,-2-1,1 0,0-1,-1 0,0-1,-14 3,-3-3,0-2,1-1,-55-4,67 0,-1-1,1-1,0 0,0-1,-16-8,0 0,29 13,-170-74,146 61,1-1,0-1,2-1,-31-26,48 35,0 0,0 0,1-1,0 0,0-1,1 1,1-1,-1 0,1 0,1-1,0 1,1-1,0 1,-1-17,1-2,1 1,2 0,1-1,7-37,-6 54,0-1,1 1,1 0,0 1,0-1,14-20,1 3,30-33,-35 46,0 1,0 0,1 1,1 0,1 2,0 0,0 1,1 0,0 2,37-12,-38 15,1 1,0 1,0 0,0 2,39 0,-43 2,0 2,0-1,0 2,-1 0,1 1,-1 0,1 1,-2 1,1 0,0 1,-1 1,23 17,-21-12,0 0,-1 1,0 1,-2 0,1 0,-2 2,0-1,-1 1,10 25,-8-10,-1 0,-2 1,-1 0,-2 1,4 57,-6-31,-7 89,2-142,0 0,-1 0,0 0,0-1,0 1,-1-1,0 0,0 1,-1-1,0 0,0-1,0 1,-1-1,1 0,-1 0,-1 0,1-1,0 0,-1 0,0 0,0-1,0 1,-1-1,1-1,-1 1,-9 1,-6 1,0-1,-1-1,1-2,-1 0,1-1,-1-1,1-1,-1-1,1-1,0-1,0-1,1 0,-26-13,29 10,-1 0,0 0,1-2,0 0,-18-15,32 22,-1-1,1 1,0-1,0 0,0 0,1 0,-1 0,1-1,0 1,1-1,0 0,0 0,0 0,0 0,1 0,0 0,0 0,1-9,0 13,-1-28,2 0,7-39,-6 59,0 0,1 0,0 0,1 0,0 1,1 0,-1 0,2 0,0 0,9-11,3 0,0 0,1 1,1 1,1 1,0 1,1 1,1 1,0 0,31-11,-38 19,0 2,1 0,-1 1,32-2,70 4,-62 2,-42 0,0 0,-1 1,1 1,-1 0,0 1,0 0,0 1,15 8,-9-3,-1 0,-1 1,0 1,28 25,-36-25,0-1,-1 1,-1 0,0 1,0 0,-1 0,-1 1,0-1,-1 1,4 19,0 22,-2 0,-3 0,-6 81,-1-109,-1 0,-2-1,-9 27,2-8,11-34,-1 0,1-1,-2 1,0-1,0 0,0 0,-2 0,1-1,-1 0,0 0,-1-1,0 0,0 0,-1-1,0 0,0-1,-1 0,0 0,0-1,0 0,-12 3,1-2,-1-2,1-1,-41 1,-67-8,99 1,0-3,1 0,0-2,0-1,-48-22,65 26,0-1,1-1,0 0,0 0,-15-15,21 17,0 1,0-1,1-1,0 1,0-1,0 1,1-1,0 0,0 0,0-1,1 1,-2-11,1 4,0-2,0-1,1 0,1-24,1 35,0 0,1 0,0 0,0 0,0 0,1 1,0-1,0 0,0 1,0-1,1 1,-1 0,1 0,0 0,6-6,4-4,2 1,-1 0,2 0,0 2,0 0,1 0,0 2,1 0,0 1,34-10,-11 8,-1 2,1 2,0 2,1 1,-1 2,1 2,-1 1,62 13,-41 2,-1 3,75 35,-120-48,0 1,0 0,27 21,-37-24,0 0,0 0,-1 0,0 0,0 1,-1 0,1 0,-1 1,-1-1,1 1,4 12,-2 5,-2 0,0 1,-2 0,-1 0,-1-1,-4 40,3-57,-1 0,1-1,-2 1,1-1,-1 0,0 1,0-1,0 0,-1-1,-8 11,-6 5,-26 23,40-40,-1 0,-1 0,1-1,-1 0,1 0,-1 0,0 0,0-1,0 0,0-1,-7 2,-8 1,-36 1,19-5,0-2,0-1,0-1,0-3,-41-12,-179-71,229 79,0-2,-30-18,51 26,0 0,0-1,0 0,1 0,0-1,0 1,1-2,0 1,0-1,1 0,-7-12,7 4,1 1,0-1,1 0,1 0,0-1,2 1,1-26,-1 28,0 7,1 0,1-1,-1 1,1 0,0 0,1 0,0 0,0 0,0 0,1 1,0 0,0-1,1 2,-1-1,1 0,1 1,-1 0,1 0,11-7,2-1,1 2,0 0,0 1,1 1,26-8,-25 11,0 1,0 1,45-3,71 8,-53 1,-58-1,0 2,-1 1,0 1,0 1,0 1,-1 1,0 2,-1 0,0 2,30 19,-47-26,0 0,-1 0,0 1,1 0,-2 0,1 0,-1 1,0 0,-1 0,1 0,-1 1,-1-1,1 1,-1 0,-1 0,4 16,0 16,-2 0,-1 1,-4 50,-2-77,-1-1,0 0,-1-1,0 1,0-1,-10 13,7-10,-1 1,-1-1,0 0,-1-1,-1-1,-1 1,1-2,-2 0,-20 14,24-20,-1 0,0-1,0 0,0 0,-1-2,0 1,0-2,-19 3,-11-1,-47-3,87-1,-10 0,0-2,0 1,0-2,0 0,-20-7,-58-30,72 31,6 3,1 0,0-1,0 0,1-1,0 0,0 0,0-1,2-1,-16-19,21 25,0 0,1 0,0 0,0-1,0 1,0-1,0 1,1-1,0 0,0 1,0-1,1 0,0 0,0 0,0 0,0 1,1-1,-1 0,1 0,1 1,-1-1,0 0,1 1,0-1,0 1,1 0,-1 0,1 0,4-6,-1 5,-1 0,1 0,0 0,0 0,1 1,-1 0,1 1,0-1,7-2,70-20,-74 23,37-5,-1 1,1 2,0 2,71 5,-28 0,-67-2,0 2,0 0,39 9,-23-1,-21-6,0 1,-1 0,25 12,-34-13,-1 0,0 0,-1 1,1 0,-1 0,0 1,0-1,0 1,-1 1,0-1,0 1,-1 0,0 0,0 0,0 0,-1 1,0 0,-1 0,0-1,0 1,-1 0,1 10,16 77,-12-75,-2 1,0 0,-2 0,0 0,-1 31,-1-51,-1 0,1 0,0 0,0 0,-1 1,1-1,-1 0,1 0,-1 0,1 0,-1 0,0 0,0 0,1 0,-1 0,0 0,0-1,0 1,0 0,0-1,0 1,-1 0,-1 1,-1-1,1 0,0 0,0-1,-1 1,1 0,0-1,-4 0,-5 0,0-1,1-1,-20-4,-92-32,114 35,4 1,0 1,0-1,0 0,1 0,-1-1,1 1,-8-7,12 9,0-1,1 1,-1-1,0 1,1 0,-1-1,1 1,-1-1,1 1,-1 0,1-1,-1 1,1 0,-1 0,1-1,0 1,-1 0,1 0,-1 0,1 0,0 0,-1-1,1 1,0 0,-1 1,1-1,1 0,19-1,4 2,-1 1,37 8,-36-5,0-1,32 0,-35-2,0 0,28 7,-43-7,-4-1,0 0,1 0,-1 1,0-1,0 1,1 0,-1 0,-1 0,1 0,0 0,0 1,-1-1,1 1,-1 0,0 0,0 0,0 0,0 0,-1 0,1 0,-1 0,2 5,-1-2,-1 0,1 0,-1 0,-1 0,1 0,-1 0,0 1,0-1,0 0,-1 0,0 0,-3 8,4-13,0-1,-1 1,1-1,-1 1,1-1,0 1,-1-1,1 0,-1 1,1-1,-1 1,1-1,-1 0,0 0,1 1,-1-1,1 0,-1 0,0 1,1-1,-1 0,1 0,-1 0,0 0,1 0,-1 0,0 0,1 0,-1 0,1-1,-1 1,0 0,1 0,-1 0,1-1,-1 1,0 0,1-1,-1 1,1-1,-1 1,1 0,-1-2,-29-21,26 20,-25-21,16 15,0-1,1-1,1 0,-17-20,27 30,1 1,0-1,-1 1,1-1,-1 1,1-1,0 1,-1-1,1 0,0 1,0-1,0 1,-1-1,1 0,0 1,0-1,0 0,0 1,0-1,0 1,0-1,0 0,0 1,0-1,1 0,-1 1,0-1,0 1,1-1,-1 1,1-2,0 1,0 0,1 0,-1 0,0 1,1-1,-1 0,1 1,-1-1,1 1,-1-1,1 1,2 0,47-1,-24 5,45 11,-48-9,1 0,37 2,-58-8,0 0,0 0,0 0,1 1,-1-1,0 1,0 0,0 1,0-1,0 1,-1 0,1-1,0 2,-1-1,1 0,-1 1,0 0,0-1,0 1,0 0,0 1,-1-1,1 0,-1 1,0 0,0-1,0 1,-1 0,1 0,1 6,8 88,-10-83,1-8,0 0,0 0,1 0,0-1,0 1,0 0,1-1,0 0,0 0,1 0,-1-1,7 6,-9-9,1 0,-1-1,1 1,-1-1,1 1,-1-1,1 0,0 0,0 0,-1 0,1-1,0 1,0-1,0 0,0 0,5 0,-6 0,1 0,0-1,-1 2,1-1,0 0,-1 0,1 1,-1-1,1 1,-1 0,1 0,-1 0,1 0,-1 0,0 1,1-1,-1 1,0-1,0 1,0 0,0 0,-1-1,3 4,-2-2,-1-1,1 0,0 0,-1 0,1 0,0 0,0 0,1 0,-1-1,0 1,1-1,-1 1,1-1,-1 0,4 1,2 0,0-1,0 1,15-1,-18-1,0 0,-1 0,1 0,0 1,0 0,0 0,-1 0,1 0,0 1,-1 0,0 0,1 0,-1 0,7 6,8 11,-14-14,0 1,0-1,0 0,0 0,1-1,0 1,0-1,0-1,1 1,-1-1,1 0,11 3,-16-5,-1-1,1 1,0-1,-1 1,1 0,-1 0,0 0,1 0,-1 0,0 0,0 0,1 0,-1 0,0 1,0-1,0 0,0 1,-1-1,1 1,0-1,-1 1,1 0,-1-1,1 1,-1-1,0 1,1 0,-1-1,0 3,0 6,0 1,0-1,-3 15,3-21,-1-2,1 1,-1-1,0 0,0 0,0 1,-1-1,1 0,0 0,-1 0,0 0,1 0,-1-1,0 1,0 0,0-1,0 1,0-1,-3 2,-48 21,31-15,1 3,18-10,0 0,1 0,-1-1,0 1,-1-1,1 1,0-1,0 0,0-1,-1 1,1 0,0-1,-1 0,1 0,-1 0,1 0,0 0,-1-1,-4 0,-23-8,-2 1,1 2,-1 1,-56-1,79 5,0 0,0-1,1 0,-1-1,1 0,-13-6,-23-6,-118-35,68 24,-36-8,6-1,-53-22,142 44,-41-21,51 21,-34-12,42 18,1-1,0-1,-18-12,-2-1,-7-2,-52-31,-106-41,170 83,14 5,-1 0,-1 2,-39-9,-29-9,78 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0:58.91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253 1363,'-44'-89,"-49"-139,90 218,-67-216,57 174,2-1,-5-72,14 103,1 0,1 0,6-36,-4 48,0 0,1 0,0 0,1 1,0-1,1 1,0 0,0 0,12-15,1 3,0 0,1 2,1 0,1 2,0 0,35-20,89-45,80-27,-217 106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4:29.931"/>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218 320,'-1'-3,"0"0,0 0,0 0,0-1,-1 1,1 1,-1-1,0 0,0 0,0 0,0 1,0-1,0 1,-1 0,1 0,-1 0,0 0,-5-3,-20-20,-22-42,39 49,-7-12,-24-51,19 41,18 34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14.84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266 323,'0'33,"1"-3,-1 0,-1-1,-2 1,-1-1,-1 0,-9 29,-22 69,19-62,-14 94,22-109,1 1,-1 65,8-88,-1 189,3-171,-4-80,-1-1,-2 1,-10-37,11 52,-1-15,1 0,2 0,2-52,0-6,-5 15,-1-63,5 0,5-114,0 222,14-52,-1-2,-13 69,-1-1,0 1,10-31,-12 48,0 0,0 0,0 0,0 0,0 0,0 0,0 1,0-1,0 0,0 0,0 0,0 0,0 0,0 0,0 0,0 0,0 0,0 0,0 0,0 1,0-1,0 0,0 0,0 0,0 0,1 0,-1 0,0 0,0 0,0 0,0 0,0 0,0 0,0 0,0 0,0 0,0 0,0 0,1 0,-1 0,0 0,0 0,0 0,0 0,0 0,0 0,0 0,0 0,0 0,0 0,1 0,-1 0,0 0,2 17,0 20,11 145,-12-74,-3 113,-1-195,-12 52,5-37,-45 172,41-111,11-88,1-16,3-27,0 13,-3-159,4-135,1 269,2-1,2 0,21-72,-6 47,18-52,-30 102,-9 17,-1-1,0 1,1 0,-1 0,0-1,1 1,-1 0,0 0,1 0,-1 0,0-1,1 1,-1 0,0 0,1 0,-1 0,0 0,1 0,-1 0,1 0,-1 0,0 0,1 0,-1 0,1 1,0 0,1 0,-1 0,1 0,-1 1,0-1,0 1,0-1,0 1,0-1,0 1,-1 0,1-1,0 1,0 3,4 13,-1 0,-1 1,-1 0,0 20,1 7,2 224,-7-152,-8 144,7-156,4-70,-9 68,5-81,1 0,2 30,-1-130,5 0,2-1,24-104,28-125,-26 150,44-167,-66 297,18-38,-28 66,0-1,1 0,-1 0,0 0,0 0,0 0,0 0,0 0,0 0,0 0,0 0,0 1,0-1,0 0,0 0,0 0,0 0,1 0,-1 0,0 0,0 0,0 0,0 0,0 0,0 0,0 0,0 0,0 0,1 0,-1 0,0 0,0 0,0 0,0 0,0 0,0 0,0 0,0 0,0 0,1 0,-1 0,0 0,0 0,0 0,0 0,0 0,0-1,0 1,0 0,0 0,0 0,0 0,0 0,1 0,-1 0,0 0,0 0,0 0,0 0,0-1,0 1,0 0,0 0,0 0,0 0,0 0,2 13,-1 17,0 232,-3 142,-11-263,0-13,-6 35,1-19,6-62,6-53,-1 32,22-249,10-31,-4 73,-11 85,-1 1,19-95,39-126,-65 272,1 1,0-1,1 0,-1 1,2 0,-1 0,7-9,-10 21,0-1,0 1,0 0,-1 0,1 0,-1 5,0-6,11 107,3 89,-14-32,-1 125,-13-157,2-15,-6 25,10-96,-3 93,11-97,1-27,-1-45,9-186,3-107,-8 147,10-18,-3 43,2-43,-9 155,12-50,-9 54,-6 25,8-33,-8 38,-1 1,0 0,0 0,1 0,-1 0,1-1,-1 1,1 0,-1 0,1 0,0 0,0 0,-1 0,1 1,0-1,0 0,0 0,0 0,0 1,0-1,0 1,0-1,0 1,0-1,2 0,-2 1,0 1,0-1,0 1,0-1,0 0,0 1,0 0,0-1,0 1,-1 0,1-1,0 1,-1 0,1 0,0 0,-1-1,1 1,-1 0,1 0,-1 0,1 2,9 25,-8-19,6 18,-2 0,5 45,5 24,-7-58,-3 1,3 64,-10 82,-1-72,4-11,-4 109,-11-129,9-61,0 1,-1 35,2-30,3-23,3-14,0 2,125-415,-122 402,61-266,-11-12,-29 160,-14 68,-13 87,0-1,5 23,1 22,-1 1,-5 72,-1-55,-2-35,-1-1,-15 63,5-31,-28 163,-8 45,0-39,32-174,27-111,0 1,16-49,42-92,14-45,76-242,-142 418,-8 23,1 1,1 0,2 1,13-25,-24 50,0 1,0 0,0-1,0 1,0 0,1-1,-1 1,0 0,0 0,0-1,0 1,0 0,0 0,1-1,-1 1,0 0,0 0,0-1,1 1,-1 0,0 0,0 0,1 0,-1-1,0 1,0 0,1 0,-1 0,0 0,1 0,-1 0,0 0,0 0,1 0,-1 0,0 0,1 0,-1 0,0 0,0 0,1 0,-1 0,0 0,1 0,-1 0,1 1,4 16,-4 30,-1-45,1 136,-3 73,-12-57,-11 36,22-169,-1 1,-12 33,4-13,11-38,1-2,0 0,-1 1,0-1,1 0,-1 1,0-1,0 0,0 0,0 0,-1 0,1 0,-1 0,-2 3,4-5,-1 0,1-1,0 1,-1 0,1 0,-1 0,1 0,0-1,-1 1,1 0,-1 0,1-1,0 1,0 0,-1-1,1 1,0 0,-1-1,1 1,0 0,0-1,0 1,-1-1,1 1,0 0,0-1,0 1,0-1,0 1,0-1,0 1,0 0,0-1,0 1,0-1,0 0,-2-20,2 21,1-34,0-1,10-47,-1 11,9-32,-5 37,37-212,-44 233,-2 22,-2-1,1-44,-4 107,-2 0,-2-1,-10 50,-39 119,47-184,-54 153,43-128,-24 45,-9 23,-63 150,81-196,-92 196,117-250,-1 0,-12 18,13-27,8-16,6-14,311-606,-244 500,190-375,-234 434,81-223,-107 278,0-1,-1 0,0 0,0-32,-28 86,-7 30,-25 82,30-76,-99 272,-92 144,183-422,10-16,-3-2,-2 0,-50 63,63-98,17-15,0 0,-1 0,1 0,0 0,-1 0,1 1,0-1,-1 0,1 0,0 0,-1 0,1 0,0 0,-1 0,1 0,0 0,-1 0,1 0,0 0,-1-1,1 1,0 0,0 0,-1 0,1 0,0 0,-1-1,1 1,0 0,-1-1,1 0,-1-1,1 0,-1 0,1 0,0 1,0-1,0 0,0 0,0 0,0 1,0-1,1 0,-1 0,1 0,-1 1,1-1,1-2,129-377,1 51,-66 143,26-65,-68 184,-19 64,-4 12,-3 14,-13 36,-2-1,-26 60,0-2,-38 123,-151 307,-12-94,-11-60,205-320,-2-1,-4-4,-103 97,155-159,2-2,0 0,0 0,0 0,0 0,0-1,0 1,-1-1,1 1,-1-1,1 0,-1 0,-4 1,6-2,1-1,0 1,0-1,0 0,-1 1,1-1,0 0,0 1,0-1,0 0,0 1,0-1,0 1,0-1,1 0,-1 1,0-1,0 0,0 1,1-1,-1 1,0-1,1 1,-1-1,1 1,0-2,9-17,147-242,197-219,-268 374,195-263,-238 293,-284 628,49-154,192-398,-51 95,-109 154,135-217,-1-1,-1-1,-61 52,88-82,-1 1,1-1,-1 1,1-1,0 1,-1-1,0 0,1 1,-1-1,1 0,-1 1,1-1,-1 0,0 1,1-1,-1 0,0 0,1 0,-1 0,0 0,1 0,-1 0,1 0,-1 0,0 0,1 0,-1 0,-1-1,2 1,-1-1,1 0,0 0,-1 0,1 0,0 0,0 0,0 1,0-1,-1 0,1 0,0 0,1 0,-1 0,0 0,0-2,14-39,61-126,69-103,194-293,-310 518,107-198,-101 181,6-15,-56 108,3-7,-13 30,-194 496,190-484,-72 121,101-185,1 0,-1 1,0-1,1 0,-1 0,0 0,0 0,0 0,0 0,0 0,0 0,0-1,0 1,0 0,0 0,0-1,-3 2,4-3,-1 1,0 0,1 0,-1-1,1 1,-1 0,1-1,0 1,-1-1,1 1,-1 0,1-1,0 1,-1-1,1 1,0-1,0 0,-1 1,1-1,0 1,0-1,0 1,0-1,-1 1,1-1,0-1,-1-10,0 0,2-21,-1 24,2-48,15-91,17 7,21-61,-19 78,22-64,4-14,8-130,-48 219,9-159,-21 148,-4-145,-7 164,-3 2,3 88,-1 0,-1 0,0 1,-11-28,14 41,0 0,0 0,-1 0,1 0,-1 0,1 0,-1 0,1 0,-1 0,0 0,0 0,1 0,-1 0,0 0,0 1,0-1,0 0,0 1,0-1,0 1,0-1,0 1,0-1,-2 0,2 2,0-1,-1 0,1 1,0-1,0 1,-1-1,1 1,0 0,0 0,0-1,0 1,0 0,0 0,0 0,0 0,1 0,-3 2,-4 8,1 1,0 0,-6 16,10-22,-87 233,72-189,-47 137,-54 149,-80 111,135-338,63-108,0-1,0 0,0 1,0-1,0 0,0 0,0 1,0-1,-1 0,1 0,0 1,0-1,0 0,0 0,-1 0,1 1,0-1,0 0,-1 0,1 0,0 1,0-1,0 0,-1 0,1 0,0 0,-1 0,1 0,0 0,0 0,-1 0,1 0,0 0,-1 0,1 0,0 0,0 0,-1 0,1 0,0 0,0 0,-1 0,1 0,-5-15,6-23,26-96,-4 27,-2-2,37-111,-8 42,-30 101,-7 28,39-131,1 31,-53 148,1 1,-1-1,0 1,0-1,0 1,0-1,1 1,-1-1,0 1,0-1,0 0,0 1,0-1,0 1,-1-1,1 1,0-1,0 1,0-1,0 1,-1-2,-8 3,-11 16,0 15,0 0,3 1,-20 49,-28 112,27-74,-15 55,16-46,-21 103,47-200,5-14,-7 34,11-41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22.6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0,'11'2,"0"-1,1 2,-1-1,0 2,-1-1,1 1,14 8,23 8,-2-4,16 6,1-2,125 21,-90-22,10 1,23-3,46 4,17-4,103 3,45-7,-2-1,-284-12,639 9,-405-5,42 3,35-4,-40-1,-235 4,62 1,-72-5,97 16,-59-10,-8-2,41 7,39-9,-112-5,-74 1,0-1,0 1,-1-1,1 0,0 0,-1-1,1 1,-1-1,1-1,-1 1,8-5,-17 6,1 0,-1 0,0 0,1 0,-1 1,0 0,-5 0,-41 0,-1 2,-98 17,-5 6,30-7,-1-2,22-4,-34 0,17-2,-325 30,211-23,-151-10,223-9,-226 2,419-1,-11 1,-1 0,1 1,38 6,-39-3,-1-2,1 0,24-1,33 3,-45 0,206 23,-59-8,-7-1,-20-7,120 3,-21-15,-281 0,0-3,-51-11,-12-2,16 6,-34-4,65 9,-23 0,50 5,0-1,-34-7,36 4,-1 2,0 1,-24-1,70 4,33 5,-24-1,39 4,137 35,-7-4,-127-27,104 14,50 2,-127-17,-65-9,46-3,-37-1,-38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41.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6141 364,'-284'-17,"63"6,65 7,-187-4,25 3,-126-3,61 3,-770-47,554 48,346 5,212 2,39-3,0 0,-1 1,1-1,0 1,-1-1,1 1,0 0,0 0,0 0,0 0,0 1,0-1,0 0,-3 4,5-4,0-1,-1 1,1 0,0 0,0 0,0 0,0 0,0-1,0 1,0 0,0 0,0 0,0 0,1 0,-1-1,0 1,1 0,-1 0,0 0,1-1,-1 1,1 0,-1-1,1 1,-1 0,1-1,0 1,-1 0,1-1,0 1,-1-1,1 0,0 1,0-1,1 1,34 18,-30-16,48 19,1-1,2-3,-1-3,98 14,-44-17,1-5,119-8,-84-1,500-22,-253-7,-185 17,42-9,230-11,-220 15,-6 1,-218 16,0-2,66-14,-102 18,0 0,0 0,0 0,0 0,1 0,-1 0,0 0,0 0,0 0,0 0,0 0,1 0,-1 0,0 0,0 0,0 0,0 0,0 0,1 0,-1 0,0 0,0 0,0 0,0-1,0 1,1 0,-1 0,0 0,0 0,0 0,0 0,0 0,0 0,0-1,0 1,0 0,1 0,-1 0,0 0,0 0,0-1,0 1,0 0,0 0,0 0,0 0,0-1,0 1,0 0,0 0,0 0,0 0,0 0,0-1,0 1,-1 0,1 0,0 0,0 0,0 0,0 0,0-1,0 1,0 0,-1 0,-14-8,-27-6,40 13,-38-8,-63-8,79 14,-396-40,-140 7,356 28,-115-10,-255-9,-42-3,-153-2,364 33,403-1,-1 0,0 0,1 0,-1 1,1-1,-1 1,1-1,-1 1,1 0,-1 0,1 0,-1 1,1-1,0 0,0 1,0 0,0-1,0 1,-3 4,4-5,1 0,-1 1,0-1,1 0,0 1,-1-1,1 1,0-1,0 1,0-1,0 1,0-1,0 1,0-1,0 1,1-1,-1 1,0-1,1 0,-1 1,1-1,0 0,-1 1,1-1,0 0,0 0,0 1,0-1,0 0,0 0,0 0,0 0,1 0,-1-1,2 2,11 7,-1 0,1-1,0-1,26 9,67 17,-32-11,34 8,165 23,-242-47,315 42,-137-26,-32-4,703 63,-625-67,529 16,-351-30,-440-1,0 0,0-1,-1 0,1 0,0 0,-7-5,-11-3,-132-34,146 41,-361-71,294 60,-618-92,-107 32,528 54,-1075-19,1290 39,1 2,0 3,-61 14,111-17,-12 1,0 1,0 1,1 1,0 1,0 1,1 0,-21 14,37-21,0 0,0 0,1 1,-1-1,1 0,-1 1,1 0,-1-1,1 1,0 0,-1 0,1 0,0-1,1 1,-1 0,0 1,0-1,1 0,-1 0,1 0,0 4,0-3,0 1,1-1,0 0,0 1,0-1,0 0,1 0,-1 1,1-1,0 0,0-1,3 5,3 3,1-1,1 0,0 0,0-1,0-1,17 10,70 32,3-4,2-4,117 29,73 6,460 57,312-39,135-59,-1134-35,87 2,232-27,-189-6,-174 28,0-1,0-1,25-10,-46 15,0 0,0 0,-1 0,1 0,0 0,0 0,0 0,0 0,0 0,0 0,0 0,0 0,0 0,0-1,0 1,-1 0,1 0,0 0,0 0,0 0,0 0,0 0,0 0,0 0,0 0,0 0,0-1,0 1,0 0,0 0,0 0,0 0,0 0,0 0,0 0,0 0,0 0,0-1,0 1,0 0,0 0,0 0,0 0,0 0,0 0,0 0,0 0,0 0,1 0,-1-1,0 1,0 0,0 0,0 0,0 0,-17-2,-21 0,5 2,-388 11,56 19,82-5,-15 7,24-2,-150 12,164-1,153-22,76-14,-2 1,-51 13,82-18,1-1,0 1,-1-1,1 1,0-1,0 1,0 0,0-1,-1 1,1 0,0 0,0 0,0 0,-1 1,2-1,0-1,0 1,-1 0,1-1,0 1,0-1,0 1,0-1,0 1,0-1,0 1,0 0,0-1,0 1,0-1,0 1,0-1,1 1,-1-1,0 1,0-1,1 1,-1 0,2 1,0 0,0 0,0 0,0 0,0-1,0 1,0-1,0 1,1-1,-1 0,0 0,5 1,25 7,1-1,0-2,39 2,389 6,-359-14,1-4,133-22,48-17,-180 28,269-49,36-35,-300 64,-92 28,0 0,0-1,-1-1,17-12,-31 20,0-1,0 1,0-1,0 1,-1-1,1 1,0-1,-1 0,1 0,-1 0,0 0,0 0,0 0,0-1,0 1,0 0,0 0,-1-1,1 1,-1 0,0-1,1 1,-1-1,-1-3,1 4,-1-1,-1 0,1 1,0-1,0 1,-1 0,0-1,1 1,-1 0,0 0,0 0,0 0,0 0,-1 0,1 1,0-1,-1 1,1 0,-1 0,-3-2,-42-15,0 3,-1 2,-78-12,-155-2,262 25,-999-16,691 19,-393 21,-1 27,648-43,-414 37,118-9,-424 85,618-87,128-23,0 2,-46 17,88-24,7-2,15 2,24-3,591-30,-136-37,-169 21,-19 5,491-62,693-86,-200-7,-835 121,-268 45,-68 6,-154 29,0 2,-45 15,-30 8,-210 47,-333 62,456-99,-159 28,-75 15,-407 90,766-159,-279 71,246-56,56-18,2 2,-76 33,121-46,0-1,0 0,0 1,0-1,0 1,1-1,-1 1,0-1,0 1,0 0,0-1,0 1,1 0,-1 0,0 0,1 0,-1 0,1 0,-1-1,1 1,-1 0,0 2,2-2,-1 0,0 0,1 0,-1-1,0 1,1 0,-1 0,1-1,-1 1,1 0,0-1,-1 1,1-1,0 1,-1-1,1 1,0-1,-1 1,1-1,0 1,1-1,4 3,1-1,-1 0,1 0,0 0,11 0,304 0,-161-4,-16 2,211-29,-141 1,94-17,-138 19,53-11,-19-1,60-15,-234 46,176-48,-203 54,29-11,-32 12,-1 0,0 0,1-1,-1 1,0 0,1 0,-1 0,0-1,1 1,-1 0,0 0,1-1,-1 1,0 0,0-1,0 1,1 0,-1-1,0 1,0 0,0-1,0 1,0 0,1-1,-1 1,0-1,-1 0,1 1,-1-1,1 0,-1 1,0-1,1 1,-1-1,0 1,1-1,-1 1,0-1,0 1,1 0,-1 0,0-1,0 1,0 0,-1 0,-15-4,-1 2,0 0,-1 1,1 1,-25 3,-10-1,-26 2,-104 19,90-10,-215 36,270-42,-436 81,34-5,164-28,60-10,-459 116,675-161,-89 24,-144 61,215-78,-29 14,45-20,1-1,-1 1,1 0,-1 0,1 0,-1 1,1-1,0 0,-1 0,1 1,0-1,0 1,0-1,0 1,0-1,0 1,1 0,-1 0,0-1,1 1,-1 2,2-3,-1 1,1-1,-1 0,1 0,0 0,-1 1,1-1,0 0,0 0,0 0,0 0,0 0,0-1,0 1,0 0,0 0,0-1,1 1,-1-1,0 1,1-1,-1 1,0-1,0 0,3 1,36 6,-40-7,28 2,0-1,0-1,40-5,84-21,-135 23,811-210,-751 190,1456-456,-925 257,-557 203,-2-2,0-2,79-51,-127 73,0 1,0-1,0 0,0 1,0-1,0 0,0 0,0 0,0 0,0 0,-1 0,1 0,0 0,0 0,-1 0,1 0,-1-1,1 1,-1 0,0 0,0-1,1 1,-1-2,0 2,-1 0,1 0,-1-1,0 1,1 0,-1 0,0 0,0 0,0 0,1 0,-1 0,0 1,0-1,0 0,-1 0,1 1,0-1,-2 0,-5-2,1 0,-1 0,0 1,0 0,-16-1,-87 1,-200 20,-107 47,-127 38,-62 35,310-67,-546 159,685-183,-366 118,500-157,1 1,-43 22,66-31,0 0,0 0,0 0,0 0,0 0,-1 0,1 0,0 0,0 0,0 0,0 0,0 0,0 0,0 0,0 1,-1-1,1 0,0 0,0 0,0 0,0 0,0 0,0 0,0 0,0 0,0 0,0 1,0-1,0 0,0 0,0 0,0 0,0 0,0 0,0 0,-1 1,1-1,1 0,-1 0,0 0,0 0,0 0,0 0,0 0,0 1,0-1,0 0,0 0,0 0,0 0,0 0,0 0,0 0,0 0,0 0,0 1,0-1,1 0,-1 0,0 0,0 0,0 0,0 0,0 0,0 0,0 0,14 3,16-2,36-4,1-3,-1-3,107-29,16 1,-7 1,244-55,-126 29,821-158,-391 82,-341 68,-250 43,35-7,-164 30,-26 5,-30 6,-299 82,205-51,-1146 345,402-63,680-239,-201 113,393-188,7-4,0 0,0 1,0-1,1 1,-1 0,1 0,0 1,0-1,-6 7,10-10,1 1,-1-1,0 1,0-1,0 0,0 1,0-1,0 0,1 1,-1-1,0 0,0 1,1-1,-1 0,0 1,0-1,1 0,-1 0,0 1,1-1,-1 0,0 0,1 0,-1 1,0-1,1 0,-1 0,1 0,-1 0,0 0,1 0,-1 0,1 0,-1 0,0 0,1 0,0 0,18 2,-18-2,29 1,-1-2,1 0,0-2,-1-2,54-14,473-149,-139 41,265-84,185-63,-437 142,5-1,-430 131,-7 0,-15 1,-24 4,-150 55,54-15,-1016 321,538-160,278-93,-275 89,217-73,329-106,-106 38,139-49,25-8,0 0,-1 0,-12 7,21-9,0 0,0 0,0 0,0 0,-1 0,1 0,0 0,0 0,0 0,0 0,0 0,-1 0,1 1,0-1,0 0,0 0,0 0,0 0,-1 0,1 0,0 0,0 0,0 1,0-1,0 0,0 0,0 0,0 0,0 0,-1 0,1 1,0-1,0 0,0 0,0 0,0 0,0 1,0-1,0 0,0 0,0 0,0 0,0 0,0 1,0-1,0 0,1 0,-1 0,0 0,0 0,0 1,0-1,0 0,0 0,0 0,13 4,15-4,118-33,-30 5,89-14,172-29,34-2,-124 20,187-23,278-48,-88 8,-363 54,-130 26,-15-7,-119 27,-73 13,-20 3,0 3,-80 14,-382 95,181-35,-714 168,568-136,96-22,-816 197,722-165,399-98,-113 44,187-61,8 0,17 1,28-3,22-1,18 0,167-18,460-108,-559 95,513-111,316-112,-257 44,-444 125,63-21,-263 80,65-24,-146 49,1 0,0-1,-1 1,1 0,0 0,-1 0,1 0,-1-1,1 1,0 0,-1-1,1 1,-1 0,1-1,-1 1,1-1,-1 1,1-1,-1 1,1-1,-1 1,0-1,1 0,-1 1,1-2,-15-3,-28 3,-16 4,0 3,-110 24,85-11,-432 107,-667 227,1148-341,-793 247,415-88,395-163,1 2,0 0,0 1,-17 15,32-24,0-1,0 1,1-1,-1 1,1-1,-1 1,0-1,1 1,-1 0,1-1,-1 1,1 0,0-1,-1 1,1 0,0 0,-1 0,1-1,0 1,0 0,0 0,-1 0,1 0,0-1,0 1,1 0,-1 0,0 1,1-1,0 0,0 0,0 0,0 0,0 0,0-1,0 1,0 0,0-1,1 1,-1-1,0 1,0-1,1 1,1-1,8 2,-1-1,1 0,12 0,10-2,0-1,0-2,0-1,-1-2,40-12,504-185,-265 92,-124 42,138-46,729-214,46-14,-462 151,-427 138,-194 46,-18 5,-11 4,-21 6,1 1,0 2,-39 16,-9 2,-32 7,-642 205,190-48,-205 72,746-255,-719 271,484-178,-225 94,277-108,-267 120,422-186,31-13,0 1,-34 20,98-25,-27-7,0 0,-1-2,0 0,20-10,16-4,39-11,526-161,252-59,-648 190,102-32,279-69,-564 151,42-17,-80 27,0 0,0 0,0 0,0 0,0 0,0 0,0 0,0 0,0 0,0-1,0 1,0 0,0 0,0 0,-1 0,1 0,0 0,0 0,0 0,0 0,0 0,0 0,0 0,0 0,0 0,0-1,0 1,0 0,0 0,0 0,0 0,0 0,0 0,0 0,0 0,0 0,0 0,0 0,0 0,0 0,0-1,0 1,0 0,0 0,0 0,1 0,-1 0,0 0,0 0,0 0,0 0,0 0,0 0,0 0,0 0,-13-2,-17 0,6 4,0 1,0 1,1 1,-1 1,-36 15,7-3,-474 170,253-85,-215 85,108-39,-823 337,958-379,-263 158,459-236,26-16,0 0,1 2,1 1,0 0,-22 23,43-38,1-1,0 0,-1 1,1-1,-1 0,1 1,0-1,-1 1,1-1,0 1,-1-1,1 1,0-1,0 1,0-1,-1 1,1-1,0 1,0-1,0 1,0 0,0-1,0 1,0-1,0 1,0-1,0 1,1 0,-1 0,1 0,0-1,0 1,-1-1,1 1,0-1,0 1,0-1,0 0,-1 1,1-1,0 0,0 0,0 0,2 1,49-3,-37 1,7 0,0-1,-1-2,1 0,40-14,83-40,-76 28,1106-433,-233 108,629-224,-814 309,-491 169,-265 100,1 1,-1 0,0-1,0 1,1-1,-1 0,0 1,0-1,0 0,0 0,0 0,0 0,0 0,0 0,0 0,1-1,-6-2,-12 6,-30 14,2 1,-57 30,52-22,-798 388,613-291,-48 24,-8-4,-164 77,22-14,-19 10,20 35,413-239,-29 22,43-31,1 1,0-1,0 1,0 0,1 0,-1 0,1 1,0-1,0 0,-3 7,5-9,0-1,0 1,0-1,0 1,0-1,0 1,0-1,0 1,0 0,0-1,0 1,1-1,-1 1,0-1,0 1,1-1,-1 1,0-1,1 1,-1-1,0 0,1 1,-1-1,1 1,-1-1,0 0,1 1,-1-1,1 0,-1 0,1 1,-1-1,1 0,0 0,-1 0,1 0,-1 0,1 0,-1 0,1 0,0 0,29 1,-26-1,23-1,-1-1,0-2,46-12,76-33,-92 29,361-143,-167 62,334-141,-94 29,193-91,45-59,-693 346,150-78,-154 77,-1-2,-1-1,46-42,-74 63,-1-1,1 1,0-1,-1 1,1-1,0 1,-1-1,1 0,-1 1,1-1,-1 0,0 1,1-1,-1 0,0 0,1 1,-1-1,0 0,0 0,0 0,1 1,-1-1,0 0,0 0,0 0,-1 0,1 1,0-2,-1 1,0 0,0 0,0 0,0 0,0 1,0-1,0 0,0 1,0-1,0 1,-1-1,1 1,0 0,0-1,0 1,-2 0,-10-2,0 1,-22 1,29 0,-18 1,1 1,-1 1,1 0,0 2,0 1,-32 12,-871 409,-143 118,371-175,286-146,226-120,149-84,-105 62,142-82,0 0,0 0,0 0,-1 0,1 0,0 0,0 0,0 0,0 0,-1 0,1 0,0 0,0 1,0-1,0 0,-1 0,1 0,0 0,0 0,0 0,0 0,0 0,0 1,-1-1,1 0,0 0,0 0,0 0,0 0,0 1,0-1,0 0,0 0,0 0,0 0,0 1,0-1,0 0,0 0,0 0,0 0,0 1,0-1,0 0,0 0,0 0,0 0,0 1,0-1,0 0,0 0,0 0,0 0,0 0,0 1,1-1,-1 0,15 1,19-6,50-28,122-66,-172 82,742-388,-25 1,289-180,-825 450,-188 118,-26 15,1 0,-1 0,0 0,1 0,-1-1,0 1,0 0,0 0,0-1,0 1,0-1,0 1,0-1,1-2,-2 4,0-1,0 1,0 0,0 0,0 0,0-1,0 1,0 0,0 0,0 0,-1-1,1 1,0 0,0 0,0 0,0-1,0 1,0 0,-1 0,1 0,0 0,0 0,0-1,0 1,-1 0,1 0,0 0,0 0,0 0,-1 0,1 0,0 0,0 0,0 0,-1 0,1 0,0 0,-1 0,-12 2,-13 9,25-10,-91 50,-12 5,-144 73,47-24,-59 33,121-63,-1334 691,603-367,464-225,367-156,78-17,-16-3,-1-2,0 0,0-2,-1 0,1-2,-1 0,22-13,19-5,787-366,-144 32,-600 307,173-90,149-78,-74 39,23-26,-350 193,-5 3,-1 0,0-1,34-29,-53 41,0 1,-1-1,1 1,0-1,-1 0,1 1,-1-1,1 0,-1 1,1-1,-1 0,1 0,-1 1,0-1,1 0,-1 0,0 0,0 1,1-1,-1 0,0 0,0 0,0 0,0 0,0 1,-1-2,1 1,-1 0,0 0,0 1,1-1,-1 0,0 1,0-1,0 1,0-1,0 1,0-1,0 1,0 0,0-1,0 1,0 0,-2 0,-4-1,-1 0,0 1,1 0,-13 2,-24 9,1 2,-69 30,60-22,-592 245,11-4,144-53,238-101,-149 71,-68 80,457-252,-29 19,39-25,-1 0,1 0,0 1,-1-1,1 0,0 1,0-1,0 1,0-1,0 1,0 0,0-1,0 1,1 0,-1 0,1-1,-1 1,1 0,0 0,0 2,0-3,1 0,-1 0,0 0,1 0,0 0,-1 0,1 0,0 0,-1 0,1 0,0-1,0 1,0 0,0-1,0 1,0 0,-1-1,2 1,-1-1,0 0,0 1,0-1,0 0,0 1,0-1,0 0,0 0,0 0,0 0,1 0,-1 0,1-1,39-4,-41 5,43-13,-1-1,45-21,-38 15,339-160,-157 67,225-107,-203 95,874-401,-803 390,-67 29,-236 96,-21 11,0 0,0 0,0 0,0 0,0 0,0 0,0 0,0 0,0 0,0 0,0 0,0 0,0 0,0 0,0 0,0 0,0 0,-1 0,1 0,0 0,0 0,0 0,0 0,0 0,0 0,0-1,0 1,0 0,0 0,0 0,0 0,0 0,0 0,0 0,0 0,0 0,0 0,0 0,1 0,-1 0,0 0,0 0,-15 4,-62 26,2 3,-102 62,45-23,-726 379,577-298,40-21,-645 396,821-487,-87 58,-179 151,317-238,8-7,-1-1,1 2,0-1,1 1,-1 0,1 0,0 0,-6 12,11-18,0 0,-1 1,1-1,0 1,0-1,0 1,0-1,0 1,0-1,-1 1,1-1,0 1,0-1,1 1,-1-1,0 1,0-1,0 1,0-1,0 1,0-1,1 1,-1-1,0 1,0-1,1 0,-1 1,0-1,1 0,-1 1,17 2,18-10,204-127,-196 107,307-207,-241 158,414-305,-232 165,-232 173,514-395,-447 326,-107 93,-1 0,-1-2,-1 0,17-30,-31 49,-1 0,0 0,0 0,0 0,0-1,0 1,-1 0,1 0,-1-1,1 1,-1 0,0 0,0-1,0 1,0 0,0-1,0 1,-1 0,1-1,-1 1,-1-3,1 3,-1-1,0 1,1 0,-1 0,0 0,-1 0,1 0,0 1,0-1,-1 1,1-1,-1 1,1 0,-6-2,-6-1,-1 1,1 0,-1 1,1 1,-21 0,-7 3,0 2,1 2,-81 21,-117 53,191-62,-1093 429,546-207,47-8,254-105,-270 123,13 31,456-225,-127 96,220-150,-1 0,1 0,0 0,-1 1,1-1,0 1,1-1,-3 5,3-7,1 0,0 1,0-1,0 0,0 1,0-1,0 0,0 0,0 1,0-1,0 0,0 1,0-1,0 0,0 1,0-1,0 0,0 1,0-1,0 0,0 0,0 1,1-1,-1 0,0 1,0-1,0 0,1 0,-1 0,0 1,19 1,-3-5,0-1,-1-1,1 0,-1-1,0-1,0 0,18-13,-6 4,1290-594,-928 466,-78 31,1155-398,-572 235,-452 152,-434 122,101-30,155-25,-261 57,1-1,-1 1,1 0,0 0,-1 0,1 0,4 2,-7-2,-1 0,1 0,-1 0,0 0,1 1,-1-1,1 0,-1 0,0 1,1-1,-1 0,0 0,1 1,-1-1,0 0,0 1,1-1,-1 1,0-1,0 0,0 1,1-1,-1 1,0 0,0 0,0 0,0 0,0 1,-1-1,1 0,0 0,-1 0,1 0,-1 1,1-1,-1 0,0 0,0 1,-17 20,-1-1,0 0,-1-2,-2 0,-31 21,17-12,-619 422,-566 269,1218-717,-441 232,291-156,-287 143,-477 261,899-471,5-5,1 1,1 1,-1-1,1 2,1 0,0 0,-12 14,21-23,1 1,-1-1,1 1,0-1,-1 1,1-1,0 1,0-1,-1 1,1-1,0 1,0-1,0 1,0-1,0 1,0-1,0 1,0 0,0-1,0 1,0-1,0 1,0-1,0 1,0 0,0-1,1 1,-1 0,1 0,0 0,0-1,0 1,0 0,0-1,0 1,0-1,0 1,0-1,0 0,0 1,0-1,3 0,42 1,-39-2,34-1,0-2,-1-2,46-13,114-47,-197 65,1030-424,-501 193,31-14,93-48,203-94,-460 202,157-76,-380 176,-163 76,-23 8,-26 8,-71 40,-119 71,41-20,-389 202,477-247,-82 45,-187 97,-632 294,903-441,-597 282,-224 101,581-270,167-78,137-61,31-21,-1 0,1 1,0-1,-1 0,1 0,0 1,0-1,-1 0,1 1,0-1,0 0,-1 1,1-1,0 0,0 1,0-1,0 0,0 1,0-1,0 1,-1-1,1 0,0 1,0-1,0 0,1 1,-1-1,0 1,1 0,0-1,-1 1,1-1,0 1,0-1,0 0,0 1,0-1,0 0,0 0,0 0,0 0,0 0,0 0,0 0,2 0,12-1,0-1,0-1,0 0,0-1,19-8,72-35,-50 20,1044-525,-595 288,598-334,-827 445,162-99,-116 66,-180 101,154-122,-284 199,0-1,-1-1,0 0,0-1,-1 0,0 0,9-16,-19 27,0-1,1 1,-1-1,0 0,1 1,-1-1,0 0,0 0,1 1,-1-1,0 0,0 0,0 1,0-1,0 0,0 1,0-1,0 0,0 0,-1 1,1-1,0 0,0 0,-1 1,1-1,-1 0,0 0,0 0,0 0,0 0,0 1,0-1,0 0,0 1,-1-1,1 1,0-1,0 1,-1 0,-1-1,-8 0,1 0,0 1,-13 1,12 0,-10 0,-1 2,1 0,0 1,-32 11,-82 38,79-30,-260 114,198-84,-679 315,248-112,-670 329,702-333,279-128,-242 170,477-292,-1 1,1-1,-1 1,1 0,0-1,0 1,0 1,0-1,1 0,-1 1,-2 6,5-10,0 1,0-1,0 0,0 1,0-1,1 1,-1-1,0 0,0 1,1-1,-1 0,0 1,1-1,-1 0,0 1,1-1,-1 0,0 0,1 1,-1-1,1 0,-1 0,0 0,1 1,-1-1,1 0,-1 0,1 0,-1 0,1 0,-1 0,0 0,1 0,-1 0,1 0,22 0,-21 0,16-1,0-1,-1-1,1 0,-1-2,25-8,82-42,-86 37,642-303,193-88,-39 25,-269 141,-62 29,64-28,-504 212,-96 40,-414 235,-928 548,1122-645,-36 19,-563 333,730-426,-103 67,176-106,1 2,-57 57,103-93,1 0,0 0,0 0,-1 0,1 1,0-1,0 0,0 0,0 1,1-1,-1 1,0-1,0 1,1-1,-1 1,1-1,0 1,-1 0,1-1,0 1,0 0,0-1,0 3,1-3,0 0,0 0,1 0,-1 1,0-1,0 0,1 0,-1-1,1 1,-1 0,1 0,-1-1,1 1,-1-1,1 1,-1-1,1 0,0 1,-1-1,1 0,0 0,3-1,15 1,1-1,0 0,0-2,0-1,35-10,97-46,-64 23,474-214,-215 90,190-88,-428 197,621-311,-414 202,64-42,-120 61,63-41,-280 156,76-59,-120 86,0 0,1-1,-1 1,0 0,0 0,0 0,0 0,1 0,-1 0,0 0,0 0,0 0,0 0,0-1,1 1,-1 0,0 0,0 0,0 0,0-1,0 1,0 0,0 0,0 0,0 0,0-1,1 1,-1 0,0 0,0 0,0 0,0-1,0 1,0 0,0 0,0 0,-1-1,1 1,0 0,0 0,0 0,0 0,0-1,0 1,0 0,0 0,0 0,0 0,-1-1,-11 0,-18 5,-3 7,1 1,0 2,-59 36,29-16,-432 240,217-117,-182 103,-329 178,333-189,114-60,71-45,-657 360,299-149,613-346,-25 13,2 1,-58 48,95-70,0-1,-1 1,2 0,-1 0,0 0,0 0,0 0,0 0,1 0,-1 0,0 0,1 0,-1 0,1 0,-1 0,1 1,-1-1,1 0,0 0,0 3,0-3,0-1,1 1,-1 0,1-1,-1 1,1 0,-1-1,1 1,-1 0,1-1,0 1,-1-1,1 1,0-1,0 0,-1 1,1-1,0 1,0-1,0 0,-1 0,2 1,5 0,-1 0,1-1,-1 1,0-1,1-1,11-1,21-7,0-2,68-29,71-47,-146 71,270-146,-149 79,658-354,-467 247,-92 50,-40 24,251-134,-200 109,86-45,383-228,-731 414,1-1,-1 1,0-1,0 0,0 1,0-1,1 0,-1 0,0 0,0 0,-1 0,1 0,0 0,0 0,1-3,-3 4,1-1,-1 1,1 0,-1-1,1 1,-1 0,0 0,1 0,-1-1,1 1,-1 0,0 0,1 0,-1 0,0 0,1 0,-1 0,1 0,-1 0,0 0,1 0,-2 1,-49 10,9 4,0 3,1 1,-43 29,-25 11,-375 189,70-27,-123 62,-244 109,-216 107,-32 23,1026-520,-60 30,1 2,-82 62,143-96,1 0,-1 0,1 0,0 1,-1-1,1 0,-1 0,1 1,0-1,-1 0,1 1,0-1,-1 0,1 1,0-1,0 0,-1 1,1-1,0 1,0-1,0 0,0 1,0-1,-1 1,1-1,0 1,0-1,0 0,0 1,0-1,0 1,0-1,0 1,1 0,15 4,34-6,-45 0,21-3,1-1,-1-2,-1-1,0 0,0-2,28-15,10-3,672-331,-521 246,749-391,323-195,-825 449,-26 15,1 0,15-30,-432 248,-19 13,-14 10,-154 98,66-38,-1029 603,792-487,42-23,-509 273,45-25,742-396,-177 102,144-80,-78 67,128-99,0 0,1 1,-1-1,1 1,-1 0,1-1,-1 1,1 0,0 0,0 0,0 0,0 0,0 0,0 3,1-4,0-1,0 1,0-1,0 1,0-1,0 1,0-1,0 1,1-1,-1 1,0-1,0 0,1 1,-1-1,0 1,0-1,1 0,-1 1,1-1,-1 0,0 1,1-1,-1 0,1 1,21 3,9-3,1-1,0-2,-1-1,1-2,-1-1,54-17,715-310,-22-50,-514 251,196-108,-118 61,431-242,-255 135,-427 236,113-79,-194 118,-16 8,-22 10,-144 86,32-16,-94 50,64-33,-9 0,-1171 591,649-370,-103 56,225-90,-128 96,544-275,126-75,1 0,-40 40,74-64,-1-1,1 1,0 0,-1 0,1 0,0 0,1 0,-4 6,5-8,0-1,0 1,0-1,0 1,0-1,0 1,0-1,0 1,0-1,0 1,0-1,0 1,0-1,0 1,1-1,-1 1,0-1,0 1,0-1,1 0,-1 1,0-1,1 1,0 0,0-1,0 1,1 0,-1 0,0-1,1 1,-1-1,1 1,-1-1,1 0,-1 0,1 0,2 0,10 0,0 0,0-2,0 0,-1 0,1-1,22-9,78-38,-77 32,490-253,-333 168,515-286,40-25,-154 87,364-198,-872 479,316-188,-402 234,0-1,0 1,0-1,0 0,0 0,0 1,0-1,0 0,-1 0,1 0,0 0,-1 0,1 0,0-1,-1 1,0 1,0 0,0-1,0 1,0 0,0-1,0 1,0 0,-1 0,1-1,0 1,0 0,0 0,-1-1,1 1,0 0,0 0,0 0,-1 0,1-1,0 1,0 0,-1 0,1 0,0 0,-1 0,1 0,0-1,0 1,-1 0,1 0,0 0,-1 0,-3 0,1 0,-1 0,0 0,0 0,0 0,1 1,-6 1,-51 20,1 3,-75 44,52-26,-294 163,83-43,-264 149,310-170,-396 237,-429 294,1065-668,-4 1,1 2,-1-1,1 2,1-1,-1 1,1 1,-15 20,24-30,0 1,-1-1,1 1,0 0,-1-1,1 1,0-1,0 1,-1-1,1 1,0 0,0-1,0 1,0 0,0-1,0 1,0-1,0 1,0 0,0-1,1 1,-1 0,0-1,0 1,0-1,1 1,-1-1,0 1,1-1,-1 1,0-1,1 2,1-1,0-1,-1 1,1 0,0 0,-1-1,1 1,0-1,0 1,-1-1,1 0,2 1,6-1,-1 0,0-1,16-2,7-7,0 0,0-3,42-22,-16 7,458-217,-137 62,279-131,569-258,-310 147,-623 265,-282 148,-21 10,-24 10,-29 20,-86 52,54-27,-1196 695,785-445,-152 63,-94 56,459-252,-128 81,386-229,12-9,2 1,-1 0,-24 24,45-38,-1 1,1-1,-1 0,1 1,0-1,-1 0,1 1,-1-1,1 1,0-1,-1 1,1-1,0 1,-1-1,1 1,0-1,0 1,0-1,0 1,-1 0,1-1,0 1,0-1,0 1,0 0,0-1,0 1,0-1,1 2,-1-2,1 1,0-1,0 1,0-1,-1 1,1-1,0 0,0 0,0 1,0-1,0 0,-1 0,1 0,0 0,0 0,1 0,39-7,547-280,-423 200,700-353,-616 314,188-93,237-120,-402 199,-46 27,318-168,-196 94,112-63,-404 217,12-5,-3-2,107-88,-142 98,-29 28,1 0,-1 0,0 0,1 0,-1 0,0 0,0 0,0 0,0-1,-1 1,1 0,-1-1,1 1,-1-5,0 6,-1 0,1 0,-1 1,1-1,-1 0,0 0,1 0,-1 0,0 1,1-1,-1 0,0 0,0 1,0-1,0 1,0-1,0 1,0-1,0 1,0 0,0-1,0 1,0 0,0 0,0 0,0 0,-2 0,-32-1,33 1,-17 2,-1 1,1 1,0 0,0 1,-19 9,-94 45,47-18,-231 121,201-99,-299 167,96-42,-40 22,-283 150,83-44,-258 115,-250 141,971-518,-373 227,464-278,-27 19,29-21,1 1,-1-1,1 0,-1 1,1-1,-1 1,1-1,0 1,0 0,0 0,0-1,0 1,0 0,0 3,1-4,0-1,0 1,0-1,1 1,-1-1,0 1,0-1,0 1,1-1,-1 0,0 1,1-1,-1 1,0-1,1 0,-1 1,1-1,-1 0,0 0,1 1,-1-1,1 0,-1 0,1 0,-1 1,1-1,-1 0,1 0,-1 0,1 0,-1 0,1 0,-1 0,1 0,-1 0,1 0,-1 0,1 0,-1-1,1 1,-1 0,1 0,-1 0,0-1,1 1,24-10,377-211,-240 127,-96 57,679-367,-408 233,109-54,316-143,-532 257,531-254,-239 115,-192 96,154-69,-483 223,15-7,0 0,21-15,-33 16,-14 7,-15 7,-263 153,-27 17,104-57,-46 27,-143 78,282-163,-754 390,-23-42,195-129,-12-33,545-197,-258 75,347-105,-178 40,276-70,34-20,-39 20,338-199,-150 86,821-461,-432 250,1641-977,-1697 953,-482 319,-2 1,-12 10,-1-2,48-45,-86 72,-1 1,1-1,0 1,-1 0,1-1,-1 1,1-1,-1 1,0-1,1 0,-1 1,0-1,1 1,-1-1,0 0,1 1,-1-1,0 0,0 1,0-1,0 0,0 1,0-1,0 0,0 0,0 0,-1 1,1-1,-1 1,0-1,1 1,-1 0,0-1,1 1,-1 0,0 0,1-1,-1 1,0 0,1 0,-1 0,0 0,0 0,1 0,-2 0,-37 6,-8 13,0 2,-57 35,33-17,-296 164,113-60,-659 405,661-391,231-144,-485 322,-282 276,707-549,43-34,1 1,1 2,-45 52,79-82,1 0,0 1,-1 0,1-1,0 1,0-1,0 1,0 0,0 0,0 0,1 0,-1 0,0 0,1-1,0 1,-1 0,1 1,0 1,1-3,0 0,0 1,0-1,0 0,0 0,0 0,0 0,0-1,1 1,-1 0,0 0,1-1,-1 1,0-1,1 1,-1-1,1 0,-1 1,1-1,-1 0,0 0,1 0,-1 0,1 0,1-1,23 1,-1-1,0-2,0 0,0-2,30-9,122-50,-89 30,700-280,-306 118,-122 52,229-90,-8-1,-382 152,663-268,-723 293,395-181,-526 235,-5 3,0-1,0 1,0-1,0 1,0-1,0 0,0 0,-1-1,1 1,-1 0,1-1,1-3,-4 6,0 0,0 0,0-1,0 1,0 0,0 0,0 0,0 0,0-1,0 1,0 0,0 0,0 0,0 0,0-1,0 1,0 0,0 0,0 0,0 0,0 0,-1 0,1-1,0 1,0 0,0 0,0 0,0 0,0 0,-1 0,1 0,0 0,0-1,0 1,0 0,-1 0,1 0,0 0,0 0,0 0,0 0,-1 0,1 0,0 0,-14 1,-10 5,-299 137,126-50,-265 113,-40 20,144-62,248-115,-1487 648,1495-654,-1345 593,1310-572,-308 158,428-213,11-7,0 1,0 0,0 1,1-1,-1 1,1 0,0 1,0-1,-6 9,10-13,1 0,0 1,0-1,0 0,0 1,0-1,0 0,-1 1,1-1,0 1,0-1,0 0,0 1,0-1,1 0,-1 1,0-1,0 0,0 1,0-1,0 0,0 1,1-1,-1 0,0 1,0-1,0 0,1 1,-1-1,0 0,0 0,1 1,-1-1,0 0,1 0,-1 0,0 1,1-1,-1 0,0 0,1 0,-1 0,0 0,1 0,-1 0,0 0,1 0,-1 0,1 0,-1 0,0 0,1 0,-1 0,0 0,1 0,0-1,22-2,43-18,72-36,-100 40,768-346,-47 48,-147 64,403-161,-461 191,241-101,-457 193,0 1,-308 112,-26 13,-20 11,-263 160,158-93,-1082 599,930-528,-316 156,195-102,-311 137,158-79,209-102,-57 29,-84 58,478-243,-1 1,1 0,-1-1,1 1,-1 0,1 0,0 0,0 0,-1 0,1 0,0 0,-1 2,2-2,0-1,0 0,0 1,0-1,1 0,-1 0,0 1,0-1,1 0,-1 0,0 1,1-1,-1 0,0 0,1 0,-1 0,0 1,1-1,-1 0,0 0,1 0,-1 0,0 0,1 0,-1 0,0 0,1 0,-1 0,1 0,-1 0,1-1,6 1,0-1,0 0,0 0,12-4,182-91,-136 63,827-387,-287 141,-321 142,257-120,673-335,-675 323,-475 237,520-272,-516 266,13-8,122-90,-200 134,0-1,0 0,0 0,0 0,0 0,-1 0,0-1,4-6,-5 9,-1 1,0-1,0 1,0-1,1 0,-1 1,0-1,0 0,0 1,0-1,0 0,0 0,0 1,0-1,0 0,-1 1,1-1,0 1,0-1,-1 0,0 0,0 0,1 0,-1 0,0 0,0 1,-1-1,1 0,0 1,0-1,0 1,0 0,0-1,-1 1,1 0,0-1,0 1,-2 0,-25-1,1 0,-1 2,1 1,0 1,-46 11,-128 50,128-38,-307 125,247-95,-1543 664,1324-562,-378 162,-372 181,246-69,537-267,279-146,18-9,0 1,0 1,-29 23,51-35,0 0,0 0,0 0,0 0,-1 0,1 0,0 0,0 0,0 0,0 0,0 0,0 0,-1 0,1 0,0 0,0 1,0-1,0 0,0 0,0 0,0 0,0 0,0 0,0 0,0 1,-1-1,1 0,0 0,0 0,0 0,0 0,0 1,0-1,0 0,0 0,0 0,0 0,0 0,0 0,0 1,1-1,-1 0,0 0,0 0,0 0,0 0,0 0,0 1,0-1,0 0,0 0,0 0,0 0,1 0,-1 0,0 0,0 0,0 0,0 0,0 1,13 0,15-5,9-7,-1-2,0-1,64-37,-57 29,148-72,91-49,193-93,-131 69,296-138,-341 167,705-329,-384 184,398-194,-393 157,-621 318,173-94,-165 85,-12 10,0 1,1 0,-1 0,0 0,0 0,0 0,0-1,0 1,0 0,0 0,0 0,0 0,0-1,0 1,0 0,0 0,0 0,0 0,0-1,0 1,0 0,0 0,0 0,-1 0,1-1,0 1,0 0,0 0,0 0,0 0,0 0,0 0,-1 0,1-1,0 1,0 0,0 0,0 0,0 0,-1 0,1 0,0 0,-2-1,0 1,0 0,1 0,-1 0,0 0,0 1,0-1,1 0,-1 1,0-1,0 1,1-1,-4 2,-200 117,77-42,-463 260,164-84,-447 259,-589 307,667-375,278-147,482-276,-112 68,137-77,22-13,24-10,31-24,67-47,-21 13,753-399,-759 413,572-310,-79 42,861-498,-1313 734,174-135,-294 201,-3 2,37-36,-59 54,-1 0,0 0,0-1,0 1,0 0,0-1,0 1,0-1,0 1,0-1,0 1,-1-1,1 0,-1 1,1-1,-1 0,0 1,0-1,0 0,0-2,0 3,-1 0,0 0,0 0,0 0,0 1,0-1,0 0,0 0,0 1,0-1,0 0,0 1,0-1,-1 1,1 0,0-1,0 1,0 0,-1 0,1 0,0-1,0 1,-1 1,1-1,0 0,0 0,-1 0,0 1,-8 0,0 1,0 0,0 1,0 0,1 1,-10 4,-57 34,38-20,-639 371,154-70,-750 427,572-355,111-24,550-344,24-18,0 1,1 1,-19 18,29-22,10-6,12-9,123-122,12-9,-66 68,210-160,-98 92,337-228,31 12,-88 92,-459 253,776-361,-318 170,-451 188,-22 9,-19 9,-29 15,-55 33,15-7,-202 100,-226 113,152-70,-1 0,248-133,-1167 565,231-74,952-493,-235 137,236-130,-118 99,196-147,-19 16,35-28,1 0,0 1,-1-1,1 0,0 1,0-1,0 1,0 0,0-1,0 1,0 0,1-1,-1 1,0 0,1 0,0-1,-1 1,1 3,0-4,1 0,0 0,-1 0,1 0,0 0,0 0,-1 0,1 0,0 0,0-1,0 1,0 0,0 0,0-1,0 1,1-1,-1 1,0-1,0 0,0 1,1-1,-1 0,0 0,0 0,0 0,1 0,1 0,38-1,-39 1,17-4,-1-1,0 0,-1-1,1-1,31-17,-6 3,504-256,-319 156,427-204,-6-1,-217 105,-411 210,1188-596,-1051 527,381-200,-265 121,-263 150,-20 8,-21 9,-170 109,76-40,-545 341,512-317,-604 404,552-366,-116 75,-326 200,593-377,-387 237,-15-20,373-214,42-19,-57 33,92-46,18-8,20-11,174-104,-75 41,634-323,-565 298,307-147,-181 90,259-108,-162 78,43-23,258-123,-490 224,146-75,-289 139,-30 16,-1-2,57-42,-111 71,0-1,0 1,0-1,-1 1,1-1,-1 0,1 0,-1 0,0 0,2-4,-3 6,0 0,1-1,-1 1,0 0,0 0,0 0,0 0,0-1,0 1,0 0,0 0,0 0,0 0,0-1,0 1,0 0,0 0,0 0,-1-1,1 1,0 0,0 0,0 0,0 0,0 0,0-1,0 1,0 0,-1 0,1 0,0 0,0 0,0 0,0 0,0-1,-1 1,1 0,0 0,0 0,0 0,0 0,-1 0,-16 4,-326 188,223-120,-1493 901,1468-885,-483 285,262-157,-12-5,125-72,-236 125,423-227,12-7,-89 62,136-82,15-8,16-7,28-19,75-46,-43 21,174-93,332-174,-62 42,-151 76,864-451,125-110,-837 396,-525 360,2-1,0-1,0 0,-1 1,1-2,-1 1,0-1,-1 1,1-1,4-10,-9 15,0 0,0 0,0 1,0-1,0 0,0 0,0 0,0 1,0-1,-1 0,1 0,0 1,-1-1,1 0,0 1,-1-1,1 0,-1 1,1-1,-1 1,0-1,1 1,-1-1,1 1,-1-1,0 1,1 0,-1-1,0 1,0 0,1-1,-1 1,0 0,0 0,1 0,-1 0,0 0,0 0,0 0,1 0,-1 0,-1 0,-35 2,5 8,1 2,1 1,-55 32,50-26,-124 63,-109 61,-330 226,248-151,-1124 643,1041-632,163-89,175-90,-309 178,404-227,0-1,-1 0,1 0,0 0,-1 0,1 0,0 0,-1 0,1 0,0 1,0-1,-1 0,1 0,0 0,-1 1,1-1,0 0,0 0,0 1,-1-1,1 0,0 1,0-1,0 0,-1 0,1 1,0-1,0 0,0 1,0-1,0 0,0 1,0-1,0 0,0 1,14-1,21-9,-4-4,-2-2,1-2,34-25,-15 9,779-460,-432 261,141-78,368-225,-461 265,-58 35,-154 92,243-156,-427 268,68-62,-115 93,0-1,0 0,0 0,0 0,0 0,-1 0,1 0,0 0,0-1,-1 1,1 0,0 0,-1 0,1-3,-1 4,0 0,0-1,0 1,0 0,0-1,-1 1,1 0,0-1,0 1,0 0,-1-1,1 1,0 0,0-1,-1 1,1 0,0 0,0 0,-1-1,1 1,0 0,-1 0,1 0,0-1,-1 1,1 0,0 0,-1 0,1 0,0 0,-1 0,0 0,-2 0,-1 0,0 0,0 0,1 0,-1 1,0 0,0-1,-5 4,-51 23,-104 64,67-34,-523 311,243-140,-14 15,83-49,-12 6,-150 88,-681 400,879-539,-27 17,-236 143,159-77,373-231,1 1,0-1,0 1,0 0,1-1,-1 1,0 0,-2 4,4-6,0 1,0-1,0 0,0 0,0 1,0-1,-1 0,1 0,0 0,0 1,0-1,0 0,0 0,0 1,0-1,0 0,1 0,-1 1,0-1,0 0,0 0,0 1,0-1,0 0,0 0,0 0,1 1,-1-1,0 0,0 0,0 0,0 1,1-1,16 2,-9-3,1 0,0-1,-1 0,1 0,-1-1,15-7,49-29,-34 16,329-191,5-3,307-169,-250 139,466-283,-203 113,-677 408,811-536,-768 501,-1-1,92-99,-147 142,0 0,-1-1,1 1,0-1,-1 1,1-1,-1 0,0 0,0 1,0-1,0 0,-1 0,1 0,-1 0,1 0,-1-4,-1 6,1-1,0 1,-1-1,1 1,0 0,-1-1,0 1,1 0,-1-1,0 1,0 0,0 0,0-1,0 1,0 0,0 0,0 0,0 0,0 1,-1-1,1 0,0 0,0 1,-1-1,1 1,-1-1,1 1,-1-1,1 1,0 0,-1 0,1 0,-3 0,-5 0,-1 0,1 1,0 1,-1-1,1 1,0 1,0 0,-12 5,-71 40,62-31,-484 305,316-192,-245 170,58-38,175-132,-12 8,11-6,85-54,-463 272,507-303,-1 1,-190 113,266-157,-61 38,-113 91,172-121,9-11,0-1,0 0,0 0,0 1,0-1,0 0,0 0,0 1,1-1,-1 0,0 0,0 0,0 1,0-1,1 0,-1 0,0 0,0 0,0 0,0 1,1-1,-1 0,0 0,0 0,1 0,-1 0,0 0,0 0,1 0,-1 0,0 0,1 0,1 1,0-1,1 0,-1-1,1 1,-1 0,0-1,1 1,-1-1,4-1,32-19,0-1,52-42,-29 19,548-389,-477 342,473-318,-400 280,169-110,671-400,-743 473,87-47,-73 39,-283 159,-33 16,0 0,0 0,0 0,0 0,0 0,0 0,0 0,0 0,0 0,0 0,0 1,0-1,0 0,0 0,0 0,0 0,0 0,0 0,0 0,0 0,0 0,0 0,0 0,0 1,0-1,0 0,0 0,0 0,0 0,0 0,0 0,0 0,0 0,1 0,-1 0,0 0,0 0,0 0,0 0,0 0,0 0,0 0,0 0,0 1,0-1,0 0,0 0,1 0,-1 0,0 0,0 0,0 0,0 0,0 0,0 0,0 0,0 0,0-1,-15 16,-585 454,1-13,-17 9,29 34,559-472,-427 423,440-436,12-12,0 1,0 0,0-1,1 1,-1 0,-3 7,6-10,0 0,0 0,0 1,0-1,0 0,0 0,0 1,0-1,0 0,0 0,0 1,0-1,0 0,1 0,-1 0,0 1,0-1,0 0,0 0,1 0,-1 0,0 1,0-1,0 0,1 0,-1 0,0 0,0 0,0 0,1 0,-1 0,0 0,0 0,1 1,-1-1,0 0,0 0,1 0,-1-1,0 1,0 0,1 0,-1 0,0 0,0 0,0 0,1 0,-1 0,0 0,0 0,0-1,1 1,-1 0,0 0,0-1,16-3,3-8,-1 0,0-1,-1 0,25-25,12-11,588-433,-586 444,676-432,-216 168,-96 54,-70 53,42-25,-260 143,247-147,-325 191,-10 8,-2-2,51-41,-85 56,-17 13,-19 10,-222 134,63-34,-508 304,259-150,-418 248,270-182,150-90,-811 422,1040-559,-624 288,318-147,511-244,-23 12,23-13,0 0,0 0,0 0,0 0,0 0,-1 0,1 0,0 0,0 0,0 0,0 0,0 0,0 0,0 0,0 0,0 0,0 1,0-1,0 0,-1 0,1 0,0 0,0 0,0 0,0 0,0 0,0 0,0 1,0-1,0 0,0 0,0 0,0 0,0 0,0 0,0 0,0 0,0 1,0-1,0 0,0 0,0 0,0 0,1 0,-1 0,0 0,0 0,0 0,0 0,0 1,0-1,0 0,0 0,0 0,0 0,16 0,0-2,0-2,0 1,-1-2,1 0,27-14,73-47,-44 23,616-373,-17 11,-599 363,246-143,333-199,3-10,-109 68,408-226,-791 460,487-278,-543 311,89-54,-195 113,0 0,0 0,0 0,0 0,0 0,0 1,0-1,0 0,0 0,0 0,0 0,0 0,0 0,0 0,1 0,-1 0,0 0,0 0,0 0,0 0,0 1,0-1,0 0,0 0,0 0,0 0,0 0,0 0,0 0,-12 14,-20 17,-295 258,312-277,-695 548,-126 31,391-312,-532 294,916-538,3 2,1 3,-76 69,132-109,1 1,-1-1,0 0,1 1,-1-1,1 1,0-1,-1 1,1-1,-1 1,1-1,0 1,-1 0,1-1,0 1,0-1,-1 1,1 0,0-1,0 1,0 0,0-1,0 1,0 0,0-1,0 2,1-2,-1 1,1-1,0 1,-1-1,1 1,0-1,-1 0,1 1,0-1,-1 0,1 1,0-1,0 0,-1 0,1 0,0 0,0 0,1 0,3 0,0 0,1-1,-1 1,1-1,7-2,28-17,0 0,76-53,-54 31,449-299,16-9,-17 2,-213 140,141-98,64-43,71-68,-404 273,-169 143,-1 1,1 0,0-1,-1 1,1-1,-1 1,0-1,1 1,-1-1,1 1,-1-1,0 1,1-1,-1 1,0-1,0 0,1 1,-1-1,0 1,0-1,0 0,0 0,-11-1,-20 12,-17 14,2 2,-75 55,20-10,-379 235,129-76,286-186,-715 467,-273 138,375-243,436-264,139-81,-418 240,-81 63,570-344,-126 89,157-109,1 0,0 0,-1 0,1 0,0 1,-1-1,1 0,0 0,-1 0,1 0,0 1,0-1,-1 0,1 0,0 0,0 1,-1-1,1 0,0 0,0 1,0-1,0 0,-1 1,1-1,0 0,0 1,0-1,0 0,0 1,0-1,0 0,0 1,0-1,0 0,0 1,0 0,13 0,22-7,-5-6,-1-1,45-27,-4 3,230-129,-127 66,569-298,-239 134,-27 14,240-138,1027-577,-1737 962,743-445,-540 319,271-184,-456 296,-14 11,0-1,-1 0,0 0,10-12,-19 19,0 0,0 0,0 0,0 0,0 0,0 0,-1 0,1 0,0 0,0 0,0 0,0-1,0 1,0 0,0 0,0 0,0 0,-1 0,1 0,0 0,0 0,0 0,0 0,0 0,0-1,0 1,0 0,0 0,0 0,0 0,0 0,0 0,0 0,0 0,0-1,0 1,0 0,0 0,0 0,0 0,0 0,0 0,0 0,0 0,0-1,0 1,0 0,0 0,0 0,0 0,0 0,1 0,-1 0,0 0,0 0,0 0,0-1,0 1,0 0,0 0,0 0,0 0,1 0,-15 5,-16 10,-157 115,43-27,-595 432,487-347,-1483 1025,956-719,703-447,-72 43,-384 244,140-85,-131 90,465-298,-160 118,217-158,-1 0,1 0,-1 0,1 1,0-1,0 0,0 1,-1-1,1 1,0-1,1 1,-1-1,0 1,-1 3,2-5,0 1,0-1,0 0,0 0,1 1,-1-1,0 0,0 1,0-1,0 0,0 0,0 1,0-1,1 0,-1 0,0 0,0 1,0-1,1 0,-1 0,0 0,0 1,1-1,-1 0,0 0,0 0,1 0,-1 0,0 0,1 1,17-2,3-6,0 0,0-2,-1 0,0-1,0-2,17-12,-1 1,225-151,-87 56,255-163,617-403,-856 558,87-59,441-284,-202 146,-403 254,262-171,-20-26,-300 220,-54 46,-1 0,0 0,0 0,0 0,0 0,1 0,-1-1,0 1,0 0,0 0,0 0,1 0,-1 0,0-1,0 1,0 0,0 0,0 0,0 0,0-1,0 1,1 0,-1 0,0 0,0 0,0-1,0 1,0 0,0 0,0 0,0-1,0 1,0 0,0 0,0 0,0-1,-1 1,1 0,0 0,0-1,-9 0,-14 6,-1 7,1 1,0 1,-40 32,23-15,-797 619,525-400,-439 379,581-483,-336 315,137-121,293-268,-44 36,106-95,25-19,26-21,128-124,66-55,298-232,63-70,147-117,-545 471,132-101,-218 180,62-51,-168 125,-1 1,0-1,0 0,0 0,0 0,0 0,0 0,-1 0,1 0,0 0,0 0,-1-1,1 1,-1 0,1 0,-1-1,1 1,-1-2,0 2,0 1,0-1,-1 1,1-1,0 1,-1-1,1 1,-1-1,1 1,0-1,-1 1,1 0,-1-1,1 1,-1 0,0-1,1 1,-1 0,1 0,-1 0,1-1,-1 1,0 0,1 0,-1 0,-1 0,-3 0,0 0,-1 0,1 0,0 1,-1-1,1 1,-10 4,-126 61,124-53,16-1,3 2,-4-11,1-1,0 0,-1 1,1-1,-1 0,0 0,1 0,-1 0,0 0,0 0,0-1,-1 1,-3 2,-3 2,-36 34,-118 93,136-113,-663 438,330-265,248-137,-968 440,954-443,-224 103,331-147,-115 51,145-76,13-7,235-184,-151 126,714-517,19 22,-578 397,222-138,617-299,-766 441,-139 71,202-95,-129 60,265-148,-515 275,31-27,-48 34,-13 7,-12 6,-28 22,-66 50,26-17,-314 191,-127 81,376-240,-1268 818,1239-789,-325 229,-301 205,651-451,-19 1,11-8,160-95,1-1,-2 0,1 0,-13 4,44-34,507-445,-474 426,617-462,-553 426,289-183,-75 69,526-298,-638 365,73-39,104-30,-243 122,-157 75,0 0,0-1,0 1,1 0,-1 0,0 0,0 0,1-1,-1 1,0 0,1 0,-1 0,0 0,1 0,-1 0,0 0,0 0,1 0,-1 0,0 0,1 0,-1 0,0 0,1 0,-1 0,0 0,0 0,1 0,-1 0,0 1,1-1,-1 0,0 0,0 0,1 0,-1 1,0-1,-4 12,-15 14,-30 30,-108 111,-53 27,-133 119,187-177,-763 639,760-649,-449 342,-48 32,612-466,-32 25,-119 121,191-174,-1-1,1 1,0-1,1 1,-5 10,8-16,0 1,-1 0,1-1,0 1,0 0,-1 0,1-1,0 1,0 0,0 0,0 0,0-1,0 1,0 0,0 0,0 0,1-1,-1 1,0 0,0 0,1-1,0 2,-1-2,1 1,0-1,0 1,1-1,-1 0,0 1,0-1,0 0,0 0,0 0,0 1,0-1,0-1,0 1,1 0,-1 0,0 0,0 0,0-1,0 1,1-1,18-7,0-1,-1-1,0 0,-1-1,0-2,24-20,4-2,307-227,-24 16,-241 183,925-655,-746 537,138-97,24-6,-243 165,269-151,-310 188,-160 92,0 2,-20 19,0 0,-658 481,605-450,-82 61,-184 121,-178 100,364-232,-284 194,203-129,-330 230,226-147,327-242,21-15,0 0,0 1,0-1,0 1,1 0,-1 0,1 0,-6 9,10-13,0 0,-1 0,1 0,0 0,0 1,0-1,0 0,0 0,0 0,0 0,0 0,0 0,0 0,0 0,0 0,-1 0,1 1,0-1,0 0,0 0,0 0,0 0,0 0,0 0,0 0,0 0,0 1,0-1,0 0,0 0,0 0,0 0,0 0,0 0,0 0,0 1,1-1,-1 0,0 0,0 0,0 0,0 0,0 0,0 0,0 0,0 0,0 0,0 0,0 1,0-1,1 0,-1 0,0 0,0 0,0 0,0 0,0 0,0 0,10-3,9-8,156-134,137-105,624-403,-632 456,334-207,-233 142,-124 77,-190 129,127-86,-206 134,-1-1,0 0,-1-1,0 0,12-14,-22 24,0-1,0 1,1 0,-1 0,0 0,0 0,0-1,1 1,-1 0,0 0,0 0,0-1,0 1,0 0,1 0,-1-1,0 1,0 0,0 0,0-1,0 1,0 0,0-1,0 1,0 0,0 0,0-1,0 1,0 0,0 0,0-1,0 1,-1 0,1 0,0-1,0 1,0 0,0 0,-1-1,-11 3,-14 9,-27 20,-52 42,5-3,-405 285,6-5,249-184,-109 70,171-116,-88 53,-649 376,366-196,528-333,-7 3,1 2,1 1,1 2,-43 45,76-71,0 0,0 0,0 1,0-1,1 1,-1-1,1 1,0-1,0 1,0 0,0-1,-1 5,2-6,0 0,0-1,0 1,1 0,-1-1,0 1,0-1,0 1,0 0,1-1,-1 1,0-1,1 1,-1-1,0 1,1-1,-1 1,1-1,-1 1,1-1,0 1,1 0,0 0,0 0,-1 0,1-1,0 1,0-1,0 1,0-1,0 0,2 0,2 0,0 0,0-1,0 0,0 0,0 0,-1-1,1 0,7-4,46-25,-30 15,247-141,-152 83,150-94,-137 82,101-62,372-224,474-261,-448 259,-111 37,-317 198,-177 120,-9 5,0 0,-1-1,0-2,36-36,-56 52,0 0,0 0,0-1,0 1,0 0,-1 0,1-1,0 1,0-1,-1 1,1-1,-1 1,0-1,1 1,-1-1,0 1,0-3,0 4,0-1,-1 0,1 1,0-1,-1 1,1-1,0 0,-1 1,1-1,-1 1,1-1,-1 1,0-1,1 1,-1 0,1-1,-1 1,0 0,1-1,-1 1,0 0,1 0,-1 0,0-1,0 1,-4 0,-1 0,1-1,0 2,0-1,0 1,0-1,0 2,0-1,-4 2,-54 25,2 3,-101 68,109-65,-274 186,100-65,-1198 772,551-414,771-455,-497 271,-48 26,538-293,-294 179,315-183,-63 43,121-77,1 0,-43 46,59-48,14-21,0-1,-1 1,1 0,0-1,0 1,0 0,0 0,0-1,0 1,0 0,0-1,1 1,-1 0,0-1,0 1,0 0,1-1,-1 1,0-1,1 2,1-1,0 1,0-1,0 0,0 0,0 0,0 0,0 0,0 0,1-1,-1 1,0-1,0 0,0 1,1-1,-1 0,4-1,6 1,0-2,0 1,0-1,-1-1,1 0,-1-1,12-5,78-44,-60 30,592-340,63-39,-180 107,24 11,-412 221,808-421,-472 246,375-187,-751 381,-26 12,82-31,-144 63,0 0,0 0,1 0,-1 0,0-1,0 1,1 0,-1 0,0 0,0 0,1 0,-1 0,0 0,0 0,1 0,-1 0,0 0,0 0,1 0,-1 0,0 0,0 0,1 0,-1 0,0 0,0 0,1 0,-1 0,0 0,0 0,1 1,-1-1,0 0,0 0,0 0,1 0,-1 1,0-1,-4 12,-18 15,19-24,-24 26,-37 30,21-21,-601 479,428-360,-82 62,-502 352,120-129,680-442,-28 17,2 0,0 2,1 1,-37 38,62-58,-1 1,1-1,-1 0,1 1,0-1,-1 1,1-1,0 0,0 1,-1-1,1 1,0-1,0 1,-1-1,1 1,0 0,0-1,0 1,0-1,0 1,0-1,0 1,0-1,0 1,0-1,0 1,0 0,1 0,13 6,31-7,-37 0,11-1,0-1,0-1,0-1,0 0,0-1,23-11,106-56,-90 41,115-55,126-66,721-395,-628 322,-298 170,644-396,-374 233,-150 92,-43 13,-169 111,1 0,-1 0,0 0,0 0,0-1,0 1,0-1,0 1,0-1,1-4,-3 6,0 1,1 0,-1-1,0 1,0-1,0 1,0 0,0-1,0 1,0-1,0 1,0 0,0-1,0 1,0-1,0 1,0 0,-1-1,1 1,0 0,0-1,0 1,0 0,-1-1,1 1,0 0,0-1,-1 1,1 0,-1-1,0 1,0-1,-1 1,1 0,0-1,-1 1,1 0,0 0,-1 0,1 0,-1 0,1 0,0 1,-1-1,-1 1,-26 8,0 1,1 2,-39 20,2 0,-203 106,96-46,-623 354,743-415,-329 190,-177 106,-455 261,956-558,-22 11,1 4,-74 57,151-102,0 1,0-1,0 1,0 0,0-1,0 1,1 0,-1 0,0-1,0 1,0 0,1 0,-1 0,0 0,1 0,-1 0,1 0,0 0,-1 0,1 0,0 1,-1-1,1 0,0 0,0 2,1-2,0 0,0 0,0 0,0 0,0-1,0 1,0 0,0-1,0 1,0-1,0 1,1-1,-1 1,0-1,0 0,1 0,-1 0,2 0,9 1,0-1,0 0,22-4,-1-6,-1 0,0-3,33-17,-27 13,1144-580,-960 479,-36 20,430-219,-186 93,-90 45,21-11,24-12,-342 182,8-5,-1-1,55-39,-104 64,0 1,-1 0,1-1,0 1,0-1,-1 1,1-1,0 1,-1-1,1 1,-1-1,1 0,-1 1,1-1,-1 0,1 1,-1-1,1 0,-1 0,0 1,0-1,1 0,-1 0,0 0,0 1,0-1,0-2,-1 2,0 1,1-1,-1 0,0 1,0-1,0 1,0-1,0 1,0-1,0 1,-1 0,1-1,0 1,0 0,0 0,0 0,-1 0,-55 2,8 9,1 2,1 2,-65 29,9-3,-195 71,-152 54,-738 212,842-281,-624 161,-391 84,959-223,-12 4,303-91,1 4,-140 67,228-93,17-9,0 0,0 1,1 0,-1 0,0 1,1 0,0-1,-1 1,1 0,0 1,-6 6,10-9,0-1,0 1,0-1,-1 1,1 0,0-1,0 1,0-1,0 1,0-1,1 1,-1 0,0-1,0 1,0-1,0 1,1-1,-1 1,0-1,0 1,1-1,-1 1,0-1,1 1,-1-1,1 0,-1 1,0-1,1 0,-1 1,1-1,-1 0,1 1,-1-1,1 0,-1 0,1 0,0 0,-1 1,1-1,-1 0,1 0,-1 0,1 0,0 0,0 0,31 2,-30-2,22-1,-1-1,1 0,-1-2,0-1,29-10,112-49,-50 17,537-214,-21 7,448-185,-684 273,-215 91,420-171,-140 53,-456 190,-13 5,-13 4,-16 11,-43 26,0 1,-747 401,571-299,-656 460,862-568,-447 360,483-382,-18 15,1 1,-45 59,77-89,0-1,0 0,0 0,0 0,0 1,0-1,1 0,-1 1,1-1,-1 1,1-1,-1 0,1 1,0-1,0 1,0-1,0 1,0-1,0 1,0-1,0 1,0-1,1 1,-1-1,1 3,1-3,-1 0,0 0,0-1,0 1,0 0,1 0,-1-1,0 1,1 0,-1-1,1 0,-1 1,0-1,1 0,-1 1,1-1,-1 0,1 0,-1 0,1-1,-1 1,1 0,-1 0,0-1,3 0,33-11,-1-2,-1-1,0-2,34-22,-12 8,368-190,200-71,-232 129,665-264,-271 111,-755 303,-20 9,-1 0,1-1,20-12,-32 17,0-1,0 1,0 0,0 0,0 0,1 0,-1 0,0 0,0 0,0 0,0 0,0 0,0 0,0-1,1 1,-1 0,0 0,0 0,0 0,0 0,0 0,0-1,0 1,0 0,0 0,0 0,0 0,0 0,0-1,0 1,0 0,0 0,0 0,0 0,0 0,0-1,0 1,0 0,0 0,0 0,0 0,0 0,0-1,0 1,0 0,0 0,-1 0,1 0,0 0,0 0,-11-4,-13 2,6 5,1 1,-1 0,1 1,0 1,1 0,-1 1,-19 13,1-3,-153 68,-116 58,-191 103,354-173,-912 477,435-213,488-270,-92 54,218-118,0-1,1 0,-1 0,1 0,0 1,0-1,0 1,0-1,1 1,-4 5,6-8,0 1,1-1,-1 0,1 1,-1-1,0 1,1-1,-1 0,1 1,-1-1,1 0,-1 0,1 1,-1-1,1 0,-1 0,1 0,-1 0,1 0,0 0,-1 1,1-1,-1 0,1-1,-1 1,1 0,0 0,-1 0,1 0,0-1,20 0,28-13,-1-2,0-2,89-48,-38 17,663-286,-524 233,816-336,-857 352,140-58,249-108,-168 35,-415 215,36-22,-37 22,1 0,0 0,0 0,-1-1,0 1,1-1,-1 1,0-1,0 0,2-4,-4 7,0 0,0 0,0 0,0-1,0 1,0 0,0 0,0 0,0 0,0 0,0-1,0 1,0 0,0 0,0 0,0 0,0 0,0-1,0 1,0 0,0 0,0 0,0 0,0 0,0 0,0-1,0 1,0 0,0 0,-1 0,1 0,0 0,0 0,0 0,0-1,0 1,0 0,0 0,-1 0,1 0,0 0,0 0,0 0,0 0,0 0,-1 0,1 0,0 0,0 0,0 0,0 0,-1 0,-12 3,-11 7,-117 67,51-26,-143 80,-691 400,840-481,-49 30,-435 285,545-349,15-11,0 0,0 1,0 0,1 0,0 1,1 0,-1 0,1 1,-7 10,13-17,0-1,-1 1,1-1,0 1,0-1,0 1,0-1,0 1,-1-1,1 1,0 0,0-1,0 1,0-1,1 1,-1-1,0 1,0-1,0 1,0-1,0 1,1-1,-1 1,0-1,1 1,-1-1,0 1,1-1,0 1,18 6,-14-6,1-1,0 0,0 0,-1 0,9-3,14-6,-1-2,0 0,37-24,-22 13,252-150,-110 61,207-133,-293 181,412-277,-289 191,105-67,-77 60,-246 155,-2 0,1-1,0 1,0-1,0 1,-1-1,1 0,-1 1,2-4,-3 5,0 0,1 0,-1 0,0 0,0-1,0 1,0 0,0 0,0 0,0-1,0 1,0 0,0 0,0-1,0 1,0 0,0 0,0 0,0-1,0 1,0 0,0 0,0 0,0-1,0 1,0 0,-1 0,1 0,0 0,0-1,0 1,0 0,0 0,-1 0,1-1,-15 1,2 3,1 1,1 0,-1 1,1 1,0 0,-14 9,-3 1,-542 327,13 55,380-252,-287 304,363-340,-67 77,166-184,0 0,0 0,1-1,-1 1,0 1,1-1,0 0,-2 7,3-10,0 0,0 1,0-1,0 1,0-1,0 1,0-1,0 1,0-1,0 1,0-1,0 1,0-1,1 0,-1 1,0-1,0 1,0-1,1 0,-1 1,0-1,1 0,-1 1,0-1,1 0,-1 1,2-1,-1 1,0-1,0 0,1 1,-1-1,0 0,0 0,1 0,-1 0,0 0,1-1,-1 1,0 0,2-1,6-3,0 0,-1 0,0-1,0 0,0 0,0-1,-1 0,9-9,20-15,114-79,393-273,144-41,-240 203,9 21,-433 189,204-78,-225 88,-5 4,-12 10,-24 19,38-32,-300 238,257-205,-187 149,-319 258,204-166,6-12,287-218,51-38,11-7,12-5,6-13,-1 0,42-42,3-1,262-170,13 22,-303 184,285-169,-205 121,218-134,-337 204,9-4,0-1,-1-1,0 0,-1-1,0 0,15-18,-26 28,0 0,1-1,-1 1,0 0,0 0,0 0,0-1,1 1,-1 0,0 0,0-1,0 1,0 0,0 0,0-1,0 1,0 0,0-1,0 1,0 0,0 0,0-1,0 1,0 0,0-1,0 1,0 0,0 0,0-1,0 1,-1 0,1 0,0-1,0 1,0 0,0 0,-1 0,1-1,0 1,0 0,-1 0,-14-3,-18 5,14 4,0 0,0 1,0 1,-33 20,16-9,-440 258,273-152,-59 39,-150 102,231-150,110-71,-208 144,225-149,9-6,0 1,-39 42,82-75,-26 31,26-31,1 0,-1 0,1 0,0 0,0 0,-1 0,2 1,-1-1,0 0,0 0,1 1,-1-1,1 1,-1 3,2-5,0 0,-1 0,1 0,0 0,0 0,-1 0,1 0,0 0,0-1,0 1,0 0,0-1,1 1,-1 0,0-1,0 0,0 1,0-1,1 0,-1 1,0-1,0 0,0 0,1 0,-1 0,0 0,0 0,3-1,36-5,-20-2,0 0,-1-1,0 0,-1-2,27-19,5-3,565-350,-528 328,408-264,-175 103,112-73,-252 164,-85 58,64-57,-159 124,0 0,1-1,-1 1,0 0,1 0,-1 0,0-1,1 1,-1 0,0 0,1-1,-1 1,0 0,0-1,1 1,-1 0,0-1,0 1,0 0,1-1,-1 1,0 0,0-1,0 1,0-1,0 1,0 0,0-1,0 1,0-1,-12 2,-18 9,-137 94,23-12,-446 266,534-322,-496 335,520-347,-291 235,320-257,1 0,0 1,0-1,0 1,0 0,0-1,0 1,-1 5,3-8,0 0,0 0,-1 0,1 0,0 1,0-1,0 0,0 0,0 0,0 1,0-1,0 0,0 0,0 0,0 1,0-1,0 0,0 0,0 0,0 1,0-1,0 0,0 0,1 0,-1 0,0 1,0-1,0 0,0 0,0 0,0 0,0 1,1-1,-1 0,0 0,0 0,0 0,0 0,1 0,-1 0,0 0,0 1,18-8,32-25,70-59,-53 38,309-211,-182 132,61-41,226-165,-476 335,24-21,-28 23,0 0,0 0,0 0,0-1,0 1,0 0,0 0,0-1,0 1,-1 0,1-1,0 1,-1-1,1 1,-1-1,0 1,0-1,1-2,-2 3,1 0,-1 0,0 0,0 0,1 0,-1 0,0 0,0 1,0-1,0 0,0 0,0 1,0-1,0 1,0-1,0 1,0-1,0 1,-1 0,1 0,0-1,0 1,0 0,0 0,-1 0,1 0,0 1,0-1,-2 0,-36 8,2 7,1 1,-49 30,1 0,-188 109,142-77,-752 446,340-216,415-237,-39 38,162-106,0 0,0 0,0 0,0 1,1-1,-1 1,-5 8,9-12,0 0,0 0,0 1,0-1,0 0,0 0,0 0,0 0,0 0,0 1,0-1,0 0,0 0,0 0,0 0,0 1,0-1,0 0,0 0,0 0,0 0,0 1,0-1,0 0,0 0,0 0,0 0,0 0,0 1,0-1,1 0,-1 0,0 0,0 0,0 0,0 0,0 0,0 1,1-1,-1 0,0 0,0 0,0 0,1 0,10 0,10-5,-3-1,-1-2,0 0,0-1,25-18,9-6,670-399,-194 85,-467 307,-1-4,-2-2,66-69,-119 110,0 0,0 0,-1 0,0 0,0 0,0-1,3-7,-6 12,1 0,-1 0,0-1,1 1,-1 0,0 0,0 0,0 0,0 0,0 0,0 0,0 0,0 0,-1 0,1 0,0 0,0-1,-1 1,1 1,-1-1,1 0,-1 0,0 0,1 0,-1 0,0 0,1 0,-1 1,0-1,0 0,0 1,0-1,0 1,0-1,0 1,0-1,0 1,0-1,0 1,0 0,0 0,0 0,0-1,0 1,0 0,0 0,0 0,-2 1,-17-2,0 1,0 2,0 0,0 0,0 2,0 1,1 0,-34 15,-550 240,538-231,-353 165,-80 19,-360 161,731-310,3 5,-194 144,297-196,1 0,-24 26,44-43,0 0,-1 1,1-1,0 0,0 0,0 0,-1 0,1 1,0-1,0 0,0 0,0 0,-1 1,1-1,0 0,0 0,0 1,0-1,0 0,0 0,0 1,0-1,-1 0,1 0,0 1,0-1,0 0,0 0,0 1,1-1,-1 0,0 0,0 1,0-1,0 0,0 0,0 1,0-1,0 0,1 0,-1 1,0-1,14 2,18-6,14-14,-1-1,43-25,2-1,474-238,-247 120,291-155,67-34,-503 269,269-144,-422 217,-7 3,0 1,0-2,-1 0,1 0,13-15,-24 23,-1 0,0 0,0 0,1-1,-1 1,0 0,0 0,1 0,-1-1,0 1,0 0,0 0,1-1,-1 1,0 0,0 0,0-1,0 1,0 0,0-1,1 1,-1 0,0-1,0 1,0 0,0-1,0 1,0 0,0 0,0-1,0 1,-1 0,1-1,0 1,0-1,-12 2,-15 10,-295 159,-110 49,160-95,78-38,-41 14,84-37,-98 31,26-10,110-38,-234 105,340-148,0 0,0 1,0 0,1 1,0-1,-11 11,17-15,0 0,0 1,0-1,0 0,-1 0,1 0,0 0,0 0,0 1,0-1,0 0,0 0,0 0,0 0,0 1,0-1,0 0,0 0,0 0,0 1,0-1,0 0,0 0,0 0,0 1,0-1,0 0,0 0,0 0,0 0,0 1,1-1,-1 0,0 0,0 0,0 0,0 0,0 0,0 1,1-1,-1 0,0 0,0 0,1 0,11 4,17-4,-27 0,16-1,0-1,0 0,0-2,0 0,21-9,87-40,-49 18,1065-417,-719 295,8 28,-263 80,-6 2,-138 44,-19 3,0-1,-1 1,1-1,-1 0,1 0,-1 0,1 0,-1-1,0 0,0 0,1 0,-1 0,5-5,-9 7,-1 0,1 0,0-1,0 1,-1 0,1 0,-1-1,1 1,0 0,-1 0,1 0,0 0,-1 0,1 0,-1-1,1 1,0 0,-1 0,1 0,-1 0,1 0,0 0,-1 1,1-1,-1 0,1 0,0 0,-1 0,1 0,0 1,-1-1,-17 4,-368 112,-244 75,-537 98,876-228,-81 16,-203 45,233-46,-75 28,291-65,-133 45,238-77,13-4,0-1,0 1,0 0,0 1,0 0,1 0,-8 6,14-10,1 1,0-1,0 0,0 0,0 0,0 0,0 0,0 0,0 0,-1 0,1 1,0-1,0 0,0 0,0 0,0 0,0 0,0 0,0 1,0-1,0 0,0 0,0 0,0 0,0 0,0 1,0-1,0 0,0 0,0 0,0 0,0 0,0 0,0 1,0-1,0 0,1 0,-1 0,0 0,0 0,0 0,0 0,0 1,0-1,0 0,0 0,1 0,-1 0,0 0,0 0,0 0,0 0,0 0,1 0,11 3,15-2,2-3,1-2,55-14,58-27,-76 23,304-103,112-35,-310 106,153-43,171-26,-244 71,-118 26,203-34,19 0,-206 36,-313 67,-101 23,108-29,-408 72,144-49,95-16,-218 35,314-46,-328 64,542-94,-2 1,0 1,0 0,-16 8,32-13,0 0,-1 0,1 0,0 0,0 0,0 0,0 0,0 0,0 0,-1 0,1 0,0 0,0 0,0 0,0 0,0 0,0 0,0 0,-1 0,1 0,0 1,0-1,0 0,0 0,0 0,0 0,0 0,0 0,0 0,0 1,0-1,0 0,0 0,-1 0,1 0,0 0,0 0,0 1,0-1,0 0,0 0,0 0,0 0,1 0,-1 0,0 1,0-1,0 0,0 0,0 0,0 0,0 0,0 0,0 0,0 1,0-1,0 0,0 0,1 0,-1 0,12 3,15-1,-1-5,-1-2,1-1,-1-1,29-11,1-1,376-102,-76 23,102-18,-219 60,5 6,-30 8,320-67,135-14,-645 120,-18 3,0 0,0-1,0 1,0-1,0 0,-1-1,1 1,0-1,-1 0,9-5,-13 7,0 0,0 0,0 0,0 0,0 0,0 0,0 0,0 0,1 0,-1 0,0 0,0-1,0 1,0 0,0 0,0 0,0 0,0 0,0 0,0 0,0-1,0 1,0 0,0 0,0 0,0 0,0 0,0 0,0-1,0 1,0 0,0 0,0 0,0 0,0 0,0 0,0 0,0-1,0 1,0 0,0 0,0 0,0 0,0 0,-1 0,1 0,0 0,0 0,0-1,0 1,0 0,-10-3,-11 1,-43 5,0 3,1 2,-78 21,68-13,-311 59,100-25,-268 40,234-36,-141 26,-23-1,7-1,-105 28,53 8,280-56,-217 73,354-95,109-36,1 0,0 0,-1 0,1 0,-1 0,1 0,0 0,-1 0,1 0,0 0,-1 1,1-1,-1 0,1 0,0 0,-1 1,1-1,0 0,0 0,-1 1,1-1,0 0,0 1,-1-1,1 0,0 1,0-1,0 0,-1 1,1-1,0 1,0-1,0 0,0 2,14 3,24-2,15-3,1-2,-1-3,80-16,252-60,-108 26,-93 18,47-10,175-42,-156 36,-91 22,68-16,137-37,-99 30,-86 12,-556 131,110-42,187-35,-122 13,82-12,-413 35,152-24,-20 2,-400 45,386-25,344-40,-4 0,-111 23,167-21,19-8,0 1,0-1,0 0,0 0,0 1,0-1,0 0,0 0,0 1,1-1,-1 0,0 0,0 0,0 1,0-1,0 0,1 0,-1 0,0 0,0 1,0-1,1 0,-1 0,0 0,0 0,1 0,-1 0,0 0,0 1,0-1,1 0,-1 0,0 0,0 0,1 0,-1 0,0 0,1 0,4 1,0-1,1 1,-1-1,1 0,7-1,60-14,117-41,-95 26,40-11,669-177,217 39,-864 159,1062-117,-1151 129,-32 4,62-1,-132 6,1 2,-1 1,-52 15,14-4,-52 11,-65 11,-509 77,322-49,194-36,-290 38,-153 8,366-42,-292 21,-262 33,565-48,240-38,3-1,0 0,0 1,0 0,0 0,1 0,-1 1,0-1,1 1,-8 4,12-5,0-1,1 0,-1 1,0-1,0 0,1 0,-1 1,0-1,0 0,1 0,-1 1,0-1,1 0,-1 0,0 1,1-1,-1 0,0 0,1 0,-1 0,1 0,-1 0,0 0,1 0,-1 0,1 0,-1 0,0 0,1 0,-1 0,1 0,16 2,87-3,-1-4,1-5,135-30,-80 14,-16 4,183-34,-227 41,590-93,-249 43,-223 38,-58 8,41-10,-185 27,1 0,19 1,-53 0,-36 1,0 1,-86 15,-50 9,30-6,-194 31,11-9,-91 11,77-11,-338 29,197-25,-172-2,503-36,80-1,54-2,4 0,24-4,9-3,194-70,-1 14,-104 34,86-24,156-49,-185 53,21-8,-83 23,-38 13,-1-1,49-26,-98 44,1 0,0 0,0-1,-1 1,1 0,0-1,-1 1,1 0,0-1,-1 1,1-1,-1 1,1-1,0 1,-1-1,1 1,-1-1,0 0,1 1,-1-1,1 0,-1 1,0-1,0 0,1 0,-1 0,-1 0,1 0,-1 1,0-1,0 1,1-1,-1 1,0-1,0 1,0-1,1 1,-1 0,0 0,0-1,0 1,0 0,0 0,-1 0,-47-1,25 5,-1 1,-46 16,43-11,-47 8,-191 42,68-14,54-12,-116 18,190-43,70-9,0 0,-1 1,1-1,0 0,-1 0,1 0,0 0,-1 0,1 0,0 0,-1 0,1 0,-1 0,1 0,0 0,-1 0,1 0,0 0,-1 0,1 0,0-1,-1 1,1 0,0 0,-1 0,1-1,0 1,-1 0,1 0,0-1,0 1,-1 0,1 0,0-1,0 1,0 0,-1-1,1 1,0-1,7-15,17-13,268-221,-269 231,195-145,2-3,26-29,438-369,-505 404,302-279,144-195,-492 484,-7-6,149-244,-252 362,88-157,-96 165,-2 0,-1-1,-1-1,10-49,-20 75,0 1,0-1,-1 1,0-1,0 1,0-1,-1 1,0-1,0 1,-1 0,1-1,-4-6,2 8,0 0,-1 0,1 0,-1 0,0 1,0-1,0 1,-1 0,1 1,-1-1,0 1,0 0,-9-4,-3-1,-1 2,0 0,0 1,0 0,-1 2,-26-2,-120 2,109 4,25-1,-38-1,1 3,-136 22,51 9,-269 66,78-10,-123 36,-607 146,931-238,-462 75,442-84,21-3,-264 5,338-26,-57-2,123 2,0 0,0-1,0 1,1 0,-1-1,0 1,0-1,0 0,1 1,-1-1,0 0,1 0,-1 0,1 0,-1-1,1 1,0 0,-1-1,1 1,-1-2,0-1,0 1,1 0,0 0,0-1,0 1,0-1,0 1,1-1,-1 1,1-5,0-7,2 0,-1 0,2 0,4-15,7-12,2-1,1 2,45-75,-10 19,7-10,107-143,-147 223,109-139,160-160,-204 241,-84 85,0-1,0 1,0 0,0 0,0-1,0 1,0 0,1 0,-1 0,0-1,0 1,0 0,0 0,0 0,1-1,-1 1,0 0,0 0,0 0,0 0,1 0,-1 0,0-1,0 1,1 0,-1 0,0 0,0 0,0 0,1 0,-1 0,0 0,0 0,1 0,-1 0,0 0,0 0,1 0,-1 0,0 0,0 0,0 0,1 1,-1-1,0 0,0 0,0 0,1 0,-1 1,-1 14,-10 19,-210 555,-44 79,61-221,196-431,-91 175,-14 28,111-214,-15 36,16-39,1-1,-1 1,1-1,-1 1,1 0,-1-1,1 1,0 0,0-1,0 1,0 0,0 0,0-1,1 1,-1 0,0-1,1 1,-1 0,1-1,1 3,-1-3,1 0,-1 0,0-1,1 1,-1-1,1 1,-1-1,0 0,1 0,-1 1,1-1,-1 0,1 0,-1 0,1 0,-1-1,1 1,-1 0,0-1,1 1,-1-1,0 1,1-1,-1 0,0 1,1-1,1-2,36-27,-36 27,455-427,29-26,77-132,-380 363,-158 192,-15 23,-11 18,-13 22,-41 60,-3-3,-70 81,-151 147,-62 29,-16 11,343-337,12-15,-1 0,1-1,-1 1,1-1,-1 0,0 0,0 1,0-1,0-1,-3 3,5-6,0-1,0 0,1 1,-1-1,1 0,-1 1,1-1,0 1,0-1,2-3,50-101,96-144,-73 129,205-317,-194 308,200-231,-140 204,-117 129,1 2,1 1,43-26,-38 35,-37 16,1 1,0 0,-1 0,1 0,-1 0,1 0,0-1,-1 1,1 0,0 1,-1-1,1 0,-1 0,1 0,0 0,-1 0,1 1,-1-1,1 0,-1 0,1 1,0 0,0 0,-1 0,1 0,-1 0,0 0,0 0,0 0,1 0,-1 0,0 0,0 0,0 0,0 0,0 0,-1 0,1 0,0 0,0 0,-1 0,0 1,-26 70,-62 115,64-139,-58 120,-82 236,34 82,55-25,67-390,-39 362,25 6,22-349,2 423,0-475,3 0,1 0,1-1,2 0,2 0,2 0,1-1,1-1,3-1,0 0,39 56,-37-68,1-1,0-1,2 0,0-2,1 0,0-2,2 0,0-2,1-1,0 0,1-2,54 14,-41-18,0-1,0-2,1-2,63-5,-23 1,27 2,-1-5,145-25,339-108,-5-22,-369 99,1332-401,-1257 372,311-87,-195 59,886-257,-307 131,-762 192,-115 26,227-49,-142 37,249-44,-364 69,-37 4,0 2,1 2,0 2,55 4,-97-1,0 0,-1 0,1 0,0 0,-1 1,1-1,0 1,-1-1,1 1,-1 0,1-1,-1 1,1 0,-1 0,1 0,-1 0,0 1,0-1,1 0,-1 0,0 1,1 2,-1-2,0 1,0-1,-1 1,0-1,1 1,-1 0,0-1,0 1,0-1,-1 1,1-1,-1 1,-1 4,-2 5,-1 0,0-1,-1 1,-1-1,-8 12,-31 36,-1-1,-4-3,-1-2,-107 84,-666 410,427-329,228-127,-241 121,-245 139,302-139,298-179,13-10,1 3,0 1,3 2,-42 39,80-68,1 1,0-1,0 0,-1 0,1 1,0-1,-1 0,1 0,0 1,0-1,0 0,-1 1,1-1,0 0,0 1,0-1,0 0,-1 1,1-1,0 1,0-1,0 0,0 1,0-1,0 1,0-1,0 0,0 1,0-1,1 0,-1 1,0-1,0 1,13 4,27-4,-34-2,370 1,32-1,-222-12,-22 1,123-25,-145 15,46-9,-178 29,132-25,-129 23,-4 1,-1 0,1 1,0 0,12 0,-20 2,0-1,0 1,0 1,0-1,0 0,-1 0,1 0,0 0,0 1,0-1,0 0,0 1,-1-1,1 1,0-1,0 1,0-1,-1 1,1-1,0 2,0-1,-1 0,1 0,-1 1,0-1,0 0,1 0,-1 1,0-1,0 0,0 0,0 1,-1-1,1 0,0 0,0 1,-1-1,1 0,-1 0,0 2,-11 22,-1-1,-1 0,-34 43,-42 39,40-49,-21 19,-138 113,202-183,-124 100,-49 42,177-145,0-1,1 0,0 1,-1 0,1 0,0-1,0 1,0 0,-2 6,4-8,0-1,0 1,0-1,0 1,-1 0,1-1,0 1,0-1,1 1,-1-1,0 1,0-1,0 1,0-1,0 1,0-1,1 1,-1-1,0 1,0-1,1 1,-1-1,0 0,1 1,1 0,-1 0,0 0,1-1,-1 1,1 0,-1-1,1 0,-1 1,1-1,-1 0,1 0,2 0,6 0,0 0,0-2,0 1,0-1,0 0,-1-1,16-7,66-35,-48 21,380-219,-367 209,152-100,305-255,52-159,-559 543,14-17,-1 0,-1-1,-1-1,16-31,-50 124,-40 90,22-53,-62 211,-28 131,37-166,43-146,41-123,-12 41,15-49,0-1,0 1,1-1,0 1,-1 0,1-1,1 1,-1-1,2 6,-2-9,0-1,0 0,0 1,0-1,1 0,-1 1,0-1,0 0,0 1,0-1,0 0,1 1,-1-1,0 0,0 0,1 1,-1-1,0 0,0 0,1 0,-1 1,0-1,1 0,-1 0,0 0,1 0,-1 0,0 1,1-1,-1 0,0 0,1 0,0 0,11-7,6-17,5-20,20-49,66-154,-11 28,-5 13,40-107,-50 80,-69 184,-1-1,-3 0,-2-1,-2 0,-3-1,-3-56,-1 126,-1-1,-1 0,0 1,-1-1,-9 21,-9 40,-44 179,14-65,-76 416,119-574,-3 16,12-47,-1 0,1 1,0-1,0 1,0-1,0 1,1-1,-1 0,1 1,0-1,1 4,-2-7,0 0,0 1,0-1,1 0,-1 1,0-1,0 0,0 0,0 1,0-1,1 0,-1 0,0 0,0 1,0-1,1 0,-1 0,0 0,0 0,1 1,-1-1,0 0,0 0,1 0,-1 0,0 0,0 0,1 0,-1 0,0 0,1 0,-1 0,0 0,0 0,1 0,-1 0,0 0,1 0,-1 0,0 0,0 0,1-1,-1 1,12-13,4-19,-7 1,0-1,7-62,-7 35,13-107,-1-7,-8 91,-1 12,27-142,-33 181,-3 19,13-47,-12 51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5:47.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 0,'12'37,"-11"40,-3-65,2 0,0 0,0 0,1 0,0 1,1-1,1-1,0 1,5 14,-3-15,-1 1,0 0,-1 0,0 0,-1 0,1 20,-4 80,-1-48,4 38,-4 109,-10-150,8-48,1 0,1-1,-2 27,-8 124,-1-51,13-77,1-14,-1-1,-1 1,-6 38,3-33,1-1,1 1,2-1,2 31,0 7,-2 639,13-590,-14 377,15-376,-16-37,3 86,12-92,-9-53,-1 1,0 0,0 22,-4 299,-12-227,13 929,-13-929,14 866,12-853,-14-90,0-15,1 0,1-1,1 1,4 22,-2-18,-1 1,-1 0,-1 0,-4 34,1 3,2-50,0 30,10 83,2 0,-8-89,-1 1,-5 63,0-25,2-23,10 71,3-32,-1 22,-10-90,0 0,-3 40,1 25,6-45,0 27,-7-14,2 76,8-101,-9-29,1-1,-1 0,1 1,0-1,0 0,0 1,0-1,0 0,0 0,0 0,0 0,0 0,0 0,0 0,1 0,-1-1,0 1,3 0,-4-1,0 0,1-1,-1 1,0 0,0-1,0 1,0-1,0 1,0-1,0 1,0 0,0-1,0 1,0-1,0 1,0-1,0 1,0 0,0-1,0 1,0-1,-1 1,1 0,0-1,0 1,0-1,-1 1,1 0,-1-1,-3-5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05.4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7293 0,'-13'0,"0"1,0 1,0 0,0 0,0 1,-15 7,16-7,-1-1,1 0,-1-1,1 0,-20-2,16 1,0 0,-28 4,-82 11,1-2,41-4,-120-3,92 7,11-15,-112 4,164 3,20-1,-31-1,-542-3,490-13,-352 14,338 12,93-14,0 3,-41 6,49-5,1-1,-1-2,-26-2,20 1,-36 2,24 5,-26 1,-82 2,138-7,-218 1,124-5,19 9,51-3,-12-1,-55-5,-44 3,105 4,-27 2,67-7,-54-1,-96 12,83-8,54-3,0 0,0 1,-21 5,18-3,0-1,0 0,0-2,-27-2,19 1,-32 2,16 5,25-3,-34 1,-324-5,250 14,96-13,1 2,-40 6,34-4,-1-2,-66-3,27-1,55 2,-23-1,-85 11,92-6,-1-1,-62-5,24 0,-11 8,-4 1,-749-7,831 0,0 1,1 1,0-1,-1 1,1 0,-12 6,9-4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28.53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0,'3'1,"0"1,0-1,0 1,0-1,-1 1,1 0,-1 0,1 0,-1 1,0-1,0 0,3 4,7 7,27 19,-25-21,1 0,-2 1,0 0,0 1,-1 1,0 0,-2 1,1 0,7 17,1 13,18 67,-14-60,-18-42,1 0,-2 1,6 17,2 14,27 58,-26-69,-5-14,0 1,-2 0,0 0,4 26,-6-25,12 35,-12-41,0 1,0 0,-1 0,-1 0,2 19,-5 1,3-1,6 41,-4-40,-2 0,-3 63,-1-26,2-34,0-26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36.04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0 467,'1'5,"0"0,0 0,1-1,0 1,-1 0,1-1,1 1,-1-1,6 8,11 23,-11-8,-7-20,1 1,1-1,-1 0,6 9,-3-4,-1 0,1 0,-2 0,0 1,3 21,8 31,3 10,-15-59,1 0,1 0,1 0,0 0,9 17,27 51,-35-69,1-1,1 0,17 24,-4-6,-17-24,0-1,0 0,1 0,0-1,1 1,0-1,0-1,0 1,10 7,8 6,-21-16,0 0,1 0,-1 0,1-1,0 0,-1 1,1-1,0 0,7 2,40 12,-37-10,0-2,0 0,0 0,1-1,-1-1,21 1,-22-3,1 0,1-1,28-4,-38 4,1-1,-1 0,0 0,0 0,1-1,-1 0,-1 0,1 0,0 0,7-8,77-72,-78 71,0-1,0 0,-1 0,-1-1,0 0,-1 0,0-1,7-23,-7 18,1 1,1 0,0 1,22-29,-23 37,-2 0,1-1,-1 0,-1-1,0 0,0 0,-1 0,-1 0,0-1,3-17,-2-7,-2-1,-2-49,-1 83,1-21,0 10,-2 0,-1-22,1 33,0-1,0 0,-1 1,1-1,-1 1,0 0,0-1,0 1,-1 0,0 0,-5-6,-22-24,18 20,0 0,-20-17,27 28,1-1,-1 1,-1-1,1 2,0-1,-1 0,1 1,-1 0,0 1,1-1,-11 0,-27-4,21 3,-37-2,39 5,7 0,1 0,-1 1,0 0,1 0,-19 6,27-6,1 1,-1-1,0 1,1 0,0 0,-1 1,1-1,0 1,0-1,0 1,1 0,-1 0,1 0,-1 1,1-1,0 0,0 1,1 0,-1-1,1 1,-2 7,-9 18,9-24,1 0,0 0,0-1,0 1,1 0,-2 11,-3 33,-1 27,7-62,0-9,-1 1,1-1,0 1,0-1,1 0,0 1,0-1,0 0,0 0,1 0,0 0,0 0,1 0,-1 0,1 0,0-1,4 6,-1-4,0 0,0 0,1-1,0 1,0-2,0 1,0-1,1 0,-1 0,1-1,0 0,0-1,1 1,14 1,9 0,-10 0,-1-1,1-1,0-1,0-1,38-5,-54 4,0-1,-1 0,1-1,-1 1,0-1,0 0,0 0,0-1,0 0,-1 0,1 0,-1 0,0 0,6-9,4-8,-1 0,12-29,-9 20,-13 23,0 0,-1 0,0-1,0 1,0 0,-1-1,1-12,-3-58,-1 31,1 37,0-1,-1 1,1 0,-2 1,0-1,0 0,0 1,-1-1,-1 1,0 0,-10-14,-2 1,0 0,-42-38,54 56,0 0,0 0,0 0,-1 1,0 0,1 0,-1 0,0 1,-1-1,1 1,0 1,0-1,-1 1,1 1,-1-1,1 1,-1 0,1 0,-1 1,1 0,-1 0,1 1,0-1,-1 1,1 1,0-1,0 1,1 0,-1 1,0-1,-7 8,-8 7,-42 29,54-40,-111 85,107-80,5-6,1 1,1 0,-1 0,1 1,1 0,-1 0,1 0,1 1,-1 0,1 0,-4 13,4-4,0 0,0-1,2 1,0 1,2 20,0-31,1 0,0-1,1 1,0-1,0 0,0 1,1-1,0 0,1 0,-1-1,1 1,1-1,-1 0,1 0,0 0,0 0,10 6,-7-5,1 0,0-1,0 0,1 0,0-1,0-1,0 0,0 0,1-1,0 0,16 2,11 0,-29-3,0 0,-1-1,1 0,0 0,0-1,-1 0,1-1,0 0,0-1,-1 1,10-4,-2-2,0 0,0-1,-1-1,0 0,-1-1,0 0,0-1,-1-1,-1 0,0-1,0 0,-1-1,-1 0,10-19,-10 13,0 0,-2-1,0 0,7-32,-12 39,0 0,0 0,0-27,-4 33,1 0,-1 0,-1 0,0 0,0 0,0 0,-1 0,-4-8,-1 1,0 1,-1 0,0 1,-1 0,0 1,-1-1,0 2,-1 0,-1 0,1 1,-2 1,1 0,-1 1,-21-9,13 9,1 1,-1 1,-41-5,55 10,0 1,1-1,-1 2,0-1,0 1,0 0,0 1,1 0,-1 0,1 0,-1 1,1 0,0 1,-10 6,-8 11,0 0,1 2,1 1,-38 53,52-64,1-4,2 0,-1 1,2 0,-1 0,1 1,1-1,0 1,0 0,-2 15,3-14,1 0,1 0,0 0,0 0,1 0,1 0,3 19,-3-26,0 1,1 0,0-1,0 0,1 1,-1-1,1 0,0 0,1 0,-1-1,1 1,0-1,0 1,0-1,1-1,-1 1,8 4,2 0,-4-1,0-1,0 0,1 0,-1-1,1-1,1 0,-1 0,1-1,-1 0,16 0,38 3,21 0,-68-5,0-2,0 0,1-1,-1-1,0-1,-1 0,23-9,-13 2,2 0,37-20,-57 26,-1-1,1 0,-1 0,0 0,-1-1,1 0,-1 0,7-11,-9 10,0 0,-1 0,0-1,0 0,-1 1,0-1,0 0,-1 0,0 0,-1-1,0 1,0 0,-1-1,-1 1,1-1,-1 1,-3-11,1 8,-1-1,0 1,-1 0,0 0,-1 1,0-1,-1 1,0 1,-1-1,0 1,-17-16,15 16,-1 1,0 0,0 1,-1 1,0-1,0 2,0 0,-19-7,11 7,8 1,-1 1,1 0,0 1,-1 0,0 1,-19 0,20 2,1 0,-1 1,-22 4,29-4,0 1,1 0,-1 0,1 0,-1 1,1 0,0 0,0 0,0 0,0 1,-5 5,0 2,0 1,1 0,0 0,1 1,-10 25,-19 72,14-1,10-38,4-37,3 0,0 0,1 37,-8 40,11-104,1-1,1 0,-1 1,1-1,0 0,0 1,1-1,0 0,0 0,1 0,-1-1,1 1,0 0,1-1,-1 0,1 0,0 0,1 0,-1-1,1 1,0-1,0 0,0-1,7 5,-6-5,0 1,0-1,1 0,-1-1,1 1,0-1,0-1,0 1,0-1,0-1,0 1,8-1,-4-1,1-1,-1 0,0 0,0-1,0-1,18-8,-2 0,0 0,-1-2,-1-2,0 0,28-25,-48 37,0 0,-1 0,0-1,0 0,0 0,-1 0,0 0,1 0,-2-1,1 1,-1-1,0 0,0 0,0 0,-1 0,0 0,0 0,-1 0,0-7,0 8,0 1,0-1,-1 1,0-1,0 1,0 0,0-1,-1 1,0 0,0 0,-4-7,5 10,0-1,-1 1,1 0,0-1,-1 1,1 0,0 0,-1 0,0 0,1 0,-1 1,1-1,-1 0,0 1,1-1,-1 1,0-1,0 1,0 0,1 0,-1 0,0 0,0 0,0 0,1 0,-1 1,0-1,0 1,1-1,-1 1,0 0,-2 1,-12 8,-1 1,1 1,1 1,0 0,1 0,-22 29,22-26,0-1,1 2,1-1,1 2,0-1,1 2,1-1,1 1,0 1,2-1,0 1,1 0,1 1,1-1,1 1,1 38,0-51,1 0,0 0,0 0,1 1,0-1,1 0,0 0,0 0,1 0,0-1,0 1,1-1,-1 1,2-1,-1-1,1 1,0 0,7 5,-7-6,0-2,0 1,1 0,0-1,-1 0,2 0,-1-1,0 0,1 0,-1 0,1-1,0 0,0 0,0-1,0 0,0 0,0-1,14 0,-7 0,0 0,0-1,0-1,0 0,0-1,0-1,-1 0,0 0,1-2,-2 0,1 0,-1-1,14-10,-15 10,0-1,-1 0,0-1,-1 0,0-1,0 1,-1-2,-1 1,13-23,-16 24,0 0,-1 1,-1-1,1 0,-1-1,-1 1,0 0,0 0,-1-1,0 1,-1 0,0-1,-3-16,3 22,0 0,0 0,-1-1,1 1,-1 0,0 1,0-1,0 0,-1 0,1 1,-1 0,0-1,0 1,0 0,0 0,-1 1,1-1,-1 1,1-1,-1 1,0 0,0 1,0-1,0 1,0 0,-1-1,1 2,0-1,0 0,-1 1,-7 0,7 1,1 0,-1 0,1 1,0-1,0 1,0 0,0 0,0 0,0 0,0 1,1-1,-1 1,1 0,0 0,-4 5,-7 9,-23 34,22-28,8-12,0 1,1 0,0 0,0 1,2 0,-1 0,2 0,0 0,-2 14,1 15,3 66,1-61,3-17,-3-29,1 1,-1-1,0 0,0 1,1-1,-1 0,1 1,-1-1,1 0,0 0,-1 0,1 0,0 1,0-1,0 0,0 0,0 0,1 1,-1-2,0 0,-1 0,1 0,0 0,-1-1,1 1,-1 0,1 0,-1 0,1-1,0 1,-1 0,1-1,-1 1,1 0,-1-1,0 1,1-1,-1 1,1-1,-1 1,0-1,1 1,-1-1,0 1,1-1,-1 1,0-1,0-1,10-23,-6 14,2 0,-2 3,0 0,0 0,-1 0,0 0,4-16,-7 22,0 1,1-1,-1 0,0 1,-1-1,1 0,0 1,0-1,-1 1,1-1,-1 1,1-1,-1 1,0-1,1 1,-1-1,0 1,0 0,0-1,0 1,0 0,-1 0,1 0,0 0,0 0,-1 0,1 0,-1 0,1 1,0-1,-1 0,1 1,-1-1,0 1,1 0,-1-1,1 1,-4 0,-23-3,-1 2,-49 3,13 0,59-2,0 0,0 1,0 0,0 0,0 0,1 1,-1 0,0 0,1 0,0 1,-8 4,10-5,1 0,-1 0,0 0,1 1,-1-1,1 1,-1 0,1 0,0 0,1 0,-1 0,0 0,1 0,-1 1,1-1,0 0,0 1,1-1,-1 1,1 3,-1 0,2 45,0-48,-1-1,1 1,0-1,0 0,1 1,-1-1,0 0,1 0,0 1,0-1,0-1,4 5,2 2,0 0,-1 1,0-1,0 1,-1 1,10 21,-14-26,0 0,0 0,0 1,-1-1,0 1,0 0,0-1,-1 1,0-1,-1 1,1 0,-1-1,0 1,-3 6,4-13,0 0,0 0,0 0,0 1,0-1,0 0,1 0,-1 0,0 0,0 0,0 0,-1 1,1-1,0 0,0 0,0 0,0 0,0 0,0 1,0-1,0 0,0 0,0 0,0 0,0 0,0 0,0 0,-1 1,1-1,0 0,0 0,0 0,0 0,0 0,0 0,0 0,-1 0,1 0,0 0,0 0,0 0,0 0,0 0,-1 0,1 0,0 0,0 0,0 0,0 0,0 0,0 0,-1 0,1 0,0 0,0 0,-4-10,1-15,3 18,0 0,0 1,0-1,1 1,0-1,1 1,-1 0,1-1,0 1,1 0,-1 0,1 0,0 1,1-1,0 1,-1-1,2 1,-1 0,1 1,-1-1,1 1,0 0,1 0,-1 0,1 1,11-5,2-2,-1-1,0 0,-1-1,0-1,-1 0,16-18,-16 18,0 1,1 0,1 2,0 0,0 0,21-6,-28 13,0 0,1 1,-1 0,1 1,0 0,0 1,-1 0,1 1,0 0,13 3,-23-3,-1-1,1 1,-1 0,1-1,-1 1,1 0,-1 0,1 0,-1 0,0 0,0 0,1 0,-1 1,0-1,0 0,0 1,0-1,-1 1,1-1,1 2,-1 1,0-1,0 1,-1-1,1 1,-1-1,1 1,-1 0,0-1,-1 6,1-5,-1-1,1 1,-1-1,0 1,0-1,0 1,0-1,-1 0,1 0,-1 0,0 0,0 0,0 0,0 0,0 0,-1-1,1 1,-1-1,0 0,-6 4,-28 6,-76 12,86-19,7 0,7-3,26-19,3 2,1 1,25-16,2-1,66-47,-97 68,0-1,-1 0,0-1,-1 0,11-14,-20 21,0 1,0-1,0 0,0 0,-1 0,0 0,1-8,6-21,2 8,-2 9,-2-1,5-21,-2-22,-4-1,-3-108,-3 89,0 70,0-1,-1 0,-1 1,0-1,-7-15,-3-17,9 31,-1 0,-9-19,0 1,-5-31,14 42,-17-37,15 39,1 0,-8-30,9 26,-13-31,5 16,11 28,0 1,-1 0,0 1,-1-1,0 1,0-1,-8-10,7 14,1 0,-1 0,0 1,0 0,0 0,-1 0,1 0,-1 1,1 0,-1 0,0 0,1 1,-1 0,0 0,0 1,-8-1,-29-5,29 3,0 1,0 0,-1 1,-16 1,24 0,0 1,1 0,-1 0,0 0,0 1,1 0,-1 0,1 1,0 0,-10 5,-34 20,39-23,1 1,-1 0,1 0,-12 10,19-11,0-1,-1 1,1-1,1 1,-1 0,1 0,0 0,0 0,-2 8,2-5,-1-1,0 0,0 1,-4 5,-69 113,62-103,0 1,1 1,1 1,2-1,-12 46,15-48,2-4,-1 1,-11 22,10-24,1 0,1 1,0-1,-2 23,-4 17,-16 40,23-79,0-4,1 0,0 1,1-1,1 1,1-1,0 1,4 28,-1-37,0 1,0 0,1-1,5 9,10 22,-13-21,2 2,-1 0,-1 0,-1 0,0 1,-2 0,2 40,-5-52,-1 1,2-1,-1 1,1-1,0 0,1 1,0-1,0 0,1 0,0 0,8 15,-2-4,-8-18,-1 1,1 0,-1-1,1 1,0 0,0-1,0 1,0-1,0 0,0 1,0-1,0 0,0 1,1-1,-1 0,1 0,-1 0,1 0,-1 0,1 0,-1-1,1 1,0-1,-1 1,1-1,0 1,0-1,-1 0,3 0,42 2,72-6,-108 3,-1-1,1-1,-1 0,17-7,24-8,-43 16,0 1,0-1,0-1,-1 0,1 0,-1 0,1 0,-1-1,11-9,-5 1,0-1,19-25,-23 28,17-22,8-10,-1-1,42-76,-69 106,0 0,5-21,7-20,-13 43,-1 0,0-1,-1 1,2-15,-1 3,0-35,-3 44,1 0,0 0,4-14,-2 6,0 0,-2 0,0 0,-3-23,1-5,-1 37,-1 1,1 0,-2 0,0 0,0 0,-1 1,0-1,-1 1,-10-13,-4-12,12 20,-8-15,-31-48,40 70,0 0,-1 0,0 1,0 0,-1 0,0 1,0 0,-20-11,10 9,0 0,0 2,0 0,-1 1,-37-6,36 8,0 0,1-1,-1-1,1 0,1-2,-1-1,1 0,-21-15,30 20,-1 0,1 0,-1 1,0 0,0 1,0 0,-15 0,12 0,1 1,-1 1,1 0,-1 0,1 1,-1 1,1 0,-1 1,1 1,0 0,-14 7,-20 12,87-35,14-16,-44 22,0 0,1 0,0 1,0 0,1 1,-1 0,1 1,0 1,0 0,18-1,-18 3,3-1,1 1,-1 1,0 0,0 1,0 1,20 6,101 29,-103-26,-22-7,0 0,23 4,-17-4,0 0,-1 1,1 0,25 16,-12-7,-23-10,0-1,0 1,-1 0,0 1,0 0,0 0,-1 0,8 11,21 21,-29-33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6:00.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5360 0,'-1'24,"-1"-1,-7 29,4-29,1 1,0 29,-15 190,0 2,-8 282,4-168,10-215,-36 167,-33-11,67-255,-107 249,107-257,-7 14,22-51,0 0,0 0,0 0,0 0,0 0,0 0,-1-1,1 1,0 0,0 0,0 0,0 0,0 0,0 0,0 0,0 0,0 0,0 0,0 0,0 0,0 0,0 0,0 0,-1-1,1 1,0 0,0 0,0 0,0 0,0 0,0 0,0 0,0 0,0 0,-1 0,1 0,0 0,0 0,0 0,0 0,0 0,0 1,0-1,0 0,0 0,0 0,0 0,-1 0,1 0,0 0,0 0,0 0,0 0,0 0,0 0,0 0,0 0,0 0,0 1,0-1,0 0,0 0,0 0,-1-13,3-16,63-203,-38 118,25-226,-35 174,6-152,-10 43,-14-368,0 618,-1-1,-7-29,4 31,1 1,0-44,-6 165,-19 71,11-87,-20 80,29-131,-175 583,131-462,-20 63,-81 348,113-392,23-67,24-137,2 1,1 0,1 1,15-31,20-64,23-93,-45 151,97-401,-71 247,-29 127,12-173,-20 176,-6 61,1-48,-7 148,-4 0,-2-1,-19 86,-9 20,-15 55,-262 746,257-813,-113 367,135-422,13-48,-18 97,34-127,4-23,3-20,6-16,1 1,22-42,4-9,103-245,-42 100,-64 146,165-439,-109 166,-84 297,-4-84,-1 264,-2 138,-39 86,19-223,-49 229,30-204,-35 160,68-256,-10 43,12-65,3-20,3-30,5-14,1 1,20-55,-19 63,64-166,-38 101,-27 69,180-500,-164 441,-3 0,-3-2,-4 0,-3 0,-2-86,-7 99,-1-58,-2 107,0-1,-1 1,0 0,-11-31,11 105,5 841,-3-480,-18-146,0 2,19 244,15-574,-5 25,26-130,3-9,-9 26,-1 2,-2 16,-12 53,93-631,-91 400,-6 336,20 190,-2-22,13 633,-42-29,0-796,-1 0,0 0,0 0,-1-1,-3 11,2-79,3-623,-13 484,11 158,-8-47,4 48,-1-51,-5-71,0-3,12 148,0 21,0 32,0-17,1 162,-3 186,-22 83,10-160,-5-53,0 1,-5 14,-1 21,5-37,1-54,8-81,5-63,-1 59,8-108,1 0,0 0,5-14,-3 9,0 0,1-20,22-221,-2 32,-7 75,2-16,-9 23,2-77,-13-170,9 595,8 454,-18-445,1-179,-17 370,2-218,-8 53,14-148,6-55,-9 50,4-41,-3 14,8-129,4-1087,11 983,-12 167,0 5,-1 0,1 0,0 0,0 0,0-1,0 1,1 0,-1 0,0 0,1 0,0 0,-1 0,1 0,1-2,-2 5,1-1,-1 0,0 0,1 0,-1 0,0 0,0 1,1-1,-1 0,0 0,0 0,1 1,-1-1,0 0,0 0,0 1,1-1,-1 0,0 0,0 1,0-1,0 0,0 1,0-1,1 0,-1 1,0-1,0 0,0 1,0-1,0 0,0 1,0-1,-1 1,3 14,8 105,3 28,2 273,-2-180,-13 322,12-625,-1-81,-7 79,-3 26,12-69,-4 53,-2-1,-1-109,-5 136,1 1,7-31,-4 30,-1 1,0-32,-3 43,0 1,0 0,2 0,0 0,5-16,-8 31,0 1,0-1,0 0,0 0,0 0,0 0,0 0,0 0,0 0,0 0,0 0,0 0,1 0,-1 1,0-1,0 0,0 0,0 0,0 0,0 0,0 0,0 0,0 0,0 0,0 0,0 0,0 0,0 0,1 0,-1 0,0 0,0 0,0 0,0 0,0 0,0 0,0 0,0 0,0 0,0 0,0 0,1 0,-1 0,0 0,0 0,0 0,0 0,0 0,0 0,0 0,0 0,3 17,-1 20,11 106,-13-98,9 59,-6-72,-1 35,-3-43,2 0,1-1,7 37,0-16,3 63,-10-88,3 22,2-2,21 70,-19-91,-6-28,-3-39,0 40,-10-113,8 102,-9-59,4 39,-2-78,3 4,0-5,5 581,2-225,-1-236,0 1,0-1,0 0,0 1,0-1,0 1,0-1,1 0,-1 1,1-1,-1 1,1-1,-1 0,1 0,1 2,2-7,-2-12,-1-176,-1 141,1 78,0-19,-1 0,1 1,-2-1,1 0,-1 1,-3 13,3-21,0 1,0-1,0 0,0 0,0 1,0-1,0 0,0 0,0 0,-1-1,1 1,0 0,-1 0,1-1,-1 1,1-1,-1 1,1-1,-1 1,1-1,-1 0,1 0,-3 0,-45-1,31-1,-413 1,332 9,37-2,-114 6,102-7,-138 3,-34 4,1 1,-16-4,-14 7,222-10,1 2,-95 27,114-26,31-7,6 1,18 4,31 6,-1-7,-35-5,1 2,32 8,-29-7,-1 0,0-1,25 1,-6-1,162 10,-7-10,-157-4,-109-1,-83-14,-24-9,-208-34,267 44,24 4,-225-20,154 19,-152 6,193 8,124-2,0 0,-1 0,1 0,0 0,0 1,0-1,0 1,0-1,0 1,0 0,0 0,0 0,-3 2,5-3,0 0,0 1,0-1,-1 0,1 0,0 0,0 1,0-1,0 0,0 0,-1 1,1-1,0 0,0 1,0-1,0 0,0 0,0 1,0-1,0 0,0 1,0-1,0 0,0 0,0 1,0-1,0 0,0 1,0-1,1 0,-1 0,0 1,0-1,17 10,-1-5,1-1,-1-1,0-1,18 0,33 6,-15-1,83 2,-22-3,-21 3,132 9,-77-6,36 1,65 5,8 1,-204-19,-53 0,-27 0,-1171 0,760-26,10 1,-75 6,-58 1,454 18,290 13,244-4,79-4,-281-7,604 2,-993 1,-180-2,55-17,-139-2,230 13,100 1,43 4,-262-8,-124 11,424 2,18-3,0 0,0 0,0 0,-1 1,1-1,0 0,0 0,0 0,0 1,0-1,0 0,0 0,0 0,0 1,0-1,-1 0,1 0,0 0,0 1,0-1,0 0,1 0,-1 0,0 1,0-1,0 0,0 0,0 0,0 1,0-1,0 0,0 0,0 0,1 0,-1 1,0-1,0 0,0 0,1 0,0 2,1-1,0 1,0-1,0 0,0 0,0 0,0 0,0 0,1 0,-1-1,5 2,127 9,191-7,-171-6,-150 2,483-16,-371 6,136-19,-69-3,200-42,-232 36,200-78,-298 93,0-2,-2-2,88-62,-128 81,-1-1,-1 0,0 0,0 0,-1-1,14-22,-19 27,0-1,0 1,-1 0,0-1,0 1,0-1,-1 0,1 1,-1-1,-1 0,1 0,-1 0,0 0,-1 0,1 0,-1 1,-3-11,3 13,-1 1,0-1,0 0,0 1,0-1,0 1,-1 0,1 0,-1 0,1 0,-1 0,0 1,0-1,1 1,-1 0,0 0,0 0,-1 0,-2-1,-11-2,1 1,-20-1,-34 0,-100 7,150 0,-1 2,1-1,0 2,0 1,1 1,-33 17,-5 1,38-16,1 0,-22 15,-24 14,64-39,-1 1,1-1,-1 1,1-1,-1 0,1 1,-1-1,1 0,-1 0,0 0,1 1,-1-1,1 0,-1 0,0 0,1 0,-1 0,0 0,1 0,-1 0,0 0,1 0,-1 0,1-1,-1 1,0 0,1 0,-1-1,0 0,1 0,0 0,0 1,0-1,0 0,0 0,0 0,0 0,0 0,0 0,0 0,0 1,0-1,1 0,-1 0,1-1,22-43,-20 40,259-397,-216 339,478-647,-448 615,5 3,111-98,-191 189,0 0,0 0,1 0,-1 0,0 0,1 0,-1 0,0 0,1 0,-1 0,1 1,-1-1,4 0,-4 1,-1 1,0-1,0 1,0-1,1 0,-1 1,0-1,0 1,0-1,0 1,0-1,0 1,0-1,0 1,0-1,0 1,0-1,0 1,0-1,0 1,0-1,0 1,-1-1,1 1,0-1,0 1,0-1,-1 1,-24 48,-10 5,-2-2,-3-2,-86 85,-160 115,216-191,-340 258,-161 72,-42-27,-32-64,577-271,-3 3,-1-4,-85 19,156-45,1 0,0 0,-1 0,1 0,0 1,-1-1,1 0,0 0,-1 0,1 0,0 0,-1 0,1 0,0 0,-1 0,1 0,0 0,-1 0,1 0,0 0,-1 0,1 0,0-1,-1 1,1 0,0 0,-1 0,1 0,0-1,0 1,-1 0,1 0,0-1,0 1,-1 0,1 0,0-1,0 1,0 0,-1-1,1 1,8-16,19-15,73-60,199-139,370-221,-188 125,-251 150,-202 147,-23 23,0 0,0 1,1-1,-1 1,1 1,8-6,-14 10,0 0,0 0,0 0,0 0,0 0,0-1,1 1,-1 0,0 0,0 0,0 0,0 0,0 0,0 0,0 0,0 0,0 0,1 0,-1 0,0 0,0 0,0 0,0 0,0 0,0 0,0 0,0 0,1 0,-1 0,0 0,0 0,0 0,0 0,0 0,0 0,0 0,0 0,0 0,1 0,-1 0,0 0,0 1,0-1,0 0,0 0,0 0,0 0,0 0,0 0,0 0,0 0,0 0,0 1,0-1,0 0,0 0,0 0,0 0,0 0,0 0,0 1,-3 9,-8 10,-420 653,318-518,-156 167,242-293,-4 5,-47 64,69-79,10-16,9-9,9-12,-1-1,26-35,-14 16,286-298,-244 264,-24 24,476-494,-464 478,-3-3,83-126,-133 180,-21 34,-5 8,-198 281,184-261,-266 411,44-64,184-297,42-62,2 1,1 2,-38 81,112-192,143-202,-48 70,115-207,-256 406,382-658,-189 342,-187 301,-8 16,1 0,0 0,0 0,0 0,1 0,-1 0,1 1,-1-1,1 0,0 1,0-1,0 1,5-4,-7 6,0 0,1 0,-1 0,0 1,1-1,-1 0,0 0,0 0,1 1,-1-1,0 0,0 0,1 1,-1-1,0 0,0 1,0-1,0 0,1 0,-1 1,0-1,0 0,0 1,0-1,0 0,0 1,0-1,0 1,0-1,0 0,0 1,0-1,0 0,0 1,0-1,0 0,-1 1,1-1,0 0,0 0,-1 1,-3 17,-89 194,54-131,-15 27,-6-3,-98 134,-52 24,107-139,94-113,7-10,-1 1,1 0,0 0,1 1,-1-1,0 0,1 0,-1 1,1-1,0 1,-2 3,23-21,146-197,-44 55,77-135,-97 133,83-149,-64 102,84-154,-33 53,-150 267,21-57,-30 67,-13 73,-11-1,-3 1,-26 59,-7 17,18-37,-17 60,-246 675,158-508,129-300,-10 25,15-33,-1 1,0 0,1 0,-1-1,1 1,0 0,-1 0,1 0,0 0,0 0,0-1,0 1,1 0,0 3,-1-5,0 0,1 0,-1 1,0-1,1 0,-1 0,0 0,1 1,-1-1,1 0,-1 0,0 0,1 0,-1 0,0 0,1 0,-1 0,1 0,-1 0,0 0,1 0,-1 0,1 0,-1 0,0-1,1 1,-1 0,0 0,1 0,-1-1,0 1,1 0,-1 0,0-1,1 1,-1 0,0 0,0-1,1 1,-1 0,0-1,14-14,58-92,-27 38,41-56,212-332,-184 265,91-169,31-98,-152 270,-79 180,-5 16,-7 19,-193 380,135-270,-136 253,-49 27,185-324,37-55,-37 67,62-99,-1 1,1-1,-1 0,0 0,-7 7,11-15,0-1,0 1,0 0,1 0,0 0,-1-1,2-2,13-31,0 1,2 1,31-47,-12 21,186-307,-31 51,67-143,-63 65,-171 344,39-93,-30 34,-28 89,-7 33,-11 38,-2-1,-3 0,-35 71,10-25,-126 224,152-289,-299 435,-81-10,139-217,246-228,-7 6,-37 25,56-41,0 0,0 0,-1 0,1 1,0-1,0 0,-1 0,1 0,0 0,0 0,-1 1,1-1,0 0,0 0,-1 0,1 0,0 0,-1 0,1 0,0 0,0 0,-1 0,1 0,0 0,-1 0,1 0,0 0,0-1,-1 1,1 0,0 0,0 0,-1 0,1 0,0-1,0 1,-1 0,1 0,0 0,0-1,0 1,0 0,-1 0,1-1,0-17,8-18,11-16,3 2,1 0,33-48,100-134,-133 199,93-136,164-218,-117 166,-65 85,-52 75,52-73,-83 111,-1-1,-1-1,18-49,-25 57,-8 24,-16 40,-41 63,0-3,-69 145,48-98,-156 267,102-200,15-13,114-198,4-8,-1 0,1-1,0 1,0 0,1 0,-1 0,0 0,1 0,-1 0,0 3,29-32,243-331,-225 295,96-142,39-53,188-283,-322 467,3-3,124-207,-168 268,-5 14,0-1,0 0,0 0,1 1,-1-1,0 1,1-1,0 1,2-4,-3 6,-1 0,0 0,1 0,-1 0,0 1,1-1,-1 0,0 0,0 0,1 0,-1 0,0 1,0-1,1 0,-1 0,0 0,0 1,1-1,-1 0,0 0,0 1,0-1,0 0,1 0,-1 1,0-1,0 0,0 1,0-1,0 0,0 1,0-1,0 0,0 1,0-1,0 0,0 0,0 1,0-1,0 0,0 1,1 15,-4 10,-1-1,-1 0,-10 28,6-22,-6 41,-15 86,-1 3,19-94,-24 79,6-35,-132 415,62-227,55-167,-102 204,131-303,-2-1,-2 0,-1-2,-1 0,-40 41,62-70,-1 0,1-1,-1 1,1 0,-1-1,1 1,-1 0,0-1,1 1,-1-1,0 1,0-1,1 0,-1 1,0-1,0 0,0 1,1-1,-1 0,0 0,0 0,0 0,0 0,-1 0,1-1,1 1,0-1,-1 0,1 0,0 0,-1 0,1 0,0 1,0-1,0 0,0 0,0 0,0 0,0 0,0 0,0 0,0 0,1-1,14-49,-15 49,24-57,48-86,-43 91,204-397,9-94,-209 453,52-153,-63 170,17-100,-31 126,12-94,-19 135,0 3,0 1,-1 0,0 0,0 0,0 0,0-1,-1 1,1 0,-3-7,3 11,0-1,-1 1,1 0,0 0,0-1,-1 1,1 0,0 0,0 0,-1-1,1 1,0 0,-1 0,1 0,0 0,-1 0,1 0,0-1,-1 1,1 0,0 0,-1 0,1 0,0 0,-1 0,1 1,0-1,-1 0,1 0,0 0,0 0,-1 0,1 0,0 0,-1 1,1-1,0 0,0 0,-1 0,1 1,0-1,0 0,-1 0,1 1,0-1,0 0,0 1,0-1,-1 0,1 1,-12 18,9-15,-78 143,33-56,-65 130,43-79,-114 236,-2 5,-92 127,-88 75,272-452,-24 37,107-153,3-4,-1 0,0 0,-12 12,21-25,0 0,0 1,0-1,-1 0,1 0,0 1,0-1,0 0,0 0,-1 0,1 1,0-1,0 0,-1 0,1 0,0 0,0 0,-1 1,1-1,0 0,0 0,-1 0,1 0,0 0,0 0,-1 0,1 0,0 0,-1 0,1 0,0 0,0 0,-1 0,1 0,0 0,-1-1,0-10,7-15,51-103,94-156,-88 170,82-124,-57 99,5-14,334-583,-373 634,281-526,-194 386,-134 231,-3 5,0 1,1 0,0 0,8-10,-13 16,0 0,1 0,-1 0,0-1,0 1,0 0,1 0,-1 0,0 0,0-1,0 1,1 0,-1 0,0 0,0 0,1 0,-1 0,0 0,0 0,1 0,-1 0,0 0,0 0,1 0,-1 0,0 0,0 0,1 0,-1 0,0 0,0 0,1 0,-1 0,0 0,0 0,0 1,1-1,1 11,-5 16,3-26,-9 32,-1-1,-1-1,-27 52,38-82,-204 437,55-135,-137 273,146-294,-121 229,133-254,-76 146,123-246,84-189,38-83,104-200,-97 219,90-146,-64 120,151-225,-36 62,17-43,-20 18,-179 303,-6 16,-6 16,-104 231,6-14,-126 449,151-441,15-49,-77 235,83-243,16-51,20-33,176-494,59-140,-142 340,54-167,-114 317,101-338,-70 215,24-101,-29 117,-15 57,-18 69,-5 14,-1 6,-13 40,-34 73,20-53,-143 314,-272 518,332-697,-215 289,269-416,-3-2,-3-4,-2-2,-140 104,186-155,-1-1,-39 19,50-27,0 0,0-1,-1-1,1 1,-1-2,0 1,1-1,-1-1,-13 0,20 0,1-1,-1 0,1 0,-1 1,1-2,0 1,0 0,-1 0,1-1,0 1,0-1,0 1,0-1,1 0,-1 0,0 0,1 0,-1 0,1 0,0-1,0 1,0 0,0-1,0 1,0 0,1-1,-1 1,1-4,-3-9,1 0,1 0,1-22,0 30,1-27,2-1,1 1,2-1,1 2,2-1,16-42,31-59,5 3,148-233,27 59,-39 93,-176 193,22-21,77-59,-120 99,1 1,0-1,0 0,-1 1,1-1,0 0,0 1,0-1,0 1,0 0,0-1,0 1,0 0,-1-1,1 1,0 0,0 0,1 0,-1 0,0 0,0 0,0 0,0 0,0 0,0 1,1-1,-1 2,0-1,-1 0,1 0,-1 0,1 0,-1 0,1 0,-1 1,0-1,1 0,-1 0,0 1,0-1,0 0,0 0,0 1,0 1,-2 9,0 0,-1 0,-6 17,-12 23,-52 91,-19 0,-90 123,77-120,-58 81,-118 159,271-371,-32 46,-40 78,66-111,11-21,0 1,1 0,0 0,1 1,-1-1,2 1,-3 8,5-16,0-1,0 0,0 0,0 0,0 1,0-1,-1 0,1 0,0 0,0 0,0 1,0-1,0 0,0 0,0 0,0 1,1-1,-1 0,0 0,0 0,0 1,0-1,0 0,0 0,0 0,0 0,0 1,1-1,-1 0,0 0,0 0,0 0,0 0,0 1,1-1,-1 0,0 0,0 0,0 0,1 0,-1 0,0 0,0 0,0 0,1 0,-1 0,0 0,0 0,0 0,0 0,1 0,-1 0,14-8,11-15,171-240,-113 147,175-270,3-2,-18 19,-241 366,0 0,-1-1,1 1,-1 0,0-1,0 1,1-5,-2 8,0 0,0 0,0 0,0 0,0 0,0-1,0 1,0 0,0 0,0 0,0 0,0 0,0 0,0-1,0 1,0 0,0 0,0 0,0 0,0 0,-1 0,1 0,0-1,0 1,0 0,0 0,0 0,0 0,0 0,0 0,0 0,-1 0,1 0,0 0,0 0,0-1,0 1,0 0,0 0,0 0,-1 0,1 0,0 0,0 0,0 0,0 0,0 0,0 0,-1 0,1 0,0 0,0 0,0 1,0-1,0 0,-15 13,-76 111,5-6,32-47,-52 89,-1 3,28-52,-175 225,204-275,1-3,-82 79,87-95,17-17,-48 37,74-61,0 0,0 0,0 0,0-1,-1 1,1 0,0-1,0 1,0 0,-1-1,1 1,0-1,-1 0,1 1,0-1,-1 0,1 0,0 0,-3 0,3-1,1 0,0 0,-1-1,1 1,0 0,0 0,0 0,0 0,0 0,0 0,0-1,0 1,0 0,0 0,1 0,-1 0,1 0,-1 0,0 0,1 0,0 0,-1 0,2-1,36-77,5 2,69-96,121-131,-201 263,339-371,-209 222,-161 189,1-2,-1 1,1 0,-1 0,0 0,0-1,0 1,0 0,0-1,-1 1,1-1,-1 1,1-5,-1 7,0-1,0 1,0-1,0 1,-1 0,1-1,0 1,0 0,0-1,0 1,0 0,-1 0,1-1,0 1,0 0,0 0,-1-1,1 1,0 0,-1 0,1-1,0 1,0 0,-1 0,1 0,0 0,-1-1,1 1,0 0,-1 0,1 0,-1 0,-1 0,0 1,1-1,-1 0,0 1,0-1,1 1,-1 0,0 0,1-1,-1 1,-1 2,-128 88,-166 151,-175 173,274-220,168-165,-12 13,2 2,-45 64,85-108,-1 0,0 0,0 0,1 0,-1 0,1 0,-1 1,1-1,-1 0,1 0,0 0,-1 1,1-1,0 0,0 1,0-1,0 0,0 0,1 2,6 0,7-11,118-105,-78 64,122-105,226-206,-103 91,-221 196,71-72,-134 125,-29 32,-61 71,18-22,-74 104,-53 165,128-218,38-76,2 1,-16 56,31-89,-1 0,2 0,-1 1,0-1,1 0,0 1,0-1,1 6,-1-9,0-1,0 1,0-1,0 1,1 0,-1-1,0 1,0-1,1 1,-1-1,1 1,-1-1,0 1,1-1,-1 1,1-1,-1 1,1-1,-1 0,1 1,-1-1,1 0,0 1,1-1,-1 0,1 0,-1 0,0 0,1 0,-1-1,1 1,-1 0,0-1,1 1,-1-1,0 1,1-1,-1 0,1 0,20-14,-1-1,0 0,21-23,7-7,147-121,-32 25,-6-7,-7-6,207-275,-137 85,-82 95,-101 180,45-101,-14 24,-60 131,6-15,1 0,1 1,2 1,1 1,37-41,-56 69,-1 0,0 0,0 0,0 0,0 0,0-1,0 1,0 0,1 0,-1 0,0 0,0 0,0 0,0 0,0 0,1 0,-1 0,0 0,0 0,0 0,0-1,1 1,-1 0,0 0,0 0,0 1,0-1,0 0,1 0,-1 0,0 0,0 0,0 0,0 0,1 0,-1 0,0 0,0 0,0 0,0 0,0 1,0-1,1 0,-1 0,0 0,0 0,0 0,0 0,0 1,0-1,0 0,3 15,-2 19,-1-31,-1 37,2-8,-1 0,-3 1,0-2,-2 1,-11 39,-144 352,-32 126,138-362,-24 74,-52 135,117-355,-10 53,53-150,124-284,-25 60,33-72,-13 22,-29 33,-24-9,-34 18,-51 216,-3-1,-2-75,-7-53,-2 271,-3 0,-16 74,-25 86,-104 307,137-495,-241 646,-148 109,308-603,87-169,8-24,0-1,0 0,0 0,-1 0,1 0,0 0,0 0,0 0,0 0,0 0,0 0,0 0,0 0,0 0,0 0,0 1,0-1,0 0,0 0,0 0,0 0,0 0,0 0,0 0,0 0,0 0,0 0,0 0,0 0,0 1,0-1,0 0,0 0,0 0,0 0,0 0,0 0,0 0,0 0,1 0,-1 0,0 0,0 0,0 0,0 0,0 0,0 1,0-1,0 0,0 0,0 0,0 0,0 0,1 0,-1 0,0 0,0 0,0 0,0 0,0 0,0 0,0 0,0 0,0 0,0 0,0 0,0 0,1-1,9-11,7-15,27-56,-15 26,116-233,-139 278,186-419,-108 213,59-245,-82 217,21-76,-65 264,52-164,-54 180,2 0,2 2,39-64,-58 103,0 1,0 0,0-1,0 1,1-1,-1 1,0 0,0-1,1 1,-1 0,0-1,0 1,1 0,-1-1,0 1,1 0,-1 0,0-1,1 1,-1 0,1 0,-1 0,0-1,1 1,-1 0,1 0,-1 0,0 0,1 0,-1 0,1 0,-1 0,1 0,-1 0,1 0,5 16,-3 28,-3-42,0 57,1-15,-2 0,-1 0,-3 0,-11 48,-43 158,14-56,-9 35,-56 206,59-237,-12 39,-40 106,70-239,27-96,5-19,3-18,5-4,1 1,2-1,17-38,7-23,86-257,-76 230,69-199,-8-29,-75 236,27-94,-35 128,-13 45,1-1,19-43,-29 78,0 0,0 0,0 1,0-1,0 0,0 0,0 0,1 0,-1 0,0 0,0 0,0 0,0 0,0 0,0 0,0 0,0 1,0-1,0 0,0 0,0 0,0 0,1 0,-1 0,0 0,0 0,0 0,0 0,0 0,0 0,0 0,0 0,0 0,0 0,1 0,-1 0,0 0,0 0,0 0,0 0,0 0,0 0,0 0,0 0,0 0,0 0,1 0,-1-1,0 1,0 0,0 0,0 0,0 0,0 0,0 0,0 0,0 0,0 0,0 0,0 0,3 14,-2 19,-2 70,-8 275,-56 47,48-340,-87 364,-55 48,126-416,20-54,2 1,1 0,-7 33,24-86,1 1,14-29,-2 6,48-127,98-256,-47 6,-117 417,36-186,-5-9,-15 86,0-75,-7 56,-1 18,-7 59,22-107,-10 71,-9 51,-9 74,4 60,1-28,-2-51,0 63,-17 142,3-128,-30 154,7-67,15-83,-40 144,18-87,-43 133,48-177,-88 169,123-268,2-3,1 0,-2-1,1 1,0 0,-1-1,0 1,0-1,-3 3,6-6,-1 0,1 0,0 0,-1 0,1-1,0 1,0 0,-1 0,1-1,0 1,-1 0,1 0,0-1,0 1,0 0,-1-1,1 1,0 0,0-1,0 1,0 0,0-1,0 1,-1-1,1 1,0 0,0-1,0 1,0-1,0 1,1 0,-1-1,-1-16,1 17,0-51,2 1,2 0,2 0,18-66,106-369,72-465,-197 923,60-431,-58 382,19-88,-4 67,-22 97,0 0,0-1,0 1,0-1,0 1,0 0,0-1,0 1,0-1,0 1,0 0,0-1,0 1,1 0,-1-1,0 1,0-1,0 1,1 0,-1 0,0-1,0 1,1 0,-1-1,0 1,1 0,-1 0,0-1,1 1,-1 0,0 0,1 0,-1 0,1-1,-1 1,0 0,1 0,-1 0,1 0,0 0,8 17,3 30,2 107,3 474,-19-423,2-102,1 71,-26 225,2-225,-20 136,0-61,40-233,1 0,0 0,1 0,1 0,2 22,-2-38,0 0,0 0,0-1,1 1,-1 0,0 0,0 0,0 0,0 0,0 0,0 0,0 0,0 0,0 0,0 0,0 0,0 0,0-1,0 1,1 0,-1 0,0 0,0 0,0 0,0 0,0 0,0 0,0 0,0 0,0 0,1 0,-1 0,0 0,0 0,0 0,0 0,0 0,0 0,0 0,0 0,0 0,0 1,1-1,-1 0,0 0,0 0,0 0,0 0,0 0,0 0,0 0,0 0,0 0,0 0,0 0,0 0,0 1,0-1,0 0,0 0,0 0,0 0,0 0,0 0,0 0,0 0,0 0,0 1,7-13,3-14,45-150,-30 102,101-352,-103 336,-3-1,13-151,-29 166,3-143,-7-43,11 442,-7-58,1 7,2 222,-9-209,-13 124,10-204,-13 155,-1-55,11-102,-3 78,-1 13,12-197,1-7,-9-68,-2 6,5 41,1-224,6 167,10-152,-10 253,9-56,-6 56,3-56,-8 82,0-1,0 0,1 1,0-1,0 0,0 1,1-1,1-4,0 42,-3 7,-2-1,-13 70,5-52,-10 41,8-48,-9 74,-8 32,-15 43,17-48,-9 35,6-29,21-93,8-49,0-1,-1 0,-1 0,0 0,-1-1,-11 27,12-46,1-1,0 1,0-1,-2-10,1 4,-2 0,1 1,-2-1,1 1,-2 0,1 1,-2 0,1 0,-2 0,1 1,-2 0,1 1,-1 0,-17-12,10 10,-2 1,1 1,-2 0,1 1,-35-8,-106-15,146 28,-36-2,-1 2,-70 5,28 0,84-2,-22 0,-54 6,75-4,0 0,0 0,0 1,0 0,1 1,0 0,0 1,0 0,-12 9,19-13,0 0,0 1,0-1,1 1,-1 0,0 0,1 0,0 0,-1 0,1 0,0 0,0 0,0 0,0 1,0-1,0 0,1 1,-1-1,1 0,0 1,0 2,0-3,1 0,-1 0,1 0,-1 0,1 0,0 0,0 0,0 0,0 0,1 0,-1-1,0 1,1-1,-1 1,1-1,0 1,-1-1,1 0,0 0,0 1,0-1,0-1,0 1,2 1,39 11,-1-1,79 10,-57-11,-29-6,41 0,4 0,-45-1,-2-1,0 1,35 11,-67-15,-1 0,1 0,-1 0,1 0,0 0,-1 0,1 0,-1 0,1 1,-1-1,1 0,-1 0,1 1,-1-1,0 0,1 1,-1-1,1 0,-1 1,0-1,1 0,-1 1,0-1,1 1,-1-1,0 1,0-1,1 1,-1-1,0 1,0 0,0 0,-1 0,1 0,-1 0,1 0,-1 0,0 0,1-1,-1 1,0 0,0-1,0 1,1 0,-1-1,-2 2,-36 14,-75 2,8-2,69-8,0 1,-53 4,-6-2,52-4,-63 0,96-7,-1 1,1 0,0 1,-12 3,98-2,40-2,99-3,-125-10,-60 7,60-3,-20 2,-19 0,-93-6,-60 2,-196 5,166 7,-210 8,343-10,-272 32,210-22,38-7,1 1,-45 14,68-18,0 0,0 0,0 0,0 0,0 0,0 0,1 0,-1 1,0-1,0 0,0 0,0 0,0 0,0 0,0 0,0 0,0 0,0 0,0 1,0-1,0 0,0 0,0 0,0 0,0 0,0 0,0 0,0 0,0 1,0-1,0 0,0 0,0 0,0 0,0 0,0 0,0 0,0 0,0 1,0-1,0 0,0 0,0 0,-1 0,1 0,0 0,0 0,0 0,0 0,0 0,0 0,0 0,0 0,0 1,-1-1,1 0,0 0,0 0,0 0,0 0,0 0,0 0,15 3,21 0,15-5,0-3,66-14,-43 6,432-87,-429 83,20-4,0-5,145-59,-221 76,0-1,-1-1,0 0,33-27,-47 33,0 0,-1 0,0-1,0 0,0 0,-1 0,1 0,-2-1,1 0,-1 0,0 0,0 0,-1 0,0 0,0-1,-1 1,0-1,0-10,-3-68,3-79,1 155,1-1,0 0,0 1,9-20,4-11,-8 24,-5 26,-2 36,-2-37,-1 29,-2 0,-1-1,-2 1,-2-1,-24 63,-61 145,44-120,32-85,-1 0,-3-2,-44 59,63-91,-1 0,-1 0,1-1,-1 0,1 0,-1 0,0 0,-1-1,1 0,-1 0,-7 3,12-6,0-1,1 1,-1-1,1 1,-1 0,1-1,-1 1,1-1,-1 0,1 1,0-1,-1 1,1-1,0 0,-1 1,1-1,0 0,0 1,0-1,0 0,-1 1,1-1,0 0,0 1,0-1,0 0,1 0,-2-26,2 24,-1-7,1 0,1 0,0 0,0 1,1-1,1 1,-1 0,1 0,1 0,0 0,8-12,9-7,46-47,-56 62,136-126,-147 139,-1 0,0-1,1 1,-1 0,1 0,-1-1,0 1,1-1,-1 1,0 0,1-1,-1 1,0-1,0 1,1-1,-1 1,0 0,0-1,0 1,0-1,1 1,-1-1,0 1,0-1,0 1,0-1,0 0,0 1,-1-1,1 1,0-1,0 1,0 0,0-1,0 1,-1-1,1 0,-2 0,1 0,0 0,-1 1,1-1,-1 0,1 0,-1 1,0-1,1 1,-1 0,-2-1,-46-2,50 3,-92 1,-142 7,40 3,81-7,-73 8,-80 5,86-5,-50 0,198-10,0 1,-32 7,-8 1,59-8,20 1,22 0,15-6,0-2,-1-2,66-18,273-52,-28 13,-258 47,153-21,-42-1,-155 32,-39 5,1-1,-1 0,24-7,-96 7,-145 1,-120 2,175 12,-41 0,-239 13,369-20,-132 8,-72 8,191-14,-120 18,-23 4,186-26,22-4,0 1,1 0,-1 0,0 0,0 1,1 1,-1-1,1 1,-13 7,20-10,0 1,-1-1,1 1,0-1,0 1,0-1,0 1,0 0,-1-1,1 1,0-1,0 1,0-1,0 1,1-1,-1 1,0-1,0 1,0 0,0-1,1 1,-1-1,0 1,0-1,1 1,-1-1,0 0,1 1,-1-1,0 1,1-1,-1 0,1 1,-1-1,1 0,-1 1,1-1,-1 0,1 0,-1 0,1 1,-1-1,2 0,24 13,-10-8,1 0,-1-1,1-1,34 2,73-5,-57-2,447 2,-435-4,0-4,120-26,-195 33,8-1,0-1,0 0,14-6,-26 9,0 0,0 0,0 0,0 0,1 0,-1 0,0 0,0 0,0 0,0 0,0 0,0 0,0 0,1-1,-1 1,0 0,0 0,0 0,0 0,0 0,0 0,0 0,0 0,1 0,-1 0,0 0,0 0,0-1,0 1,0 0,0 0,0 0,0 0,0 0,0 0,0 0,0-1,0 1,0 0,0 0,0 0,0 0,0 0,0 0,0-1,0 1,0 0,0 0,0 0,0 0,0 0,0 0,0 0,0 0,0-1,0 1,-1 0,1 0,0 0,0 0,0 0,0 0,0 0,0 0,0 0,0 0,-1 0,-12-4,-17 1,-13 5,1 2,0 2,-65 17,-15 3,-274 64,144-27,-254 73,472-124,1 2,0 2,-40 24,71-39,1 0,-1 0,0 0,1 0,-1 0,0 1,1-1,0 0,-1 1,1-1,0 1,0-1,-1 1,1 0,1-1,-1 1,0 0,0 0,1 0,-1 0,1-1,-1 1,1 0,0 0,0 0,0 0,0 0,0 0,0 0,1 2,0-1,0-1,0 1,0-1,1 0,-1 1,1-1,0 0,-1 0,1 0,0 0,0 0,0-1,0 1,1-1,-1 1,0-1,1 0,-1 1,1-1,-1-1,5 2,58 11,0-3,103 3,-17-3,103 1,-98-7,328 4,-15-1,-283-3,142 12,-206-5,-57-7,80 17,-91-12,-36-6,1 0,30 9,-48-11,1 0,0 0,0 0,-1 0,1 0,-1 1,1-1,-1 0,1 1,-1-1,0 1,1-1,-1 1,0 0,0 0,0-1,-1 1,2 3,-2-4,1 1,-1-1,1 1,0-1,0 1,-1-1,1 1,0-1,0 1,1-1,-1 0,0 0,0 0,0 1,1-1,-1-1,1 1,-1 0,1 0,-1 0,1-1,-1 1,1-1,0 1,-1-1,4 1,31 1,-25-2,-1 0,0 1,1 0,-1 1,0 0,14 5,-13-4,0 0,1-1,-1 0,1-1,0-1,-1 0,1 0,-1-1,1-1,13-3,-4 2,35-2,35-1,-56 2,0 2,37 3,34-2,-48-11,-86 14,0-1,-30-3,0 1,-235-10,-3-27,-47-21,-153-33,326 59,-77-13,75 20,-166-23,243 38,-523-39,409 49,-215 3,283 12,23-2,4 0,103-12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19.1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0,'4'1,"0"0,-1 1,1-1,0 1,0 0,-1 0,1 0,-1 0,0 1,0-1,0 1,4 4,12 8,62 29,-7-4,-63-35,1 1,0-1,-1-1,26 5,-21-5,0 1,18 8,-15-6,0-1,1-1,-1 0,1-2,0 0,29 0,-23-1,-14 0,0 0,21 6,-23-4,0-2,0 1,0-2,18 2,85 9,-92-11,0 0,28 7,-29-6,39 1,-40-4,0 2,24 4,-19-2,-1-1,0-1,28-2,-20-1,30 4,89 24,-108-21,-18-2,36 1,-47-3,-1 0,1 1,-1 0,1 1,-1 1,16 6,-1-1,-13-5,-1-2,25 3,-5-1,24 0,-44-4,1 0,0 1,16 4,103 21,-117-24,1 0,0-1,22-1,-23 0,0 0,0 1,27 5,-17-2,0-1,0-1,0-2,31-2,8 0,369 2,-322 13,-78-13,0 1,39 7,-36-4,0-2,62-3,-24-1,-6 0,75 4,-101 4,-26-3,35 1,-28-4,0 2,32 5,-39-5,1 0,17-2,-20 0,0 0,0 1,22 4,-22-2,0-1,-1-1,23-1,-22 0,-1 0,1 1,23 5,-2 1,55 4,-86-11,83 13,-69-10,-1 1,1 0,22 9,-19-5,9 2,52 25,-12-7,-52-22,-1 1,28 15,-32-15,1-1,-1 0,19 5,27 10,97 38,2-8,-109-33,9 3,57 27,-76-33,-11-6,-21-7,-1 0,1 1,13 6,-15-6,-1-1,1 0,0 0,0-1,1 1,-1-1,6 0,-4-1,0 2,0-1,-1 1,9 2,127 54,-42-8,37 13,-38-13,-70-37,-16-7,0 0,0-1,1-1,18 4,6-2,61 0,-64-8,-25 1,1 0,-1 0,0 1,0 1,0 0,0 0,20 6,-13 1,9 4,35 11,-48-18,0 1,-1 0,0 1,0 0,16 13,7 16,-31-30,0 0,0 0,1-1,0 0,0 0,0 0,13 6,21 12,-30-17,1 1,0-2,15 7,-24-11,0 0,1 0,-1 0,0 1,-1-1,1 1,0 0,0-1,-1 1,1 0,-1 0,3 4,17 32,-7-10,6 17,-3-3,-12-36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20.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0,'2'4,"0"1,0-1,0 0,0 0,1 0,0-1,4 6,-1-1,12 16,0 1,18 32,29 53,-54-90,-2 0,0 1,-1 0,-2 1,6 27,38 169,-32-116,-15-76,1 0,1 0,12 35,-14-50,0 0,0 0,0 12,-1-12,0 1,0-1,5 12,64 134,-61-128,-7-20,0 1,1-1,0 0,0 0,8 11,-7-16,-5-4,0 0,0 0,0 0,0 0,0 0,0 0,0 0,0 0,0 0,0 0,0 0,0-1,0 1,0 0,0 0,0 0,0 0,0 0,0 0,0 0,0 0,0 0,0 0,0 0,0 0,0 0,0 0,0-1,0 1,0 0,0 0,0 0,0 0,0 0,0 0,0 0,0 0,0 0,0 0,0 0,0 0,0 0,1 0,-1 0,0 0,0 0,0 0,0 0,0 0,0 0,0 0,0 0,0 0,0 0,0 0,0 0,0 0,0 0,1 0,-1 0,0 0,0 0,0 0,0 0,-2-3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26.3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1,'1'2,"0"0,0 1,1-1,-1 0,1 1,0-1,-1 0,1 0,0-1,0 1,1 0,-1-1,4 3,7 6,32 29,-29-26,-1 1,23 26,-33-35,1 1,-1-1,13 8,9 9,-6-4,-16-14,1 1,-1-1,-1 1,7 7,39 39,-10 1,46 68,-70-94,-1 2,16 40,19 76,-43-123,-1-4,1 0,0-1,10 17,-8-16,-2 0,1 0,7 30,8 19,39 52,-61-116,0-1,-1 1,1 0,-1-1,1 1,-1-1,0 1,0 0,0-1,1 1,-2-1,1 1,0 0,0-1,0 1,-1 0,1-1,-1 1,1-1,-2 2,2-1,-1-1,0 0,1 0,-1 1,1-1,0 0,-1 1,1-1,0 0,0 1,0-1,0 0,0 1,0-1,0 0,1 1,-1-1,0 0,1 1,-1-1,1 0,-1 0,1 1,0-1,-1 0,1 0,1 2,58 59,-53-51,0 0,-1 0,0 0,-1 0,0 1,0 0,3 17,0-1,4 15,-10-31,1-1,0 1,1 0,0-1,1 0,0 0,1 0,0-1,10 13,-8-13,-1 0,0 1,-1 0,0 0,-1 1,0-1,-1 1,5 20,2 5,50 153,-16-47,-43-137,44 141,4-10,-39-99,-8-26,1-1,-1 1,11 18,8 13,-15-27,1 0,13 18,-17-28,0-2,0 1,1 0,-1-1,1 0,0 0,0 0,1-1,-1 1,8 2,6 4,-1 0,0 1,18 15,32 20,-34-23,8 5,-3-6,-30-15,1-2,0 1,20 6,-1-1,51 28,-40-19,128 58,52 32,-187-94,-25-12,0 0,-1 0,2-1,-1 0,0 0,1-1,-1 0,1 0,9 0,-6-1,1 1,-1 1,0-1,23 10,-20-7,0 0,21 3,-9-4,-1 1,0 1,48 19,-50-16,-1-2,43 9,-29-8,0 2,45 17,-27-12,-41-12,0 0,0 1,14 6,-15-4,1-2,0 0,23 3,8 3,55 15,-55-13,-19-6,1 2,29 12,-43-15,0-1,1 0,24 4,-26-7,0 1,0 1,0 0,0 1,17 8,-21-9,0 0,0 0,1-1,-1 0,1-1,-1 0,1 0,-1-1,14-1,-9 1,-1 0,1 1,20 3,10 6,1-2,77 5,-91-12,43 7,51 5,-88-10,9 3,35 0,-45-5,56 7,-51-4,1-1,78-7,-54-9,-5 0,78-11,-126 21,1 0,-1 0,15-7,-5 2,-1 1,-8 3,0 0,0-1,-1 0,0-1,19-12,-27 15,0-2,-1 1,1 0,-1-1,0 1,-1-1,1 0,-1 0,0 0,0 0,0-1,-1 1,1 0,-1-1,0-10,0-5,0-1,-5-34,2 45,-1 0,0 1,-1 0,0-1,0 2,-1-1,-1 0,-10-15,7 12,1 0,0 0,-6-19,9 21,0 0,-1 0,-8-10,-1-5,-45-64,-1-1,-26-47,17 35,47 72,2-1,-23-44,18 33,21 37,0-1,0 0,1 0,0 0,1 0,0-1,0 0,0 1,-1-9,4 15,1-1,-1 1,0 0,0 0,1 0,-1 0,1 0,-1 0,1 0,-1 0,1 0,0 0,0 0,-1 0,1 0,0 0,0 0,0 1,0-1,0 0,0 1,0-1,0 1,0-1,0 1,0-1,1 1,-1 0,2-1,41-7,-37 7,47-2,-39 3,-1 0,1-1,15-4,16-5,0 2,1 2,72 0,-6 6,-102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09T20:01:44.3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26,'9'1,"-1"0,0 0,0 1,0 1,-1-1,16 8,-14-6,1 0,0 0,16 2,-3-2,-5-1,1 0,21 0,73 9,-80-12,0 1,42 7,-41-4,0-2,63-3,-26-1,280 2,-239-13,-91 13,21 0,-1-1,46-7,-67 5,0 2,29 1,-32 1,0-1,1-1,31-5,49-9,28 2,-89 9,1 2,60 4,-23 0,10-1,92-3,-134-4,-25 3,34-1,425 5,-364-14,25 0,564 14,-590 12,51-1,-124-11,39 7,-56-6,6 0,41-2,21 0,-47 6,26 0,609-6,-566 13,-59-14,57 2,-67 5,27 0,-58-6,31 0,0 1,50 8,-56-5,0-2,62-4,-24 0,15 1,95 3,-142 4,-25-3,34 1,33-6,118 3,-160 5,27 1,56 6,-92-12,45 7,-39-5,81-3,18 0,-54 12,-54-7,1-1,32 0,38 3,-42-1,-5-1,43 2,-51-7,81 10,-92-7,0-1,38-2,-39-2,1 3,43 5,-48-3,0-1,32-2,-33 0,-19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489E1A8-2B45-7440-BE72-EECAFABF2E9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cs typeface="Arial" charset="0"/>
              </a:defRPr>
            </a:lvl1pPr>
          </a:lstStyle>
          <a:p>
            <a:pPr>
              <a:defRPr/>
            </a:pPr>
            <a:endParaRPr lang="de-DE"/>
          </a:p>
        </p:txBody>
      </p:sp>
      <p:sp>
        <p:nvSpPr>
          <p:cNvPr id="3" name="Datumsplatzhalter 2">
            <a:extLst>
              <a:ext uri="{FF2B5EF4-FFF2-40B4-BE49-F238E27FC236}">
                <a16:creationId xmlns:a16="http://schemas.microsoft.com/office/drawing/2014/main" id="{B8EC93A8-8F2F-C508-1625-96B86503155A}"/>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cs typeface="Arial" charset="0"/>
              </a:defRPr>
            </a:lvl1pPr>
          </a:lstStyle>
          <a:p>
            <a:pPr>
              <a:defRPr/>
            </a:pPr>
            <a:fld id="{01124095-86AF-498F-B369-0AB472B1DE1B}" type="datetimeFigureOut">
              <a:rPr lang="de-DE"/>
              <a:pPr>
                <a:defRPr/>
              </a:pPr>
              <a:t>10.07.2023</a:t>
            </a:fld>
            <a:endParaRPr lang="de-DE"/>
          </a:p>
        </p:txBody>
      </p:sp>
      <p:sp>
        <p:nvSpPr>
          <p:cNvPr id="4" name="Folienbildplatzhalter 3">
            <a:extLst>
              <a:ext uri="{FF2B5EF4-FFF2-40B4-BE49-F238E27FC236}">
                <a16:creationId xmlns:a16="http://schemas.microsoft.com/office/drawing/2014/main" id="{3375DECB-FE10-E106-8011-03A804737A00}"/>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836CAC6E-B7AC-4238-25EA-06B4C371984B}"/>
              </a:ext>
            </a:extLst>
          </p:cNvPr>
          <p:cNvSpPr>
            <a:spLocks noGrp="1"/>
          </p:cNvSpPr>
          <p:nvPr>
            <p:ph type="body" sz="quarter" idx="3"/>
          </p:nvPr>
        </p:nvSpPr>
        <p:spPr>
          <a:xfrm>
            <a:off x="679450" y="4716463"/>
            <a:ext cx="5438775" cy="4465637"/>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53A4EB2B-7D6C-ED3C-8CAE-7A1D28A176F1}"/>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cs typeface="Arial" charset="0"/>
              </a:defRPr>
            </a:lvl1pPr>
          </a:lstStyle>
          <a:p>
            <a:pPr>
              <a:defRPr/>
            </a:pPr>
            <a:endParaRPr lang="de-DE"/>
          </a:p>
        </p:txBody>
      </p:sp>
      <p:sp>
        <p:nvSpPr>
          <p:cNvPr id="7" name="Foliennummernplatzhalter 6">
            <a:extLst>
              <a:ext uri="{FF2B5EF4-FFF2-40B4-BE49-F238E27FC236}">
                <a16:creationId xmlns:a16="http://schemas.microsoft.com/office/drawing/2014/main" id="{15E16555-6DB6-DAAA-CAC7-EA073EBBB07E}"/>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F5117B8-C7EF-4B07-9AC4-16F3F4A021C7}"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95536" y="267494"/>
            <a:ext cx="7344816" cy="1102519"/>
          </a:xfrm>
          <a:prstGeom prst="rect">
            <a:avLst/>
          </a:prstGeom>
          <a:noFill/>
        </p:spPr>
        <p:txBody>
          <a:bodyPr/>
          <a:lstStyle/>
          <a:p>
            <a:r>
              <a:rPr lang="de-DE"/>
              <a:t>Mastertitelformat bearbeiten</a:t>
            </a:r>
            <a:endParaRPr lang="de-DE" dirty="0"/>
          </a:p>
        </p:txBody>
      </p:sp>
      <p:sp>
        <p:nvSpPr>
          <p:cNvPr id="3" name="Untertitel 2"/>
          <p:cNvSpPr>
            <a:spLocks noGrp="1"/>
          </p:cNvSpPr>
          <p:nvPr>
            <p:ph type="subTitle" idx="1"/>
          </p:nvPr>
        </p:nvSpPr>
        <p:spPr>
          <a:xfrm>
            <a:off x="395536" y="1584325"/>
            <a:ext cx="6400800" cy="1314450"/>
          </a:xfrm>
          <a:prstGeom prst="rect">
            <a:avLst/>
          </a:prstGeo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Master-Untertitelformat bearbeiten</a:t>
            </a:r>
            <a:endParaRPr lang="de-DE" dirty="0"/>
          </a:p>
        </p:txBody>
      </p:sp>
    </p:spTree>
    <p:extLst>
      <p:ext uri="{BB962C8B-B14F-4D97-AF65-F5344CB8AC3E}">
        <p14:creationId xmlns:p14="http://schemas.microsoft.com/office/powerpoint/2010/main" val="11310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Titel 1"/>
          <p:cNvSpPr>
            <a:spLocks noGrp="1"/>
          </p:cNvSpPr>
          <p:nvPr>
            <p:ph type="title"/>
          </p:nvPr>
        </p:nvSpPr>
        <p:spPr>
          <a:xfrm>
            <a:off x="395536" y="267494"/>
            <a:ext cx="7344816" cy="857250"/>
          </a:xfrm>
          <a:prstGeom prst="rect">
            <a:avLst/>
          </a:prstGeom>
        </p:spPr>
        <p:txBody>
          <a:bodyPr/>
          <a:lstStyle/>
          <a:p>
            <a:r>
              <a:rPr lang="de-DE"/>
              <a:t>Mastertitelformat bearbeiten</a:t>
            </a:r>
            <a:endParaRPr lang="de-DE" dirty="0"/>
          </a:p>
        </p:txBody>
      </p:sp>
      <p:sp>
        <p:nvSpPr>
          <p:cNvPr id="5" name="Inhaltsplatzhalter 2"/>
          <p:cNvSpPr>
            <a:spLocks noGrp="1"/>
          </p:cNvSpPr>
          <p:nvPr>
            <p:ph idx="1"/>
          </p:nvPr>
        </p:nvSpPr>
        <p:spPr>
          <a:xfrm>
            <a:off x="395536" y="1353344"/>
            <a:ext cx="7344816" cy="2664633"/>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55005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1"/>
          <p:cNvSpPr>
            <a:spLocks noGrp="1"/>
          </p:cNvSpPr>
          <p:nvPr>
            <p:ph type="title"/>
          </p:nvPr>
        </p:nvSpPr>
        <p:spPr>
          <a:xfrm>
            <a:off x="344760" y="261427"/>
            <a:ext cx="7395592" cy="857250"/>
          </a:xfrm>
          <a:prstGeom prst="rect">
            <a:avLst/>
          </a:prstGeom>
        </p:spPr>
        <p:txBody>
          <a:bodyPr/>
          <a:lstStyle/>
          <a:p>
            <a:r>
              <a:rPr lang="de-DE"/>
              <a:t>Mastertitelformat bearbeiten</a:t>
            </a:r>
            <a:endParaRPr lang="de-DE" dirty="0"/>
          </a:p>
        </p:txBody>
      </p:sp>
      <p:sp>
        <p:nvSpPr>
          <p:cNvPr id="6" name="Inhaltsplatzhalter 2"/>
          <p:cNvSpPr>
            <a:spLocks noGrp="1"/>
          </p:cNvSpPr>
          <p:nvPr>
            <p:ph sz="half" idx="1"/>
          </p:nvPr>
        </p:nvSpPr>
        <p:spPr>
          <a:xfrm>
            <a:off x="344760" y="1200839"/>
            <a:ext cx="3657600" cy="2811071"/>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2"/>
          </p:nvPr>
        </p:nvSpPr>
        <p:spPr>
          <a:xfrm>
            <a:off x="4154760" y="1200839"/>
            <a:ext cx="3585592" cy="2811071"/>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21896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7" name="Titel 1"/>
          <p:cNvSpPr>
            <a:spLocks noGrp="1"/>
          </p:cNvSpPr>
          <p:nvPr>
            <p:ph type="title"/>
          </p:nvPr>
        </p:nvSpPr>
        <p:spPr>
          <a:xfrm>
            <a:off x="374847" y="195486"/>
            <a:ext cx="7293497" cy="857250"/>
          </a:xfrm>
          <a:prstGeom prst="rect">
            <a:avLst/>
          </a:prstGeom>
        </p:spPr>
        <p:txBody>
          <a:bodyPr/>
          <a:lstStyle>
            <a:lvl1pPr>
              <a:defRPr/>
            </a:lvl1pPr>
          </a:lstStyle>
          <a:p>
            <a:r>
              <a:rPr lang="de-DE"/>
              <a:t>Mastertitelformat bearbeiten</a:t>
            </a:r>
            <a:endParaRPr lang="de-DE" dirty="0"/>
          </a:p>
        </p:txBody>
      </p:sp>
      <p:sp>
        <p:nvSpPr>
          <p:cNvPr id="8" name="Textplatzhalter 2"/>
          <p:cNvSpPr>
            <a:spLocks noGrp="1"/>
          </p:cNvSpPr>
          <p:nvPr>
            <p:ph type="body" idx="1"/>
          </p:nvPr>
        </p:nvSpPr>
        <p:spPr>
          <a:xfrm>
            <a:off x="374847" y="1140842"/>
            <a:ext cx="3765105"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3"/>
          <p:cNvSpPr>
            <a:spLocks noGrp="1"/>
          </p:cNvSpPr>
          <p:nvPr>
            <p:ph sz="half" idx="2"/>
          </p:nvPr>
        </p:nvSpPr>
        <p:spPr>
          <a:xfrm>
            <a:off x="374847" y="1620664"/>
            <a:ext cx="3765105" cy="2494370"/>
          </a:xfrm>
          <a:prstGeom prst="rect">
            <a:avLst/>
          </a:prstGeo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4"/>
          <p:cNvSpPr>
            <a:spLocks noGrp="1"/>
          </p:cNvSpPr>
          <p:nvPr>
            <p:ph type="body" sz="quarter" idx="3"/>
          </p:nvPr>
        </p:nvSpPr>
        <p:spPr>
          <a:xfrm>
            <a:off x="4283969" y="1140842"/>
            <a:ext cx="3384375"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p:cNvSpPr>
            <a:spLocks noGrp="1"/>
          </p:cNvSpPr>
          <p:nvPr>
            <p:ph sz="quarter" idx="4"/>
          </p:nvPr>
        </p:nvSpPr>
        <p:spPr>
          <a:xfrm>
            <a:off x="4283969" y="1620664"/>
            <a:ext cx="3384375" cy="2494370"/>
          </a:xfrm>
          <a:prstGeom prst="rect">
            <a:avLst/>
          </a:prstGeom>
        </p:spPr>
        <p:txBody>
          <a:bodyPr/>
          <a:lstStyle>
            <a:lvl1pPr>
              <a:defRPr sz="2200"/>
            </a:lvl1pPr>
            <a:lvl2pPr>
              <a:defRPr sz="2000"/>
            </a:lvl2pPr>
            <a:lvl3pPr>
              <a:defRPr sz="1800"/>
            </a:lvl3pPr>
            <a:lvl4pPr>
              <a:defRPr sz="1600"/>
            </a:lvl4pPr>
            <a:lvl5pPr>
              <a:defRPr sz="14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2638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539552" y="267494"/>
            <a:ext cx="7200800" cy="857250"/>
          </a:xfrm>
          <a:prstGeom prst="rect">
            <a:avLst/>
          </a:prstGeom>
        </p:spPr>
        <p:txBody>
          <a:bodyPr/>
          <a:lstStyle/>
          <a:p>
            <a:r>
              <a:rPr lang="de-DE"/>
              <a:t>Mastertitelformat bearbeiten</a:t>
            </a:r>
            <a:endParaRPr lang="de-DE" dirty="0"/>
          </a:p>
        </p:txBody>
      </p:sp>
    </p:spTree>
    <p:extLst>
      <p:ext uri="{BB962C8B-B14F-4D97-AF65-F5344CB8AC3E}">
        <p14:creationId xmlns:p14="http://schemas.microsoft.com/office/powerpoint/2010/main" val="154494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68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457201" y="339502"/>
            <a:ext cx="3008313" cy="871538"/>
          </a:xfrm>
          <a:prstGeom prst="rect">
            <a:avLst/>
          </a:prstGeom>
        </p:spPr>
        <p:txBody>
          <a:bodyPr anchor="b"/>
          <a:lstStyle>
            <a:lvl1pPr algn="l">
              <a:defRPr sz="2000" b="1"/>
            </a:lvl1pPr>
          </a:lstStyle>
          <a:p>
            <a:r>
              <a:rPr lang="de-DE"/>
              <a:t>Mastertitelformat bearbeiten</a:t>
            </a:r>
            <a:endParaRPr lang="de-DE" dirty="0"/>
          </a:p>
        </p:txBody>
      </p:sp>
      <p:sp>
        <p:nvSpPr>
          <p:cNvPr id="6" name="Inhaltsplatzhalter 2"/>
          <p:cNvSpPr>
            <a:spLocks noGrp="1"/>
          </p:cNvSpPr>
          <p:nvPr>
            <p:ph idx="1"/>
          </p:nvPr>
        </p:nvSpPr>
        <p:spPr>
          <a:xfrm>
            <a:off x="3575050" y="335133"/>
            <a:ext cx="4165302" cy="4036817"/>
          </a:xfrm>
          <a:prstGeom prst="rect">
            <a:avLst/>
          </a:prstGeo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3"/>
          <p:cNvSpPr>
            <a:spLocks noGrp="1"/>
          </p:cNvSpPr>
          <p:nvPr>
            <p:ph type="body" sz="half" idx="2"/>
          </p:nvPr>
        </p:nvSpPr>
        <p:spPr>
          <a:xfrm>
            <a:off x="457201" y="1275606"/>
            <a:ext cx="3008313" cy="308966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177582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395536" y="339502"/>
            <a:ext cx="7344816" cy="857250"/>
          </a:xfrm>
          <a:prstGeom prst="rect">
            <a:avLst/>
          </a:prstGeom>
        </p:spPr>
        <p:txBody>
          <a:bodyPr/>
          <a:lstStyle/>
          <a:p>
            <a:r>
              <a:rPr lang="de-DE"/>
              <a:t>Mastertitelformat bearbeiten</a:t>
            </a:r>
          </a:p>
        </p:txBody>
      </p:sp>
      <p:sp>
        <p:nvSpPr>
          <p:cNvPr id="5" name="Inhaltsplatzhalter 4"/>
          <p:cNvSpPr>
            <a:spLocks noGrp="1"/>
          </p:cNvSpPr>
          <p:nvPr>
            <p:ph idx="1"/>
          </p:nvPr>
        </p:nvSpPr>
        <p:spPr>
          <a:xfrm>
            <a:off x="395536" y="1347291"/>
            <a:ext cx="7344816" cy="2664619"/>
          </a:xfrm>
          <a:prstGeom prst="rect">
            <a:avLst/>
          </a:prstGeom>
        </p:spPr>
        <p:txBody>
          <a:bodyPr/>
          <a:lstStyle>
            <a:lvl1pPr marL="0" indent="0">
              <a:buFontTx/>
              <a:buNone/>
              <a:defRPr/>
            </a:lvl1pPr>
          </a:lstStyle>
          <a:p>
            <a:pPr lvl="0"/>
            <a:r>
              <a:rPr lang="de-DE"/>
              <a:t>Mastertextformat bearbeiten</a:t>
            </a:r>
          </a:p>
        </p:txBody>
      </p:sp>
    </p:spTree>
    <p:extLst>
      <p:ext uri="{BB962C8B-B14F-4D97-AF65-F5344CB8AC3E}">
        <p14:creationId xmlns:p14="http://schemas.microsoft.com/office/powerpoint/2010/main" val="405350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5" name="Titel 1"/>
          <p:cNvSpPr>
            <a:spLocks noGrp="1"/>
          </p:cNvSpPr>
          <p:nvPr>
            <p:ph type="title"/>
          </p:nvPr>
        </p:nvSpPr>
        <p:spPr>
          <a:xfrm>
            <a:off x="323528" y="3199234"/>
            <a:ext cx="5486400" cy="425054"/>
          </a:xfrm>
          <a:prstGeom prst="rect">
            <a:avLst/>
          </a:prstGeom>
        </p:spPr>
        <p:txBody>
          <a:bodyPr anchor="b"/>
          <a:lstStyle>
            <a:lvl1pPr algn="l">
              <a:defRPr sz="2000" b="1"/>
            </a:lvl1pPr>
          </a:lstStyle>
          <a:p>
            <a:r>
              <a:rPr lang="de-DE"/>
              <a:t>Mastertitelformat bearbeiten</a:t>
            </a:r>
            <a:endParaRPr lang="de-DE" dirty="0"/>
          </a:p>
        </p:txBody>
      </p:sp>
      <p:sp>
        <p:nvSpPr>
          <p:cNvPr id="6" name="Bildplatzhalter 2"/>
          <p:cNvSpPr>
            <a:spLocks noGrp="1"/>
          </p:cNvSpPr>
          <p:nvPr>
            <p:ph type="pic" idx="1"/>
          </p:nvPr>
        </p:nvSpPr>
        <p:spPr>
          <a:xfrm>
            <a:off x="323528" y="339502"/>
            <a:ext cx="5486400" cy="2688443"/>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7" name="Textplatzhalter 3"/>
          <p:cNvSpPr>
            <a:spLocks noGrp="1"/>
          </p:cNvSpPr>
          <p:nvPr>
            <p:ph type="body" sz="half" idx="2"/>
          </p:nvPr>
        </p:nvSpPr>
        <p:spPr>
          <a:xfrm>
            <a:off x="323528" y="3624287"/>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74020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31" name="Rectangle 23">
            <a:extLst>
              <a:ext uri="{FF2B5EF4-FFF2-40B4-BE49-F238E27FC236}">
                <a16:creationId xmlns:a16="http://schemas.microsoft.com/office/drawing/2014/main" id="{957BE03B-D955-90A0-6614-08C6835DA484}"/>
              </a:ext>
            </a:extLst>
          </p:cNvPr>
          <p:cNvSpPr>
            <a:spLocks noChangeArrowheads="1"/>
          </p:cNvSpPr>
          <p:nvPr/>
        </p:nvSpPr>
        <p:spPr bwMode="auto">
          <a:xfrm>
            <a:off x="152400" y="4776788"/>
            <a:ext cx="672306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900" dirty="0">
                <a:solidFill>
                  <a:srgbClr val="00407A"/>
                </a:solidFill>
                <a:latin typeface="Arial" charset="0"/>
              </a:rPr>
              <a:t>Samet Akcabay | Masterarbeit | Lehrstuhl für Informatik, insbesondere Mobile Softwaresysteme/Mobilität</a:t>
            </a:r>
          </a:p>
        </p:txBody>
      </p:sp>
      <p:cxnSp>
        <p:nvCxnSpPr>
          <p:cNvPr id="101" name="Gerade Verbindung 100">
            <a:extLst>
              <a:ext uri="{FF2B5EF4-FFF2-40B4-BE49-F238E27FC236}">
                <a16:creationId xmlns:a16="http://schemas.microsoft.com/office/drawing/2014/main" id="{6AA9FA71-8D18-5E1C-7E07-FAD621AB36A3}"/>
              </a:ext>
            </a:extLst>
          </p:cNvPr>
          <p:cNvCxnSpPr/>
          <p:nvPr/>
        </p:nvCxnSpPr>
        <p:spPr>
          <a:xfrm>
            <a:off x="152400" y="4732338"/>
            <a:ext cx="8642350" cy="0"/>
          </a:xfrm>
          <a:prstGeom prst="line">
            <a:avLst/>
          </a:prstGeom>
          <a:ln>
            <a:solidFill>
              <a:srgbClr val="2C5884"/>
            </a:solidFill>
          </a:ln>
        </p:spPr>
        <p:style>
          <a:lnRef idx="1">
            <a:schemeClr val="accent1"/>
          </a:lnRef>
          <a:fillRef idx="0">
            <a:schemeClr val="accent1"/>
          </a:fillRef>
          <a:effectRef idx="0">
            <a:schemeClr val="accent1"/>
          </a:effectRef>
          <a:fontRef idx="minor">
            <a:schemeClr val="tx1"/>
          </a:fontRef>
        </p:style>
      </p:cxnSp>
      <p:sp>
        <p:nvSpPr>
          <p:cNvPr id="102" name="Rectangle 23">
            <a:extLst>
              <a:ext uri="{FF2B5EF4-FFF2-40B4-BE49-F238E27FC236}">
                <a16:creationId xmlns:a16="http://schemas.microsoft.com/office/drawing/2014/main" id="{CA70B512-620C-33DF-DDD0-857F97221C75}"/>
              </a:ext>
            </a:extLst>
          </p:cNvPr>
          <p:cNvSpPr>
            <a:spLocks noChangeArrowheads="1"/>
          </p:cNvSpPr>
          <p:nvPr/>
        </p:nvSpPr>
        <p:spPr bwMode="auto">
          <a:xfrm>
            <a:off x="7812088" y="4732338"/>
            <a:ext cx="1066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r>
              <a:rPr lang="de-DE" altLang="de-DE" sz="900">
                <a:solidFill>
                  <a:srgbClr val="00407A"/>
                </a:solidFill>
                <a:latin typeface="Arial" panose="020B0604020202020204" pitchFamily="34" charset="0"/>
              </a:rPr>
              <a:t>S. </a:t>
            </a:r>
            <a:fld id="{4998C090-3B56-4676-A187-282D30900671}" type="slidenum">
              <a:rPr lang="de-DE" altLang="de-DE" sz="900">
                <a:solidFill>
                  <a:srgbClr val="00407A"/>
                </a:solidFill>
                <a:latin typeface="Arial" panose="020B0604020202020204" pitchFamily="34" charset="0"/>
              </a:rPr>
              <a:pPr algn="r" eaLnBrk="1" hangingPunct="1"/>
              <a:t>‹Nr.›</a:t>
            </a:fld>
            <a:endParaRPr lang="de-DE" altLang="de-DE" sz="900">
              <a:solidFill>
                <a:srgbClr val="00407A"/>
              </a:solidFill>
              <a:latin typeface="Arial" panose="020B0604020202020204" pitchFamily="34" charset="0"/>
            </a:endParaRPr>
          </a:p>
        </p:txBody>
      </p:sp>
      <p:sp>
        <p:nvSpPr>
          <p:cNvPr id="1029" name="AutoShape 8">
            <a:extLst>
              <a:ext uri="{FF2B5EF4-FFF2-40B4-BE49-F238E27FC236}">
                <a16:creationId xmlns:a16="http://schemas.microsoft.com/office/drawing/2014/main" id="{F0CD4DA6-7460-2992-D553-46BF37CBDE48}"/>
              </a:ext>
            </a:extLst>
          </p:cNvPr>
          <p:cNvSpPr>
            <a:spLocks noChangeAspect="1" noChangeArrowheads="1"/>
          </p:cNvSpPr>
          <p:nvPr/>
        </p:nvSpPr>
        <p:spPr bwMode="auto">
          <a:xfrm>
            <a:off x="8172450" y="123825"/>
            <a:ext cx="84931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endParaRPr lang="de-DE" altLang="de-DE"/>
          </a:p>
        </p:txBody>
      </p:sp>
      <p:pic>
        <p:nvPicPr>
          <p:cNvPr id="1030" name="Grafik 10">
            <a:extLst>
              <a:ext uri="{FF2B5EF4-FFF2-40B4-BE49-F238E27FC236}">
                <a16:creationId xmlns:a16="http://schemas.microsoft.com/office/drawing/2014/main" id="{F987370C-3723-FA16-EE84-3D2A26186F0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999413" y="26828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fontAlgn="base" hangingPunct="1">
        <a:spcBef>
          <a:spcPct val="0"/>
        </a:spcBef>
        <a:spcAft>
          <a:spcPct val="0"/>
        </a:spcAft>
        <a:defRPr sz="2800">
          <a:solidFill>
            <a:srgbClr val="00407A"/>
          </a:solidFill>
          <a:latin typeface="Arial" charset="0"/>
          <a:ea typeface="+mj-ea"/>
          <a:cs typeface="+mj-cs"/>
        </a:defRPr>
      </a:lvl1pPr>
      <a:lvl2pPr algn="l" rtl="0" eaLnBrk="1" fontAlgn="base" hangingPunct="1">
        <a:spcBef>
          <a:spcPct val="0"/>
        </a:spcBef>
        <a:spcAft>
          <a:spcPct val="0"/>
        </a:spcAft>
        <a:defRPr sz="2800">
          <a:solidFill>
            <a:srgbClr val="00407A"/>
          </a:solidFill>
          <a:latin typeface="Arial" charset="0"/>
        </a:defRPr>
      </a:lvl2pPr>
      <a:lvl3pPr algn="l" rtl="0" eaLnBrk="1" fontAlgn="base" hangingPunct="1">
        <a:spcBef>
          <a:spcPct val="0"/>
        </a:spcBef>
        <a:spcAft>
          <a:spcPct val="0"/>
        </a:spcAft>
        <a:defRPr sz="2800">
          <a:solidFill>
            <a:srgbClr val="00407A"/>
          </a:solidFill>
          <a:latin typeface="Arial" charset="0"/>
        </a:defRPr>
      </a:lvl3pPr>
      <a:lvl4pPr algn="l" rtl="0" eaLnBrk="1" fontAlgn="base" hangingPunct="1">
        <a:spcBef>
          <a:spcPct val="0"/>
        </a:spcBef>
        <a:spcAft>
          <a:spcPct val="0"/>
        </a:spcAft>
        <a:defRPr sz="2800">
          <a:solidFill>
            <a:srgbClr val="00407A"/>
          </a:solidFill>
          <a:latin typeface="Arial" charset="0"/>
        </a:defRPr>
      </a:lvl4pPr>
      <a:lvl5pPr algn="l" rtl="0" eaLnBrk="1" fontAlgn="base" hangingPunct="1">
        <a:spcBef>
          <a:spcPct val="0"/>
        </a:spcBef>
        <a:spcAft>
          <a:spcPct val="0"/>
        </a:spcAft>
        <a:defRPr sz="2800">
          <a:solidFill>
            <a:srgbClr val="00407A"/>
          </a:solidFill>
          <a:latin typeface="Arial" charset="0"/>
        </a:defRPr>
      </a:lvl5pPr>
      <a:lvl6pPr marL="457200" algn="l" rtl="0" eaLnBrk="1" fontAlgn="base" hangingPunct="1">
        <a:spcBef>
          <a:spcPct val="0"/>
        </a:spcBef>
        <a:spcAft>
          <a:spcPct val="0"/>
        </a:spcAft>
        <a:defRPr sz="2800" b="1">
          <a:solidFill>
            <a:srgbClr val="00407A"/>
          </a:solidFill>
          <a:latin typeface="UB Scala" pitchFamily="2" charset="0"/>
        </a:defRPr>
      </a:lvl6pPr>
      <a:lvl7pPr marL="914400" algn="l" rtl="0" eaLnBrk="1" fontAlgn="base" hangingPunct="1">
        <a:spcBef>
          <a:spcPct val="0"/>
        </a:spcBef>
        <a:spcAft>
          <a:spcPct val="0"/>
        </a:spcAft>
        <a:defRPr sz="2800" b="1">
          <a:solidFill>
            <a:srgbClr val="00407A"/>
          </a:solidFill>
          <a:latin typeface="UB Scala" pitchFamily="2" charset="0"/>
        </a:defRPr>
      </a:lvl7pPr>
      <a:lvl8pPr marL="1371600" algn="l" rtl="0" eaLnBrk="1" fontAlgn="base" hangingPunct="1">
        <a:spcBef>
          <a:spcPct val="0"/>
        </a:spcBef>
        <a:spcAft>
          <a:spcPct val="0"/>
        </a:spcAft>
        <a:defRPr sz="2800" b="1">
          <a:solidFill>
            <a:srgbClr val="00407A"/>
          </a:solidFill>
          <a:latin typeface="UB Scala" pitchFamily="2" charset="0"/>
        </a:defRPr>
      </a:lvl8pPr>
      <a:lvl9pPr marL="1828800" algn="l" rtl="0" eaLnBrk="1" fontAlgn="base" hangingPunct="1">
        <a:spcBef>
          <a:spcPct val="0"/>
        </a:spcBef>
        <a:spcAft>
          <a:spcPct val="0"/>
        </a:spcAft>
        <a:defRPr sz="2800" b="1">
          <a:solidFill>
            <a:srgbClr val="00407A"/>
          </a:solidFill>
          <a:latin typeface="UB Scala" pitchFamily="2" charset="0"/>
        </a:defRPr>
      </a:lvl9pPr>
    </p:titleStyle>
    <p:bodyStyle>
      <a:lvl1pPr marL="342900" indent="-342900" algn="l" rtl="0" eaLnBrk="1" fontAlgn="base" hangingPunct="1">
        <a:spcBef>
          <a:spcPct val="20000"/>
        </a:spcBef>
        <a:spcAft>
          <a:spcPct val="0"/>
        </a:spcAft>
        <a:buChar char="•"/>
        <a:defRPr sz="2200">
          <a:solidFill>
            <a:schemeClr val="tx1"/>
          </a:solidFill>
          <a:latin typeface="Arial" charset="0"/>
          <a:ea typeface="+mn-ea"/>
          <a:cs typeface="+mn-cs"/>
        </a:defRPr>
      </a:lvl1pPr>
      <a:lvl2pPr marL="742950" indent="-285750" algn="l" rtl="0" eaLnBrk="1" fontAlgn="base" hangingPunct="1">
        <a:spcBef>
          <a:spcPct val="20000"/>
        </a:spcBef>
        <a:spcAft>
          <a:spcPct val="0"/>
        </a:spcAft>
        <a:buChar char="•"/>
        <a:defRPr sz="2000">
          <a:solidFill>
            <a:schemeClr val="tx1"/>
          </a:solidFill>
          <a:latin typeface="Arial" charset="0"/>
        </a:defRPr>
      </a:lvl2pPr>
      <a:lvl3pPr marL="1143000" indent="-228600" algn="l" rtl="0" eaLnBrk="1" fontAlgn="base" hangingPunct="1">
        <a:spcBef>
          <a:spcPct val="20000"/>
        </a:spcBef>
        <a:spcAft>
          <a:spcPct val="0"/>
        </a:spcAft>
        <a:buFont typeface="Wingdings" panose="05000000000000000000" pitchFamily="2" charset="2"/>
        <a:buChar char="§"/>
        <a:defRPr>
          <a:solidFill>
            <a:schemeClr val="tx1"/>
          </a:solidFill>
          <a:latin typeface="Arial" charset="0"/>
        </a:defRPr>
      </a:lvl3pPr>
      <a:lvl4pPr marL="1600200" indent="-228600" algn="l" rtl="0" eaLnBrk="1" fontAlgn="base" hangingPunct="1">
        <a:spcBef>
          <a:spcPct val="20000"/>
        </a:spcBef>
        <a:spcAft>
          <a:spcPct val="0"/>
        </a:spcAft>
        <a:buChar char="+"/>
        <a:defRPr sz="1600">
          <a:solidFill>
            <a:schemeClr val="tx1"/>
          </a:solidFill>
          <a:latin typeface="Arial" charset="0"/>
        </a:defRPr>
      </a:lvl4pPr>
      <a:lvl5pPr marL="2057400" indent="-228600" algn="l" rtl="0" eaLnBrk="1" fontAlgn="base" hangingPunct="1">
        <a:spcBef>
          <a:spcPct val="20000"/>
        </a:spcBef>
        <a:spcAft>
          <a:spcPct val="0"/>
        </a:spcAft>
        <a:buChar char="–"/>
        <a:defRPr sz="1400">
          <a:solidFill>
            <a:schemeClr val="tx1"/>
          </a:solidFill>
          <a:latin typeface="Arial"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26" Type="http://schemas.openxmlformats.org/officeDocument/2006/relationships/image" Target="../media/image18.png"/><Relationship Id="rId117" Type="http://schemas.openxmlformats.org/officeDocument/2006/relationships/customXml" Target="../ink/ink55.xml"/><Relationship Id="rId21" Type="http://schemas.openxmlformats.org/officeDocument/2006/relationships/customXml" Target="../ink/ink7.xml"/><Relationship Id="rId42" Type="http://schemas.openxmlformats.org/officeDocument/2006/relationships/image" Target="../media/image26.png"/><Relationship Id="rId47" Type="http://schemas.openxmlformats.org/officeDocument/2006/relationships/customXml" Target="../ink/ink20.xml"/><Relationship Id="rId63" Type="http://schemas.openxmlformats.org/officeDocument/2006/relationships/customXml" Target="../ink/ink28.xml"/><Relationship Id="rId68" Type="http://schemas.openxmlformats.org/officeDocument/2006/relationships/image" Target="../media/image39.png"/><Relationship Id="rId84" Type="http://schemas.openxmlformats.org/officeDocument/2006/relationships/image" Target="../media/image47.png"/><Relationship Id="rId89" Type="http://schemas.openxmlformats.org/officeDocument/2006/relationships/customXml" Target="../ink/ink41.xml"/><Relationship Id="rId112" Type="http://schemas.openxmlformats.org/officeDocument/2006/relationships/image" Target="../media/image61.png"/><Relationship Id="rId16" Type="http://schemas.openxmlformats.org/officeDocument/2006/relationships/image" Target="../media/image13.png"/><Relationship Id="rId107" Type="http://schemas.openxmlformats.org/officeDocument/2006/relationships/customXml" Target="../ink/ink50.xml"/><Relationship Id="rId11" Type="http://schemas.openxmlformats.org/officeDocument/2006/relationships/customXml" Target="../ink/ink2.xml"/><Relationship Id="rId32" Type="http://schemas.openxmlformats.org/officeDocument/2006/relationships/image" Target="../media/image21.png"/><Relationship Id="rId37" Type="http://schemas.openxmlformats.org/officeDocument/2006/relationships/customXml" Target="../ink/ink15.xml"/><Relationship Id="rId53" Type="http://schemas.openxmlformats.org/officeDocument/2006/relationships/customXml" Target="../ink/ink23.xml"/><Relationship Id="rId58" Type="http://schemas.openxmlformats.org/officeDocument/2006/relationships/image" Target="../media/image34.png"/><Relationship Id="rId74" Type="http://schemas.openxmlformats.org/officeDocument/2006/relationships/image" Target="../media/image42.png"/><Relationship Id="rId79" Type="http://schemas.openxmlformats.org/officeDocument/2006/relationships/customXml" Target="../ink/ink36.xml"/><Relationship Id="rId102" Type="http://schemas.openxmlformats.org/officeDocument/2006/relationships/image" Target="../media/image56.png"/><Relationship Id="rId123" Type="http://schemas.openxmlformats.org/officeDocument/2006/relationships/customXml" Target="../ink/ink57.xml"/><Relationship Id="rId5" Type="http://schemas.openxmlformats.org/officeDocument/2006/relationships/image" Target="../media/image7.png"/><Relationship Id="rId90" Type="http://schemas.openxmlformats.org/officeDocument/2006/relationships/image" Target="../media/image50.png"/><Relationship Id="rId95" Type="http://schemas.openxmlformats.org/officeDocument/2006/relationships/customXml" Target="../ink/ink44.xml"/><Relationship Id="rId22" Type="http://schemas.openxmlformats.org/officeDocument/2006/relationships/image" Target="../media/image16.png"/><Relationship Id="rId27" Type="http://schemas.openxmlformats.org/officeDocument/2006/relationships/customXml" Target="../ink/ink10.xml"/><Relationship Id="rId43" Type="http://schemas.openxmlformats.org/officeDocument/2006/relationships/customXml" Target="../ink/ink18.xml"/><Relationship Id="rId48" Type="http://schemas.openxmlformats.org/officeDocument/2006/relationships/image" Target="../media/image29.png"/><Relationship Id="rId64" Type="http://schemas.openxmlformats.org/officeDocument/2006/relationships/image" Target="../media/image37.png"/><Relationship Id="rId69" Type="http://schemas.openxmlformats.org/officeDocument/2006/relationships/customXml" Target="../ink/ink31.xml"/><Relationship Id="rId113" Type="http://schemas.openxmlformats.org/officeDocument/2006/relationships/customXml" Target="../ink/ink53.xml"/><Relationship Id="rId118" Type="http://schemas.openxmlformats.org/officeDocument/2006/relationships/image" Target="../media/image64.png"/><Relationship Id="rId80" Type="http://schemas.openxmlformats.org/officeDocument/2006/relationships/image" Target="../media/image45.png"/><Relationship Id="rId85" Type="http://schemas.openxmlformats.org/officeDocument/2006/relationships/customXml" Target="../ink/ink39.xml"/><Relationship Id="rId12" Type="http://schemas.openxmlformats.org/officeDocument/2006/relationships/image" Target="../media/image11.png"/><Relationship Id="rId17" Type="http://schemas.openxmlformats.org/officeDocument/2006/relationships/customXml" Target="../ink/ink5.xml"/><Relationship Id="rId33" Type="http://schemas.openxmlformats.org/officeDocument/2006/relationships/customXml" Target="../ink/ink13.xml"/><Relationship Id="rId38" Type="http://schemas.openxmlformats.org/officeDocument/2006/relationships/image" Target="../media/image24.png"/><Relationship Id="rId59" Type="http://schemas.openxmlformats.org/officeDocument/2006/relationships/customXml" Target="../ink/ink26.xml"/><Relationship Id="rId103" Type="http://schemas.openxmlformats.org/officeDocument/2006/relationships/customXml" Target="../ink/ink48.xml"/><Relationship Id="rId108" Type="http://schemas.openxmlformats.org/officeDocument/2006/relationships/image" Target="../media/image59.png"/><Relationship Id="rId124" Type="http://schemas.openxmlformats.org/officeDocument/2006/relationships/image" Target="../media/image67.png"/><Relationship Id="rId54" Type="http://schemas.openxmlformats.org/officeDocument/2006/relationships/image" Target="../media/image32.png"/><Relationship Id="rId70" Type="http://schemas.openxmlformats.org/officeDocument/2006/relationships/image" Target="../media/image40.png"/><Relationship Id="rId75" Type="http://schemas.openxmlformats.org/officeDocument/2006/relationships/customXml" Target="../ink/ink34.xml"/><Relationship Id="rId91" Type="http://schemas.openxmlformats.org/officeDocument/2006/relationships/customXml" Target="../ink/ink42.xml"/><Relationship Id="rId96"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8.png"/><Relationship Id="rId23" Type="http://schemas.openxmlformats.org/officeDocument/2006/relationships/customXml" Target="../ink/ink8.xml"/><Relationship Id="rId28" Type="http://schemas.openxmlformats.org/officeDocument/2006/relationships/image" Target="../media/image19.png"/><Relationship Id="rId49" Type="http://schemas.openxmlformats.org/officeDocument/2006/relationships/customXml" Target="../ink/ink21.xml"/><Relationship Id="rId114" Type="http://schemas.openxmlformats.org/officeDocument/2006/relationships/image" Target="../media/image62.png"/><Relationship Id="rId44" Type="http://schemas.openxmlformats.org/officeDocument/2006/relationships/image" Target="../media/image27.png"/><Relationship Id="rId60" Type="http://schemas.openxmlformats.org/officeDocument/2006/relationships/image" Target="../media/image35.png"/><Relationship Id="rId65" Type="http://schemas.openxmlformats.org/officeDocument/2006/relationships/customXml" Target="../ink/ink29.xml"/><Relationship Id="rId81" Type="http://schemas.openxmlformats.org/officeDocument/2006/relationships/customXml" Target="../ink/ink37.xml"/><Relationship Id="rId86" Type="http://schemas.openxmlformats.org/officeDocument/2006/relationships/image" Target="../media/image48.png"/><Relationship Id="rId4" Type="http://schemas.openxmlformats.org/officeDocument/2006/relationships/image" Target="../media/image6.svg"/><Relationship Id="rId9" Type="http://schemas.openxmlformats.org/officeDocument/2006/relationships/customXml" Target="../ink/ink1.xml"/><Relationship Id="rId13" Type="http://schemas.openxmlformats.org/officeDocument/2006/relationships/customXml" Target="../ink/ink3.xml"/><Relationship Id="rId18" Type="http://schemas.openxmlformats.org/officeDocument/2006/relationships/image" Target="../media/image14.png"/><Relationship Id="rId39" Type="http://schemas.openxmlformats.org/officeDocument/2006/relationships/customXml" Target="../ink/ink16.xml"/><Relationship Id="rId109" Type="http://schemas.openxmlformats.org/officeDocument/2006/relationships/customXml" Target="../ink/ink51.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4.xml"/><Relationship Id="rId76" Type="http://schemas.openxmlformats.org/officeDocument/2006/relationships/image" Target="../media/image43.png"/><Relationship Id="rId97" Type="http://schemas.openxmlformats.org/officeDocument/2006/relationships/customXml" Target="../ink/ink45.xml"/><Relationship Id="rId104" Type="http://schemas.openxmlformats.org/officeDocument/2006/relationships/image" Target="../media/image57.png"/><Relationship Id="rId120" Type="http://schemas.openxmlformats.org/officeDocument/2006/relationships/image" Target="../media/image65.png"/><Relationship Id="rId125" Type="http://schemas.openxmlformats.org/officeDocument/2006/relationships/customXml" Target="../ink/ink58.xml"/><Relationship Id="rId7" Type="http://schemas.openxmlformats.org/officeDocument/2006/relationships/image" Target="../media/image9.jpeg"/><Relationship Id="rId71" Type="http://schemas.openxmlformats.org/officeDocument/2006/relationships/customXml" Target="../ink/ink32.xml"/><Relationship Id="rId92" Type="http://schemas.openxmlformats.org/officeDocument/2006/relationships/image" Target="../media/image51.png"/><Relationship Id="rId2" Type="http://schemas.openxmlformats.org/officeDocument/2006/relationships/image" Target="../media/image4.png"/><Relationship Id="rId29" Type="http://schemas.openxmlformats.org/officeDocument/2006/relationships/customXml" Target="../ink/ink11.xml"/><Relationship Id="rId24" Type="http://schemas.openxmlformats.org/officeDocument/2006/relationships/image" Target="../media/image17.png"/><Relationship Id="rId40" Type="http://schemas.openxmlformats.org/officeDocument/2006/relationships/image" Target="../media/image25.png"/><Relationship Id="rId45" Type="http://schemas.openxmlformats.org/officeDocument/2006/relationships/customXml" Target="../ink/ink19.xml"/><Relationship Id="rId66" Type="http://schemas.openxmlformats.org/officeDocument/2006/relationships/image" Target="../media/image38.png"/><Relationship Id="rId87" Type="http://schemas.openxmlformats.org/officeDocument/2006/relationships/customXml" Target="../ink/ink40.xml"/><Relationship Id="rId110" Type="http://schemas.openxmlformats.org/officeDocument/2006/relationships/image" Target="../media/image60.png"/><Relationship Id="rId115" Type="http://schemas.openxmlformats.org/officeDocument/2006/relationships/customXml" Target="../ink/ink54.xml"/><Relationship Id="rId61" Type="http://schemas.openxmlformats.org/officeDocument/2006/relationships/customXml" Target="../ink/ink27.xml"/><Relationship Id="rId82" Type="http://schemas.openxmlformats.org/officeDocument/2006/relationships/image" Target="../media/image46.png"/><Relationship Id="rId19" Type="http://schemas.openxmlformats.org/officeDocument/2006/relationships/customXml" Target="../ink/ink6.xml"/><Relationship Id="rId14" Type="http://schemas.openxmlformats.org/officeDocument/2006/relationships/image" Target="../media/image12.png"/><Relationship Id="rId30" Type="http://schemas.openxmlformats.org/officeDocument/2006/relationships/image" Target="../media/image20.png"/><Relationship Id="rId35" Type="http://schemas.openxmlformats.org/officeDocument/2006/relationships/customXml" Target="../ink/ink14.xml"/><Relationship Id="rId56" Type="http://schemas.openxmlformats.org/officeDocument/2006/relationships/image" Target="../media/image33.png"/><Relationship Id="rId77" Type="http://schemas.openxmlformats.org/officeDocument/2006/relationships/customXml" Target="../ink/ink35.xml"/><Relationship Id="rId100" Type="http://schemas.openxmlformats.org/officeDocument/2006/relationships/image" Target="../media/image55.png"/><Relationship Id="rId105" Type="http://schemas.openxmlformats.org/officeDocument/2006/relationships/customXml" Target="../ink/ink49.xml"/><Relationship Id="rId8" Type="http://schemas.openxmlformats.org/officeDocument/2006/relationships/image" Target="../media/image3.jpeg"/><Relationship Id="rId51" Type="http://schemas.openxmlformats.org/officeDocument/2006/relationships/customXml" Target="../ink/ink22.xml"/><Relationship Id="rId72" Type="http://schemas.openxmlformats.org/officeDocument/2006/relationships/image" Target="../media/image41.png"/><Relationship Id="rId93" Type="http://schemas.openxmlformats.org/officeDocument/2006/relationships/customXml" Target="../ink/ink43.xml"/><Relationship Id="rId98" Type="http://schemas.openxmlformats.org/officeDocument/2006/relationships/image" Target="../media/image54.png"/><Relationship Id="rId121" Type="http://schemas.openxmlformats.org/officeDocument/2006/relationships/customXml" Target="../ink/ink56.xml"/><Relationship Id="rId3" Type="http://schemas.openxmlformats.org/officeDocument/2006/relationships/image" Target="../media/image5.png"/><Relationship Id="rId25" Type="http://schemas.openxmlformats.org/officeDocument/2006/relationships/customXml" Target="../ink/ink9.xml"/><Relationship Id="rId46" Type="http://schemas.openxmlformats.org/officeDocument/2006/relationships/image" Target="../media/image28.png"/><Relationship Id="rId67" Type="http://schemas.openxmlformats.org/officeDocument/2006/relationships/customXml" Target="../ink/ink30.xml"/><Relationship Id="rId116" Type="http://schemas.openxmlformats.org/officeDocument/2006/relationships/image" Target="../media/image63.png"/><Relationship Id="rId20" Type="http://schemas.openxmlformats.org/officeDocument/2006/relationships/image" Target="../media/image15.png"/><Relationship Id="rId41" Type="http://schemas.openxmlformats.org/officeDocument/2006/relationships/customXml" Target="../ink/ink17.xml"/><Relationship Id="rId62" Type="http://schemas.openxmlformats.org/officeDocument/2006/relationships/image" Target="../media/image36.png"/><Relationship Id="rId83" Type="http://schemas.openxmlformats.org/officeDocument/2006/relationships/customXml" Target="../ink/ink38.xml"/><Relationship Id="rId88" Type="http://schemas.openxmlformats.org/officeDocument/2006/relationships/image" Target="../media/image49.png"/><Relationship Id="rId111" Type="http://schemas.openxmlformats.org/officeDocument/2006/relationships/customXml" Target="../ink/ink52.xml"/><Relationship Id="rId15" Type="http://schemas.openxmlformats.org/officeDocument/2006/relationships/customXml" Target="../ink/ink4.xml"/><Relationship Id="rId36" Type="http://schemas.openxmlformats.org/officeDocument/2006/relationships/image" Target="../media/image23.png"/><Relationship Id="rId57" Type="http://schemas.openxmlformats.org/officeDocument/2006/relationships/customXml" Target="../ink/ink25.xml"/><Relationship Id="rId106" Type="http://schemas.openxmlformats.org/officeDocument/2006/relationships/image" Target="../media/image58.png"/><Relationship Id="rId10" Type="http://schemas.openxmlformats.org/officeDocument/2006/relationships/image" Target="../media/image10.png"/><Relationship Id="rId31" Type="http://schemas.openxmlformats.org/officeDocument/2006/relationships/customXml" Target="../ink/ink12.xml"/><Relationship Id="rId52" Type="http://schemas.openxmlformats.org/officeDocument/2006/relationships/image" Target="../media/image31.png"/><Relationship Id="rId73" Type="http://schemas.openxmlformats.org/officeDocument/2006/relationships/customXml" Target="../ink/ink33.xml"/><Relationship Id="rId78" Type="http://schemas.openxmlformats.org/officeDocument/2006/relationships/image" Target="../media/image44.png"/><Relationship Id="rId94" Type="http://schemas.openxmlformats.org/officeDocument/2006/relationships/image" Target="../media/image52.png"/><Relationship Id="rId99" Type="http://schemas.openxmlformats.org/officeDocument/2006/relationships/customXml" Target="../ink/ink46.xml"/><Relationship Id="rId101" Type="http://schemas.openxmlformats.org/officeDocument/2006/relationships/customXml" Target="../ink/ink47.xml"/><Relationship Id="rId122" Type="http://schemas.openxmlformats.org/officeDocument/2006/relationships/image" Target="../media/image66.png"/></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6.sv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F708B62F-3500-014A-DC8F-D0EDA8ADAABA}"/>
              </a:ext>
            </a:extLst>
          </p:cNvPr>
          <p:cNvSpPr>
            <a:spLocks noGrp="1"/>
          </p:cNvSpPr>
          <p:nvPr>
            <p:ph type="ctrTitle"/>
          </p:nvPr>
        </p:nvSpPr>
        <p:spPr/>
        <p:txBody>
          <a:bodyPr/>
          <a:lstStyle/>
          <a:p>
            <a:r>
              <a:rPr lang="de-DE" dirty="0"/>
              <a:t>Welche Rolle spielt </a:t>
            </a:r>
            <a:r>
              <a:rPr lang="de-DE" dirty="0" err="1"/>
              <a:t>Crowdsensing</a:t>
            </a:r>
            <a:r>
              <a:rPr lang="de-DE" dirty="0"/>
              <a:t> bei der Durchführung von Umweltanalyseprojekten in Deutschland?</a:t>
            </a:r>
          </a:p>
        </p:txBody>
      </p:sp>
      <p:sp>
        <p:nvSpPr>
          <p:cNvPr id="7" name="Untertitel 6">
            <a:extLst>
              <a:ext uri="{FF2B5EF4-FFF2-40B4-BE49-F238E27FC236}">
                <a16:creationId xmlns:a16="http://schemas.microsoft.com/office/drawing/2014/main" id="{D0DE4814-431A-BEFD-4998-FF92DF810BA1}"/>
              </a:ext>
            </a:extLst>
          </p:cNvPr>
          <p:cNvSpPr>
            <a:spLocks noGrp="1"/>
          </p:cNvSpPr>
          <p:nvPr>
            <p:ph type="subTitle" idx="1"/>
          </p:nvPr>
        </p:nvSpPr>
        <p:spPr>
          <a:xfrm>
            <a:off x="395536" y="2283718"/>
            <a:ext cx="6400800" cy="1314450"/>
          </a:xfrm>
        </p:spPr>
        <p:txBody>
          <a:bodyPr/>
          <a:lstStyle/>
          <a:p>
            <a:r>
              <a:rPr lang="de-DE" dirty="0"/>
              <a:t>Kickoff Talk am 10.05.2023</a:t>
            </a:r>
          </a:p>
        </p:txBody>
      </p:sp>
    </p:spTree>
    <p:extLst>
      <p:ext uri="{BB962C8B-B14F-4D97-AF65-F5344CB8AC3E}">
        <p14:creationId xmlns:p14="http://schemas.microsoft.com/office/powerpoint/2010/main" val="271037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80FD87-E0C5-0F07-74FE-7CE75EFADD14}"/>
              </a:ext>
            </a:extLst>
          </p:cNvPr>
          <p:cNvSpPr>
            <a:spLocks noGrp="1"/>
          </p:cNvSpPr>
          <p:nvPr>
            <p:ph type="title"/>
          </p:nvPr>
        </p:nvSpPr>
        <p:spPr/>
        <p:txBody>
          <a:bodyPr/>
          <a:lstStyle/>
          <a:p>
            <a:r>
              <a:rPr lang="de-DE" dirty="0"/>
              <a:t>Was habe ich in der Zwischenzeit gemacht?</a:t>
            </a:r>
          </a:p>
        </p:txBody>
      </p:sp>
      <p:sp>
        <p:nvSpPr>
          <p:cNvPr id="3" name="Inhaltsplatzhalter 2">
            <a:extLst>
              <a:ext uri="{FF2B5EF4-FFF2-40B4-BE49-F238E27FC236}">
                <a16:creationId xmlns:a16="http://schemas.microsoft.com/office/drawing/2014/main" id="{CD7E0109-47C6-4883-E994-F51E0FBCC904}"/>
              </a:ext>
            </a:extLst>
          </p:cNvPr>
          <p:cNvSpPr>
            <a:spLocks noGrp="1"/>
          </p:cNvSpPr>
          <p:nvPr>
            <p:ph idx="1"/>
          </p:nvPr>
        </p:nvSpPr>
        <p:spPr/>
        <p:txBody>
          <a:bodyPr/>
          <a:lstStyle/>
          <a:p>
            <a:r>
              <a:rPr lang="de-DE" dirty="0"/>
              <a:t>Stakeholder identifiziert</a:t>
            </a:r>
          </a:p>
          <a:p>
            <a:r>
              <a:rPr lang="de-DE" dirty="0"/>
              <a:t>mit der Anforderungsanalyse begonnen</a:t>
            </a:r>
          </a:p>
          <a:p>
            <a:r>
              <a:rPr lang="de-DE" dirty="0"/>
              <a:t>Konzept aufgestellt</a:t>
            </a:r>
          </a:p>
          <a:p>
            <a:r>
              <a:rPr lang="de-DE" dirty="0"/>
              <a:t>Gliederung der Masterarbeit strukturiert</a:t>
            </a:r>
          </a:p>
          <a:p>
            <a:r>
              <a:rPr lang="de-DE" dirty="0"/>
              <a:t>Mit der Implementierung des Tools begonnen</a:t>
            </a:r>
          </a:p>
        </p:txBody>
      </p:sp>
    </p:spTree>
    <p:extLst>
      <p:ext uri="{BB962C8B-B14F-4D97-AF65-F5344CB8AC3E}">
        <p14:creationId xmlns:p14="http://schemas.microsoft.com/office/powerpoint/2010/main" val="40462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AE1F7-1903-A7B8-F159-2332927D2BD0}"/>
              </a:ext>
            </a:extLst>
          </p:cNvPr>
          <p:cNvSpPr>
            <a:spLocks noGrp="1"/>
          </p:cNvSpPr>
          <p:nvPr>
            <p:ph type="title"/>
          </p:nvPr>
        </p:nvSpPr>
        <p:spPr/>
        <p:txBody>
          <a:bodyPr/>
          <a:lstStyle/>
          <a:p>
            <a:r>
              <a:rPr lang="de-DE" dirty="0"/>
              <a:t>Stakeholder: Bürgerverein Mitte e.V.</a:t>
            </a:r>
          </a:p>
        </p:txBody>
      </p:sp>
      <p:sp>
        <p:nvSpPr>
          <p:cNvPr id="3" name="Inhaltsplatzhalter 2">
            <a:extLst>
              <a:ext uri="{FF2B5EF4-FFF2-40B4-BE49-F238E27FC236}">
                <a16:creationId xmlns:a16="http://schemas.microsoft.com/office/drawing/2014/main" id="{32FC74E6-1138-95E6-C96F-2C7732A030F3}"/>
              </a:ext>
            </a:extLst>
          </p:cNvPr>
          <p:cNvSpPr>
            <a:spLocks noGrp="1"/>
          </p:cNvSpPr>
          <p:nvPr>
            <p:ph idx="1"/>
          </p:nvPr>
        </p:nvSpPr>
        <p:spPr>
          <a:xfrm>
            <a:off x="395536" y="1353344"/>
            <a:ext cx="7488832" cy="2664633"/>
          </a:xfrm>
        </p:spPr>
        <p:txBody>
          <a:bodyPr/>
          <a:lstStyle/>
          <a:p>
            <a:r>
              <a:rPr lang="de-DE" dirty="0"/>
              <a:t>werden Tool im Wesentlichen einsetzen</a:t>
            </a:r>
          </a:p>
          <a:p>
            <a:r>
              <a:rPr lang="de-DE" dirty="0"/>
              <a:t>Beitrag der ersten Anforderungen</a:t>
            </a:r>
          </a:p>
          <a:p>
            <a:r>
              <a:rPr lang="de-DE" dirty="0"/>
              <a:t>Bereitschaft zur Evaluation des Tools</a:t>
            </a:r>
          </a:p>
          <a:p>
            <a:r>
              <a:rPr lang="de-DE" dirty="0"/>
              <a:t>regelmäßiger Austausch via Treffen und E-Mail-Verkehr</a:t>
            </a:r>
          </a:p>
        </p:txBody>
      </p:sp>
      <p:pic>
        <p:nvPicPr>
          <p:cNvPr id="1026" name="Picture 2" descr="Bürgerverein Mitte | Kontakt Bamberg">
            <a:extLst>
              <a:ext uri="{FF2B5EF4-FFF2-40B4-BE49-F238E27FC236}">
                <a16:creationId xmlns:a16="http://schemas.microsoft.com/office/drawing/2014/main" id="{DC50786B-711C-6280-DF7F-026C00801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251520"/>
            <a:ext cx="754849" cy="59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2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5E4AD-6225-2796-045B-B07B95CAD4D6}"/>
              </a:ext>
            </a:extLst>
          </p:cNvPr>
          <p:cNvSpPr>
            <a:spLocks noGrp="1"/>
          </p:cNvSpPr>
          <p:nvPr>
            <p:ph type="title"/>
          </p:nvPr>
        </p:nvSpPr>
        <p:spPr/>
        <p:txBody>
          <a:bodyPr/>
          <a:lstStyle/>
          <a:p>
            <a:r>
              <a:rPr lang="de-DE" dirty="0"/>
              <a:t>Stakeholder: Prof. Dr. Thomas </a:t>
            </a:r>
            <a:r>
              <a:rPr lang="de-DE" dirty="0" err="1"/>
              <a:t>Foken</a:t>
            </a:r>
            <a:endParaRPr lang="de-DE" dirty="0"/>
          </a:p>
        </p:txBody>
      </p:sp>
      <p:sp>
        <p:nvSpPr>
          <p:cNvPr id="3" name="Inhaltsplatzhalter 2">
            <a:extLst>
              <a:ext uri="{FF2B5EF4-FFF2-40B4-BE49-F238E27FC236}">
                <a16:creationId xmlns:a16="http://schemas.microsoft.com/office/drawing/2014/main" id="{1AFC1BBE-39CA-FDBE-F8E5-243C22E58D4D}"/>
              </a:ext>
            </a:extLst>
          </p:cNvPr>
          <p:cNvSpPr>
            <a:spLocks noGrp="1"/>
          </p:cNvSpPr>
          <p:nvPr>
            <p:ph idx="1"/>
          </p:nvPr>
        </p:nvSpPr>
        <p:spPr/>
        <p:txBody>
          <a:bodyPr/>
          <a:lstStyle/>
          <a:p>
            <a:r>
              <a:rPr lang="de-DE" dirty="0"/>
              <a:t>riesiges Know-how über Klima, (Mikro-)Meteorologie und dem Klimamessnetz in Bamberg</a:t>
            </a:r>
          </a:p>
          <a:p>
            <a:r>
              <a:rPr lang="de-DE" dirty="0"/>
              <a:t>Beitrag und Priorisierung der (ersten) Anforderungen</a:t>
            </a:r>
          </a:p>
          <a:p>
            <a:r>
              <a:rPr lang="de-DE" dirty="0"/>
              <a:t>Bereitschaft zum Einsatz und Evaluation des Tools</a:t>
            </a:r>
          </a:p>
          <a:p>
            <a:r>
              <a:rPr lang="de-DE" dirty="0"/>
              <a:t>Austausch via E-Mail-Verkehr</a:t>
            </a:r>
          </a:p>
          <a:p>
            <a:endParaRPr lang="de-DE" dirty="0"/>
          </a:p>
        </p:txBody>
      </p:sp>
      <p:pic>
        <p:nvPicPr>
          <p:cNvPr id="7172" name="Picture 4" descr="BayCEER: Mitglieder: Thomas Foken">
            <a:extLst>
              <a:ext uri="{FF2B5EF4-FFF2-40B4-BE49-F238E27FC236}">
                <a16:creationId xmlns:a16="http://schemas.microsoft.com/office/drawing/2014/main" id="{F7442F2C-DAA1-C3A0-ABF6-A5EEDED67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95486"/>
            <a:ext cx="929258" cy="929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29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AF4D61-0A70-709D-C83C-D243DB390E67}"/>
              </a:ext>
            </a:extLst>
          </p:cNvPr>
          <p:cNvSpPr>
            <a:spLocks noGrp="1"/>
          </p:cNvSpPr>
          <p:nvPr>
            <p:ph type="title"/>
          </p:nvPr>
        </p:nvSpPr>
        <p:spPr/>
        <p:txBody>
          <a:bodyPr/>
          <a:lstStyle/>
          <a:p>
            <a:r>
              <a:rPr lang="de-DE" dirty="0"/>
              <a:t>Stakeholder: Projektgruppe VIS-Lehrstuhl</a:t>
            </a:r>
          </a:p>
        </p:txBody>
      </p:sp>
      <p:sp>
        <p:nvSpPr>
          <p:cNvPr id="3" name="Inhaltsplatzhalter 2">
            <a:extLst>
              <a:ext uri="{FF2B5EF4-FFF2-40B4-BE49-F238E27FC236}">
                <a16:creationId xmlns:a16="http://schemas.microsoft.com/office/drawing/2014/main" id="{F426B9F6-B4D4-2C71-E37C-FADC356A7E84}"/>
              </a:ext>
            </a:extLst>
          </p:cNvPr>
          <p:cNvSpPr>
            <a:spLocks noGrp="1"/>
          </p:cNvSpPr>
          <p:nvPr>
            <p:ph idx="1"/>
          </p:nvPr>
        </p:nvSpPr>
        <p:spPr/>
        <p:txBody>
          <a:bodyPr/>
          <a:lstStyle/>
          <a:p>
            <a:r>
              <a:rPr lang="de-DE" dirty="0"/>
              <a:t>großes Know-how über Visualisierung eines Tools</a:t>
            </a:r>
          </a:p>
          <a:p>
            <a:r>
              <a:rPr lang="de-DE" dirty="0"/>
              <a:t>Möglichkeit zur Vermittlung von weiteren, potenziellen Stakeholdern</a:t>
            </a:r>
          </a:p>
          <a:p>
            <a:r>
              <a:rPr lang="de-DE" dirty="0"/>
              <a:t>aber: zeitlich eingeschränkt (bis Juli, spätestens August 2023)</a:t>
            </a:r>
          </a:p>
          <a:p>
            <a:r>
              <a:rPr lang="de-DE" dirty="0"/>
              <a:t>Bereitschaft zur Evaluation gegeben, aber nicht gesichert</a:t>
            </a:r>
          </a:p>
          <a:p>
            <a:r>
              <a:rPr lang="de-DE" dirty="0"/>
              <a:t>regelmäßiger Austausch über Microsoft Teams</a:t>
            </a:r>
          </a:p>
        </p:txBody>
      </p:sp>
    </p:spTree>
    <p:extLst>
      <p:ext uri="{BB962C8B-B14F-4D97-AF65-F5344CB8AC3E}">
        <p14:creationId xmlns:p14="http://schemas.microsoft.com/office/powerpoint/2010/main" val="26506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B527A8-854A-DD6D-F28D-125BE9FD1E09}"/>
              </a:ext>
            </a:extLst>
          </p:cNvPr>
          <p:cNvSpPr>
            <a:spLocks noGrp="1"/>
          </p:cNvSpPr>
          <p:nvPr>
            <p:ph type="title"/>
          </p:nvPr>
        </p:nvSpPr>
        <p:spPr/>
        <p:txBody>
          <a:bodyPr/>
          <a:lstStyle/>
          <a:p>
            <a:r>
              <a:rPr lang="de-DE" dirty="0" err="1"/>
              <a:t>Requirements</a:t>
            </a:r>
            <a:r>
              <a:rPr lang="de-DE" dirty="0"/>
              <a:t> Engineering (nach IEEE)</a:t>
            </a:r>
          </a:p>
        </p:txBody>
      </p:sp>
      <p:sp>
        <p:nvSpPr>
          <p:cNvPr id="3" name="Inhaltsplatzhalter 2">
            <a:extLst>
              <a:ext uri="{FF2B5EF4-FFF2-40B4-BE49-F238E27FC236}">
                <a16:creationId xmlns:a16="http://schemas.microsoft.com/office/drawing/2014/main" id="{1F6A3361-F026-12F4-1312-0202566D2EB3}"/>
              </a:ext>
            </a:extLst>
          </p:cNvPr>
          <p:cNvSpPr>
            <a:spLocks noGrp="1"/>
          </p:cNvSpPr>
          <p:nvPr>
            <p:ph idx="1"/>
          </p:nvPr>
        </p:nvSpPr>
        <p:spPr/>
        <p:txBody>
          <a:bodyPr/>
          <a:lstStyle/>
          <a:p>
            <a:pPr marL="0" indent="0">
              <a:buNone/>
            </a:pPr>
            <a:r>
              <a:rPr lang="de-DE" dirty="0" err="1"/>
              <a:t>Requirements</a:t>
            </a:r>
            <a:r>
              <a:rPr lang="de-DE" dirty="0"/>
              <a:t> Engineering unterteilt in</a:t>
            </a:r>
          </a:p>
          <a:p>
            <a:r>
              <a:rPr lang="de-DE" dirty="0"/>
              <a:t>Anforderungserhebung</a:t>
            </a:r>
          </a:p>
          <a:p>
            <a:r>
              <a:rPr lang="de-DE" dirty="0"/>
              <a:t>Anforderungsanalyse</a:t>
            </a:r>
          </a:p>
          <a:p>
            <a:r>
              <a:rPr lang="de-DE" dirty="0"/>
              <a:t>(Anforderungsspezifikation)</a:t>
            </a:r>
          </a:p>
          <a:p>
            <a:r>
              <a:rPr lang="de-DE" dirty="0"/>
              <a:t>Anforderungsbewertung</a:t>
            </a:r>
          </a:p>
        </p:txBody>
      </p:sp>
    </p:spTree>
    <p:extLst>
      <p:ext uri="{BB962C8B-B14F-4D97-AF65-F5344CB8AC3E}">
        <p14:creationId xmlns:p14="http://schemas.microsoft.com/office/powerpoint/2010/main" val="377607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FEC359-11ED-8CC8-8027-F642757F145D}"/>
              </a:ext>
            </a:extLst>
          </p:cNvPr>
          <p:cNvSpPr>
            <a:spLocks noGrp="1"/>
          </p:cNvSpPr>
          <p:nvPr>
            <p:ph type="title"/>
          </p:nvPr>
        </p:nvSpPr>
        <p:spPr/>
        <p:txBody>
          <a:bodyPr/>
          <a:lstStyle/>
          <a:p>
            <a:r>
              <a:rPr lang="de-DE" dirty="0"/>
              <a:t>Anforderungserhebung</a:t>
            </a:r>
          </a:p>
        </p:txBody>
      </p:sp>
      <p:sp>
        <p:nvSpPr>
          <p:cNvPr id="3" name="Inhaltsplatzhalter 2">
            <a:extLst>
              <a:ext uri="{FF2B5EF4-FFF2-40B4-BE49-F238E27FC236}">
                <a16:creationId xmlns:a16="http://schemas.microsoft.com/office/drawing/2014/main" id="{8988E8EA-6C59-6773-7E54-AA72D32487CE}"/>
              </a:ext>
            </a:extLst>
          </p:cNvPr>
          <p:cNvSpPr>
            <a:spLocks noGrp="1"/>
          </p:cNvSpPr>
          <p:nvPr>
            <p:ph idx="1"/>
          </p:nvPr>
        </p:nvSpPr>
        <p:spPr/>
        <p:txBody>
          <a:bodyPr/>
          <a:lstStyle/>
          <a:p>
            <a:pPr marL="0" indent="0">
              <a:buNone/>
            </a:pPr>
            <a:r>
              <a:rPr lang="de-DE" dirty="0"/>
              <a:t>Durch Kontakt mit Stakeholdern</a:t>
            </a:r>
          </a:p>
          <a:p>
            <a:r>
              <a:rPr lang="de-DE" dirty="0"/>
              <a:t>welche Funktionalitäten wünschen sich diese von einem </a:t>
            </a:r>
            <a:r>
              <a:rPr lang="de-DE" dirty="0" err="1"/>
              <a:t>Crowdsensing</a:t>
            </a:r>
            <a:r>
              <a:rPr lang="de-DE" dirty="0"/>
              <a:t>-Tool?</a:t>
            </a:r>
          </a:p>
          <a:p>
            <a:r>
              <a:rPr lang="de-DE" dirty="0"/>
              <a:t>worauf soll bei der Umsetzung geachtet werden?</a:t>
            </a:r>
          </a:p>
          <a:p>
            <a:r>
              <a:rPr lang="de-DE" dirty="0"/>
              <a:t>was ist den Stakeholdern am wichtigsten, was am unwichtigsten?</a:t>
            </a:r>
          </a:p>
          <a:p>
            <a:endParaRPr lang="de-DE" dirty="0"/>
          </a:p>
          <a:p>
            <a:pPr marL="0" indent="0">
              <a:buNone/>
            </a:pPr>
            <a:r>
              <a:rPr lang="de-DE" dirty="0">
                <a:sym typeface="Wingdings" panose="05000000000000000000" pitchFamily="2" charset="2"/>
              </a:rPr>
              <a:t> diese Fragen wurden beim Treffen mit dem BVM und via E-Mail-Verkehr gestellt</a:t>
            </a:r>
            <a:endParaRPr lang="de-DE" dirty="0"/>
          </a:p>
        </p:txBody>
      </p:sp>
    </p:spTree>
    <p:extLst>
      <p:ext uri="{BB962C8B-B14F-4D97-AF65-F5344CB8AC3E}">
        <p14:creationId xmlns:p14="http://schemas.microsoft.com/office/powerpoint/2010/main" val="150255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0A32B6-D3F9-BA54-98A8-D4A3696D3A18}"/>
              </a:ext>
            </a:extLst>
          </p:cNvPr>
          <p:cNvSpPr>
            <a:spLocks noGrp="1"/>
          </p:cNvSpPr>
          <p:nvPr>
            <p:ph type="title"/>
          </p:nvPr>
        </p:nvSpPr>
        <p:spPr/>
        <p:txBody>
          <a:bodyPr/>
          <a:lstStyle/>
          <a:p>
            <a:r>
              <a:rPr lang="de-DE" dirty="0"/>
              <a:t>Anforderungsanalyse</a:t>
            </a:r>
          </a:p>
        </p:txBody>
      </p:sp>
      <p:graphicFrame>
        <p:nvGraphicFramePr>
          <p:cNvPr id="4" name="Tabelle 3">
            <a:extLst>
              <a:ext uri="{FF2B5EF4-FFF2-40B4-BE49-F238E27FC236}">
                <a16:creationId xmlns:a16="http://schemas.microsoft.com/office/drawing/2014/main" id="{D5F1FD4F-5143-D449-B587-3F875C7EC4D8}"/>
              </a:ext>
            </a:extLst>
          </p:cNvPr>
          <p:cNvGraphicFramePr>
            <a:graphicFrameLocks noGrp="1"/>
          </p:cNvGraphicFramePr>
          <p:nvPr>
            <p:extLst>
              <p:ext uri="{D42A27DB-BD31-4B8C-83A1-F6EECF244321}">
                <p14:modId xmlns:p14="http://schemas.microsoft.com/office/powerpoint/2010/main" val="3209042584"/>
              </p:ext>
            </p:extLst>
          </p:nvPr>
        </p:nvGraphicFramePr>
        <p:xfrm>
          <a:off x="179512" y="771550"/>
          <a:ext cx="8784976" cy="3960438"/>
        </p:xfrm>
        <a:graphic>
          <a:graphicData uri="http://schemas.openxmlformats.org/drawingml/2006/table">
            <a:tbl>
              <a:tblPr>
                <a:tableStyleId>{5C22544A-7EE6-4342-B048-85BDC9FD1C3A}</a:tableStyleId>
              </a:tblPr>
              <a:tblGrid>
                <a:gridCol w="490135">
                  <a:extLst>
                    <a:ext uri="{9D8B030D-6E8A-4147-A177-3AD203B41FA5}">
                      <a16:colId xmlns:a16="http://schemas.microsoft.com/office/drawing/2014/main" val="1861320986"/>
                    </a:ext>
                  </a:extLst>
                </a:gridCol>
                <a:gridCol w="347179">
                  <a:extLst>
                    <a:ext uri="{9D8B030D-6E8A-4147-A177-3AD203B41FA5}">
                      <a16:colId xmlns:a16="http://schemas.microsoft.com/office/drawing/2014/main" val="81007468"/>
                    </a:ext>
                  </a:extLst>
                </a:gridCol>
                <a:gridCol w="1919692">
                  <a:extLst>
                    <a:ext uri="{9D8B030D-6E8A-4147-A177-3AD203B41FA5}">
                      <a16:colId xmlns:a16="http://schemas.microsoft.com/office/drawing/2014/main" val="1232158041"/>
                    </a:ext>
                  </a:extLst>
                </a:gridCol>
                <a:gridCol w="2103493">
                  <a:extLst>
                    <a:ext uri="{9D8B030D-6E8A-4147-A177-3AD203B41FA5}">
                      <a16:colId xmlns:a16="http://schemas.microsoft.com/office/drawing/2014/main" val="863773691"/>
                    </a:ext>
                  </a:extLst>
                </a:gridCol>
                <a:gridCol w="1218528">
                  <a:extLst>
                    <a:ext uri="{9D8B030D-6E8A-4147-A177-3AD203B41FA5}">
                      <a16:colId xmlns:a16="http://schemas.microsoft.com/office/drawing/2014/main" val="2689000635"/>
                    </a:ext>
                  </a:extLst>
                </a:gridCol>
                <a:gridCol w="1465298">
                  <a:extLst>
                    <a:ext uri="{9D8B030D-6E8A-4147-A177-3AD203B41FA5}">
                      <a16:colId xmlns:a16="http://schemas.microsoft.com/office/drawing/2014/main" val="2373548281"/>
                    </a:ext>
                  </a:extLst>
                </a:gridCol>
                <a:gridCol w="857734">
                  <a:extLst>
                    <a:ext uri="{9D8B030D-6E8A-4147-A177-3AD203B41FA5}">
                      <a16:colId xmlns:a16="http://schemas.microsoft.com/office/drawing/2014/main" val="3180352665"/>
                    </a:ext>
                  </a:extLst>
                </a:gridCol>
                <a:gridCol w="382917">
                  <a:extLst>
                    <a:ext uri="{9D8B030D-6E8A-4147-A177-3AD203B41FA5}">
                      <a16:colId xmlns:a16="http://schemas.microsoft.com/office/drawing/2014/main" val="3855189293"/>
                    </a:ext>
                  </a:extLst>
                </a:gridCol>
              </a:tblGrid>
              <a:tr h="136072">
                <a:tc>
                  <a:txBody>
                    <a:bodyPr/>
                    <a:lstStyle/>
                    <a:p>
                      <a:pPr algn="l" fontAlgn="b"/>
                      <a:r>
                        <a:rPr lang="de-DE" sz="400" u="none" strike="noStrike">
                          <a:effectLst/>
                        </a:rPr>
                        <a:t>Anforderung #</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Typ</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Use Case</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Beschreibung</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Begründung</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Passform-Kriterium</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Timing</a:t>
                      </a:r>
                      <a:endParaRPr lang="de-DE" sz="400" b="1" i="0" u="none" strike="noStrike">
                        <a:solidFill>
                          <a:srgbClr val="FFFFFF"/>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Priorität</a:t>
                      </a:r>
                      <a:endParaRPr lang="de-DE" sz="400" b="1" i="0" u="none" strike="noStrike">
                        <a:solidFill>
                          <a:srgbClr val="FFFFFF"/>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1655488720"/>
                  </a:ext>
                </a:extLst>
              </a:tr>
              <a:tr h="401352">
                <a:tc>
                  <a:txBody>
                    <a:bodyPr/>
                    <a:lstStyle/>
                    <a:p>
                      <a:pPr algn="r" fontAlgn="b"/>
                      <a:r>
                        <a:rPr lang="de-DE" sz="400" u="none" strike="noStrike">
                          <a:effectLst/>
                        </a:rPr>
                        <a:t>1</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t"/>
                      <a:r>
                        <a:rPr lang="de-DE" sz="400" u="none" strike="noStrike">
                          <a:effectLst/>
                        </a:rPr>
                        <a:t>Der nutzenden Person soll es möglich sein, eine Markierung (wie z.B. ein "?") im Verlauf der Sensordaten zu setzen</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Der nutzenden Person wird dadurch die Möglichkeit geboten, auf eine Unregelmäßigkeit im Verlauf der Sensordaten aufmerksam zu machen und eine Erläuterung durch Expert*innen anzufragen</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Dadurch soll ermöglicht werden, Unregelmäßigkeiten begründen zu können und im weiteren Verlauf der Sensordaten, und der Auswertung dieser, berücksichtigt zu werden</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Eine Markierung kann gesetzt werden, bleibt bestehen und ist für andere Nutzer*innen einsehbar</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sofortige Einspeicherung der Markierung, dauerhafte Erhaltung bis zur manuellen Löschung</a:t>
                      </a:r>
                      <a:endParaRPr lang="de-DE" sz="400" b="0" i="0" u="none" strike="noStrike">
                        <a:solidFill>
                          <a:srgbClr val="000000"/>
                        </a:solidFill>
                        <a:effectLst/>
                        <a:latin typeface="Calibri" panose="020F0502020204030204" pitchFamily="34" charset="0"/>
                      </a:endParaRPr>
                    </a:p>
                  </a:txBody>
                  <a:tcPr marL="3155" marR="3155" marT="3155" marB="0"/>
                </a:tc>
                <a:tc>
                  <a:txBody>
                    <a:bodyPr/>
                    <a:lstStyle/>
                    <a:p>
                      <a:pPr algn="l" fontAlgn="t"/>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tc>
                <a:extLst>
                  <a:ext uri="{0D108BD9-81ED-4DB2-BD59-A6C34878D82A}">
                    <a16:rowId xmlns:a16="http://schemas.microsoft.com/office/drawing/2014/main" val="3090248338"/>
                  </a:ext>
                </a:extLst>
              </a:tr>
              <a:tr h="666632">
                <a:tc>
                  <a:txBody>
                    <a:bodyPr/>
                    <a:lstStyle/>
                    <a:p>
                      <a:pPr algn="r" fontAlgn="b"/>
                      <a:r>
                        <a:rPr lang="de-DE" sz="400" u="none" strike="noStrike">
                          <a:effectLst/>
                        </a:rPr>
                        <a:t>2</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eine Heatmap einzusehen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wird dadurch eine Übersicht angeboten, regionale Unterschiede einzusehen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es möglich sein, Rückschlüsse auf bestimmte Regionen (z.B. weniger Bäume gepflanzt, mehr Verkehr etc.) schließen zu können und verantwortliche Personen (z.B. Politiker*innen der Stadt Bamberg) diese Übersicht und damit die Korrelation präsentieren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Heatmap ist nach Auswahl einsehbar und angepasst an Sensordaten eingefärbt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Heatmap wird nach Auswahl sofort und dauerhaft angezeigt, solange bis Checkbox-Haken entfernt wird</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826521232"/>
                  </a:ext>
                </a:extLst>
              </a:tr>
              <a:tr h="274596">
                <a:tc>
                  <a:txBody>
                    <a:bodyPr/>
                    <a:lstStyle/>
                    <a:p>
                      <a:pPr algn="r" fontAlgn="b"/>
                      <a:r>
                        <a:rPr lang="de-DE" sz="400" u="none" strike="noStrike">
                          <a:effectLst/>
                        </a:rPr>
                        <a:t>3</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eine interaktive Karte (der Stadt Bamberg) einsehen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wird dadurch die Möglichkeit geboten die Sensordaten des Klimamessnetzes Bamberg einzusehen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ermöglicht werden, dass Nutzer*innen die fundamentale Interaktion mit den Sensordaten geboten wird</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Interaktive Karte der Karte Bamberg wird angezeigt, aktuelle Sensordaten für gewählten Sensor werden korrekt angezeigt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dauerhaft bis Schließen/Wechseln des Fensters</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3782130391"/>
                  </a:ext>
                </a:extLst>
              </a:tr>
              <a:tr h="467672">
                <a:tc>
                  <a:txBody>
                    <a:bodyPr/>
                    <a:lstStyle/>
                    <a:p>
                      <a:pPr algn="r" fontAlgn="b"/>
                      <a:r>
                        <a:rPr lang="de-DE" sz="400" u="none" strike="noStrike">
                          <a:effectLst/>
                        </a:rPr>
                        <a:t>4</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sich an einem Login-Fenster einzuloggen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Auf der Login-Seite soll ein Formular zur Eingabe von Benutzername und Passwort existieren, auf welcher sich ein*e Nutzer*in einloggen kann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ermöglicht werden, dass bereits gespeicherte Annotationen, welche einem User zugeordnet werden können, erhalten bleiben und nur von diesem eingesehen werden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dirty="0">
                          <a:effectLst/>
                        </a:rPr>
                        <a:t>Login-Formular mit Benutzername und Passwort und Button zum Absenden, Eingaben entsprechen echten Werten, welche in der Datenbank hinterlegt, sind</a:t>
                      </a:r>
                      <a:endParaRPr lang="de-DE" sz="400" b="0" i="0" u="none" strike="noStrike" dirty="0">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Sofortiger Zugang, dauerhafte Speicherung der Benutzerdaten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3001520547"/>
                  </a:ext>
                </a:extLst>
              </a:tr>
              <a:tr h="335032">
                <a:tc>
                  <a:txBody>
                    <a:bodyPr/>
                    <a:lstStyle/>
                    <a:p>
                      <a:pPr algn="r" fontAlgn="b"/>
                      <a:r>
                        <a:rPr lang="de-DE" sz="400" u="none" strike="noStrike">
                          <a:effectLst/>
                        </a:rPr>
                        <a:t>5</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sich zu registrieren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Es soll eine separate Seite mit einem Registrierungsformular existieren, auf welcher sich Nutzer*innen durch Eingabe ihrer Daten registrieren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das zukünftige Einloggen der Nutzer*innen ermöglicht werden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Registrierungsformular existiert und wird nach erfolgter Eingabe an DB übermittelt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Sofortiger Zugang zur Registrierungsseite, dauerhafte Speicherung der Benutzerdaten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40607371"/>
                  </a:ext>
                </a:extLst>
              </a:tr>
              <a:tr h="405029">
                <a:tc>
                  <a:txBody>
                    <a:bodyPr/>
                    <a:lstStyle/>
                    <a:p>
                      <a:pPr algn="r" fontAlgn="b"/>
                      <a:r>
                        <a:rPr lang="de-DE" sz="400" u="none" strike="noStrike">
                          <a:effectLst/>
                        </a:rPr>
                        <a:t>6</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Annotationen zu Sensordaten hinzufügen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Mithilfe einer Textbox in unmittelbarer Nähe der ausgewählten Sensordaten soll die nutzende Person die Möglichkeit haben, Annotationen hinzufügen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der Crowdsensing-Aspekt des Tools realisiert werden - was hat es mit der aktuellen Auslese auf sich, gibt es eine Begründung für eine Unregelmäßigkeit etc.?</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Textbox erscheint nach Auswahl des Sensors, Eingabe wird dauerhaft der ausgelesenen Daten zugeordnet (inklusive Zeitstempel und Lesewert)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Sofortiges Erscheinen der Textbox, dauerhafte Speicherung der Annotation in der DB</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374209058"/>
                  </a:ext>
                </a:extLst>
              </a:tr>
              <a:tr h="467672">
                <a:tc>
                  <a:txBody>
                    <a:bodyPr/>
                    <a:lstStyle/>
                    <a:p>
                      <a:pPr algn="r" fontAlgn="b"/>
                      <a:r>
                        <a:rPr lang="de-DE" sz="400" u="none" strike="noStrike">
                          <a:effectLst/>
                        </a:rPr>
                        <a:t>7</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einen Verlauf der Sensordaten einsehen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Beim Auswählen eines Sensors sollen der nutzenden Person ein Verlauf der Sensordaten über eine gewählte Zeitperiode angezeigt werden </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es ermöglicht werden, dass die nutzende Person einsehen kann, wie sich die Sensordaten im Laufe der Zeit geändert haben, um daraus eventuelle Rückschlüsse ziehen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Nach Auswahl eines Sensors auf der interaktiven Karte wird der nutzenden Person ein Graph über den Verlauf der Sensordaten eingeblendet, Zeitperiode kann mithilfe einer Eingabe manipuliert werden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des Graphen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674867671"/>
                  </a:ext>
                </a:extLst>
              </a:tr>
              <a:tr h="405029">
                <a:tc>
                  <a:txBody>
                    <a:bodyPr/>
                    <a:lstStyle/>
                    <a:p>
                      <a:pPr algn="r" fontAlgn="b"/>
                      <a:r>
                        <a:rPr lang="de-DE" sz="400" u="none" strike="noStrike">
                          <a:effectLst/>
                        </a:rPr>
                        <a:t>8</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Der nutzenden Person soll es möglich sein, bereits hinzugefügte Annotationen einsehen und bearbeiten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Beim Auswählen der entsprechenden Schaltfläche soll die nutzende Person eine Historie der Annotationen untereinander angeordnet einsehen können. Durch einen Klick auf den entsprechenden Button soll es möglich sein, die gewählte Annotation bearbeiten/löschen zu können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gewährleistet werden, dass die nutzende Person einen Überblick über hinzugefügte Annotationen behält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Beim Klick auf die entsprechende Schaltfläche werden der nutzenden Person alle hinzugefügten Annotationen in chronologischer Reihenfolge vollständig angezeigt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der Annotationen, dauerhafte Speicherung dieser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a:t>
                      </a:r>
                      <a:endParaRPr lang="de-DE" sz="400" b="0" i="0" u="none" strike="noStrike">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2599556077"/>
                  </a:ext>
                </a:extLst>
              </a:tr>
              <a:tr h="401352">
                <a:tc>
                  <a:txBody>
                    <a:bodyPr/>
                    <a:lstStyle/>
                    <a:p>
                      <a:pPr algn="r" fontAlgn="b"/>
                      <a:r>
                        <a:rPr lang="de-DE" sz="400" u="none" strike="noStrike">
                          <a:effectLst/>
                        </a:rPr>
                        <a:t>9</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NFR</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Die nutzende Person soll über Neuigkeiten informiert werden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Die nutzende Person soll über entsprechende Notification-Banner/E-Mail-Benachrichtigungen darüber informiert werden, wenn es Neuigkeiten zu gesetzten Markern oder hinzugefügten Annotationen gibt (z.B. durch Kommentare von Experten etc.)</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Dadurch soll es der nutzenden Person möglich sein, auf dem Laufenden zu bleiben bezüglich Ungereimtheiten/Fragen, aber auch bereits hinzugefügten Annotationen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Notification-Banner iteriert um 1 beim Eintreffen einer Neuigkeit, E-Mail wird versendet und empfangen beim Eintreffen einer Neugikeit</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a:effectLst/>
                        </a:rPr>
                        <a:t>Sofortige Anzeige der Neuigkeit, dauerhafte Speicherung dieser bis von nutzender Person gelesen</a:t>
                      </a:r>
                      <a:endParaRPr lang="de-DE" sz="400" b="0" i="0" u="none" strike="noStrike">
                        <a:solidFill>
                          <a:srgbClr val="000000"/>
                        </a:solidFill>
                        <a:effectLst/>
                        <a:latin typeface="Calibri" panose="020F0502020204030204" pitchFamily="34" charset="0"/>
                      </a:endParaRPr>
                    </a:p>
                  </a:txBody>
                  <a:tcPr marL="3155" marR="3155" marT="3155" marB="0" anchor="b"/>
                </a:tc>
                <a:tc>
                  <a:txBody>
                    <a:bodyPr/>
                    <a:lstStyle/>
                    <a:p>
                      <a:pPr algn="l" fontAlgn="b"/>
                      <a:r>
                        <a:rPr lang="de-DE" sz="400" u="none" strike="noStrike" dirty="0">
                          <a:effectLst/>
                        </a:rPr>
                        <a:t>!</a:t>
                      </a:r>
                      <a:endParaRPr lang="de-DE" sz="400" b="0" i="0" u="none" strike="noStrike" dirty="0">
                        <a:solidFill>
                          <a:srgbClr val="000000"/>
                        </a:solidFill>
                        <a:effectLst/>
                        <a:latin typeface="Calibri" panose="020F0502020204030204" pitchFamily="34" charset="0"/>
                      </a:endParaRPr>
                    </a:p>
                  </a:txBody>
                  <a:tcPr marL="3155" marR="3155" marT="3155" marB="0" anchor="b"/>
                </a:tc>
                <a:extLst>
                  <a:ext uri="{0D108BD9-81ED-4DB2-BD59-A6C34878D82A}">
                    <a16:rowId xmlns:a16="http://schemas.microsoft.com/office/drawing/2014/main" val="3381391192"/>
                  </a:ext>
                </a:extLst>
              </a:tr>
            </a:tbl>
          </a:graphicData>
        </a:graphic>
      </p:graphicFrame>
    </p:spTree>
    <p:extLst>
      <p:ext uri="{BB962C8B-B14F-4D97-AF65-F5344CB8AC3E}">
        <p14:creationId xmlns:p14="http://schemas.microsoft.com/office/powerpoint/2010/main" val="49891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F5958-D1A8-9DBC-6350-28740CD33DAE}"/>
              </a:ext>
            </a:extLst>
          </p:cNvPr>
          <p:cNvSpPr>
            <a:spLocks noGrp="1"/>
          </p:cNvSpPr>
          <p:nvPr>
            <p:ph type="title"/>
          </p:nvPr>
        </p:nvSpPr>
        <p:spPr/>
        <p:txBody>
          <a:bodyPr/>
          <a:lstStyle/>
          <a:p>
            <a:r>
              <a:rPr lang="de-DE" dirty="0"/>
              <a:t>Anforderungsbewertung</a:t>
            </a:r>
          </a:p>
        </p:txBody>
      </p:sp>
      <p:sp>
        <p:nvSpPr>
          <p:cNvPr id="3" name="Inhaltsplatzhalter 2">
            <a:extLst>
              <a:ext uri="{FF2B5EF4-FFF2-40B4-BE49-F238E27FC236}">
                <a16:creationId xmlns:a16="http://schemas.microsoft.com/office/drawing/2014/main" id="{481DB682-9320-6A66-9D18-F2725A1F2AD6}"/>
              </a:ext>
            </a:extLst>
          </p:cNvPr>
          <p:cNvSpPr>
            <a:spLocks noGrp="1"/>
          </p:cNvSpPr>
          <p:nvPr>
            <p:ph idx="1"/>
          </p:nvPr>
        </p:nvSpPr>
        <p:spPr/>
        <p:txBody>
          <a:bodyPr/>
          <a:lstStyle/>
          <a:p>
            <a:pPr marL="0" indent="0">
              <a:buNone/>
            </a:pPr>
            <a:r>
              <a:rPr lang="de-DE" dirty="0"/>
              <a:t>Im Anschluss der Anforderungsanalyse</a:t>
            </a:r>
          </a:p>
          <a:p>
            <a:r>
              <a:rPr lang="de-DE" dirty="0"/>
              <a:t>sind die aufgestellten Anforderung korrekt/widerspruchsfrei?</a:t>
            </a:r>
          </a:p>
          <a:p>
            <a:r>
              <a:rPr lang="de-DE" dirty="0"/>
              <a:t>sind diese umsetzbar?</a:t>
            </a:r>
          </a:p>
          <a:p>
            <a:r>
              <a:rPr lang="de-DE" dirty="0"/>
              <a:t>sind diese richtig priorisiert?</a:t>
            </a:r>
          </a:p>
          <a:p>
            <a:r>
              <a:rPr lang="de-DE" dirty="0"/>
              <a:t>wie nutzbar ist das System? (auch wenn nur ein Teil umgesetzt wird)</a:t>
            </a:r>
          </a:p>
          <a:p>
            <a:endParaRPr lang="de-DE" dirty="0"/>
          </a:p>
          <a:p>
            <a:endParaRPr lang="de-DE" dirty="0"/>
          </a:p>
        </p:txBody>
      </p:sp>
    </p:spTree>
    <p:extLst>
      <p:ext uri="{BB962C8B-B14F-4D97-AF65-F5344CB8AC3E}">
        <p14:creationId xmlns:p14="http://schemas.microsoft.com/office/powerpoint/2010/main" val="136641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Login</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7761121"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0" name="Grafik 19">
            <a:extLst>
              <a:ext uri="{FF2B5EF4-FFF2-40B4-BE49-F238E27FC236}">
                <a16:creationId xmlns:a16="http://schemas.microsoft.com/office/drawing/2014/main" id="{EFE5E33C-3E82-E9D0-A7E2-11C465A9C520}"/>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22" name="Grafik 21">
            <a:extLst>
              <a:ext uri="{FF2B5EF4-FFF2-40B4-BE49-F238E27FC236}">
                <a16:creationId xmlns:a16="http://schemas.microsoft.com/office/drawing/2014/main" id="{D5B0DA9B-99CA-E8D6-07DC-9540D6D05C4D}"/>
              </a:ext>
            </a:extLst>
          </p:cNvPr>
          <p:cNvPicPr>
            <a:picLocks noChangeAspect="1"/>
          </p:cNvPicPr>
          <p:nvPr/>
        </p:nvPicPr>
        <p:blipFill>
          <a:blip r:embed="rId6"/>
          <a:stretch>
            <a:fillRect/>
          </a:stretch>
        </p:blipFill>
        <p:spPr>
          <a:xfrm>
            <a:off x="7350987" y="379557"/>
            <a:ext cx="1793013" cy="3130657"/>
          </a:xfrm>
          <a:prstGeom prst="rect">
            <a:avLst/>
          </a:prstGeom>
        </p:spPr>
      </p:pic>
    </p:spTree>
    <p:extLst>
      <p:ext uri="{BB962C8B-B14F-4D97-AF65-F5344CB8AC3E}">
        <p14:creationId xmlns:p14="http://schemas.microsoft.com/office/powerpoint/2010/main" val="147012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D18268A-1423-6F04-7CAC-07EEE1540C38}"/>
              </a:ext>
            </a:extLst>
          </p:cNvPr>
          <p:cNvSpPr/>
          <p:nvPr/>
        </p:nvSpPr>
        <p:spPr>
          <a:xfrm>
            <a:off x="0" y="0"/>
            <a:ext cx="9144000" cy="51435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800"/>
              <a:t>Benutzername</a:t>
            </a:r>
          </a:p>
        </p:txBody>
      </p:sp>
      <p:sp>
        <p:nvSpPr>
          <p:cNvPr id="3" name="Rechteck: abgerundete Ecken 2">
            <a:extLst>
              <a:ext uri="{FF2B5EF4-FFF2-40B4-BE49-F238E27FC236}">
                <a16:creationId xmlns:a16="http://schemas.microsoft.com/office/drawing/2014/main" id="{C125DC09-CE75-62EE-B1E0-995C758FB623}"/>
              </a:ext>
            </a:extLst>
          </p:cNvPr>
          <p:cNvSpPr/>
          <p:nvPr/>
        </p:nvSpPr>
        <p:spPr>
          <a:xfrm>
            <a:off x="3001879" y="1263316"/>
            <a:ext cx="3140243" cy="261686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4" name="Textfeld 3">
            <a:extLst>
              <a:ext uri="{FF2B5EF4-FFF2-40B4-BE49-F238E27FC236}">
                <a16:creationId xmlns:a16="http://schemas.microsoft.com/office/drawing/2014/main" id="{5D44FDEC-70E2-F58A-2E8F-17FACE51C098}"/>
              </a:ext>
            </a:extLst>
          </p:cNvPr>
          <p:cNvSpPr txBox="1"/>
          <p:nvPr/>
        </p:nvSpPr>
        <p:spPr>
          <a:xfrm>
            <a:off x="4026067" y="870901"/>
            <a:ext cx="1091866" cy="415498"/>
          </a:xfrm>
          <a:prstGeom prst="rect">
            <a:avLst/>
          </a:prstGeom>
          <a:noFill/>
        </p:spPr>
        <p:txBody>
          <a:bodyPr wrap="square" rtlCol="0">
            <a:spAutoFit/>
          </a:bodyPr>
          <a:lstStyle/>
          <a:p>
            <a:pPr algn="ctr"/>
            <a:r>
              <a:rPr lang="de-DE" sz="2100" dirty="0">
                <a:solidFill>
                  <a:srgbClr val="00206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LOGIN</a:t>
            </a:r>
          </a:p>
        </p:txBody>
      </p:sp>
      <p:sp>
        <p:nvSpPr>
          <p:cNvPr id="5" name="Rechteck 4">
            <a:extLst>
              <a:ext uri="{FF2B5EF4-FFF2-40B4-BE49-F238E27FC236}">
                <a16:creationId xmlns:a16="http://schemas.microsoft.com/office/drawing/2014/main" id="{AC430149-124A-E468-C761-6F25283E1B99}"/>
              </a:ext>
            </a:extLst>
          </p:cNvPr>
          <p:cNvSpPr/>
          <p:nvPr/>
        </p:nvSpPr>
        <p:spPr>
          <a:xfrm>
            <a:off x="3322219" y="1890462"/>
            <a:ext cx="2499561" cy="338388"/>
          </a:xfrm>
          <a:prstGeom prst="rect">
            <a:avLst/>
          </a:prstGeom>
          <a:solidFill>
            <a:schemeClr val="bg1">
              <a:lumMod val="85000"/>
            </a:schemeClr>
          </a:solidFill>
          <a:ln>
            <a:solidFill>
              <a:schemeClr val="tx1">
                <a:lumMod val="50000"/>
                <a:lumOff val="50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de-DE" sz="1800" dirty="0">
                <a:latin typeface="Agency FB" panose="020B0503020202020204" pitchFamily="34" charset="0"/>
              </a:rPr>
              <a:t>Benutzername</a:t>
            </a:r>
          </a:p>
        </p:txBody>
      </p:sp>
      <p:sp>
        <p:nvSpPr>
          <p:cNvPr id="9" name="Rechteck 8">
            <a:extLst>
              <a:ext uri="{FF2B5EF4-FFF2-40B4-BE49-F238E27FC236}">
                <a16:creationId xmlns:a16="http://schemas.microsoft.com/office/drawing/2014/main" id="{1077C15E-2251-8D17-9DA4-70714489F4B8}"/>
              </a:ext>
            </a:extLst>
          </p:cNvPr>
          <p:cNvSpPr/>
          <p:nvPr/>
        </p:nvSpPr>
        <p:spPr>
          <a:xfrm>
            <a:off x="3322219" y="2352926"/>
            <a:ext cx="2499561" cy="338388"/>
          </a:xfrm>
          <a:prstGeom prst="rect">
            <a:avLst/>
          </a:prstGeom>
          <a:solidFill>
            <a:schemeClr val="bg1">
              <a:lumMod val="85000"/>
            </a:schemeClr>
          </a:solidFill>
          <a:ln>
            <a:solidFill>
              <a:schemeClr val="tx1">
                <a:lumMod val="50000"/>
                <a:lumOff val="50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de-DE" sz="1800" dirty="0">
                <a:latin typeface="Agency FB" panose="020B0503020202020204" pitchFamily="34" charset="0"/>
              </a:rPr>
              <a:t>Passwort</a:t>
            </a:r>
          </a:p>
        </p:txBody>
      </p:sp>
      <p:sp>
        <p:nvSpPr>
          <p:cNvPr id="10" name="Textfeld 9">
            <a:extLst>
              <a:ext uri="{FF2B5EF4-FFF2-40B4-BE49-F238E27FC236}">
                <a16:creationId xmlns:a16="http://schemas.microsoft.com/office/drawing/2014/main" id="{422D0D7D-C73B-B841-63ED-8AFE2BC31DCD}"/>
              </a:ext>
            </a:extLst>
          </p:cNvPr>
          <p:cNvSpPr txBox="1"/>
          <p:nvPr/>
        </p:nvSpPr>
        <p:spPr>
          <a:xfrm>
            <a:off x="3263566" y="2691314"/>
            <a:ext cx="1084346" cy="196208"/>
          </a:xfrm>
          <a:prstGeom prst="rect">
            <a:avLst/>
          </a:prstGeom>
          <a:noFill/>
        </p:spPr>
        <p:txBody>
          <a:bodyPr wrap="square" rtlCol="0">
            <a:spAutoFit/>
          </a:bodyPr>
          <a:lstStyle/>
          <a:p>
            <a:r>
              <a:rPr lang="de-DE" sz="675" u="sng" dirty="0">
                <a:solidFill>
                  <a:schemeClr val="accent1">
                    <a:lumMod val="60000"/>
                    <a:lumOff val="40000"/>
                  </a:schemeClr>
                </a:solidFill>
                <a:latin typeface="Abadi" panose="020B0604020104020204" pitchFamily="34" charset="0"/>
              </a:rPr>
              <a:t>Passwort vergessen?</a:t>
            </a:r>
          </a:p>
        </p:txBody>
      </p:sp>
      <p:sp>
        <p:nvSpPr>
          <p:cNvPr id="12" name="Rechteck 11">
            <a:extLst>
              <a:ext uri="{FF2B5EF4-FFF2-40B4-BE49-F238E27FC236}">
                <a16:creationId xmlns:a16="http://schemas.microsoft.com/office/drawing/2014/main" id="{1392E647-E077-44AF-00BA-E6CB38165009}"/>
              </a:ext>
            </a:extLst>
          </p:cNvPr>
          <p:cNvSpPr/>
          <p:nvPr/>
        </p:nvSpPr>
        <p:spPr>
          <a:xfrm>
            <a:off x="4737437" y="3253039"/>
            <a:ext cx="1084346" cy="284246"/>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800" dirty="0">
                <a:latin typeface="Agency FB" panose="020B0503020202020204" pitchFamily="34" charset="0"/>
              </a:rPr>
              <a:t>Einloggen</a:t>
            </a:r>
          </a:p>
        </p:txBody>
      </p:sp>
      <p:sp>
        <p:nvSpPr>
          <p:cNvPr id="13" name="Rechteck 12">
            <a:extLst>
              <a:ext uri="{FF2B5EF4-FFF2-40B4-BE49-F238E27FC236}">
                <a16:creationId xmlns:a16="http://schemas.microsoft.com/office/drawing/2014/main" id="{747F8847-DDA8-E972-49AA-CC2EC1FF4D9C}"/>
              </a:ext>
            </a:extLst>
          </p:cNvPr>
          <p:cNvSpPr/>
          <p:nvPr/>
        </p:nvSpPr>
        <p:spPr>
          <a:xfrm>
            <a:off x="3322218" y="3254877"/>
            <a:ext cx="1084346" cy="28424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700" dirty="0">
                <a:latin typeface="Agency FB" panose="020B0503020202020204" pitchFamily="34" charset="0"/>
              </a:rPr>
              <a:t>Registrieren</a:t>
            </a:r>
          </a:p>
        </p:txBody>
      </p:sp>
      <p:pic>
        <p:nvPicPr>
          <p:cNvPr id="15" name="Grafik 14" descr="Ein Bild, das Grafiken, Schrift, Kreis, Clipart enthält.&#10;&#10;Automatisch generierte Beschreibung">
            <a:extLst>
              <a:ext uri="{FF2B5EF4-FFF2-40B4-BE49-F238E27FC236}">
                <a16:creationId xmlns:a16="http://schemas.microsoft.com/office/drawing/2014/main" id="{75A82233-8AFB-5AF1-F701-C4CD833EB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10" y="877030"/>
            <a:ext cx="371825" cy="371825"/>
          </a:xfrm>
          <a:prstGeom prst="rect">
            <a:avLst/>
          </a:prstGeom>
        </p:spPr>
      </p:pic>
    </p:spTree>
    <p:extLst>
      <p:ext uri="{BB962C8B-B14F-4D97-AF65-F5344CB8AC3E}">
        <p14:creationId xmlns:p14="http://schemas.microsoft.com/office/powerpoint/2010/main" val="32501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01489-0872-6AAF-868D-93DBEC0FEEE0}"/>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7E167B86-8CB4-60A1-45C9-0258D1ED580D}"/>
              </a:ext>
            </a:extLst>
          </p:cNvPr>
          <p:cNvSpPr>
            <a:spLocks noGrp="1"/>
          </p:cNvSpPr>
          <p:nvPr>
            <p:ph idx="1"/>
          </p:nvPr>
        </p:nvSpPr>
        <p:spPr/>
        <p:txBody>
          <a:bodyPr/>
          <a:lstStyle/>
          <a:p>
            <a:r>
              <a:rPr lang="de-DE" dirty="0"/>
              <a:t>auf Initiative eines Bürgervereins wurden in Bamberg mehrere Wetterstationen installiert</a:t>
            </a:r>
          </a:p>
          <a:p>
            <a:r>
              <a:rPr lang="de-DE" dirty="0"/>
              <a:t>diese Aktivität wird in das Modellprojekt Smart City Bamberg eingebunden</a:t>
            </a:r>
          </a:p>
          <a:p>
            <a:pPr>
              <a:buFont typeface="Wingdings" panose="05000000000000000000" pitchFamily="2" charset="2"/>
              <a:buChar char="à"/>
            </a:pPr>
            <a:r>
              <a:rPr lang="de-DE" dirty="0">
                <a:sym typeface="Wingdings" panose="05000000000000000000" pitchFamily="2" charset="2"/>
              </a:rPr>
              <a:t>Bürgerbeteiligung, sowie offene Datenplattform wichtige Anliegen für Kommune</a:t>
            </a:r>
          </a:p>
          <a:p>
            <a:pPr>
              <a:buFont typeface="Wingdings" panose="05000000000000000000" pitchFamily="2" charset="2"/>
              <a:buChar char="à"/>
            </a:pPr>
            <a:r>
              <a:rPr lang="de-DE" dirty="0">
                <a:sym typeface="Wingdings" panose="05000000000000000000" pitchFamily="2" charset="2"/>
              </a:rPr>
              <a:t>Aufbau eines Kataloges für Referenzprojekte aus dem Themenbereich Umwelt-Monitoring/Stadtklima-Analyse</a:t>
            </a:r>
          </a:p>
          <a:p>
            <a:pPr marL="0" indent="0">
              <a:buNone/>
            </a:pPr>
            <a:endParaRPr lang="de-DE" dirty="0"/>
          </a:p>
        </p:txBody>
      </p:sp>
    </p:spTree>
    <p:extLst>
      <p:ext uri="{BB962C8B-B14F-4D97-AF65-F5344CB8AC3E}">
        <p14:creationId xmlns:p14="http://schemas.microsoft.com/office/powerpoint/2010/main" val="407467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 name="Grafik 1">
            <a:extLst>
              <a:ext uri="{FF2B5EF4-FFF2-40B4-BE49-F238E27FC236}">
                <a16:creationId xmlns:a16="http://schemas.microsoft.com/office/drawing/2014/main" id="{B85A9099-81C7-3921-23AA-AA0C8DDA75B5}"/>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3" name="Grafik 2">
            <a:extLst>
              <a:ext uri="{FF2B5EF4-FFF2-40B4-BE49-F238E27FC236}">
                <a16:creationId xmlns:a16="http://schemas.microsoft.com/office/drawing/2014/main" id="{32C8D82B-95A4-4F8F-E704-CAB135928785}"/>
              </a:ext>
            </a:extLst>
          </p:cNvPr>
          <p:cNvPicPr>
            <a:picLocks noChangeAspect="1"/>
          </p:cNvPicPr>
          <p:nvPr/>
        </p:nvPicPr>
        <p:blipFill>
          <a:blip r:embed="rId6"/>
          <a:stretch>
            <a:fillRect/>
          </a:stretch>
        </p:blipFill>
        <p:spPr>
          <a:xfrm>
            <a:off x="7350987" y="379557"/>
            <a:ext cx="1793013" cy="3130657"/>
          </a:xfrm>
          <a:prstGeom prst="rect">
            <a:avLst/>
          </a:prstGeom>
        </p:spPr>
      </p:pic>
      <p:sp>
        <p:nvSpPr>
          <p:cNvPr id="6" name="Sprechblase: rechteckig mit abgerundeten Ecken 5">
            <a:extLst>
              <a:ext uri="{FF2B5EF4-FFF2-40B4-BE49-F238E27FC236}">
                <a16:creationId xmlns:a16="http://schemas.microsoft.com/office/drawing/2014/main" id="{184A9BCD-282E-6295-4025-1A699BFFE05E}"/>
              </a:ext>
            </a:extLst>
          </p:cNvPr>
          <p:cNvSpPr/>
          <p:nvPr/>
        </p:nvSpPr>
        <p:spPr>
          <a:xfrm>
            <a:off x="7923736" y="4117279"/>
            <a:ext cx="1146008" cy="417820"/>
          </a:xfrm>
          <a:prstGeom prst="wedgeRoundRectCallout">
            <a:avLst>
              <a:gd name="adj1" fmla="val -58603"/>
              <a:gd name="adj2" fmla="val 2289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Daniela (18:43):</a:t>
            </a:r>
          </a:p>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„Der Sensor war heute im Schatten“</a:t>
            </a:r>
          </a:p>
        </p:txBody>
      </p:sp>
      <p:pic>
        <p:nvPicPr>
          <p:cNvPr id="1026" name="Picture 2">
            <a:extLst>
              <a:ext uri="{FF2B5EF4-FFF2-40B4-BE49-F238E27FC236}">
                <a16:creationId xmlns:a16="http://schemas.microsoft.com/office/drawing/2014/main" id="{5C41BF07-195F-4AB5-CF54-EBCD3BDD1F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637" t="12441" r="8363" b="33634"/>
          <a:stretch/>
        </p:blipFill>
        <p:spPr bwMode="auto">
          <a:xfrm>
            <a:off x="7410804" y="4117279"/>
            <a:ext cx="371857" cy="4191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F7D84C-2431-877A-11B0-4BC521E7C8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3301303"/>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7" name="Sprechblase: rechteckig mit abgerundeten Ecken 6">
            <a:extLst>
              <a:ext uri="{FF2B5EF4-FFF2-40B4-BE49-F238E27FC236}">
                <a16:creationId xmlns:a16="http://schemas.microsoft.com/office/drawing/2014/main" id="{8714F3E1-E83A-1059-2FF2-8843839C38E5}"/>
              </a:ext>
            </a:extLst>
          </p:cNvPr>
          <p:cNvSpPr/>
          <p:nvPr/>
        </p:nvSpPr>
        <p:spPr>
          <a:xfrm>
            <a:off x="7458075" y="3304734"/>
            <a:ext cx="1146008" cy="681415"/>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fragt nach einer Erklärung für die Auslesung (14:05).</a:t>
            </a:r>
          </a:p>
        </p:txBody>
      </p:sp>
      <p:pic>
        <p:nvPicPr>
          <p:cNvPr id="8" name="Picture 4">
            <a:extLst>
              <a:ext uri="{FF2B5EF4-FFF2-40B4-BE49-F238E27FC236}">
                <a16:creationId xmlns:a16="http://schemas.microsoft.com/office/drawing/2014/main" id="{6039719B-56F3-E683-AC8B-B87ADEE67F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4666229"/>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9" name="Sprechblase: rechteckig mit abgerundeten Ecken 8">
            <a:extLst>
              <a:ext uri="{FF2B5EF4-FFF2-40B4-BE49-F238E27FC236}">
                <a16:creationId xmlns:a16="http://schemas.microsoft.com/office/drawing/2014/main" id="{9CE56D5C-83BE-CBDC-C7B2-48E8A215073E}"/>
              </a:ext>
            </a:extLst>
          </p:cNvPr>
          <p:cNvSpPr/>
          <p:nvPr/>
        </p:nvSpPr>
        <p:spPr>
          <a:xfrm>
            <a:off x="7458075" y="4680990"/>
            <a:ext cx="1146008" cy="379558"/>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(20:17):</a:t>
            </a:r>
            <a:b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br>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„Danke, Daniela!“</a:t>
            </a:r>
          </a:p>
        </p:txBody>
      </p:sp>
      <p:sp>
        <p:nvSpPr>
          <p:cNvPr id="5" name="Rechteck: abgerundete Ecken 4">
            <a:extLst>
              <a:ext uri="{FF2B5EF4-FFF2-40B4-BE49-F238E27FC236}">
                <a16:creationId xmlns:a16="http://schemas.microsoft.com/office/drawing/2014/main" id="{81355BA0-3513-7D95-093A-72A8637A67BB}"/>
              </a:ext>
            </a:extLst>
          </p:cNvPr>
          <p:cNvSpPr/>
          <p:nvPr/>
        </p:nvSpPr>
        <p:spPr>
          <a:xfrm>
            <a:off x="5725528" y="4763945"/>
            <a:ext cx="1451685" cy="195137"/>
          </a:xfrm>
          <a:prstGeom prst="roundRect">
            <a:avLst/>
          </a:prstGeom>
          <a:solidFill>
            <a:srgbClr val="FFC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dirty="0" err="1">
                <a:solidFill>
                  <a:srgbClr val="FF0000"/>
                </a:solidFill>
                <a:latin typeface="Roboto" panose="02000000000000000000" pitchFamily="2" charset="0"/>
                <a:ea typeface="Roboto" panose="02000000000000000000" pitchFamily="2" charset="0"/>
                <a:cs typeface="Roboto" panose="02000000000000000000" pitchFamily="2" charset="0"/>
              </a:rPr>
              <a:t>Heatmap</a:t>
            </a:r>
            <a:r>
              <a:rPr lang="de-DE" sz="1000" dirty="0">
                <a:solidFill>
                  <a:srgbClr val="FF0000"/>
                </a:solidFill>
                <a:latin typeface="Roboto" panose="02000000000000000000" pitchFamily="2" charset="0"/>
                <a:ea typeface="Roboto" panose="02000000000000000000" pitchFamily="2" charset="0"/>
                <a:cs typeface="Roboto" panose="02000000000000000000" pitchFamily="2" charset="0"/>
              </a:rPr>
              <a:t> einschalten</a:t>
            </a:r>
          </a:p>
        </p:txBody>
      </p:sp>
    </p:spTree>
    <p:extLst>
      <p:ext uri="{BB962C8B-B14F-4D97-AF65-F5344CB8AC3E}">
        <p14:creationId xmlns:p14="http://schemas.microsoft.com/office/powerpoint/2010/main" val="367617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 name="Grafik 1">
            <a:extLst>
              <a:ext uri="{FF2B5EF4-FFF2-40B4-BE49-F238E27FC236}">
                <a16:creationId xmlns:a16="http://schemas.microsoft.com/office/drawing/2014/main" id="{B85A9099-81C7-3921-23AA-AA0C8DDA75B5}"/>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3" name="Grafik 2">
            <a:extLst>
              <a:ext uri="{FF2B5EF4-FFF2-40B4-BE49-F238E27FC236}">
                <a16:creationId xmlns:a16="http://schemas.microsoft.com/office/drawing/2014/main" id="{32C8D82B-95A4-4F8F-E704-CAB135928785}"/>
              </a:ext>
            </a:extLst>
          </p:cNvPr>
          <p:cNvPicPr>
            <a:picLocks noChangeAspect="1"/>
          </p:cNvPicPr>
          <p:nvPr/>
        </p:nvPicPr>
        <p:blipFill>
          <a:blip r:embed="rId6"/>
          <a:stretch>
            <a:fillRect/>
          </a:stretch>
        </p:blipFill>
        <p:spPr>
          <a:xfrm>
            <a:off x="7350987" y="379557"/>
            <a:ext cx="1793013" cy="3130657"/>
          </a:xfrm>
          <a:prstGeom prst="rect">
            <a:avLst/>
          </a:prstGeom>
        </p:spPr>
      </p:pic>
      <p:sp>
        <p:nvSpPr>
          <p:cNvPr id="6" name="Sprechblase: rechteckig mit abgerundeten Ecken 5">
            <a:extLst>
              <a:ext uri="{FF2B5EF4-FFF2-40B4-BE49-F238E27FC236}">
                <a16:creationId xmlns:a16="http://schemas.microsoft.com/office/drawing/2014/main" id="{184A9BCD-282E-6295-4025-1A699BFFE05E}"/>
              </a:ext>
            </a:extLst>
          </p:cNvPr>
          <p:cNvSpPr/>
          <p:nvPr/>
        </p:nvSpPr>
        <p:spPr>
          <a:xfrm>
            <a:off x="7923736" y="4117279"/>
            <a:ext cx="1146008" cy="417820"/>
          </a:xfrm>
          <a:prstGeom prst="wedgeRoundRectCallout">
            <a:avLst>
              <a:gd name="adj1" fmla="val -58603"/>
              <a:gd name="adj2" fmla="val 2289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Daniela (18:43):</a:t>
            </a:r>
          </a:p>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„Der Sensor war heute im Schatten“</a:t>
            </a:r>
          </a:p>
        </p:txBody>
      </p:sp>
      <p:pic>
        <p:nvPicPr>
          <p:cNvPr id="1026" name="Picture 2">
            <a:extLst>
              <a:ext uri="{FF2B5EF4-FFF2-40B4-BE49-F238E27FC236}">
                <a16:creationId xmlns:a16="http://schemas.microsoft.com/office/drawing/2014/main" id="{5C41BF07-195F-4AB5-CF54-EBCD3BDD1F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637" t="12441" r="8363" b="33634"/>
          <a:stretch/>
        </p:blipFill>
        <p:spPr bwMode="auto">
          <a:xfrm>
            <a:off x="7410804" y="4117279"/>
            <a:ext cx="371857" cy="4191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F7D84C-2431-877A-11B0-4BC521E7C8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3301303"/>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7" name="Sprechblase: rechteckig mit abgerundeten Ecken 6">
            <a:extLst>
              <a:ext uri="{FF2B5EF4-FFF2-40B4-BE49-F238E27FC236}">
                <a16:creationId xmlns:a16="http://schemas.microsoft.com/office/drawing/2014/main" id="{8714F3E1-E83A-1059-2FF2-8843839C38E5}"/>
              </a:ext>
            </a:extLst>
          </p:cNvPr>
          <p:cNvSpPr/>
          <p:nvPr/>
        </p:nvSpPr>
        <p:spPr>
          <a:xfrm>
            <a:off x="7458075" y="3304734"/>
            <a:ext cx="1146008" cy="681415"/>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fragt nach einer Erklärung für die Auslesung (14:05).</a:t>
            </a:r>
          </a:p>
        </p:txBody>
      </p:sp>
      <p:pic>
        <p:nvPicPr>
          <p:cNvPr id="8" name="Picture 4">
            <a:extLst>
              <a:ext uri="{FF2B5EF4-FFF2-40B4-BE49-F238E27FC236}">
                <a16:creationId xmlns:a16="http://schemas.microsoft.com/office/drawing/2014/main" id="{6039719B-56F3-E683-AC8B-B87ADEE67F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4666229"/>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9" name="Sprechblase: rechteckig mit abgerundeten Ecken 8">
            <a:extLst>
              <a:ext uri="{FF2B5EF4-FFF2-40B4-BE49-F238E27FC236}">
                <a16:creationId xmlns:a16="http://schemas.microsoft.com/office/drawing/2014/main" id="{9CE56D5C-83BE-CBDC-C7B2-48E8A215073E}"/>
              </a:ext>
            </a:extLst>
          </p:cNvPr>
          <p:cNvSpPr/>
          <p:nvPr/>
        </p:nvSpPr>
        <p:spPr>
          <a:xfrm>
            <a:off x="7458075" y="4680990"/>
            <a:ext cx="1146008" cy="379558"/>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(20:17):</a:t>
            </a:r>
            <a:b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br>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„Danke, Daniela!“</a:t>
            </a:r>
          </a:p>
        </p:txBody>
      </p:sp>
      <p:sp>
        <p:nvSpPr>
          <p:cNvPr id="5" name="Rechteck: abgerundete Ecken 4">
            <a:extLst>
              <a:ext uri="{FF2B5EF4-FFF2-40B4-BE49-F238E27FC236}">
                <a16:creationId xmlns:a16="http://schemas.microsoft.com/office/drawing/2014/main" id="{81355BA0-3513-7D95-093A-72A8637A67BB}"/>
              </a:ext>
            </a:extLst>
          </p:cNvPr>
          <p:cNvSpPr/>
          <p:nvPr/>
        </p:nvSpPr>
        <p:spPr>
          <a:xfrm>
            <a:off x="5725528" y="4763945"/>
            <a:ext cx="1451685" cy="195137"/>
          </a:xfrm>
          <a:prstGeom prst="roundRect">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Heatmap</a:t>
            </a:r>
            <a:r>
              <a:rPr lang="de-DE" sz="1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ausschalten</a:t>
            </a:r>
          </a:p>
        </p:txBody>
      </p:sp>
      <mc:AlternateContent xmlns:mc="http://schemas.openxmlformats.org/markup-compatibility/2006" xmlns:p14="http://schemas.microsoft.com/office/powerpoint/2010/main">
        <mc:Choice Requires="p14">
          <p:contentPart p14:bwMode="auto" r:id="rId9">
            <p14:nvContentPartPr>
              <p14:cNvPr id="15" name="Freihand 14">
                <a:extLst>
                  <a:ext uri="{FF2B5EF4-FFF2-40B4-BE49-F238E27FC236}">
                    <a16:creationId xmlns:a16="http://schemas.microsoft.com/office/drawing/2014/main" id="{84458F33-F8AA-C99B-57A8-2719F81D6685}"/>
                  </a:ext>
                </a:extLst>
              </p14:cNvPr>
              <p14:cNvContentPartPr/>
              <p14:nvPr/>
            </p14:nvContentPartPr>
            <p14:xfrm>
              <a:off x="3440823" y="1150648"/>
              <a:ext cx="2095200" cy="812160"/>
            </p14:xfrm>
          </p:contentPart>
        </mc:Choice>
        <mc:Fallback xmlns="">
          <p:pic>
            <p:nvPicPr>
              <p:cNvPr id="15" name="Freihand 14">
                <a:extLst>
                  <a:ext uri="{FF2B5EF4-FFF2-40B4-BE49-F238E27FC236}">
                    <a16:creationId xmlns:a16="http://schemas.microsoft.com/office/drawing/2014/main" id="{84458F33-F8AA-C99B-57A8-2719F81D6685}"/>
                  </a:ext>
                </a:extLst>
              </p:cNvPr>
              <p:cNvPicPr/>
              <p:nvPr/>
            </p:nvPicPr>
            <p:blipFill>
              <a:blip r:embed="rId10"/>
              <a:stretch>
                <a:fillRect/>
              </a:stretch>
            </p:blipFill>
            <p:spPr>
              <a:xfrm>
                <a:off x="3387183" y="1042696"/>
                <a:ext cx="2202840" cy="10277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Freihand 16">
                <a:extLst>
                  <a:ext uri="{FF2B5EF4-FFF2-40B4-BE49-F238E27FC236}">
                    <a16:creationId xmlns:a16="http://schemas.microsoft.com/office/drawing/2014/main" id="{4D94BDC5-7C96-0106-DCC4-720AFA2AF95E}"/>
                  </a:ext>
                </a:extLst>
              </p14:cNvPr>
              <p14:cNvContentPartPr/>
              <p14:nvPr/>
            </p14:nvContentPartPr>
            <p14:xfrm>
              <a:off x="3287193" y="1086928"/>
              <a:ext cx="2380320" cy="1024920"/>
            </p14:xfrm>
          </p:contentPart>
        </mc:Choice>
        <mc:Fallback xmlns="">
          <p:pic>
            <p:nvPicPr>
              <p:cNvPr id="17" name="Freihand 16">
                <a:extLst>
                  <a:ext uri="{FF2B5EF4-FFF2-40B4-BE49-F238E27FC236}">
                    <a16:creationId xmlns:a16="http://schemas.microsoft.com/office/drawing/2014/main" id="{4D94BDC5-7C96-0106-DCC4-720AFA2AF95E}"/>
                  </a:ext>
                </a:extLst>
              </p:cNvPr>
              <p:cNvPicPr/>
              <p:nvPr/>
            </p:nvPicPr>
            <p:blipFill>
              <a:blip r:embed="rId12"/>
              <a:stretch>
                <a:fillRect/>
              </a:stretch>
            </p:blipFill>
            <p:spPr>
              <a:xfrm>
                <a:off x="3233553" y="978928"/>
                <a:ext cx="2487960" cy="124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Freihand 18">
                <a:extLst>
                  <a:ext uri="{FF2B5EF4-FFF2-40B4-BE49-F238E27FC236}">
                    <a16:creationId xmlns:a16="http://schemas.microsoft.com/office/drawing/2014/main" id="{FDB089E9-1B74-0A8C-6F3C-05114C76FC62}"/>
                  </a:ext>
                </a:extLst>
              </p14:cNvPr>
              <p14:cNvContentPartPr/>
              <p14:nvPr/>
            </p14:nvContentPartPr>
            <p14:xfrm>
              <a:off x="3338493" y="1127158"/>
              <a:ext cx="3944970" cy="3493260"/>
            </p14:xfrm>
          </p:contentPart>
        </mc:Choice>
        <mc:Fallback xmlns="">
          <p:pic>
            <p:nvPicPr>
              <p:cNvPr id="19" name="Freihand 18">
                <a:extLst>
                  <a:ext uri="{FF2B5EF4-FFF2-40B4-BE49-F238E27FC236}">
                    <a16:creationId xmlns:a16="http://schemas.microsoft.com/office/drawing/2014/main" id="{FDB089E9-1B74-0A8C-6F3C-05114C76FC62}"/>
                  </a:ext>
                </a:extLst>
              </p:cNvPr>
              <p:cNvPicPr/>
              <p:nvPr/>
            </p:nvPicPr>
            <p:blipFill>
              <a:blip r:embed="rId14"/>
              <a:stretch>
                <a:fillRect/>
              </a:stretch>
            </p:blipFill>
            <p:spPr>
              <a:xfrm>
                <a:off x="3284857" y="1019164"/>
                <a:ext cx="4052603" cy="370888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Freihand 19">
                <a:extLst>
                  <a:ext uri="{FF2B5EF4-FFF2-40B4-BE49-F238E27FC236}">
                    <a16:creationId xmlns:a16="http://schemas.microsoft.com/office/drawing/2014/main" id="{3E046EBF-F0ED-EA99-12FD-F9A45862CE61}"/>
                  </a:ext>
                </a:extLst>
              </p14:cNvPr>
              <p14:cNvContentPartPr/>
              <p14:nvPr/>
            </p14:nvContentPartPr>
            <p14:xfrm>
              <a:off x="3588513" y="1321288"/>
              <a:ext cx="3700080" cy="3164670"/>
            </p14:xfrm>
          </p:contentPart>
        </mc:Choice>
        <mc:Fallback xmlns="">
          <p:pic>
            <p:nvPicPr>
              <p:cNvPr id="20" name="Freihand 19">
                <a:extLst>
                  <a:ext uri="{FF2B5EF4-FFF2-40B4-BE49-F238E27FC236}">
                    <a16:creationId xmlns:a16="http://schemas.microsoft.com/office/drawing/2014/main" id="{3E046EBF-F0ED-EA99-12FD-F9A45862CE61}"/>
                  </a:ext>
                </a:extLst>
              </p:cNvPr>
              <p:cNvPicPr/>
              <p:nvPr/>
            </p:nvPicPr>
            <p:blipFill>
              <a:blip r:embed="rId16"/>
              <a:stretch>
                <a:fillRect/>
              </a:stretch>
            </p:blipFill>
            <p:spPr>
              <a:xfrm>
                <a:off x="3534513" y="1213291"/>
                <a:ext cx="3807720" cy="338030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Freihand 20">
                <a:extLst>
                  <a:ext uri="{FF2B5EF4-FFF2-40B4-BE49-F238E27FC236}">
                    <a16:creationId xmlns:a16="http://schemas.microsoft.com/office/drawing/2014/main" id="{AAE8C114-991B-C045-F710-0096FAA97281}"/>
                  </a:ext>
                </a:extLst>
              </p14:cNvPr>
              <p14:cNvContentPartPr/>
              <p14:nvPr/>
            </p14:nvContentPartPr>
            <p14:xfrm>
              <a:off x="4452513" y="2987998"/>
              <a:ext cx="218700" cy="490590"/>
            </p14:xfrm>
          </p:contentPart>
        </mc:Choice>
        <mc:Fallback xmlns="">
          <p:pic>
            <p:nvPicPr>
              <p:cNvPr id="21" name="Freihand 20">
                <a:extLst>
                  <a:ext uri="{FF2B5EF4-FFF2-40B4-BE49-F238E27FC236}">
                    <a16:creationId xmlns:a16="http://schemas.microsoft.com/office/drawing/2014/main" id="{AAE8C114-991B-C045-F710-0096FAA97281}"/>
                  </a:ext>
                </a:extLst>
              </p:cNvPr>
              <p:cNvPicPr/>
              <p:nvPr/>
            </p:nvPicPr>
            <p:blipFill>
              <a:blip r:embed="rId18"/>
              <a:stretch>
                <a:fillRect/>
              </a:stretch>
            </p:blipFill>
            <p:spPr>
              <a:xfrm>
                <a:off x="4398557" y="2880378"/>
                <a:ext cx="326251" cy="70619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Freihand 21">
                <a:extLst>
                  <a:ext uri="{FF2B5EF4-FFF2-40B4-BE49-F238E27FC236}">
                    <a16:creationId xmlns:a16="http://schemas.microsoft.com/office/drawing/2014/main" id="{CB3A1E55-8C54-AF83-EC3D-293DBBEB28DF}"/>
                  </a:ext>
                </a:extLst>
              </p14:cNvPr>
              <p14:cNvContentPartPr/>
              <p14:nvPr/>
            </p14:nvContentPartPr>
            <p14:xfrm>
              <a:off x="17763" y="1123378"/>
              <a:ext cx="2519640" cy="598320"/>
            </p14:xfrm>
          </p:contentPart>
        </mc:Choice>
        <mc:Fallback xmlns="">
          <p:pic>
            <p:nvPicPr>
              <p:cNvPr id="22" name="Freihand 21">
                <a:extLst>
                  <a:ext uri="{FF2B5EF4-FFF2-40B4-BE49-F238E27FC236}">
                    <a16:creationId xmlns:a16="http://schemas.microsoft.com/office/drawing/2014/main" id="{CB3A1E55-8C54-AF83-EC3D-293DBBEB28DF}"/>
                  </a:ext>
                </a:extLst>
              </p:cNvPr>
              <p:cNvPicPr/>
              <p:nvPr/>
            </p:nvPicPr>
            <p:blipFill>
              <a:blip r:embed="rId20"/>
              <a:stretch>
                <a:fillRect/>
              </a:stretch>
            </p:blipFill>
            <p:spPr>
              <a:xfrm>
                <a:off x="-35877" y="1015378"/>
                <a:ext cx="262728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Freihand 22">
                <a:extLst>
                  <a:ext uri="{FF2B5EF4-FFF2-40B4-BE49-F238E27FC236}">
                    <a16:creationId xmlns:a16="http://schemas.microsoft.com/office/drawing/2014/main" id="{0CDAE648-9007-193D-C875-FFD0A8DCBD68}"/>
                  </a:ext>
                </a:extLst>
              </p14:cNvPr>
              <p14:cNvContentPartPr/>
              <p14:nvPr/>
            </p14:nvContentPartPr>
            <p14:xfrm>
              <a:off x="1935573" y="1425778"/>
              <a:ext cx="166320" cy="447390"/>
            </p14:xfrm>
          </p:contentPart>
        </mc:Choice>
        <mc:Fallback xmlns="">
          <p:pic>
            <p:nvPicPr>
              <p:cNvPr id="23" name="Freihand 22">
                <a:extLst>
                  <a:ext uri="{FF2B5EF4-FFF2-40B4-BE49-F238E27FC236}">
                    <a16:creationId xmlns:a16="http://schemas.microsoft.com/office/drawing/2014/main" id="{0CDAE648-9007-193D-C875-FFD0A8DCBD68}"/>
                  </a:ext>
                </a:extLst>
              </p:cNvPr>
              <p:cNvPicPr/>
              <p:nvPr/>
            </p:nvPicPr>
            <p:blipFill>
              <a:blip r:embed="rId22"/>
              <a:stretch>
                <a:fillRect/>
              </a:stretch>
            </p:blipFill>
            <p:spPr>
              <a:xfrm>
                <a:off x="1881573" y="1317800"/>
                <a:ext cx="273960" cy="66298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Freihand 23">
                <a:extLst>
                  <a:ext uri="{FF2B5EF4-FFF2-40B4-BE49-F238E27FC236}">
                    <a16:creationId xmlns:a16="http://schemas.microsoft.com/office/drawing/2014/main" id="{03BC828F-D255-C98F-0D57-318EA8503621}"/>
                  </a:ext>
                </a:extLst>
              </p14:cNvPr>
              <p14:cNvContentPartPr/>
              <p14:nvPr/>
            </p14:nvContentPartPr>
            <p14:xfrm>
              <a:off x="1786533" y="1475188"/>
              <a:ext cx="1867590" cy="1278180"/>
            </p14:xfrm>
          </p:contentPart>
        </mc:Choice>
        <mc:Fallback xmlns="">
          <p:pic>
            <p:nvPicPr>
              <p:cNvPr id="24" name="Freihand 23">
                <a:extLst>
                  <a:ext uri="{FF2B5EF4-FFF2-40B4-BE49-F238E27FC236}">
                    <a16:creationId xmlns:a16="http://schemas.microsoft.com/office/drawing/2014/main" id="{03BC828F-D255-C98F-0D57-318EA8503621}"/>
                  </a:ext>
                </a:extLst>
              </p:cNvPr>
              <p:cNvPicPr/>
              <p:nvPr/>
            </p:nvPicPr>
            <p:blipFill>
              <a:blip r:embed="rId24"/>
              <a:stretch>
                <a:fillRect/>
              </a:stretch>
            </p:blipFill>
            <p:spPr>
              <a:xfrm>
                <a:off x="1732896" y="1367563"/>
                <a:ext cx="1975225" cy="149379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Freihand 25">
                <a:extLst>
                  <a:ext uri="{FF2B5EF4-FFF2-40B4-BE49-F238E27FC236}">
                    <a16:creationId xmlns:a16="http://schemas.microsoft.com/office/drawing/2014/main" id="{AAF39F66-B2AD-89C0-BB9B-09150542C04A}"/>
                  </a:ext>
                </a:extLst>
              </p14:cNvPr>
              <p14:cNvContentPartPr/>
              <p14:nvPr/>
            </p14:nvContentPartPr>
            <p14:xfrm>
              <a:off x="-9237" y="455398"/>
              <a:ext cx="3077190" cy="77220"/>
            </p14:xfrm>
          </p:contentPart>
        </mc:Choice>
        <mc:Fallback xmlns="">
          <p:pic>
            <p:nvPicPr>
              <p:cNvPr id="26" name="Freihand 25">
                <a:extLst>
                  <a:ext uri="{FF2B5EF4-FFF2-40B4-BE49-F238E27FC236}">
                    <a16:creationId xmlns:a16="http://schemas.microsoft.com/office/drawing/2014/main" id="{AAF39F66-B2AD-89C0-BB9B-09150542C04A}"/>
                  </a:ext>
                </a:extLst>
              </p:cNvPr>
              <p:cNvPicPr/>
              <p:nvPr/>
            </p:nvPicPr>
            <p:blipFill>
              <a:blip r:embed="rId26"/>
              <a:stretch>
                <a:fillRect/>
              </a:stretch>
            </p:blipFill>
            <p:spPr>
              <a:xfrm>
                <a:off x="-63235" y="347649"/>
                <a:ext cx="3184827" cy="29235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Freihand 26">
                <a:extLst>
                  <a:ext uri="{FF2B5EF4-FFF2-40B4-BE49-F238E27FC236}">
                    <a16:creationId xmlns:a16="http://schemas.microsoft.com/office/drawing/2014/main" id="{7D23EDD8-8B80-DAE4-5A20-7223914A218F}"/>
                  </a:ext>
                </a:extLst>
              </p14:cNvPr>
              <p14:cNvContentPartPr/>
              <p14:nvPr/>
            </p14:nvContentPartPr>
            <p14:xfrm>
              <a:off x="-94827" y="577168"/>
              <a:ext cx="3015360" cy="107190"/>
            </p14:xfrm>
          </p:contentPart>
        </mc:Choice>
        <mc:Fallback xmlns="">
          <p:pic>
            <p:nvPicPr>
              <p:cNvPr id="27" name="Freihand 26">
                <a:extLst>
                  <a:ext uri="{FF2B5EF4-FFF2-40B4-BE49-F238E27FC236}">
                    <a16:creationId xmlns:a16="http://schemas.microsoft.com/office/drawing/2014/main" id="{7D23EDD8-8B80-DAE4-5A20-7223914A218F}"/>
                  </a:ext>
                </a:extLst>
              </p:cNvPr>
              <p:cNvPicPr/>
              <p:nvPr/>
            </p:nvPicPr>
            <p:blipFill>
              <a:blip r:embed="rId28"/>
              <a:stretch>
                <a:fillRect/>
              </a:stretch>
            </p:blipFill>
            <p:spPr>
              <a:xfrm>
                <a:off x="-148827" y="469259"/>
                <a:ext cx="3123000" cy="32264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Freihand 27">
                <a:extLst>
                  <a:ext uri="{FF2B5EF4-FFF2-40B4-BE49-F238E27FC236}">
                    <a16:creationId xmlns:a16="http://schemas.microsoft.com/office/drawing/2014/main" id="{C2B088D6-3C52-DB86-6E19-3DD8BB3BB892}"/>
                  </a:ext>
                </a:extLst>
              </p14:cNvPr>
              <p14:cNvContentPartPr/>
              <p14:nvPr/>
            </p14:nvContentPartPr>
            <p14:xfrm>
              <a:off x="-167187" y="694618"/>
              <a:ext cx="2111400" cy="64260"/>
            </p14:xfrm>
          </p:contentPart>
        </mc:Choice>
        <mc:Fallback xmlns="">
          <p:pic>
            <p:nvPicPr>
              <p:cNvPr id="28" name="Freihand 27">
                <a:extLst>
                  <a:ext uri="{FF2B5EF4-FFF2-40B4-BE49-F238E27FC236}">
                    <a16:creationId xmlns:a16="http://schemas.microsoft.com/office/drawing/2014/main" id="{C2B088D6-3C52-DB86-6E19-3DD8BB3BB892}"/>
                  </a:ext>
                </a:extLst>
              </p:cNvPr>
              <p:cNvPicPr/>
              <p:nvPr/>
            </p:nvPicPr>
            <p:blipFill>
              <a:blip r:embed="rId30"/>
              <a:stretch>
                <a:fillRect/>
              </a:stretch>
            </p:blipFill>
            <p:spPr>
              <a:xfrm>
                <a:off x="-221178" y="586920"/>
                <a:ext cx="2219022" cy="27929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Freihand 28">
                <a:extLst>
                  <a:ext uri="{FF2B5EF4-FFF2-40B4-BE49-F238E27FC236}">
                    <a16:creationId xmlns:a16="http://schemas.microsoft.com/office/drawing/2014/main" id="{AAB47DDB-EAD0-0394-EDC8-0D2E75D92CAE}"/>
                  </a:ext>
                </a:extLst>
              </p14:cNvPr>
              <p14:cNvContentPartPr/>
              <p14:nvPr/>
            </p14:nvContentPartPr>
            <p14:xfrm>
              <a:off x="-230367" y="793978"/>
              <a:ext cx="1651320" cy="74250"/>
            </p14:xfrm>
          </p:contentPart>
        </mc:Choice>
        <mc:Fallback xmlns="">
          <p:pic>
            <p:nvPicPr>
              <p:cNvPr id="29" name="Freihand 28">
                <a:extLst>
                  <a:ext uri="{FF2B5EF4-FFF2-40B4-BE49-F238E27FC236}">
                    <a16:creationId xmlns:a16="http://schemas.microsoft.com/office/drawing/2014/main" id="{AAB47DDB-EAD0-0394-EDC8-0D2E75D92CAE}"/>
                  </a:ext>
                </a:extLst>
              </p:cNvPr>
              <p:cNvPicPr/>
              <p:nvPr/>
            </p:nvPicPr>
            <p:blipFill>
              <a:blip r:embed="rId32"/>
              <a:stretch>
                <a:fillRect/>
              </a:stretch>
            </p:blipFill>
            <p:spPr>
              <a:xfrm>
                <a:off x="-284007" y="686369"/>
                <a:ext cx="1758960" cy="28910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Freihand 29">
                <a:extLst>
                  <a:ext uri="{FF2B5EF4-FFF2-40B4-BE49-F238E27FC236}">
                    <a16:creationId xmlns:a16="http://schemas.microsoft.com/office/drawing/2014/main" id="{F5454BB8-E189-5F63-5E1E-2F87985AE8D0}"/>
                  </a:ext>
                </a:extLst>
              </p14:cNvPr>
              <p14:cNvContentPartPr/>
              <p14:nvPr/>
            </p14:nvContentPartPr>
            <p14:xfrm>
              <a:off x="153303" y="951928"/>
              <a:ext cx="820800" cy="270"/>
            </p14:xfrm>
          </p:contentPart>
        </mc:Choice>
        <mc:Fallback xmlns="">
          <p:pic>
            <p:nvPicPr>
              <p:cNvPr id="30" name="Freihand 29">
                <a:extLst>
                  <a:ext uri="{FF2B5EF4-FFF2-40B4-BE49-F238E27FC236}">
                    <a16:creationId xmlns:a16="http://schemas.microsoft.com/office/drawing/2014/main" id="{F5454BB8-E189-5F63-5E1E-2F87985AE8D0}"/>
                  </a:ext>
                </a:extLst>
              </p:cNvPr>
              <p:cNvPicPr/>
              <p:nvPr/>
            </p:nvPicPr>
            <p:blipFill>
              <a:blip r:embed="rId34"/>
              <a:stretch>
                <a:fillRect/>
              </a:stretch>
            </p:blipFill>
            <p:spPr>
              <a:xfrm>
                <a:off x="99327" y="870928"/>
                <a:ext cx="928393"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Freihand 30">
                <a:extLst>
                  <a:ext uri="{FF2B5EF4-FFF2-40B4-BE49-F238E27FC236}">
                    <a16:creationId xmlns:a16="http://schemas.microsoft.com/office/drawing/2014/main" id="{894C7428-78B4-9977-86B7-1F2373DE916A}"/>
                  </a:ext>
                </a:extLst>
              </p14:cNvPr>
              <p14:cNvContentPartPr/>
              <p14:nvPr/>
            </p14:nvContentPartPr>
            <p14:xfrm>
              <a:off x="-117507" y="893338"/>
              <a:ext cx="1033290" cy="19170"/>
            </p14:xfrm>
          </p:contentPart>
        </mc:Choice>
        <mc:Fallback xmlns="">
          <p:pic>
            <p:nvPicPr>
              <p:cNvPr id="31" name="Freihand 30">
                <a:extLst>
                  <a:ext uri="{FF2B5EF4-FFF2-40B4-BE49-F238E27FC236}">
                    <a16:creationId xmlns:a16="http://schemas.microsoft.com/office/drawing/2014/main" id="{894C7428-78B4-9977-86B7-1F2373DE916A}"/>
                  </a:ext>
                </a:extLst>
              </p:cNvPr>
              <p:cNvPicPr/>
              <p:nvPr/>
            </p:nvPicPr>
            <p:blipFill>
              <a:blip r:embed="rId36"/>
              <a:stretch>
                <a:fillRect/>
              </a:stretch>
            </p:blipFill>
            <p:spPr>
              <a:xfrm>
                <a:off x="-171512" y="784829"/>
                <a:ext cx="1140939" cy="23582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Freihand 31">
                <a:extLst>
                  <a:ext uri="{FF2B5EF4-FFF2-40B4-BE49-F238E27FC236}">
                    <a16:creationId xmlns:a16="http://schemas.microsoft.com/office/drawing/2014/main" id="{387CB88B-3A88-9373-6A7D-E25DEDDCB57E}"/>
                  </a:ext>
                </a:extLst>
              </p14:cNvPr>
              <p14:cNvContentPartPr/>
              <p14:nvPr/>
            </p14:nvContentPartPr>
            <p14:xfrm>
              <a:off x="-94827" y="956248"/>
              <a:ext cx="798390" cy="68040"/>
            </p14:xfrm>
          </p:contentPart>
        </mc:Choice>
        <mc:Fallback xmlns="">
          <p:pic>
            <p:nvPicPr>
              <p:cNvPr id="32" name="Freihand 31">
                <a:extLst>
                  <a:ext uri="{FF2B5EF4-FFF2-40B4-BE49-F238E27FC236}">
                    <a16:creationId xmlns:a16="http://schemas.microsoft.com/office/drawing/2014/main" id="{387CB88B-3A88-9373-6A7D-E25DEDDCB57E}"/>
                  </a:ext>
                </a:extLst>
              </p:cNvPr>
              <p:cNvPicPr/>
              <p:nvPr/>
            </p:nvPicPr>
            <p:blipFill>
              <a:blip r:embed="rId38"/>
              <a:stretch>
                <a:fillRect/>
              </a:stretch>
            </p:blipFill>
            <p:spPr>
              <a:xfrm>
                <a:off x="-148821" y="849175"/>
                <a:ext cx="906018" cy="28254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Freihand 32">
                <a:extLst>
                  <a:ext uri="{FF2B5EF4-FFF2-40B4-BE49-F238E27FC236}">
                    <a16:creationId xmlns:a16="http://schemas.microsoft.com/office/drawing/2014/main" id="{72CB7E93-27DD-39BE-790D-F9BF06F75B1E}"/>
                  </a:ext>
                </a:extLst>
              </p14:cNvPr>
              <p14:cNvContentPartPr/>
              <p14:nvPr/>
            </p14:nvContentPartPr>
            <p14:xfrm>
              <a:off x="22353" y="1024018"/>
              <a:ext cx="976050" cy="83430"/>
            </p14:xfrm>
          </p:contentPart>
        </mc:Choice>
        <mc:Fallback xmlns="">
          <p:pic>
            <p:nvPicPr>
              <p:cNvPr id="33" name="Freihand 32">
                <a:extLst>
                  <a:ext uri="{FF2B5EF4-FFF2-40B4-BE49-F238E27FC236}">
                    <a16:creationId xmlns:a16="http://schemas.microsoft.com/office/drawing/2014/main" id="{72CB7E93-27DD-39BE-790D-F9BF06F75B1E}"/>
                  </a:ext>
                </a:extLst>
              </p:cNvPr>
              <p:cNvPicPr/>
              <p:nvPr/>
            </p:nvPicPr>
            <p:blipFill>
              <a:blip r:embed="rId40"/>
              <a:stretch>
                <a:fillRect/>
              </a:stretch>
            </p:blipFill>
            <p:spPr>
              <a:xfrm>
                <a:off x="-31292" y="916134"/>
                <a:ext cx="1083700" cy="29883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Freihand 33">
                <a:extLst>
                  <a:ext uri="{FF2B5EF4-FFF2-40B4-BE49-F238E27FC236}">
                    <a16:creationId xmlns:a16="http://schemas.microsoft.com/office/drawing/2014/main" id="{E7597F7C-DCAD-B306-8AF1-E38D9BA52A4B}"/>
                  </a:ext>
                </a:extLst>
              </p14:cNvPr>
              <p14:cNvContentPartPr/>
              <p14:nvPr/>
            </p14:nvContentPartPr>
            <p14:xfrm>
              <a:off x="568293" y="1096108"/>
              <a:ext cx="927450" cy="58050"/>
            </p14:xfrm>
          </p:contentPart>
        </mc:Choice>
        <mc:Fallback xmlns="">
          <p:pic>
            <p:nvPicPr>
              <p:cNvPr id="34" name="Freihand 33">
                <a:extLst>
                  <a:ext uri="{FF2B5EF4-FFF2-40B4-BE49-F238E27FC236}">
                    <a16:creationId xmlns:a16="http://schemas.microsoft.com/office/drawing/2014/main" id="{E7597F7C-DCAD-B306-8AF1-E38D9BA52A4B}"/>
                  </a:ext>
                </a:extLst>
              </p:cNvPr>
              <p:cNvPicPr/>
              <p:nvPr/>
            </p:nvPicPr>
            <p:blipFill>
              <a:blip r:embed="rId42"/>
              <a:stretch>
                <a:fillRect/>
              </a:stretch>
            </p:blipFill>
            <p:spPr>
              <a:xfrm>
                <a:off x="514288" y="988966"/>
                <a:ext cx="1035100" cy="2726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5" name="Freihand 34">
                <a:extLst>
                  <a:ext uri="{FF2B5EF4-FFF2-40B4-BE49-F238E27FC236}">
                    <a16:creationId xmlns:a16="http://schemas.microsoft.com/office/drawing/2014/main" id="{EC70F11A-A97E-69C3-5EE4-D84E5B4F3A15}"/>
                  </a:ext>
                </a:extLst>
              </p14:cNvPr>
              <p14:cNvContentPartPr/>
              <p14:nvPr/>
            </p14:nvContentPartPr>
            <p14:xfrm>
              <a:off x="789423" y="1010518"/>
              <a:ext cx="1481220" cy="108540"/>
            </p14:xfrm>
          </p:contentPart>
        </mc:Choice>
        <mc:Fallback xmlns="">
          <p:pic>
            <p:nvPicPr>
              <p:cNvPr id="35" name="Freihand 34">
                <a:extLst>
                  <a:ext uri="{FF2B5EF4-FFF2-40B4-BE49-F238E27FC236}">
                    <a16:creationId xmlns:a16="http://schemas.microsoft.com/office/drawing/2014/main" id="{EC70F11A-A97E-69C3-5EE4-D84E5B4F3A15}"/>
                  </a:ext>
                </a:extLst>
              </p:cNvPr>
              <p:cNvPicPr/>
              <p:nvPr/>
            </p:nvPicPr>
            <p:blipFill>
              <a:blip r:embed="rId44"/>
              <a:stretch>
                <a:fillRect/>
              </a:stretch>
            </p:blipFill>
            <p:spPr>
              <a:xfrm>
                <a:off x="735790" y="903056"/>
                <a:ext cx="1588847" cy="323823"/>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 name="Freihand 35">
                <a:extLst>
                  <a:ext uri="{FF2B5EF4-FFF2-40B4-BE49-F238E27FC236}">
                    <a16:creationId xmlns:a16="http://schemas.microsoft.com/office/drawing/2014/main" id="{5B43F136-F8C0-BCEE-D850-695CD20D4DE0}"/>
                  </a:ext>
                </a:extLst>
              </p14:cNvPr>
              <p14:cNvContentPartPr/>
              <p14:nvPr/>
            </p14:nvContentPartPr>
            <p14:xfrm>
              <a:off x="1060233" y="965428"/>
              <a:ext cx="1424250" cy="63450"/>
            </p14:xfrm>
          </p:contentPart>
        </mc:Choice>
        <mc:Fallback xmlns="">
          <p:pic>
            <p:nvPicPr>
              <p:cNvPr id="36" name="Freihand 35">
                <a:extLst>
                  <a:ext uri="{FF2B5EF4-FFF2-40B4-BE49-F238E27FC236}">
                    <a16:creationId xmlns:a16="http://schemas.microsoft.com/office/drawing/2014/main" id="{5B43F136-F8C0-BCEE-D850-695CD20D4DE0}"/>
                  </a:ext>
                </a:extLst>
              </p:cNvPr>
              <p:cNvPicPr/>
              <p:nvPr/>
            </p:nvPicPr>
            <p:blipFill>
              <a:blip r:embed="rId46"/>
              <a:stretch>
                <a:fillRect/>
              </a:stretch>
            </p:blipFill>
            <p:spPr>
              <a:xfrm>
                <a:off x="1006230" y="857886"/>
                <a:ext cx="1531897" cy="278176"/>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 name="Freihand 36">
                <a:extLst>
                  <a:ext uri="{FF2B5EF4-FFF2-40B4-BE49-F238E27FC236}">
                    <a16:creationId xmlns:a16="http://schemas.microsoft.com/office/drawing/2014/main" id="{3727FFAC-80E9-63C3-EB93-EEB3A422641F}"/>
                  </a:ext>
                </a:extLst>
              </p14:cNvPr>
              <p14:cNvContentPartPr/>
              <p14:nvPr/>
            </p14:nvContentPartPr>
            <p14:xfrm>
              <a:off x="951963" y="811798"/>
              <a:ext cx="1355670" cy="55080"/>
            </p14:xfrm>
          </p:contentPart>
        </mc:Choice>
        <mc:Fallback xmlns="">
          <p:pic>
            <p:nvPicPr>
              <p:cNvPr id="37" name="Freihand 36">
                <a:extLst>
                  <a:ext uri="{FF2B5EF4-FFF2-40B4-BE49-F238E27FC236}">
                    <a16:creationId xmlns:a16="http://schemas.microsoft.com/office/drawing/2014/main" id="{3727FFAC-80E9-63C3-EB93-EEB3A422641F}"/>
                  </a:ext>
                </a:extLst>
              </p:cNvPr>
              <p:cNvPicPr/>
              <p:nvPr/>
            </p:nvPicPr>
            <p:blipFill>
              <a:blip r:embed="rId48"/>
              <a:stretch>
                <a:fillRect/>
              </a:stretch>
            </p:blipFill>
            <p:spPr>
              <a:xfrm>
                <a:off x="897967" y="704158"/>
                <a:ext cx="1463303"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8" name="Freihand 37">
                <a:extLst>
                  <a:ext uri="{FF2B5EF4-FFF2-40B4-BE49-F238E27FC236}">
                    <a16:creationId xmlns:a16="http://schemas.microsoft.com/office/drawing/2014/main" id="{D8266C4C-7177-5595-A67F-2F758C8F40ED}"/>
                  </a:ext>
                </a:extLst>
              </p14:cNvPr>
              <p14:cNvContentPartPr/>
              <p14:nvPr/>
            </p14:nvContentPartPr>
            <p14:xfrm>
              <a:off x="1285683" y="807478"/>
              <a:ext cx="2181870" cy="81540"/>
            </p14:xfrm>
          </p:contentPart>
        </mc:Choice>
        <mc:Fallback xmlns="">
          <p:pic>
            <p:nvPicPr>
              <p:cNvPr id="38" name="Freihand 37">
                <a:extLst>
                  <a:ext uri="{FF2B5EF4-FFF2-40B4-BE49-F238E27FC236}">
                    <a16:creationId xmlns:a16="http://schemas.microsoft.com/office/drawing/2014/main" id="{D8266C4C-7177-5595-A67F-2F758C8F40ED}"/>
                  </a:ext>
                </a:extLst>
              </p:cNvPr>
              <p:cNvPicPr/>
              <p:nvPr/>
            </p:nvPicPr>
            <p:blipFill>
              <a:blip r:embed="rId50"/>
              <a:stretch>
                <a:fillRect/>
              </a:stretch>
            </p:blipFill>
            <p:spPr>
              <a:xfrm>
                <a:off x="1232045" y="699716"/>
                <a:ext cx="2289506" cy="29670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Freihand 38">
                <a:extLst>
                  <a:ext uri="{FF2B5EF4-FFF2-40B4-BE49-F238E27FC236}">
                    <a16:creationId xmlns:a16="http://schemas.microsoft.com/office/drawing/2014/main" id="{C1EF9584-4B0A-13B4-D795-61BE24B92F6D}"/>
                  </a:ext>
                </a:extLst>
              </p14:cNvPr>
              <p14:cNvContentPartPr/>
              <p14:nvPr/>
            </p14:nvContentPartPr>
            <p14:xfrm>
              <a:off x="2079753" y="730798"/>
              <a:ext cx="1172610" cy="112860"/>
            </p14:xfrm>
          </p:contentPart>
        </mc:Choice>
        <mc:Fallback xmlns="">
          <p:pic>
            <p:nvPicPr>
              <p:cNvPr id="39" name="Freihand 38">
                <a:extLst>
                  <a:ext uri="{FF2B5EF4-FFF2-40B4-BE49-F238E27FC236}">
                    <a16:creationId xmlns:a16="http://schemas.microsoft.com/office/drawing/2014/main" id="{C1EF9584-4B0A-13B4-D795-61BE24B92F6D}"/>
                  </a:ext>
                </a:extLst>
              </p:cNvPr>
              <p:cNvPicPr/>
              <p:nvPr/>
            </p:nvPicPr>
            <p:blipFill>
              <a:blip r:embed="rId52"/>
              <a:stretch>
                <a:fillRect/>
              </a:stretch>
            </p:blipFill>
            <p:spPr>
              <a:xfrm>
                <a:off x="2026125" y="622970"/>
                <a:ext cx="1280225" cy="328157"/>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Freihand 39">
                <a:extLst>
                  <a:ext uri="{FF2B5EF4-FFF2-40B4-BE49-F238E27FC236}">
                    <a16:creationId xmlns:a16="http://schemas.microsoft.com/office/drawing/2014/main" id="{F790CDEE-AF99-7AFC-F882-E1E0FC3ECB19}"/>
                  </a:ext>
                </a:extLst>
              </p14:cNvPr>
              <p14:cNvContentPartPr/>
              <p14:nvPr/>
            </p14:nvContentPartPr>
            <p14:xfrm>
              <a:off x="1479813" y="803158"/>
              <a:ext cx="1412370" cy="104490"/>
            </p14:xfrm>
          </p:contentPart>
        </mc:Choice>
        <mc:Fallback xmlns="">
          <p:pic>
            <p:nvPicPr>
              <p:cNvPr id="40" name="Freihand 39">
                <a:extLst>
                  <a:ext uri="{FF2B5EF4-FFF2-40B4-BE49-F238E27FC236}">
                    <a16:creationId xmlns:a16="http://schemas.microsoft.com/office/drawing/2014/main" id="{F790CDEE-AF99-7AFC-F882-E1E0FC3ECB19}"/>
                  </a:ext>
                </a:extLst>
              </p:cNvPr>
              <p:cNvPicPr/>
              <p:nvPr/>
            </p:nvPicPr>
            <p:blipFill>
              <a:blip r:embed="rId54"/>
              <a:stretch>
                <a:fillRect/>
              </a:stretch>
            </p:blipFill>
            <p:spPr>
              <a:xfrm>
                <a:off x="1425810" y="695436"/>
                <a:ext cx="1520017" cy="31957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 name="Freihand 40">
                <a:extLst>
                  <a:ext uri="{FF2B5EF4-FFF2-40B4-BE49-F238E27FC236}">
                    <a16:creationId xmlns:a16="http://schemas.microsoft.com/office/drawing/2014/main" id="{2A0DEFE5-9928-1A76-8983-246A93650ADD}"/>
                  </a:ext>
                </a:extLst>
              </p14:cNvPr>
              <p14:cNvContentPartPr/>
              <p14:nvPr/>
            </p14:nvContentPartPr>
            <p14:xfrm>
              <a:off x="1556493" y="829888"/>
              <a:ext cx="1089450" cy="34290"/>
            </p14:xfrm>
          </p:contentPart>
        </mc:Choice>
        <mc:Fallback xmlns="">
          <p:pic>
            <p:nvPicPr>
              <p:cNvPr id="41" name="Freihand 40">
                <a:extLst>
                  <a:ext uri="{FF2B5EF4-FFF2-40B4-BE49-F238E27FC236}">
                    <a16:creationId xmlns:a16="http://schemas.microsoft.com/office/drawing/2014/main" id="{2A0DEFE5-9928-1A76-8983-246A93650ADD}"/>
                  </a:ext>
                </a:extLst>
              </p:cNvPr>
              <p:cNvPicPr/>
              <p:nvPr/>
            </p:nvPicPr>
            <p:blipFill>
              <a:blip r:embed="rId56"/>
              <a:stretch>
                <a:fillRect/>
              </a:stretch>
            </p:blipFill>
            <p:spPr>
              <a:xfrm>
                <a:off x="1502489" y="721965"/>
                <a:ext cx="1197099" cy="250497"/>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Freihand 41">
                <a:extLst>
                  <a:ext uri="{FF2B5EF4-FFF2-40B4-BE49-F238E27FC236}">
                    <a16:creationId xmlns:a16="http://schemas.microsoft.com/office/drawing/2014/main" id="{349DD410-AD0A-B764-607C-881D1A48A9B8}"/>
                  </a:ext>
                </a:extLst>
              </p14:cNvPr>
              <p14:cNvContentPartPr/>
              <p14:nvPr/>
            </p14:nvContentPartPr>
            <p14:xfrm>
              <a:off x="1863213" y="797218"/>
              <a:ext cx="911520" cy="51030"/>
            </p14:xfrm>
          </p:contentPart>
        </mc:Choice>
        <mc:Fallback xmlns="">
          <p:pic>
            <p:nvPicPr>
              <p:cNvPr id="42" name="Freihand 41">
                <a:extLst>
                  <a:ext uri="{FF2B5EF4-FFF2-40B4-BE49-F238E27FC236}">
                    <a16:creationId xmlns:a16="http://schemas.microsoft.com/office/drawing/2014/main" id="{349DD410-AD0A-B764-607C-881D1A48A9B8}"/>
                  </a:ext>
                </a:extLst>
              </p:cNvPr>
              <p:cNvPicPr/>
              <p:nvPr/>
            </p:nvPicPr>
            <p:blipFill>
              <a:blip r:embed="rId58"/>
              <a:stretch>
                <a:fillRect/>
              </a:stretch>
            </p:blipFill>
            <p:spPr>
              <a:xfrm>
                <a:off x="1809573" y="689768"/>
                <a:ext cx="1019160" cy="26629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Freihand 42">
                <a:extLst>
                  <a:ext uri="{FF2B5EF4-FFF2-40B4-BE49-F238E27FC236}">
                    <a16:creationId xmlns:a16="http://schemas.microsoft.com/office/drawing/2014/main" id="{84754BF2-5F09-D5BC-E389-9FCC45FB5C21}"/>
                  </a:ext>
                </a:extLst>
              </p14:cNvPr>
              <p14:cNvContentPartPr/>
              <p14:nvPr/>
            </p14:nvContentPartPr>
            <p14:xfrm>
              <a:off x="1736853" y="798568"/>
              <a:ext cx="1200150" cy="125010"/>
            </p14:xfrm>
          </p:contentPart>
        </mc:Choice>
        <mc:Fallback xmlns="">
          <p:pic>
            <p:nvPicPr>
              <p:cNvPr id="43" name="Freihand 42">
                <a:extLst>
                  <a:ext uri="{FF2B5EF4-FFF2-40B4-BE49-F238E27FC236}">
                    <a16:creationId xmlns:a16="http://schemas.microsoft.com/office/drawing/2014/main" id="{84754BF2-5F09-D5BC-E389-9FCC45FB5C21}"/>
                  </a:ext>
                </a:extLst>
              </p:cNvPr>
              <p:cNvPicPr/>
              <p:nvPr/>
            </p:nvPicPr>
            <p:blipFill>
              <a:blip r:embed="rId60"/>
              <a:stretch>
                <a:fillRect/>
              </a:stretch>
            </p:blipFill>
            <p:spPr>
              <a:xfrm>
                <a:off x="1683217" y="690801"/>
                <a:ext cx="1307782" cy="340185"/>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Freihand 43">
                <a:extLst>
                  <a:ext uri="{FF2B5EF4-FFF2-40B4-BE49-F238E27FC236}">
                    <a16:creationId xmlns:a16="http://schemas.microsoft.com/office/drawing/2014/main" id="{8ADD74A2-E1A7-0772-FC4A-C2D42984A155}"/>
                  </a:ext>
                </a:extLst>
              </p14:cNvPr>
              <p14:cNvContentPartPr/>
              <p14:nvPr/>
            </p14:nvContentPartPr>
            <p14:xfrm>
              <a:off x="1398543" y="1109878"/>
              <a:ext cx="1098900" cy="230310"/>
            </p14:xfrm>
          </p:contentPart>
        </mc:Choice>
        <mc:Fallback xmlns="">
          <p:pic>
            <p:nvPicPr>
              <p:cNvPr id="44" name="Freihand 43">
                <a:extLst>
                  <a:ext uri="{FF2B5EF4-FFF2-40B4-BE49-F238E27FC236}">
                    <a16:creationId xmlns:a16="http://schemas.microsoft.com/office/drawing/2014/main" id="{8ADD74A2-E1A7-0772-FC4A-C2D42984A155}"/>
                  </a:ext>
                </a:extLst>
              </p:cNvPr>
              <p:cNvPicPr/>
              <p:nvPr/>
            </p:nvPicPr>
            <p:blipFill>
              <a:blip r:embed="rId62"/>
              <a:stretch>
                <a:fillRect/>
              </a:stretch>
            </p:blipFill>
            <p:spPr>
              <a:xfrm>
                <a:off x="1344552" y="1001920"/>
                <a:ext cx="1206522" cy="445866"/>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Freihand 44">
                <a:extLst>
                  <a:ext uri="{FF2B5EF4-FFF2-40B4-BE49-F238E27FC236}">
                    <a16:creationId xmlns:a16="http://schemas.microsoft.com/office/drawing/2014/main" id="{9C72572C-C917-3C9A-C9BC-7698B71A1BDF}"/>
                  </a:ext>
                </a:extLst>
              </p14:cNvPr>
              <p14:cNvContentPartPr/>
              <p14:nvPr/>
            </p14:nvContentPartPr>
            <p14:xfrm>
              <a:off x="1885893" y="1285918"/>
              <a:ext cx="624240" cy="246780"/>
            </p14:xfrm>
          </p:contentPart>
        </mc:Choice>
        <mc:Fallback xmlns="">
          <p:pic>
            <p:nvPicPr>
              <p:cNvPr id="45" name="Freihand 44">
                <a:extLst>
                  <a:ext uri="{FF2B5EF4-FFF2-40B4-BE49-F238E27FC236}">
                    <a16:creationId xmlns:a16="http://schemas.microsoft.com/office/drawing/2014/main" id="{9C72572C-C917-3C9A-C9BC-7698B71A1BDF}"/>
                  </a:ext>
                </a:extLst>
              </p:cNvPr>
              <p:cNvPicPr/>
              <p:nvPr/>
            </p:nvPicPr>
            <p:blipFill>
              <a:blip r:embed="rId64"/>
              <a:stretch>
                <a:fillRect/>
              </a:stretch>
            </p:blipFill>
            <p:spPr>
              <a:xfrm>
                <a:off x="1831893" y="1177997"/>
                <a:ext cx="731880" cy="462263"/>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Freihand 45">
                <a:extLst>
                  <a:ext uri="{FF2B5EF4-FFF2-40B4-BE49-F238E27FC236}">
                    <a16:creationId xmlns:a16="http://schemas.microsoft.com/office/drawing/2014/main" id="{8E8DA509-CACD-62F4-776F-0832BBB0CB98}"/>
                  </a:ext>
                </a:extLst>
              </p14:cNvPr>
              <p14:cNvContentPartPr/>
              <p14:nvPr/>
            </p14:nvContentPartPr>
            <p14:xfrm>
              <a:off x="2079213" y="1403098"/>
              <a:ext cx="304290" cy="321030"/>
            </p14:xfrm>
          </p:contentPart>
        </mc:Choice>
        <mc:Fallback xmlns="">
          <p:pic>
            <p:nvPicPr>
              <p:cNvPr id="46" name="Freihand 45">
                <a:extLst>
                  <a:ext uri="{FF2B5EF4-FFF2-40B4-BE49-F238E27FC236}">
                    <a16:creationId xmlns:a16="http://schemas.microsoft.com/office/drawing/2014/main" id="{8E8DA509-CACD-62F4-776F-0832BBB0CB98}"/>
                  </a:ext>
                </a:extLst>
              </p:cNvPr>
              <p:cNvPicPr/>
              <p:nvPr/>
            </p:nvPicPr>
            <p:blipFill>
              <a:blip r:embed="rId66"/>
              <a:stretch>
                <a:fillRect/>
              </a:stretch>
            </p:blipFill>
            <p:spPr>
              <a:xfrm>
                <a:off x="2025557" y="1295128"/>
                <a:ext cx="411962" cy="53661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7" name="Freihand 46">
                <a:extLst>
                  <a:ext uri="{FF2B5EF4-FFF2-40B4-BE49-F238E27FC236}">
                    <a16:creationId xmlns:a16="http://schemas.microsoft.com/office/drawing/2014/main" id="{B19DA5B0-03B4-E9B0-1310-2E5C1BBCC6D8}"/>
                  </a:ext>
                </a:extLst>
              </p14:cNvPr>
              <p14:cNvContentPartPr/>
              <p14:nvPr/>
            </p14:nvContentPartPr>
            <p14:xfrm>
              <a:off x="2021163" y="1552138"/>
              <a:ext cx="133920" cy="250560"/>
            </p14:xfrm>
          </p:contentPart>
        </mc:Choice>
        <mc:Fallback xmlns="">
          <p:pic>
            <p:nvPicPr>
              <p:cNvPr id="47" name="Freihand 46">
                <a:extLst>
                  <a:ext uri="{FF2B5EF4-FFF2-40B4-BE49-F238E27FC236}">
                    <a16:creationId xmlns:a16="http://schemas.microsoft.com/office/drawing/2014/main" id="{B19DA5B0-03B4-E9B0-1310-2E5C1BBCC6D8}"/>
                  </a:ext>
                </a:extLst>
              </p:cNvPr>
              <p:cNvPicPr/>
              <p:nvPr/>
            </p:nvPicPr>
            <p:blipFill>
              <a:blip r:embed="rId68"/>
              <a:stretch>
                <a:fillRect/>
              </a:stretch>
            </p:blipFill>
            <p:spPr>
              <a:xfrm>
                <a:off x="1967523" y="1444138"/>
                <a:ext cx="2415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8" name="Freihand 47">
                <a:extLst>
                  <a:ext uri="{FF2B5EF4-FFF2-40B4-BE49-F238E27FC236}">
                    <a16:creationId xmlns:a16="http://schemas.microsoft.com/office/drawing/2014/main" id="{18EABBA9-849B-D1CF-EC31-CCAEB1BD353A}"/>
                  </a:ext>
                </a:extLst>
              </p14:cNvPr>
              <p14:cNvContentPartPr/>
              <p14:nvPr/>
            </p14:nvContentPartPr>
            <p14:xfrm>
              <a:off x="2084343" y="599848"/>
              <a:ext cx="3129030" cy="2072790"/>
            </p14:xfrm>
          </p:contentPart>
        </mc:Choice>
        <mc:Fallback xmlns="">
          <p:pic>
            <p:nvPicPr>
              <p:cNvPr id="48" name="Freihand 47">
                <a:extLst>
                  <a:ext uri="{FF2B5EF4-FFF2-40B4-BE49-F238E27FC236}">
                    <a16:creationId xmlns:a16="http://schemas.microsoft.com/office/drawing/2014/main" id="{18EABBA9-849B-D1CF-EC31-CCAEB1BD353A}"/>
                  </a:ext>
                </a:extLst>
              </p:cNvPr>
              <p:cNvPicPr/>
              <p:nvPr/>
            </p:nvPicPr>
            <p:blipFill>
              <a:blip r:embed="rId70"/>
              <a:stretch>
                <a:fillRect/>
              </a:stretch>
            </p:blipFill>
            <p:spPr>
              <a:xfrm>
                <a:off x="2030345" y="491853"/>
                <a:ext cx="3236667" cy="2288421"/>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0" name="Freihand 49">
                <a:extLst>
                  <a:ext uri="{FF2B5EF4-FFF2-40B4-BE49-F238E27FC236}">
                    <a16:creationId xmlns:a16="http://schemas.microsoft.com/office/drawing/2014/main" id="{E4DA7AB5-3234-0079-A0A7-C563534E8760}"/>
                  </a:ext>
                </a:extLst>
              </p14:cNvPr>
              <p14:cNvContentPartPr/>
              <p14:nvPr/>
            </p14:nvContentPartPr>
            <p14:xfrm>
              <a:off x="7275633" y="460528"/>
              <a:ext cx="44280" cy="1678050"/>
            </p14:xfrm>
          </p:contentPart>
        </mc:Choice>
        <mc:Fallback xmlns="">
          <p:pic>
            <p:nvPicPr>
              <p:cNvPr id="50" name="Freihand 49">
                <a:extLst>
                  <a:ext uri="{FF2B5EF4-FFF2-40B4-BE49-F238E27FC236}">
                    <a16:creationId xmlns:a16="http://schemas.microsoft.com/office/drawing/2014/main" id="{E4DA7AB5-3234-0079-A0A7-C563534E8760}"/>
                  </a:ext>
                </a:extLst>
              </p:cNvPr>
              <p:cNvPicPr/>
              <p:nvPr/>
            </p:nvPicPr>
            <p:blipFill>
              <a:blip r:embed="rId72"/>
              <a:stretch>
                <a:fillRect/>
              </a:stretch>
            </p:blipFill>
            <p:spPr>
              <a:xfrm>
                <a:off x="7222068" y="352905"/>
                <a:ext cx="151052" cy="189365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1" name="Freihand 50">
                <a:extLst>
                  <a:ext uri="{FF2B5EF4-FFF2-40B4-BE49-F238E27FC236}">
                    <a16:creationId xmlns:a16="http://schemas.microsoft.com/office/drawing/2014/main" id="{4A053C50-96CD-A220-5F47-064B64C667B9}"/>
                  </a:ext>
                </a:extLst>
              </p14:cNvPr>
              <p14:cNvContentPartPr/>
              <p14:nvPr/>
            </p14:nvContentPartPr>
            <p14:xfrm>
              <a:off x="2201253" y="455398"/>
              <a:ext cx="5117310" cy="80730"/>
            </p14:xfrm>
          </p:contentPart>
        </mc:Choice>
        <mc:Fallback xmlns="">
          <p:pic>
            <p:nvPicPr>
              <p:cNvPr id="51" name="Freihand 50">
                <a:extLst>
                  <a:ext uri="{FF2B5EF4-FFF2-40B4-BE49-F238E27FC236}">
                    <a16:creationId xmlns:a16="http://schemas.microsoft.com/office/drawing/2014/main" id="{4A053C50-96CD-A220-5F47-064B64C667B9}"/>
                  </a:ext>
                </a:extLst>
              </p:cNvPr>
              <p:cNvPicPr/>
              <p:nvPr/>
            </p:nvPicPr>
            <p:blipFill>
              <a:blip r:embed="rId74"/>
              <a:stretch>
                <a:fillRect/>
              </a:stretch>
            </p:blipFill>
            <p:spPr>
              <a:xfrm>
                <a:off x="2147254" y="348117"/>
                <a:ext cx="5224948" cy="295651"/>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2" name="Freihand 51">
                <a:extLst>
                  <a:ext uri="{FF2B5EF4-FFF2-40B4-BE49-F238E27FC236}">
                    <a16:creationId xmlns:a16="http://schemas.microsoft.com/office/drawing/2014/main" id="{C5C31318-F46B-1498-2A48-D81B57C08515}"/>
                  </a:ext>
                </a:extLst>
              </p14:cNvPr>
              <p14:cNvContentPartPr/>
              <p14:nvPr/>
            </p14:nvContentPartPr>
            <p14:xfrm>
              <a:off x="2738823" y="554488"/>
              <a:ext cx="4548420" cy="1320840"/>
            </p14:xfrm>
          </p:contentPart>
        </mc:Choice>
        <mc:Fallback xmlns="">
          <p:pic>
            <p:nvPicPr>
              <p:cNvPr id="52" name="Freihand 51">
                <a:extLst>
                  <a:ext uri="{FF2B5EF4-FFF2-40B4-BE49-F238E27FC236}">
                    <a16:creationId xmlns:a16="http://schemas.microsoft.com/office/drawing/2014/main" id="{C5C31318-F46B-1498-2A48-D81B57C08515}"/>
                  </a:ext>
                </a:extLst>
              </p:cNvPr>
              <p:cNvPicPr/>
              <p:nvPr/>
            </p:nvPicPr>
            <p:blipFill>
              <a:blip r:embed="rId76"/>
              <a:stretch>
                <a:fillRect/>
              </a:stretch>
            </p:blipFill>
            <p:spPr>
              <a:xfrm>
                <a:off x="2684825" y="446848"/>
                <a:ext cx="4656056" cy="1536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50" name="Freihand 1049">
                <a:extLst>
                  <a:ext uri="{FF2B5EF4-FFF2-40B4-BE49-F238E27FC236}">
                    <a16:creationId xmlns:a16="http://schemas.microsoft.com/office/drawing/2014/main" id="{8FCC123F-B636-FA06-E0C2-CDD29A40EF8B}"/>
                  </a:ext>
                </a:extLst>
              </p14:cNvPr>
              <p14:cNvContentPartPr/>
              <p14:nvPr/>
            </p14:nvContentPartPr>
            <p14:xfrm>
              <a:off x="825873" y="1487878"/>
              <a:ext cx="1485000" cy="3145230"/>
            </p14:xfrm>
          </p:contentPart>
        </mc:Choice>
        <mc:Fallback xmlns="">
          <p:pic>
            <p:nvPicPr>
              <p:cNvPr id="1050" name="Freihand 1049">
                <a:extLst>
                  <a:ext uri="{FF2B5EF4-FFF2-40B4-BE49-F238E27FC236}">
                    <a16:creationId xmlns:a16="http://schemas.microsoft.com/office/drawing/2014/main" id="{8FCC123F-B636-FA06-E0C2-CDD29A40EF8B}"/>
                  </a:ext>
                </a:extLst>
              </p:cNvPr>
              <p:cNvPicPr/>
              <p:nvPr/>
            </p:nvPicPr>
            <p:blipFill>
              <a:blip r:embed="rId78"/>
              <a:stretch>
                <a:fillRect/>
              </a:stretch>
            </p:blipFill>
            <p:spPr>
              <a:xfrm>
                <a:off x="771873" y="1379881"/>
                <a:ext cx="1592640" cy="3360864"/>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68" name="Freihand 1067">
                <a:extLst>
                  <a:ext uri="{FF2B5EF4-FFF2-40B4-BE49-F238E27FC236}">
                    <a16:creationId xmlns:a16="http://schemas.microsoft.com/office/drawing/2014/main" id="{78F41897-6108-5A14-B3E3-039EAADDFDAD}"/>
                  </a:ext>
                </a:extLst>
              </p14:cNvPr>
              <p14:cNvContentPartPr/>
              <p14:nvPr/>
            </p14:nvContentPartPr>
            <p14:xfrm>
              <a:off x="383343" y="2359708"/>
              <a:ext cx="1864350" cy="2683800"/>
            </p14:xfrm>
          </p:contentPart>
        </mc:Choice>
        <mc:Fallback xmlns="">
          <p:pic>
            <p:nvPicPr>
              <p:cNvPr id="1068" name="Freihand 1067">
                <a:extLst>
                  <a:ext uri="{FF2B5EF4-FFF2-40B4-BE49-F238E27FC236}">
                    <a16:creationId xmlns:a16="http://schemas.microsoft.com/office/drawing/2014/main" id="{78F41897-6108-5A14-B3E3-039EAADDFDAD}"/>
                  </a:ext>
                </a:extLst>
              </p:cNvPr>
              <p:cNvPicPr/>
              <p:nvPr/>
            </p:nvPicPr>
            <p:blipFill>
              <a:blip r:embed="rId80"/>
              <a:stretch>
                <a:fillRect/>
              </a:stretch>
            </p:blipFill>
            <p:spPr>
              <a:xfrm>
                <a:off x="329346" y="2251708"/>
                <a:ext cx="1971985" cy="2899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54" name="Freihand 1053">
                <a:extLst>
                  <a:ext uri="{FF2B5EF4-FFF2-40B4-BE49-F238E27FC236}">
                    <a16:creationId xmlns:a16="http://schemas.microsoft.com/office/drawing/2014/main" id="{7568D769-DADD-C757-4C6C-F5241453CC06}"/>
                  </a:ext>
                </a:extLst>
              </p14:cNvPr>
              <p14:cNvContentPartPr/>
              <p14:nvPr/>
            </p14:nvContentPartPr>
            <p14:xfrm>
              <a:off x="394683" y="3056038"/>
              <a:ext cx="319950" cy="540810"/>
            </p14:xfrm>
          </p:contentPart>
        </mc:Choice>
        <mc:Fallback xmlns="">
          <p:pic>
            <p:nvPicPr>
              <p:cNvPr id="1054" name="Freihand 1053">
                <a:extLst>
                  <a:ext uri="{FF2B5EF4-FFF2-40B4-BE49-F238E27FC236}">
                    <a16:creationId xmlns:a16="http://schemas.microsoft.com/office/drawing/2014/main" id="{7568D769-DADD-C757-4C6C-F5241453CC06}"/>
                  </a:ext>
                </a:extLst>
              </p:cNvPr>
              <p:cNvPicPr/>
              <p:nvPr/>
            </p:nvPicPr>
            <p:blipFill>
              <a:blip r:embed="rId82"/>
              <a:stretch>
                <a:fillRect/>
              </a:stretch>
            </p:blipFill>
            <p:spPr>
              <a:xfrm>
                <a:off x="340698" y="2948452"/>
                <a:ext cx="427560" cy="756342"/>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61" name="Freihand 1060">
                <a:extLst>
                  <a:ext uri="{FF2B5EF4-FFF2-40B4-BE49-F238E27FC236}">
                    <a16:creationId xmlns:a16="http://schemas.microsoft.com/office/drawing/2014/main" id="{B5DAAFC6-FC15-D481-A6A5-E365837976CE}"/>
                  </a:ext>
                </a:extLst>
              </p14:cNvPr>
              <p14:cNvContentPartPr/>
              <p14:nvPr/>
            </p14:nvContentPartPr>
            <p14:xfrm>
              <a:off x="975723" y="2487688"/>
              <a:ext cx="14040" cy="38610"/>
            </p14:xfrm>
          </p:contentPart>
        </mc:Choice>
        <mc:Fallback xmlns="">
          <p:pic>
            <p:nvPicPr>
              <p:cNvPr id="1061" name="Freihand 1060">
                <a:extLst>
                  <a:ext uri="{FF2B5EF4-FFF2-40B4-BE49-F238E27FC236}">
                    <a16:creationId xmlns:a16="http://schemas.microsoft.com/office/drawing/2014/main" id="{B5DAAFC6-FC15-D481-A6A5-E365837976CE}"/>
                  </a:ext>
                </a:extLst>
              </p:cNvPr>
              <p:cNvPicPr/>
              <p:nvPr/>
            </p:nvPicPr>
            <p:blipFill>
              <a:blip r:embed="rId84"/>
              <a:stretch>
                <a:fillRect/>
              </a:stretch>
            </p:blipFill>
            <p:spPr>
              <a:xfrm>
                <a:off x="923073" y="2379436"/>
                <a:ext cx="118989" cy="254754"/>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37" name="Freihand 1036">
                <a:extLst>
                  <a:ext uri="{FF2B5EF4-FFF2-40B4-BE49-F238E27FC236}">
                    <a16:creationId xmlns:a16="http://schemas.microsoft.com/office/drawing/2014/main" id="{47B03FE5-F00D-6E5E-7C59-C7446250BDDA}"/>
                  </a:ext>
                </a:extLst>
              </p14:cNvPr>
              <p14:cNvContentPartPr/>
              <p14:nvPr/>
            </p14:nvContentPartPr>
            <p14:xfrm>
              <a:off x="18843" y="2681008"/>
              <a:ext cx="718470" cy="787860"/>
            </p14:xfrm>
          </p:contentPart>
        </mc:Choice>
        <mc:Fallback xmlns="">
          <p:pic>
            <p:nvPicPr>
              <p:cNvPr id="1037" name="Freihand 1036">
                <a:extLst>
                  <a:ext uri="{FF2B5EF4-FFF2-40B4-BE49-F238E27FC236}">
                    <a16:creationId xmlns:a16="http://schemas.microsoft.com/office/drawing/2014/main" id="{47B03FE5-F00D-6E5E-7C59-C7446250BDDA}"/>
                  </a:ext>
                </a:extLst>
              </p:cNvPr>
              <p:cNvPicPr/>
              <p:nvPr/>
            </p:nvPicPr>
            <p:blipFill>
              <a:blip r:embed="rId86"/>
              <a:stretch>
                <a:fillRect/>
              </a:stretch>
            </p:blipFill>
            <p:spPr>
              <a:xfrm>
                <a:off x="-35150" y="2573033"/>
                <a:ext cx="826097" cy="1003451"/>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88" name="Freihand 1087">
                <a:extLst>
                  <a:ext uri="{FF2B5EF4-FFF2-40B4-BE49-F238E27FC236}">
                    <a16:creationId xmlns:a16="http://schemas.microsoft.com/office/drawing/2014/main" id="{A3A9D964-3E10-C555-E8EB-067AD1CC8D33}"/>
                  </a:ext>
                </a:extLst>
              </p14:cNvPr>
              <p14:cNvContentPartPr/>
              <p14:nvPr/>
            </p14:nvContentPartPr>
            <p14:xfrm>
              <a:off x="334203" y="2750398"/>
              <a:ext cx="126090" cy="164430"/>
            </p14:xfrm>
          </p:contentPart>
        </mc:Choice>
        <mc:Fallback xmlns="">
          <p:pic>
            <p:nvPicPr>
              <p:cNvPr id="1088" name="Freihand 1087">
                <a:extLst>
                  <a:ext uri="{FF2B5EF4-FFF2-40B4-BE49-F238E27FC236}">
                    <a16:creationId xmlns:a16="http://schemas.microsoft.com/office/drawing/2014/main" id="{A3A9D964-3E10-C555-E8EB-067AD1CC8D33}"/>
                  </a:ext>
                </a:extLst>
              </p:cNvPr>
              <p:cNvPicPr/>
              <p:nvPr/>
            </p:nvPicPr>
            <p:blipFill>
              <a:blip r:embed="rId88"/>
              <a:stretch>
                <a:fillRect/>
              </a:stretch>
            </p:blipFill>
            <p:spPr>
              <a:xfrm>
                <a:off x="280318" y="2642457"/>
                <a:ext cx="233500" cy="37995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87" name="Freihand 1086">
                <a:extLst>
                  <a:ext uri="{FF2B5EF4-FFF2-40B4-BE49-F238E27FC236}">
                    <a16:creationId xmlns:a16="http://schemas.microsoft.com/office/drawing/2014/main" id="{543264CB-2889-4696-0170-16C15C41971C}"/>
                  </a:ext>
                </a:extLst>
              </p14:cNvPr>
              <p14:cNvContentPartPr/>
              <p14:nvPr/>
            </p14:nvContentPartPr>
            <p14:xfrm>
              <a:off x="248613" y="2605948"/>
              <a:ext cx="263250" cy="175500"/>
            </p14:xfrm>
          </p:contentPart>
        </mc:Choice>
        <mc:Fallback xmlns="">
          <p:pic>
            <p:nvPicPr>
              <p:cNvPr id="1087" name="Freihand 1086">
                <a:extLst>
                  <a:ext uri="{FF2B5EF4-FFF2-40B4-BE49-F238E27FC236}">
                    <a16:creationId xmlns:a16="http://schemas.microsoft.com/office/drawing/2014/main" id="{543264CB-2889-4696-0170-16C15C41971C}"/>
                  </a:ext>
                </a:extLst>
              </p:cNvPr>
              <p:cNvPicPr/>
              <p:nvPr/>
            </p:nvPicPr>
            <p:blipFill>
              <a:blip r:embed="rId90"/>
              <a:stretch>
                <a:fillRect/>
              </a:stretch>
            </p:blipFill>
            <p:spPr>
              <a:xfrm>
                <a:off x="194595" y="2497837"/>
                <a:ext cx="370927" cy="391361"/>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85" name="Freihand 1084">
                <a:extLst>
                  <a:ext uri="{FF2B5EF4-FFF2-40B4-BE49-F238E27FC236}">
                    <a16:creationId xmlns:a16="http://schemas.microsoft.com/office/drawing/2014/main" id="{A6B90619-ECE9-E26D-2A48-045CC4647613}"/>
                  </a:ext>
                </a:extLst>
              </p14:cNvPr>
              <p14:cNvContentPartPr/>
              <p14:nvPr/>
            </p14:nvContentPartPr>
            <p14:xfrm>
              <a:off x="353103" y="2541688"/>
              <a:ext cx="88560" cy="71010"/>
            </p14:xfrm>
          </p:contentPart>
        </mc:Choice>
        <mc:Fallback xmlns="">
          <p:pic>
            <p:nvPicPr>
              <p:cNvPr id="1085" name="Freihand 1084">
                <a:extLst>
                  <a:ext uri="{FF2B5EF4-FFF2-40B4-BE49-F238E27FC236}">
                    <a16:creationId xmlns:a16="http://schemas.microsoft.com/office/drawing/2014/main" id="{A6B90619-ECE9-E26D-2A48-045CC4647613}"/>
                  </a:ext>
                </a:extLst>
              </p:cNvPr>
              <p:cNvPicPr/>
              <p:nvPr/>
            </p:nvPicPr>
            <p:blipFill>
              <a:blip r:embed="rId92"/>
              <a:stretch>
                <a:fillRect/>
              </a:stretch>
            </p:blipFill>
            <p:spPr>
              <a:xfrm>
                <a:off x="299103" y="2434097"/>
                <a:ext cx="196200" cy="28583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77" name="Freihand 1076">
                <a:extLst>
                  <a:ext uri="{FF2B5EF4-FFF2-40B4-BE49-F238E27FC236}">
                    <a16:creationId xmlns:a16="http://schemas.microsoft.com/office/drawing/2014/main" id="{C6D00DB3-BE8E-04D9-EA9F-A63479B5CB4B}"/>
                  </a:ext>
                </a:extLst>
              </p14:cNvPr>
              <p14:cNvContentPartPr/>
              <p14:nvPr/>
            </p14:nvContentPartPr>
            <p14:xfrm>
              <a:off x="307473" y="2427208"/>
              <a:ext cx="156330" cy="58590"/>
            </p14:xfrm>
          </p:contentPart>
        </mc:Choice>
        <mc:Fallback xmlns="">
          <p:pic>
            <p:nvPicPr>
              <p:cNvPr id="1077" name="Freihand 1076">
                <a:extLst>
                  <a:ext uri="{FF2B5EF4-FFF2-40B4-BE49-F238E27FC236}">
                    <a16:creationId xmlns:a16="http://schemas.microsoft.com/office/drawing/2014/main" id="{C6D00DB3-BE8E-04D9-EA9F-A63479B5CB4B}"/>
                  </a:ext>
                </a:extLst>
              </p:cNvPr>
              <p:cNvPicPr/>
              <p:nvPr/>
            </p:nvPicPr>
            <p:blipFill>
              <a:blip r:embed="rId94"/>
              <a:stretch>
                <a:fillRect/>
              </a:stretch>
            </p:blipFill>
            <p:spPr>
              <a:xfrm>
                <a:off x="253442" y="2319733"/>
                <a:ext cx="264032" cy="273899"/>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90" name="Freihand 1089">
                <a:extLst>
                  <a:ext uri="{FF2B5EF4-FFF2-40B4-BE49-F238E27FC236}">
                    <a16:creationId xmlns:a16="http://schemas.microsoft.com/office/drawing/2014/main" id="{A5F8C210-F180-2778-88E3-A464E8DEF065}"/>
                  </a:ext>
                </a:extLst>
              </p14:cNvPr>
              <p14:cNvContentPartPr/>
              <p14:nvPr/>
            </p14:nvContentPartPr>
            <p14:xfrm>
              <a:off x="766203" y="2070268"/>
              <a:ext cx="1007100" cy="181170"/>
            </p14:xfrm>
          </p:contentPart>
        </mc:Choice>
        <mc:Fallback xmlns="">
          <p:pic>
            <p:nvPicPr>
              <p:cNvPr id="1090" name="Freihand 1089">
                <a:extLst>
                  <a:ext uri="{FF2B5EF4-FFF2-40B4-BE49-F238E27FC236}">
                    <a16:creationId xmlns:a16="http://schemas.microsoft.com/office/drawing/2014/main" id="{A5F8C210-F180-2778-88E3-A464E8DEF065}"/>
                  </a:ext>
                </a:extLst>
              </p:cNvPr>
              <p:cNvPicPr/>
              <p:nvPr/>
            </p:nvPicPr>
            <p:blipFill>
              <a:blip r:embed="rId96"/>
              <a:stretch>
                <a:fillRect/>
              </a:stretch>
            </p:blipFill>
            <p:spPr>
              <a:xfrm>
                <a:off x="712213" y="1962429"/>
                <a:ext cx="1114721" cy="396489"/>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79" name="Freihand 1078">
                <a:extLst>
                  <a:ext uri="{FF2B5EF4-FFF2-40B4-BE49-F238E27FC236}">
                    <a16:creationId xmlns:a16="http://schemas.microsoft.com/office/drawing/2014/main" id="{A651ADEA-55A3-C96B-DEC0-65FC4C5D0C25}"/>
                  </a:ext>
                </a:extLst>
              </p14:cNvPr>
              <p14:cNvContentPartPr/>
              <p14:nvPr/>
            </p14:nvContentPartPr>
            <p14:xfrm>
              <a:off x="389553" y="2303818"/>
              <a:ext cx="93690" cy="22140"/>
            </p14:xfrm>
          </p:contentPart>
        </mc:Choice>
        <mc:Fallback xmlns="">
          <p:pic>
            <p:nvPicPr>
              <p:cNvPr id="1079" name="Freihand 1078">
                <a:extLst>
                  <a:ext uri="{FF2B5EF4-FFF2-40B4-BE49-F238E27FC236}">
                    <a16:creationId xmlns:a16="http://schemas.microsoft.com/office/drawing/2014/main" id="{A651ADEA-55A3-C96B-DEC0-65FC4C5D0C25}"/>
                  </a:ext>
                </a:extLst>
              </p:cNvPr>
              <p:cNvPicPr/>
              <p:nvPr/>
            </p:nvPicPr>
            <p:blipFill>
              <a:blip r:embed="rId98"/>
              <a:stretch>
                <a:fillRect/>
              </a:stretch>
            </p:blipFill>
            <p:spPr>
              <a:xfrm>
                <a:off x="335501" y="2196689"/>
                <a:ext cx="201434" cy="236041"/>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93" name="Freihand 1092">
                <a:extLst>
                  <a:ext uri="{FF2B5EF4-FFF2-40B4-BE49-F238E27FC236}">
                    <a16:creationId xmlns:a16="http://schemas.microsoft.com/office/drawing/2014/main" id="{117804A9-4F17-9D59-2107-66CD2791753F}"/>
                  </a:ext>
                </a:extLst>
              </p14:cNvPr>
              <p14:cNvContentPartPr/>
              <p14:nvPr/>
            </p14:nvContentPartPr>
            <p14:xfrm>
              <a:off x="908763" y="2241178"/>
              <a:ext cx="206280" cy="10260"/>
            </p14:xfrm>
          </p:contentPart>
        </mc:Choice>
        <mc:Fallback xmlns="">
          <p:pic>
            <p:nvPicPr>
              <p:cNvPr id="1093" name="Freihand 1092">
                <a:extLst>
                  <a:ext uri="{FF2B5EF4-FFF2-40B4-BE49-F238E27FC236}">
                    <a16:creationId xmlns:a16="http://schemas.microsoft.com/office/drawing/2014/main" id="{117804A9-4F17-9D59-2107-66CD2791753F}"/>
                  </a:ext>
                </a:extLst>
              </p:cNvPr>
              <p:cNvPicPr/>
              <p:nvPr/>
            </p:nvPicPr>
            <p:blipFill>
              <a:blip r:embed="rId100"/>
              <a:stretch>
                <a:fillRect/>
              </a:stretch>
            </p:blipFill>
            <p:spPr>
              <a:xfrm>
                <a:off x="854763" y="2135040"/>
                <a:ext cx="313920" cy="222182"/>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91" name="Freihand 1090">
                <a:extLst>
                  <a:ext uri="{FF2B5EF4-FFF2-40B4-BE49-F238E27FC236}">
                    <a16:creationId xmlns:a16="http://schemas.microsoft.com/office/drawing/2014/main" id="{64EC8554-FCAC-ADFC-E1CD-C3ED15281A91}"/>
                  </a:ext>
                </a:extLst>
              </p14:cNvPr>
              <p14:cNvContentPartPr/>
              <p14:nvPr/>
            </p14:nvContentPartPr>
            <p14:xfrm>
              <a:off x="-398577" y="1317238"/>
              <a:ext cx="2782080" cy="3812940"/>
            </p14:xfrm>
          </p:contentPart>
        </mc:Choice>
        <mc:Fallback xmlns="">
          <p:pic>
            <p:nvPicPr>
              <p:cNvPr id="1091" name="Freihand 1090">
                <a:extLst>
                  <a:ext uri="{FF2B5EF4-FFF2-40B4-BE49-F238E27FC236}">
                    <a16:creationId xmlns:a16="http://schemas.microsoft.com/office/drawing/2014/main" id="{64EC8554-FCAC-ADFC-E1CD-C3ED15281A91}"/>
                  </a:ext>
                </a:extLst>
              </p:cNvPr>
              <p:cNvPicPr/>
              <p:nvPr/>
            </p:nvPicPr>
            <p:blipFill>
              <a:blip r:embed="rId102"/>
              <a:stretch>
                <a:fillRect/>
              </a:stretch>
            </p:blipFill>
            <p:spPr>
              <a:xfrm>
                <a:off x="-452570" y="1209243"/>
                <a:ext cx="2889706" cy="402857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4" name="Freihand 53">
                <a:extLst>
                  <a:ext uri="{FF2B5EF4-FFF2-40B4-BE49-F238E27FC236}">
                    <a16:creationId xmlns:a16="http://schemas.microsoft.com/office/drawing/2014/main" id="{B11D49AC-FC71-22B5-AD2B-E2CF98BA967E}"/>
                  </a:ext>
                </a:extLst>
              </p14:cNvPr>
              <p14:cNvContentPartPr/>
              <p14:nvPr/>
            </p14:nvContentPartPr>
            <p14:xfrm>
              <a:off x="4024293" y="3343275"/>
              <a:ext cx="480060" cy="315630"/>
            </p14:xfrm>
          </p:contentPart>
        </mc:Choice>
        <mc:Fallback xmlns="">
          <p:pic>
            <p:nvPicPr>
              <p:cNvPr id="54" name="Freihand 53">
                <a:extLst>
                  <a:ext uri="{FF2B5EF4-FFF2-40B4-BE49-F238E27FC236}">
                    <a16:creationId xmlns:a16="http://schemas.microsoft.com/office/drawing/2014/main" id="{B11D49AC-FC71-22B5-AD2B-E2CF98BA967E}"/>
                  </a:ext>
                </a:extLst>
              </p:cNvPr>
              <p:cNvPicPr/>
              <p:nvPr/>
            </p:nvPicPr>
            <p:blipFill>
              <a:blip r:embed="rId104"/>
              <a:stretch>
                <a:fillRect/>
              </a:stretch>
            </p:blipFill>
            <p:spPr>
              <a:xfrm>
                <a:off x="3970673" y="3235306"/>
                <a:ext cx="587660" cy="531209"/>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5" name="Freihand 54">
                <a:extLst>
                  <a:ext uri="{FF2B5EF4-FFF2-40B4-BE49-F238E27FC236}">
                    <a16:creationId xmlns:a16="http://schemas.microsoft.com/office/drawing/2014/main" id="{E7DFB6BF-1ECD-9CC7-326E-02B8C522B905}"/>
                  </a:ext>
                </a:extLst>
              </p14:cNvPr>
              <p14:cNvContentPartPr/>
              <p14:nvPr/>
            </p14:nvContentPartPr>
            <p14:xfrm>
              <a:off x="3853113" y="3090015"/>
              <a:ext cx="1337040" cy="1074060"/>
            </p14:xfrm>
          </p:contentPart>
        </mc:Choice>
        <mc:Fallback xmlns="">
          <p:pic>
            <p:nvPicPr>
              <p:cNvPr id="55" name="Freihand 54">
                <a:extLst>
                  <a:ext uri="{FF2B5EF4-FFF2-40B4-BE49-F238E27FC236}">
                    <a16:creationId xmlns:a16="http://schemas.microsoft.com/office/drawing/2014/main" id="{E7DFB6BF-1ECD-9CC7-326E-02B8C522B905}"/>
                  </a:ext>
                </a:extLst>
              </p:cNvPr>
              <p:cNvPicPr/>
              <p:nvPr/>
            </p:nvPicPr>
            <p:blipFill>
              <a:blip r:embed="rId106"/>
              <a:stretch>
                <a:fillRect/>
              </a:stretch>
            </p:blipFill>
            <p:spPr>
              <a:xfrm>
                <a:off x="3799113" y="2982393"/>
                <a:ext cx="1444680" cy="1289664"/>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6" name="Freihand 55">
                <a:extLst>
                  <a:ext uri="{FF2B5EF4-FFF2-40B4-BE49-F238E27FC236}">
                    <a16:creationId xmlns:a16="http://schemas.microsoft.com/office/drawing/2014/main" id="{D3F1BC44-65E4-574A-2448-899FE26A1C60}"/>
                  </a:ext>
                </a:extLst>
              </p14:cNvPr>
              <p14:cNvContentPartPr/>
              <p14:nvPr/>
            </p14:nvContentPartPr>
            <p14:xfrm>
              <a:off x="3860403" y="3137805"/>
              <a:ext cx="78570" cy="115560"/>
            </p14:xfrm>
          </p:contentPart>
        </mc:Choice>
        <mc:Fallback xmlns="">
          <p:pic>
            <p:nvPicPr>
              <p:cNvPr id="56" name="Freihand 55">
                <a:extLst>
                  <a:ext uri="{FF2B5EF4-FFF2-40B4-BE49-F238E27FC236}">
                    <a16:creationId xmlns:a16="http://schemas.microsoft.com/office/drawing/2014/main" id="{D3F1BC44-65E4-574A-2448-899FE26A1C60}"/>
                  </a:ext>
                </a:extLst>
              </p:cNvPr>
              <p:cNvPicPr/>
              <p:nvPr/>
            </p:nvPicPr>
            <p:blipFill>
              <a:blip r:embed="rId108"/>
              <a:stretch>
                <a:fillRect/>
              </a:stretch>
            </p:blipFill>
            <p:spPr>
              <a:xfrm>
                <a:off x="3806341" y="3029805"/>
                <a:ext cx="186333"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94" name="Freihand 1093">
                <a:extLst>
                  <a:ext uri="{FF2B5EF4-FFF2-40B4-BE49-F238E27FC236}">
                    <a16:creationId xmlns:a16="http://schemas.microsoft.com/office/drawing/2014/main" id="{A16C3178-BFBD-38B0-4938-74B5C5A5749E}"/>
                  </a:ext>
                </a:extLst>
              </p14:cNvPr>
              <p14:cNvContentPartPr/>
              <p14:nvPr/>
            </p14:nvContentPartPr>
            <p14:xfrm>
              <a:off x="495393" y="2135295"/>
              <a:ext cx="556470" cy="1135080"/>
            </p14:xfrm>
          </p:contentPart>
        </mc:Choice>
        <mc:Fallback xmlns="">
          <p:pic>
            <p:nvPicPr>
              <p:cNvPr id="1094" name="Freihand 1093">
                <a:extLst>
                  <a:ext uri="{FF2B5EF4-FFF2-40B4-BE49-F238E27FC236}">
                    <a16:creationId xmlns:a16="http://schemas.microsoft.com/office/drawing/2014/main" id="{A16C3178-BFBD-38B0-4938-74B5C5A5749E}"/>
                  </a:ext>
                </a:extLst>
              </p:cNvPr>
              <p:cNvPicPr/>
              <p:nvPr/>
            </p:nvPicPr>
            <p:blipFill>
              <a:blip r:embed="rId110"/>
              <a:stretch>
                <a:fillRect/>
              </a:stretch>
            </p:blipFill>
            <p:spPr>
              <a:xfrm>
                <a:off x="441402" y="2027295"/>
                <a:ext cx="664093" cy="1350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95" name="Freihand 1094">
                <a:extLst>
                  <a:ext uri="{FF2B5EF4-FFF2-40B4-BE49-F238E27FC236}">
                    <a16:creationId xmlns:a16="http://schemas.microsoft.com/office/drawing/2014/main" id="{7551D148-ECEA-D404-D17A-8A1454D17C33}"/>
                  </a:ext>
                </a:extLst>
              </p14:cNvPr>
              <p14:cNvContentPartPr/>
              <p14:nvPr/>
            </p14:nvContentPartPr>
            <p14:xfrm>
              <a:off x="2079753" y="2508435"/>
              <a:ext cx="1980990" cy="262170"/>
            </p14:xfrm>
          </p:contentPart>
        </mc:Choice>
        <mc:Fallback xmlns="">
          <p:pic>
            <p:nvPicPr>
              <p:cNvPr id="1095" name="Freihand 1094">
                <a:extLst>
                  <a:ext uri="{FF2B5EF4-FFF2-40B4-BE49-F238E27FC236}">
                    <a16:creationId xmlns:a16="http://schemas.microsoft.com/office/drawing/2014/main" id="{7551D148-ECEA-D404-D17A-8A1454D17C33}"/>
                  </a:ext>
                </a:extLst>
              </p:cNvPr>
              <p:cNvPicPr/>
              <p:nvPr/>
            </p:nvPicPr>
            <p:blipFill>
              <a:blip r:embed="rId112"/>
              <a:stretch>
                <a:fillRect/>
              </a:stretch>
            </p:blipFill>
            <p:spPr>
              <a:xfrm>
                <a:off x="2026115" y="2400398"/>
                <a:ext cx="2088625" cy="477884"/>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96" name="Freihand 1095">
                <a:extLst>
                  <a:ext uri="{FF2B5EF4-FFF2-40B4-BE49-F238E27FC236}">
                    <a16:creationId xmlns:a16="http://schemas.microsoft.com/office/drawing/2014/main" id="{38F13361-725D-2757-70D6-A6C90CE5CEA8}"/>
                  </a:ext>
                </a:extLst>
              </p14:cNvPr>
              <p14:cNvContentPartPr/>
              <p14:nvPr/>
            </p14:nvContentPartPr>
            <p14:xfrm>
              <a:off x="1664763" y="2643705"/>
              <a:ext cx="4295160" cy="2663280"/>
            </p14:xfrm>
          </p:contentPart>
        </mc:Choice>
        <mc:Fallback xmlns="">
          <p:pic>
            <p:nvPicPr>
              <p:cNvPr id="1096" name="Freihand 1095">
                <a:extLst>
                  <a:ext uri="{FF2B5EF4-FFF2-40B4-BE49-F238E27FC236}">
                    <a16:creationId xmlns:a16="http://schemas.microsoft.com/office/drawing/2014/main" id="{38F13361-725D-2757-70D6-A6C90CE5CEA8}"/>
                  </a:ext>
                </a:extLst>
              </p:cNvPr>
              <p:cNvPicPr/>
              <p:nvPr/>
            </p:nvPicPr>
            <p:blipFill>
              <a:blip r:embed="rId114"/>
              <a:stretch>
                <a:fillRect/>
              </a:stretch>
            </p:blipFill>
            <p:spPr>
              <a:xfrm>
                <a:off x="1611127" y="2535705"/>
                <a:ext cx="4402791" cy="28789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97" name="Freihand 1096">
                <a:extLst>
                  <a:ext uri="{FF2B5EF4-FFF2-40B4-BE49-F238E27FC236}">
                    <a16:creationId xmlns:a16="http://schemas.microsoft.com/office/drawing/2014/main" id="{689693CA-373C-A4D8-E6C4-6EA1FBF72CCF}"/>
                  </a:ext>
                </a:extLst>
              </p14:cNvPr>
              <p14:cNvContentPartPr/>
              <p14:nvPr/>
            </p14:nvContentPartPr>
            <p14:xfrm>
              <a:off x="7289403" y="2219805"/>
              <a:ext cx="58320" cy="2884410"/>
            </p14:xfrm>
          </p:contentPart>
        </mc:Choice>
        <mc:Fallback xmlns="">
          <p:pic>
            <p:nvPicPr>
              <p:cNvPr id="1097" name="Freihand 1096">
                <a:extLst>
                  <a:ext uri="{FF2B5EF4-FFF2-40B4-BE49-F238E27FC236}">
                    <a16:creationId xmlns:a16="http://schemas.microsoft.com/office/drawing/2014/main" id="{689693CA-373C-A4D8-E6C4-6EA1FBF72CCF}"/>
                  </a:ext>
                </a:extLst>
              </p:cNvPr>
              <p:cNvPicPr/>
              <p:nvPr/>
            </p:nvPicPr>
            <p:blipFill>
              <a:blip r:embed="rId116"/>
              <a:stretch>
                <a:fillRect/>
              </a:stretch>
            </p:blipFill>
            <p:spPr>
              <a:xfrm>
                <a:off x="7235763" y="2111802"/>
                <a:ext cx="165960" cy="3100057"/>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99" name="Freihand 1098">
                <a:extLst>
                  <a:ext uri="{FF2B5EF4-FFF2-40B4-BE49-F238E27FC236}">
                    <a16:creationId xmlns:a16="http://schemas.microsoft.com/office/drawing/2014/main" id="{3570CF38-8E6D-B7B7-8B9B-CD1AC9CAEE50}"/>
                  </a:ext>
                </a:extLst>
              </p14:cNvPr>
              <p14:cNvContentPartPr/>
              <p14:nvPr/>
            </p14:nvContentPartPr>
            <p14:xfrm>
              <a:off x="3578253" y="446715"/>
              <a:ext cx="2625750" cy="97740"/>
            </p14:xfrm>
          </p:contentPart>
        </mc:Choice>
        <mc:Fallback xmlns="">
          <p:pic>
            <p:nvPicPr>
              <p:cNvPr id="1099" name="Freihand 1098">
                <a:extLst>
                  <a:ext uri="{FF2B5EF4-FFF2-40B4-BE49-F238E27FC236}">
                    <a16:creationId xmlns:a16="http://schemas.microsoft.com/office/drawing/2014/main" id="{3570CF38-8E6D-B7B7-8B9B-CD1AC9CAEE50}"/>
                  </a:ext>
                </a:extLst>
              </p:cNvPr>
              <p:cNvPicPr/>
              <p:nvPr/>
            </p:nvPicPr>
            <p:blipFill>
              <a:blip r:embed="rId120"/>
              <a:stretch>
                <a:fillRect/>
              </a:stretch>
            </p:blipFill>
            <p:spPr>
              <a:xfrm>
                <a:off x="3524255" y="338914"/>
                <a:ext cx="2733386" cy="312984"/>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101" name="Freihand 1100">
                <a:extLst>
                  <a:ext uri="{FF2B5EF4-FFF2-40B4-BE49-F238E27FC236}">
                    <a16:creationId xmlns:a16="http://schemas.microsoft.com/office/drawing/2014/main" id="{1FFD7051-F8AF-832F-AED0-61C5A8E36DEF}"/>
                  </a:ext>
                </a:extLst>
              </p14:cNvPr>
              <p14:cNvContentPartPr/>
              <p14:nvPr/>
            </p14:nvContentPartPr>
            <p14:xfrm>
              <a:off x="2332473" y="2553525"/>
              <a:ext cx="173070" cy="496260"/>
            </p14:xfrm>
          </p:contentPart>
        </mc:Choice>
        <mc:Fallback xmlns="">
          <p:pic>
            <p:nvPicPr>
              <p:cNvPr id="1101" name="Freihand 1100">
                <a:extLst>
                  <a:ext uri="{FF2B5EF4-FFF2-40B4-BE49-F238E27FC236}">
                    <a16:creationId xmlns:a16="http://schemas.microsoft.com/office/drawing/2014/main" id="{1FFD7051-F8AF-832F-AED0-61C5A8E36DEF}"/>
                  </a:ext>
                </a:extLst>
              </p:cNvPr>
              <p:cNvPicPr/>
              <p:nvPr/>
            </p:nvPicPr>
            <p:blipFill>
              <a:blip r:embed="rId122"/>
              <a:stretch>
                <a:fillRect/>
              </a:stretch>
            </p:blipFill>
            <p:spPr>
              <a:xfrm>
                <a:off x="2278501" y="2445486"/>
                <a:ext cx="280654" cy="711978"/>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02" name="Freihand 1101">
                <a:extLst>
                  <a:ext uri="{FF2B5EF4-FFF2-40B4-BE49-F238E27FC236}">
                    <a16:creationId xmlns:a16="http://schemas.microsoft.com/office/drawing/2014/main" id="{FA2CEB47-C0F7-9866-34D7-686F4D9B6D18}"/>
                  </a:ext>
                </a:extLst>
              </p14:cNvPr>
              <p14:cNvContentPartPr/>
              <p14:nvPr/>
            </p14:nvContentPartPr>
            <p14:xfrm>
              <a:off x="2355153" y="2462265"/>
              <a:ext cx="474390" cy="611280"/>
            </p14:xfrm>
          </p:contentPart>
        </mc:Choice>
        <mc:Fallback xmlns="">
          <p:pic>
            <p:nvPicPr>
              <p:cNvPr id="1102" name="Freihand 1101">
                <a:extLst>
                  <a:ext uri="{FF2B5EF4-FFF2-40B4-BE49-F238E27FC236}">
                    <a16:creationId xmlns:a16="http://schemas.microsoft.com/office/drawing/2014/main" id="{FA2CEB47-C0F7-9866-34D7-686F4D9B6D18}"/>
                  </a:ext>
                </a:extLst>
              </p:cNvPr>
              <p:cNvPicPr/>
              <p:nvPr/>
            </p:nvPicPr>
            <p:blipFill>
              <a:blip r:embed="rId124"/>
              <a:stretch>
                <a:fillRect/>
              </a:stretch>
            </p:blipFill>
            <p:spPr>
              <a:xfrm>
                <a:off x="2301163" y="2354265"/>
                <a:ext cx="58201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98" name="Freihand 1097">
                <a:extLst>
                  <a:ext uri="{FF2B5EF4-FFF2-40B4-BE49-F238E27FC236}">
                    <a16:creationId xmlns:a16="http://schemas.microsoft.com/office/drawing/2014/main" id="{72B21845-1056-3AF7-2E04-7D0107CC5B1D}"/>
                  </a:ext>
                </a:extLst>
              </p14:cNvPr>
              <p14:cNvContentPartPr/>
              <p14:nvPr/>
            </p14:nvContentPartPr>
            <p14:xfrm>
              <a:off x="5347833" y="2752245"/>
              <a:ext cx="1971000" cy="2383560"/>
            </p14:xfrm>
          </p:contentPart>
        </mc:Choice>
        <mc:Fallback xmlns="">
          <p:pic>
            <p:nvPicPr>
              <p:cNvPr id="1098" name="Freihand 1097">
                <a:extLst>
                  <a:ext uri="{FF2B5EF4-FFF2-40B4-BE49-F238E27FC236}">
                    <a16:creationId xmlns:a16="http://schemas.microsoft.com/office/drawing/2014/main" id="{72B21845-1056-3AF7-2E04-7D0107CC5B1D}"/>
                  </a:ext>
                </a:extLst>
              </p:cNvPr>
              <p:cNvPicPr/>
              <p:nvPr/>
            </p:nvPicPr>
            <p:blipFill>
              <a:blip r:embed="rId118"/>
              <a:stretch>
                <a:fillRect/>
              </a:stretch>
            </p:blipFill>
            <p:spPr>
              <a:xfrm>
                <a:off x="5293833" y="2644245"/>
                <a:ext cx="2078640" cy="2599200"/>
              </a:xfrm>
              <a:prstGeom prst="rect">
                <a:avLst/>
              </a:prstGeom>
            </p:spPr>
          </p:pic>
        </mc:Fallback>
      </mc:AlternateContent>
    </p:spTree>
    <p:extLst>
      <p:ext uri="{BB962C8B-B14F-4D97-AF65-F5344CB8AC3E}">
        <p14:creationId xmlns:p14="http://schemas.microsoft.com/office/powerpoint/2010/main" val="1423958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pic>
        <p:nvPicPr>
          <p:cNvPr id="2" name="Grafik 1">
            <a:extLst>
              <a:ext uri="{FF2B5EF4-FFF2-40B4-BE49-F238E27FC236}">
                <a16:creationId xmlns:a16="http://schemas.microsoft.com/office/drawing/2014/main" id="{B85A9099-81C7-3921-23AA-AA0C8DDA75B5}"/>
              </a:ext>
            </a:extLst>
          </p:cNvPr>
          <p:cNvPicPr>
            <a:picLocks noChangeAspect="1"/>
          </p:cNvPicPr>
          <p:nvPr/>
        </p:nvPicPr>
        <p:blipFill rotWithShape="1">
          <a:blip r:embed="rId5"/>
          <a:srcRect l="218" t="5684"/>
          <a:stretch/>
        </p:blipFill>
        <p:spPr>
          <a:xfrm>
            <a:off x="0" y="379556"/>
            <a:ext cx="7369930" cy="4763944"/>
          </a:xfrm>
          <a:prstGeom prst="rect">
            <a:avLst/>
          </a:prstGeom>
        </p:spPr>
      </p:pic>
      <p:pic>
        <p:nvPicPr>
          <p:cNvPr id="3" name="Grafik 2">
            <a:extLst>
              <a:ext uri="{FF2B5EF4-FFF2-40B4-BE49-F238E27FC236}">
                <a16:creationId xmlns:a16="http://schemas.microsoft.com/office/drawing/2014/main" id="{32C8D82B-95A4-4F8F-E704-CAB135928785}"/>
              </a:ext>
            </a:extLst>
          </p:cNvPr>
          <p:cNvPicPr>
            <a:picLocks noChangeAspect="1"/>
          </p:cNvPicPr>
          <p:nvPr/>
        </p:nvPicPr>
        <p:blipFill>
          <a:blip r:embed="rId6"/>
          <a:stretch>
            <a:fillRect/>
          </a:stretch>
        </p:blipFill>
        <p:spPr>
          <a:xfrm>
            <a:off x="7350987" y="379557"/>
            <a:ext cx="1793013" cy="3130657"/>
          </a:xfrm>
          <a:prstGeom prst="rect">
            <a:avLst/>
          </a:prstGeom>
        </p:spPr>
      </p:pic>
      <p:sp>
        <p:nvSpPr>
          <p:cNvPr id="6" name="Sprechblase: rechteckig mit abgerundeten Ecken 5">
            <a:extLst>
              <a:ext uri="{FF2B5EF4-FFF2-40B4-BE49-F238E27FC236}">
                <a16:creationId xmlns:a16="http://schemas.microsoft.com/office/drawing/2014/main" id="{184A9BCD-282E-6295-4025-1A699BFFE05E}"/>
              </a:ext>
            </a:extLst>
          </p:cNvPr>
          <p:cNvSpPr/>
          <p:nvPr/>
        </p:nvSpPr>
        <p:spPr>
          <a:xfrm>
            <a:off x="7923736" y="4117279"/>
            <a:ext cx="1146008" cy="417820"/>
          </a:xfrm>
          <a:prstGeom prst="wedgeRoundRectCallout">
            <a:avLst>
              <a:gd name="adj1" fmla="val -58603"/>
              <a:gd name="adj2" fmla="val 2289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Daniela (18:43):</a:t>
            </a:r>
          </a:p>
          <a:p>
            <a:r>
              <a:rPr lang="de-DE" sz="850" dirty="0">
                <a:solidFill>
                  <a:schemeClr val="tx1"/>
                </a:solidFill>
                <a:latin typeface="Roboto" panose="02000000000000000000" pitchFamily="2" charset="0"/>
                <a:ea typeface="Roboto" panose="02000000000000000000" pitchFamily="2" charset="0"/>
                <a:cs typeface="Roboto" panose="02000000000000000000" pitchFamily="2" charset="0"/>
              </a:rPr>
              <a:t>„Der Sensor war heute im Schatten“</a:t>
            </a:r>
          </a:p>
        </p:txBody>
      </p:sp>
      <p:pic>
        <p:nvPicPr>
          <p:cNvPr id="1026" name="Picture 2">
            <a:extLst>
              <a:ext uri="{FF2B5EF4-FFF2-40B4-BE49-F238E27FC236}">
                <a16:creationId xmlns:a16="http://schemas.microsoft.com/office/drawing/2014/main" id="{5C41BF07-195F-4AB5-CF54-EBCD3BDD1F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637" t="12441" r="8363" b="33634"/>
          <a:stretch/>
        </p:blipFill>
        <p:spPr bwMode="auto">
          <a:xfrm>
            <a:off x="7410804" y="4117279"/>
            <a:ext cx="371857" cy="4191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1F7D84C-2431-877A-11B0-4BC521E7C8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3301303"/>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7" name="Sprechblase: rechteckig mit abgerundeten Ecken 6">
            <a:extLst>
              <a:ext uri="{FF2B5EF4-FFF2-40B4-BE49-F238E27FC236}">
                <a16:creationId xmlns:a16="http://schemas.microsoft.com/office/drawing/2014/main" id="{8714F3E1-E83A-1059-2FF2-8843839C38E5}"/>
              </a:ext>
            </a:extLst>
          </p:cNvPr>
          <p:cNvSpPr/>
          <p:nvPr/>
        </p:nvSpPr>
        <p:spPr>
          <a:xfrm>
            <a:off x="7458075" y="3304734"/>
            <a:ext cx="1146008" cy="681415"/>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fragt nach einer Erklärung für die Auslesung (14:05).</a:t>
            </a:r>
          </a:p>
        </p:txBody>
      </p:sp>
      <p:pic>
        <p:nvPicPr>
          <p:cNvPr id="8" name="Picture 4">
            <a:extLst>
              <a:ext uri="{FF2B5EF4-FFF2-40B4-BE49-F238E27FC236}">
                <a16:creationId xmlns:a16="http://schemas.microsoft.com/office/drawing/2014/main" id="{6039719B-56F3-E683-AC8B-B87ADEE67FF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105" t="13413" r="20779" b="20234"/>
          <a:stretch/>
        </p:blipFill>
        <p:spPr bwMode="auto">
          <a:xfrm>
            <a:off x="8687917" y="4666229"/>
            <a:ext cx="372248" cy="417820"/>
          </a:xfrm>
          <a:prstGeom prst="rect">
            <a:avLst/>
          </a:prstGeom>
          <a:noFill/>
          <a:extLst>
            <a:ext uri="{909E8E84-426E-40DD-AFC4-6F175D3DCCD1}">
              <a14:hiddenFill xmlns:a14="http://schemas.microsoft.com/office/drawing/2010/main">
                <a:solidFill>
                  <a:srgbClr val="FFFFFF"/>
                </a:solidFill>
              </a14:hiddenFill>
            </a:ext>
          </a:extLst>
        </p:spPr>
      </p:pic>
      <p:sp>
        <p:nvSpPr>
          <p:cNvPr id="9" name="Sprechblase: rechteckig mit abgerundeten Ecken 8">
            <a:extLst>
              <a:ext uri="{FF2B5EF4-FFF2-40B4-BE49-F238E27FC236}">
                <a16:creationId xmlns:a16="http://schemas.microsoft.com/office/drawing/2014/main" id="{9CE56D5C-83BE-CBDC-C7B2-48E8A215073E}"/>
              </a:ext>
            </a:extLst>
          </p:cNvPr>
          <p:cNvSpPr/>
          <p:nvPr/>
        </p:nvSpPr>
        <p:spPr>
          <a:xfrm>
            <a:off x="7458075" y="4680990"/>
            <a:ext cx="1146008" cy="379558"/>
          </a:xfrm>
          <a:prstGeom prst="wedgeRoundRectCallout">
            <a:avLst>
              <a:gd name="adj1" fmla="val 56358"/>
              <a:gd name="adj2" fmla="val -2198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Thomas (20:17):</a:t>
            </a:r>
            <a:b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br>
            <a:r>
              <a:rPr lang="de-DE" sz="900" dirty="0">
                <a:solidFill>
                  <a:schemeClr val="tx1"/>
                </a:solidFill>
                <a:latin typeface="Roboto" panose="02000000000000000000" pitchFamily="2" charset="0"/>
                <a:ea typeface="Roboto" panose="02000000000000000000" pitchFamily="2" charset="0"/>
                <a:cs typeface="Roboto" panose="02000000000000000000" pitchFamily="2" charset="0"/>
              </a:rPr>
              <a:t>„Danke, Daniela!“</a:t>
            </a:r>
          </a:p>
        </p:txBody>
      </p:sp>
      <p:sp>
        <p:nvSpPr>
          <p:cNvPr id="5" name="Rechteck: abgerundete Ecken 4">
            <a:extLst>
              <a:ext uri="{FF2B5EF4-FFF2-40B4-BE49-F238E27FC236}">
                <a16:creationId xmlns:a16="http://schemas.microsoft.com/office/drawing/2014/main" id="{81355BA0-3513-7D95-093A-72A8637A67BB}"/>
              </a:ext>
            </a:extLst>
          </p:cNvPr>
          <p:cNvSpPr/>
          <p:nvPr/>
        </p:nvSpPr>
        <p:spPr>
          <a:xfrm>
            <a:off x="5725528" y="4763945"/>
            <a:ext cx="1451685" cy="195137"/>
          </a:xfrm>
          <a:prstGeom prst="roundRect">
            <a:avLst/>
          </a:prstGeom>
          <a:solidFill>
            <a:srgbClr val="FFC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dirty="0" err="1">
                <a:solidFill>
                  <a:srgbClr val="FF0000"/>
                </a:solidFill>
                <a:latin typeface="Roboto" panose="02000000000000000000" pitchFamily="2" charset="0"/>
                <a:ea typeface="Roboto" panose="02000000000000000000" pitchFamily="2" charset="0"/>
                <a:cs typeface="Roboto" panose="02000000000000000000" pitchFamily="2" charset="0"/>
              </a:rPr>
              <a:t>Heatmap</a:t>
            </a:r>
            <a:r>
              <a:rPr lang="de-DE" sz="1000" dirty="0">
                <a:solidFill>
                  <a:srgbClr val="FF0000"/>
                </a:solidFill>
                <a:latin typeface="Roboto" panose="02000000000000000000" pitchFamily="2" charset="0"/>
                <a:ea typeface="Roboto" panose="02000000000000000000" pitchFamily="2" charset="0"/>
                <a:cs typeface="Roboto" panose="02000000000000000000" pitchFamily="2" charset="0"/>
              </a:rPr>
              <a:t> einschalten</a:t>
            </a:r>
          </a:p>
        </p:txBody>
      </p:sp>
    </p:spTree>
    <p:extLst>
      <p:ext uri="{BB962C8B-B14F-4D97-AF65-F5344CB8AC3E}">
        <p14:creationId xmlns:p14="http://schemas.microsoft.com/office/powerpoint/2010/main" val="39288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sp>
        <p:nvSpPr>
          <p:cNvPr id="2" name="Rechteck: abgerundete Ecken 1">
            <a:extLst>
              <a:ext uri="{FF2B5EF4-FFF2-40B4-BE49-F238E27FC236}">
                <a16:creationId xmlns:a16="http://schemas.microsoft.com/office/drawing/2014/main" id="{961692E2-950F-C411-85D1-3734A63D2745}"/>
              </a:ext>
            </a:extLst>
          </p:cNvPr>
          <p:cNvSpPr/>
          <p:nvPr/>
        </p:nvSpPr>
        <p:spPr>
          <a:xfrm>
            <a:off x="601953" y="573004"/>
            <a:ext cx="7940093" cy="3997492"/>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3074" name="Picture 2">
            <a:extLst>
              <a:ext uri="{FF2B5EF4-FFF2-40B4-BE49-F238E27FC236}">
                <a16:creationId xmlns:a16="http://schemas.microsoft.com/office/drawing/2014/main" id="{02D3E17A-670C-3AC9-F510-EE328CE026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656" y="721143"/>
            <a:ext cx="925679" cy="9256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7CF513C-359D-2D38-B10F-896B647C04BA}"/>
              </a:ext>
            </a:extLst>
          </p:cNvPr>
          <p:cNvSpPr txBox="1"/>
          <p:nvPr/>
        </p:nvSpPr>
        <p:spPr>
          <a:xfrm>
            <a:off x="2052887" y="964691"/>
            <a:ext cx="2445419" cy="461665"/>
          </a:xfrm>
          <a:prstGeom prst="rect">
            <a:avLst/>
          </a:prstGeom>
          <a:noFill/>
        </p:spPr>
        <p:txBody>
          <a:bodyPr wrap="square" rtlCol="0">
            <a:spAutoFit/>
          </a:bodyPr>
          <a:lstStyle/>
          <a:p>
            <a:r>
              <a:rPr lang="de-DE" b="1" dirty="0">
                <a:latin typeface="Abadi" panose="020B0604020104020204" pitchFamily="34" charset="0"/>
              </a:rPr>
              <a:t>Hallo,</a:t>
            </a:r>
            <a:r>
              <a:rPr lang="de-DE" b="1" i="1" dirty="0">
                <a:latin typeface="Abadi" panose="020B0604020104020204" pitchFamily="34" charset="0"/>
              </a:rPr>
              <a:t> Samet!</a:t>
            </a:r>
          </a:p>
        </p:txBody>
      </p:sp>
      <p:sp>
        <p:nvSpPr>
          <p:cNvPr id="5" name="Textfeld 4">
            <a:extLst>
              <a:ext uri="{FF2B5EF4-FFF2-40B4-BE49-F238E27FC236}">
                <a16:creationId xmlns:a16="http://schemas.microsoft.com/office/drawing/2014/main" id="{CBF8FB71-EDEF-E010-A277-33E8CDA2B455}"/>
              </a:ext>
            </a:extLst>
          </p:cNvPr>
          <p:cNvSpPr txBox="1"/>
          <p:nvPr/>
        </p:nvSpPr>
        <p:spPr>
          <a:xfrm>
            <a:off x="1597943" y="2801940"/>
            <a:ext cx="2819149" cy="493752"/>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sz="2300" dirty="0">
                <a:solidFill>
                  <a:schemeClr val="accent1">
                    <a:lumMod val="75000"/>
                  </a:schemeClr>
                </a:solidFill>
                <a:latin typeface="Abadi" panose="020B0604020104020204" pitchFamily="34" charset="0"/>
              </a:rPr>
              <a:t>Meine Annotationen</a:t>
            </a:r>
          </a:p>
        </p:txBody>
      </p:sp>
      <p:sp>
        <p:nvSpPr>
          <p:cNvPr id="6" name="Textfeld 5">
            <a:extLst>
              <a:ext uri="{FF2B5EF4-FFF2-40B4-BE49-F238E27FC236}">
                <a16:creationId xmlns:a16="http://schemas.microsoft.com/office/drawing/2014/main" id="{F410A2D3-0058-EE75-3445-C23AC9A40397}"/>
              </a:ext>
            </a:extLst>
          </p:cNvPr>
          <p:cNvSpPr txBox="1"/>
          <p:nvPr/>
        </p:nvSpPr>
        <p:spPr>
          <a:xfrm>
            <a:off x="4814888" y="2114974"/>
            <a:ext cx="2819149" cy="510778"/>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dirty="0">
                <a:solidFill>
                  <a:schemeClr val="accent1">
                    <a:lumMod val="75000"/>
                  </a:schemeClr>
                </a:solidFill>
                <a:latin typeface="Abadi" panose="020B0604020104020204" pitchFamily="34" charset="0"/>
              </a:rPr>
              <a:t>Mein Feedback</a:t>
            </a:r>
          </a:p>
        </p:txBody>
      </p:sp>
      <p:sp>
        <p:nvSpPr>
          <p:cNvPr id="7" name="Textfeld 6">
            <a:extLst>
              <a:ext uri="{FF2B5EF4-FFF2-40B4-BE49-F238E27FC236}">
                <a16:creationId xmlns:a16="http://schemas.microsoft.com/office/drawing/2014/main" id="{CC8FD402-06E9-333E-0374-ADC109DEC366}"/>
              </a:ext>
            </a:extLst>
          </p:cNvPr>
          <p:cNvSpPr txBox="1"/>
          <p:nvPr/>
        </p:nvSpPr>
        <p:spPr>
          <a:xfrm>
            <a:off x="1597943" y="2114974"/>
            <a:ext cx="2819149" cy="510778"/>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dirty="0">
                <a:solidFill>
                  <a:schemeClr val="accent1">
                    <a:lumMod val="75000"/>
                  </a:schemeClr>
                </a:solidFill>
                <a:latin typeface="Abadi" panose="020B0604020104020204" pitchFamily="34" charset="0"/>
              </a:rPr>
              <a:t>Meine Sensoren</a:t>
            </a:r>
          </a:p>
        </p:txBody>
      </p:sp>
      <p:sp>
        <p:nvSpPr>
          <p:cNvPr id="8" name="Textfeld 7">
            <a:extLst>
              <a:ext uri="{FF2B5EF4-FFF2-40B4-BE49-F238E27FC236}">
                <a16:creationId xmlns:a16="http://schemas.microsoft.com/office/drawing/2014/main" id="{C1990EE8-6473-DFCC-00B3-20FFAD9FA0DC}"/>
              </a:ext>
            </a:extLst>
          </p:cNvPr>
          <p:cNvSpPr txBox="1"/>
          <p:nvPr/>
        </p:nvSpPr>
        <p:spPr>
          <a:xfrm>
            <a:off x="4814887" y="2789796"/>
            <a:ext cx="2819149" cy="510778"/>
          </a:xfrm>
          <a:prstGeom prst="roundRect">
            <a:avLst/>
          </a:prstGeom>
          <a:solidFill>
            <a:schemeClr val="accent1">
              <a:lumMod val="20000"/>
              <a:lumOff val="80000"/>
            </a:schemeClr>
          </a:solidFill>
          <a:ln>
            <a:solidFill>
              <a:schemeClr val="accent1"/>
            </a:solidFill>
          </a:ln>
        </p:spPr>
        <p:txBody>
          <a:bodyPr wrap="square" rtlCol="0">
            <a:spAutoFit/>
          </a:bodyPr>
          <a:lstStyle/>
          <a:p>
            <a:pPr algn="ctr"/>
            <a:r>
              <a:rPr lang="de-DE" dirty="0">
                <a:solidFill>
                  <a:schemeClr val="accent1">
                    <a:lumMod val="75000"/>
                  </a:schemeClr>
                </a:solidFill>
                <a:latin typeface="Abadi" panose="020B0604020104020204" pitchFamily="34" charset="0"/>
              </a:rPr>
              <a:t>Favoriten</a:t>
            </a:r>
          </a:p>
        </p:txBody>
      </p:sp>
    </p:spTree>
    <p:extLst>
      <p:ext uri="{BB962C8B-B14F-4D97-AF65-F5344CB8AC3E}">
        <p14:creationId xmlns:p14="http://schemas.microsoft.com/office/powerpoint/2010/main" val="126910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EA1EFF81-00D6-6194-8613-0BE92172EBBD}"/>
              </a:ext>
            </a:extLst>
          </p:cNvPr>
          <p:cNvSpPr/>
          <p:nvPr/>
        </p:nvSpPr>
        <p:spPr>
          <a:xfrm>
            <a:off x="0" y="0"/>
            <a:ext cx="9144000" cy="37955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abgerundete Ecken 9">
            <a:extLst>
              <a:ext uri="{FF2B5EF4-FFF2-40B4-BE49-F238E27FC236}">
                <a16:creationId xmlns:a16="http://schemas.microsoft.com/office/drawing/2014/main" id="{F4881466-34A2-A039-35AE-FC23D32619BA}"/>
              </a:ext>
            </a:extLst>
          </p:cNvPr>
          <p:cNvSpPr/>
          <p:nvPr/>
        </p:nvSpPr>
        <p:spPr>
          <a:xfrm>
            <a:off x="8360444" y="92210"/>
            <a:ext cx="717383"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Samet</a:t>
            </a:r>
          </a:p>
        </p:txBody>
      </p:sp>
      <p:sp>
        <p:nvSpPr>
          <p:cNvPr id="13" name="Rechteck: abgerundete Ecken 12">
            <a:extLst>
              <a:ext uri="{FF2B5EF4-FFF2-40B4-BE49-F238E27FC236}">
                <a16:creationId xmlns:a16="http://schemas.microsoft.com/office/drawing/2014/main" id="{4950704C-81C5-0692-B53B-F139AB38A716}"/>
              </a:ext>
            </a:extLst>
          </p:cNvPr>
          <p:cNvSpPr/>
          <p:nvPr/>
        </p:nvSpPr>
        <p:spPr>
          <a:xfrm>
            <a:off x="6910639" y="92210"/>
            <a:ext cx="53315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accent1"/>
                </a:solidFill>
                <a:latin typeface="Roboto" panose="02000000000000000000" pitchFamily="2" charset="0"/>
                <a:ea typeface="Roboto" panose="02000000000000000000" pitchFamily="2" charset="0"/>
                <a:cs typeface="Roboto" panose="02000000000000000000" pitchFamily="2" charset="0"/>
              </a:rPr>
              <a:t>Karte</a:t>
            </a:r>
          </a:p>
        </p:txBody>
      </p:sp>
      <p:sp>
        <p:nvSpPr>
          <p:cNvPr id="14" name="Rechteck: abgerundete Ecken 13">
            <a:extLst>
              <a:ext uri="{FF2B5EF4-FFF2-40B4-BE49-F238E27FC236}">
                <a16:creationId xmlns:a16="http://schemas.microsoft.com/office/drawing/2014/main" id="{4ADE5577-BBF7-6379-6479-BE3FD4FFA721}"/>
              </a:ext>
            </a:extLst>
          </p:cNvPr>
          <p:cNvSpPr/>
          <p:nvPr/>
        </p:nvSpPr>
        <p:spPr>
          <a:xfrm>
            <a:off x="7509961" y="92210"/>
            <a:ext cx="784310" cy="19513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50" u="sng" dirty="0">
                <a:solidFill>
                  <a:schemeClr val="accent1"/>
                </a:solidFill>
                <a:latin typeface="Roboto" panose="02000000000000000000" pitchFamily="2" charset="0"/>
                <a:ea typeface="Roboto" panose="02000000000000000000" pitchFamily="2" charset="0"/>
                <a:cs typeface="Roboto" panose="02000000000000000000" pitchFamily="2" charset="0"/>
              </a:rPr>
              <a:t>Feedback</a:t>
            </a:r>
          </a:p>
        </p:txBody>
      </p:sp>
      <p:pic>
        <p:nvPicPr>
          <p:cNvPr id="16" name="Grafik 15" descr="Ein Bild, das Grafiken, Schrift, Kreis, Clipart enthält.&#10;&#10;Automatisch generierte Beschreibung">
            <a:extLst>
              <a:ext uri="{FF2B5EF4-FFF2-40B4-BE49-F238E27FC236}">
                <a16:creationId xmlns:a16="http://schemas.microsoft.com/office/drawing/2014/main" id="{3ADFC8A5-269F-D474-343C-49CCE990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 y="37989"/>
            <a:ext cx="306806" cy="306806"/>
          </a:xfrm>
          <a:prstGeom prst="rect">
            <a:avLst/>
          </a:prstGeom>
        </p:spPr>
      </p:pic>
      <p:pic>
        <p:nvPicPr>
          <p:cNvPr id="18" name="Grafik 17" descr="Benutzer mit einfarbiger Füllung">
            <a:extLst>
              <a:ext uri="{FF2B5EF4-FFF2-40B4-BE49-F238E27FC236}">
                <a16:creationId xmlns:a16="http://schemas.microsoft.com/office/drawing/2014/main" id="{0D5236E1-5311-2A53-1D73-E5FE0DE3B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9171" y="92210"/>
            <a:ext cx="195138" cy="195138"/>
          </a:xfrm>
          <a:prstGeom prst="rect">
            <a:avLst/>
          </a:prstGeom>
        </p:spPr>
      </p:pic>
      <p:sp>
        <p:nvSpPr>
          <p:cNvPr id="2" name="Rechteck: abgerundete Ecken 1">
            <a:extLst>
              <a:ext uri="{FF2B5EF4-FFF2-40B4-BE49-F238E27FC236}">
                <a16:creationId xmlns:a16="http://schemas.microsoft.com/office/drawing/2014/main" id="{961692E2-950F-C411-85D1-3734A63D2745}"/>
              </a:ext>
            </a:extLst>
          </p:cNvPr>
          <p:cNvSpPr/>
          <p:nvPr/>
        </p:nvSpPr>
        <p:spPr>
          <a:xfrm>
            <a:off x="755576" y="555526"/>
            <a:ext cx="7940093" cy="3997492"/>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5" name="Rechteck 4">
            <a:extLst>
              <a:ext uri="{FF2B5EF4-FFF2-40B4-BE49-F238E27FC236}">
                <a16:creationId xmlns:a16="http://schemas.microsoft.com/office/drawing/2014/main" id="{DAA3F9FA-2B04-5A07-4259-FFC3B7ADAF9D}"/>
              </a:ext>
            </a:extLst>
          </p:cNvPr>
          <p:cNvSpPr/>
          <p:nvPr/>
        </p:nvSpPr>
        <p:spPr>
          <a:xfrm>
            <a:off x="6334846" y="958583"/>
            <a:ext cx="2113047" cy="351925"/>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6" name="Rechteck 5">
            <a:extLst>
              <a:ext uri="{FF2B5EF4-FFF2-40B4-BE49-F238E27FC236}">
                <a16:creationId xmlns:a16="http://schemas.microsoft.com/office/drawing/2014/main" id="{37532506-0D7A-CE9C-B69E-B1FB06974783}"/>
              </a:ext>
            </a:extLst>
          </p:cNvPr>
          <p:cNvSpPr/>
          <p:nvPr/>
        </p:nvSpPr>
        <p:spPr>
          <a:xfrm>
            <a:off x="947705" y="1635360"/>
            <a:ext cx="7500188" cy="241684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7" name="Textfeld 6">
            <a:extLst>
              <a:ext uri="{FF2B5EF4-FFF2-40B4-BE49-F238E27FC236}">
                <a16:creationId xmlns:a16="http://schemas.microsoft.com/office/drawing/2014/main" id="{2EFA9844-B113-AB97-B7EF-8360BC2A918A}"/>
              </a:ext>
            </a:extLst>
          </p:cNvPr>
          <p:cNvSpPr txBox="1"/>
          <p:nvPr/>
        </p:nvSpPr>
        <p:spPr>
          <a:xfrm>
            <a:off x="947706" y="1635359"/>
            <a:ext cx="3408270" cy="369332"/>
          </a:xfrm>
          <a:prstGeom prst="rect">
            <a:avLst/>
          </a:prstGeom>
          <a:noFill/>
        </p:spPr>
        <p:txBody>
          <a:bodyPr wrap="square" rtlCol="0">
            <a:spAutoFit/>
          </a:bodyPr>
          <a:lstStyle/>
          <a:p>
            <a:r>
              <a:rPr lang="de-DE" sz="18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Gib hier deinen Text ein…</a:t>
            </a:r>
          </a:p>
        </p:txBody>
      </p:sp>
      <p:sp>
        <p:nvSpPr>
          <p:cNvPr id="9" name="Textfeld 8">
            <a:extLst>
              <a:ext uri="{FF2B5EF4-FFF2-40B4-BE49-F238E27FC236}">
                <a16:creationId xmlns:a16="http://schemas.microsoft.com/office/drawing/2014/main" id="{B469B9AF-6017-E282-DE4D-148366711C47}"/>
              </a:ext>
            </a:extLst>
          </p:cNvPr>
          <p:cNvSpPr txBox="1"/>
          <p:nvPr/>
        </p:nvSpPr>
        <p:spPr>
          <a:xfrm>
            <a:off x="947706" y="996045"/>
            <a:ext cx="4660733" cy="646331"/>
          </a:xfrm>
          <a:prstGeom prst="rect">
            <a:avLst/>
          </a:prstGeom>
          <a:noFill/>
        </p:spPr>
        <p:txBody>
          <a:bodyPr wrap="square" rtlCol="0">
            <a:spAutoFit/>
          </a:bodyPr>
          <a:lstStyle/>
          <a:p>
            <a:r>
              <a:rPr lang="de-DE" sz="18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Um welche Art von Feedback handelt es sich?</a:t>
            </a:r>
          </a:p>
        </p:txBody>
      </p:sp>
      <p:sp>
        <p:nvSpPr>
          <p:cNvPr id="15" name="Rechteck 14">
            <a:extLst>
              <a:ext uri="{FF2B5EF4-FFF2-40B4-BE49-F238E27FC236}">
                <a16:creationId xmlns:a16="http://schemas.microsoft.com/office/drawing/2014/main" id="{32C57E41-A9E8-3763-32DD-AC8CD22A7D47}"/>
              </a:ext>
            </a:extLst>
          </p:cNvPr>
          <p:cNvSpPr/>
          <p:nvPr/>
        </p:nvSpPr>
        <p:spPr>
          <a:xfrm>
            <a:off x="6334846" y="1309003"/>
            <a:ext cx="2113047" cy="101426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9" name="Textfeld 18">
            <a:extLst>
              <a:ext uri="{FF2B5EF4-FFF2-40B4-BE49-F238E27FC236}">
                <a16:creationId xmlns:a16="http://schemas.microsoft.com/office/drawing/2014/main" id="{7A754C73-1768-A137-4A86-412A8D9106E4}"/>
              </a:ext>
            </a:extLst>
          </p:cNvPr>
          <p:cNvSpPr txBox="1"/>
          <p:nvPr/>
        </p:nvSpPr>
        <p:spPr>
          <a:xfrm>
            <a:off x="6336727" y="1315702"/>
            <a:ext cx="2111166" cy="253916"/>
          </a:xfrm>
          <a:prstGeom prst="rect">
            <a:avLst/>
          </a:prstGeom>
          <a:no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Fehlermeldung</a:t>
            </a:r>
          </a:p>
        </p:txBody>
      </p:sp>
      <p:sp>
        <p:nvSpPr>
          <p:cNvPr id="22" name="Textfeld 21">
            <a:extLst>
              <a:ext uri="{FF2B5EF4-FFF2-40B4-BE49-F238E27FC236}">
                <a16:creationId xmlns:a16="http://schemas.microsoft.com/office/drawing/2014/main" id="{E38D19D6-4757-10AE-5FA3-78316FFC68D9}"/>
              </a:ext>
            </a:extLst>
          </p:cNvPr>
          <p:cNvSpPr txBox="1"/>
          <p:nvPr/>
        </p:nvSpPr>
        <p:spPr>
          <a:xfrm>
            <a:off x="6334846" y="1566109"/>
            <a:ext cx="2111166" cy="253916"/>
          </a:xfrm>
          <a:prstGeom prst="rect">
            <a:avLst/>
          </a:prstGeom>
          <a:no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Verbesserungsvorschlag</a:t>
            </a:r>
          </a:p>
        </p:txBody>
      </p:sp>
      <p:sp>
        <p:nvSpPr>
          <p:cNvPr id="23" name="Textfeld 22">
            <a:extLst>
              <a:ext uri="{FF2B5EF4-FFF2-40B4-BE49-F238E27FC236}">
                <a16:creationId xmlns:a16="http://schemas.microsoft.com/office/drawing/2014/main" id="{8B237672-9EFD-4C77-1BEB-7C08D2471EA5}"/>
              </a:ext>
            </a:extLst>
          </p:cNvPr>
          <p:cNvSpPr txBox="1"/>
          <p:nvPr/>
        </p:nvSpPr>
        <p:spPr>
          <a:xfrm>
            <a:off x="6334846" y="1815435"/>
            <a:ext cx="2111166" cy="253916"/>
          </a:xfrm>
          <a:prstGeom prst="rect">
            <a:avLst/>
          </a:prstGeom>
          <a:solidFill>
            <a:schemeClr val="accent1">
              <a:lumMod val="60000"/>
              <a:lumOff val="40000"/>
            </a:schemeClr>
          </a:solid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Kritik</a:t>
            </a:r>
          </a:p>
        </p:txBody>
      </p:sp>
      <p:sp>
        <p:nvSpPr>
          <p:cNvPr id="24" name="Textfeld 23">
            <a:extLst>
              <a:ext uri="{FF2B5EF4-FFF2-40B4-BE49-F238E27FC236}">
                <a16:creationId xmlns:a16="http://schemas.microsoft.com/office/drawing/2014/main" id="{B531925B-73FB-0D73-7114-2E6ECD5DAC36}"/>
              </a:ext>
            </a:extLst>
          </p:cNvPr>
          <p:cNvSpPr txBox="1"/>
          <p:nvPr/>
        </p:nvSpPr>
        <p:spPr>
          <a:xfrm>
            <a:off x="6334846" y="2069351"/>
            <a:ext cx="2111166" cy="253916"/>
          </a:xfrm>
          <a:prstGeom prst="rect">
            <a:avLst/>
          </a:prstGeom>
          <a:noFill/>
          <a:ln>
            <a:solidFill>
              <a:schemeClr val="bg1">
                <a:lumMod val="75000"/>
              </a:schemeClr>
            </a:solidFill>
          </a:ln>
        </p:spPr>
        <p:txBody>
          <a:bodyPr wrap="square" rtlCol="0">
            <a:spAutoFit/>
          </a:bodyPr>
          <a:lstStyle/>
          <a:p>
            <a:r>
              <a:rPr lang="de-DE" sz="105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Sonstiges</a:t>
            </a:r>
          </a:p>
        </p:txBody>
      </p:sp>
      <p:sp>
        <p:nvSpPr>
          <p:cNvPr id="28" name="Flussdiagramm: Zusammenführen 27">
            <a:extLst>
              <a:ext uri="{FF2B5EF4-FFF2-40B4-BE49-F238E27FC236}">
                <a16:creationId xmlns:a16="http://schemas.microsoft.com/office/drawing/2014/main" id="{B65F7C30-3AD2-0EC3-42D9-13C157C7EC6E}"/>
              </a:ext>
            </a:extLst>
          </p:cNvPr>
          <p:cNvSpPr/>
          <p:nvPr/>
        </p:nvSpPr>
        <p:spPr>
          <a:xfrm>
            <a:off x="8135071" y="1062859"/>
            <a:ext cx="239127" cy="13895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378566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DBA3F2F-93B7-D1BA-CFD6-6BD37084725B}"/>
              </a:ext>
            </a:extLst>
          </p:cNvPr>
          <p:cNvPicPr>
            <a:picLocks noChangeAspect="1"/>
          </p:cNvPicPr>
          <p:nvPr/>
        </p:nvPicPr>
        <p:blipFill>
          <a:blip r:embed="rId2"/>
          <a:stretch>
            <a:fillRect/>
          </a:stretch>
        </p:blipFill>
        <p:spPr>
          <a:xfrm>
            <a:off x="2969822" y="771550"/>
            <a:ext cx="3204356" cy="3853643"/>
          </a:xfrm>
          <a:prstGeom prst="rect">
            <a:avLst/>
          </a:prstGeom>
        </p:spPr>
      </p:pic>
      <p:sp>
        <p:nvSpPr>
          <p:cNvPr id="4" name="Titel 3">
            <a:extLst>
              <a:ext uri="{FF2B5EF4-FFF2-40B4-BE49-F238E27FC236}">
                <a16:creationId xmlns:a16="http://schemas.microsoft.com/office/drawing/2014/main" id="{E7710746-1F45-99B2-EBE4-59E211AD50EB}"/>
              </a:ext>
            </a:extLst>
          </p:cNvPr>
          <p:cNvSpPr>
            <a:spLocks noGrp="1"/>
          </p:cNvSpPr>
          <p:nvPr>
            <p:ph type="title"/>
          </p:nvPr>
        </p:nvSpPr>
        <p:spPr>
          <a:xfrm>
            <a:off x="539552" y="267494"/>
            <a:ext cx="7416824" cy="857250"/>
          </a:xfrm>
        </p:spPr>
        <p:txBody>
          <a:bodyPr/>
          <a:lstStyle/>
          <a:p>
            <a:r>
              <a:rPr lang="de-DE" sz="2400" dirty="0"/>
              <a:t>Gliederung der Masterarbeit (Stand: 09.07.2023)</a:t>
            </a:r>
          </a:p>
        </p:txBody>
      </p:sp>
    </p:spTree>
    <p:extLst>
      <p:ext uri="{BB962C8B-B14F-4D97-AF65-F5344CB8AC3E}">
        <p14:creationId xmlns:p14="http://schemas.microsoft.com/office/powerpoint/2010/main" val="215066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D9537F-1C59-A9C8-718D-EB0043E78516}"/>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874C7DA9-7146-8F8B-70B1-57113304466F}"/>
              </a:ext>
            </a:extLst>
          </p:cNvPr>
          <p:cNvSpPr>
            <a:spLocks noGrp="1"/>
          </p:cNvSpPr>
          <p:nvPr>
            <p:ph idx="1"/>
          </p:nvPr>
        </p:nvSpPr>
        <p:spPr/>
        <p:txBody>
          <a:bodyPr/>
          <a:lstStyle/>
          <a:p>
            <a:r>
              <a:rPr lang="de-DE" dirty="0"/>
              <a:t>wie kann Datenqualität systematisch verbessert werden? </a:t>
            </a:r>
          </a:p>
          <a:p>
            <a:r>
              <a:rPr lang="de-DE" dirty="0"/>
              <a:t>interessante Anomalien vs. unbrauchbare Messdaten</a:t>
            </a:r>
          </a:p>
          <a:p>
            <a:endParaRPr lang="de-DE" dirty="0"/>
          </a:p>
          <a:p>
            <a:endParaRPr lang="de-DE" dirty="0"/>
          </a:p>
          <a:p>
            <a:pPr marL="0" indent="0">
              <a:buNone/>
            </a:pPr>
            <a:r>
              <a:rPr lang="de-DE" dirty="0">
                <a:sym typeface="Wingdings" panose="05000000000000000000" pitchFamily="2" charset="2"/>
              </a:rPr>
              <a:t> (</a:t>
            </a:r>
            <a:r>
              <a:rPr lang="de-DE" dirty="0" err="1">
                <a:sym typeface="Wingdings" panose="05000000000000000000" pitchFamily="2" charset="2"/>
              </a:rPr>
              <a:t>afaik</a:t>
            </a:r>
            <a:r>
              <a:rPr lang="de-DE" dirty="0">
                <a:sym typeface="Wingdings" panose="05000000000000000000" pitchFamily="2" charset="2"/>
              </a:rPr>
              <a:t>) Thesis von </a:t>
            </a:r>
            <a:r>
              <a:rPr lang="de-DE" dirty="0" err="1">
                <a:sym typeface="Wingdings" panose="05000000000000000000" pitchFamily="2" charset="2"/>
              </a:rPr>
              <a:t>Reem</a:t>
            </a:r>
            <a:endParaRPr lang="de-DE" dirty="0"/>
          </a:p>
        </p:txBody>
      </p:sp>
    </p:spTree>
    <p:extLst>
      <p:ext uri="{BB962C8B-B14F-4D97-AF65-F5344CB8AC3E}">
        <p14:creationId xmlns:p14="http://schemas.microsoft.com/office/powerpoint/2010/main" val="14357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1E1CEC-FD09-24A6-9647-A501146706BC}"/>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461E87E8-3423-A9CA-CBF6-658A6FBD2DF5}"/>
              </a:ext>
            </a:extLst>
          </p:cNvPr>
          <p:cNvSpPr>
            <a:spLocks noGrp="1"/>
          </p:cNvSpPr>
          <p:nvPr>
            <p:ph idx="1"/>
          </p:nvPr>
        </p:nvSpPr>
        <p:spPr/>
        <p:txBody>
          <a:bodyPr/>
          <a:lstStyle/>
          <a:p>
            <a:r>
              <a:rPr lang="de-DE" dirty="0"/>
              <a:t>wie können die gesammelten Daten über Online Visual Reporting zugänglich gemacht werden?</a:t>
            </a:r>
          </a:p>
          <a:p>
            <a:r>
              <a:rPr lang="de-DE" dirty="0"/>
              <a:t>sowohl für Bürger*innen, als auch Fachpersonen</a:t>
            </a:r>
          </a:p>
          <a:p>
            <a:r>
              <a:rPr lang="de-DE" dirty="0"/>
              <a:t>z.B. Annotation von bestimmten Situationen* </a:t>
            </a:r>
            <a:br>
              <a:rPr lang="de-DE" dirty="0"/>
            </a:br>
            <a:r>
              <a:rPr lang="de-DE" dirty="0">
                <a:sym typeface="Wingdings" panose="05000000000000000000" pitchFamily="2" charset="2"/>
              </a:rPr>
              <a:t> erhöht Datennützlichkeit und –</a:t>
            </a:r>
            <a:r>
              <a:rPr lang="de-DE" dirty="0" err="1">
                <a:sym typeface="Wingdings" panose="05000000000000000000" pitchFamily="2" charset="2"/>
              </a:rPr>
              <a:t>qualität</a:t>
            </a:r>
            <a:endParaRPr lang="de-DE" dirty="0">
              <a:sym typeface="Wingdings" panose="05000000000000000000" pitchFamily="2" charset="2"/>
            </a:endParaRPr>
          </a:p>
          <a:p>
            <a:r>
              <a:rPr lang="de-DE" dirty="0" err="1">
                <a:sym typeface="Wingdings" panose="05000000000000000000" pitchFamily="2" charset="2"/>
              </a:rPr>
              <a:t>Crowdsensing</a:t>
            </a:r>
            <a:r>
              <a:rPr lang="de-DE" dirty="0">
                <a:sym typeface="Wingdings" panose="05000000000000000000" pitchFamily="2" charset="2"/>
              </a:rPr>
              <a:t> im Vordergrund </a:t>
            </a:r>
            <a:br>
              <a:rPr lang="de-DE" dirty="0">
                <a:sym typeface="Wingdings" panose="05000000000000000000" pitchFamily="2" charset="2"/>
              </a:rPr>
            </a:br>
            <a:r>
              <a:rPr lang="de-DE" dirty="0">
                <a:sym typeface="Wingdings" panose="05000000000000000000" pitchFamily="2" charset="2"/>
              </a:rPr>
              <a:t> Effekt?</a:t>
            </a:r>
          </a:p>
          <a:p>
            <a:endParaRPr lang="de-DE" dirty="0">
              <a:sym typeface="Wingdings" panose="05000000000000000000" pitchFamily="2" charset="2"/>
            </a:endParaRPr>
          </a:p>
          <a:p>
            <a:pPr marL="0" indent="0">
              <a:buNone/>
            </a:pPr>
            <a:r>
              <a:rPr lang="de-DE" dirty="0">
                <a:sym typeface="Wingdings" panose="05000000000000000000" pitchFamily="2" charset="2"/>
              </a:rPr>
              <a:t> das übernehme ich</a:t>
            </a:r>
          </a:p>
          <a:p>
            <a:endParaRPr lang="de-DE" dirty="0">
              <a:sym typeface="Wingdings" panose="05000000000000000000" pitchFamily="2" charset="2"/>
            </a:endParaRPr>
          </a:p>
          <a:p>
            <a:pPr marL="0" indent="0">
              <a:buNone/>
            </a:pPr>
            <a:endParaRPr lang="de-DE" dirty="0"/>
          </a:p>
        </p:txBody>
      </p:sp>
      <p:sp>
        <p:nvSpPr>
          <p:cNvPr id="4" name="Textfeld 3">
            <a:extLst>
              <a:ext uri="{FF2B5EF4-FFF2-40B4-BE49-F238E27FC236}">
                <a16:creationId xmlns:a16="http://schemas.microsoft.com/office/drawing/2014/main" id="{ED91F7AF-5E13-1B35-CC57-891BD5EC855E}"/>
              </a:ext>
            </a:extLst>
          </p:cNvPr>
          <p:cNvSpPr txBox="1"/>
          <p:nvPr/>
        </p:nvSpPr>
        <p:spPr>
          <a:xfrm>
            <a:off x="5796136" y="4443958"/>
            <a:ext cx="3414717" cy="338554"/>
          </a:xfrm>
          <a:prstGeom prst="rect">
            <a:avLst/>
          </a:prstGeom>
          <a:noFill/>
        </p:spPr>
        <p:txBody>
          <a:bodyPr wrap="none" rtlCol="0">
            <a:spAutoFit/>
          </a:bodyPr>
          <a:lstStyle/>
          <a:p>
            <a:r>
              <a:rPr lang="de-DE" sz="1600" dirty="0">
                <a:latin typeface="+mn-lt"/>
              </a:rPr>
              <a:t>*„Puh, heute war‘s aber sehr warm“</a:t>
            </a:r>
          </a:p>
        </p:txBody>
      </p:sp>
    </p:spTree>
    <p:extLst>
      <p:ext uri="{BB962C8B-B14F-4D97-AF65-F5344CB8AC3E}">
        <p14:creationId xmlns:p14="http://schemas.microsoft.com/office/powerpoint/2010/main" val="57343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C8CB56-D077-CEAE-994D-AAC04B57E405}"/>
              </a:ext>
            </a:extLst>
          </p:cNvPr>
          <p:cNvSpPr>
            <a:spLocks noGrp="1"/>
          </p:cNvSpPr>
          <p:nvPr>
            <p:ph type="title"/>
          </p:nvPr>
        </p:nvSpPr>
        <p:spPr/>
        <p:txBody>
          <a:bodyPr/>
          <a:lstStyle/>
          <a:p>
            <a:r>
              <a:rPr lang="de-DE" dirty="0"/>
              <a:t>Vorgehensweise</a:t>
            </a:r>
          </a:p>
        </p:txBody>
      </p:sp>
      <p:sp>
        <p:nvSpPr>
          <p:cNvPr id="3" name="Inhaltsplatzhalter 2">
            <a:extLst>
              <a:ext uri="{FF2B5EF4-FFF2-40B4-BE49-F238E27FC236}">
                <a16:creationId xmlns:a16="http://schemas.microsoft.com/office/drawing/2014/main" id="{177A8F99-F9C7-5A99-A221-42B694C85C60}"/>
              </a:ext>
            </a:extLst>
          </p:cNvPr>
          <p:cNvSpPr>
            <a:spLocks noGrp="1"/>
          </p:cNvSpPr>
          <p:nvPr>
            <p:ph idx="1"/>
          </p:nvPr>
        </p:nvSpPr>
        <p:spPr>
          <a:xfrm>
            <a:off x="395536" y="1124744"/>
            <a:ext cx="7848872" cy="2664633"/>
          </a:xfrm>
        </p:spPr>
        <p:txBody>
          <a:bodyPr/>
          <a:lstStyle/>
          <a:p>
            <a:r>
              <a:rPr lang="de-DE" sz="2000" dirty="0" err="1"/>
              <a:t>Related</a:t>
            </a:r>
            <a:r>
              <a:rPr lang="de-DE" sz="2000" dirty="0"/>
              <a:t> Work suchen: Existieren bereits Online Visual Reporting Tools/</a:t>
            </a:r>
            <a:r>
              <a:rPr lang="de-DE" sz="2000" dirty="0" err="1"/>
              <a:t>Crowdsensing</a:t>
            </a:r>
            <a:r>
              <a:rPr lang="de-DE" sz="2000" dirty="0"/>
              <a:t>-Projekte? Wenn ja, wie sind diese aufgebaut? Warum?</a:t>
            </a:r>
          </a:p>
          <a:p>
            <a:r>
              <a:rPr lang="de-DE" sz="2000" dirty="0"/>
              <a:t>Was für eine Rolle spielt </a:t>
            </a:r>
            <a:r>
              <a:rPr lang="de-DE" sz="2000" dirty="0" err="1"/>
              <a:t>Crowdsensing</a:t>
            </a:r>
            <a:r>
              <a:rPr lang="de-DE" sz="2000" dirty="0"/>
              <a:t> in diesen Projekten?</a:t>
            </a:r>
          </a:p>
          <a:p>
            <a:r>
              <a:rPr lang="de-DE" sz="2000" dirty="0"/>
              <a:t>Ausgangslage in Bamberg/Deutschland analysieren: Wie möchten bzw. können Bürger*innen, aber auch Fachpersonen mit einem solchen Tool interagieren? Was ist relevant?</a:t>
            </a:r>
          </a:p>
          <a:p>
            <a:pPr marL="0" indent="0">
              <a:buNone/>
            </a:pPr>
            <a:r>
              <a:rPr lang="de-DE" sz="2000" dirty="0">
                <a:sym typeface="Wingdings" panose="05000000000000000000" pitchFamily="2" charset="2"/>
              </a:rPr>
              <a:t> Experiment: Einsatz des Tools mit anschließendem Fragebogen?</a:t>
            </a:r>
            <a:endParaRPr lang="de-DE" sz="2000" dirty="0"/>
          </a:p>
        </p:txBody>
      </p:sp>
    </p:spTree>
    <p:extLst>
      <p:ext uri="{BB962C8B-B14F-4D97-AF65-F5344CB8AC3E}">
        <p14:creationId xmlns:p14="http://schemas.microsoft.com/office/powerpoint/2010/main" val="1765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3CB5A-7865-8762-2AD6-9FAB9FDDF576}"/>
              </a:ext>
            </a:extLst>
          </p:cNvPr>
          <p:cNvSpPr>
            <a:spLocks noGrp="1"/>
          </p:cNvSpPr>
          <p:nvPr>
            <p:ph type="title"/>
          </p:nvPr>
        </p:nvSpPr>
        <p:spPr/>
        <p:txBody>
          <a:bodyPr/>
          <a:lstStyle/>
          <a:p>
            <a:r>
              <a:rPr lang="de-DE" dirty="0"/>
              <a:t>Vorgehensweise</a:t>
            </a:r>
          </a:p>
        </p:txBody>
      </p:sp>
      <p:sp>
        <p:nvSpPr>
          <p:cNvPr id="3" name="Inhaltsplatzhalter 2">
            <a:extLst>
              <a:ext uri="{FF2B5EF4-FFF2-40B4-BE49-F238E27FC236}">
                <a16:creationId xmlns:a16="http://schemas.microsoft.com/office/drawing/2014/main" id="{B99E0418-009C-3B2D-2258-88A5A4F225EB}"/>
              </a:ext>
            </a:extLst>
          </p:cNvPr>
          <p:cNvSpPr>
            <a:spLocks noGrp="1"/>
          </p:cNvSpPr>
          <p:nvPr>
            <p:ph idx="1"/>
          </p:nvPr>
        </p:nvSpPr>
        <p:spPr>
          <a:xfrm>
            <a:off x="395536" y="1124744"/>
            <a:ext cx="7344816" cy="2664633"/>
          </a:xfrm>
        </p:spPr>
        <p:txBody>
          <a:bodyPr/>
          <a:lstStyle/>
          <a:p>
            <a:r>
              <a:rPr lang="de-DE" dirty="0"/>
              <a:t>Definition eines Konzepts: Was ist der Grundgedanke? Use Cases und Hypothesen aufstellen</a:t>
            </a:r>
          </a:p>
          <a:p>
            <a:r>
              <a:rPr lang="de-DE" dirty="0"/>
              <a:t>Definition einer Architektur: Wie soll so ein Katalog aufgebaut sein? Unter welchen Bedingungen wird ein Projekt aufgenommen? Wie genau nehme ich Projekte auf?</a:t>
            </a:r>
          </a:p>
          <a:p>
            <a:r>
              <a:rPr lang="de-DE" dirty="0"/>
              <a:t>Implementierung des Online Visual Reporting Tools: Einbinden der Daten in Kombination mit </a:t>
            </a:r>
            <a:r>
              <a:rPr lang="de-DE" dirty="0" err="1"/>
              <a:t>Crowdsensing</a:t>
            </a:r>
            <a:r>
              <a:rPr lang="de-DE" dirty="0"/>
              <a:t>, z.B. durch Möglichkeit, Annotation/Kommentare beizufügen</a:t>
            </a:r>
          </a:p>
          <a:p>
            <a:endParaRPr lang="de-DE" dirty="0"/>
          </a:p>
        </p:txBody>
      </p:sp>
    </p:spTree>
    <p:extLst>
      <p:ext uri="{BB962C8B-B14F-4D97-AF65-F5344CB8AC3E}">
        <p14:creationId xmlns:p14="http://schemas.microsoft.com/office/powerpoint/2010/main" val="24110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802867-E749-E7BC-D25C-7CC71BDF6840}"/>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9C0D656B-6983-0406-90B5-4BB97DAA9631}"/>
              </a:ext>
            </a:extLst>
          </p:cNvPr>
          <p:cNvSpPr>
            <a:spLocks noGrp="1"/>
          </p:cNvSpPr>
          <p:nvPr>
            <p:ph idx="1"/>
          </p:nvPr>
        </p:nvSpPr>
        <p:spPr/>
        <p:txBody>
          <a:bodyPr/>
          <a:lstStyle/>
          <a:p>
            <a:r>
              <a:rPr lang="de-DE" dirty="0"/>
              <a:t>Einsatz des Tools bei verschiedenen Stakeholdern (Bürger*innen, Fachpersonen, Politiker*innen…)</a:t>
            </a:r>
          </a:p>
          <a:p>
            <a:r>
              <a:rPr lang="de-DE" dirty="0"/>
              <a:t>Wie hilfreich war die Erfahrung?</a:t>
            </a:r>
          </a:p>
          <a:p>
            <a:r>
              <a:rPr lang="de-DE" dirty="0"/>
              <a:t>Welchen Mehrwert bietet der Einsatz des Tools?</a:t>
            </a:r>
          </a:p>
          <a:p>
            <a:pPr>
              <a:buFont typeface="Wingdings" panose="05000000000000000000" pitchFamily="2" charset="2"/>
              <a:buChar char="à"/>
            </a:pPr>
            <a:r>
              <a:rPr lang="de-DE" dirty="0">
                <a:sym typeface="Wingdings" panose="05000000000000000000" pitchFamily="2" charset="2"/>
              </a:rPr>
              <a:t>Rückschlüsse auf Mehrwert von </a:t>
            </a:r>
            <a:r>
              <a:rPr lang="de-DE" dirty="0" err="1">
                <a:sym typeface="Wingdings" panose="05000000000000000000" pitchFamily="2" charset="2"/>
              </a:rPr>
              <a:t>Crowdsensing</a:t>
            </a:r>
            <a:r>
              <a:rPr lang="de-DE" dirty="0">
                <a:sym typeface="Wingdings" panose="05000000000000000000" pitchFamily="2" charset="2"/>
              </a:rPr>
              <a:t> im Allgemeinen möglich?</a:t>
            </a:r>
          </a:p>
          <a:p>
            <a:r>
              <a:rPr lang="de-DE" dirty="0">
                <a:sym typeface="Wingdings" panose="05000000000000000000" pitchFamily="2" charset="2"/>
              </a:rPr>
              <a:t>Limitationen</a:t>
            </a:r>
          </a:p>
          <a:p>
            <a:endParaRPr lang="de-DE" dirty="0"/>
          </a:p>
        </p:txBody>
      </p:sp>
    </p:spTree>
    <p:extLst>
      <p:ext uri="{BB962C8B-B14F-4D97-AF65-F5344CB8AC3E}">
        <p14:creationId xmlns:p14="http://schemas.microsoft.com/office/powerpoint/2010/main" val="22371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CE822-630D-DB53-7099-C9EA789F070F}"/>
              </a:ext>
            </a:extLst>
          </p:cNvPr>
          <p:cNvSpPr>
            <a:spLocks noGrp="1"/>
          </p:cNvSpPr>
          <p:nvPr>
            <p:ph type="title"/>
          </p:nvPr>
        </p:nvSpPr>
        <p:spPr/>
        <p:txBody>
          <a:bodyPr/>
          <a:lstStyle/>
          <a:p>
            <a:r>
              <a:rPr lang="de-DE" dirty="0"/>
              <a:t>Zeitplan</a:t>
            </a:r>
          </a:p>
        </p:txBody>
      </p:sp>
      <p:graphicFrame>
        <p:nvGraphicFramePr>
          <p:cNvPr id="4" name="Tabelle 4">
            <a:extLst>
              <a:ext uri="{FF2B5EF4-FFF2-40B4-BE49-F238E27FC236}">
                <a16:creationId xmlns:a16="http://schemas.microsoft.com/office/drawing/2014/main" id="{FE3BCF5B-0F11-5892-912F-2B443E944E7D}"/>
              </a:ext>
            </a:extLst>
          </p:cNvPr>
          <p:cNvGraphicFramePr>
            <a:graphicFrameLocks noGrp="1"/>
          </p:cNvGraphicFramePr>
          <p:nvPr>
            <p:ph idx="1"/>
            <p:extLst>
              <p:ext uri="{D42A27DB-BD31-4B8C-83A1-F6EECF244321}">
                <p14:modId xmlns:p14="http://schemas.microsoft.com/office/powerpoint/2010/main" val="1359488702"/>
              </p:ext>
            </p:extLst>
          </p:nvPr>
        </p:nvGraphicFramePr>
        <p:xfrm>
          <a:off x="394990" y="0"/>
          <a:ext cx="7345362" cy="4815720"/>
        </p:xfrm>
        <a:graphic>
          <a:graphicData uri="http://schemas.openxmlformats.org/drawingml/2006/table">
            <a:tbl>
              <a:tblPr firstRow="1" bandRow="1">
                <a:tableStyleId>{5C22544A-7EE6-4342-B048-85BDC9FD1C3A}</a:tableStyleId>
              </a:tblPr>
              <a:tblGrid>
                <a:gridCol w="3672681">
                  <a:extLst>
                    <a:ext uri="{9D8B030D-6E8A-4147-A177-3AD203B41FA5}">
                      <a16:colId xmlns:a16="http://schemas.microsoft.com/office/drawing/2014/main" val="2061525615"/>
                    </a:ext>
                  </a:extLst>
                </a:gridCol>
                <a:gridCol w="3672681">
                  <a:extLst>
                    <a:ext uri="{9D8B030D-6E8A-4147-A177-3AD203B41FA5}">
                      <a16:colId xmlns:a16="http://schemas.microsoft.com/office/drawing/2014/main" val="1516832940"/>
                    </a:ext>
                  </a:extLst>
                </a:gridCol>
              </a:tblGrid>
              <a:tr h="365640">
                <a:tc>
                  <a:txBody>
                    <a:bodyPr/>
                    <a:lstStyle/>
                    <a:p>
                      <a:r>
                        <a:rPr lang="de-DE" sz="1600" dirty="0"/>
                        <a:t>Monat</a:t>
                      </a:r>
                    </a:p>
                  </a:txBody>
                  <a:tcPr/>
                </a:tc>
                <a:tc>
                  <a:txBody>
                    <a:bodyPr/>
                    <a:lstStyle/>
                    <a:p>
                      <a:r>
                        <a:rPr lang="de-DE" sz="1600" dirty="0"/>
                        <a:t>Inhalt</a:t>
                      </a:r>
                    </a:p>
                  </a:txBody>
                  <a:tcPr/>
                </a:tc>
                <a:extLst>
                  <a:ext uri="{0D108BD9-81ED-4DB2-BD59-A6C34878D82A}">
                    <a16:rowId xmlns:a16="http://schemas.microsoft.com/office/drawing/2014/main" val="909849259"/>
                  </a:ext>
                </a:extLst>
              </a:tr>
              <a:tr h="631574">
                <a:tc>
                  <a:txBody>
                    <a:bodyPr/>
                    <a:lstStyle/>
                    <a:p>
                      <a:r>
                        <a:rPr lang="de-DE" sz="1600" dirty="0"/>
                        <a:t>Mai</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Kickoff-Talk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Anmeldung der Masterarbeit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nach Verwandten Arbeiten suchen: Was gibt es schon? Was wurde wie umgesetzt? Warum?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Aufsetzens eines Kataloges der Referenzprojekte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800" dirty="0"/>
                        <a:t>Beginn der Anforderungsanalyse: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Wie ist die Ausgangslage in Bamberg?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800" dirty="0"/>
                        <a:t>Wie möchte ich vorgehen?</a:t>
                      </a:r>
                    </a:p>
                  </a:txBody>
                  <a:tcPr/>
                </a:tc>
                <a:extLst>
                  <a:ext uri="{0D108BD9-81ED-4DB2-BD59-A6C34878D82A}">
                    <a16:rowId xmlns:a16="http://schemas.microsoft.com/office/drawing/2014/main" val="3134400467"/>
                  </a:ext>
                </a:extLst>
              </a:tr>
              <a:tr h="365640">
                <a:tc>
                  <a:txBody>
                    <a:bodyPr/>
                    <a:lstStyle/>
                    <a:p>
                      <a:r>
                        <a:rPr lang="de-DE" sz="1600" dirty="0"/>
                        <a:t>Juni</a:t>
                      </a:r>
                    </a:p>
                  </a:txBody>
                  <a:tcPr/>
                </a:tc>
                <a:tc>
                  <a:txBody>
                    <a:bodyPr/>
                    <a:lstStyle/>
                    <a:p>
                      <a:pPr marL="285750" indent="-285750">
                        <a:buFont typeface="Arial" panose="020B0604020202020204" pitchFamily="34" charset="0"/>
                        <a:buChar char="•"/>
                      </a:pPr>
                      <a:r>
                        <a:rPr lang="de-DE" sz="800" dirty="0"/>
                        <a:t>Definition der Anforderungen</a:t>
                      </a:r>
                    </a:p>
                    <a:p>
                      <a:pPr marL="0" indent="0">
                        <a:buFont typeface="Arial" panose="020B0604020202020204" pitchFamily="34" charset="0"/>
                        <a:buNone/>
                      </a:pPr>
                      <a:r>
                        <a:rPr lang="de-DE" sz="800" dirty="0"/>
                        <a:t>Ende der Anforderungsanalyse</a:t>
                      </a:r>
                    </a:p>
                    <a:p>
                      <a:pPr marL="285750" indent="-285750">
                        <a:buFont typeface="Arial" panose="020B0604020202020204" pitchFamily="34" charset="0"/>
                        <a:buChar char="•"/>
                      </a:pPr>
                      <a:r>
                        <a:rPr lang="de-DE" sz="800" dirty="0"/>
                        <a:t>Konzept aufstellen (Was ist der Grundgedanke?, Use Cases…)</a:t>
                      </a:r>
                    </a:p>
                    <a:p>
                      <a:pPr marL="285750" indent="-285750">
                        <a:buFont typeface="Arial" panose="020B0604020202020204" pitchFamily="34" charset="0"/>
                        <a:buChar char="•"/>
                      </a:pPr>
                      <a:r>
                        <a:rPr lang="de-DE" sz="800" dirty="0"/>
                        <a:t>Architektur aufstellen (Wie soll das Tool aufgebaut sein? Warum?)</a:t>
                      </a:r>
                    </a:p>
                  </a:txBody>
                  <a:tcPr/>
                </a:tc>
                <a:extLst>
                  <a:ext uri="{0D108BD9-81ED-4DB2-BD59-A6C34878D82A}">
                    <a16:rowId xmlns:a16="http://schemas.microsoft.com/office/drawing/2014/main" val="4132035603"/>
                  </a:ext>
                </a:extLst>
              </a:tr>
              <a:tr h="365640">
                <a:tc>
                  <a:txBody>
                    <a:bodyPr/>
                    <a:lstStyle/>
                    <a:p>
                      <a:r>
                        <a:rPr lang="de-DE" sz="1600" dirty="0"/>
                        <a:t>Juli</a:t>
                      </a:r>
                    </a:p>
                  </a:txBody>
                  <a:tcPr/>
                </a:tc>
                <a:tc>
                  <a:txBody>
                    <a:bodyPr/>
                    <a:lstStyle/>
                    <a:p>
                      <a:pPr marL="0" indent="0">
                        <a:buFont typeface="Arial" panose="020B0604020202020204" pitchFamily="34" charset="0"/>
                        <a:buNone/>
                      </a:pPr>
                      <a:r>
                        <a:rPr lang="de-DE" sz="800" dirty="0"/>
                        <a:t>Beginn der Implementierung des Tools</a:t>
                      </a:r>
                    </a:p>
                    <a:p>
                      <a:pPr marL="285750" indent="-285750">
                        <a:buFont typeface="Arial" panose="020B0604020202020204" pitchFamily="34" charset="0"/>
                        <a:buChar char="•"/>
                      </a:pPr>
                      <a:r>
                        <a:rPr lang="de-DE" sz="800" dirty="0"/>
                        <a:t>Wie möchte ich die Masterarbeit gliedern?</a:t>
                      </a:r>
                    </a:p>
                    <a:p>
                      <a:pPr marL="285750" indent="-285750">
                        <a:buFont typeface="Arial" panose="020B0604020202020204" pitchFamily="34" charset="0"/>
                        <a:buChar char="•"/>
                      </a:pPr>
                      <a:r>
                        <a:rPr lang="de-DE" sz="800" dirty="0"/>
                        <a:t>Ergebnisse</a:t>
                      </a:r>
                    </a:p>
                    <a:p>
                      <a:pPr marL="285750" indent="-285750">
                        <a:buFont typeface="Arial" panose="020B0604020202020204" pitchFamily="34" charset="0"/>
                        <a:buChar char="•"/>
                      </a:pPr>
                      <a:r>
                        <a:rPr lang="de-DE" sz="800" dirty="0"/>
                        <a:t>Mid-term Talk: Ergebnisse präsentieren</a:t>
                      </a:r>
                    </a:p>
                  </a:txBody>
                  <a:tcPr/>
                </a:tc>
                <a:extLst>
                  <a:ext uri="{0D108BD9-81ED-4DB2-BD59-A6C34878D82A}">
                    <a16:rowId xmlns:a16="http://schemas.microsoft.com/office/drawing/2014/main" val="2871140020"/>
                  </a:ext>
                </a:extLst>
              </a:tr>
              <a:tr h="365640">
                <a:tc>
                  <a:txBody>
                    <a:bodyPr/>
                    <a:lstStyle/>
                    <a:p>
                      <a:r>
                        <a:rPr lang="de-DE" sz="1600" dirty="0"/>
                        <a:t>August</a:t>
                      </a:r>
                    </a:p>
                  </a:txBody>
                  <a:tcPr/>
                </a:tc>
                <a:tc>
                  <a:txBody>
                    <a:bodyPr/>
                    <a:lstStyle/>
                    <a:p>
                      <a:pPr marL="0" indent="0">
                        <a:buFont typeface="Arial" panose="020B0604020202020204" pitchFamily="34" charset="0"/>
                        <a:buNone/>
                      </a:pPr>
                      <a:r>
                        <a:rPr lang="de-DE" sz="800" dirty="0"/>
                        <a:t>Beginn mit dem Schreiben der Masterarbeit</a:t>
                      </a:r>
                    </a:p>
                    <a:p>
                      <a:pPr marL="285750" indent="-285750">
                        <a:buFont typeface="Arial" panose="020B0604020202020204" pitchFamily="34" charset="0"/>
                        <a:buChar char="•"/>
                      </a:pPr>
                      <a:r>
                        <a:rPr lang="de-DE" sz="800" dirty="0"/>
                        <a:t>Motivation der MA</a:t>
                      </a:r>
                    </a:p>
                    <a:p>
                      <a:pPr marL="285750" indent="-285750">
                        <a:buFont typeface="Arial" panose="020B0604020202020204" pitchFamily="34" charset="0"/>
                        <a:buChar char="•"/>
                      </a:pPr>
                      <a:r>
                        <a:rPr lang="de-DE" sz="800" dirty="0"/>
                        <a:t>Ziele</a:t>
                      </a:r>
                    </a:p>
                  </a:txBody>
                  <a:tcPr/>
                </a:tc>
                <a:extLst>
                  <a:ext uri="{0D108BD9-81ED-4DB2-BD59-A6C34878D82A}">
                    <a16:rowId xmlns:a16="http://schemas.microsoft.com/office/drawing/2014/main" val="4280999078"/>
                  </a:ext>
                </a:extLst>
              </a:tr>
              <a:tr h="365640">
                <a:tc>
                  <a:txBody>
                    <a:bodyPr/>
                    <a:lstStyle/>
                    <a:p>
                      <a:r>
                        <a:rPr lang="de-DE" sz="1600" dirty="0"/>
                        <a:t>September</a:t>
                      </a:r>
                    </a:p>
                  </a:txBody>
                  <a:tcPr/>
                </a:tc>
                <a:tc>
                  <a:txBody>
                    <a:bodyPr/>
                    <a:lstStyle/>
                    <a:p>
                      <a:pPr marL="285750" indent="-285750">
                        <a:buFont typeface="Arial" panose="020B0604020202020204" pitchFamily="34" charset="0"/>
                        <a:buChar char="•"/>
                      </a:pPr>
                      <a:r>
                        <a:rPr lang="de-DE" sz="800" dirty="0"/>
                        <a:t>Verwandte Arbeiten ausarbeiten</a:t>
                      </a:r>
                    </a:p>
                    <a:p>
                      <a:pPr marL="285750" indent="-285750">
                        <a:buFont typeface="Arial" panose="020B0604020202020204" pitchFamily="34" charset="0"/>
                        <a:buChar char="•"/>
                      </a:pPr>
                      <a:r>
                        <a:rPr lang="de-DE" sz="800" dirty="0"/>
                        <a:t>Anforderungsanalyse ausarbeiten</a:t>
                      </a:r>
                    </a:p>
                    <a:p>
                      <a:pPr marL="0" indent="0">
                        <a:buFont typeface="Arial" panose="020B0604020202020204" pitchFamily="34" charset="0"/>
                        <a:buNone/>
                      </a:pPr>
                      <a:r>
                        <a:rPr lang="de-DE" sz="800" dirty="0"/>
                        <a:t>Erstes Ende der Implementierung des Tools</a:t>
                      </a:r>
                    </a:p>
                    <a:p>
                      <a:pPr marL="285750" indent="-285750">
                        <a:buFont typeface="Arial" panose="020B0604020202020204" pitchFamily="34" charset="0"/>
                        <a:buChar char="•"/>
                      </a:pPr>
                      <a:r>
                        <a:rPr lang="de-DE" sz="800" dirty="0"/>
                        <a:t>Konzept ausarbeiten</a:t>
                      </a:r>
                    </a:p>
                    <a:p>
                      <a:pPr marL="285750" indent="-285750">
                        <a:buFont typeface="Arial" panose="020B0604020202020204" pitchFamily="34" charset="0"/>
                        <a:buChar char="•"/>
                      </a:pPr>
                      <a:r>
                        <a:rPr lang="de-DE" sz="800" dirty="0"/>
                        <a:t>Architektur ausarbeiten</a:t>
                      </a:r>
                    </a:p>
                  </a:txBody>
                  <a:tcPr/>
                </a:tc>
                <a:extLst>
                  <a:ext uri="{0D108BD9-81ED-4DB2-BD59-A6C34878D82A}">
                    <a16:rowId xmlns:a16="http://schemas.microsoft.com/office/drawing/2014/main" val="2137167594"/>
                  </a:ext>
                </a:extLst>
              </a:tr>
              <a:tr h="365640">
                <a:tc>
                  <a:txBody>
                    <a:bodyPr/>
                    <a:lstStyle/>
                    <a:p>
                      <a:r>
                        <a:rPr lang="de-DE" sz="1600" dirty="0"/>
                        <a:t>Oktober</a:t>
                      </a:r>
                    </a:p>
                  </a:txBody>
                  <a:tcPr/>
                </a:tc>
                <a:tc>
                  <a:txBody>
                    <a:bodyPr/>
                    <a:lstStyle/>
                    <a:p>
                      <a:pPr marL="285750" indent="-285750">
                        <a:buFont typeface="Arial" panose="020B0604020202020204" pitchFamily="34" charset="0"/>
                        <a:buChar char="•"/>
                      </a:pPr>
                      <a:r>
                        <a:rPr lang="de-DE" sz="800" dirty="0"/>
                        <a:t>Evaluation: Wurden die Anforderungen (gut) erfüllt? Welche Limitationen sind aufgetreten?</a:t>
                      </a:r>
                    </a:p>
                    <a:p>
                      <a:pPr marL="285750" indent="-285750">
                        <a:buFont typeface="Arial" panose="020B0604020202020204" pitchFamily="34" charset="0"/>
                        <a:buChar char="•"/>
                      </a:pPr>
                      <a:r>
                        <a:rPr lang="de-DE" sz="800" dirty="0"/>
                        <a:t>Wie geht es mit der Arbeit weiter in der Zukunft?</a:t>
                      </a:r>
                    </a:p>
                    <a:p>
                      <a:pPr marL="285750" indent="-285750">
                        <a:buFont typeface="Arial" panose="020B0604020202020204" pitchFamily="34" charset="0"/>
                        <a:buChar char="•"/>
                      </a:pPr>
                      <a:r>
                        <a:rPr lang="de-DE" sz="800" dirty="0"/>
                        <a:t>Formalitäten, Korrekturlesen…</a:t>
                      </a:r>
                    </a:p>
                    <a:p>
                      <a:pPr marL="0" indent="0">
                        <a:buFont typeface="Arial" panose="020B0604020202020204" pitchFamily="34" charset="0"/>
                        <a:buNone/>
                      </a:pPr>
                      <a:r>
                        <a:rPr lang="de-DE" sz="800" dirty="0"/>
                        <a:t>Ende des Schreibens der Masterarbeit</a:t>
                      </a:r>
                    </a:p>
                    <a:p>
                      <a:pPr marL="285750" indent="-285750">
                        <a:buFont typeface="Arial" panose="020B0604020202020204" pitchFamily="34" charset="0"/>
                        <a:buChar char="•"/>
                      </a:pPr>
                      <a:r>
                        <a:rPr lang="de-DE" sz="800" dirty="0"/>
                        <a:t>Puffer</a:t>
                      </a:r>
                    </a:p>
                    <a:p>
                      <a:pPr marL="0" indent="0">
                        <a:buFont typeface="Arial" panose="020B0604020202020204" pitchFamily="34" charset="0"/>
                        <a:buNone/>
                      </a:pPr>
                      <a:r>
                        <a:rPr lang="de-DE" sz="800" dirty="0"/>
                        <a:t>Finales Ende der Implementierung des Tools</a:t>
                      </a:r>
                    </a:p>
                    <a:p>
                      <a:pPr marL="285750" indent="-285750">
                        <a:buFont typeface="Arial" panose="020B0604020202020204" pitchFamily="34" charset="0"/>
                        <a:buChar char="•"/>
                      </a:pPr>
                      <a:r>
                        <a:rPr lang="de-DE" sz="800" dirty="0"/>
                        <a:t>Verteidigung der Masterarbeit</a:t>
                      </a:r>
                    </a:p>
                  </a:txBody>
                  <a:tcPr/>
                </a:tc>
                <a:extLst>
                  <a:ext uri="{0D108BD9-81ED-4DB2-BD59-A6C34878D82A}">
                    <a16:rowId xmlns:a16="http://schemas.microsoft.com/office/drawing/2014/main" val="3619396833"/>
                  </a:ext>
                </a:extLst>
              </a:tr>
            </a:tbl>
          </a:graphicData>
        </a:graphic>
      </p:graphicFrame>
    </p:spTree>
    <p:extLst>
      <p:ext uri="{BB962C8B-B14F-4D97-AF65-F5344CB8AC3E}">
        <p14:creationId xmlns:p14="http://schemas.microsoft.com/office/powerpoint/2010/main" val="279400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F36BC3-C657-DB16-00E7-574AD2F3D5BB}"/>
              </a:ext>
            </a:extLst>
          </p:cNvPr>
          <p:cNvSpPr>
            <a:spLocks noGrp="1"/>
          </p:cNvSpPr>
          <p:nvPr>
            <p:ph type="ctrTitle"/>
          </p:nvPr>
        </p:nvSpPr>
        <p:spPr>
          <a:xfrm>
            <a:off x="395536" y="267494"/>
            <a:ext cx="7344816" cy="1440160"/>
          </a:xfrm>
        </p:spPr>
        <p:txBody>
          <a:bodyPr/>
          <a:lstStyle/>
          <a:p>
            <a:r>
              <a:rPr lang="de-DE" dirty="0"/>
              <a:t>Entwicklung eines interaktiven Werkzeugs zur </a:t>
            </a:r>
            <a:r>
              <a:rPr lang="de-DE" dirty="0" err="1"/>
              <a:t>Kuratierung</a:t>
            </a:r>
            <a:r>
              <a:rPr lang="de-DE" dirty="0"/>
              <a:t> von Umweltdaten einer bürgerinitiierten </a:t>
            </a:r>
            <a:r>
              <a:rPr lang="de-DE" dirty="0" err="1"/>
              <a:t>Crowdsensing</a:t>
            </a:r>
            <a:r>
              <a:rPr lang="de-DE" dirty="0"/>
              <a:t>-Kampagne</a:t>
            </a:r>
          </a:p>
        </p:txBody>
      </p:sp>
      <p:sp>
        <p:nvSpPr>
          <p:cNvPr id="5" name="Untertitel 4">
            <a:extLst>
              <a:ext uri="{FF2B5EF4-FFF2-40B4-BE49-F238E27FC236}">
                <a16:creationId xmlns:a16="http://schemas.microsoft.com/office/drawing/2014/main" id="{7574B9A3-A444-BD03-3E2F-889FD80F4E98}"/>
              </a:ext>
            </a:extLst>
          </p:cNvPr>
          <p:cNvSpPr>
            <a:spLocks noGrp="1"/>
          </p:cNvSpPr>
          <p:nvPr>
            <p:ph type="subTitle" idx="1"/>
          </p:nvPr>
        </p:nvSpPr>
        <p:spPr>
          <a:xfrm>
            <a:off x="399926" y="2139702"/>
            <a:ext cx="6400800" cy="1314450"/>
          </a:xfrm>
        </p:spPr>
        <p:txBody>
          <a:bodyPr/>
          <a:lstStyle/>
          <a:p>
            <a:r>
              <a:rPr lang="de-DE" dirty="0" err="1"/>
              <a:t>Midterm</a:t>
            </a:r>
            <a:r>
              <a:rPr lang="de-DE" dirty="0"/>
              <a:t>-Talk am 10.07.2023</a:t>
            </a:r>
          </a:p>
        </p:txBody>
      </p:sp>
    </p:spTree>
    <p:extLst>
      <p:ext uri="{BB962C8B-B14F-4D97-AF65-F5344CB8AC3E}">
        <p14:creationId xmlns:p14="http://schemas.microsoft.com/office/powerpoint/2010/main" val="708618462"/>
      </p:ext>
    </p:extLst>
  </p:cSld>
  <p:clrMapOvr>
    <a:masterClrMapping/>
  </p:clrMapOvr>
</p:sld>
</file>

<file path=ppt/theme/theme1.xml><?xml version="1.0" encoding="utf-8"?>
<a:theme xmlns:a="http://schemas.openxmlformats.org/drawingml/2006/main" name="16zu9_Vorlage_Lehre_deutsch">
  <a:themeElements>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d-neu-v2-4 1">
        <a:dk1>
          <a:srgbClr val="000000"/>
        </a:dk1>
        <a:lt1>
          <a:srgbClr val="C8D0E2"/>
        </a:lt1>
        <a:dk2>
          <a:srgbClr val="00457D"/>
        </a:dk2>
        <a:lt2>
          <a:srgbClr val="808080"/>
        </a:lt2>
        <a:accent1>
          <a:srgbClr val="5D7FAA"/>
        </a:accent1>
        <a:accent2>
          <a:srgbClr val="97BF0D"/>
        </a:accent2>
        <a:accent3>
          <a:srgbClr val="E0E4EE"/>
        </a:accent3>
        <a:accent4>
          <a:srgbClr val="000000"/>
        </a:accent4>
        <a:accent5>
          <a:srgbClr val="B6C0D2"/>
        </a:accent5>
        <a:accent6>
          <a:srgbClr val="88AD0B"/>
        </a:accent6>
        <a:hlink>
          <a:srgbClr val="92A5C5"/>
        </a:hlink>
        <a:folHlink>
          <a:srgbClr val="C6D982"/>
        </a:folHlink>
      </a:clrScheme>
      <a:clrMap bg1="lt1" tx1="dk1" bg2="lt2" tx2="dk2" accent1="accent1" accent2="accent2" accent3="accent3" accent4="accent4" accent5="accent5" accent6="accent6" hlink="hlink" folHlink="folHlink"/>
    </a:extraClrScheme>
    <a:extraClrScheme>
      <a:clrScheme name="ub-cd-neu-v2-4 2">
        <a:dk1>
          <a:srgbClr val="000000"/>
        </a:dk1>
        <a:lt1>
          <a:srgbClr val="C8D0E2"/>
        </a:lt1>
        <a:dk2>
          <a:srgbClr val="00457D"/>
        </a:dk2>
        <a:lt2>
          <a:srgbClr val="808080"/>
        </a:lt2>
        <a:accent1>
          <a:srgbClr val="5D7FAA"/>
        </a:accent1>
        <a:accent2>
          <a:srgbClr val="FFD300"/>
        </a:accent2>
        <a:accent3>
          <a:srgbClr val="E0E4EE"/>
        </a:accent3>
        <a:accent4>
          <a:srgbClr val="000000"/>
        </a:accent4>
        <a:accent5>
          <a:srgbClr val="B6C0D2"/>
        </a:accent5>
        <a:accent6>
          <a:srgbClr val="E7BF00"/>
        </a:accent6>
        <a:hlink>
          <a:srgbClr val="92A5C5"/>
        </a:hlink>
        <a:folHlink>
          <a:srgbClr val="FFE37D"/>
        </a:folHlink>
      </a:clrScheme>
      <a:clrMap bg1="lt1" tx1="dk1" bg2="lt2" tx2="dk2" accent1="accent1" accent2="accent2" accent3="accent3" accent4="accent4" accent5="accent5" accent6="accent6" hlink="hlink" folHlink="folHlink"/>
    </a:extraClrScheme>
    <a:extraClrScheme>
      <a:clrScheme name="ub-cd-neu-v2-4 3">
        <a:dk1>
          <a:srgbClr val="000000"/>
        </a:dk1>
        <a:lt1>
          <a:srgbClr val="C8D0E2"/>
        </a:lt1>
        <a:dk2>
          <a:srgbClr val="00457D"/>
        </a:dk2>
        <a:lt2>
          <a:srgbClr val="808080"/>
        </a:lt2>
        <a:accent1>
          <a:srgbClr val="5D7FAA"/>
        </a:accent1>
        <a:accent2>
          <a:srgbClr val="E6444F"/>
        </a:accent2>
        <a:accent3>
          <a:srgbClr val="E0E4EE"/>
        </a:accent3>
        <a:accent4>
          <a:srgbClr val="000000"/>
        </a:accent4>
        <a:accent5>
          <a:srgbClr val="B6C0D2"/>
        </a:accent5>
        <a:accent6>
          <a:srgbClr val="D03D47"/>
        </a:accent6>
        <a:hlink>
          <a:srgbClr val="92A5C5"/>
        </a:hlink>
        <a:folHlink>
          <a:srgbClr val="F1998F"/>
        </a:folHlink>
      </a:clrScheme>
      <a:clrMap bg1="lt1" tx1="dk1" bg2="lt2" tx2="dk2" accent1="accent1" accent2="accent2" accent3="accent3" accent4="accent4" accent5="accent5" accent6="accent6" hlink="hlink" folHlink="folHlink"/>
    </a:extraClrScheme>
    <a:extraClrScheme>
      <a:clrScheme name="ub-cd-neu-v2-4 4">
        <a:dk1>
          <a:srgbClr val="000000"/>
        </a:dk1>
        <a:lt1>
          <a:srgbClr val="C8D0E2"/>
        </a:lt1>
        <a:dk2>
          <a:srgbClr val="00457D"/>
        </a:dk2>
        <a:lt2>
          <a:srgbClr val="808080"/>
        </a:lt2>
        <a:accent1>
          <a:srgbClr val="5D7FAA"/>
        </a:accent1>
        <a:accent2>
          <a:srgbClr val="878783"/>
        </a:accent2>
        <a:accent3>
          <a:srgbClr val="E0E4EE"/>
        </a:accent3>
        <a:accent4>
          <a:srgbClr val="000000"/>
        </a:accent4>
        <a:accent5>
          <a:srgbClr val="B6C0D2"/>
        </a:accent5>
        <a:accent6>
          <a:srgbClr val="7A7A76"/>
        </a:accent6>
        <a:hlink>
          <a:srgbClr val="92A5C5"/>
        </a:hlink>
        <a:folHlink>
          <a:srgbClr val="B9BAB7"/>
        </a:folHlink>
      </a:clrScheme>
      <a:clrMap bg1="lt1" tx1="dk1" bg2="lt2" tx2="dk2" accent1="accent1" accent2="accent2" accent3="accent3" accent4="accent4" accent5="accent5" accent6="accent6" hlink="hlink" folHlink="folHlink"/>
    </a:extraClrScheme>
    <a:extraClrScheme>
      <a:clrScheme name="ub-cd-neu-v2-4 5">
        <a:dk1>
          <a:srgbClr val="000000"/>
        </a:dk1>
        <a:lt1>
          <a:srgbClr val="C8D0E2"/>
        </a:lt1>
        <a:dk2>
          <a:srgbClr val="00457D"/>
        </a:dk2>
        <a:lt2>
          <a:srgbClr val="808080"/>
        </a:lt2>
        <a:accent1>
          <a:srgbClr val="5D7FAA"/>
        </a:accent1>
        <a:accent2>
          <a:srgbClr val="00457D"/>
        </a:accent2>
        <a:accent3>
          <a:srgbClr val="E0E4EE"/>
        </a:accent3>
        <a:accent4>
          <a:srgbClr val="000000"/>
        </a:accent4>
        <a:accent5>
          <a:srgbClr val="B6C0D2"/>
        </a:accent5>
        <a:accent6>
          <a:srgbClr val="003E71"/>
        </a:accent6>
        <a:hlink>
          <a:srgbClr val="92A5C5"/>
        </a:hlink>
        <a:folHlink>
          <a:srgbClr val="C8D0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16zu9_Vorlage_Lehre_deutsch</Template>
  <TotalTime>0</TotalTime>
  <Words>1761</Words>
  <Application>Microsoft Office PowerPoint</Application>
  <PresentationFormat>Bildschirmpräsentation (16:9)</PresentationFormat>
  <Paragraphs>250</Paragraphs>
  <Slides>25</Slides>
  <Notes>0</Notes>
  <HiddenSlides>8</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25</vt:i4>
      </vt:variant>
    </vt:vector>
  </HeadingPairs>
  <TitlesOfParts>
    <vt:vector size="35" baseType="lpstr">
      <vt:lpstr>Abadi</vt:lpstr>
      <vt:lpstr>Agency FB</vt:lpstr>
      <vt:lpstr>Arial</vt:lpstr>
      <vt:lpstr>Calibri</vt:lpstr>
      <vt:lpstr>Cascadia Code ExtraLight</vt:lpstr>
      <vt:lpstr>Roboto</vt:lpstr>
      <vt:lpstr>Times New Roman</vt:lpstr>
      <vt:lpstr>UB Scala</vt:lpstr>
      <vt:lpstr>Wingdings</vt:lpstr>
      <vt:lpstr>16zu9_Vorlage_Lehre_deutsch</vt:lpstr>
      <vt:lpstr>Welche Rolle spielt Crowdsensing bei der Durchführung von Umweltanalyseprojekten in Deutschland?</vt:lpstr>
      <vt:lpstr>Motivation</vt:lpstr>
      <vt:lpstr>Problem</vt:lpstr>
      <vt:lpstr>Problem</vt:lpstr>
      <vt:lpstr>Vorgehensweise</vt:lpstr>
      <vt:lpstr>Vorgehensweise</vt:lpstr>
      <vt:lpstr>Evaluation</vt:lpstr>
      <vt:lpstr>Zeitplan</vt:lpstr>
      <vt:lpstr>Entwicklung eines interaktiven Werkzeugs zur Kuratierung von Umweltdaten einer bürgerinitiierten Crowdsensing-Kampagne</vt:lpstr>
      <vt:lpstr>Was habe ich in der Zwischenzeit gemacht?</vt:lpstr>
      <vt:lpstr>Stakeholder: Bürgerverein Mitte e.V.</vt:lpstr>
      <vt:lpstr>Stakeholder: Prof. Dr. Thomas Foken</vt:lpstr>
      <vt:lpstr>Stakeholder: Projektgruppe VIS-Lehrstuhl</vt:lpstr>
      <vt:lpstr>Requirements Engineering (nach IEEE)</vt:lpstr>
      <vt:lpstr>Anforderungserhebung</vt:lpstr>
      <vt:lpstr>Anforderungsanalyse</vt:lpstr>
      <vt:lpstr>Anforderungsbewertung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Gliederung der Masterarbeit (Stand: 09.07.2023)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talk on 8th of May</dc:title>
  <dc:creator>Akcabay, Samet</dc:creator>
  <cp:lastModifiedBy>Samet Akcabay</cp:lastModifiedBy>
  <cp:revision>38</cp:revision>
  <cp:lastPrinted>2016-02-18T09:13:59Z</cp:lastPrinted>
  <dcterms:created xsi:type="dcterms:W3CDTF">2023-05-03T13:47:59Z</dcterms:created>
  <dcterms:modified xsi:type="dcterms:W3CDTF">2023-07-10T13:45:28Z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2023-05-03T13:48:00Z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0e0ea3aa-58a3-4816-bb61-e067ce609b8d</vt:lpwstr>
  </property>
  <property fmtid="{D5CDD505-2E9C-101B-9397-08002B2CF9AE}" pid="8" name="MSIP_Label_ff6dbec8-95a8-4638-9f5f-bd076536645c_ContentBits">
    <vt:lpwstr>0</vt:lpwstr>
  </property>
</Properties>
</file>