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1" r:id="rId4"/>
    <p:sldId id="273" r:id="rId5"/>
    <p:sldId id="274" r:id="rId6"/>
    <p:sldId id="275" r:id="rId7"/>
    <p:sldId id="270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7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16:29.63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1,'14571'0,"-1881"0,-11623 0,-1047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571E3-7F4E-5832-235D-E72BFCCA9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4187C-44E3-F13B-0EE9-7F3F5E99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FA600-9C19-9135-F121-91DD47F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A60B4-D742-4E88-9C87-D58BDC3A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2DC8C-22EC-E805-D650-4992428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0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48C6-CB35-877B-C35B-4D5EF3A9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E36C3-DA7C-F365-2D2B-A80EF196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B98A4-6DF0-4951-8747-1BC17943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A64C8-7227-093A-DF41-3A497D00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981BD-2DCB-6AC8-745F-23F951C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B11872-DA0C-A516-AEF6-63CF7F555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0263C-2150-5A4F-BD8F-8FE4439E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6F4DDA-F109-AB15-2928-FA3FB083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038A9B-0888-2732-477B-FE5EA94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6C580-07B4-245F-6C63-7BF9BF1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7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4662-4E73-1E7A-5664-7F3FD5E5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FE8E-A0B0-DC2A-A70B-210A3998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FA05A-C145-8255-E298-8CB9CA82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40226-938A-351C-DCC8-04251E8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E96C9-B0ED-7865-7D9D-CFB80925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637D2-C497-BC57-9D95-D48834F5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0A8CF-E7D8-A308-0718-6C873BAA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39225-62D1-A6E2-D7EA-BEC1F90B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08B7F-A2E3-7F4B-D1E6-6A6206B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EA0DA-41A5-A4D8-B3F2-A6141AE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2CE25-C653-9979-2CEB-F6233A1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D6C25-EAF9-38C7-BA4A-BB35FDE72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8260C4-8858-924C-17FF-6C25BDC8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A1EF3-23B6-6F45-C7E0-C29E005F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A0EAB-3A22-532E-CAF8-46824836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D1B398-4413-D0F7-BA27-7F56E583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BEE29-25A7-4960-8658-EE8E7C8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AC52E3-F9DE-2777-BF68-F91CE8F7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55C705-C2C6-0263-27AE-98DD7A630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6DAE14-46C2-B043-5C54-0434342C0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F8FC6-D52C-3B97-4AAD-BB04C2241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894B1-14DC-A278-BE4A-45561160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7286BB-27E7-280A-B766-FD11B90B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5A4A9-94C5-3DF7-F618-B666A3C6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6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CCCCB-85F1-B0C5-6236-4E28A073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B48C79-2ABD-B650-159E-26330B80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AA99F2-D70E-0554-4DB4-1EF7354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F506EE-E1A1-24C9-D839-729027CA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742E9-230D-04C2-537A-AC21075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B849-E383-E489-E740-B8881E6E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916451-02BE-9865-D022-DAC75DB1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3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4893-50EB-5037-36F3-74DD890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57406-5735-0118-35EA-9B1DAEC1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90CB9D-7972-1E42-0079-FD38B8D7C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4015CB-B636-D067-D5B0-1BEABA2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1E063-2636-0AEF-ACE8-B614ED5E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6E340-DA2D-309D-8F50-8757335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2D474-3F54-9A9C-D2B7-0E8F9EFF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4BF77-8F46-BEED-7C72-83ABD062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87135-34AA-6A09-71C7-3518E08D4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30C868-5BC9-BCB7-7AED-AA21434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8E16B-78D1-6BCB-0D4A-F83EE48A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C7BFC-50FD-048F-B755-026A0C74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02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DA3B37-DF05-C897-5196-74CAEF1E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A6F1F-AFB0-4180-3140-F8EC63DA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AC675-2949-FE35-AFDB-A1DAFB73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472F-467A-416F-BF6F-744F7FC67562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606F-2356-1FDB-E819-57E4BF75C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10344-AFBC-F608-DD40-F054A6AE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DA45-267B-478C-A337-32568F98D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7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customXml" Target="../ink/ink14.xm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13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5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customXml" Target="../ink/ink10.xml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9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1734B90-7DE6-6BD4-9F69-D59DA9E0FAB5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5AB94B0-DF75-F968-D0C4-DCAD9C4D76CD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7856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9" y="4564297"/>
                <a:ext cx="4480551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679" y="2963017"/>
                <a:ext cx="149215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252D2E9C-7922-65AA-F507-8705FB9BEA7D}"/>
              </a:ext>
            </a:extLst>
          </p:cNvPr>
          <p:cNvSpPr/>
          <p:nvPr/>
        </p:nvSpPr>
        <p:spPr>
          <a:xfrm>
            <a:off x="8435142" y="5370843"/>
            <a:ext cx="2817395" cy="1029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 (03:45 Uhr und 07:45 Uhr): „Sensor war zu diesen Zeitpunkten verdeckt.“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051C8D-CC91-071D-ABDE-3DB4AE01007F}"/>
              </a:ext>
            </a:extLst>
          </p:cNvPr>
          <p:cNvSpPr/>
          <p:nvPr/>
        </p:nvSpPr>
        <p:spPr>
          <a:xfrm>
            <a:off x="8435142" y="5049900"/>
            <a:ext cx="2817395" cy="33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Annotationen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5D4AFCB-FB22-83AC-0DAE-69550C62573B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19177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07EC3-13E4-8829-8BB2-2122A22AAF3F}"/>
              </a:ext>
            </a:extLst>
          </p:cNvPr>
          <p:cNvGrpSpPr/>
          <p:nvPr/>
        </p:nvGrpSpPr>
        <p:grpSpPr>
          <a:xfrm>
            <a:off x="252663" y="752424"/>
            <a:ext cx="2817396" cy="1700247"/>
            <a:chOff x="2004734" y="1263163"/>
            <a:chExt cx="2817396" cy="170024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5C27FFC-CA6A-2E77-456C-C63A9FB4A54F}"/>
                </a:ext>
              </a:extLst>
            </p:cNvPr>
            <p:cNvGrpSpPr/>
            <p:nvPr/>
          </p:nvGrpSpPr>
          <p:grpSpPr>
            <a:xfrm>
              <a:off x="2004734" y="1263163"/>
              <a:ext cx="2817396" cy="1700247"/>
              <a:chOff x="8241632" y="1608219"/>
              <a:chExt cx="2817396" cy="1700247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C81C0B9-6E56-CC8D-31D2-EED0503F3968}"/>
                  </a:ext>
                </a:extLst>
              </p:cNvPr>
              <p:cNvSpPr/>
              <p:nvPr/>
            </p:nvSpPr>
            <p:spPr>
              <a:xfrm>
                <a:off x="8241632" y="1608219"/>
                <a:ext cx="2817395" cy="469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Station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C9A4B18-96EB-C796-CB52-9D9DE492B9BB}"/>
                  </a:ext>
                </a:extLst>
              </p:cNvPr>
              <p:cNvSpPr/>
              <p:nvPr/>
            </p:nvSpPr>
            <p:spPr>
              <a:xfrm>
                <a:off x="8241632" y="2075446"/>
                <a:ext cx="2817396" cy="12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B072343-1CA7-6519-E07D-9EBC0D8F3734}"/>
                  </a:ext>
                </a:extLst>
              </p:cNvPr>
              <p:cNvSpPr txBox="1"/>
              <p:nvPr/>
            </p:nvSpPr>
            <p:spPr>
              <a:xfrm>
                <a:off x="8244140" y="208437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Wetzelstraße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70E274-629B-3FDF-4884-8452E5E5FE44}"/>
                  </a:ext>
                </a:extLst>
              </p:cNvPr>
              <p:cNvSpPr txBox="1"/>
              <p:nvPr/>
            </p:nvSpPr>
            <p:spPr>
              <a:xfrm>
                <a:off x="8241632" y="2392156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Steinertstraße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D89BC1-4B79-8305-9DD5-E02F0F4F5F63}"/>
                  </a:ext>
                </a:extLst>
              </p:cNvPr>
              <p:cNvSpPr txBox="1"/>
              <p:nvPr/>
            </p:nvSpPr>
            <p:spPr>
              <a:xfrm>
                <a:off x="8241632" y="2695254"/>
                <a:ext cx="2814888" cy="3077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Frauenstraße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75CF3D-6C06-E694-AB32-CC2ECEDECE11}"/>
                  </a:ext>
                </a:extLst>
              </p:cNvPr>
              <p:cNvSpPr txBox="1"/>
              <p:nvPr/>
            </p:nvSpPr>
            <p:spPr>
              <a:xfrm>
                <a:off x="8241632" y="300068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Promenadestraße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6" name="Flussdiagramm: Zusammenführen 5">
              <a:extLst>
                <a:ext uri="{FF2B5EF4-FFF2-40B4-BE49-F238E27FC236}">
                  <a16:creationId xmlns:a16="http://schemas.microsoft.com/office/drawing/2014/main" id="{D526583D-17DE-0995-A97E-4A7963B86A6A}"/>
                </a:ext>
              </a:extLst>
            </p:cNvPr>
            <p:cNvSpPr/>
            <p:nvPr/>
          </p:nvSpPr>
          <p:spPr>
            <a:xfrm>
              <a:off x="4343876" y="1404140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1F18021-A5C4-1B6E-75DB-F5BAF394A43C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81047D-90C7-C4BD-9456-8822CAD71F3C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9152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988DD73-76DD-6DB1-F758-1C5547DD3E1E}"/>
              </a:ext>
            </a:extLst>
          </p:cNvPr>
          <p:cNvSpPr txBox="1"/>
          <p:nvPr/>
        </p:nvSpPr>
        <p:spPr>
          <a:xfrm>
            <a:off x="3281113" y="1220651"/>
            <a:ext cx="213059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CrowdQC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B2690-C999-6C7B-6063-8979E9269317}"/>
              </a:ext>
            </a:extLst>
          </p:cNvPr>
          <p:cNvSpPr txBox="1"/>
          <p:nvPr/>
        </p:nvSpPr>
        <p:spPr>
          <a:xfrm>
            <a:off x="3278605" y="1528428"/>
            <a:ext cx="213059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Curated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4DE3EA-2337-9F27-0A38-31C6009F7F14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78C7B7-23A6-C173-AE8A-1B0A72949302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05755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1734B90-7DE6-6BD4-9F69-D59DA9E0FAB5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9C79F6D-F06F-9B7E-80F8-BA95B557E40F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254322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07EC3-13E4-8829-8BB2-2122A22AAF3F}"/>
              </a:ext>
            </a:extLst>
          </p:cNvPr>
          <p:cNvGrpSpPr/>
          <p:nvPr/>
        </p:nvGrpSpPr>
        <p:grpSpPr>
          <a:xfrm>
            <a:off x="252663" y="752424"/>
            <a:ext cx="2817396" cy="1700247"/>
            <a:chOff x="2004734" y="1263163"/>
            <a:chExt cx="2817396" cy="170024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5C27FFC-CA6A-2E77-456C-C63A9FB4A54F}"/>
                </a:ext>
              </a:extLst>
            </p:cNvPr>
            <p:cNvGrpSpPr/>
            <p:nvPr/>
          </p:nvGrpSpPr>
          <p:grpSpPr>
            <a:xfrm>
              <a:off x="2004734" y="1263163"/>
              <a:ext cx="2817396" cy="1700247"/>
              <a:chOff x="8241632" y="1608219"/>
              <a:chExt cx="2817396" cy="1700247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C81C0B9-6E56-CC8D-31D2-EED0503F3968}"/>
                  </a:ext>
                </a:extLst>
              </p:cNvPr>
              <p:cNvSpPr/>
              <p:nvPr/>
            </p:nvSpPr>
            <p:spPr>
              <a:xfrm>
                <a:off x="8241632" y="1608219"/>
                <a:ext cx="2817395" cy="469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Station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C9A4B18-96EB-C796-CB52-9D9DE492B9BB}"/>
                  </a:ext>
                </a:extLst>
              </p:cNvPr>
              <p:cNvSpPr/>
              <p:nvPr/>
            </p:nvSpPr>
            <p:spPr>
              <a:xfrm>
                <a:off x="8241632" y="2075446"/>
                <a:ext cx="2817396" cy="12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B072343-1CA7-6519-E07D-9EBC0D8F3734}"/>
                  </a:ext>
                </a:extLst>
              </p:cNvPr>
              <p:cNvSpPr txBox="1"/>
              <p:nvPr/>
            </p:nvSpPr>
            <p:spPr>
              <a:xfrm>
                <a:off x="8244140" y="208437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Wetzelstraße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70E274-629B-3FDF-4884-8452E5E5FE44}"/>
                  </a:ext>
                </a:extLst>
              </p:cNvPr>
              <p:cNvSpPr txBox="1"/>
              <p:nvPr/>
            </p:nvSpPr>
            <p:spPr>
              <a:xfrm>
                <a:off x="8241632" y="2392156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Steinertstraße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D89BC1-4B79-8305-9DD5-E02F0F4F5F63}"/>
                  </a:ext>
                </a:extLst>
              </p:cNvPr>
              <p:cNvSpPr txBox="1"/>
              <p:nvPr/>
            </p:nvSpPr>
            <p:spPr>
              <a:xfrm>
                <a:off x="8241632" y="2695254"/>
                <a:ext cx="2814888" cy="3077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Frauenstraße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75CF3D-6C06-E694-AB32-CC2ECEDECE11}"/>
                  </a:ext>
                </a:extLst>
              </p:cNvPr>
              <p:cNvSpPr txBox="1"/>
              <p:nvPr/>
            </p:nvSpPr>
            <p:spPr>
              <a:xfrm>
                <a:off x="8241632" y="300068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Promenadestraße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6" name="Flussdiagramm: Zusammenführen 5">
              <a:extLst>
                <a:ext uri="{FF2B5EF4-FFF2-40B4-BE49-F238E27FC236}">
                  <a16:creationId xmlns:a16="http://schemas.microsoft.com/office/drawing/2014/main" id="{D526583D-17DE-0995-A97E-4A7963B86A6A}"/>
                </a:ext>
              </a:extLst>
            </p:cNvPr>
            <p:cNvSpPr/>
            <p:nvPr/>
          </p:nvSpPr>
          <p:spPr>
            <a:xfrm>
              <a:off x="4343876" y="1404140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1F18021-A5C4-1B6E-75DB-F5BAF394A43C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CD74F0-74E4-0A86-C825-A31CED777328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9447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4DE3EA-2337-9F27-0A38-31C6009F7F14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3515DEBE-28AE-E6B1-B055-4C49C86147F2}"/>
                  </a:ext>
                </a:extLst>
              </p14:cNvPr>
              <p14:cNvContentPartPr/>
              <p14:nvPr/>
            </p14:nvContentPartPr>
            <p14:xfrm>
              <a:off x="1026265" y="3706057"/>
              <a:ext cx="1020564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3515DEBE-28AE-E6B1-B055-4C49C8614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625" y="3598417"/>
                <a:ext cx="10313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DF452FB-AF88-92BA-D256-363CC192F2A5}"/>
              </a:ext>
            </a:extLst>
          </p:cNvPr>
          <p:cNvGrpSpPr/>
          <p:nvPr/>
        </p:nvGrpSpPr>
        <p:grpSpPr>
          <a:xfrm>
            <a:off x="997185" y="5365631"/>
            <a:ext cx="2817396" cy="1396341"/>
            <a:chOff x="997185" y="5365631"/>
            <a:chExt cx="2817396" cy="139634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331C627-3862-1113-74D4-358F8B41F70E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F69085B-F889-0CE6-1C81-A0B41194429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8790941-DC0D-F638-1B4C-EB683A0C1B3A}"/>
                </a:ext>
              </a:extLst>
            </p:cNvPr>
            <p:cNvSpPr/>
            <p:nvPr/>
          </p:nvSpPr>
          <p:spPr>
            <a:xfrm>
              <a:off x="997186" y="5365631"/>
              <a:ext cx="2817395" cy="270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„Am Weidenufer“</a:t>
              </a: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2090A82-6A7D-E709-633B-42E2C29086C8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https://www.bamberg-messen.de/sensoren/6</a:t>
            </a:r>
          </a:p>
        </p:txBody>
      </p:sp>
    </p:spTree>
    <p:extLst>
      <p:ext uri="{BB962C8B-B14F-4D97-AF65-F5344CB8AC3E}">
        <p14:creationId xmlns:p14="http://schemas.microsoft.com/office/powerpoint/2010/main" val="549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E294AC58-396B-A755-13E8-F3087C8EBA25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387000-098D-F8DE-4022-E1FE5A20005C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A3D3B09-C594-AA13-0058-9D0DD4086228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ED15407-F1C5-C13C-CD67-D031FA9DA12E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A58AA4C-3735-5ECE-F783-12AD88A63F31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1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5" y="4564657"/>
                <a:ext cx="448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225" y="2963017"/>
                <a:ext cx="1501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hteck 14">
            <a:extLst>
              <a:ext uri="{FF2B5EF4-FFF2-40B4-BE49-F238E27FC236}">
                <a16:creationId xmlns:a16="http://schemas.microsoft.com/office/drawing/2014/main" id="{6BC5AC48-6720-28CB-9BC6-4B5BA740F3F7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4917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Sensor war zu diesen Zeitpunkten verdeckt.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9" y="4564297"/>
                <a:ext cx="4480551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679" y="2963017"/>
                <a:ext cx="149215" cy="2833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fik 14" descr="Cursor mit einfarbiger Füllung">
            <a:extLst>
              <a:ext uri="{FF2B5EF4-FFF2-40B4-BE49-F238E27FC236}">
                <a16:creationId xmlns:a16="http://schemas.microsoft.com/office/drawing/2014/main" id="{2EC3783A-06E5-D374-FE02-00D1448D26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0523" y="6436332"/>
            <a:ext cx="487154" cy="487154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2384FD3-5264-CE46-E407-6130F81C1948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12274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117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Akcabay</dc:creator>
  <cp:lastModifiedBy>Samet Akcabay</cp:lastModifiedBy>
  <cp:revision>13</cp:revision>
  <dcterms:created xsi:type="dcterms:W3CDTF">2023-09-10T12:54:48Z</dcterms:created>
  <dcterms:modified xsi:type="dcterms:W3CDTF">2023-09-10T14:39:44Z</dcterms:modified>
</cp:coreProperties>
</file>