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3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34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7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6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12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7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5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558-E95A-42AD-B992-A8FF947CFD58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6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3173A8C-6B80-0F10-AC90-AF343BE86AB8}"/>
              </a:ext>
            </a:extLst>
          </p:cNvPr>
          <p:cNvSpPr/>
          <p:nvPr/>
        </p:nvSpPr>
        <p:spPr>
          <a:xfrm>
            <a:off x="114540" y="158892"/>
            <a:ext cx="7256313" cy="65783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CE014B2-3DC5-E21C-A87D-ED0E2F1E2CFF}"/>
              </a:ext>
            </a:extLst>
          </p:cNvPr>
          <p:cNvSpPr/>
          <p:nvPr/>
        </p:nvSpPr>
        <p:spPr>
          <a:xfrm>
            <a:off x="5032914" y="2711546"/>
            <a:ext cx="2113472" cy="81088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Kartenmaterial</a:t>
            </a:r>
            <a:r>
              <a:rPr lang="en-GB" dirty="0"/>
              <a:t> von </a:t>
            </a:r>
            <a:r>
              <a:rPr lang="en-GB" b="1" dirty="0"/>
              <a:t>OpenStreetMap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2423634-A4CB-25BD-4792-A952346B929B}"/>
              </a:ext>
            </a:extLst>
          </p:cNvPr>
          <p:cNvSpPr/>
          <p:nvPr/>
        </p:nvSpPr>
        <p:spPr>
          <a:xfrm>
            <a:off x="1194758" y="2711546"/>
            <a:ext cx="2113472" cy="8108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Website (HTML, CSS, JS)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C85DD5-C6B2-0DCD-789A-D444DB16B050}"/>
              </a:ext>
            </a:extLst>
          </p:cNvPr>
          <p:cNvSpPr/>
          <p:nvPr/>
        </p:nvSpPr>
        <p:spPr>
          <a:xfrm>
            <a:off x="5039264" y="5926332"/>
            <a:ext cx="2113472" cy="81088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Python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65A389C-D63C-50FF-B15B-0E5864A3E7A8}"/>
              </a:ext>
            </a:extLst>
          </p:cNvPr>
          <p:cNvSpPr/>
          <p:nvPr/>
        </p:nvSpPr>
        <p:spPr>
          <a:xfrm>
            <a:off x="7378460" y="158892"/>
            <a:ext cx="4699000" cy="657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9011C52-D7AC-DB46-CB34-65D5C21CF5F7}"/>
              </a:ext>
            </a:extLst>
          </p:cNvPr>
          <p:cNvSpPr/>
          <p:nvPr/>
        </p:nvSpPr>
        <p:spPr>
          <a:xfrm>
            <a:off x="1194758" y="3887656"/>
            <a:ext cx="2113472" cy="81088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Jinja2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Template Engine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E9E0739-CF3C-C006-05C6-4E9A77D869EF}"/>
              </a:ext>
            </a:extLst>
          </p:cNvPr>
          <p:cNvSpPr/>
          <p:nvPr/>
        </p:nvSpPr>
        <p:spPr>
          <a:xfrm>
            <a:off x="2401018" y="5164364"/>
            <a:ext cx="2113472" cy="8108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Flask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Webframework</a:t>
            </a:r>
            <a:endParaRPr lang="en-GB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3262F97-F9B6-1085-2415-20B7E87638C9}"/>
              </a:ext>
            </a:extLst>
          </p:cNvPr>
          <p:cNvSpPr/>
          <p:nvPr/>
        </p:nvSpPr>
        <p:spPr>
          <a:xfrm>
            <a:off x="7677510" y="5164364"/>
            <a:ext cx="2113472" cy="8108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PostgreSQL</a:t>
            </a:r>
            <a:endParaRPr lang="en-GB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C8A8A1E-29DD-554C-0C32-581A9A8CE60E}"/>
              </a:ext>
            </a:extLst>
          </p:cNvPr>
          <p:cNvGrpSpPr/>
          <p:nvPr/>
        </p:nvGrpSpPr>
        <p:grpSpPr>
          <a:xfrm>
            <a:off x="9594247" y="2987453"/>
            <a:ext cx="1863306" cy="1800406"/>
            <a:chOff x="9542489" y="3112954"/>
            <a:chExt cx="1863306" cy="1800406"/>
          </a:xfrm>
          <a:solidFill>
            <a:schemeClr val="accent1"/>
          </a:solidFill>
        </p:grpSpPr>
        <p:pic>
          <p:nvPicPr>
            <p:cNvPr id="16" name="Grafik 15" descr="Datenbank mit einfarbiger Füllung">
              <a:extLst>
                <a:ext uri="{FF2B5EF4-FFF2-40B4-BE49-F238E27FC236}">
                  <a16:creationId xmlns:a16="http://schemas.microsoft.com/office/drawing/2014/main" id="{98BDE2A7-5CB1-DABC-CCA0-F85CB22F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99441" y="3112954"/>
              <a:ext cx="1549403" cy="1549403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9309F74-3C84-E3E7-5BCB-8A89D3730380}"/>
                </a:ext>
              </a:extLst>
            </p:cNvPr>
            <p:cNvSpPr txBox="1"/>
            <p:nvPr/>
          </p:nvSpPr>
          <p:spPr>
            <a:xfrm>
              <a:off x="9542489" y="4544028"/>
              <a:ext cx="18633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DB</a:t>
              </a:r>
            </a:p>
          </p:txBody>
        </p:sp>
      </p:grp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7D6B2454-8D89-1885-0678-0D07F423C807}"/>
              </a:ext>
            </a:extLst>
          </p:cNvPr>
          <p:cNvSpPr/>
          <p:nvPr/>
        </p:nvSpPr>
        <p:spPr>
          <a:xfrm>
            <a:off x="9834112" y="921013"/>
            <a:ext cx="2113472" cy="81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Login-</a:t>
            </a:r>
            <a:r>
              <a:rPr lang="en-GB" dirty="0" err="1"/>
              <a:t>Daten</a:t>
            </a:r>
            <a:endParaRPr lang="en-GB" b="1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F38402-0882-DE72-E43B-3558A91BE971}"/>
              </a:ext>
            </a:extLst>
          </p:cNvPr>
          <p:cNvSpPr/>
          <p:nvPr/>
        </p:nvSpPr>
        <p:spPr>
          <a:xfrm>
            <a:off x="9841719" y="1746670"/>
            <a:ext cx="2113472" cy="81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Chats</a:t>
            </a:r>
            <a:endParaRPr lang="en-GB" b="1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F4D557F2-2D64-54C7-BE25-C5CFC237775E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7152736" y="5975247"/>
            <a:ext cx="1581510" cy="35652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75C208D-C41E-E4F8-F542-9AE6F032FF98}"/>
              </a:ext>
            </a:extLst>
          </p:cNvPr>
          <p:cNvCxnSpPr>
            <a:cxnSpLocks/>
            <a:stCxn id="8" idx="1"/>
            <a:endCxn id="11" idx="2"/>
          </p:cNvCxnSpPr>
          <p:nvPr/>
        </p:nvCxnSpPr>
        <p:spPr>
          <a:xfrm rot="10800000">
            <a:off x="3457754" y="5975248"/>
            <a:ext cx="1581510" cy="35652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71C11608-A512-C460-F6B6-50D23636D85E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 flipV="1">
            <a:off x="9790982" y="4787859"/>
            <a:ext cx="734918" cy="78194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8CD7F193-3A60-B5E5-1CD6-69B0B3912EE1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2621712" y="4328322"/>
            <a:ext cx="465825" cy="1206260"/>
          </a:xfrm>
          <a:prstGeom prst="bentConnector3">
            <a:avLst>
              <a:gd name="adj1" fmla="val 3703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88A480FE-FC0F-7665-8E62-FE21F9D7AE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2531" y="3698692"/>
            <a:ext cx="365227" cy="12700"/>
          </a:xfrm>
          <a:prstGeom prst="bentConnector3">
            <a:avLst>
              <a:gd name="adj1" fmla="val 6889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CCE10FF-C6F9-9C6B-5220-A5D92BE5E501}"/>
              </a:ext>
            </a:extLst>
          </p:cNvPr>
          <p:cNvCxnSpPr>
            <a:cxnSpLocks/>
            <a:stCxn id="70" idx="4"/>
            <a:endCxn id="7" idx="0"/>
          </p:cNvCxnSpPr>
          <p:nvPr/>
        </p:nvCxnSpPr>
        <p:spPr>
          <a:xfrm rot="5400000">
            <a:off x="1904368" y="2364419"/>
            <a:ext cx="69425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48A3CA13-0C88-FDCE-23A5-42C855DF40BF}"/>
              </a:ext>
            </a:extLst>
          </p:cNvPr>
          <p:cNvSpPr/>
          <p:nvPr/>
        </p:nvSpPr>
        <p:spPr>
          <a:xfrm>
            <a:off x="944593" y="769304"/>
            <a:ext cx="2613804" cy="124798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Nutzerinteraktion</a:t>
            </a:r>
            <a:endParaRPr lang="en-GB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0DBDF3F8-688B-AFAE-4121-7031F9A13ACE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>
            <a:off x="3308230" y="3116988"/>
            <a:ext cx="1724684" cy="12700"/>
          </a:xfrm>
          <a:prstGeom prst="bentConnector3">
            <a:avLst>
              <a:gd name="adj1" fmla="val 9301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567FF184-B0FB-9121-8D58-559CB778D7B5}"/>
              </a:ext>
            </a:extLst>
          </p:cNvPr>
          <p:cNvSpPr txBox="1"/>
          <p:nvPr/>
        </p:nvSpPr>
        <p:spPr>
          <a:xfrm>
            <a:off x="176842" y="241586"/>
            <a:ext cx="113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Frontend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DE6A3E-6C80-CDC1-0A94-8D33EC87AD07}"/>
              </a:ext>
            </a:extLst>
          </p:cNvPr>
          <p:cNvSpPr txBox="1"/>
          <p:nvPr/>
        </p:nvSpPr>
        <p:spPr>
          <a:xfrm>
            <a:off x="10994845" y="241586"/>
            <a:ext cx="113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Backend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3EDB58A-EFDE-AADE-8FF0-29EE08E8B5B6}"/>
              </a:ext>
            </a:extLst>
          </p:cNvPr>
          <p:cNvSpPr/>
          <p:nvPr/>
        </p:nvSpPr>
        <p:spPr>
          <a:xfrm>
            <a:off x="7720640" y="921013"/>
            <a:ext cx="2113472" cy="81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Sensordaten</a:t>
            </a:r>
            <a:r>
              <a:rPr lang="en-GB" dirty="0"/>
              <a:t> von </a:t>
            </a:r>
            <a:r>
              <a:rPr lang="en-GB" b="1" dirty="0"/>
              <a:t>Netatmo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DDD7494-461E-B15D-BD62-0E061135F8EA}"/>
              </a:ext>
            </a:extLst>
          </p:cNvPr>
          <p:cNvSpPr/>
          <p:nvPr/>
        </p:nvSpPr>
        <p:spPr>
          <a:xfrm>
            <a:off x="7720640" y="1746671"/>
            <a:ext cx="2113472" cy="81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Kuratierte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User</a:t>
            </a:r>
            <a:endParaRPr lang="en-GB" b="1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94E8FD85-0AA2-4492-E74E-1B487A597CD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9436689" y="1898240"/>
            <a:ext cx="429899" cy="1748525"/>
          </a:xfrm>
          <a:prstGeom prst="bentConnector3">
            <a:avLst>
              <a:gd name="adj1" fmla="val 299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F3D79977-3E39-FE3F-69C3-043DEAE5B1BA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rot="5400000">
            <a:off x="10497228" y="2586226"/>
            <a:ext cx="429900" cy="372554"/>
          </a:xfrm>
          <a:prstGeom prst="bentConnector3">
            <a:avLst>
              <a:gd name="adj1" fmla="val 319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75B075E-4C18-5223-D8DB-780025258B2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7152736" y="3798335"/>
            <a:ext cx="2800470" cy="72767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C994D9-5E71-AA4D-3AD2-315B75BED683}"/>
              </a:ext>
            </a:extLst>
          </p:cNvPr>
          <p:cNvSpPr/>
          <p:nvPr/>
        </p:nvSpPr>
        <p:spPr>
          <a:xfrm>
            <a:off x="5039264" y="4120569"/>
            <a:ext cx="2113472" cy="81088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Graphen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b="1" dirty="0" err="1"/>
              <a:t>Graphana</a:t>
            </a:r>
            <a:endParaRPr lang="en-GB" b="1" dirty="0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7A4D2D00-1DB9-A918-82A2-7C33A71159A1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3315842" y="3129689"/>
            <a:ext cx="1723423" cy="139632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5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36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Bamberg messen 2.0</dc:title>
  <dc:creator>Samet Murat Akcabay</dc:creator>
  <cp:lastModifiedBy>Samet Akcabay</cp:lastModifiedBy>
  <cp:revision>3</cp:revision>
  <dcterms:created xsi:type="dcterms:W3CDTF">2023-08-24T09:36:28Z</dcterms:created>
  <dcterms:modified xsi:type="dcterms:W3CDTF">2023-10-05T12:56:29Z</dcterms:modified>
</cp:coreProperties>
</file>