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jpg" /></Relationships>
</file>

<file path=ppt/slides/_rels/slide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jp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jp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jp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West of Scotland Bus Accessibility Analysis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Sam Allwood</a:t>
            </a:r>
          </a:p>
        </p:txBody>
      </p:sp>
      <p:sp>
        <p:nvSpPr>
          <p:cNvPr id="4" name="Date Placeholder 3"/>
          <p:cNvSpPr>
            <a:spLocks noGrp="1"/>
          </p:cNvSpPr>
          <p:nvPr>
            <p:ph idx="10" sz="half" type="dt"/>
          </p:nvPr>
        </p:nvSpPr>
        <p:spPr/>
        <p:txBody>
          <a:bodyPr/>
          <a:lstStyle/>
          <a:p>
            <a:pPr lvl="0" indent="0" marL="0">
              <a:buNone/>
            </a:pPr>
            <a:r>
              <a:rPr/>
              <a:t>2024-10-20</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Bus Accessibility Metrics</a:t>
            </a:r>
          </a:p>
        </p:txBody>
      </p:sp>
      <p:sp>
        <p:nvSpPr>
          <p:cNvPr id="3" name="Content Placeholder 2"/>
          <p:cNvSpPr>
            <a:spLocks noGrp="1"/>
          </p:cNvSpPr>
          <p:nvPr>
            <p:ph idx="1"/>
          </p:nvPr>
        </p:nvSpPr>
        <p:spPr/>
        <p:txBody>
          <a:bodyPr/>
          <a:lstStyle/>
          <a:p>
            <a:pPr lvl="0"/>
            <a:r>
              <a:rPr/>
              <a:t>Published by Transport Scotland in 2017 and 2019 by datazone</a:t>
            </a:r>
          </a:p>
          <a:p>
            <a:pPr lvl="0"/>
            <a:r>
              <a:rPr/>
              <a:t>Derived from numbers of buses per hour serving the datazone, ajusted to emphasise peak periods</a:t>
            </a:r>
          </a:p>
          <a:p>
            <a:pPr lvl="0"/>
            <a:r>
              <a:rPr/>
              <a:t>No update in 2021 due to COVID-19 pandemic and no updates currently foreseen</a:t>
            </a:r>
          </a:p>
          <a:p>
            <a:pPr lvl="0"/>
            <a:r>
              <a:rPr/>
              <a:t>Plotting Change between 2017 and 2019, it is clear why they have stopped publishing the data!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Strathclyde Partnership for Transport Area</a:t>
            </a:r>
          </a:p>
        </p:txBody>
      </p:sp>
      <p:pic>
        <p:nvPicPr>
          <p:cNvPr descr="Bus_Access_SPT.jpeg" id="0" name="Picture 1"/>
          <p:cNvPicPr>
            <a:picLocks noGrp="1" noChangeAspect="1"/>
          </p:cNvPicPr>
          <p:nvPr/>
        </p:nvPicPr>
        <p:blipFill>
          <a:blip r:embed="rId2"/>
          <a:stretch>
            <a:fillRect/>
          </a:stretch>
        </p:blipFill>
        <p:spPr bwMode="auto">
          <a:xfrm>
            <a:off x="2032000" y="1193800"/>
            <a:ext cx="5080000" cy="33909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 A good majority of the countryside has the same bus accessibility. But the populated areas have reduced access. Not good news if you live in Glasgow!</a:t>
            </a:r>
          </a:p>
        </p:txBody>
      </p:sp>
      <p:pic>
        <p:nvPicPr>
          <p:cNvPr descr="Bus_Access_SIMD_SPT.jpeg" id="0" name="Picture 1"/>
          <p:cNvPicPr>
            <a:picLocks noGrp="1" noChangeAspect="1"/>
          </p:cNvPicPr>
          <p:nvPr/>
        </p:nvPicPr>
        <p:blipFill>
          <a:blip r:embed="rId2"/>
          <a:stretch>
            <a:fillRect/>
          </a:stretch>
        </p:blipFill>
        <p:spPr bwMode="auto">
          <a:xfrm>
            <a:off x="3568700" y="685800"/>
            <a:ext cx="5105400" cy="34036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SIMD quintiles are set at the national level, and West of Scotland has more highly deprived areas than it should.</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Glasgow City Council Area</a:t>
            </a:r>
          </a:p>
        </p:txBody>
      </p:sp>
      <p:pic>
        <p:nvPicPr>
          <p:cNvPr descr="Bus_Access_GCC.jpeg" id="0" name="Picture 1"/>
          <p:cNvPicPr>
            <a:picLocks noGrp="1" noChangeAspect="1"/>
          </p:cNvPicPr>
          <p:nvPr/>
        </p:nvPicPr>
        <p:blipFill>
          <a:blip r:embed="rId2"/>
          <a:stretch>
            <a:fillRect/>
          </a:stretch>
        </p:blipFill>
        <p:spPr bwMode="auto">
          <a:xfrm>
            <a:off x="2032000" y="1193800"/>
            <a:ext cx="5080000" cy="33909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Bus_Access_SIMD_GCC.jpeg" id="0" name="Picture 1"/>
          <p:cNvPicPr>
            <a:picLocks noGrp="1" noChangeAspect="1"/>
          </p:cNvPicPr>
          <p:nvPr/>
        </p:nvPicPr>
        <p:blipFill>
          <a:blip r:embed="rId2"/>
          <a:stretch>
            <a:fillRect/>
          </a:stretch>
        </p:blipFill>
        <p:spPr bwMode="auto">
          <a:xfrm>
            <a:off x="2032000" y="1193800"/>
            <a:ext cx="5080000" cy="33909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Even worse news in Glasgow if you’re in the more deprived areas!</a:t>
            </a:r>
          </a:p>
          <a:p>
            <a:pPr lvl="0" indent="0" marL="0">
              <a:buNone/>
            </a:pPr>
            <a:r>
              <a:rPr/>
              <a:t>But! The quintiles are measured across the whole of Scotland, so there are uneven numbers in West of Scotland (and likewise for Glasgow). The percentages show the proportion of the quintile datazones in the region. E.g. 35% of the 1st quintile of deprivation have had reduced bus services.</a:t>
            </a:r>
          </a:p>
          <a:p>
            <a:pPr lvl="0" indent="0" marL="0">
              <a:buNone/>
            </a:pPr>
            <a:r>
              <a:rPr/>
              <a:t>How can we present to demonstrate the inequality of bus accessibility reduction? Rather than just showing how much deprivation is concentrated in West of Scotland…</a:t>
            </a:r>
          </a:p>
          <a:p>
            <a:pPr lvl="0" indent="0" marL="0">
              <a:buNone/>
            </a:pPr>
            <a:r>
              <a:rPr/>
              <a:t>The SIMD includes a ranking of the Datazones across Scotland. We can use that to calculate quintiles of deprivation within each area. ## Locally derived deprivation quintiles  Across the West of Scotland, the reductions in bus accessibility are greater in areas of higher deprivation.  The same is not true in Glasgow, though a reduction of services to 33% of the population over 2 years is unsustainable.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West of Scotland Bus Accessibility Analysis</dc:title>
  <dc:creator>Sam Allwood</dc:creator>
  <cp:keywords/>
  <dcterms:created xsi:type="dcterms:W3CDTF">2024-10-20T22:55:19Z</dcterms:created>
  <dcterms:modified xsi:type="dcterms:W3CDTF">2024-10-20T22:55:19Z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y-affiliation">
    <vt:lpwstr/>
  </property>
  <property fmtid="{D5CDD505-2E9C-101B-9397-08002B2CF9AE}" pid="6" name="by-author">
    <vt:lpwstr/>
  </property>
  <property fmtid="{D5CDD505-2E9C-101B-9397-08002B2CF9AE}" pid="7" name="date">
    <vt:lpwstr>2024-10-20</vt:lpwstr>
  </property>
  <property fmtid="{D5CDD505-2E9C-101B-9397-08002B2CF9AE}" pid="8" name="header-includes">
    <vt:lpwstr/>
  </property>
  <property fmtid="{D5CDD505-2E9C-101B-9397-08002B2CF9AE}" pid="9" name="include-after">
    <vt:lpwstr/>
  </property>
  <property fmtid="{D5CDD505-2E9C-101B-9397-08002B2CF9AE}" pid="10" name="include-before">
    <vt:lpwstr/>
  </property>
  <property fmtid="{D5CDD505-2E9C-101B-9397-08002B2CF9AE}" pid="11" name="labels">
    <vt:lpwstr/>
  </property>
  <property fmtid="{D5CDD505-2E9C-101B-9397-08002B2CF9AE}" pid="12" name="toc-title">
    <vt:lpwstr>Table of contents</vt:lpwstr>
  </property>
</Properties>
</file>