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5.xml" /><Relationship Id="rId6" Type="http://schemas.openxmlformats.org/officeDocument/2006/relationships/slide" Target="slide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West of Scotland Bus Accessibility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Sam Allwood</a:t>
            </a:r>
          </a:p>
        </p:txBody>
      </p:sp>
      <p:sp>
        <p:nvSpPr>
          <p:cNvPr id="4" name="Date Placeholder 3"/>
          <p:cNvSpPr>
            <a:spLocks noGrp="1"/>
          </p:cNvSpPr>
          <p:nvPr>
            <p:ph idx="10" sz="half" type="dt"/>
          </p:nvPr>
        </p:nvSpPr>
        <p:spPr/>
        <p:txBody>
          <a:bodyPr/>
          <a:lstStyle/>
          <a:p>
            <a:pPr lvl="0" indent="0" marL="0">
              <a:buNone/>
            </a:pPr>
            <a:r>
              <a:rPr/>
              <a:t>2024-10-20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Introduction</a:t>
            </a:r>
          </a:p>
          <a:p>
            <a:pPr lvl="1"/>
            <a:r>
              <a:rPr>
                <a:hlinkClick r:id="rId3" action="ppaction://hlinksldjump"/>
              </a:rPr>
              <a:t>Bus Accessibility Metrics</a:t>
            </a:r>
          </a:p>
          <a:p>
            <a:pPr lvl="1"/>
            <a:r>
              <a:rPr>
                <a:hlinkClick r:id="rId4" action="ppaction://hlinksldjump"/>
              </a:rPr>
              <a:t>Strathclyde Partnership for Transport Area</a:t>
            </a:r>
          </a:p>
          <a:p>
            <a:pPr lvl="2"/>
            <a:r>
              <a:rPr>
                <a:hlinkClick r:id="rId5" action="ppaction://hlinksldjump"/>
              </a:rPr>
              <a:t>Majority of West of Scotland</a:t>
            </a:r>
          </a:p>
          <a:p>
            <a:pPr lvl="1"/>
            <a:r>
              <a:rPr>
                <a:hlinkClick r:id="rId6" action="ppaction://hlinksldjump"/>
              </a:rPr>
              <a:t>Glasgow City Council Area</a:t>
            </a:r>
          </a:p>
          <a:p>
            <a:pPr lvl="2"/>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 Accessibility Metrics</a:t>
            </a:r>
          </a:p>
        </p:txBody>
      </p:sp>
      <p:sp>
        <p:nvSpPr>
          <p:cNvPr id="3" name="Content Placeholder 2"/>
          <p:cNvSpPr>
            <a:spLocks noGrp="1"/>
          </p:cNvSpPr>
          <p:nvPr>
            <p:ph idx="1"/>
          </p:nvPr>
        </p:nvSpPr>
        <p:spPr/>
        <p:txBody>
          <a:bodyPr/>
          <a:lstStyle/>
          <a:p>
            <a:pPr lvl="0"/>
            <a:r>
              <a:rPr/>
              <a:t>Published by Transport Scotland in 2017 and 2019 by datazone</a:t>
            </a:r>
          </a:p>
          <a:p>
            <a:pPr lvl="0"/>
            <a:r>
              <a:rPr/>
              <a:t>Derived from numbers of buses per hour serving the datazone, ajusted for emphasise peak periods</a:t>
            </a:r>
          </a:p>
          <a:p>
            <a:pPr lvl="0"/>
            <a:r>
              <a:rPr/>
              <a:t>No update in 2021 due to COVID-19, no update since despite requests</a:t>
            </a:r>
          </a:p>
          <a:p>
            <a:pPr lvl="0" indent="0" marL="0">
              <a:buNone/>
            </a:pPr>
            <a:r>
              <a:rPr/>
              <a:t>Plotting Change between 2017 and 2019, it is clear why they have stopped publishing the data!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Strathclyde Partnership for Transport Area</a:t>
            </a:r>
          </a:p>
        </p:txBody>
      </p:sp>
      <p:sp>
        <p:nvSpPr>
          <p:cNvPr id="4" name="Text Placeholder 3"/>
          <p:cNvSpPr>
            <a:spLocks noGrp="1"/>
          </p:cNvSpPr>
          <p:nvPr>
            <p:ph idx="2" sz="half" type="body"/>
          </p:nvPr>
        </p:nvSpPr>
        <p:spPr/>
        <p:txBody>
          <a:bodyPr/>
          <a:lstStyle/>
          <a:p>
            <a:pPr lvl="0" indent="0" marL="0">
              <a:spcBef>
                <a:spcPts val="3000"/>
              </a:spcBef>
              <a:buNone/>
            </a:pPr>
            <a:r>
              <a:rPr b="1"/>
              <a:t>Majority of West of Scotland</a:t>
            </a:r>
          </a:p>
        </p:txBody>
      </p:sp>
      <p:pic>
        <p:nvPicPr>
          <p:cNvPr descr="Bus_Access_SPT.jpe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p>
          <a:p>
            <a:pPr lvl="0" indent="0" marL="0">
              <a:buNone/>
            </a:pPr>
            <a:r>
              <a:rPr/>
              <a:t>Bad news if you’re in the most deprived quintile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Glasgow City Council Area</a:t>
            </a:r>
          </a:p>
        </p:txBody>
      </p:sp>
      <p:sp>
        <p:nvSpPr>
          <p:cNvPr id="4" name="Text Placeholder 3"/>
          <p:cNvSpPr>
            <a:spLocks noGrp="1"/>
          </p:cNvSpPr>
          <p:nvPr>
            <p:ph idx="2" sz="half" type="body"/>
          </p:nvPr>
        </p:nvSpPr>
        <p:spPr/>
        <p:txBody>
          <a:bodyPr/>
          <a:lstStyle/>
          <a:p>
            <a:pPr lvl="0" indent="0" marL="0">
              <a:spcBef>
                <a:spcPts val="3000"/>
              </a:spcBef>
              <a:buNone/>
            </a:pPr>
          </a:p>
        </p:txBody>
      </p:sp>
      <p:pic>
        <p:nvPicPr>
          <p:cNvPr descr="Bus_Access_GCC.jpe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Even worse news in Glasgow if you’re in the more deprived areas!</a:t>
            </a:r>
          </a:p>
          <a:p>
            <a:pPr lvl="0" indent="0" marL="0">
              <a:buNone/>
            </a:pPr>
            <a:r>
              <a:rPr/>
              <a:t>But! The quintiles are measured across the whole of Scotland, so there are uneven numbers in West of Scotland (and likewise for Glasgow). The percentages show the proportion of the quintile datazones in the region. E.g. 35% of the 1st quintile of deprivation have had reduced bus services.</a:t>
            </a:r>
          </a:p>
          <a:p>
            <a:pPr lvl="0" indent="0" marL="0">
              <a:buNone/>
            </a:pPr>
            <a:r>
              <a:rPr/>
              <a:t>How can we present to demonstrate the inequality of bus accessibility reduction? Rather than just showing how much deprivation is concentrated in West of Scotland…</a:t>
            </a:r>
          </a:p>
          <a:p>
            <a:pPr lvl="0" indent="0" marL="0">
              <a:buNone/>
            </a:pPr>
            <a:r>
              <a:rPr/>
              <a:t>The SIMD includes a ranking of the Datazones across Scotland. We can use that to calculate quintiles of deprivation within each area.</a:t>
            </a:r>
          </a:p>
        </p:txBody>
      </p:sp>
      <p:pic>
        <p:nvPicPr>
          <p:cNvPr descr="Bus_Access_SIMD_SPT_local.jpe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of Scotland Bus Accessibility Analysis</dc:title>
  <dc:creator>Sam Allwood</dc:creator>
  <cp:keywords/>
  <dcterms:created xsi:type="dcterms:W3CDTF">2024-10-20T22:22:05Z</dcterms:created>
  <dcterms:modified xsi:type="dcterms:W3CDTF">2024-10-20T22:22:05Z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2024-10-20</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