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IMD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 good news if you live in Glasgow!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Glasgow City Council Area</a:t>
            </a:r>
          </a:p>
        </p:txBody>
      </p:sp>
      <p:pic>
        <p:nvPicPr>
          <p:cNvPr descr="Bus_Access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{.absolute top=“170” left=“30” width=“400” height=“400”}  # {.absolute top=“500” left=“450” width=“400” height=“400”}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{.absolute top=“170” left=“30” width=“400” height=“400”} # {.absolute top=“500” left=“450” width=“400” height=“400”}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2024-10-20T22:42:48Z</dcterms:created>
  <dcterms:modified xsi:type="dcterms:W3CDTF">2024-10-20T22:42:48Z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