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80" r:id="rId4"/>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120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2152357" y="1463039"/>
            <a:ext cx="5275385" cy="1589651"/>
          </a:xfrm>
          <a:prstGeom prst="rect">
            <a:avLst/>
          </a:prstGeom>
        </p:spPr>
        <p:txBody>
          <a:bodyPr anchor="b">
            <a:noAutofit/>
          </a:bodyPr>
          <a:lstStyle>
            <a:lvl1pPr algn="ctr">
              <a:defRPr sz="8625">
                <a:solidFill>
                  <a:schemeClr val="bg1"/>
                </a:solidFill>
                <a:latin typeface="Bauhaus 93" panose="04030905020B02020C02" pitchFamily="82" charset="0"/>
              </a:defRPr>
            </a:lvl1pPr>
          </a:lstStyle>
          <a:p>
            <a:r>
              <a:rPr lang="es-ES" dirty="0" err="1"/>
              <a:t>Proteco</a:t>
            </a:r>
            <a:endParaRPr lang="es-MX" dirty="0"/>
          </a:p>
        </p:txBody>
      </p:sp>
      <p:sp>
        <p:nvSpPr>
          <p:cNvPr id="3" name="Subtítulo 2"/>
          <p:cNvSpPr>
            <a:spLocks noGrp="1"/>
          </p:cNvSpPr>
          <p:nvPr>
            <p:ph type="subTitle" idx="1" hasCustomPrompt="1"/>
          </p:nvPr>
        </p:nvSpPr>
        <p:spPr>
          <a:xfrm>
            <a:off x="2278967" y="3193366"/>
            <a:ext cx="4684542" cy="1420837"/>
          </a:xfrm>
          <a:prstGeom prst="rect">
            <a:avLst/>
          </a:prstGeom>
        </p:spPr>
        <p:txBody>
          <a:bodyPr>
            <a:normAutofit/>
          </a:bodyPr>
          <a:lstStyle>
            <a:lvl1pPr marL="0" indent="0" algn="r">
              <a:buNone/>
              <a:defRPr sz="2400" baseline="0">
                <a:solidFill>
                  <a:schemeClr val="bg1">
                    <a:lumMod val="50000"/>
                  </a:schemeClr>
                </a:solidFill>
                <a:latin typeface="Century Gothic" panose="020B0502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dirty="0"/>
              <a:t>Presentación de cursos </a:t>
            </a:r>
            <a:r>
              <a:rPr lang="es-ES" dirty="0" err="1"/>
              <a:t>intersemestrales</a:t>
            </a:r>
            <a:r>
              <a:rPr lang="es-ES" dirty="0"/>
              <a:t>.</a:t>
            </a:r>
            <a:endParaRPr lang="es-MX" dirty="0"/>
          </a:p>
        </p:txBody>
      </p:sp>
      <p:sp>
        <p:nvSpPr>
          <p:cNvPr id="4" name="Marcador de fecha 3"/>
          <p:cNvSpPr>
            <a:spLocks noGrp="1"/>
          </p:cNvSpPr>
          <p:nvPr>
            <p:ph type="dt" sz="half" idx="10"/>
          </p:nvPr>
        </p:nvSpPr>
        <p:spPr>
          <a:xfrm>
            <a:off x="1430508" y="5991226"/>
            <a:ext cx="2948061" cy="365125"/>
          </a:xfrm>
        </p:spPr>
        <p:txBody>
          <a:bodyPr/>
          <a:lstStyle>
            <a:lvl1pPr>
              <a:defRPr sz="1500" b="1">
                <a:latin typeface="Century Gothic" panose="020B0502020202020204" pitchFamily="34" charset="0"/>
              </a:defRPr>
            </a:lvl1pPr>
          </a:lstStyle>
          <a:p>
            <a:pPr algn="ctr"/>
            <a:r>
              <a:rPr lang="es-MX" dirty="0"/>
              <a:t>10 de Noviembre de 2016</a:t>
            </a:r>
            <a:endParaRPr lang="es-MX"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2458329" y="211015"/>
            <a:ext cx="6246056" cy="928469"/>
          </a:xfrm>
          <a:prstGeom prst="rect">
            <a:avLst/>
          </a:prstGeom>
        </p:spPr>
        <p:txBody>
          <a:bodyPr>
            <a:normAutofit/>
          </a:bodyPr>
          <a:lstStyle>
            <a:lvl1pPr>
              <a:defRPr sz="3300">
                <a:solidFill>
                  <a:schemeClr val="accent4"/>
                </a:solidFill>
                <a:latin typeface="Century Gothic" panose="020B0502020202020204" pitchFamily="34" charset="0"/>
              </a:defRPr>
            </a:lvl1pPr>
          </a:lstStyle>
          <a:p>
            <a:r>
              <a:rPr lang="es-ES"/>
              <a:t>Haga clic para modificar el estilo de título del patrón</a:t>
            </a:r>
            <a:endParaRPr lang="es-MX" dirty="0"/>
          </a:p>
        </p:txBody>
      </p:sp>
      <p:sp>
        <p:nvSpPr>
          <p:cNvPr id="3" name="Marcador de contenido 2"/>
          <p:cNvSpPr>
            <a:spLocks noGrp="1"/>
          </p:cNvSpPr>
          <p:nvPr>
            <p:ph idx="1"/>
          </p:nvPr>
        </p:nvSpPr>
        <p:spPr>
          <a:xfrm>
            <a:off x="1645920" y="1786597"/>
            <a:ext cx="6773593" cy="4445391"/>
          </a:xfrm>
          <a:prstGeom prst="rect">
            <a:avLst/>
          </a:prstGeom>
        </p:spPr>
        <p:txBody>
          <a:bodyPr/>
          <a:lstStyle>
            <a:lvl1pPr>
              <a:defRPr>
                <a:solidFill>
                  <a:schemeClr val="tx1">
                    <a:lumMod val="65000"/>
                    <a:lumOff val="35000"/>
                  </a:schemeClr>
                </a:solidFill>
                <a:latin typeface="Century Gothic" panose="020B0502020202020204" pitchFamily="34" charset="0"/>
              </a:defRPr>
            </a:lvl1pPr>
          </a:lstStyle>
          <a:p>
            <a:pPr lvl="0"/>
            <a:r>
              <a:rPr lang="es-ES"/>
              <a:t>Editar el estilo de texto del patrón</a:t>
            </a:r>
            <a:endParaRPr lang="es-ES"/>
          </a:p>
        </p:txBody>
      </p:sp>
      <p:sp>
        <p:nvSpPr>
          <p:cNvPr id="5" name="Marcador de pie de página 4"/>
          <p:cNvSpPr>
            <a:spLocks noGrp="1"/>
          </p:cNvSpPr>
          <p:nvPr>
            <p:ph type="ftr" sz="quarter" idx="11"/>
          </p:nvPr>
        </p:nvSpPr>
        <p:spPr>
          <a:xfrm>
            <a:off x="102870" y="211015"/>
            <a:ext cx="2186647" cy="365125"/>
          </a:xfrm>
        </p:spPr>
        <p:txBody>
          <a:bodyPr/>
          <a:lstStyle/>
          <a:p>
            <a:r>
              <a:rPr lang="es-MX" dirty="0"/>
              <a:t>Cursos Intersemestrales</a:t>
            </a:r>
            <a:endParaRPr lang="es-MX"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9"/>
            <a:ext cx="7886700" cy="2852737"/>
          </a:xfrm>
          <a:prstGeom prst="rect">
            <a:avLst/>
          </a:prstGeom>
        </p:spPr>
        <p:txBody>
          <a:bodyPr anchor="b"/>
          <a:lstStyle>
            <a:lvl1pPr>
              <a:defRPr sz="4500"/>
            </a:lvl1pPr>
          </a:lstStyle>
          <a:p>
            <a:r>
              <a:rPr lang="es-ES"/>
              <a:t>Haga clic para modificar el estilo de título del patrón</a:t>
            </a:r>
            <a:endParaRPr lang="es-MX"/>
          </a:p>
        </p:txBody>
      </p:sp>
      <p:sp>
        <p:nvSpPr>
          <p:cNvPr id="3" name="Marcador de texto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Editar el estilo de texto del patrón</a:t>
            </a:r>
            <a:endParaRPr lang="es-ES"/>
          </a:p>
        </p:txBody>
      </p:sp>
      <p:sp>
        <p:nvSpPr>
          <p:cNvPr id="4" name="Marcador de fecha 3"/>
          <p:cNvSpPr>
            <a:spLocks noGrp="1"/>
          </p:cNvSpPr>
          <p:nvPr>
            <p:ph type="dt" sz="half" idx="10"/>
          </p:nvPr>
        </p:nvSpPr>
        <p:spPr/>
        <p:txBody>
          <a:bodyPr/>
          <a:lstStyle/>
          <a:p>
            <a:fld id="{2CEB0C54-FA73-46AB-9853-4BF0108293D9}" type="datetimeFigureOut">
              <a:rPr lang="es-MX" smtClean="0"/>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630A50DA-C6A6-4037-B99E-BF22814286E2}" type="slidenum">
              <a:rPr lang="es-MX" smtClean="0"/>
            </a:fld>
            <a:endParaRPr lang="es-MX"/>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2131256" y="1324610"/>
            <a:ext cx="5317588" cy="1671808"/>
          </a:xfrm>
          <a:prstGeom prst="rect">
            <a:avLst/>
          </a:prstGeom>
        </p:spPr>
        <p:txBody>
          <a:bodyPr/>
          <a:lstStyle/>
          <a:p>
            <a:r>
              <a:rPr lang="es-ES"/>
              <a:t>Haga clic para modificar el estilo de título del patrón</a:t>
            </a:r>
            <a:endParaRPr lang="es-MX"/>
          </a:p>
        </p:txBody>
      </p:sp>
      <p:sp>
        <p:nvSpPr>
          <p:cNvPr id="3" name="Marcador de contenido 2"/>
          <p:cNvSpPr>
            <a:spLocks noGrp="1"/>
          </p:cNvSpPr>
          <p:nvPr>
            <p:ph sz="half" idx="1"/>
          </p:nvPr>
        </p:nvSpPr>
        <p:spPr>
          <a:xfrm>
            <a:off x="628650" y="1825625"/>
            <a:ext cx="3886200" cy="4351338"/>
          </a:xfrm>
          <a:prstGeom prst="rect">
            <a:avLst/>
          </a:prstGeom>
        </p:spPr>
        <p:txBody>
          <a:bodyPr/>
          <a:lstStyle/>
          <a:p>
            <a:pPr lvl="0"/>
            <a:r>
              <a:rPr lang="es-ES"/>
              <a:t>Editar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MX"/>
          </a:p>
        </p:txBody>
      </p:sp>
      <p:sp>
        <p:nvSpPr>
          <p:cNvPr id="4" name="Marcador de contenido 3"/>
          <p:cNvSpPr>
            <a:spLocks noGrp="1"/>
          </p:cNvSpPr>
          <p:nvPr>
            <p:ph sz="half" idx="2"/>
          </p:nvPr>
        </p:nvSpPr>
        <p:spPr>
          <a:xfrm>
            <a:off x="4629150" y="1825625"/>
            <a:ext cx="3886200" cy="4351338"/>
          </a:xfrm>
          <a:prstGeom prst="rect">
            <a:avLst/>
          </a:prstGeom>
        </p:spPr>
        <p:txBody>
          <a:bodyPr/>
          <a:lstStyle/>
          <a:p>
            <a:pPr lvl="0"/>
            <a:r>
              <a:rPr lang="es-ES"/>
              <a:t>Editar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MX"/>
          </a:p>
        </p:txBody>
      </p:sp>
      <p:sp>
        <p:nvSpPr>
          <p:cNvPr id="5" name="Marcador de fecha 4"/>
          <p:cNvSpPr>
            <a:spLocks noGrp="1"/>
          </p:cNvSpPr>
          <p:nvPr>
            <p:ph type="dt" sz="half" idx="10"/>
          </p:nvPr>
        </p:nvSpPr>
        <p:spPr/>
        <p:txBody>
          <a:bodyPr/>
          <a:lstStyle/>
          <a:p>
            <a:fld id="{2CEB0C54-FA73-46AB-9853-4BF0108293D9}" type="datetimeFigureOut">
              <a:rPr lang="es-MX" smtClean="0"/>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630A50DA-C6A6-4037-B99E-BF22814286E2}" type="slidenum">
              <a:rPr lang="es-MX" smtClean="0"/>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629841" y="365126"/>
            <a:ext cx="7886700" cy="1325563"/>
          </a:xfrm>
          <a:prstGeom prst="rect">
            <a:avLst/>
          </a:prstGeom>
        </p:spPr>
        <p:txBody>
          <a:bodyPr/>
          <a:lstStyle/>
          <a:p>
            <a:r>
              <a:rPr lang="es-ES"/>
              <a:t>Haga clic para modificar el estilo de título del patrón</a:t>
            </a:r>
            <a:endParaRPr lang="es-MX"/>
          </a:p>
        </p:txBody>
      </p:sp>
      <p:sp>
        <p:nvSpPr>
          <p:cNvPr id="3" name="Marcador de texto 2"/>
          <p:cNvSpPr>
            <a:spLocks noGrp="1"/>
          </p:cNvSpPr>
          <p:nvPr>
            <p:ph type="body" idx="1"/>
          </p:nvPr>
        </p:nvSpPr>
        <p:spPr>
          <a:xfrm>
            <a:off x="629842" y="1681163"/>
            <a:ext cx="3868340"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el estilo de texto del patrón</a:t>
            </a:r>
            <a:endParaRPr lang="es-ES"/>
          </a:p>
        </p:txBody>
      </p:sp>
      <p:sp>
        <p:nvSpPr>
          <p:cNvPr id="4" name="Marcador de contenido 3"/>
          <p:cNvSpPr>
            <a:spLocks noGrp="1"/>
          </p:cNvSpPr>
          <p:nvPr>
            <p:ph sz="half" idx="2"/>
          </p:nvPr>
        </p:nvSpPr>
        <p:spPr>
          <a:xfrm>
            <a:off x="629842" y="2505075"/>
            <a:ext cx="3868340" cy="3684588"/>
          </a:xfrm>
          <a:prstGeom prst="rect">
            <a:avLst/>
          </a:prstGeom>
        </p:spPr>
        <p:txBody>
          <a:bodyPr/>
          <a:lstStyle/>
          <a:p>
            <a:pPr lvl="0"/>
            <a:r>
              <a:rPr lang="es-ES"/>
              <a:t>Editar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MX"/>
          </a:p>
        </p:txBody>
      </p:sp>
      <p:sp>
        <p:nvSpPr>
          <p:cNvPr id="5" name="Marcador de texto 4"/>
          <p:cNvSpPr>
            <a:spLocks noGrp="1"/>
          </p:cNvSpPr>
          <p:nvPr>
            <p:ph type="body" sz="quarter" idx="3"/>
          </p:nvPr>
        </p:nvSpPr>
        <p:spPr>
          <a:xfrm>
            <a:off x="4629150" y="1681163"/>
            <a:ext cx="3887391"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el estilo de texto del patrón</a:t>
            </a:r>
            <a:endParaRPr lang="es-ES"/>
          </a:p>
        </p:txBody>
      </p:sp>
      <p:sp>
        <p:nvSpPr>
          <p:cNvPr id="6" name="Marcador de contenido 5"/>
          <p:cNvSpPr>
            <a:spLocks noGrp="1"/>
          </p:cNvSpPr>
          <p:nvPr>
            <p:ph sz="quarter" idx="4"/>
          </p:nvPr>
        </p:nvSpPr>
        <p:spPr>
          <a:xfrm>
            <a:off x="4629150" y="2505075"/>
            <a:ext cx="3887391" cy="3684588"/>
          </a:xfrm>
          <a:prstGeom prst="rect">
            <a:avLst/>
          </a:prstGeom>
        </p:spPr>
        <p:txBody>
          <a:bodyPr/>
          <a:lstStyle/>
          <a:p>
            <a:pPr lvl="0"/>
            <a:r>
              <a:rPr lang="es-ES"/>
              <a:t>Editar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MX"/>
          </a:p>
        </p:txBody>
      </p:sp>
      <p:sp>
        <p:nvSpPr>
          <p:cNvPr id="7" name="Marcador de fecha 6"/>
          <p:cNvSpPr>
            <a:spLocks noGrp="1"/>
          </p:cNvSpPr>
          <p:nvPr>
            <p:ph type="dt" sz="half" idx="10"/>
          </p:nvPr>
        </p:nvSpPr>
        <p:spPr/>
        <p:txBody>
          <a:bodyPr/>
          <a:lstStyle/>
          <a:p>
            <a:fld id="{2CEB0C54-FA73-46AB-9853-4BF0108293D9}" type="datetimeFigureOut">
              <a:rPr lang="es-MX" smtClean="0"/>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630A50DA-C6A6-4037-B99E-BF22814286E2}" type="slidenum">
              <a:rPr lang="es-MX" smtClean="0"/>
            </a:fld>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2.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t="-4000" b="-4000"/>
          </a:stretch>
        </a:blipFill>
        <a:effectLst/>
      </p:bgPr>
    </p:bg>
    <p:spTree>
      <p:nvGrpSpPr>
        <p:cNvPr id="1" name=""/>
        <p:cNvGrpSpPr/>
        <p:nvPr/>
      </p:nvGrpSpPr>
      <p:grpSpPr>
        <a:xfrm>
          <a:off x="0" y="0"/>
          <a:ext cx="0" cy="0"/>
          <a:chOff x="0" y="0"/>
          <a:chExt cx="0" cy="0"/>
        </a:xfrm>
      </p:grpSpPr>
      <p:sp>
        <p:nvSpPr>
          <p:cNvPr id="4" name="Marcador de fecha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CEB0C54-FA73-46AB-9853-4BF0108293D9}" type="datetimeFigureOut">
              <a:rPr lang="es-MX" smtClean="0"/>
            </a:fld>
            <a:endParaRPr lang="es-MX"/>
          </a:p>
        </p:txBody>
      </p:sp>
      <p:sp>
        <p:nvSpPr>
          <p:cNvPr id="5" name="Marcador de pie de página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30A50DA-C6A6-4037-B99E-BF22814286E2}" type="slidenum">
              <a:rPr lang="es-MX" smtClean="0"/>
            </a:fld>
            <a:endParaRPr lang="es-MX"/>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0" indent="0" algn="l" defTabSz="685800" rtl="0" eaLnBrk="1" latinLnBrk="0" hangingPunct="1">
        <a:lnSpc>
          <a:spcPct val="90000"/>
        </a:lnSpc>
        <a:spcBef>
          <a:spcPts val="750"/>
        </a:spcBef>
        <a:buFont typeface="Arial" panose="020B0604020202020204" pitchFamily="34" charset="0"/>
        <a:buNone/>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MX"/>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983545" y="1973065"/>
            <a:ext cx="5275385" cy="1192238"/>
          </a:xfrm>
        </p:spPr>
        <p:txBody>
          <a:bodyPr/>
          <a:lstStyle/>
          <a:p>
            <a:r>
              <a:rPr lang="es-MX" dirty="0"/>
              <a:t>Título</a:t>
            </a:r>
            <a:endParaRPr lang="es-MX" dirty="0"/>
          </a:p>
        </p:txBody>
      </p:sp>
      <p:sp>
        <p:nvSpPr>
          <p:cNvPr id="3" name="Subtítulo 2"/>
          <p:cNvSpPr>
            <a:spLocks noGrp="1"/>
          </p:cNvSpPr>
          <p:nvPr>
            <p:ph type="subTitle" idx="1"/>
          </p:nvPr>
        </p:nvSpPr>
        <p:spPr>
          <a:xfrm>
            <a:off x="2405966" y="5085408"/>
            <a:ext cx="4684542" cy="1420837"/>
          </a:xfrm>
        </p:spPr>
        <p:txBody>
          <a:bodyPr>
            <a:normAutofit/>
          </a:bodyPr>
          <a:lstStyle/>
          <a:p>
            <a:r>
              <a:rPr lang="es-MX" sz="3200" dirty="0"/>
              <a:t>Curso y fecha</a:t>
            </a:r>
            <a:endParaRPr lang="es-MX" sz="3200" dirty="0"/>
          </a:p>
        </p:txBody>
      </p:sp>
      <p:sp>
        <p:nvSpPr>
          <p:cNvPr id="4" name="Subtítulo 2"/>
          <p:cNvSpPr>
            <a:spLocks noGrp="1"/>
          </p:cNvSpPr>
          <p:nvPr/>
        </p:nvSpPr>
        <p:spPr>
          <a:xfrm>
            <a:off x="2405966" y="3443933"/>
            <a:ext cx="4684542" cy="1420837"/>
          </a:xfrm>
          <a:prstGeom prst="rect">
            <a:avLst/>
          </a:prstGeom>
        </p:spPr>
        <p:txBody>
          <a:bodyPr>
            <a:normAutofit/>
          </a:bodyPr>
          <a:lstStyle>
            <a:lvl1pPr marL="0" indent="0" algn="r" defTabSz="685800" rtl="0" eaLnBrk="1" latinLnBrk="0" hangingPunct="1">
              <a:lnSpc>
                <a:spcPct val="90000"/>
              </a:lnSpc>
              <a:spcBef>
                <a:spcPts val="750"/>
              </a:spcBef>
              <a:buFont typeface="Arial" panose="020B0604020202020204" pitchFamily="34" charset="0"/>
              <a:buNone/>
              <a:defRPr sz="2400" kern="1200" baseline="0">
                <a:solidFill>
                  <a:schemeClr val="bg1">
                    <a:lumMod val="50000"/>
                  </a:schemeClr>
                </a:solidFill>
                <a:latin typeface="Century Gothic" panose="020B0502020202020204" pitchFamily="34" charset="0"/>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r>
              <a:rPr lang="es-MX" sz="3200" dirty="0"/>
              <a:t>Subtítulo</a:t>
            </a:r>
            <a:endParaRPr lang="es-MX"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a:xfrm>
            <a:off x="2458085" y="357505"/>
            <a:ext cx="5436235" cy="596265"/>
          </a:xfrm>
        </p:spPr>
        <p:txBody>
          <a:bodyPr/>
          <a:p>
            <a:pPr algn="r"/>
            <a:r>
              <a:rPr lang="es-MX" altLang="es-ES"/>
              <a:t>Título</a:t>
            </a:r>
            <a:endParaRPr lang="es-MX" altLang="es-ES"/>
          </a:p>
        </p:txBody>
      </p:sp>
      <p:sp>
        <p:nvSpPr>
          <p:cNvPr id="3" name="Marcador de posición de contenido 2"/>
          <p:cNvSpPr/>
          <p:nvPr>
            <p:ph idx="1"/>
          </p:nvPr>
        </p:nvSpPr>
        <p:spPr/>
        <p:txBody>
          <a:bodyPr/>
          <a:p>
            <a:r>
              <a:rPr lang="es-ES" altLang="en-US"/>
              <a:t>Lorem ipsum dolor sit amet, consectetur adipiscing elit. Pellentesque lacinia, libero a gravida bibendum, lorem elit volutpat risus, id faucibus lacus nunc eget mauris. Duis quis accumsan nunc, id blandit est. Fusce placerat magna in libero semper, eu lacinia turpis tincidunt. Etiam non semper elit. Suspendisse tincidunt pharetra lacus, a feugiat arcu blandit sed. Cras vehicula quis mi interdum elementum. Nam nec efficitur nibh.</a:t>
            </a:r>
            <a:endParaRPr lang="es-ES" altLang="en-US"/>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inters2017</Template>
  <TotalTime>0</TotalTime>
  <Words>466</Words>
  <Application>WPS Presentation</Application>
  <PresentationFormat>Presentación en pantalla (4:3)</PresentationFormat>
  <Paragraphs>10</Paragraphs>
  <Slides>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vt:i4>
      </vt:variant>
    </vt:vector>
  </HeadingPairs>
  <TitlesOfParts>
    <vt:vector size="11" baseType="lpstr">
      <vt:lpstr>Arial</vt:lpstr>
      <vt:lpstr>SimSun</vt:lpstr>
      <vt:lpstr>Wingdings</vt:lpstr>
      <vt:lpstr>Bauhaus 93</vt:lpstr>
      <vt:lpstr>Century Gothic</vt:lpstr>
      <vt:lpstr>Microsoft YaHei</vt:lpstr>
      <vt:lpstr>Calibri</vt:lpstr>
      <vt:lpstr>Calibri Light</vt:lpstr>
      <vt:lpstr>Tema de Office</vt:lpstr>
      <vt:lpstr>Proteco</vt:lpstr>
      <vt:lpstr>Sus correos de contacto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Proteco</dc:title>
  <dc:creator>SSnake Snak</dc:creator>
  <cp:lastModifiedBy>Jorge Luis</cp:lastModifiedBy>
  <cp:revision>18</cp:revision>
  <dcterms:created xsi:type="dcterms:W3CDTF">2016-11-11T20:42:00Z</dcterms:created>
  <dcterms:modified xsi:type="dcterms:W3CDTF">2017-06-01T21:53:41Z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3082-10.2.0.5820</vt:lpwstr>
  </property>
</Properties>
</file>