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/>
      <dgm:spPr/>
      <dgm:t>
        <a:bodyPr/>
        <a:lstStyle/>
        <a:p>
          <a:r>
            <a:rPr lang="en-US" dirty="0"/>
            <a:t>01</a:t>
          </a:r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Nunc viverra imperdiet enim. Fusce est. Vivamus a tellus.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/>
      <dgm:spPr/>
      <dgm:t>
        <a:bodyPr/>
        <a:lstStyle/>
        <a:p>
          <a:r>
            <a:rPr lang="en-US" dirty="0"/>
            <a:t>02</a:t>
          </a:r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Pellentesque habitant morbi tristique senectus et netus.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/>
      <dgm:spPr/>
      <dgm:t>
        <a:bodyPr/>
        <a:lstStyle/>
        <a:p>
          <a:r>
            <a:rPr lang="en-US" dirty="0"/>
            <a:t>03</a:t>
          </a:r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Lorem ipsum dolor sit amet, consectetuer adipiscing elit. 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Nunc viverra imperdiet enim. Fusce est. Vivamus a tellus.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02</a:t>
          </a:r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Pellentesque habitant morbi tristique senectus et netus.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03</a:t>
          </a:r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29235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{58450DE9-0BB7-4499-81AE-855649D26631}tf78829772_win32</Template>
  <TotalTime>0</TotalTime>
  <Words>42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Garamond</vt:lpstr>
      <vt:lpstr>Sagona Book</vt:lpstr>
      <vt:lpstr>Sagona ExtraLight</vt:lpstr>
      <vt:lpstr>SavonVTI</vt:lpstr>
      <vt:lpstr>Title Lorem Ipsum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Bailey</dc:creator>
  <cp:lastModifiedBy>Sam Bailey</cp:lastModifiedBy>
  <cp:revision>1</cp:revision>
  <dcterms:created xsi:type="dcterms:W3CDTF">2025-10-30T06:34:29Z</dcterms:created>
  <dcterms:modified xsi:type="dcterms:W3CDTF">2025-10-30T06:34:49Z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