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Lorem ipsum dolor sit amet, consectetuer adipiscing elit. 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Nunc viverra imperdiet enim. Fusce est. Vivamus a tellus.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Pellentesque habitant morbi tristique senectus et netus.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72102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{E8259283-6A21-4D2A-A137-A98695734D33}tf11437505_win32</Template>
  <TotalTime>0</TotalTime>
  <Words>39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Georgia Pro Cond Light</vt:lpstr>
      <vt:lpstr>Speak Pro</vt:lpstr>
      <vt:lpstr>RetrospectVTI</vt:lpstr>
      <vt:lpstr>Title Lorem Ipsum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Bailey</dc:creator>
  <cp:lastModifiedBy>Sam Bailey</cp:lastModifiedBy>
  <cp:revision>1</cp:revision>
  <dcterms:created xsi:type="dcterms:W3CDTF">2025-10-30T06:33:30Z</dcterms:created>
  <dcterms:modified xsi:type="dcterms:W3CDTF">2025-10-30T06:34:16Z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