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162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266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5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5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44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24F1D4-B09C-462E-B059-B18EB630DC56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E193B3-793A-48EE-9AA1-E23353135F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1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2C90-7E24-4FDD-9EA2-B8D6976A1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2B398-1FBB-44A5-88B8-6159EA4FD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Sam Bowden-Williams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51FE-195D-4F61-B149-DBC4BC02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398F-3CD2-4346-B4AD-C342D7F8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dirty="0"/>
              <a:t>Console version</a:t>
            </a:r>
          </a:p>
          <a:p>
            <a:r>
              <a:rPr lang="en-GB" dirty="0"/>
              <a:t>OOP</a:t>
            </a:r>
          </a:p>
          <a:p>
            <a:r>
              <a:rPr lang="en-GB" dirty="0"/>
              <a:t>Importing to WPF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02B48-5FF7-452F-AFA2-95A1C61E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6" t="13333" r="75403" b="33763"/>
          <a:stretch/>
        </p:blipFill>
        <p:spPr>
          <a:xfrm>
            <a:off x="7612261" y="0"/>
            <a:ext cx="4627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3ED8-E885-4717-BE8C-5BA8F5B9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64A3-5B24-4D28-8D25-B68C13FD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 amount of conditions</a:t>
            </a:r>
          </a:p>
          <a:p>
            <a:r>
              <a:rPr lang="en-GB" dirty="0"/>
              <a:t>Applying OOP to WPF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A14DA-0315-4017-84C6-9504D5BB9B81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97590" l="5362" r="96515">
                        <a14:foregroundMark x1="8043" y1="61446" x2="8043" y2="54819"/>
                        <a14:foregroundMark x1="34048" y1="42771" x2="46381" y2="39759"/>
                        <a14:foregroundMark x1="47453" y1="39759" x2="47453" y2="39759"/>
                        <a14:foregroundMark x1="48525" y1="39759" x2="48525" y2="39759"/>
                        <a14:foregroundMark x1="36193" y1="35542" x2="36193" y2="35542"/>
                        <a14:foregroundMark x1="37265" y1="34337" x2="37265" y2="34337"/>
                        <a14:foregroundMark x1="17426" y1="18675" x2="15282" y2="12048"/>
                        <a14:foregroundMark x1="27346" y1="23494" x2="30295" y2="10843"/>
                        <a14:foregroundMark x1="30563" y1="15663" x2="30563" y2="15663"/>
                        <a14:foregroundMark x1="20107" y1="92169" x2="19303" y2="92169"/>
                        <a14:foregroundMark x1="8847" y1="48193" x2="7507" y2="37952"/>
                        <a14:foregroundMark x1="6434" y1="56024" x2="6434" y2="70482"/>
                        <a14:foregroundMark x1="53887" y1="38554" x2="68633" y2="42771"/>
                        <a14:foregroundMark x1="68633" y1="42771" x2="83110" y2="42169"/>
                        <a14:foregroundMark x1="83110" y1="42169" x2="85523" y2="42169"/>
                        <a14:foregroundMark x1="83646" y1="43976" x2="92493" y2="69880"/>
                        <a14:foregroundMark x1="94906" y1="71084" x2="96515" y2="59639"/>
                        <a14:foregroundMark x1="83646" y1="96386" x2="86059" y2="93373"/>
                        <a14:foregroundMark x1="21716" y1="97590" x2="21716" y2="97590"/>
                        <a14:foregroundMark x1="19035" y1="83735" x2="18767" y2="43373"/>
                        <a14:foregroundMark x1="21716" y1="44578" x2="34316" y2="4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2260" y="1873250"/>
            <a:ext cx="5946140" cy="311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23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9A46-6F9A-44AC-A405-993B1EB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B3EE-3003-4E71-BBF8-90711093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creation</a:t>
            </a:r>
          </a:p>
          <a:p>
            <a:r>
              <a:rPr lang="en-GB" dirty="0"/>
              <a:t>Levels</a:t>
            </a:r>
          </a:p>
          <a:p>
            <a:r>
              <a:rPr lang="en-GB" dirty="0"/>
              <a:t>Graphical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732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080A-05E0-46EA-9C72-65B628D5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469" y="2792653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GB" dirty="0"/>
              <a:t>Any Questions?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C# Game</vt:lpstr>
      <vt:lpstr>Development</vt:lpstr>
      <vt:lpstr>Challenges</vt:lpstr>
      <vt:lpstr>Future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Game</dc:title>
  <dc:creator>Sam Bowden-Williams</dc:creator>
  <cp:lastModifiedBy>Sam Bowden-Williams</cp:lastModifiedBy>
  <cp:revision>1</cp:revision>
  <dcterms:created xsi:type="dcterms:W3CDTF">2019-02-21T23:08:33Z</dcterms:created>
  <dcterms:modified xsi:type="dcterms:W3CDTF">2019-02-21T23:15:12Z</dcterms:modified>
</cp:coreProperties>
</file>