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7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D0D5-5A5C-4EEC-98B2-509FC28A549A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27D5-14E7-440A-8CF1-95A188D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Babiso</a:t>
            </a:r>
          </a:p>
          <a:p>
            <a:r>
              <a:rPr lang="en-US" dirty="0" smtClean="0"/>
              <a:t>sbabiso@gmail.com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5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in this chapter: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1: Thinking HTML5 semantics </a:t>
            </a:r>
          </a:p>
          <a:p>
            <a:pPr marL="457200" lvl="1" indent="0">
              <a:buNone/>
            </a:pPr>
            <a:r>
              <a:rPr lang="en-US" dirty="0" smtClean="0"/>
              <a:t>discusses many aspects of HTML5 semantics that are primarily new topics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Lesson 2: Working with tables 229</a:t>
            </a:r>
          </a:p>
          <a:p>
            <a:pPr marL="457200" lvl="1" indent="0">
              <a:buNone/>
            </a:pPr>
            <a:r>
              <a:rPr lang="en-US" dirty="0" smtClean="0"/>
              <a:t>discusses many aspects of HTML5 semantics that are primarily </a:t>
            </a:r>
            <a:r>
              <a:rPr lang="en-US" smtClean="0"/>
              <a:t>new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MORE HTML 5</vt:lpstr>
      <vt:lpstr>Lessons in this chapter: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HTML 5</dc:title>
  <dc:creator>Samuel Babiso</dc:creator>
  <cp:lastModifiedBy>Samuel Babiso</cp:lastModifiedBy>
  <cp:revision>1</cp:revision>
  <dcterms:created xsi:type="dcterms:W3CDTF">2014-04-12T18:41:41Z</dcterms:created>
  <dcterms:modified xsi:type="dcterms:W3CDTF">2014-04-12T18:42:29Z</dcterms:modified>
</cp:coreProperties>
</file>