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0" r:id="rId5"/>
    <p:sldId id="262" r:id="rId6"/>
    <p:sldId id="263" r:id="rId7"/>
    <p:sldId id="267" r:id="rId8"/>
    <p:sldId id="268" r:id="rId9"/>
    <p:sldId id="269" r:id="rId10"/>
    <p:sldId id="270" r:id="rId11"/>
    <p:sldId id="271" r:id="rId12"/>
    <p:sldId id="272" r:id="rId13"/>
  </p:sldIdLst>
  <p:sldSz cx="12192000" cy="6858000"/>
  <p:notesSz cx="9144000" cy="6858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63"/>
  </p:normalViewPr>
  <p:slideViewPr>
    <p:cSldViewPr>
      <p:cViewPr varScale="1">
        <p:scale>
          <a:sx n="117" d="100"/>
          <a:sy n="117" d="100"/>
        </p:scale>
        <p:origin x="600" y="176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 van Os" userId="a711d1f5-165c-4c77-94cb-7a127e45cd8a" providerId="ADAL" clId="{F64A853D-7183-3140-91FE-277728E633C9}"/>
    <pc:docChg chg="delSld modSld">
      <pc:chgData name="Jan van Os" userId="a711d1f5-165c-4c77-94cb-7a127e45cd8a" providerId="ADAL" clId="{F64A853D-7183-3140-91FE-277728E633C9}" dt="2023-02-13T11:22:51.740" v="26" actId="2696"/>
      <pc:docMkLst>
        <pc:docMk/>
      </pc:docMkLst>
      <pc:sldChg chg="modSp mod">
        <pc:chgData name="Jan van Os" userId="a711d1f5-165c-4c77-94cb-7a127e45cd8a" providerId="ADAL" clId="{F64A853D-7183-3140-91FE-277728E633C9}" dt="2023-02-13T11:21:10.260" v="25" actId="5793"/>
        <pc:sldMkLst>
          <pc:docMk/>
          <pc:sldMk cId="909389018" sldId="265"/>
        </pc:sldMkLst>
        <pc:spChg chg="mod">
          <ac:chgData name="Jan van Os" userId="a711d1f5-165c-4c77-94cb-7a127e45cd8a" providerId="ADAL" clId="{F64A853D-7183-3140-91FE-277728E633C9}" dt="2023-02-13T11:21:10.260" v="25" actId="5793"/>
          <ac:spMkLst>
            <pc:docMk/>
            <pc:sldMk cId="909389018" sldId="265"/>
            <ac:spMk id="8" creationId="{00000000-0000-0000-0000-000000000000}"/>
          </ac:spMkLst>
        </pc:spChg>
      </pc:sldChg>
      <pc:sldChg chg="del">
        <pc:chgData name="Jan van Os" userId="a711d1f5-165c-4c77-94cb-7a127e45cd8a" providerId="ADAL" clId="{F64A853D-7183-3140-91FE-277728E633C9}" dt="2023-02-13T11:22:51.740" v="26" actId="2696"/>
        <pc:sldMkLst>
          <pc:docMk/>
          <pc:sldMk cId="1219253841" sldId="273"/>
        </pc:sldMkLst>
      </pc:sldChg>
    </pc:docChg>
  </pc:docChgLst>
  <pc:docChgLst>
    <pc:chgData name="Jan van Os" userId="a711d1f5-165c-4c77-94cb-7a127e45cd8a" providerId="ADAL" clId="{74B60330-0335-478C-9D68-FAFDE283EB33}"/>
    <pc:docChg chg="undo custSel delSld modSld">
      <pc:chgData name="Jan van Os" userId="a711d1f5-165c-4c77-94cb-7a127e45cd8a" providerId="ADAL" clId="{74B60330-0335-478C-9D68-FAFDE283EB33}" dt="2022-02-14T09:01:06.171" v="11" actId="2696"/>
      <pc:docMkLst>
        <pc:docMk/>
      </pc:docMkLst>
      <pc:sldChg chg="addSp delSp modSp mod">
        <pc:chgData name="Jan van Os" userId="a711d1f5-165c-4c77-94cb-7a127e45cd8a" providerId="ADAL" clId="{74B60330-0335-478C-9D68-FAFDE283EB33}" dt="2022-02-14T08:57:10.063" v="9"/>
        <pc:sldMkLst>
          <pc:docMk/>
          <pc:sldMk cId="0" sldId="256"/>
        </pc:sldMkLst>
        <pc:spChg chg="add del mod">
          <ac:chgData name="Jan van Os" userId="a711d1f5-165c-4c77-94cb-7a127e45cd8a" providerId="ADAL" clId="{74B60330-0335-478C-9D68-FAFDE283EB33}" dt="2022-02-14T08:57:10.063" v="9"/>
          <ac:spMkLst>
            <pc:docMk/>
            <pc:sldMk cId="0" sldId="256"/>
            <ac:spMk id="5" creationId="{00000000-0000-0000-0000-000000000000}"/>
          </ac:spMkLst>
        </pc:spChg>
      </pc:sldChg>
      <pc:sldChg chg="addSp delSp modSp mod">
        <pc:chgData name="Jan van Os" userId="a711d1f5-165c-4c77-94cb-7a127e45cd8a" providerId="ADAL" clId="{74B60330-0335-478C-9D68-FAFDE283EB33}" dt="2022-02-14T08:57:10.063" v="9"/>
        <pc:sldMkLst>
          <pc:docMk/>
          <pc:sldMk cId="0" sldId="257"/>
        </pc:sldMkLst>
        <pc:spChg chg="add del mod">
          <ac:chgData name="Jan van Os" userId="a711d1f5-165c-4c77-94cb-7a127e45cd8a" providerId="ADAL" clId="{74B60330-0335-478C-9D68-FAFDE283EB33}" dt="2022-02-14T08:57:10.063" v="9"/>
          <ac:spMkLst>
            <pc:docMk/>
            <pc:sldMk cId="0" sldId="257"/>
            <ac:spMk id="4" creationId="{00000000-0000-0000-0000-000000000000}"/>
          </ac:spMkLst>
        </pc:spChg>
      </pc:sldChg>
      <pc:sldChg chg="addSp delSp modSp mod">
        <pc:chgData name="Jan van Os" userId="a711d1f5-165c-4c77-94cb-7a127e45cd8a" providerId="ADAL" clId="{74B60330-0335-478C-9D68-FAFDE283EB33}" dt="2022-02-14T08:57:10.063" v="9"/>
        <pc:sldMkLst>
          <pc:docMk/>
          <pc:sldMk cId="0" sldId="260"/>
        </pc:sldMkLst>
        <pc:spChg chg="add del mod">
          <ac:chgData name="Jan van Os" userId="a711d1f5-165c-4c77-94cb-7a127e45cd8a" providerId="ADAL" clId="{74B60330-0335-478C-9D68-FAFDE283EB33}" dt="2022-02-14T08:57:10.063" v="9"/>
          <ac:spMkLst>
            <pc:docMk/>
            <pc:sldMk cId="0" sldId="260"/>
            <ac:spMk id="12" creationId="{00000000-0000-0000-0000-000000000000}"/>
          </ac:spMkLst>
        </pc:spChg>
      </pc:sldChg>
      <pc:sldChg chg="modSp">
        <pc:chgData name="Jan van Os" userId="a711d1f5-165c-4c77-94cb-7a127e45cd8a" providerId="ADAL" clId="{74B60330-0335-478C-9D68-FAFDE283EB33}" dt="2022-02-14T08:57:10.063" v="9"/>
        <pc:sldMkLst>
          <pc:docMk/>
          <pc:sldMk cId="0" sldId="262"/>
        </pc:sldMkLst>
        <pc:spChg chg="mod">
          <ac:chgData name="Jan van Os" userId="a711d1f5-165c-4c77-94cb-7a127e45cd8a" providerId="ADAL" clId="{74B60330-0335-478C-9D68-FAFDE283EB33}" dt="2022-02-14T08:57:10.063" v="9"/>
          <ac:spMkLst>
            <pc:docMk/>
            <pc:sldMk cId="0" sldId="262"/>
            <ac:spMk id="14" creationId="{00000000-0000-0000-0000-000000000000}"/>
          </ac:spMkLst>
        </pc:spChg>
      </pc:sldChg>
      <pc:sldChg chg="modSp">
        <pc:chgData name="Jan van Os" userId="a711d1f5-165c-4c77-94cb-7a127e45cd8a" providerId="ADAL" clId="{74B60330-0335-478C-9D68-FAFDE283EB33}" dt="2022-02-14T08:57:10.063" v="9"/>
        <pc:sldMkLst>
          <pc:docMk/>
          <pc:sldMk cId="0" sldId="263"/>
        </pc:sldMkLst>
        <pc:spChg chg="mod">
          <ac:chgData name="Jan van Os" userId="a711d1f5-165c-4c77-94cb-7a127e45cd8a" providerId="ADAL" clId="{74B60330-0335-478C-9D68-FAFDE283EB33}" dt="2022-02-14T08:57:10.063" v="9"/>
          <ac:spMkLst>
            <pc:docMk/>
            <pc:sldMk cId="0" sldId="263"/>
            <ac:spMk id="7" creationId="{00000000-0000-0000-0000-000000000000}"/>
          </ac:spMkLst>
        </pc:spChg>
      </pc:sldChg>
      <pc:sldChg chg="addSp delSp modSp mod">
        <pc:chgData name="Jan van Os" userId="a711d1f5-165c-4c77-94cb-7a127e45cd8a" providerId="ADAL" clId="{74B60330-0335-478C-9D68-FAFDE283EB33}" dt="2022-02-14T08:57:10.063" v="9"/>
        <pc:sldMkLst>
          <pc:docMk/>
          <pc:sldMk cId="909389018" sldId="265"/>
        </pc:sldMkLst>
        <pc:spChg chg="add del mod">
          <ac:chgData name="Jan van Os" userId="a711d1f5-165c-4c77-94cb-7a127e45cd8a" providerId="ADAL" clId="{74B60330-0335-478C-9D68-FAFDE283EB33}" dt="2022-02-14T08:57:10.063" v="9"/>
          <ac:spMkLst>
            <pc:docMk/>
            <pc:sldMk cId="909389018" sldId="265"/>
            <ac:spMk id="4" creationId="{00000000-0000-0000-0000-000000000000}"/>
          </ac:spMkLst>
        </pc:spChg>
      </pc:sldChg>
      <pc:sldChg chg="modSp">
        <pc:chgData name="Jan van Os" userId="a711d1f5-165c-4c77-94cb-7a127e45cd8a" providerId="ADAL" clId="{74B60330-0335-478C-9D68-FAFDE283EB33}" dt="2022-02-14T08:57:10.063" v="9"/>
        <pc:sldMkLst>
          <pc:docMk/>
          <pc:sldMk cId="3813583645" sldId="267"/>
        </pc:sldMkLst>
        <pc:spChg chg="mod">
          <ac:chgData name="Jan van Os" userId="a711d1f5-165c-4c77-94cb-7a127e45cd8a" providerId="ADAL" clId="{74B60330-0335-478C-9D68-FAFDE283EB33}" dt="2022-02-14T08:57:10.063" v="9"/>
          <ac:spMkLst>
            <pc:docMk/>
            <pc:sldMk cId="3813583645" sldId="267"/>
            <ac:spMk id="7" creationId="{00000000-0000-0000-0000-000000000000}"/>
          </ac:spMkLst>
        </pc:spChg>
      </pc:sldChg>
      <pc:sldChg chg="modSp">
        <pc:chgData name="Jan van Os" userId="a711d1f5-165c-4c77-94cb-7a127e45cd8a" providerId="ADAL" clId="{74B60330-0335-478C-9D68-FAFDE283EB33}" dt="2022-02-14T08:57:10.063" v="9"/>
        <pc:sldMkLst>
          <pc:docMk/>
          <pc:sldMk cId="2822508444" sldId="268"/>
        </pc:sldMkLst>
        <pc:spChg chg="mod">
          <ac:chgData name="Jan van Os" userId="a711d1f5-165c-4c77-94cb-7a127e45cd8a" providerId="ADAL" clId="{74B60330-0335-478C-9D68-FAFDE283EB33}" dt="2022-02-14T08:57:10.063" v="9"/>
          <ac:spMkLst>
            <pc:docMk/>
            <pc:sldMk cId="2822508444" sldId="268"/>
            <ac:spMk id="7" creationId="{00000000-0000-0000-0000-000000000000}"/>
          </ac:spMkLst>
        </pc:spChg>
      </pc:sldChg>
      <pc:sldChg chg="modSp">
        <pc:chgData name="Jan van Os" userId="a711d1f5-165c-4c77-94cb-7a127e45cd8a" providerId="ADAL" clId="{74B60330-0335-478C-9D68-FAFDE283EB33}" dt="2022-02-14T08:57:10.063" v="9"/>
        <pc:sldMkLst>
          <pc:docMk/>
          <pc:sldMk cId="1590417091" sldId="269"/>
        </pc:sldMkLst>
        <pc:spChg chg="mod">
          <ac:chgData name="Jan van Os" userId="a711d1f5-165c-4c77-94cb-7a127e45cd8a" providerId="ADAL" clId="{74B60330-0335-478C-9D68-FAFDE283EB33}" dt="2022-02-14T08:57:10.063" v="9"/>
          <ac:spMkLst>
            <pc:docMk/>
            <pc:sldMk cId="1590417091" sldId="269"/>
            <ac:spMk id="7" creationId="{00000000-0000-0000-0000-000000000000}"/>
          </ac:spMkLst>
        </pc:spChg>
      </pc:sldChg>
      <pc:sldChg chg="modSp">
        <pc:chgData name="Jan van Os" userId="a711d1f5-165c-4c77-94cb-7a127e45cd8a" providerId="ADAL" clId="{74B60330-0335-478C-9D68-FAFDE283EB33}" dt="2022-02-14T08:57:10.063" v="9"/>
        <pc:sldMkLst>
          <pc:docMk/>
          <pc:sldMk cId="374800631" sldId="270"/>
        </pc:sldMkLst>
        <pc:spChg chg="mod">
          <ac:chgData name="Jan van Os" userId="a711d1f5-165c-4c77-94cb-7a127e45cd8a" providerId="ADAL" clId="{74B60330-0335-478C-9D68-FAFDE283EB33}" dt="2022-02-14T08:57:10.063" v="9"/>
          <ac:spMkLst>
            <pc:docMk/>
            <pc:sldMk cId="374800631" sldId="270"/>
            <ac:spMk id="7" creationId="{00000000-0000-0000-0000-000000000000}"/>
          </ac:spMkLst>
        </pc:spChg>
      </pc:sldChg>
      <pc:sldChg chg="modSp">
        <pc:chgData name="Jan van Os" userId="a711d1f5-165c-4c77-94cb-7a127e45cd8a" providerId="ADAL" clId="{74B60330-0335-478C-9D68-FAFDE283EB33}" dt="2022-02-14T08:57:10.063" v="9"/>
        <pc:sldMkLst>
          <pc:docMk/>
          <pc:sldMk cId="1893415248" sldId="271"/>
        </pc:sldMkLst>
        <pc:spChg chg="mod">
          <ac:chgData name="Jan van Os" userId="a711d1f5-165c-4c77-94cb-7a127e45cd8a" providerId="ADAL" clId="{74B60330-0335-478C-9D68-FAFDE283EB33}" dt="2022-02-14T08:57:10.063" v="9"/>
          <ac:spMkLst>
            <pc:docMk/>
            <pc:sldMk cId="1893415248" sldId="271"/>
            <ac:spMk id="7" creationId="{00000000-0000-0000-0000-000000000000}"/>
          </ac:spMkLst>
        </pc:spChg>
      </pc:sldChg>
      <pc:sldChg chg="modSp">
        <pc:chgData name="Jan van Os" userId="a711d1f5-165c-4c77-94cb-7a127e45cd8a" providerId="ADAL" clId="{74B60330-0335-478C-9D68-FAFDE283EB33}" dt="2022-02-14T08:57:10.063" v="9"/>
        <pc:sldMkLst>
          <pc:docMk/>
          <pc:sldMk cId="1003777256" sldId="272"/>
        </pc:sldMkLst>
        <pc:spChg chg="mod">
          <ac:chgData name="Jan van Os" userId="a711d1f5-165c-4c77-94cb-7a127e45cd8a" providerId="ADAL" clId="{74B60330-0335-478C-9D68-FAFDE283EB33}" dt="2022-02-14T08:57:10.063" v="9"/>
          <ac:spMkLst>
            <pc:docMk/>
            <pc:sldMk cId="1003777256" sldId="272"/>
            <ac:spMk id="7" creationId="{00000000-0000-0000-0000-000000000000}"/>
          </ac:spMkLst>
        </pc:spChg>
      </pc:sldChg>
      <pc:sldChg chg="modSp">
        <pc:chgData name="Jan van Os" userId="a711d1f5-165c-4c77-94cb-7a127e45cd8a" providerId="ADAL" clId="{74B60330-0335-478C-9D68-FAFDE283EB33}" dt="2022-02-14T08:57:10.063" v="9"/>
        <pc:sldMkLst>
          <pc:docMk/>
          <pc:sldMk cId="1219253841" sldId="273"/>
        </pc:sldMkLst>
        <pc:spChg chg="mod">
          <ac:chgData name="Jan van Os" userId="a711d1f5-165c-4c77-94cb-7a127e45cd8a" providerId="ADAL" clId="{74B60330-0335-478C-9D68-FAFDE283EB33}" dt="2022-02-14T08:57:10.063" v="9"/>
          <ac:spMkLst>
            <pc:docMk/>
            <pc:sldMk cId="1219253841" sldId="273"/>
            <ac:spMk id="7" creationId="{00000000-0000-0000-0000-000000000000}"/>
          </ac:spMkLst>
        </pc:spChg>
      </pc:sldChg>
      <pc:sldChg chg="delSp modSp del mod">
        <pc:chgData name="Jan van Os" userId="a711d1f5-165c-4c77-94cb-7a127e45cd8a" providerId="ADAL" clId="{74B60330-0335-478C-9D68-FAFDE283EB33}" dt="2022-02-14T09:01:06.171" v="11" actId="2696"/>
        <pc:sldMkLst>
          <pc:docMk/>
          <pc:sldMk cId="3504268074" sldId="274"/>
        </pc:sldMkLst>
        <pc:spChg chg="mod">
          <ac:chgData name="Jan van Os" userId="a711d1f5-165c-4c77-94cb-7a127e45cd8a" providerId="ADAL" clId="{74B60330-0335-478C-9D68-FAFDE283EB33}" dt="2022-02-14T08:57:10.063" v="9"/>
          <ac:spMkLst>
            <pc:docMk/>
            <pc:sldMk cId="3504268074" sldId="274"/>
            <ac:spMk id="7" creationId="{00000000-0000-0000-0000-000000000000}"/>
          </ac:spMkLst>
        </pc:spChg>
        <pc:picChg chg="del">
          <ac:chgData name="Jan van Os" userId="a711d1f5-165c-4c77-94cb-7a127e45cd8a" providerId="ADAL" clId="{74B60330-0335-478C-9D68-FAFDE283EB33}" dt="2022-02-14T09:01:03.869" v="10" actId="478"/>
          <ac:picMkLst>
            <pc:docMk/>
            <pc:sldMk cId="3504268074" sldId="274"/>
            <ac:picMk id="4" creationId="{CCCACF9F-D3B0-46CB-9E57-642D519FC8C3}"/>
          </ac:picMkLst>
        </pc:picChg>
      </pc:sldChg>
    </pc:docChg>
  </pc:docChgLst>
  <pc:docChgLst>
    <pc:chgData name="Jan van Os" userId="a711d1f5-165c-4c77-94cb-7a127e45cd8a" providerId="ADAL" clId="{642AC047-5C78-4A62-BE04-3A252849676F}"/>
    <pc:docChg chg="custSel modSld">
      <pc:chgData name="Jan van Os" userId="a711d1f5-165c-4c77-94cb-7a127e45cd8a" providerId="ADAL" clId="{642AC047-5C78-4A62-BE04-3A252849676F}" dt="2021-10-01T11:01:30.579" v="0" actId="313"/>
      <pc:docMkLst>
        <pc:docMk/>
      </pc:docMkLst>
      <pc:sldChg chg="modSp mod">
        <pc:chgData name="Jan van Os" userId="a711d1f5-165c-4c77-94cb-7a127e45cd8a" providerId="ADAL" clId="{642AC047-5C78-4A62-BE04-3A252849676F}" dt="2021-10-01T11:01:30.579" v="0" actId="313"/>
        <pc:sldMkLst>
          <pc:docMk/>
          <pc:sldMk cId="2822508444" sldId="268"/>
        </pc:sldMkLst>
        <pc:spChg chg="mod">
          <ac:chgData name="Jan van Os" userId="a711d1f5-165c-4c77-94cb-7a127e45cd8a" providerId="ADAL" clId="{642AC047-5C78-4A62-BE04-3A252849676F}" dt="2021-10-01T11:01:30.579" v="0" actId="313"/>
          <ac:spMkLst>
            <pc:docMk/>
            <pc:sldMk cId="2822508444" sldId="268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lang="nl-NL" smtClean="0"/>
              <a:pPr marL="25400">
                <a:lnSpc>
                  <a:spcPts val="1645"/>
                </a:lnSpc>
              </a:pPr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" y="0"/>
            <a:ext cx="12177183" cy="1231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k object 17"/>
          <p:cNvSpPr/>
          <p:nvPr/>
        </p:nvSpPr>
        <p:spPr>
          <a:xfrm>
            <a:off x="5181600" y="134937"/>
            <a:ext cx="5994400" cy="11604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k object 18"/>
          <p:cNvSpPr/>
          <p:nvPr/>
        </p:nvSpPr>
        <p:spPr>
          <a:xfrm>
            <a:off x="1036320" y="1618827"/>
            <a:ext cx="524933" cy="2836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187E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lang="nl-NL" smtClean="0"/>
              <a:pPr marL="25400">
                <a:lnSpc>
                  <a:spcPts val="1645"/>
                </a:lnSpc>
              </a:pPr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187E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lang="nl-NL" smtClean="0"/>
              <a:pPr marL="25400">
                <a:lnSpc>
                  <a:spcPts val="1645"/>
                </a:lnSpc>
              </a:pPr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187E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lang="nl-NL" smtClean="0"/>
              <a:pPr marL="25400">
                <a:lnSpc>
                  <a:spcPts val="1645"/>
                </a:lnSpc>
              </a:pPr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lang="nl-NL" smtClean="0"/>
              <a:pPr marL="25400">
                <a:lnSpc>
                  <a:spcPts val="1645"/>
                </a:lnSpc>
              </a:pPr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" y="0"/>
            <a:ext cx="12177183" cy="1231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k object 17"/>
          <p:cNvSpPr/>
          <p:nvPr/>
        </p:nvSpPr>
        <p:spPr>
          <a:xfrm>
            <a:off x="5181600" y="134937"/>
            <a:ext cx="5994400" cy="116046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04152" y="1483360"/>
            <a:ext cx="8383693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187E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05848" y="2505265"/>
            <a:ext cx="838030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88887" y="6294008"/>
            <a:ext cx="199812" cy="4103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lang="nl-NL" smtClean="0"/>
              <a:pPr marL="25400">
                <a:lnSpc>
                  <a:spcPts val="1645"/>
                </a:lnSpc>
              </a:pPr>
              <a:t>‹nr.›</a:t>
            </a:fld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29790" y="1504527"/>
            <a:ext cx="393700" cy="283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0665" y="1369060"/>
            <a:ext cx="39020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Keuzedeel</a:t>
            </a:r>
            <a:r>
              <a:rPr spc="-50" dirty="0"/>
              <a:t> </a:t>
            </a:r>
            <a:r>
              <a:rPr spc="-10" dirty="0"/>
              <a:t>Frontend</a:t>
            </a:r>
          </a:p>
        </p:txBody>
      </p:sp>
      <p:sp>
        <p:nvSpPr>
          <p:cNvPr id="4" name="object 4"/>
          <p:cNvSpPr/>
          <p:nvPr/>
        </p:nvSpPr>
        <p:spPr>
          <a:xfrm>
            <a:off x="2415355" y="2577480"/>
            <a:ext cx="77343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86000" y="609600"/>
            <a:ext cx="1219200" cy="257122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1275" rIns="0" bIns="0" rtlCol="0">
            <a:spAutoFit/>
          </a:bodyPr>
          <a:lstStyle/>
          <a:p>
            <a:pPr marL="167640">
              <a:spcBef>
                <a:spcPts val="325"/>
              </a:spcBef>
            </a:pPr>
            <a:r>
              <a:rPr lang="nl-NL" sz="1400" b="1" spc="-5" dirty="0" err="1">
                <a:solidFill>
                  <a:srgbClr val="FFFFFF"/>
                </a:solidFill>
                <a:latin typeface="Arial"/>
                <a:cs typeface="Arial"/>
              </a:rPr>
              <a:t>Frontend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2114" y="1483360"/>
            <a:ext cx="36791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nl-NL" spc="-10" dirty="0"/>
              <a:t>Case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990600" y="2588497"/>
            <a:ext cx="10591800" cy="37092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800"/>
              </a:lnSpc>
              <a:spcBef>
                <a:spcPts val="100"/>
              </a:spcBef>
            </a:pPr>
            <a:r>
              <a:rPr lang="nl-NL" sz="2800" b="1" spc="-5" dirty="0">
                <a:solidFill>
                  <a:srgbClr val="FF0000"/>
                </a:solidFill>
                <a:latin typeface="Arial"/>
                <a:cs typeface="Arial"/>
              </a:rPr>
              <a:t>Criteria:</a:t>
            </a:r>
          </a:p>
          <a:p>
            <a:pPr marL="12700" marR="5080">
              <a:lnSpc>
                <a:spcPct val="119800"/>
              </a:lnSpc>
              <a:spcBef>
                <a:spcPts val="100"/>
              </a:spcBef>
            </a:pPr>
            <a:endParaRPr lang="nl-NL" sz="2800" spc="-5" dirty="0">
              <a:latin typeface="Arial"/>
              <a:cs typeface="Arial"/>
            </a:endParaRPr>
          </a:p>
          <a:p>
            <a:pPr marL="12700" marR="5080">
              <a:lnSpc>
                <a:spcPct val="119800"/>
              </a:lnSpc>
              <a:spcBef>
                <a:spcPts val="100"/>
              </a:spcBef>
            </a:pPr>
            <a:r>
              <a:rPr lang="nl-NL" sz="2800" spc="-5" dirty="0">
                <a:latin typeface="Arial"/>
                <a:cs typeface="Arial"/>
              </a:rPr>
              <a:t>Gebruik het front-end framework wat uit je onderzoek is gekomen.</a:t>
            </a:r>
          </a:p>
          <a:p>
            <a:pPr marL="12700" marR="5080">
              <a:lnSpc>
                <a:spcPct val="119800"/>
              </a:lnSpc>
              <a:spcBef>
                <a:spcPts val="100"/>
              </a:spcBef>
            </a:pPr>
            <a:endParaRPr lang="nl-NL" sz="2800" spc="-5" dirty="0">
              <a:latin typeface="Arial"/>
              <a:cs typeface="Arial"/>
            </a:endParaRPr>
          </a:p>
          <a:p>
            <a:pPr marL="12700" marR="5080">
              <a:lnSpc>
                <a:spcPct val="119800"/>
              </a:lnSpc>
              <a:spcBef>
                <a:spcPts val="100"/>
              </a:spcBef>
            </a:pPr>
            <a:r>
              <a:rPr lang="nl-NL" sz="2800" b="1" spc="-5" dirty="0">
                <a:solidFill>
                  <a:schemeClr val="accent1"/>
                </a:solidFill>
                <a:latin typeface="Arial"/>
                <a:cs typeface="Arial"/>
              </a:rPr>
              <a:t>Let op: </a:t>
            </a:r>
          </a:p>
          <a:p>
            <a:pPr marL="469900" marR="5080" indent="-457200">
              <a:lnSpc>
                <a:spcPct val="1198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nl-NL" sz="2800" spc="-5" dirty="0">
                <a:latin typeface="Arial"/>
                <a:cs typeface="Arial"/>
              </a:rPr>
              <a:t>Usability</a:t>
            </a:r>
          </a:p>
          <a:p>
            <a:pPr marL="469900" marR="5080" indent="-457200">
              <a:lnSpc>
                <a:spcPct val="1198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nl-NL" sz="2800" spc="-5" dirty="0">
                <a:latin typeface="Arial"/>
                <a:cs typeface="Arial"/>
              </a:rPr>
              <a:t>Vormgeving (huisstijl)</a:t>
            </a:r>
          </a:p>
        </p:txBody>
      </p:sp>
      <p:sp>
        <p:nvSpPr>
          <p:cNvPr id="6" name="object 6"/>
          <p:cNvSpPr/>
          <p:nvPr/>
        </p:nvSpPr>
        <p:spPr>
          <a:xfrm>
            <a:off x="9409113" y="6248400"/>
            <a:ext cx="573405" cy="349250"/>
          </a:xfrm>
          <a:custGeom>
            <a:avLst/>
            <a:gdLst/>
            <a:ahLst/>
            <a:cxnLst/>
            <a:rect l="l" t="t" r="r" b="b"/>
            <a:pathLst>
              <a:path w="573404" h="349250">
                <a:moveTo>
                  <a:pt x="0" y="349250"/>
                </a:moveTo>
                <a:lnTo>
                  <a:pt x="573087" y="349250"/>
                </a:lnTo>
                <a:lnTo>
                  <a:pt x="573087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solidFill>
            <a:srgbClr val="009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86000" y="609600"/>
            <a:ext cx="1219200" cy="257122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1275" rIns="0" bIns="0" rtlCol="0">
            <a:spAutoFit/>
          </a:bodyPr>
          <a:lstStyle/>
          <a:p>
            <a:pPr marL="167640">
              <a:spcBef>
                <a:spcPts val="325"/>
              </a:spcBef>
            </a:pPr>
            <a:r>
              <a:rPr lang="nl-NL" sz="1400" b="1" spc="-5" dirty="0" err="1">
                <a:solidFill>
                  <a:srgbClr val="FFFFFF"/>
                </a:solidFill>
                <a:latin typeface="Arial"/>
                <a:cs typeface="Arial"/>
              </a:rPr>
              <a:t>Frontend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800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2114" y="1483360"/>
            <a:ext cx="36791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nl-NL" spc="-10" dirty="0"/>
              <a:t>Case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990600" y="2250784"/>
            <a:ext cx="10591800" cy="3787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800"/>
              </a:lnSpc>
              <a:spcBef>
                <a:spcPts val="100"/>
              </a:spcBef>
            </a:pPr>
            <a:r>
              <a:rPr lang="nl-NL" sz="2000" spc="-5" dirty="0">
                <a:solidFill>
                  <a:srgbClr val="FF0000"/>
                </a:solidFill>
                <a:latin typeface="Arial"/>
                <a:cs typeface="Arial"/>
              </a:rPr>
              <a:t>Begin met: </a:t>
            </a:r>
          </a:p>
          <a:p>
            <a:pPr marL="469900" marR="5080" indent="-457200">
              <a:lnSpc>
                <a:spcPct val="1198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nl-NL" sz="2000" spc="-5" dirty="0">
                <a:solidFill>
                  <a:srgbClr val="FF0000"/>
                </a:solidFill>
                <a:latin typeface="Arial"/>
                <a:cs typeface="Arial"/>
              </a:rPr>
              <a:t>doelgroep onderzoek</a:t>
            </a:r>
          </a:p>
          <a:p>
            <a:pPr marL="469900" marR="5080" indent="-457200">
              <a:lnSpc>
                <a:spcPct val="1198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nl-NL" sz="2000" spc="-5" dirty="0">
                <a:solidFill>
                  <a:srgbClr val="FF0000"/>
                </a:solidFill>
                <a:latin typeface="Arial"/>
                <a:cs typeface="Arial"/>
              </a:rPr>
              <a:t>Excel document analyseren</a:t>
            </a:r>
          </a:p>
          <a:p>
            <a:pPr marL="469900" marR="5080" indent="-457200">
              <a:lnSpc>
                <a:spcPct val="1198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nl-NL" sz="2000" spc="-5" dirty="0">
                <a:solidFill>
                  <a:srgbClr val="FF0000"/>
                </a:solidFill>
                <a:latin typeface="Arial"/>
                <a:cs typeface="Arial"/>
              </a:rPr>
              <a:t>Uitdenken hoe je het kunt verbeteren</a:t>
            </a:r>
          </a:p>
          <a:p>
            <a:pPr marL="469900" marR="5080" indent="-457200">
              <a:lnSpc>
                <a:spcPct val="1198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nl-NL" sz="2000" spc="-5" dirty="0">
                <a:solidFill>
                  <a:srgbClr val="FF0000"/>
                </a:solidFill>
                <a:latin typeface="Arial"/>
                <a:cs typeface="Arial"/>
              </a:rPr>
              <a:t>Ontwerpen / Schetsen</a:t>
            </a:r>
          </a:p>
          <a:p>
            <a:pPr marL="469900" marR="5080" indent="-457200">
              <a:lnSpc>
                <a:spcPct val="1198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nl-NL" sz="2000" spc="-5" dirty="0">
                <a:solidFill>
                  <a:srgbClr val="FF0000"/>
                </a:solidFill>
                <a:latin typeface="Arial"/>
                <a:cs typeface="Arial"/>
              </a:rPr>
              <a:t>Planning maken voor jezelf</a:t>
            </a:r>
          </a:p>
          <a:p>
            <a:pPr marL="469900" marR="5080" indent="-457200">
              <a:lnSpc>
                <a:spcPct val="1198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nl-NL" sz="2000" spc="-5" dirty="0">
              <a:solidFill>
                <a:srgbClr val="FF0000"/>
              </a:solidFill>
              <a:latin typeface="Arial"/>
              <a:cs typeface="Arial"/>
            </a:endParaRPr>
          </a:p>
          <a:p>
            <a:pPr marL="12700" marR="5080">
              <a:lnSpc>
                <a:spcPct val="119800"/>
              </a:lnSpc>
              <a:spcBef>
                <a:spcPts val="100"/>
              </a:spcBef>
            </a:pPr>
            <a:endParaRPr lang="nl-NL" sz="2000" spc="-5" dirty="0">
              <a:solidFill>
                <a:srgbClr val="FF0000"/>
              </a:solidFill>
              <a:latin typeface="Arial"/>
              <a:cs typeface="Arial"/>
            </a:endParaRPr>
          </a:p>
          <a:p>
            <a:pPr marL="12700" marR="5080">
              <a:lnSpc>
                <a:spcPct val="119800"/>
              </a:lnSpc>
              <a:spcBef>
                <a:spcPts val="100"/>
              </a:spcBef>
            </a:pPr>
            <a:r>
              <a:rPr lang="nl-NL" sz="2000" spc="-5" dirty="0">
                <a:solidFill>
                  <a:srgbClr val="FF0000"/>
                </a:solidFill>
                <a:latin typeface="Arial"/>
                <a:cs typeface="Arial"/>
              </a:rPr>
              <a:t>Daarna:</a:t>
            </a:r>
          </a:p>
          <a:p>
            <a:pPr marL="355600" marR="5080" indent="-342900">
              <a:lnSpc>
                <a:spcPct val="1198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nl-NL" sz="2000" spc="-5" dirty="0">
                <a:solidFill>
                  <a:srgbClr val="FF0000"/>
                </a:solidFill>
                <a:latin typeface="Arial"/>
                <a:cs typeface="Arial"/>
              </a:rPr>
              <a:t>Bouwen</a:t>
            </a:r>
            <a:endParaRPr lang="nl-NL" sz="2000" spc="-5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86000" y="609600"/>
            <a:ext cx="1219200" cy="257122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1275" rIns="0" bIns="0" rtlCol="0">
            <a:spAutoFit/>
          </a:bodyPr>
          <a:lstStyle/>
          <a:p>
            <a:pPr marL="167640">
              <a:spcBef>
                <a:spcPts val="325"/>
              </a:spcBef>
            </a:pPr>
            <a:r>
              <a:rPr lang="nl-NL" sz="1400" b="1" spc="-5" dirty="0" err="1">
                <a:solidFill>
                  <a:srgbClr val="FFFFFF"/>
                </a:solidFill>
                <a:latin typeface="Arial"/>
                <a:cs typeface="Arial"/>
              </a:rPr>
              <a:t>Frontend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11</a:t>
            </a:fld>
            <a:endParaRPr dirty="0"/>
          </a:p>
        </p:txBody>
      </p:sp>
      <p:sp>
        <p:nvSpPr>
          <p:cNvPr id="3" name="Tekstvak 2"/>
          <p:cNvSpPr txBox="1"/>
          <p:nvPr/>
        </p:nvSpPr>
        <p:spPr>
          <a:xfrm>
            <a:off x="3581400" y="5426109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u="sng" dirty="0"/>
              <a:t>Deadline: vandaag</a:t>
            </a:r>
          </a:p>
        </p:txBody>
      </p:sp>
      <p:sp>
        <p:nvSpPr>
          <p:cNvPr id="9" name="Rechteraccolade 8"/>
          <p:cNvSpPr/>
          <p:nvPr/>
        </p:nvSpPr>
        <p:spPr>
          <a:xfrm rot="5400000">
            <a:off x="4095750" y="1369687"/>
            <a:ext cx="609600" cy="742950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3415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2114" y="1483360"/>
            <a:ext cx="36791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nl-NL" spc="-10" dirty="0"/>
              <a:t>Case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990600" y="2588497"/>
            <a:ext cx="10591800" cy="17509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800"/>
              </a:lnSpc>
              <a:spcBef>
                <a:spcPts val="100"/>
              </a:spcBef>
            </a:pPr>
            <a:r>
              <a:rPr lang="nl-NL" sz="2800" spc="-5" dirty="0">
                <a:solidFill>
                  <a:srgbClr val="FF0000"/>
                </a:solidFill>
                <a:latin typeface="Arial"/>
                <a:cs typeface="Arial"/>
              </a:rPr>
              <a:t>Download start-kit via  </a:t>
            </a:r>
            <a:r>
              <a:rPr lang="nl-NL" sz="4000" b="1" u="sng" dirty="0">
                <a:solidFill>
                  <a:schemeClr val="accent1"/>
                </a:solidFill>
              </a:rPr>
              <a:t>https://elo.glu.nl/file/keuzedeelfrontendzip</a:t>
            </a:r>
            <a:endParaRPr lang="nl-NL" sz="2800" u="sng" spc="-5" dirty="0">
              <a:solidFill>
                <a:schemeClr val="accent1"/>
              </a:solidFill>
              <a:latin typeface="Arial"/>
              <a:cs typeface="Arial"/>
            </a:endParaRPr>
          </a:p>
          <a:p>
            <a:pPr marL="12700" marR="5080">
              <a:lnSpc>
                <a:spcPct val="119800"/>
              </a:lnSpc>
              <a:spcBef>
                <a:spcPts val="100"/>
              </a:spcBef>
            </a:pPr>
            <a:endParaRPr lang="nl-NL" sz="2800" spc="-5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409113" y="6248400"/>
            <a:ext cx="573405" cy="349250"/>
          </a:xfrm>
          <a:custGeom>
            <a:avLst/>
            <a:gdLst/>
            <a:ahLst/>
            <a:cxnLst/>
            <a:rect l="l" t="t" r="r" b="b"/>
            <a:pathLst>
              <a:path w="573404" h="349250">
                <a:moveTo>
                  <a:pt x="0" y="349250"/>
                </a:moveTo>
                <a:lnTo>
                  <a:pt x="573087" y="349250"/>
                </a:lnTo>
                <a:lnTo>
                  <a:pt x="573087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solidFill>
            <a:srgbClr val="009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86000" y="609600"/>
            <a:ext cx="1219200" cy="257122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1275" rIns="0" bIns="0" rtlCol="0">
            <a:spAutoFit/>
          </a:bodyPr>
          <a:lstStyle/>
          <a:p>
            <a:pPr marL="167640">
              <a:spcBef>
                <a:spcPts val="325"/>
              </a:spcBef>
            </a:pPr>
            <a:r>
              <a:rPr lang="nl-NL" sz="1400" b="1" spc="-5" dirty="0" err="1">
                <a:solidFill>
                  <a:srgbClr val="FFFFFF"/>
                </a:solidFill>
                <a:latin typeface="Arial"/>
                <a:cs typeface="Arial"/>
              </a:rPr>
              <a:t>Frontend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3777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29790" y="1504527"/>
            <a:ext cx="393700" cy="283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0664" y="1369060"/>
            <a:ext cx="38582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nl-NL" spc="-10" dirty="0"/>
              <a:t>Vandaag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2286000" y="609600"/>
            <a:ext cx="1219200" cy="257122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1275" rIns="0" bIns="0" rtlCol="0">
            <a:spAutoFit/>
          </a:bodyPr>
          <a:lstStyle/>
          <a:p>
            <a:pPr marL="167640">
              <a:spcBef>
                <a:spcPts val="325"/>
              </a:spcBef>
            </a:pPr>
            <a:r>
              <a:rPr lang="nl-NL" sz="1400" b="1" spc="-5" dirty="0" err="1">
                <a:solidFill>
                  <a:srgbClr val="FFFFFF"/>
                </a:solidFill>
                <a:latin typeface="Arial"/>
                <a:cs typeface="Arial"/>
              </a:rPr>
              <a:t>Frontend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2440940" y="2238566"/>
            <a:ext cx="6703060" cy="26750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spcBef>
                <a:spcPts val="100"/>
              </a:spcBef>
              <a:buFontTx/>
              <a:buChar char="-"/>
            </a:pPr>
            <a:r>
              <a:rPr lang="nl-NL" sz="2400" b="1" spc="-5" dirty="0">
                <a:latin typeface="Arial"/>
                <a:cs typeface="Arial"/>
              </a:rPr>
              <a:t>Inleveren onderzoek</a:t>
            </a:r>
          </a:p>
          <a:p>
            <a:pPr marL="12700">
              <a:spcBef>
                <a:spcPts val="100"/>
              </a:spcBef>
            </a:pPr>
            <a:endParaRPr lang="nl-NL" sz="2400" b="1" spc="-5" dirty="0">
              <a:latin typeface="Arial"/>
              <a:cs typeface="Arial"/>
            </a:endParaRPr>
          </a:p>
          <a:p>
            <a:pPr marL="298450" indent="-285750">
              <a:spcBef>
                <a:spcPts val="100"/>
              </a:spcBef>
              <a:buFontTx/>
              <a:buChar char="-"/>
            </a:pPr>
            <a:r>
              <a:rPr lang="nl-NL" sz="2400" b="1" spc="-5" dirty="0">
                <a:latin typeface="Arial"/>
                <a:cs typeface="Arial"/>
              </a:rPr>
              <a:t>Case presentatie</a:t>
            </a:r>
          </a:p>
          <a:p>
            <a:pPr marL="298450" indent="-285750">
              <a:spcBef>
                <a:spcPts val="100"/>
              </a:spcBef>
              <a:buFontTx/>
              <a:buChar char="-"/>
            </a:pPr>
            <a:endParaRPr lang="nl-NL" sz="2400" b="1" spc="-5" dirty="0">
              <a:latin typeface="Arial"/>
              <a:cs typeface="Arial"/>
            </a:endParaRPr>
          </a:p>
          <a:p>
            <a:pPr marL="298450" indent="-285750">
              <a:spcBef>
                <a:spcPts val="100"/>
              </a:spcBef>
              <a:buFontTx/>
              <a:buChar char="-"/>
            </a:pPr>
            <a:r>
              <a:rPr lang="nl-NL" sz="2400" b="1" spc="-5" dirty="0">
                <a:latin typeface="Arial"/>
                <a:cs typeface="Arial"/>
              </a:rPr>
              <a:t>Doelgroep onderzoek</a:t>
            </a:r>
          </a:p>
          <a:p>
            <a:pPr marL="298450" indent="-285750">
              <a:spcBef>
                <a:spcPts val="100"/>
              </a:spcBef>
              <a:buFontTx/>
              <a:buChar char="-"/>
            </a:pPr>
            <a:endParaRPr lang="nl-NL" sz="2400" b="1" spc="-5" dirty="0">
              <a:latin typeface="Arial"/>
              <a:cs typeface="Arial"/>
            </a:endParaRPr>
          </a:p>
          <a:p>
            <a:pPr marL="298450" indent="-285750">
              <a:spcBef>
                <a:spcPts val="100"/>
              </a:spcBef>
              <a:buFontTx/>
              <a:buChar char="-"/>
            </a:pPr>
            <a:r>
              <a:rPr lang="nl-NL" sz="2400" b="1" spc="-5" dirty="0">
                <a:latin typeface="Arial"/>
                <a:cs typeface="Arial"/>
              </a:rPr>
              <a:t>Framework gebruiken voor de case</a:t>
            </a:r>
          </a:p>
        </p:txBody>
      </p:sp>
    </p:spTree>
    <p:extLst>
      <p:ext uri="{BB962C8B-B14F-4D97-AF65-F5344CB8AC3E}">
        <p14:creationId xmlns:p14="http://schemas.microsoft.com/office/powerpoint/2010/main" val="909389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29790" y="1504527"/>
            <a:ext cx="393700" cy="283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0664" y="1369060"/>
            <a:ext cx="38582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Scouting</a:t>
            </a:r>
            <a:r>
              <a:rPr spc="-60" dirty="0"/>
              <a:t> </a:t>
            </a:r>
            <a:r>
              <a:rPr spc="-5" dirty="0"/>
              <a:t>Nederland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86000" y="609600"/>
            <a:ext cx="1219200" cy="257122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1275" rIns="0" bIns="0" rtlCol="0">
            <a:spAutoFit/>
          </a:bodyPr>
          <a:lstStyle/>
          <a:p>
            <a:pPr marL="167640">
              <a:spcBef>
                <a:spcPts val="325"/>
              </a:spcBef>
            </a:pPr>
            <a:r>
              <a:rPr lang="nl-NL" sz="1400" b="1" spc="-5" dirty="0" err="1">
                <a:solidFill>
                  <a:srgbClr val="FFFFFF"/>
                </a:solidFill>
                <a:latin typeface="Arial"/>
                <a:cs typeface="Arial"/>
              </a:rPr>
              <a:t>Frontend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0" y="3802036"/>
            <a:ext cx="9144000" cy="1524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1" y="2132851"/>
            <a:ext cx="9125693" cy="1523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99851" y="4722913"/>
            <a:ext cx="1659547" cy="15567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2115" y="1483360"/>
            <a:ext cx="51060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SCOUTING</a:t>
            </a:r>
            <a:r>
              <a:rPr spc="-45" dirty="0"/>
              <a:t> </a:t>
            </a:r>
            <a:r>
              <a:rPr spc="-5" dirty="0"/>
              <a:t>(NEDERLAND)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0939" y="2238565"/>
            <a:ext cx="17183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Soorten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Scouting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40939" y="2485810"/>
            <a:ext cx="107314" cy="78803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spcBef>
                <a:spcPts val="420"/>
              </a:spcBef>
            </a:pPr>
            <a:r>
              <a:rPr sz="1400" dirty="0">
                <a:latin typeface="Wingdings"/>
                <a:cs typeface="Wingdings"/>
              </a:rPr>
              <a:t></a:t>
            </a:r>
            <a:endParaRPr sz="1400">
              <a:latin typeface="Wingdings"/>
              <a:cs typeface="Wingdings"/>
            </a:endParaRPr>
          </a:p>
          <a:p>
            <a:pPr marL="12700">
              <a:spcBef>
                <a:spcPts val="320"/>
              </a:spcBef>
            </a:pPr>
            <a:r>
              <a:rPr sz="1400" dirty="0">
                <a:latin typeface="Wingdings"/>
                <a:cs typeface="Wingdings"/>
              </a:rPr>
              <a:t></a:t>
            </a:r>
            <a:endParaRPr sz="1400">
              <a:latin typeface="Wingdings"/>
              <a:cs typeface="Wingdings"/>
            </a:endParaRPr>
          </a:p>
          <a:p>
            <a:pPr marL="12700">
              <a:spcBef>
                <a:spcPts val="320"/>
              </a:spcBef>
            </a:pPr>
            <a:r>
              <a:rPr sz="1400" dirty="0">
                <a:latin typeface="Wingdings"/>
                <a:cs typeface="Wingdings"/>
              </a:rPr>
              <a:t>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14040" y="2485810"/>
            <a:ext cx="499109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100"/>
              </a:lnSpc>
              <a:spcBef>
                <a:spcPts val="100"/>
              </a:spcBef>
            </a:pPr>
            <a:r>
              <a:rPr sz="1400" i="1" spc="-5" dirty="0">
                <a:latin typeface="Arial"/>
                <a:cs typeface="Arial"/>
              </a:rPr>
              <a:t>Land  </a:t>
            </a:r>
            <a:r>
              <a:rPr sz="1400" i="1" dirty="0">
                <a:latin typeface="Arial"/>
                <a:cs typeface="Arial"/>
              </a:rPr>
              <a:t>W</a:t>
            </a:r>
            <a:r>
              <a:rPr sz="1400" i="1" spc="-5" dirty="0">
                <a:latin typeface="Arial"/>
                <a:cs typeface="Arial"/>
              </a:rPr>
              <a:t>ate</a:t>
            </a:r>
            <a:r>
              <a:rPr sz="1400" i="1" dirty="0">
                <a:latin typeface="Arial"/>
                <a:cs typeface="Arial"/>
              </a:rPr>
              <a:t>r  </a:t>
            </a:r>
            <a:r>
              <a:rPr sz="1400" i="1" spc="-5" dirty="0">
                <a:latin typeface="Arial"/>
                <a:cs typeface="Arial"/>
              </a:rPr>
              <a:t>Lucht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40939" y="3589045"/>
            <a:ext cx="166306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Leeftijdsgroepen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14039" y="3828631"/>
            <a:ext cx="963294" cy="149479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spcBef>
                <a:spcPts val="509"/>
              </a:spcBef>
            </a:pPr>
            <a:r>
              <a:rPr sz="1600" b="1" dirty="0">
                <a:latin typeface="Arial"/>
                <a:cs typeface="Arial"/>
              </a:rPr>
              <a:t>5 -7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jaar</a:t>
            </a:r>
            <a:endParaRPr sz="1600">
              <a:latin typeface="Arial"/>
              <a:cs typeface="Arial"/>
            </a:endParaRPr>
          </a:p>
          <a:p>
            <a:pPr marL="12700">
              <a:spcBef>
                <a:spcPts val="415"/>
              </a:spcBef>
            </a:pPr>
            <a:r>
              <a:rPr sz="1600" b="1" spc="-5" dirty="0">
                <a:latin typeface="Arial"/>
                <a:cs typeface="Arial"/>
              </a:rPr>
              <a:t>7-11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jaar</a:t>
            </a:r>
            <a:endParaRPr sz="1600">
              <a:latin typeface="Arial"/>
              <a:cs typeface="Arial"/>
            </a:endParaRPr>
          </a:p>
          <a:p>
            <a:pPr marL="12700">
              <a:spcBef>
                <a:spcPts val="380"/>
              </a:spcBef>
            </a:pPr>
            <a:r>
              <a:rPr sz="1600" b="1" spc="-5" dirty="0">
                <a:latin typeface="Arial"/>
                <a:cs typeface="Arial"/>
              </a:rPr>
              <a:t>11-15</a:t>
            </a:r>
            <a:r>
              <a:rPr sz="1600" b="1" spc="-8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jaar</a:t>
            </a:r>
            <a:endParaRPr sz="1600">
              <a:latin typeface="Arial"/>
              <a:cs typeface="Arial"/>
            </a:endParaRPr>
          </a:p>
          <a:p>
            <a:pPr marL="12700">
              <a:spcBef>
                <a:spcPts val="380"/>
              </a:spcBef>
            </a:pPr>
            <a:r>
              <a:rPr sz="1600" b="1" spc="-5" dirty="0">
                <a:latin typeface="Arial"/>
                <a:cs typeface="Arial"/>
              </a:rPr>
              <a:t>15-18</a:t>
            </a:r>
            <a:r>
              <a:rPr sz="1600" b="1" spc="-8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jaar</a:t>
            </a:r>
            <a:endParaRPr sz="1600">
              <a:latin typeface="Arial"/>
              <a:cs typeface="Arial"/>
            </a:endParaRPr>
          </a:p>
          <a:p>
            <a:pPr marL="12700">
              <a:spcBef>
                <a:spcPts val="380"/>
              </a:spcBef>
            </a:pPr>
            <a:r>
              <a:rPr sz="1600" b="1" spc="-5" dirty="0">
                <a:latin typeface="Arial"/>
                <a:cs typeface="Arial"/>
              </a:rPr>
              <a:t>18-21</a:t>
            </a:r>
            <a:r>
              <a:rPr sz="1600" b="1" spc="-8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jaar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69739" y="3828631"/>
            <a:ext cx="1254760" cy="1494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20200"/>
              </a:lnSpc>
              <a:spcBef>
                <a:spcPts val="125"/>
              </a:spcBef>
            </a:pPr>
            <a:r>
              <a:rPr sz="1600" b="1" spc="-5" dirty="0">
                <a:latin typeface="Arial"/>
                <a:cs typeface="Arial"/>
              </a:rPr>
              <a:t>Bevers  Welpen  Scouts  Explores  </a:t>
            </a:r>
            <a:r>
              <a:rPr sz="1600" b="1" spc="-10" dirty="0">
                <a:latin typeface="Arial"/>
                <a:cs typeface="Arial"/>
              </a:rPr>
              <a:t>R</a:t>
            </a:r>
            <a:r>
              <a:rPr sz="1600" b="1" spc="-5" dirty="0">
                <a:latin typeface="Arial"/>
                <a:cs typeface="Arial"/>
              </a:rPr>
              <a:t>ove</a:t>
            </a:r>
            <a:r>
              <a:rPr sz="1600" b="1" dirty="0">
                <a:latin typeface="Arial"/>
                <a:cs typeface="Arial"/>
              </a:rPr>
              <a:t>r</a:t>
            </a:r>
            <a:r>
              <a:rPr sz="1600" b="1" spc="-5" dirty="0">
                <a:latin typeface="Arial"/>
                <a:cs typeface="Arial"/>
              </a:rPr>
              <a:t>scou</a:t>
            </a:r>
            <a:r>
              <a:rPr sz="1600" b="1" dirty="0">
                <a:latin typeface="Arial"/>
                <a:cs typeface="Arial"/>
              </a:rPr>
              <a:t>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40940" y="3828632"/>
            <a:ext cx="118745" cy="1786889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spcBef>
                <a:spcPts val="509"/>
              </a:spcBef>
            </a:pPr>
            <a:r>
              <a:rPr sz="1600" dirty="0">
                <a:latin typeface="Wingdings"/>
                <a:cs typeface="Wingdings"/>
              </a:rPr>
              <a:t></a:t>
            </a:r>
            <a:endParaRPr sz="1600">
              <a:latin typeface="Wingdings"/>
              <a:cs typeface="Wingdings"/>
            </a:endParaRPr>
          </a:p>
          <a:p>
            <a:pPr marL="12700">
              <a:spcBef>
                <a:spcPts val="415"/>
              </a:spcBef>
            </a:pPr>
            <a:r>
              <a:rPr sz="1600" dirty="0">
                <a:latin typeface="Wingdings"/>
                <a:cs typeface="Wingdings"/>
              </a:rPr>
              <a:t></a:t>
            </a:r>
            <a:endParaRPr sz="1600">
              <a:latin typeface="Wingdings"/>
              <a:cs typeface="Wingdings"/>
            </a:endParaRPr>
          </a:p>
          <a:p>
            <a:pPr marL="12700">
              <a:spcBef>
                <a:spcPts val="380"/>
              </a:spcBef>
            </a:pPr>
            <a:r>
              <a:rPr sz="1600" dirty="0">
                <a:latin typeface="Wingdings"/>
                <a:cs typeface="Wingdings"/>
              </a:rPr>
              <a:t></a:t>
            </a:r>
            <a:endParaRPr sz="1600">
              <a:latin typeface="Wingdings"/>
              <a:cs typeface="Wingdings"/>
            </a:endParaRPr>
          </a:p>
          <a:p>
            <a:pPr marL="12700">
              <a:spcBef>
                <a:spcPts val="380"/>
              </a:spcBef>
            </a:pPr>
            <a:r>
              <a:rPr sz="1600" dirty="0">
                <a:latin typeface="Wingdings"/>
                <a:cs typeface="Wingdings"/>
              </a:rPr>
              <a:t></a:t>
            </a:r>
            <a:endParaRPr sz="1600">
              <a:latin typeface="Wingdings"/>
              <a:cs typeface="Wingdings"/>
            </a:endParaRPr>
          </a:p>
          <a:p>
            <a:pPr marL="12700">
              <a:spcBef>
                <a:spcPts val="380"/>
              </a:spcBef>
            </a:pPr>
            <a:r>
              <a:rPr sz="1600" dirty="0">
                <a:latin typeface="Wingdings"/>
                <a:cs typeface="Wingdings"/>
              </a:rPr>
              <a:t></a:t>
            </a:r>
            <a:endParaRPr sz="1600">
              <a:latin typeface="Wingdings"/>
              <a:cs typeface="Wingdings"/>
            </a:endParaRPr>
          </a:p>
          <a:p>
            <a:pPr marL="12700">
              <a:spcBef>
                <a:spcPts val="380"/>
              </a:spcBef>
            </a:pPr>
            <a:r>
              <a:rPr sz="1600" dirty="0">
                <a:latin typeface="Wingdings"/>
                <a:cs typeface="Wingdings"/>
              </a:rPr>
              <a:t></a:t>
            </a:r>
            <a:endParaRPr sz="16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14040" y="5345874"/>
            <a:ext cx="22967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Ouder dan 21 jaar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Stam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409113" y="6248400"/>
            <a:ext cx="573405" cy="349250"/>
          </a:xfrm>
          <a:custGeom>
            <a:avLst/>
            <a:gdLst/>
            <a:ahLst/>
            <a:cxnLst/>
            <a:rect l="l" t="t" r="r" b="b"/>
            <a:pathLst>
              <a:path w="573404" h="349250">
                <a:moveTo>
                  <a:pt x="0" y="349250"/>
                </a:moveTo>
                <a:lnTo>
                  <a:pt x="573087" y="349250"/>
                </a:lnTo>
                <a:lnTo>
                  <a:pt x="573087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solidFill>
            <a:srgbClr val="009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286000" y="609600"/>
            <a:ext cx="1219200" cy="257122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1275" rIns="0" bIns="0" rtlCol="0">
            <a:spAutoFit/>
          </a:bodyPr>
          <a:lstStyle/>
          <a:p>
            <a:pPr marL="167640">
              <a:spcBef>
                <a:spcPts val="325"/>
              </a:spcBef>
            </a:pPr>
            <a:r>
              <a:rPr lang="nl-NL" sz="1400" b="1" spc="-5" dirty="0" err="1">
                <a:solidFill>
                  <a:srgbClr val="FFFFFF"/>
                </a:solidFill>
                <a:latin typeface="Arial"/>
                <a:cs typeface="Arial"/>
              </a:rPr>
              <a:t>Frontend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14036887" y="6294008"/>
            <a:ext cx="199812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2115" y="1483360"/>
            <a:ext cx="41052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Scouting</a:t>
            </a:r>
            <a:r>
              <a:rPr spc="-20" dirty="0"/>
              <a:t> </a:t>
            </a:r>
            <a:r>
              <a:rPr spc="-10" dirty="0"/>
              <a:t>Organisatie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0940" y="2505265"/>
            <a:ext cx="1187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Wingdings"/>
                <a:cs typeface="Wingdings"/>
              </a:rPr>
              <a:t></a:t>
            </a:r>
            <a:endParaRPr sz="16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14039" y="2505265"/>
            <a:ext cx="31089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Leiding Bevers, Welpen, Scouts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40940" y="3089440"/>
            <a:ext cx="1187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Wingdings"/>
                <a:cs typeface="Wingdings"/>
              </a:rPr>
              <a:t></a:t>
            </a:r>
            <a:endParaRPr sz="16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14039" y="3089440"/>
            <a:ext cx="12115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Teamleiders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40940" y="3673640"/>
            <a:ext cx="1187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Wingdings"/>
                <a:cs typeface="Wingdings"/>
              </a:rPr>
              <a:t></a:t>
            </a:r>
            <a:endParaRPr sz="16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14039" y="3673640"/>
            <a:ext cx="34353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Begeleiders Explores,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Roverscouts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40940" y="4257840"/>
            <a:ext cx="1187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Wingdings"/>
                <a:cs typeface="Wingdings"/>
              </a:rPr>
              <a:t></a:t>
            </a:r>
            <a:endParaRPr sz="16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14039" y="4257840"/>
            <a:ext cx="18656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Groepsbegeleiders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40940" y="4846294"/>
            <a:ext cx="1187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Wingdings"/>
                <a:cs typeface="Wingdings"/>
              </a:rPr>
              <a:t></a:t>
            </a:r>
            <a:endParaRPr sz="1600">
              <a:latin typeface="Wingdings"/>
              <a:cs typeface="Wingding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14040" y="4846294"/>
            <a:ext cx="20605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Organisatie </a:t>
            </a:r>
            <a:r>
              <a:rPr sz="1600" b="1" dirty="0">
                <a:latin typeface="Arial"/>
                <a:cs typeface="Arial"/>
              </a:rPr>
              <a:t>/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bestuur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409113" y="6248400"/>
            <a:ext cx="573405" cy="349250"/>
          </a:xfrm>
          <a:custGeom>
            <a:avLst/>
            <a:gdLst/>
            <a:ahLst/>
            <a:cxnLst/>
            <a:rect l="l" t="t" r="r" b="b"/>
            <a:pathLst>
              <a:path w="573404" h="349250">
                <a:moveTo>
                  <a:pt x="0" y="349250"/>
                </a:moveTo>
                <a:lnTo>
                  <a:pt x="573087" y="349250"/>
                </a:lnTo>
                <a:lnTo>
                  <a:pt x="573087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solidFill>
            <a:srgbClr val="009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86000" y="609600"/>
            <a:ext cx="1219200" cy="257122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1275" rIns="0" bIns="0" rtlCol="0">
            <a:spAutoFit/>
          </a:bodyPr>
          <a:lstStyle/>
          <a:p>
            <a:pPr marL="167640">
              <a:spcBef>
                <a:spcPts val="325"/>
              </a:spcBef>
            </a:pPr>
            <a:r>
              <a:rPr lang="nl-NL" sz="1400" b="1" spc="-5" dirty="0" err="1">
                <a:solidFill>
                  <a:srgbClr val="FFFFFF"/>
                </a:solidFill>
                <a:latin typeface="Arial"/>
                <a:cs typeface="Arial"/>
              </a:rPr>
              <a:t>Frontend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14036887" y="6294008"/>
            <a:ext cx="199812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2114" y="1483360"/>
            <a:ext cx="36791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Scouting</a:t>
            </a:r>
            <a:r>
              <a:rPr spc="-55" dirty="0"/>
              <a:t> </a:t>
            </a:r>
            <a:r>
              <a:rPr spc="-5" dirty="0"/>
              <a:t>Academy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0940" y="2457031"/>
            <a:ext cx="118745" cy="60960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spcBef>
                <a:spcPts val="480"/>
              </a:spcBef>
            </a:pPr>
            <a:r>
              <a:rPr sz="1600" dirty="0">
                <a:latin typeface="Wingdings"/>
                <a:cs typeface="Wingdings"/>
              </a:rPr>
              <a:t></a:t>
            </a:r>
            <a:endParaRPr sz="1600">
              <a:latin typeface="Wingdings"/>
              <a:cs typeface="Wingdings"/>
            </a:endParaRPr>
          </a:p>
          <a:p>
            <a:pPr marL="12700">
              <a:spcBef>
                <a:spcPts val="380"/>
              </a:spcBef>
            </a:pPr>
            <a:r>
              <a:rPr sz="1600" dirty="0">
                <a:latin typeface="Wingdings"/>
                <a:cs typeface="Wingdings"/>
              </a:rPr>
              <a:t></a:t>
            </a:r>
            <a:endParaRPr sz="16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14039" y="2457031"/>
            <a:ext cx="2358390" cy="609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8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Opleiding: </a:t>
            </a:r>
            <a:r>
              <a:rPr sz="1600" spc="-10" dirty="0">
                <a:latin typeface="Arial"/>
                <a:cs typeface="Arial"/>
              </a:rPr>
              <a:t>leidinggevende  </a:t>
            </a:r>
            <a:r>
              <a:rPr sz="1600" spc="-5" dirty="0">
                <a:latin typeface="Arial"/>
                <a:cs typeface="Arial"/>
              </a:rPr>
              <a:t>Eerder verkregen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VAKI’s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95039" y="3041180"/>
            <a:ext cx="1765300" cy="119380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488950" indent="-476250">
              <a:spcBef>
                <a:spcPts val="480"/>
              </a:spcBef>
              <a:buFont typeface="Wingdings"/>
              <a:buChar char=""/>
              <a:tabLst>
                <a:tab pos="488315" algn="l"/>
                <a:tab pos="488950" algn="l"/>
              </a:tabLst>
            </a:pPr>
            <a:r>
              <a:rPr sz="1600" spc="-5" dirty="0">
                <a:latin typeface="Arial"/>
                <a:cs typeface="Arial"/>
              </a:rPr>
              <a:t>Vaardigheden</a:t>
            </a:r>
            <a:endParaRPr sz="1600">
              <a:latin typeface="Arial"/>
              <a:cs typeface="Arial"/>
            </a:endParaRPr>
          </a:p>
          <a:p>
            <a:pPr marL="488950" indent="-476250">
              <a:spcBef>
                <a:spcPts val="380"/>
              </a:spcBef>
              <a:buFont typeface="Wingdings"/>
              <a:buChar char=""/>
              <a:tabLst>
                <a:tab pos="488315" algn="l"/>
                <a:tab pos="488950" algn="l"/>
              </a:tabLst>
            </a:pPr>
            <a:r>
              <a:rPr sz="1600" spc="-5" dirty="0">
                <a:latin typeface="Arial"/>
                <a:cs typeface="Arial"/>
              </a:rPr>
              <a:t>Attitude</a:t>
            </a:r>
            <a:endParaRPr sz="1600">
              <a:latin typeface="Arial"/>
              <a:cs typeface="Arial"/>
            </a:endParaRPr>
          </a:p>
          <a:p>
            <a:pPr marL="488950" indent="-476250">
              <a:spcBef>
                <a:spcPts val="380"/>
              </a:spcBef>
              <a:buFont typeface="Wingdings"/>
              <a:buChar char=""/>
              <a:tabLst>
                <a:tab pos="488315" algn="l"/>
                <a:tab pos="488950" algn="l"/>
              </a:tabLst>
            </a:pPr>
            <a:r>
              <a:rPr sz="1600" spc="-5" dirty="0">
                <a:latin typeface="Arial"/>
                <a:cs typeface="Arial"/>
              </a:rPr>
              <a:t>Kennis</a:t>
            </a:r>
            <a:endParaRPr sz="1600">
              <a:latin typeface="Arial"/>
              <a:cs typeface="Arial"/>
            </a:endParaRPr>
          </a:p>
          <a:p>
            <a:pPr marL="488950" indent="-476250">
              <a:spcBef>
                <a:spcPts val="380"/>
              </a:spcBef>
              <a:buFont typeface="Wingdings"/>
              <a:buChar char=""/>
              <a:tabLst>
                <a:tab pos="488315" algn="l"/>
                <a:tab pos="488950" algn="l"/>
              </a:tabLst>
            </a:pPr>
            <a:r>
              <a:rPr sz="1600" spc="-5" dirty="0">
                <a:latin typeface="Arial"/>
                <a:cs typeface="Arial"/>
              </a:rPr>
              <a:t>Interesses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409113" y="6248400"/>
            <a:ext cx="573405" cy="349250"/>
          </a:xfrm>
          <a:custGeom>
            <a:avLst/>
            <a:gdLst/>
            <a:ahLst/>
            <a:cxnLst/>
            <a:rect l="l" t="t" r="r" b="b"/>
            <a:pathLst>
              <a:path w="573404" h="349250">
                <a:moveTo>
                  <a:pt x="0" y="349250"/>
                </a:moveTo>
                <a:lnTo>
                  <a:pt x="573087" y="349250"/>
                </a:lnTo>
                <a:lnTo>
                  <a:pt x="573087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solidFill>
            <a:srgbClr val="009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86000" y="609600"/>
            <a:ext cx="1219200" cy="257122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1275" rIns="0" bIns="0" rtlCol="0">
            <a:spAutoFit/>
          </a:bodyPr>
          <a:lstStyle/>
          <a:p>
            <a:pPr marL="167640">
              <a:spcBef>
                <a:spcPts val="325"/>
              </a:spcBef>
            </a:pPr>
            <a:r>
              <a:rPr lang="nl-NL" sz="1400" b="1" spc="-5" dirty="0" err="1">
                <a:solidFill>
                  <a:srgbClr val="FFFFFF"/>
                </a:solidFill>
                <a:latin typeface="Arial"/>
                <a:cs typeface="Arial"/>
              </a:rPr>
              <a:t>Frontend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4036887" y="6294008"/>
            <a:ext cx="199812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2114" y="1483360"/>
            <a:ext cx="36791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nl-NL" spc="-10" dirty="0"/>
              <a:t>Case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1295400" y="3276600"/>
            <a:ext cx="9296400" cy="5298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800"/>
              </a:lnSpc>
              <a:spcBef>
                <a:spcPts val="100"/>
              </a:spcBef>
            </a:pPr>
            <a:r>
              <a:rPr lang="nl-NL" sz="2800" spc="-5" dirty="0">
                <a:latin typeface="Arial"/>
                <a:cs typeface="Arial"/>
              </a:rPr>
              <a:t>Opleidings-tool ontwikkelen voor begeleiders-opleidingen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409113" y="6248400"/>
            <a:ext cx="573405" cy="349250"/>
          </a:xfrm>
          <a:custGeom>
            <a:avLst/>
            <a:gdLst/>
            <a:ahLst/>
            <a:cxnLst/>
            <a:rect l="l" t="t" r="r" b="b"/>
            <a:pathLst>
              <a:path w="573404" h="349250">
                <a:moveTo>
                  <a:pt x="0" y="349250"/>
                </a:moveTo>
                <a:lnTo>
                  <a:pt x="573087" y="349250"/>
                </a:lnTo>
                <a:lnTo>
                  <a:pt x="573087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solidFill>
            <a:srgbClr val="009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86000" y="609600"/>
            <a:ext cx="1219200" cy="257122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1275" rIns="0" bIns="0" rtlCol="0">
            <a:spAutoFit/>
          </a:bodyPr>
          <a:lstStyle/>
          <a:p>
            <a:pPr marL="167640">
              <a:spcBef>
                <a:spcPts val="325"/>
              </a:spcBef>
            </a:pPr>
            <a:r>
              <a:rPr lang="nl-NL" sz="1400" b="1" spc="-5" dirty="0" err="1">
                <a:solidFill>
                  <a:srgbClr val="FFFFFF"/>
                </a:solidFill>
                <a:latin typeface="Arial"/>
                <a:cs typeface="Arial"/>
              </a:rPr>
              <a:t>Frontend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3583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2114" y="1483360"/>
            <a:ext cx="36791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nl-NL" spc="-10" dirty="0"/>
              <a:t>Case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990600" y="2588497"/>
            <a:ext cx="9296400" cy="2119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800"/>
              </a:lnSpc>
              <a:spcBef>
                <a:spcPts val="100"/>
              </a:spcBef>
            </a:pPr>
            <a:r>
              <a:rPr lang="nl-NL" sz="2800" b="1" spc="-5" dirty="0">
                <a:solidFill>
                  <a:srgbClr val="FF0000"/>
                </a:solidFill>
                <a:latin typeface="Arial"/>
                <a:cs typeface="Arial"/>
              </a:rPr>
              <a:t>Huidige situatie:</a:t>
            </a:r>
          </a:p>
          <a:p>
            <a:pPr marL="12700" marR="5080">
              <a:lnSpc>
                <a:spcPct val="119800"/>
              </a:lnSpc>
              <a:spcBef>
                <a:spcPts val="100"/>
              </a:spcBef>
            </a:pPr>
            <a:endParaRPr lang="nl-NL" sz="2800" spc="-5" dirty="0">
              <a:latin typeface="Arial"/>
              <a:cs typeface="Arial"/>
            </a:endParaRPr>
          </a:p>
          <a:p>
            <a:pPr marL="12700" marR="5080">
              <a:lnSpc>
                <a:spcPct val="119800"/>
              </a:lnSpc>
              <a:spcBef>
                <a:spcPts val="100"/>
              </a:spcBef>
            </a:pPr>
            <a:r>
              <a:rPr lang="nl-NL" sz="2800" dirty="0">
                <a:latin typeface="Arial"/>
                <a:cs typeface="Arial"/>
              </a:rPr>
              <a:t>Vragenlijst invullen </a:t>
            </a:r>
          </a:p>
          <a:p>
            <a:pPr marL="12700" marR="5080">
              <a:lnSpc>
                <a:spcPct val="119800"/>
              </a:lnSpc>
              <a:spcBef>
                <a:spcPts val="100"/>
              </a:spcBef>
            </a:pPr>
            <a:r>
              <a:rPr lang="nl-NL" sz="2800" dirty="0">
                <a:latin typeface="Arial"/>
                <a:cs typeface="Arial"/>
              </a:rPr>
              <a:t>via Excel document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409113" y="6248400"/>
            <a:ext cx="573405" cy="349250"/>
          </a:xfrm>
          <a:custGeom>
            <a:avLst/>
            <a:gdLst/>
            <a:ahLst/>
            <a:cxnLst/>
            <a:rect l="l" t="t" r="r" b="b"/>
            <a:pathLst>
              <a:path w="573404" h="349250">
                <a:moveTo>
                  <a:pt x="0" y="349250"/>
                </a:moveTo>
                <a:lnTo>
                  <a:pt x="573087" y="349250"/>
                </a:lnTo>
                <a:lnTo>
                  <a:pt x="573087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solidFill>
            <a:srgbClr val="009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86000" y="609600"/>
            <a:ext cx="1219200" cy="257122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1275" rIns="0" bIns="0" rtlCol="0">
            <a:spAutoFit/>
          </a:bodyPr>
          <a:lstStyle/>
          <a:p>
            <a:pPr marL="167640">
              <a:spcBef>
                <a:spcPts val="325"/>
              </a:spcBef>
            </a:pPr>
            <a:r>
              <a:rPr lang="nl-NL" sz="1400" b="1" spc="-5" dirty="0" err="1">
                <a:solidFill>
                  <a:srgbClr val="FFFFFF"/>
                </a:solidFill>
                <a:latin typeface="Arial"/>
                <a:cs typeface="Arial"/>
              </a:rPr>
              <a:t>Frontend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8</a:t>
            </a:fld>
            <a:endParaRPr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670" y="3488155"/>
            <a:ext cx="7198211" cy="3216222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1561164"/>
            <a:ext cx="618172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508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2114" y="1483360"/>
            <a:ext cx="36791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nl-NL" spc="-10" dirty="0"/>
              <a:t>Case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990600" y="2588497"/>
            <a:ext cx="9296400" cy="42391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800"/>
              </a:lnSpc>
              <a:spcBef>
                <a:spcPts val="100"/>
              </a:spcBef>
            </a:pPr>
            <a:r>
              <a:rPr lang="nl-NL" sz="2800" b="1" spc="-5" dirty="0">
                <a:solidFill>
                  <a:srgbClr val="FF0000"/>
                </a:solidFill>
                <a:latin typeface="Arial"/>
                <a:cs typeface="Arial"/>
              </a:rPr>
              <a:t>Wens van de klant:</a:t>
            </a:r>
          </a:p>
          <a:p>
            <a:pPr marL="12700" marR="5080">
              <a:lnSpc>
                <a:spcPct val="119800"/>
              </a:lnSpc>
              <a:spcBef>
                <a:spcPts val="100"/>
              </a:spcBef>
            </a:pPr>
            <a:endParaRPr lang="nl-NL" sz="2800" spc="-5" dirty="0">
              <a:latin typeface="Arial"/>
              <a:cs typeface="Arial"/>
            </a:endParaRPr>
          </a:p>
          <a:p>
            <a:pPr marL="12700" marR="5080">
              <a:lnSpc>
                <a:spcPct val="119800"/>
              </a:lnSpc>
              <a:spcBef>
                <a:spcPts val="100"/>
              </a:spcBef>
            </a:pPr>
            <a:r>
              <a:rPr lang="nl-NL" sz="2800" spc="-5" dirty="0">
                <a:latin typeface="Arial"/>
                <a:cs typeface="Arial"/>
              </a:rPr>
              <a:t>Bouw een</a:t>
            </a:r>
          </a:p>
          <a:p>
            <a:pPr marL="12700" marR="5080">
              <a:lnSpc>
                <a:spcPct val="119800"/>
              </a:lnSpc>
              <a:spcBef>
                <a:spcPts val="100"/>
              </a:spcBef>
            </a:pPr>
            <a:r>
              <a:rPr lang="nl-NL" sz="2800" spc="-5" dirty="0">
                <a:latin typeface="Arial"/>
                <a:cs typeface="Arial"/>
              </a:rPr>
              <a:t>gebruiksvriendelijke</a:t>
            </a:r>
          </a:p>
          <a:p>
            <a:pPr marL="12700" marR="5080">
              <a:lnSpc>
                <a:spcPct val="119800"/>
              </a:lnSpc>
              <a:spcBef>
                <a:spcPts val="100"/>
              </a:spcBef>
            </a:pPr>
            <a:r>
              <a:rPr lang="nl-NL" sz="2800" spc="-5" dirty="0">
                <a:latin typeface="Arial"/>
                <a:cs typeface="Arial"/>
              </a:rPr>
              <a:t>Front-end</a:t>
            </a:r>
            <a:endParaRPr lang="nl-NL" sz="2800" dirty="0">
              <a:latin typeface="Arial"/>
              <a:cs typeface="Arial"/>
            </a:endParaRPr>
          </a:p>
          <a:p>
            <a:pPr marL="12700" marR="5080">
              <a:lnSpc>
                <a:spcPct val="119800"/>
              </a:lnSpc>
              <a:spcBef>
                <a:spcPts val="100"/>
              </a:spcBef>
            </a:pPr>
            <a:r>
              <a:rPr lang="nl-NL" sz="2800" spc="-5" dirty="0">
                <a:latin typeface="Arial"/>
                <a:cs typeface="Arial"/>
              </a:rPr>
              <a:t>waar de 1 – 5 </a:t>
            </a:r>
          </a:p>
          <a:p>
            <a:pPr marL="12700" marR="5080">
              <a:lnSpc>
                <a:spcPct val="119800"/>
              </a:lnSpc>
              <a:spcBef>
                <a:spcPts val="100"/>
              </a:spcBef>
            </a:pPr>
            <a:r>
              <a:rPr lang="nl-NL" sz="2800" spc="-5" dirty="0">
                <a:latin typeface="Arial"/>
                <a:cs typeface="Arial"/>
              </a:rPr>
              <a:t>ingevuld kan worden</a:t>
            </a:r>
          </a:p>
          <a:p>
            <a:pPr marL="12700" marR="5080">
              <a:lnSpc>
                <a:spcPct val="119800"/>
              </a:lnSpc>
              <a:spcBef>
                <a:spcPts val="100"/>
              </a:spcBef>
            </a:pPr>
            <a:r>
              <a:rPr lang="nl-NL" sz="2800" spc="-5" dirty="0">
                <a:latin typeface="Arial"/>
                <a:cs typeface="Arial"/>
              </a:rPr>
              <a:t>per vraag</a:t>
            </a:r>
          </a:p>
        </p:txBody>
      </p:sp>
      <p:sp>
        <p:nvSpPr>
          <p:cNvPr id="6" name="object 6"/>
          <p:cNvSpPr/>
          <p:nvPr/>
        </p:nvSpPr>
        <p:spPr>
          <a:xfrm>
            <a:off x="9409113" y="6248400"/>
            <a:ext cx="573405" cy="349250"/>
          </a:xfrm>
          <a:custGeom>
            <a:avLst/>
            <a:gdLst/>
            <a:ahLst/>
            <a:cxnLst/>
            <a:rect l="l" t="t" r="r" b="b"/>
            <a:pathLst>
              <a:path w="573404" h="349250">
                <a:moveTo>
                  <a:pt x="0" y="349250"/>
                </a:moveTo>
                <a:lnTo>
                  <a:pt x="573087" y="349250"/>
                </a:lnTo>
                <a:lnTo>
                  <a:pt x="573087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solidFill>
            <a:srgbClr val="009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86000" y="609600"/>
            <a:ext cx="1219200" cy="257122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1275" rIns="0" bIns="0" rtlCol="0">
            <a:spAutoFit/>
          </a:bodyPr>
          <a:lstStyle/>
          <a:p>
            <a:pPr marL="167640">
              <a:spcBef>
                <a:spcPts val="325"/>
              </a:spcBef>
            </a:pPr>
            <a:r>
              <a:rPr lang="nl-NL" sz="1400" b="1" spc="-5" dirty="0" err="1">
                <a:solidFill>
                  <a:srgbClr val="FFFFFF"/>
                </a:solidFill>
                <a:latin typeface="Arial"/>
                <a:cs typeface="Arial"/>
              </a:rPr>
              <a:t>Frontend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pPr marL="25400">
                <a:lnSpc>
                  <a:spcPts val="1645"/>
                </a:lnSpc>
              </a:pPr>
              <a:t>9</a:t>
            </a:fld>
            <a:endParaRPr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670" y="3488155"/>
            <a:ext cx="7198211" cy="3216222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1561164"/>
            <a:ext cx="618172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417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1518</TotalTime>
  <Words>213</Words>
  <Application>Microsoft Macintosh PowerPoint</Application>
  <PresentationFormat>Breedbeeld</PresentationFormat>
  <Paragraphs>108</Paragraphs>
  <Slides>12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Theme</vt:lpstr>
      <vt:lpstr>Keuzedeel Frontend</vt:lpstr>
      <vt:lpstr>Vandaag</vt:lpstr>
      <vt:lpstr>Scouting Nederland</vt:lpstr>
      <vt:lpstr>SCOUTING (NEDERLAND)</vt:lpstr>
      <vt:lpstr>Scouting Organisatie</vt:lpstr>
      <vt:lpstr>Scouting Academy</vt:lpstr>
      <vt:lpstr>Case</vt:lpstr>
      <vt:lpstr>Case</vt:lpstr>
      <vt:lpstr>Case</vt:lpstr>
      <vt:lpstr>Case</vt:lpstr>
      <vt:lpstr>Case</vt:lpstr>
      <vt:lpstr>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Keuzedeel Frontend</dc:title>
  <dc:creator>Jan van Os</dc:creator>
  <cp:lastModifiedBy>Jan van Os</cp:lastModifiedBy>
  <cp:revision>14</cp:revision>
  <dcterms:created xsi:type="dcterms:W3CDTF">2018-09-20T07:45:02Z</dcterms:created>
  <dcterms:modified xsi:type="dcterms:W3CDTF">2023-02-13T11:23:01Z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2018-09-20T00:00:00Z</vt:filetime>
  </property>
</Properties>
</file>