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81" r:id="rId5"/>
    <p:sldId id="261" r:id="rId6"/>
    <p:sldId id="284" r:id="rId7"/>
    <p:sldId id="293" r:id="rId8"/>
    <p:sldId id="294" r:id="rId9"/>
    <p:sldId id="279" r:id="rId10"/>
    <p:sldId id="296" r:id="rId11"/>
    <p:sldId id="265" r:id="rId12"/>
    <p:sldId id="295" r:id="rId13"/>
    <p:sldId id="277" r:id="rId14"/>
    <p:sldId id="273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E53DB87-955D-4149-ABC5-20D337334739}" v="192" dt="2025-03-25T04:14:56.830"/>
  </p1510:revLst>
</p1510:revInfo>
</file>

<file path=ppt/tableStyles.xml><?xml version="1.0" encoding="utf-8"?>
<a:tblStyleLst xmlns:a="http://schemas.openxmlformats.org/drawingml/2006/main" def="{7E9639D4-E3E2-4D34-9284-5A2195B3D0D7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79" autoAdjust="0"/>
  </p:normalViewPr>
  <p:slideViewPr>
    <p:cSldViewPr snapToGrid="0">
      <p:cViewPr varScale="1">
        <p:scale>
          <a:sx n="78" d="100"/>
          <a:sy n="78" d="100"/>
        </p:scale>
        <p:origin x="178" y="43"/>
      </p:cViewPr>
      <p:guideLst/>
    </p:cSldViewPr>
  </p:slideViewPr>
  <p:outlineViewPr>
    <p:cViewPr>
      <p:scale>
        <a:sx n="33" d="100"/>
        <a:sy n="33" d="100"/>
      </p:scale>
      <p:origin x="0" y="-4032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Barrionuevo" userId="ee05df05f5c2c016" providerId="LiveId" clId="{9E53DB87-955D-4149-ABC5-20D337334739}"/>
    <pc:docChg chg="undo custSel addSld delSld modSld sldOrd">
      <pc:chgData name="Sam Barrionuevo" userId="ee05df05f5c2c016" providerId="LiveId" clId="{9E53DB87-955D-4149-ABC5-20D337334739}" dt="2025-03-25T04:33:41.282" v="5688" actId="20577"/>
      <pc:docMkLst>
        <pc:docMk/>
      </pc:docMkLst>
      <pc:sldChg chg="addSp delSp modSp mod">
        <pc:chgData name="Sam Barrionuevo" userId="ee05df05f5c2c016" providerId="LiveId" clId="{9E53DB87-955D-4149-ABC5-20D337334739}" dt="2025-03-25T04:18:42.026" v="5384" actId="20577"/>
        <pc:sldMkLst>
          <pc:docMk/>
          <pc:sldMk cId="3666674671" sldId="261"/>
        </pc:sldMkLst>
        <pc:spChg chg="mod">
          <ac:chgData name="Sam Barrionuevo" userId="ee05df05f5c2c016" providerId="LiveId" clId="{9E53DB87-955D-4149-ABC5-20D337334739}" dt="2025-03-24T18:28:18.589" v="4624" actId="1076"/>
          <ac:spMkLst>
            <pc:docMk/>
            <pc:sldMk cId="3666674671" sldId="261"/>
            <ac:spMk id="2" creationId="{9635F5E3-2B1C-7C0A-8581-67A9052D13AA}"/>
          </ac:spMkLst>
        </pc:spChg>
        <pc:spChg chg="mod">
          <ac:chgData name="Sam Barrionuevo" userId="ee05df05f5c2c016" providerId="LiveId" clId="{9E53DB87-955D-4149-ABC5-20D337334739}" dt="2025-03-25T04:18:42.026" v="5384" actId="20577"/>
          <ac:spMkLst>
            <pc:docMk/>
            <pc:sldMk cId="3666674671" sldId="261"/>
            <ac:spMk id="3" creationId="{A6A33159-D030-2F82-A142-F75940728319}"/>
          </ac:spMkLst>
        </pc:spChg>
        <pc:picChg chg="add mod">
          <ac:chgData name="Sam Barrionuevo" userId="ee05df05f5c2c016" providerId="LiveId" clId="{9E53DB87-955D-4149-ABC5-20D337334739}" dt="2025-03-24T03:06:29.708" v="412" actId="1076"/>
          <ac:picMkLst>
            <pc:docMk/>
            <pc:sldMk cId="3666674671" sldId="261"/>
            <ac:picMk id="5" creationId="{6F4B24D9-4556-CB5E-9F8B-D85B2C441AAB}"/>
          </ac:picMkLst>
        </pc:picChg>
        <pc:picChg chg="del mod">
          <ac:chgData name="Sam Barrionuevo" userId="ee05df05f5c2c016" providerId="LiveId" clId="{9E53DB87-955D-4149-ABC5-20D337334739}" dt="2025-03-24T03:06:24.202" v="409" actId="478"/>
          <ac:picMkLst>
            <pc:docMk/>
            <pc:sldMk cId="3666674671" sldId="261"/>
            <ac:picMk id="11" creationId="{F076D241-8277-3B50-DFB7-D6AE6DD8FE23}"/>
          </ac:picMkLst>
        </pc:picChg>
      </pc:sldChg>
      <pc:sldChg chg="addSp delSp modSp mod">
        <pc:chgData name="Sam Barrionuevo" userId="ee05df05f5c2c016" providerId="LiveId" clId="{9E53DB87-955D-4149-ABC5-20D337334739}" dt="2025-03-25T04:33:41.282" v="5688" actId="20577"/>
        <pc:sldMkLst>
          <pc:docMk/>
          <pc:sldMk cId="729609147" sldId="265"/>
        </pc:sldMkLst>
        <pc:spChg chg="add mod">
          <ac:chgData name="Sam Barrionuevo" userId="ee05df05f5c2c016" providerId="LiveId" clId="{9E53DB87-955D-4149-ABC5-20D337334739}" dt="2025-03-24T17:28:44.676" v="3102"/>
          <ac:spMkLst>
            <pc:docMk/>
            <pc:sldMk cId="729609147" sldId="265"/>
            <ac:spMk id="3" creationId="{48945B0E-F477-C152-C0D6-399A706E6BAA}"/>
          </ac:spMkLst>
        </pc:spChg>
        <pc:spChg chg="del mod">
          <ac:chgData name="Sam Barrionuevo" userId="ee05df05f5c2c016" providerId="LiveId" clId="{9E53DB87-955D-4149-ABC5-20D337334739}" dt="2025-03-24T17:37:22.399" v="4158" actId="478"/>
          <ac:spMkLst>
            <pc:docMk/>
            <pc:sldMk cId="729609147" sldId="265"/>
            <ac:spMk id="4" creationId="{83302BFD-960F-CBB3-E984-CDC12813A10C}"/>
          </ac:spMkLst>
        </pc:spChg>
        <pc:spChg chg="add">
          <ac:chgData name="Sam Barrionuevo" userId="ee05df05f5c2c016" providerId="LiveId" clId="{9E53DB87-955D-4149-ABC5-20D337334739}" dt="2025-03-24T17:28:48.806" v="3110"/>
          <ac:spMkLst>
            <pc:docMk/>
            <pc:sldMk cId="729609147" sldId="265"/>
            <ac:spMk id="6" creationId="{64A6619B-BB31-0E12-C210-D1693ECF44C0}"/>
          </ac:spMkLst>
        </pc:spChg>
        <pc:spChg chg="add">
          <ac:chgData name="Sam Barrionuevo" userId="ee05df05f5c2c016" providerId="LiveId" clId="{9E53DB87-955D-4149-ABC5-20D337334739}" dt="2025-03-24T17:28:51.449" v="3115"/>
          <ac:spMkLst>
            <pc:docMk/>
            <pc:sldMk cId="729609147" sldId="265"/>
            <ac:spMk id="7" creationId="{A0C87226-24BF-F897-2EA9-599C275D4073}"/>
          </ac:spMkLst>
        </pc:spChg>
        <pc:spChg chg="add del mod">
          <ac:chgData name="Sam Barrionuevo" userId="ee05df05f5c2c016" providerId="LiveId" clId="{9E53DB87-955D-4149-ABC5-20D337334739}" dt="2025-03-24T17:37:18.041" v="4157" actId="478"/>
          <ac:spMkLst>
            <pc:docMk/>
            <pc:sldMk cId="729609147" sldId="265"/>
            <ac:spMk id="8" creationId="{58932933-3BB8-96D2-C275-8E624E5B8C21}"/>
          </ac:spMkLst>
        </pc:spChg>
        <pc:spChg chg="add del mod">
          <ac:chgData name="Sam Barrionuevo" userId="ee05df05f5c2c016" providerId="LiveId" clId="{9E53DB87-955D-4149-ABC5-20D337334739}" dt="2025-03-24T17:37:24.983" v="4159" actId="478"/>
          <ac:spMkLst>
            <pc:docMk/>
            <pc:sldMk cId="729609147" sldId="265"/>
            <ac:spMk id="10" creationId="{657D72A9-F18B-001C-D16D-249019B261F4}"/>
          </ac:spMkLst>
        </pc:spChg>
        <pc:spChg chg="add del mod">
          <ac:chgData name="Sam Barrionuevo" userId="ee05df05f5c2c016" providerId="LiveId" clId="{9E53DB87-955D-4149-ABC5-20D337334739}" dt="2025-03-25T04:33:41.282" v="5688" actId="20577"/>
          <ac:spMkLst>
            <pc:docMk/>
            <pc:sldMk cId="729609147" sldId="265"/>
            <ac:spMk id="52" creationId="{F2CCE123-860F-8623-781F-12CEA66980F5}"/>
          </ac:spMkLst>
        </pc:spChg>
        <pc:picChg chg="add mod">
          <ac:chgData name="Sam Barrionuevo" userId="ee05df05f5c2c016" providerId="LiveId" clId="{9E53DB87-955D-4149-ABC5-20D337334739}" dt="2025-03-24T17:38:50.205" v="4164" actId="14100"/>
          <ac:picMkLst>
            <pc:docMk/>
            <pc:sldMk cId="729609147" sldId="265"/>
            <ac:picMk id="12" creationId="{F7CE37A2-94A9-1DD0-4879-8B031A80D784}"/>
          </ac:picMkLst>
        </pc:picChg>
        <pc:picChg chg="add mod">
          <ac:chgData name="Sam Barrionuevo" userId="ee05df05f5c2c016" providerId="LiveId" clId="{9E53DB87-955D-4149-ABC5-20D337334739}" dt="2025-03-24T17:40:03.027" v="4170" actId="1076"/>
          <ac:picMkLst>
            <pc:docMk/>
            <pc:sldMk cId="729609147" sldId="265"/>
            <ac:picMk id="14" creationId="{DEF1598D-7F9F-A44D-A1CD-082E41098FE7}"/>
          </ac:picMkLst>
        </pc:picChg>
      </pc:sldChg>
      <pc:sldChg chg="del">
        <pc:chgData name="Sam Barrionuevo" userId="ee05df05f5c2c016" providerId="LiveId" clId="{9E53DB87-955D-4149-ABC5-20D337334739}" dt="2025-03-24T19:02:19.018" v="4855" actId="47"/>
        <pc:sldMkLst>
          <pc:docMk/>
          <pc:sldMk cId="643777997" sldId="266"/>
        </pc:sldMkLst>
      </pc:sldChg>
      <pc:sldChg chg="del">
        <pc:chgData name="Sam Barrionuevo" userId="ee05df05f5c2c016" providerId="LiveId" clId="{9E53DB87-955D-4149-ABC5-20D337334739}" dt="2025-03-24T19:02:17.820" v="4853" actId="47"/>
        <pc:sldMkLst>
          <pc:docMk/>
          <pc:sldMk cId="4259977132" sldId="268"/>
        </pc:sldMkLst>
      </pc:sldChg>
      <pc:sldChg chg="addSp modSp mod">
        <pc:chgData name="Sam Barrionuevo" userId="ee05df05f5c2c016" providerId="LiveId" clId="{9E53DB87-955D-4149-ABC5-20D337334739}" dt="2025-03-25T04:23:35.799" v="5684" actId="1035"/>
        <pc:sldMkLst>
          <pc:docMk/>
          <pc:sldMk cId="1679936628" sldId="273"/>
        </pc:sldMkLst>
        <pc:spChg chg="mod">
          <ac:chgData name="Sam Barrionuevo" userId="ee05df05f5c2c016" providerId="LiveId" clId="{9E53DB87-955D-4149-ABC5-20D337334739}" dt="2025-03-25T04:23:35.799" v="5684" actId="1035"/>
          <ac:spMkLst>
            <pc:docMk/>
            <pc:sldMk cId="1679936628" sldId="273"/>
            <ac:spMk id="2" creationId="{BF463CB3-2956-E8D2-C23D-A3BAA7295DEC}"/>
          </ac:spMkLst>
        </pc:spChg>
        <pc:spChg chg="mod">
          <ac:chgData name="Sam Barrionuevo" userId="ee05df05f5c2c016" providerId="LiveId" clId="{9E53DB87-955D-4149-ABC5-20D337334739}" dt="2025-03-24T19:04:00.733" v="4861" actId="1076"/>
          <ac:spMkLst>
            <pc:docMk/>
            <pc:sldMk cId="1679936628" sldId="273"/>
            <ac:spMk id="12" creationId="{A336FEA9-C85A-3569-16F0-5ECBABBE0BEC}"/>
          </ac:spMkLst>
        </pc:spChg>
        <pc:picChg chg="add mod">
          <ac:chgData name="Sam Barrionuevo" userId="ee05df05f5c2c016" providerId="LiveId" clId="{9E53DB87-955D-4149-ABC5-20D337334739}" dt="2025-03-24T19:03:04.465" v="4858" actId="1076"/>
          <ac:picMkLst>
            <pc:docMk/>
            <pc:sldMk cId="1679936628" sldId="273"/>
            <ac:picMk id="4" creationId="{C097B06C-426D-1B88-539C-320349B74EF0}"/>
          </ac:picMkLst>
        </pc:picChg>
        <pc:picChg chg="add mod">
          <ac:chgData name="Sam Barrionuevo" userId="ee05df05f5c2c016" providerId="LiveId" clId="{9E53DB87-955D-4149-ABC5-20D337334739}" dt="2025-03-25T04:16:35.234" v="5292" actId="1037"/>
          <ac:picMkLst>
            <pc:docMk/>
            <pc:sldMk cId="1679936628" sldId="273"/>
            <ac:picMk id="5" creationId="{98F18602-7554-1D38-4B03-5E98BE5F896D}"/>
          </ac:picMkLst>
        </pc:picChg>
        <pc:picChg chg="add mod">
          <ac:chgData name="Sam Barrionuevo" userId="ee05df05f5c2c016" providerId="LiveId" clId="{9E53DB87-955D-4149-ABC5-20D337334739}" dt="2025-03-24T19:09:54.343" v="5094" actId="1076"/>
          <ac:picMkLst>
            <pc:docMk/>
            <pc:sldMk cId="1679936628" sldId="273"/>
            <ac:picMk id="7" creationId="{79F57FB8-6581-231B-9A67-50A540831050}"/>
          </ac:picMkLst>
        </pc:picChg>
        <pc:picChg chg="add mod">
          <ac:chgData name="Sam Barrionuevo" userId="ee05df05f5c2c016" providerId="LiveId" clId="{9E53DB87-955D-4149-ABC5-20D337334739}" dt="2025-03-24T19:10:02.177" v="5096" actId="1076"/>
          <ac:picMkLst>
            <pc:docMk/>
            <pc:sldMk cId="1679936628" sldId="273"/>
            <ac:picMk id="9" creationId="{F6A9637B-F660-0F30-7704-25EF7D129BD8}"/>
          </ac:picMkLst>
        </pc:picChg>
      </pc:sldChg>
      <pc:sldChg chg="addSp delSp modSp mod modMedia modClrScheme delAnim chgLayout">
        <pc:chgData name="Sam Barrionuevo" userId="ee05df05f5c2c016" providerId="LiveId" clId="{9E53DB87-955D-4149-ABC5-20D337334739}" dt="2025-03-25T04:22:33.214" v="5663" actId="27636"/>
        <pc:sldMkLst>
          <pc:docMk/>
          <pc:sldMk cId="1649597717" sldId="277"/>
        </pc:sldMkLst>
        <pc:spChg chg="mod ord">
          <ac:chgData name="Sam Barrionuevo" userId="ee05df05f5c2c016" providerId="LiveId" clId="{9E53DB87-955D-4149-ABC5-20D337334739}" dt="2025-03-24T19:01:10.424" v="4798" actId="122"/>
          <ac:spMkLst>
            <pc:docMk/>
            <pc:sldMk cId="1649597717" sldId="277"/>
            <ac:spMk id="2" creationId="{338A15DE-D135-0710-9984-A0A55E960CB0}"/>
          </ac:spMkLst>
        </pc:spChg>
        <pc:spChg chg="mod ord">
          <ac:chgData name="Sam Barrionuevo" userId="ee05df05f5c2c016" providerId="LiveId" clId="{9E53DB87-955D-4149-ABC5-20D337334739}" dt="2025-03-25T04:22:33.214" v="5663" actId="27636"/>
          <ac:spMkLst>
            <pc:docMk/>
            <pc:sldMk cId="1649597717" sldId="277"/>
            <ac:spMk id="3" creationId="{ECC8AA23-D8D0-93BE-5C5F-103A750B0D2F}"/>
          </ac:spMkLst>
        </pc:spChg>
        <pc:spChg chg="add del mod">
          <ac:chgData name="Sam Barrionuevo" userId="ee05df05f5c2c016" providerId="LiveId" clId="{9E53DB87-955D-4149-ABC5-20D337334739}" dt="2025-03-24T18:50:18.145" v="4720" actId="478"/>
          <ac:spMkLst>
            <pc:docMk/>
            <pc:sldMk cId="1649597717" sldId="277"/>
            <ac:spMk id="5" creationId="{6CEB5A32-5559-3B1E-E03A-563C00818555}"/>
          </ac:spMkLst>
        </pc:spChg>
        <pc:spChg chg="add mod">
          <ac:chgData name="Sam Barrionuevo" userId="ee05df05f5c2c016" providerId="LiveId" clId="{9E53DB87-955D-4149-ABC5-20D337334739}" dt="2025-03-24T18:50:21.067" v="4722" actId="478"/>
          <ac:spMkLst>
            <pc:docMk/>
            <pc:sldMk cId="1649597717" sldId="277"/>
            <ac:spMk id="6" creationId="{623E794A-5B7C-A13A-CDD4-C8420D68947B}"/>
          </ac:spMkLst>
        </pc:spChg>
        <pc:spChg chg="add del mod">
          <ac:chgData name="Sam Barrionuevo" userId="ee05df05f5c2c016" providerId="LiveId" clId="{9E53DB87-955D-4149-ABC5-20D337334739}" dt="2025-03-24T18:50:47.262" v="4730"/>
          <ac:spMkLst>
            <pc:docMk/>
            <pc:sldMk cId="1649597717" sldId="277"/>
            <ac:spMk id="7" creationId="{FDCE258C-C21C-D412-3494-6E5526A17B31}"/>
          </ac:spMkLst>
        </pc:spChg>
        <pc:spChg chg="add del mod">
          <ac:chgData name="Sam Barrionuevo" userId="ee05df05f5c2c016" providerId="LiveId" clId="{9E53DB87-955D-4149-ABC5-20D337334739}" dt="2025-03-24T18:50:44.605" v="4728"/>
          <ac:spMkLst>
            <pc:docMk/>
            <pc:sldMk cId="1649597717" sldId="277"/>
            <ac:spMk id="8" creationId="{4FE0ABC6-11E5-075F-2B51-D06139E468EC}"/>
          </ac:spMkLst>
        </pc:spChg>
        <pc:spChg chg="add del mod">
          <ac:chgData name="Sam Barrionuevo" userId="ee05df05f5c2c016" providerId="LiveId" clId="{9E53DB87-955D-4149-ABC5-20D337334739}" dt="2025-03-24T18:50:59.727" v="4736"/>
          <ac:spMkLst>
            <pc:docMk/>
            <pc:sldMk cId="1649597717" sldId="277"/>
            <ac:spMk id="10" creationId="{0FD78CD1-A35F-7600-EC70-8E207E15BA4A}"/>
          </ac:spMkLst>
        </pc:spChg>
        <pc:spChg chg="add del mod">
          <ac:chgData name="Sam Barrionuevo" userId="ee05df05f5c2c016" providerId="LiveId" clId="{9E53DB87-955D-4149-ABC5-20D337334739}" dt="2025-03-24T18:51:41.600" v="4738" actId="26606"/>
          <ac:spMkLst>
            <pc:docMk/>
            <pc:sldMk cId="1649597717" sldId="277"/>
            <ac:spMk id="11" creationId="{9BA1C15E-1641-4157-65BF-B398978D355A}"/>
          </ac:spMkLst>
        </pc:spChg>
        <pc:spChg chg="add del mod ord">
          <ac:chgData name="Sam Barrionuevo" userId="ee05df05f5c2c016" providerId="LiveId" clId="{9E53DB87-955D-4149-ABC5-20D337334739}" dt="2025-03-24T18:58:20.362" v="4770" actId="478"/>
          <ac:spMkLst>
            <pc:docMk/>
            <pc:sldMk cId="1649597717" sldId="277"/>
            <ac:spMk id="12" creationId="{0798E60A-B88A-1F2A-3CB6-B4A74A3D1464}"/>
          </ac:spMkLst>
        </pc:spChg>
        <pc:picChg chg="add del mod">
          <ac:chgData name="Sam Barrionuevo" userId="ee05df05f5c2c016" providerId="LiveId" clId="{9E53DB87-955D-4149-ABC5-20D337334739}" dt="2025-03-24T18:51:45.813" v="4741" actId="478"/>
          <ac:picMkLst>
            <pc:docMk/>
            <pc:sldMk cId="1649597717" sldId="277"/>
            <ac:picMk id="13" creationId="{7EDFC88C-7440-C954-D812-39A9498FB05E}"/>
          </ac:picMkLst>
        </pc:picChg>
        <pc:picChg chg="add del mod ord">
          <ac:chgData name="Sam Barrionuevo" userId="ee05df05f5c2c016" providerId="LiveId" clId="{9E53DB87-955D-4149-ABC5-20D337334739}" dt="2025-03-24T18:50:55.934" v="4733" actId="478"/>
          <ac:picMkLst>
            <pc:docMk/>
            <pc:sldMk cId="1649597717" sldId="277"/>
            <ac:picMk id="15" creationId="{BBD84AA8-495D-1210-1B06-DA73C5BCF36A}"/>
          </ac:picMkLst>
        </pc:picChg>
        <pc:picChg chg="add mod">
          <ac:chgData name="Sam Barrionuevo" userId="ee05df05f5c2c016" providerId="LiveId" clId="{9E53DB87-955D-4149-ABC5-20D337334739}" dt="2025-03-24T18:50:17.870" v="4719"/>
          <ac:picMkLst>
            <pc:docMk/>
            <pc:sldMk cId="1649597717" sldId="277"/>
            <ac:picMk id="3074" creationId="{E63B44D5-F835-4D54-9FBC-85DBED9EE8BA}"/>
          </ac:picMkLst>
        </pc:picChg>
        <pc:picChg chg="add del">
          <ac:chgData name="Sam Barrionuevo" userId="ee05df05f5c2c016" providerId="LiveId" clId="{9E53DB87-955D-4149-ABC5-20D337334739}" dt="2025-03-24T18:50:47.665" v="4731" actId="478"/>
          <ac:picMkLst>
            <pc:docMk/>
            <pc:sldMk cId="1649597717" sldId="277"/>
            <ac:picMk id="3076" creationId="{6B7E3840-86D3-774B-48F5-B108824B731E}"/>
          </ac:picMkLst>
        </pc:picChg>
        <pc:picChg chg="add del mod">
          <ac:chgData name="Sam Barrionuevo" userId="ee05df05f5c2c016" providerId="LiveId" clId="{9E53DB87-955D-4149-ABC5-20D337334739}" dt="2025-03-24T18:50:47.262" v="4730"/>
          <ac:picMkLst>
            <pc:docMk/>
            <pc:sldMk cId="1649597717" sldId="277"/>
            <ac:picMk id="3078" creationId="{DC2C1FEB-FECB-911E-0C39-7A331906C9F3}"/>
          </ac:picMkLst>
        </pc:picChg>
        <pc:picChg chg="add mod">
          <ac:chgData name="Sam Barrionuevo" userId="ee05df05f5c2c016" providerId="LiveId" clId="{9E53DB87-955D-4149-ABC5-20D337334739}" dt="2025-03-24T18:50:44.605" v="4728"/>
          <ac:picMkLst>
            <pc:docMk/>
            <pc:sldMk cId="1649597717" sldId="277"/>
            <ac:picMk id="3080" creationId="{52D0D394-650E-2249-B74D-23056E296B2C}"/>
          </ac:picMkLst>
        </pc:picChg>
        <pc:picChg chg="add del">
          <ac:chgData name="Sam Barrionuevo" userId="ee05df05f5c2c016" providerId="LiveId" clId="{9E53DB87-955D-4149-ABC5-20D337334739}" dt="2025-03-24T18:50:58.583" v="4735" actId="478"/>
          <ac:picMkLst>
            <pc:docMk/>
            <pc:sldMk cId="1649597717" sldId="277"/>
            <ac:picMk id="3082" creationId="{10F801B0-E5A7-FFB2-0AA6-FEBA20BACDA1}"/>
          </ac:picMkLst>
        </pc:picChg>
        <pc:picChg chg="add del mod">
          <ac:chgData name="Sam Barrionuevo" userId="ee05df05f5c2c016" providerId="LiveId" clId="{9E53DB87-955D-4149-ABC5-20D337334739}" dt="2025-03-24T18:51:38.478" v="4737" actId="478"/>
          <ac:picMkLst>
            <pc:docMk/>
            <pc:sldMk cId="1649597717" sldId="277"/>
            <ac:picMk id="3084" creationId="{75DDE41C-2586-0018-4416-93828034BEF4}"/>
          </ac:picMkLst>
        </pc:picChg>
        <pc:picChg chg="add del mod">
          <ac:chgData name="Sam Barrionuevo" userId="ee05df05f5c2c016" providerId="LiveId" clId="{9E53DB87-955D-4149-ABC5-20D337334739}" dt="2025-03-24T18:52:21.916" v="4752" actId="478"/>
          <ac:picMkLst>
            <pc:docMk/>
            <pc:sldMk cId="1649597717" sldId="277"/>
            <ac:picMk id="3086" creationId="{F56A7DAC-B533-7C73-C546-D7974EDC2DB1}"/>
          </ac:picMkLst>
        </pc:picChg>
        <pc:picChg chg="add del mod">
          <ac:chgData name="Sam Barrionuevo" userId="ee05df05f5c2c016" providerId="LiveId" clId="{9E53DB87-955D-4149-ABC5-20D337334739}" dt="2025-03-24T18:52:18.344" v="4749" actId="1076"/>
          <ac:picMkLst>
            <pc:docMk/>
            <pc:sldMk cId="1649597717" sldId="277"/>
            <ac:picMk id="3088" creationId="{4C1F906F-184D-FF88-E6C8-A8E53FA5CB86}"/>
          </ac:picMkLst>
        </pc:picChg>
        <pc:picChg chg="add mod">
          <ac:chgData name="Sam Barrionuevo" userId="ee05df05f5c2c016" providerId="LiveId" clId="{9E53DB87-955D-4149-ABC5-20D337334739}" dt="2025-03-24T18:52:30.769" v="4757" actId="26606"/>
          <ac:picMkLst>
            <pc:docMk/>
            <pc:sldMk cId="1649597717" sldId="277"/>
            <ac:picMk id="3090" creationId="{9B9E2D5C-0E8D-2FD6-612D-76C15149D0E0}"/>
          </ac:picMkLst>
        </pc:picChg>
        <pc:picChg chg="add del mod">
          <ac:chgData name="Sam Barrionuevo" userId="ee05df05f5c2c016" providerId="LiveId" clId="{9E53DB87-955D-4149-ABC5-20D337334739}" dt="2025-03-24T18:57:52.183" v="4764" actId="478"/>
          <ac:picMkLst>
            <pc:docMk/>
            <pc:sldMk cId="1649597717" sldId="277"/>
            <ac:picMk id="3092" creationId="{C0BB8F25-1343-0544-07F3-3E653CD102B9}"/>
          </ac:picMkLst>
        </pc:picChg>
        <pc:picChg chg="add mod">
          <ac:chgData name="Sam Barrionuevo" userId="ee05df05f5c2c016" providerId="LiveId" clId="{9E53DB87-955D-4149-ABC5-20D337334739}" dt="2025-03-24T19:00:35.765" v="4780" actId="1076"/>
          <ac:picMkLst>
            <pc:docMk/>
            <pc:sldMk cId="1649597717" sldId="277"/>
            <ac:picMk id="3094" creationId="{8CA81D2C-8C91-DEAA-294C-72D2F2CF0EB6}"/>
          </ac:picMkLst>
        </pc:picChg>
        <pc:picChg chg="add mod">
          <ac:chgData name="Sam Barrionuevo" userId="ee05df05f5c2c016" providerId="LiveId" clId="{9E53DB87-955D-4149-ABC5-20D337334739}" dt="2025-03-24T19:00:30.655" v="4778" actId="1076"/>
          <ac:picMkLst>
            <pc:docMk/>
            <pc:sldMk cId="1649597717" sldId="277"/>
            <ac:picMk id="3096" creationId="{AE174EE0-16DB-D954-9DB7-122084BD824D}"/>
          </ac:picMkLst>
        </pc:picChg>
      </pc:sldChg>
      <pc:sldChg chg="addSp delSp modSp mod">
        <pc:chgData name="Sam Barrionuevo" userId="ee05df05f5c2c016" providerId="LiveId" clId="{9E53DB87-955D-4149-ABC5-20D337334739}" dt="2025-03-25T04:22:57.603" v="5678" actId="20577"/>
        <pc:sldMkLst>
          <pc:docMk/>
          <pc:sldMk cId="2243159397" sldId="279"/>
        </pc:sldMkLst>
        <pc:spChg chg="mod">
          <ac:chgData name="Sam Barrionuevo" userId="ee05df05f5c2c016" providerId="LiveId" clId="{9E53DB87-955D-4149-ABC5-20D337334739}" dt="2025-03-25T04:22:57.603" v="5678" actId="20577"/>
          <ac:spMkLst>
            <pc:docMk/>
            <pc:sldMk cId="2243159397" sldId="279"/>
            <ac:spMk id="2" creationId="{47A9874B-BCA9-8420-1595-EDD1865A099A}"/>
          </ac:spMkLst>
        </pc:spChg>
        <pc:spChg chg="mod">
          <ac:chgData name="Sam Barrionuevo" userId="ee05df05f5c2c016" providerId="LiveId" clId="{9E53DB87-955D-4149-ABC5-20D337334739}" dt="2025-03-25T04:21:13.824" v="5646" actId="20577"/>
          <ac:spMkLst>
            <pc:docMk/>
            <pc:sldMk cId="2243159397" sldId="279"/>
            <ac:spMk id="3" creationId="{68A5FD2B-E3E5-1C2B-0151-21F216B14A33}"/>
          </ac:spMkLst>
        </pc:spChg>
        <pc:spChg chg="del mod">
          <ac:chgData name="Sam Barrionuevo" userId="ee05df05f5c2c016" providerId="LiveId" clId="{9E53DB87-955D-4149-ABC5-20D337334739}" dt="2025-03-24T03:01:49.533" v="391" actId="478"/>
          <ac:spMkLst>
            <pc:docMk/>
            <pc:sldMk cId="2243159397" sldId="279"/>
            <ac:spMk id="4" creationId="{ACFBB810-3430-2C29-1AA0-9744AA0A1AA3}"/>
          </ac:spMkLst>
        </pc:spChg>
        <pc:spChg chg="add del mod">
          <ac:chgData name="Sam Barrionuevo" userId="ee05df05f5c2c016" providerId="LiveId" clId="{9E53DB87-955D-4149-ABC5-20D337334739}" dt="2025-03-24T03:02:32.041" v="398" actId="478"/>
          <ac:spMkLst>
            <pc:docMk/>
            <pc:sldMk cId="2243159397" sldId="279"/>
            <ac:spMk id="11" creationId="{F23C80E6-9F94-78B0-439C-B9CA99F01333}"/>
          </ac:spMkLst>
        </pc:spChg>
        <pc:picChg chg="add del mod">
          <ac:chgData name="Sam Barrionuevo" userId="ee05df05f5c2c016" providerId="LiveId" clId="{9E53DB87-955D-4149-ABC5-20D337334739}" dt="2025-03-24T19:09:32.290" v="5088" actId="478"/>
          <ac:picMkLst>
            <pc:docMk/>
            <pc:sldMk cId="2243159397" sldId="279"/>
            <ac:picMk id="6" creationId="{53CC9EEC-1428-3BA1-184F-33993548056E}"/>
          </ac:picMkLst>
        </pc:picChg>
        <pc:picChg chg="add mod">
          <ac:chgData name="Sam Barrionuevo" userId="ee05df05f5c2c016" providerId="LiveId" clId="{9E53DB87-955D-4149-ABC5-20D337334739}" dt="2025-03-24T17:13:47.290" v="2597" actId="1076"/>
          <ac:picMkLst>
            <pc:docMk/>
            <pc:sldMk cId="2243159397" sldId="279"/>
            <ac:picMk id="7" creationId="{6BF841F9-DF96-E88E-A985-90AC0ADDED42}"/>
          </ac:picMkLst>
        </pc:picChg>
        <pc:picChg chg="add mod">
          <ac:chgData name="Sam Barrionuevo" userId="ee05df05f5c2c016" providerId="LiveId" clId="{9E53DB87-955D-4149-ABC5-20D337334739}" dt="2025-03-24T17:13:44.920" v="2595" actId="1076"/>
          <ac:picMkLst>
            <pc:docMk/>
            <pc:sldMk cId="2243159397" sldId="279"/>
            <ac:picMk id="9" creationId="{D92BE9A0-0874-8ABC-E9C0-FD8F4675965A}"/>
          </ac:picMkLst>
        </pc:picChg>
        <pc:picChg chg="add mod">
          <ac:chgData name="Sam Barrionuevo" userId="ee05df05f5c2c016" providerId="LiveId" clId="{9E53DB87-955D-4149-ABC5-20D337334739}" dt="2025-03-24T17:13:45.932" v="2596" actId="1076"/>
          <ac:picMkLst>
            <pc:docMk/>
            <pc:sldMk cId="2243159397" sldId="279"/>
            <ac:picMk id="1025" creationId="{D248624F-392D-E364-723D-4D26A8734E72}"/>
          </ac:picMkLst>
        </pc:picChg>
      </pc:sldChg>
      <pc:sldChg chg="del">
        <pc:chgData name="Sam Barrionuevo" userId="ee05df05f5c2c016" providerId="LiveId" clId="{9E53DB87-955D-4149-ABC5-20D337334739}" dt="2025-03-24T19:02:18.471" v="4854" actId="47"/>
        <pc:sldMkLst>
          <pc:docMk/>
          <pc:sldMk cId="467869221" sldId="280"/>
        </pc:sldMkLst>
      </pc:sldChg>
      <pc:sldChg chg="add del">
        <pc:chgData name="Sam Barrionuevo" userId="ee05df05f5c2c016" providerId="LiveId" clId="{9E53DB87-955D-4149-ABC5-20D337334739}" dt="2025-03-25T00:05:40.021" v="5134" actId="47"/>
        <pc:sldMkLst>
          <pc:docMk/>
          <pc:sldMk cId="639264769" sldId="281"/>
        </pc:sldMkLst>
      </pc:sldChg>
      <pc:sldChg chg="del">
        <pc:chgData name="Sam Barrionuevo" userId="ee05df05f5c2c016" providerId="LiveId" clId="{9E53DB87-955D-4149-ABC5-20D337334739}" dt="2025-03-24T19:02:16.380" v="4851" actId="47"/>
        <pc:sldMkLst>
          <pc:docMk/>
          <pc:sldMk cId="2184472291" sldId="282"/>
        </pc:sldMkLst>
      </pc:sldChg>
      <pc:sldChg chg="modSp mod">
        <pc:chgData name="Sam Barrionuevo" userId="ee05df05f5c2c016" providerId="LiveId" clId="{9E53DB87-955D-4149-ABC5-20D337334739}" dt="2025-03-25T04:19:15.482" v="5417" actId="20577"/>
        <pc:sldMkLst>
          <pc:docMk/>
          <pc:sldMk cId="1672017990" sldId="284"/>
        </pc:sldMkLst>
        <pc:spChg chg="mod">
          <ac:chgData name="Sam Barrionuevo" userId="ee05df05f5c2c016" providerId="LiveId" clId="{9E53DB87-955D-4149-ABC5-20D337334739}" dt="2025-03-24T18:28:28.468" v="4625" actId="122"/>
          <ac:spMkLst>
            <pc:docMk/>
            <pc:sldMk cId="1672017990" sldId="284"/>
            <ac:spMk id="2" creationId="{081AD706-11EF-C258-EBD5-C4EEFEAACF16}"/>
          </ac:spMkLst>
        </pc:spChg>
        <pc:spChg chg="mod">
          <ac:chgData name="Sam Barrionuevo" userId="ee05df05f5c2c016" providerId="LiveId" clId="{9E53DB87-955D-4149-ABC5-20D337334739}" dt="2025-03-25T04:19:15.482" v="5417" actId="20577"/>
          <ac:spMkLst>
            <pc:docMk/>
            <pc:sldMk cId="1672017990" sldId="284"/>
            <ac:spMk id="3" creationId="{992EC4A8-49EE-CF82-CFDC-BA9308ED0D65}"/>
          </ac:spMkLst>
        </pc:spChg>
        <pc:picChg chg="mod">
          <ac:chgData name="Sam Barrionuevo" userId="ee05df05f5c2c016" providerId="LiveId" clId="{9E53DB87-955D-4149-ABC5-20D337334739}" dt="2025-03-24T02:28:49.223" v="8" actId="1036"/>
          <ac:picMkLst>
            <pc:docMk/>
            <pc:sldMk cId="1672017990" sldId="284"/>
            <ac:picMk id="19" creationId="{852F963C-F4EB-5374-0940-D960D342C712}"/>
          </ac:picMkLst>
        </pc:picChg>
      </pc:sldChg>
      <pc:sldChg chg="del">
        <pc:chgData name="Sam Barrionuevo" userId="ee05df05f5c2c016" providerId="LiveId" clId="{9E53DB87-955D-4149-ABC5-20D337334739}" dt="2025-03-24T19:02:17.103" v="4852" actId="47"/>
        <pc:sldMkLst>
          <pc:docMk/>
          <pc:sldMk cId="4233691277" sldId="292"/>
        </pc:sldMkLst>
      </pc:sldChg>
      <pc:sldChg chg="ord">
        <pc:chgData name="Sam Barrionuevo" userId="ee05df05f5c2c016" providerId="LiveId" clId="{9E53DB87-955D-4149-ABC5-20D337334739}" dt="2025-03-24T16:57:02.558" v="1933"/>
        <pc:sldMkLst>
          <pc:docMk/>
          <pc:sldMk cId="69660661" sldId="293"/>
        </pc:sldMkLst>
      </pc:sldChg>
      <pc:sldChg chg="addSp delSp modSp mod modClrScheme chgLayout">
        <pc:chgData name="Sam Barrionuevo" userId="ee05df05f5c2c016" providerId="LiveId" clId="{9E53DB87-955D-4149-ABC5-20D337334739}" dt="2025-03-25T04:19:59.941" v="5464" actId="27636"/>
        <pc:sldMkLst>
          <pc:docMk/>
          <pc:sldMk cId="3749676529" sldId="294"/>
        </pc:sldMkLst>
        <pc:spChg chg="mod ord">
          <ac:chgData name="Sam Barrionuevo" userId="ee05df05f5c2c016" providerId="LiveId" clId="{9E53DB87-955D-4149-ABC5-20D337334739}" dt="2025-03-25T00:20:41.044" v="5213" actId="1076"/>
          <ac:spMkLst>
            <pc:docMk/>
            <pc:sldMk cId="3749676529" sldId="294"/>
            <ac:spMk id="2" creationId="{BB250A2F-8AF6-E04C-C1E7-25E65000C22D}"/>
          </ac:spMkLst>
        </pc:spChg>
        <pc:spChg chg="mod ord">
          <ac:chgData name="Sam Barrionuevo" userId="ee05df05f5c2c016" providerId="LiveId" clId="{9E53DB87-955D-4149-ABC5-20D337334739}" dt="2025-03-25T04:19:59.941" v="5464" actId="27636"/>
          <ac:spMkLst>
            <pc:docMk/>
            <pc:sldMk cId="3749676529" sldId="294"/>
            <ac:spMk id="3" creationId="{D88591EC-5106-B44F-C047-9A5D127836CF}"/>
          </ac:spMkLst>
        </pc:spChg>
        <pc:spChg chg="add del mod">
          <ac:chgData name="Sam Barrionuevo" userId="ee05df05f5c2c016" providerId="LiveId" clId="{9E53DB87-955D-4149-ABC5-20D337334739}" dt="2025-03-24T02:40:25.251" v="13" actId="478"/>
          <ac:spMkLst>
            <pc:docMk/>
            <pc:sldMk cId="3749676529" sldId="294"/>
            <ac:spMk id="5" creationId="{8AECE24C-E017-6550-AAA6-991220358C3C}"/>
          </ac:spMkLst>
        </pc:spChg>
        <pc:spChg chg="add del mod ord">
          <ac:chgData name="Sam Barrionuevo" userId="ee05df05f5c2c016" providerId="LiveId" clId="{9E53DB87-955D-4149-ABC5-20D337334739}" dt="2025-03-25T00:17:49.238" v="5168" actId="478"/>
          <ac:spMkLst>
            <pc:docMk/>
            <pc:sldMk cId="3749676529" sldId="294"/>
            <ac:spMk id="6" creationId="{962EA345-F275-0A05-3AC5-67AD0C6F55C0}"/>
          </ac:spMkLst>
        </pc:spChg>
        <pc:spChg chg="add del mod">
          <ac:chgData name="Sam Barrionuevo" userId="ee05df05f5c2c016" providerId="LiveId" clId="{9E53DB87-955D-4149-ABC5-20D337334739}" dt="2025-03-25T00:19:39.020" v="5197" actId="478"/>
          <ac:spMkLst>
            <pc:docMk/>
            <pc:sldMk cId="3749676529" sldId="294"/>
            <ac:spMk id="8" creationId="{4ABA0B60-6C99-E718-FD2C-CC455F2C476C}"/>
          </ac:spMkLst>
        </pc:spChg>
        <pc:spChg chg="add del mod ord">
          <ac:chgData name="Sam Barrionuevo" userId="ee05df05f5c2c016" providerId="LiveId" clId="{9E53DB87-955D-4149-ABC5-20D337334739}" dt="2025-03-25T00:20:32.727" v="5212" actId="478"/>
          <ac:spMkLst>
            <pc:docMk/>
            <pc:sldMk cId="3749676529" sldId="294"/>
            <ac:spMk id="10" creationId="{BB9FAD3D-80F7-2D48-E786-F0ACA98F2560}"/>
          </ac:spMkLst>
        </pc:spChg>
        <pc:picChg chg="add mod">
          <ac:chgData name="Sam Barrionuevo" userId="ee05df05f5c2c016" providerId="LiveId" clId="{9E53DB87-955D-4149-ABC5-20D337334739}" dt="2025-03-25T00:18:10.061" v="5176" actId="1076"/>
          <ac:picMkLst>
            <pc:docMk/>
            <pc:sldMk cId="3749676529" sldId="294"/>
            <ac:picMk id="5" creationId="{BBE5FBB5-C5A4-7EEB-037A-A2A8CD20A275}"/>
          </ac:picMkLst>
        </pc:picChg>
        <pc:picChg chg="add mod">
          <ac:chgData name="Sam Barrionuevo" userId="ee05df05f5c2c016" providerId="LiveId" clId="{9E53DB87-955D-4149-ABC5-20D337334739}" dt="2025-03-25T00:17:51.709" v="5169" actId="1076"/>
          <ac:picMkLst>
            <pc:docMk/>
            <pc:sldMk cId="3749676529" sldId="294"/>
            <ac:picMk id="7" creationId="{5EF98117-800F-5D91-87A9-DCFD11313B1D}"/>
          </ac:picMkLst>
        </pc:picChg>
        <pc:picChg chg="add mod">
          <ac:chgData name="Sam Barrionuevo" userId="ee05df05f5c2c016" providerId="LiveId" clId="{9E53DB87-955D-4149-ABC5-20D337334739}" dt="2025-03-25T00:21:10.325" v="5223" actId="1076"/>
          <ac:picMkLst>
            <pc:docMk/>
            <pc:sldMk cId="3749676529" sldId="294"/>
            <ac:picMk id="9" creationId="{45079C45-A3B7-F4CE-6446-27A7678B9D8B}"/>
          </ac:picMkLst>
        </pc:picChg>
        <pc:picChg chg="add mod">
          <ac:chgData name="Sam Barrionuevo" userId="ee05df05f5c2c016" providerId="LiveId" clId="{9E53DB87-955D-4149-ABC5-20D337334739}" dt="2025-03-25T00:21:08.689" v="5222" actId="1076"/>
          <ac:picMkLst>
            <pc:docMk/>
            <pc:sldMk cId="3749676529" sldId="294"/>
            <ac:picMk id="11" creationId="{2BFCCD7C-B8EE-F034-4FC7-1F557F2848C5}"/>
          </ac:picMkLst>
        </pc:picChg>
        <pc:picChg chg="add mod">
          <ac:chgData name="Sam Barrionuevo" userId="ee05df05f5c2c016" providerId="LiveId" clId="{9E53DB87-955D-4149-ABC5-20D337334739}" dt="2025-03-25T00:18:11.730" v="5177" actId="1076"/>
          <ac:picMkLst>
            <pc:docMk/>
            <pc:sldMk cId="3749676529" sldId="294"/>
            <ac:picMk id="13" creationId="{C473CFFF-C3E8-1FCA-7163-9808A9DC61CB}"/>
          </ac:picMkLst>
        </pc:picChg>
        <pc:picChg chg="del">
          <ac:chgData name="Sam Barrionuevo" userId="ee05df05f5c2c016" providerId="LiveId" clId="{9E53DB87-955D-4149-ABC5-20D337334739}" dt="2025-03-24T02:40:20.161" v="12" actId="478"/>
          <ac:picMkLst>
            <pc:docMk/>
            <pc:sldMk cId="3749676529" sldId="294"/>
            <ac:picMk id="15" creationId="{49574605-F75E-49D0-0F2F-4DCCC21153CD}"/>
          </ac:picMkLst>
        </pc:picChg>
        <pc:picChg chg="add mod">
          <ac:chgData name="Sam Barrionuevo" userId="ee05df05f5c2c016" providerId="LiveId" clId="{9E53DB87-955D-4149-ABC5-20D337334739}" dt="2025-03-25T00:20:59.323" v="5220" actId="1076"/>
          <ac:picMkLst>
            <pc:docMk/>
            <pc:sldMk cId="3749676529" sldId="294"/>
            <ac:picMk id="16" creationId="{0CCEABC3-4A15-6C36-1A42-78DC71310717}"/>
          </ac:picMkLst>
        </pc:picChg>
      </pc:sldChg>
      <pc:sldChg chg="addSp delSp modSp mod">
        <pc:chgData name="Sam Barrionuevo" userId="ee05df05f5c2c016" providerId="LiveId" clId="{9E53DB87-955D-4149-ABC5-20D337334739}" dt="2025-03-25T04:14:56.829" v="5279" actId="1076"/>
        <pc:sldMkLst>
          <pc:docMk/>
          <pc:sldMk cId="3534875786" sldId="295"/>
        </pc:sldMkLst>
        <pc:spChg chg="mod">
          <ac:chgData name="Sam Barrionuevo" userId="ee05df05f5c2c016" providerId="LiveId" clId="{9E53DB87-955D-4149-ABC5-20D337334739}" dt="2025-03-24T17:51:23.973" v="4254" actId="1076"/>
          <ac:spMkLst>
            <pc:docMk/>
            <pc:sldMk cId="3534875786" sldId="295"/>
            <ac:spMk id="2" creationId="{17FE6DC9-6E62-4574-41A5-A4F541D8436B}"/>
          </ac:spMkLst>
        </pc:spChg>
        <pc:spChg chg="del">
          <ac:chgData name="Sam Barrionuevo" userId="ee05df05f5c2c016" providerId="LiveId" clId="{9E53DB87-955D-4149-ABC5-20D337334739}" dt="2025-03-24T17:50:30.430" v="4199" actId="478"/>
          <ac:spMkLst>
            <pc:docMk/>
            <pc:sldMk cId="3534875786" sldId="295"/>
            <ac:spMk id="4" creationId="{CED1AE4E-00E8-57D6-C5C8-388213AD9D64}"/>
          </ac:spMkLst>
        </pc:spChg>
        <pc:spChg chg="add del mod">
          <ac:chgData name="Sam Barrionuevo" userId="ee05df05f5c2c016" providerId="LiveId" clId="{9E53DB87-955D-4149-ABC5-20D337334739}" dt="2025-03-24T18:11:58.670" v="4489" actId="478"/>
          <ac:spMkLst>
            <pc:docMk/>
            <pc:sldMk cId="3534875786" sldId="295"/>
            <ac:spMk id="6" creationId="{B12FEB78-0027-4679-2B06-C37525154DFD}"/>
          </ac:spMkLst>
        </pc:spChg>
        <pc:spChg chg="add del mod">
          <ac:chgData name="Sam Barrionuevo" userId="ee05df05f5c2c016" providerId="LiveId" clId="{9E53DB87-955D-4149-ABC5-20D337334739}" dt="2025-03-24T17:50:28.130" v="4198" actId="478"/>
          <ac:spMkLst>
            <pc:docMk/>
            <pc:sldMk cId="3534875786" sldId="295"/>
            <ac:spMk id="8" creationId="{01AF60BE-D654-BE63-4145-B95AA3B01316}"/>
          </ac:spMkLst>
        </pc:spChg>
        <pc:spChg chg="add del mod">
          <ac:chgData name="Sam Barrionuevo" userId="ee05df05f5c2c016" providerId="LiveId" clId="{9E53DB87-955D-4149-ABC5-20D337334739}" dt="2025-03-24T17:50:32.820" v="4200" actId="478"/>
          <ac:spMkLst>
            <pc:docMk/>
            <pc:sldMk cId="3534875786" sldId="295"/>
            <ac:spMk id="10" creationId="{24D5B40C-9612-A382-0360-0FD351DE142F}"/>
          </ac:spMkLst>
        </pc:spChg>
        <pc:spChg chg="add del mod">
          <ac:chgData name="Sam Barrionuevo" userId="ee05df05f5c2c016" providerId="LiveId" clId="{9E53DB87-955D-4149-ABC5-20D337334739}" dt="2025-03-24T18:11:25.842" v="4483" actId="1076"/>
          <ac:spMkLst>
            <pc:docMk/>
            <pc:sldMk cId="3534875786" sldId="295"/>
            <ac:spMk id="12" creationId="{A03B6B5A-4A47-53D3-5D12-60EB3FF04F72}"/>
          </ac:spMkLst>
        </pc:spChg>
        <pc:spChg chg="add del">
          <ac:chgData name="Sam Barrionuevo" userId="ee05df05f5c2c016" providerId="LiveId" clId="{9E53DB87-955D-4149-ABC5-20D337334739}" dt="2025-03-24T18:21:06.025" v="4570" actId="22"/>
          <ac:spMkLst>
            <pc:docMk/>
            <pc:sldMk cId="3534875786" sldId="295"/>
            <ac:spMk id="18" creationId="{C7205565-26A9-7359-0D16-A44F4B0F3D23}"/>
          </ac:spMkLst>
        </pc:spChg>
        <pc:spChg chg="add">
          <ac:chgData name="Sam Barrionuevo" userId="ee05df05f5c2c016" providerId="LiveId" clId="{9E53DB87-955D-4149-ABC5-20D337334739}" dt="2025-03-24T18:21:21.277" v="4571"/>
          <ac:spMkLst>
            <pc:docMk/>
            <pc:sldMk cId="3534875786" sldId="295"/>
            <ac:spMk id="19" creationId="{EC2F954A-BFA7-D956-F350-C0D07EDBD914}"/>
          </ac:spMkLst>
        </pc:spChg>
        <pc:spChg chg="del">
          <ac:chgData name="Sam Barrionuevo" userId="ee05df05f5c2c016" providerId="LiveId" clId="{9E53DB87-955D-4149-ABC5-20D337334739}" dt="2025-03-24T17:50:26.203" v="4197" actId="478"/>
          <ac:spMkLst>
            <pc:docMk/>
            <pc:sldMk cId="3534875786" sldId="295"/>
            <ac:spMk id="52" creationId="{282C3F50-CD7F-4B0A-9000-FA5953EB0DC1}"/>
          </ac:spMkLst>
        </pc:spChg>
        <pc:graphicFrameChg chg="add del mod modGraphic">
          <ac:chgData name="Sam Barrionuevo" userId="ee05df05f5c2c016" providerId="LiveId" clId="{9E53DB87-955D-4149-ABC5-20D337334739}" dt="2025-03-24T17:56:33.367" v="4477" actId="478"/>
          <ac:graphicFrameMkLst>
            <pc:docMk/>
            <pc:sldMk cId="3534875786" sldId="295"/>
            <ac:graphicFrameMk id="3" creationId="{7E1CE1D6-D938-D4AD-78BC-544F5BEBD881}"/>
          </ac:graphicFrameMkLst>
        </pc:graphicFrameChg>
        <pc:graphicFrameChg chg="add del mod modGraphic">
          <ac:chgData name="Sam Barrionuevo" userId="ee05df05f5c2c016" providerId="LiveId" clId="{9E53DB87-955D-4149-ABC5-20D337334739}" dt="2025-03-24T18:20:19.286" v="4559" actId="478"/>
          <ac:graphicFrameMkLst>
            <pc:docMk/>
            <pc:sldMk cId="3534875786" sldId="295"/>
            <ac:graphicFrameMk id="11" creationId="{CF6B71A5-2F88-D529-C0C1-BFFAED4DDEE5}"/>
          </ac:graphicFrameMkLst>
        </pc:graphicFrameChg>
        <pc:graphicFrameChg chg="add del mod modGraphic">
          <ac:chgData name="Sam Barrionuevo" userId="ee05df05f5c2c016" providerId="LiveId" clId="{9E53DB87-955D-4149-ABC5-20D337334739}" dt="2025-03-24T18:13:37.265" v="4499" actId="478"/>
          <ac:graphicFrameMkLst>
            <pc:docMk/>
            <pc:sldMk cId="3534875786" sldId="295"/>
            <ac:graphicFrameMk id="13" creationId="{A2DDE414-5B4A-49B2-F367-BA131E581AF8}"/>
          </ac:graphicFrameMkLst>
        </pc:graphicFrameChg>
        <pc:graphicFrameChg chg="add del mod modGraphic">
          <ac:chgData name="Sam Barrionuevo" userId="ee05df05f5c2c016" providerId="LiveId" clId="{9E53DB87-955D-4149-ABC5-20D337334739}" dt="2025-03-24T18:14:16.351" v="4507" actId="478"/>
          <ac:graphicFrameMkLst>
            <pc:docMk/>
            <pc:sldMk cId="3534875786" sldId="295"/>
            <ac:graphicFrameMk id="14" creationId="{425B183E-4E87-BAAD-1845-72D82A8BECB6}"/>
          </ac:graphicFrameMkLst>
        </pc:graphicFrameChg>
        <pc:graphicFrameChg chg="add del mod modGraphic">
          <ac:chgData name="Sam Barrionuevo" userId="ee05df05f5c2c016" providerId="LiveId" clId="{9E53DB87-955D-4149-ABC5-20D337334739}" dt="2025-03-24T18:15:12.244" v="4511" actId="478"/>
          <ac:graphicFrameMkLst>
            <pc:docMk/>
            <pc:sldMk cId="3534875786" sldId="295"/>
            <ac:graphicFrameMk id="15" creationId="{A0AA3859-CB01-6247-3AE9-DCBBE3102FD9}"/>
          </ac:graphicFrameMkLst>
        </pc:graphicFrameChg>
        <pc:graphicFrameChg chg="add mod modGraphic">
          <ac:chgData name="Sam Barrionuevo" userId="ee05df05f5c2c016" providerId="LiveId" clId="{9E53DB87-955D-4149-ABC5-20D337334739}" dt="2025-03-25T00:14:26.684" v="5165" actId="20577"/>
          <ac:graphicFrameMkLst>
            <pc:docMk/>
            <pc:sldMk cId="3534875786" sldId="295"/>
            <ac:graphicFrameMk id="16" creationId="{9AFAD0C0-CC05-21C3-5DE6-3B5C512049A8}"/>
          </ac:graphicFrameMkLst>
        </pc:graphicFrameChg>
        <pc:picChg chg="add del mod">
          <ac:chgData name="Sam Barrionuevo" userId="ee05df05f5c2c016" providerId="LiveId" clId="{9E53DB87-955D-4149-ABC5-20D337334739}" dt="2025-03-24T18:25:40.622" v="4601" actId="478"/>
          <ac:picMkLst>
            <pc:docMk/>
            <pc:sldMk cId="3534875786" sldId="295"/>
            <ac:picMk id="21" creationId="{6B3693AA-5A79-2A6D-9BC3-1FD88F8A5DDB}"/>
          </ac:picMkLst>
        </pc:picChg>
        <pc:picChg chg="add del mod">
          <ac:chgData name="Sam Barrionuevo" userId="ee05df05f5c2c016" providerId="LiveId" clId="{9E53DB87-955D-4149-ABC5-20D337334739}" dt="2025-03-24T18:25:40.622" v="4601" actId="478"/>
          <ac:picMkLst>
            <pc:docMk/>
            <pc:sldMk cId="3534875786" sldId="295"/>
            <ac:picMk id="23" creationId="{E1DFC8CD-4478-B7CD-C509-9082ACA320AD}"/>
          </ac:picMkLst>
        </pc:picChg>
        <pc:picChg chg="add del mod">
          <ac:chgData name="Sam Barrionuevo" userId="ee05df05f5c2c016" providerId="LiveId" clId="{9E53DB87-955D-4149-ABC5-20D337334739}" dt="2025-03-24T18:25:40.622" v="4601" actId="478"/>
          <ac:picMkLst>
            <pc:docMk/>
            <pc:sldMk cId="3534875786" sldId="295"/>
            <ac:picMk id="24" creationId="{36567AE8-4440-C75A-36F4-D0BFE89E2B8A}"/>
          </ac:picMkLst>
        </pc:picChg>
        <pc:picChg chg="add del mod">
          <ac:chgData name="Sam Barrionuevo" userId="ee05df05f5c2c016" providerId="LiveId" clId="{9E53DB87-955D-4149-ABC5-20D337334739}" dt="2025-03-24T18:25:40.622" v="4601" actId="478"/>
          <ac:picMkLst>
            <pc:docMk/>
            <pc:sldMk cId="3534875786" sldId="295"/>
            <ac:picMk id="25" creationId="{6259AD5E-B92D-862C-AB16-F066456FC131}"/>
          </ac:picMkLst>
        </pc:picChg>
        <pc:picChg chg="add del mod">
          <ac:chgData name="Sam Barrionuevo" userId="ee05df05f5c2c016" providerId="LiveId" clId="{9E53DB87-955D-4149-ABC5-20D337334739}" dt="2025-03-24T18:25:40.622" v="4601" actId="478"/>
          <ac:picMkLst>
            <pc:docMk/>
            <pc:sldMk cId="3534875786" sldId="295"/>
            <ac:picMk id="26" creationId="{FC7134D2-CEE8-5C3A-A1AD-24C6D0E35D52}"/>
          </ac:picMkLst>
        </pc:picChg>
        <pc:picChg chg="add mod">
          <ac:chgData name="Sam Barrionuevo" userId="ee05df05f5c2c016" providerId="LiveId" clId="{9E53DB87-955D-4149-ABC5-20D337334739}" dt="2025-03-24T18:45:35.266" v="4644" actId="1035"/>
          <ac:picMkLst>
            <pc:docMk/>
            <pc:sldMk cId="3534875786" sldId="295"/>
            <ac:picMk id="27" creationId="{279A4054-A73B-5C87-D388-1C2BE71DAFE1}"/>
          </ac:picMkLst>
        </pc:picChg>
        <pc:picChg chg="add mod">
          <ac:chgData name="Sam Barrionuevo" userId="ee05df05f5c2c016" providerId="LiveId" clId="{9E53DB87-955D-4149-ABC5-20D337334739}" dt="2025-03-25T04:12:24.677" v="5269" actId="1076"/>
          <ac:picMkLst>
            <pc:docMk/>
            <pc:sldMk cId="3534875786" sldId="295"/>
            <ac:picMk id="28" creationId="{99FB4161-B514-04FA-6EC5-8395D4C1BC3F}"/>
          </ac:picMkLst>
        </pc:picChg>
        <pc:picChg chg="add mod">
          <ac:chgData name="Sam Barrionuevo" userId="ee05df05f5c2c016" providerId="LiveId" clId="{9E53DB87-955D-4149-ABC5-20D337334739}" dt="2025-03-25T04:14:56.829" v="5279" actId="1076"/>
          <ac:picMkLst>
            <pc:docMk/>
            <pc:sldMk cId="3534875786" sldId="295"/>
            <ac:picMk id="29" creationId="{09445AB0-0321-D572-3C8B-BB8DF26A5939}"/>
          </ac:picMkLst>
        </pc:picChg>
        <pc:picChg chg="add del mod">
          <ac:chgData name="Sam Barrionuevo" userId="ee05df05f5c2c016" providerId="LiveId" clId="{9E53DB87-955D-4149-ABC5-20D337334739}" dt="2025-03-24T18:26:13.365" v="4616" actId="478"/>
          <ac:picMkLst>
            <pc:docMk/>
            <pc:sldMk cId="3534875786" sldId="295"/>
            <ac:picMk id="30" creationId="{66561638-9ABD-C79E-34DC-D8590278D5D0}"/>
          </ac:picMkLst>
        </pc:picChg>
        <pc:picChg chg="add del mod">
          <ac:chgData name="Sam Barrionuevo" userId="ee05df05f5c2c016" providerId="LiveId" clId="{9E53DB87-955D-4149-ABC5-20D337334739}" dt="2025-03-24T18:26:20.800" v="4619" actId="478"/>
          <ac:picMkLst>
            <pc:docMk/>
            <pc:sldMk cId="3534875786" sldId="295"/>
            <ac:picMk id="31" creationId="{1F177B72-3F2F-0D61-5070-BBA2C0D4EA72}"/>
          </ac:picMkLst>
        </pc:picChg>
        <pc:picChg chg="add del mod">
          <ac:chgData name="Sam Barrionuevo" userId="ee05df05f5c2c016" providerId="LiveId" clId="{9E53DB87-955D-4149-ABC5-20D337334739}" dt="2025-03-24T19:09:09.192" v="5084" actId="478"/>
          <ac:picMkLst>
            <pc:docMk/>
            <pc:sldMk cId="3534875786" sldId="295"/>
            <ac:picMk id="33" creationId="{35BA8FAD-5695-FE23-EE93-6D6814328826}"/>
          </ac:picMkLst>
        </pc:picChg>
        <pc:picChg chg="add mod">
          <ac:chgData name="Sam Barrionuevo" userId="ee05df05f5c2c016" providerId="LiveId" clId="{9E53DB87-955D-4149-ABC5-20D337334739}" dt="2025-03-25T04:12:22.193" v="5268" actId="1076"/>
          <ac:picMkLst>
            <pc:docMk/>
            <pc:sldMk cId="3534875786" sldId="295"/>
            <ac:picMk id="2053" creationId="{59CEEAAD-6BB8-B7B6-0881-B949D8EF0BEA}"/>
          </ac:picMkLst>
        </pc:picChg>
        <pc:picChg chg="add mod">
          <ac:chgData name="Sam Barrionuevo" userId="ee05df05f5c2c016" providerId="LiveId" clId="{9E53DB87-955D-4149-ABC5-20D337334739}" dt="2025-03-25T04:12:18.083" v="5267" actId="1076"/>
          <ac:picMkLst>
            <pc:docMk/>
            <pc:sldMk cId="3534875786" sldId="295"/>
            <ac:picMk id="2055" creationId="{27031ED1-8F25-90C0-CF92-F1291569E1D2}"/>
          </ac:picMkLst>
        </pc:picChg>
      </pc:sldChg>
      <pc:sldChg chg="addSp delSp modSp new mod modClrScheme chgLayout">
        <pc:chgData name="Sam Barrionuevo" userId="ee05df05f5c2c016" providerId="LiveId" clId="{9E53DB87-955D-4149-ABC5-20D337334739}" dt="2025-03-25T00:55:31.490" v="5227" actId="1076"/>
        <pc:sldMkLst>
          <pc:docMk/>
          <pc:sldMk cId="4129815304" sldId="296"/>
        </pc:sldMkLst>
        <pc:spChg chg="mod ord">
          <ac:chgData name="Sam Barrionuevo" userId="ee05df05f5c2c016" providerId="LiveId" clId="{9E53DB87-955D-4149-ABC5-20D337334739}" dt="2025-03-24T17:22:49.559" v="3093" actId="1076"/>
          <ac:spMkLst>
            <pc:docMk/>
            <pc:sldMk cId="4129815304" sldId="296"/>
            <ac:spMk id="2" creationId="{04ED5BA9-9790-5722-5948-529C7EF976FC}"/>
          </ac:spMkLst>
        </pc:spChg>
        <pc:spChg chg="del">
          <ac:chgData name="Sam Barrionuevo" userId="ee05df05f5c2c016" providerId="LiveId" clId="{9E53DB87-955D-4149-ABC5-20D337334739}" dt="2025-03-24T03:19:20.204" v="621" actId="478"/>
          <ac:spMkLst>
            <pc:docMk/>
            <pc:sldMk cId="4129815304" sldId="296"/>
            <ac:spMk id="3" creationId="{F2706026-429E-BC7B-64A5-E3B0BD792C1F}"/>
          </ac:spMkLst>
        </pc:spChg>
        <pc:spChg chg="add del mod ord">
          <ac:chgData name="Sam Barrionuevo" userId="ee05df05f5c2c016" providerId="LiveId" clId="{9E53DB87-955D-4149-ABC5-20D337334739}" dt="2025-03-24T17:47:43.723" v="4190" actId="478"/>
          <ac:spMkLst>
            <pc:docMk/>
            <pc:sldMk cId="4129815304" sldId="296"/>
            <ac:spMk id="3" creationId="{F50DF774-C94C-46E7-237D-960191AF2A14}"/>
          </ac:spMkLst>
        </pc:spChg>
        <pc:spChg chg="del">
          <ac:chgData name="Sam Barrionuevo" userId="ee05df05f5c2c016" providerId="LiveId" clId="{9E53DB87-955D-4149-ABC5-20D337334739}" dt="2025-03-24T03:19:22.945" v="622" actId="478"/>
          <ac:spMkLst>
            <pc:docMk/>
            <pc:sldMk cId="4129815304" sldId="296"/>
            <ac:spMk id="4" creationId="{2D3637F3-CBA9-8566-27A6-338348F1BDAB}"/>
          </ac:spMkLst>
        </pc:spChg>
        <pc:picChg chg="add mod">
          <ac:chgData name="Sam Barrionuevo" userId="ee05df05f5c2c016" providerId="LiveId" clId="{9E53DB87-955D-4149-ABC5-20D337334739}" dt="2025-03-25T00:55:31.490" v="5227" actId="1076"/>
          <ac:picMkLst>
            <pc:docMk/>
            <pc:sldMk cId="4129815304" sldId="296"/>
            <ac:picMk id="4" creationId="{19EEB8A3-1712-4662-59CC-3961CF5F371F}"/>
          </ac:picMkLst>
        </pc:picChg>
        <pc:picChg chg="add del mod">
          <ac:chgData name="Sam Barrionuevo" userId="ee05df05f5c2c016" providerId="LiveId" clId="{9E53DB87-955D-4149-ABC5-20D337334739}" dt="2025-03-24T03:17:49.255" v="601" actId="478"/>
          <ac:picMkLst>
            <pc:docMk/>
            <pc:sldMk cId="4129815304" sldId="296"/>
            <ac:picMk id="6" creationId="{E734A1FA-0A52-44C2-125E-242750B36952}"/>
          </ac:picMkLst>
        </pc:picChg>
        <pc:picChg chg="add del mod">
          <ac:chgData name="Sam Barrionuevo" userId="ee05df05f5c2c016" providerId="LiveId" clId="{9E53DB87-955D-4149-ABC5-20D337334739}" dt="2025-03-24T03:17:59.603" v="606" actId="478"/>
          <ac:picMkLst>
            <pc:docMk/>
            <pc:sldMk cId="4129815304" sldId="296"/>
            <ac:picMk id="8" creationId="{1366A51A-DF43-7D57-321E-C97FE17509C9}"/>
          </ac:picMkLst>
        </pc:picChg>
        <pc:picChg chg="add mod">
          <ac:chgData name="Sam Barrionuevo" userId="ee05df05f5c2c016" providerId="LiveId" clId="{9E53DB87-955D-4149-ABC5-20D337334739}" dt="2025-03-25T00:55:28.787" v="5226" actId="1076"/>
          <ac:picMkLst>
            <pc:docMk/>
            <pc:sldMk cId="4129815304" sldId="296"/>
            <ac:picMk id="10" creationId="{BA4AC3C7-D460-F2E5-0C46-2F619BFD2719}"/>
          </ac:picMkLst>
        </pc:picChg>
        <pc:picChg chg="add del mod">
          <ac:chgData name="Sam Barrionuevo" userId="ee05df05f5c2c016" providerId="LiveId" clId="{9E53DB87-955D-4149-ABC5-20D337334739}" dt="2025-03-24T03:17:39.623" v="600" actId="478"/>
          <ac:picMkLst>
            <pc:docMk/>
            <pc:sldMk cId="4129815304" sldId="296"/>
            <ac:picMk id="12" creationId="{216D0C2D-1CD7-02F9-30C1-4388A0E8558F}"/>
          </ac:picMkLst>
        </pc:picChg>
        <pc:picChg chg="add del mod">
          <ac:chgData name="Sam Barrionuevo" userId="ee05df05f5c2c016" providerId="LiveId" clId="{9E53DB87-955D-4149-ABC5-20D337334739}" dt="2025-03-24T17:22:41.402" v="3091" actId="1076"/>
          <ac:picMkLst>
            <pc:docMk/>
            <pc:sldMk cId="4129815304" sldId="296"/>
            <ac:picMk id="14" creationId="{E0A9A9D3-3EA9-552D-FB25-B5E67F417F96}"/>
          </ac:picMkLst>
        </pc:picChg>
        <pc:picChg chg="add mod">
          <ac:chgData name="Sam Barrionuevo" userId="ee05df05f5c2c016" providerId="LiveId" clId="{9E53DB87-955D-4149-ABC5-20D337334739}" dt="2025-03-24T17:22:57.127" v="3097" actId="1076"/>
          <ac:picMkLst>
            <pc:docMk/>
            <pc:sldMk cId="4129815304" sldId="296"/>
            <ac:picMk id="16" creationId="{D2D5DACE-CEDB-849E-09D5-926B250B1359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B4FE048-FAD0-D943-9A17-3C4CB7633182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5247812-3409-784D-BAE7-ABE53735D59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0300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83394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23A35-1FA6-84F9-C9C9-8EFD760A50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7CDB01-A300-500A-E9FF-5021D5B21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B90371-6E13-9BA6-3274-E7DFC0AA83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D689E-823E-FB48-22C9-BEE63C553E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72940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11CE63-C4A3-02B3-D4F3-778EF04160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F7FFB9E-8F54-8C35-8D4B-4293243070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06785E-BBAF-C31C-AC2B-6C8756ECD8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C9CFBA-71C0-5E4E-11A0-09A351EBF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00876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379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56139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D069BD-84A2-A05B-5CCF-D759B413F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630A5-07F4-C657-CBDD-9AC7941272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6D14F7-42F2-F8BD-16DC-2072CF77C4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EE8E83-67A2-0DA5-1879-841E1DE4E1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3244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86319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5247812-3409-784D-BAE7-ABE53735D59F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4317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7A7F58C7-D277-8F14-F024-4B41D20D054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2286000"/>
            <a:ext cx="9144000" cy="2286000"/>
          </a:xfrm>
        </p:spPr>
        <p:txBody>
          <a:bodyPr anchor="ctr" anchorCtr="0">
            <a:no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Content Placeholder 10">
            <a:extLst>
              <a:ext uri="{FF2B5EF4-FFF2-40B4-BE49-F238E27FC236}">
                <a16:creationId xmlns:a16="http://schemas.microsoft.com/office/drawing/2014/main" id="{A524C1E0-92FE-D7D2-83A7-46D29A838874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38200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7E0367-8E38-8905-DC9A-D0C376A591A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19464" y="1790329"/>
            <a:ext cx="5134335" cy="4113054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3D847DE-29F2-8ABB-1718-34BED4F377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613186" y="2107800"/>
            <a:ext cx="10965628" cy="3920196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76EE6F3F-63EB-5C0E-2307-3B7CBBA1C374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12192000" cy="6858000"/>
          </a:xfrm>
          <a:solidFill>
            <a:schemeClr val="tx1"/>
          </a:solidFill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62437" y="400485"/>
            <a:ext cx="9467127" cy="2527911"/>
          </a:xfrm>
        </p:spPr>
        <p:txBody>
          <a:bodyPr anchor="b">
            <a:noAutofit/>
          </a:bodyPr>
          <a:lstStyle>
            <a:lvl1pPr algn="ctr">
              <a:spcBef>
                <a:spcPts val="1000"/>
              </a:spcBef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E12DA517-30B0-BC62-0422-F995FB9189E2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62075" y="3738622"/>
            <a:ext cx="9467850" cy="2527911"/>
          </a:xfrm>
        </p:spPr>
        <p:txBody>
          <a:bodyPr>
            <a:normAutofit/>
          </a:bodyPr>
          <a:lstStyle>
            <a:lvl1pPr marL="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2pPr>
            <a:lvl3pPr marL="9144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3pPr>
            <a:lvl4pPr marL="13716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4pPr>
            <a:lvl5pPr marL="1828800" indent="0" algn="ctr">
              <a:spcBef>
                <a:spcPts val="1000"/>
              </a:spcBef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62816" y="457200"/>
            <a:ext cx="4837176" cy="1993392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B8CBAD6-FC79-B2BB-0B67-26429A6D4C8C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28882" y="0"/>
            <a:ext cx="6115050" cy="6858000"/>
          </a:xfrm>
          <a:prstGeom prst="parallelogram">
            <a:avLst/>
          </a:prstGeom>
          <a:ln>
            <a:noFill/>
          </a:ln>
        </p:spPr>
        <p:txBody>
          <a:bodyPr tIns="0"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62818" y="2752344"/>
            <a:ext cx="4837174" cy="3136392"/>
          </a:xfrm>
        </p:spPr>
        <p:txBody>
          <a:bodyPr anchor="t" anchorCtr="0">
            <a:normAutofit/>
          </a:bodyPr>
          <a:lstStyle>
            <a:lvl1pPr marL="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1pPr>
            <a:lvl2pPr marL="4572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2pPr>
            <a:lvl3pPr marL="9144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3pPr>
            <a:lvl4pPr marL="13716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4pPr>
            <a:lvl5pPr marL="1828800" indent="0">
              <a:lnSpc>
                <a:spcPct val="150000"/>
              </a:lnSpc>
              <a:spcBef>
                <a:spcPts val="1000"/>
              </a:spcBef>
              <a:buNone/>
              <a:defRPr sz="1800" cap="all" spc="300" baseline="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34796A3-781D-5244-DAB8-2D6EE0AC3B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562817" y="6303963"/>
            <a:ext cx="301498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7600" y="762000"/>
            <a:ext cx="5066250" cy="2900680"/>
          </a:xfrm>
        </p:spPr>
        <p:txBody>
          <a:bodyPr anchor="b">
            <a:noAutofit/>
          </a:bodyPr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82836803-D9E6-3DF1-3B90-1E7E677CC7B7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 flipH="1">
            <a:off x="6086167" y="-22225"/>
            <a:ext cx="6080760" cy="6902450"/>
          </a:xfrm>
          <a:prstGeom prst="parallelogram">
            <a:avLst/>
          </a:prstGeom>
          <a:ln>
            <a:noFill/>
          </a:ln>
        </p:spPr>
        <p:txBody>
          <a:bodyPr lIns="0" tIns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dirty="0"/>
              <a:t>Click icon to add image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17600" y="4145280"/>
            <a:ext cx="5066250" cy="690880"/>
          </a:xfr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200000" scaled="0"/>
            <a:tileRect/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baseline="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924186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242425" y="466344"/>
            <a:ext cx="6241651" cy="1710354"/>
          </a:xfrm>
        </p:spPr>
        <p:txBody>
          <a:bodyPr bIns="0" anchor="ctr" anchorCtr="0">
            <a:noAutofit/>
          </a:bodyPr>
          <a:lstStyle>
            <a:lvl1pPr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511A5385-FB23-93A8-2B8F-9887244244DF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4287838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242426" y="2286000"/>
            <a:ext cx="6241650" cy="347472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1pPr>
            <a:lvl2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2pPr>
            <a:lvl3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3pPr>
            <a:lvl4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4pPr>
            <a:lvl5pPr marL="2286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E25A87-9155-9E07-878F-CEC0B137C2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5291586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524000" y="1143000"/>
            <a:ext cx="9144000" cy="2286000"/>
          </a:xfrm>
        </p:spPr>
        <p:txBody>
          <a:bodyPr anchor="b">
            <a:noAutofit/>
          </a:bodyPr>
          <a:lstStyle>
            <a:lvl1pPr algn="ctr">
              <a:defRPr sz="48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524000" y="3835198"/>
            <a:ext cx="9144000" cy="683219"/>
          </a:xfrm>
          <a:gradFill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</a:gradFill>
        </p:spPr>
        <p:txBody>
          <a:bodyPr anchor="ctr">
            <a:normAutofit/>
          </a:bodyPr>
          <a:lstStyle>
            <a:lvl1pPr marL="0" indent="0" algn="ctr">
              <a:buNone/>
              <a:defRPr sz="2400" cap="all" spc="3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29577E27-B60E-C6DD-BAAF-5CCC3D59E5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10">
            <a:extLst>
              <a:ext uri="{FF2B5EF4-FFF2-40B4-BE49-F238E27FC236}">
                <a16:creationId xmlns:a16="http://schemas.microsoft.com/office/drawing/2014/main" id="{964CA031-27E0-D0AA-1451-A904CCF234FE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199" y="2024781"/>
            <a:ext cx="5212079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>
            <a:extLst>
              <a:ext uri="{FF2B5EF4-FFF2-40B4-BE49-F238E27FC236}">
                <a16:creationId xmlns:a16="http://schemas.microsoft.com/office/drawing/2014/main" id="{81FE0D7D-86B7-CCD2-A7A1-70E95846B5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880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2D2DE411-9D7C-15AE-0B59-F26B2BF8C52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2024781"/>
            <a:ext cx="2878394" cy="4137189"/>
          </a:xfrm>
        </p:spPr>
        <p:txBody>
          <a:bodyPr>
            <a:normAutofit/>
          </a:bodyPr>
          <a:lstStyle>
            <a:lvl1pPr marL="3429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eriod"/>
              <a:defRPr sz="1800">
                <a:latin typeface="+mn-lt"/>
              </a:defRPr>
            </a:lvl1pPr>
            <a:lvl2pPr marL="8001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eriod"/>
              <a:defRPr sz="1800">
                <a:latin typeface="+mn-lt"/>
              </a:defRPr>
            </a:lvl2pPr>
            <a:lvl3pPr marL="12573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rabicParenR"/>
              <a:defRPr sz="1800">
                <a:latin typeface="+mn-lt"/>
              </a:defRPr>
            </a:lvl3pPr>
            <a:lvl4pPr marL="1714500" indent="-3429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+mj-lt"/>
              <a:buAutoNum type="alphaLcParenR"/>
              <a:defRPr sz="1800">
                <a:latin typeface="+mn-lt"/>
              </a:defRPr>
            </a:lvl4pPr>
            <a:lvl5pPr marL="2057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60FEDE7C-502F-ECFE-4136-E99206849C2A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59795" y="2024780"/>
            <a:ext cx="4894006" cy="4137189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48056"/>
            <a:ext cx="6172200" cy="1581912"/>
          </a:xfrm>
        </p:spPr>
        <p:txBody>
          <a:bodyPr anchor="b" anchorCtr="0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5F30E2A0-23EF-51B1-8ABD-00429EEA0642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8200" y="2257063"/>
            <a:ext cx="4894006" cy="3904906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8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F15552F-C66B-341F-2D37-0389710BA5E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500938" y="-22225"/>
            <a:ext cx="4714875" cy="6880225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D8DCC6D-8B88-7BE0-7240-F743AE09EC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3814" y="6303963"/>
            <a:ext cx="4287186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path path="circle">
              <a:fillToRect l="100000" t="100000"/>
            </a:path>
            <a:tileRect r="-100000" b="-1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760"/>
            <a:ext cx="10515600" cy="1325563"/>
          </a:xfrm>
        </p:spPr>
        <p:txBody>
          <a:bodyPr anchor="ctr" anchorCtr="0">
            <a:noAutofit/>
          </a:bodyPr>
          <a:lstStyle>
            <a:lvl1pPr algn="ctr"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10">
            <a:extLst>
              <a:ext uri="{FF2B5EF4-FFF2-40B4-BE49-F238E27FC236}">
                <a16:creationId xmlns:a16="http://schemas.microsoft.com/office/drawing/2014/main" id="{9C3ED3BF-FF6B-07FA-72C4-F6102A8558AF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896074" y="2106591"/>
            <a:ext cx="2067045" cy="3633787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0"/>
              </a:spcAft>
              <a:buClr>
                <a:schemeClr val="accent2"/>
              </a:buClr>
              <a:buFont typeface="Wingdings" panose="05000000000000000000" pitchFamily="2" charset="2"/>
              <a:buNone/>
              <a:defRPr sz="1800">
                <a:latin typeface="+mn-lt"/>
              </a:defRPr>
            </a:lvl1pPr>
            <a:lvl2pPr marL="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600">
                <a:latin typeface="+mn-lt"/>
              </a:defRPr>
            </a:lvl2pPr>
            <a:lvl3pPr marL="4572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3pPr>
            <a:lvl4pPr marL="6858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400">
                <a:latin typeface="+mn-lt"/>
              </a:defRPr>
            </a:lvl4pPr>
            <a:lvl5pPr marL="914400" indent="-228600">
              <a:spcBef>
                <a:spcPts val="1000"/>
              </a:spcBef>
              <a:spcAft>
                <a:spcPts val="1000"/>
              </a:spcAft>
              <a:buClr>
                <a:schemeClr val="accent2"/>
              </a:buClr>
              <a:buFont typeface="Wingdings" panose="05000000000000000000" pitchFamily="2" charset="2"/>
              <a:buChar char="§"/>
              <a:defRPr sz="12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3483980" y="2106591"/>
            <a:ext cx="7869820" cy="4016713"/>
          </a:xfrm>
        </p:spPr>
        <p:txBody>
          <a:bodyPr/>
          <a:lstStyle/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3/24/2025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9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kern="1200" cap="all" spc="3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2.png"/><Relationship Id="rId5" Type="http://schemas.openxmlformats.org/officeDocument/2006/relationships/image" Target="../media/image26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://guardduty-dashboard.s3-website-us-east-1.amazonaws.com/" TargetMode="External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Placeholder 7" descr="abstract image">
            <a:extLst>
              <a:ext uri="{FF2B5EF4-FFF2-40B4-BE49-F238E27FC236}">
                <a16:creationId xmlns:a16="http://schemas.microsoft.com/office/drawing/2014/main" id="{782ED2F6-AFB3-9199-3999-2B5E4BAF2423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 rotWithShape="1">
          <a:blip r:embed="rId2">
            <a:alphaModFix amt="52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/>
          <a:stretch/>
        </p:blipFill>
        <p:spPr/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F20A922B-22EC-7FD8-FA8C-2FFAC558BD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AWS Security Dashboard</a:t>
            </a:r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327653D-1FC5-8A5F-24A2-033F4439AA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By Sam Barrionuevo</a:t>
            </a:r>
          </a:p>
        </p:txBody>
      </p:sp>
    </p:spTree>
    <p:extLst>
      <p:ext uri="{BB962C8B-B14F-4D97-AF65-F5344CB8AC3E}">
        <p14:creationId xmlns:p14="http://schemas.microsoft.com/office/powerpoint/2010/main" val="6392647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8A15DE-D135-0710-9984-A0A55E960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pPr algn="ctr"/>
            <a:r>
              <a:rPr lang="en-US" dirty="0"/>
              <a:t>Further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C8AA23-D8D0-93BE-5C5F-103A750B0D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62818" y="2752343"/>
            <a:ext cx="4837174" cy="346164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/>
              <a:t>-Automated incident responses</a:t>
            </a:r>
          </a:p>
          <a:p>
            <a:r>
              <a:rPr lang="en-US" dirty="0"/>
              <a:t>- Have multiple dashboards per VPCs or selected instance groups</a:t>
            </a:r>
          </a:p>
          <a:p>
            <a:r>
              <a:rPr lang="en-US" dirty="0"/>
              <a:t>- User authentication in AWS Cognito</a:t>
            </a:r>
          </a:p>
          <a:p>
            <a:r>
              <a:rPr lang="en-US" dirty="0"/>
              <a:t>- SMS alerting system</a:t>
            </a:r>
          </a:p>
        </p:txBody>
      </p:sp>
      <p:pic>
        <p:nvPicPr>
          <p:cNvPr id="3094" name="Picture 22" descr="&quot;Absurdity is king, but love saves us from it.&quot;">
            <a:extLst>
              <a:ext uri="{FF2B5EF4-FFF2-40B4-BE49-F238E27FC236}">
                <a16:creationId xmlns:a16="http://schemas.microsoft.com/office/drawing/2014/main" id="{8CA81D2C-8C91-DEAA-294C-72D2F2CF0EB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1796495" y="457200"/>
            <a:ext cx="3070473" cy="3070473"/>
          </a:xfrm>
          <a:prstGeom prst="rect">
            <a:avLst/>
          </a:prstGeom>
          <a:solidFill>
            <a:srgbClr val="FFFFFF"/>
          </a:solidFill>
        </p:spPr>
      </p:pic>
      <p:pic>
        <p:nvPicPr>
          <p:cNvPr id="3096" name="Picture 24" descr="Continu Verbeteren | Attributes">
            <a:extLst>
              <a:ext uri="{FF2B5EF4-FFF2-40B4-BE49-F238E27FC236}">
                <a16:creationId xmlns:a16="http://schemas.microsoft.com/office/drawing/2014/main" id="{AE174EE0-16DB-D954-9DB7-122084BD8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9096" y="3922972"/>
            <a:ext cx="5358581" cy="2679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95977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63CB3-2956-E8D2-C23D-A3BAA7295D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2659" y="2911601"/>
            <a:ext cx="9144000" cy="2286000"/>
          </a:xfrm>
          <a:noFill/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A336FEA9-C85A-3569-16F0-5ECBABBE0B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457520"/>
            <a:ext cx="9144000" cy="683219"/>
          </a:xfrm>
        </p:spPr>
        <p:txBody>
          <a:bodyPr/>
          <a:lstStyle/>
          <a:p>
            <a:r>
              <a:rPr lang="en-US" dirty="0"/>
              <a:t>Questions?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97B06C-426D-1B88-539C-320349B74E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01924" y="281355"/>
            <a:ext cx="3519285" cy="2991595"/>
          </a:xfrm>
          <a:prstGeom prst="rect">
            <a:avLst/>
          </a:prstGeom>
        </p:spPr>
      </p:pic>
      <p:pic>
        <p:nvPicPr>
          <p:cNvPr id="5" name="Picture 4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98F18602-7554-1D38-4B03-5E98BE5F896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483" y="199010"/>
            <a:ext cx="3156284" cy="31562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9F57FB8-6581-231B-9A67-50A5408310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0077" y="199010"/>
            <a:ext cx="4352734" cy="26612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F6A9637B-F660-0F30-7704-25EF7D129BD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15280" y="2860267"/>
            <a:ext cx="4161441" cy="1243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936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5F5E3-2B1C-7C0A-8581-67A9052D13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279531"/>
            <a:ext cx="6241651" cy="1710354"/>
          </a:xfrm>
          <a:noFill/>
        </p:spPr>
        <p:txBody>
          <a:bodyPr anchor="ctr"/>
          <a:lstStyle/>
          <a:p>
            <a:pPr algn="ctr"/>
            <a:r>
              <a:rPr lang="en-US" dirty="0"/>
              <a:t>The cloud security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A33159-D030-2F82-A142-F759407283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1907458"/>
            <a:ext cx="6241650" cy="4326194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The increasing reliance on AWS cloud infrastructure brings more security threats</a:t>
            </a:r>
          </a:p>
          <a:p>
            <a:r>
              <a:rPr lang="en-US" dirty="0"/>
              <a:t>Amazon GuardDuty and CloudTrail findings are separate and difficult to aggregate</a:t>
            </a:r>
          </a:p>
          <a:p>
            <a:r>
              <a:rPr lang="en-US" dirty="0"/>
              <a:t>Furthermore, raw GuardDuty and CloudTrail logs are complex and hard to interpret</a:t>
            </a:r>
          </a:p>
          <a:p>
            <a:r>
              <a:rPr lang="en-US" dirty="0"/>
              <a:t>Security professionals need real-time access to data to appropriately allocate time and resources</a:t>
            </a:r>
          </a:p>
          <a:p>
            <a:r>
              <a:rPr lang="en-US" dirty="0"/>
              <a:t>The solution needed is something to dynamically update and aggregate security threats in a clear graphical format</a:t>
            </a:r>
          </a:p>
          <a:p>
            <a:pPr marL="0" indent="0">
              <a:buNone/>
            </a:pPr>
            <a:r>
              <a:rPr lang="en-US" dirty="0"/>
              <a:t>**Solutions need to be compliant as well as streamlined**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D386FE4-DEFC-C375-1972-1FBB38470A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774" y="2929544"/>
            <a:ext cx="4843350" cy="377286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4B24D9-4556-CB5E-9F8B-D85B2C441A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630" y="569640"/>
            <a:ext cx="4629638" cy="1503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6674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975C36-617B-795C-5A2B-325EA34F16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AD706-11EF-C258-EBD5-C4EEFEAAC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2425" y="268523"/>
            <a:ext cx="6241651" cy="1710354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Solution overview</a:t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EC4A8-49EE-CF82-CFDC-BA9308ED0D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2426" y="1978876"/>
            <a:ext cx="6241650" cy="3844407"/>
          </a:xfrm>
          <a:noFill/>
        </p:spPr>
        <p:txBody>
          <a:bodyPr anchor="t">
            <a:normAutofit/>
          </a:bodyPr>
          <a:lstStyle/>
          <a:p>
            <a:r>
              <a:rPr lang="en-US" dirty="0"/>
              <a:t>My dashboard is designed to collect data from a VPC or a selected group of instances</a:t>
            </a:r>
          </a:p>
          <a:p>
            <a:r>
              <a:rPr lang="en-US" dirty="0"/>
              <a:t>The dashboard dynamically collects GuardDuty and CloudTrail findings</a:t>
            </a:r>
          </a:p>
          <a:p>
            <a:r>
              <a:rPr lang="en-US" dirty="0"/>
              <a:t>All results are sent to S3 which filters and prioritizes findings by threat level</a:t>
            </a:r>
          </a:p>
          <a:p>
            <a:r>
              <a:rPr lang="en-US" dirty="0"/>
              <a:t>The dashboard updates to provide real-time insights with a security score for dynamic updates</a:t>
            </a:r>
          </a:p>
          <a:p>
            <a:r>
              <a:rPr lang="en-US" dirty="0"/>
              <a:t>The results are readily available for desktop and mobile users in a clean, compliant, and intuitive format</a:t>
            </a:r>
          </a:p>
          <a:p>
            <a:endParaRPr lang="en-US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852F963C-F4EB-5374-0940-D960D342C7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51" y="268523"/>
            <a:ext cx="4195489" cy="6334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20179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F67CF7-8F1C-FA77-5ED4-43E9D73368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11" descr="A close up of dots&#10;">
            <a:extLst>
              <a:ext uri="{FF2B5EF4-FFF2-40B4-BE49-F238E27FC236}">
                <a16:creationId xmlns:a16="http://schemas.microsoft.com/office/drawing/2014/main" id="{586FD7D4-9C3B-7EF6-DEDD-9A0A7298C56E}"/>
              </a:ext>
            </a:extLst>
          </p:cNvPr>
          <p:cNvPicPr>
            <a:picLocks noGrp="1" noChangeAspect="1"/>
          </p:cNvPicPr>
          <p:nvPr>
            <p:ph type="pic" sz="quarter" idx="11"/>
          </p:nvPr>
        </p:nvPicPr>
        <p:blipFill>
          <a:blip r:embed="rId2"/>
          <a:srcRect/>
          <a:stretch/>
        </p:blipFill>
        <p:spPr>
          <a:xfrm>
            <a:off x="0" y="0"/>
            <a:ext cx="12192000" cy="6858000"/>
          </a:xfrm>
        </p:spPr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F159F9DA-5C07-4CAD-7012-0096E7D2FB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2436" y="-144947"/>
            <a:ext cx="9467127" cy="2527911"/>
          </a:xfrm>
        </p:spPr>
        <p:txBody>
          <a:bodyPr/>
          <a:lstStyle/>
          <a:p>
            <a:r>
              <a:rPr lang="en-US" sz="4800" dirty="0"/>
              <a:t>Scan now To See on your mobile device</a:t>
            </a: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650082ED-B3C4-84DD-2F30-853FCE4D89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62075" y="3738622"/>
            <a:ext cx="9467850" cy="2527911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  <a:p>
            <a:endParaRPr lang="en-US" dirty="0"/>
          </a:p>
        </p:txBody>
      </p:sp>
      <p:pic>
        <p:nvPicPr>
          <p:cNvPr id="2" name="Picture 1" descr="A qr code with a few black squares&#10;&#10;AI-generated content may be incorrect.">
            <a:extLst>
              <a:ext uri="{FF2B5EF4-FFF2-40B4-BE49-F238E27FC236}">
                <a16:creationId xmlns:a16="http://schemas.microsoft.com/office/drawing/2014/main" id="{29256638-9FD0-3F49-3D67-9D1E1F575F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5845" y="3279108"/>
            <a:ext cx="3156284" cy="3156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60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AB1B-4B37-1035-3152-C051761F91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50A2F-8AF6-E04C-C1E7-25E65000C2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6648" y="417871"/>
            <a:ext cx="4837176" cy="1993392"/>
          </a:xfrm>
          <a:noFill/>
        </p:spPr>
        <p:txBody>
          <a:bodyPr anchor="b">
            <a:noAutofit/>
          </a:bodyPr>
          <a:lstStyle/>
          <a:p>
            <a:pPr algn="ctr"/>
            <a:r>
              <a:rPr lang="en-US" dirty="0"/>
              <a:t>Key Features</a:t>
            </a:r>
            <a:br>
              <a:rPr lang="en-US" dirty="0"/>
            </a:br>
            <a:br>
              <a:rPr lang="en-US" dirty="0"/>
            </a:br>
            <a:r>
              <a:rPr lang="en-US" sz="1700" dirty="0">
                <a:hlinkClick r:id="rId3"/>
              </a:rPr>
              <a:t>Sam Barrionuevo's GuardDuty Dashboard &amp; SMS</a:t>
            </a:r>
            <a:endParaRPr lang="en-US" sz="17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591EC-5106-B44F-C047-9A5D127836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5141" y="2841015"/>
            <a:ext cx="4837174" cy="3451629"/>
          </a:xfrm>
          <a:noFill/>
        </p:spPr>
        <p:txBody>
          <a:bodyPr anchor="t">
            <a:normAutofit fontScale="55000" lnSpcReduction="20000"/>
          </a:bodyPr>
          <a:lstStyle/>
          <a:p>
            <a:r>
              <a:rPr lang="en-US" sz="2800" dirty="0"/>
              <a:t>Findings visualization</a:t>
            </a:r>
          </a:p>
          <a:p>
            <a:r>
              <a:rPr lang="en-US" sz="2800" dirty="0"/>
              <a:t>Recent Findings Log</a:t>
            </a:r>
          </a:p>
          <a:p>
            <a:r>
              <a:rPr lang="en-US" sz="2800" dirty="0"/>
              <a:t>Scoring gauge - (security score)</a:t>
            </a:r>
          </a:p>
          <a:p>
            <a:r>
              <a:rPr lang="en-US" sz="2800" dirty="0"/>
              <a:t>Findings Filtering and sorting</a:t>
            </a:r>
          </a:p>
          <a:p>
            <a:r>
              <a:rPr lang="en-US" sz="2800" dirty="0"/>
              <a:t>Export features</a:t>
            </a:r>
          </a:p>
          <a:p>
            <a:r>
              <a:rPr lang="en-US" sz="2800" dirty="0"/>
              <a:t>Resources Section</a:t>
            </a:r>
          </a:p>
          <a:p>
            <a:r>
              <a:rPr lang="en-US" sz="2800" dirty="0"/>
              <a:t>Security alert sign up</a:t>
            </a:r>
          </a:p>
          <a:p>
            <a:r>
              <a:rPr lang="en-US" sz="2800" dirty="0"/>
              <a:t>Cost Tracking for solution budget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EF98117-800F-5D91-87A9-DCFD11313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6077" y="65441"/>
            <a:ext cx="3401961" cy="1783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079C45-A3B7-F4CE-6446-27A7678B9D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660887" y="2088736"/>
            <a:ext cx="1299115" cy="1627007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2BFCCD7C-B8EE-F034-4FC7-1F557F2848C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337672" y="5154560"/>
            <a:ext cx="4976291" cy="10287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C473CFFF-C3E8-1FCA-7163-9808A9DC6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12204" y="3293771"/>
            <a:ext cx="3523873" cy="128274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CCEABC3-4A15-6C36-1A42-78DC7131071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02315" y="1029923"/>
            <a:ext cx="2815565" cy="181109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BE5FBB5-C5A4-7EEB-037A-A2A8CD20A27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729274" y="3955520"/>
            <a:ext cx="3036628" cy="907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6765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5" name="Picture 1">
            <a:extLst>
              <a:ext uri="{FF2B5EF4-FFF2-40B4-BE49-F238E27FC236}">
                <a16:creationId xmlns:a16="http://schemas.microsoft.com/office/drawing/2014/main" id="{D248624F-392D-E364-723D-4D26A8734E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5912" y="1691640"/>
            <a:ext cx="1677052" cy="1851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7A9874B-BCA9-8420-1595-EDD1865A09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60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How I built it - Technologies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A5FD2B-E3E5-1C2B-0151-21F216B14A3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85701" y="1187491"/>
            <a:ext cx="5212079" cy="5116472"/>
          </a:xfrm>
          <a:noFill/>
        </p:spPr>
        <p:txBody>
          <a:bodyPr>
            <a:norm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AWS S3 – Hosts dashboard and aggregates logs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AWS GuardDuty - Detects Security Threats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AWS CloudTrail - Tracks activity logs from users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AWS SDK and JavaScript - Fetches security findings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Chart.js library - Creates the visuals within the dashboard for clean presentation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AWS Billing - Tracks total cost of the solution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/>
              <a:t>HTML/CSS/JavaScript - HTML structures the webpage, CSS styles the layout, JavaScript drives interactivity(buttons/findings)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AA2678-D2AD-6101-2A00-2289475AE8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841F9-DF96-E88E-A985-90AC0ADDE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21540" y="889907"/>
            <a:ext cx="3013970" cy="2078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92BE9A0-0874-8ABC-E9C0-FD8F467596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4047292"/>
            <a:ext cx="5539510" cy="201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31593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D5BA9-9790-5722-5948-529C7EF9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Dashboard code components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A4AC3C7-D460-F2E5-0C46-2F619BFD27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77" y="1119730"/>
            <a:ext cx="6370107" cy="344847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A9A9D3-3EA9-552D-FB25-B5E67F417F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1706" y="3429000"/>
            <a:ext cx="5189352" cy="321609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D2D5DACE-CEDB-849E-09D5-926B250B13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21666" y="1032399"/>
            <a:ext cx="4273256" cy="215080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19EEB8A3-1712-4662-59CC-3961CF5F371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53681" y="3789233"/>
            <a:ext cx="1842319" cy="2495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15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4C27C8-165C-5513-DB4B-9D840097C5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760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Severity Score calculation</a:t>
            </a:r>
          </a:p>
        </p:txBody>
      </p:sp>
      <p:sp>
        <p:nvSpPr>
          <p:cNvPr id="52" name="Content Placeholder 51">
            <a:extLst>
              <a:ext uri="{FF2B5EF4-FFF2-40B4-BE49-F238E27FC236}">
                <a16:creationId xmlns:a16="http://schemas.microsoft.com/office/drawing/2014/main" id="{F2CCE123-860F-8623-781F-12CEA66980F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58427" y="2861384"/>
            <a:ext cx="11275143" cy="4137189"/>
          </a:xfrm>
        </p:spPr>
        <p:txBody>
          <a:bodyPr/>
          <a:lstStyle/>
          <a:p>
            <a:r>
              <a:rPr lang="en-US" dirty="0"/>
              <a:t>Perfect Start - Security score begins at 100 and stays perfect if no findings exist  </a:t>
            </a:r>
          </a:p>
          <a:p>
            <a:r>
              <a:rPr lang="en-US" dirty="0"/>
              <a:t>Deductions - Score drops up to 50 points for number of findings and up to 50 for average severity(0-8.9)</a:t>
            </a:r>
          </a:p>
          <a:p>
            <a:r>
              <a:rPr lang="en-US" dirty="0"/>
              <a:t>Final Score - Combines deductions ensuring the score is 0 or higher and rounds it accordingly</a:t>
            </a:r>
          </a:p>
          <a:p>
            <a:r>
              <a:rPr lang="en-US" dirty="0"/>
              <a:t>Gauge Wheel - Maps the score from (0-100) to a 360⁰ needle rotation, showing security level visually</a:t>
            </a:r>
          </a:p>
          <a:p>
            <a:r>
              <a:rPr lang="en-US" dirty="0"/>
              <a:t>Bar Chart – Displays the findings severity(0-10) with color coding: red (high,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≥7), yellow (medium, 4-6.9), green (low, &lt;4)</a:t>
            </a:r>
            <a:endParaRPr lang="en-US" dirty="0"/>
          </a:p>
          <a:p>
            <a:r>
              <a:rPr lang="en-US" dirty="0"/>
              <a:t>Purpose – Evaluates AWS instance security from GuardDuty/CloudTrail findings with a score and visuals for security professionals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0227B8-A24C-8C29-034A-D7700B887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F7CE37A2-94A9-1DD0-4879-8B031A80D7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91251" y="154486"/>
            <a:ext cx="1842319" cy="249562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EF1598D-7F9F-A44D-A1CD-082E41098FE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8427" y="154486"/>
            <a:ext cx="1910788" cy="238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9609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87A1D-D6FF-49A7-45EE-9862CD6059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E6DC9-6E62-4574-41A5-A4F541D84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3745"/>
            <a:ext cx="10515600" cy="1325880"/>
          </a:xfrm>
          <a:noFill/>
        </p:spPr>
        <p:txBody>
          <a:bodyPr anchor="ctr"/>
          <a:lstStyle/>
          <a:p>
            <a:r>
              <a:rPr lang="en-US" dirty="0"/>
              <a:t>Alternatives: Why Build a Dashboard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20EFA5E-15EB-4FB3-C777-EBD80ACAF0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6303963"/>
            <a:ext cx="12192000" cy="554037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100000">
                <a:schemeClr val="accent2">
                  <a:lumMod val="97000"/>
                  <a:lumOff val="3000"/>
                </a:schemeClr>
              </a:gs>
              <a:gs pos="50000">
                <a:schemeClr val="accent1"/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A03B6B5A-4A47-53D3-5D12-60EB3FF04F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14718" y="1119904"/>
            <a:ext cx="11200069" cy="4806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9AFAD0C0-CC05-21C3-5DE6-3B5C512049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332093"/>
              </p:ext>
            </p:extLst>
          </p:nvPr>
        </p:nvGraphicFramePr>
        <p:xfrm>
          <a:off x="1710811" y="1221477"/>
          <a:ext cx="8239436" cy="485567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9859">
                  <a:extLst>
                    <a:ext uri="{9D8B030D-6E8A-4147-A177-3AD203B41FA5}">
                      <a16:colId xmlns:a16="http://schemas.microsoft.com/office/drawing/2014/main" val="316751907"/>
                    </a:ext>
                  </a:extLst>
                </a:gridCol>
                <a:gridCol w="2059859">
                  <a:extLst>
                    <a:ext uri="{9D8B030D-6E8A-4147-A177-3AD203B41FA5}">
                      <a16:colId xmlns:a16="http://schemas.microsoft.com/office/drawing/2014/main" val="263127680"/>
                    </a:ext>
                  </a:extLst>
                </a:gridCol>
                <a:gridCol w="2059859">
                  <a:extLst>
                    <a:ext uri="{9D8B030D-6E8A-4147-A177-3AD203B41FA5}">
                      <a16:colId xmlns:a16="http://schemas.microsoft.com/office/drawing/2014/main" val="4206698179"/>
                    </a:ext>
                  </a:extLst>
                </a:gridCol>
                <a:gridCol w="2059859">
                  <a:extLst>
                    <a:ext uri="{9D8B030D-6E8A-4147-A177-3AD203B41FA5}">
                      <a16:colId xmlns:a16="http://schemas.microsoft.com/office/drawing/2014/main" val="3611361311"/>
                    </a:ext>
                  </a:extLst>
                </a:gridCol>
              </a:tblGrid>
              <a:tr h="293571"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cap="all" dirty="0">
                          <a:solidFill>
                            <a:srgbClr val="B4583C"/>
                          </a:solidFill>
                          <a:effectLst/>
                        </a:rPr>
                        <a:t>Solutions</a:t>
                      </a:r>
                      <a:endParaRPr lang="en-US" sz="1200" cap="al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cap="all" dirty="0">
                          <a:solidFill>
                            <a:srgbClr val="B4583C"/>
                          </a:solidFill>
                          <a:effectLst/>
                        </a:rPr>
                        <a:t>Pros</a:t>
                      </a:r>
                      <a:endParaRPr lang="en-US" sz="1200" cap="al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None/>
                      </a:pPr>
                      <a:r>
                        <a:rPr lang="en-US" sz="1200" b="1" i="0" cap="all" dirty="0">
                          <a:solidFill>
                            <a:srgbClr val="B4583C"/>
                          </a:solidFill>
                          <a:effectLst/>
                        </a:rPr>
                        <a:t>Cons</a:t>
                      </a:r>
                      <a:endParaRPr lang="en-US" sz="1200" cap="all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04580792"/>
                  </a:ext>
                </a:extLst>
              </a:tr>
              <a:tr h="74024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AWS GuardDuty</a:t>
                      </a:r>
                      <a:endParaRPr lang="en-US" sz="1200" b="1" dirty="0">
                        <a:effectLst/>
                      </a:endParaRPr>
                    </a:p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(Alone)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Built In AWS threat detection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Identifies threats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 setup, just enable it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Limited customization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 advanced visualization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Not user optimized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95726954"/>
                  </a:ext>
                </a:extLst>
              </a:tr>
              <a:tr h="90474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CloudTrail</a:t>
                      </a:r>
                      <a:endParaRPr lang="en-US" sz="1200" b="1" dirty="0">
                        <a:effectLst/>
                      </a:endParaRPr>
                    </a:p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(Alone)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Full visibility of user activity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Crucial for audits/compliance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Easy to export logs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Raw log format is messy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Non-security specific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 visualization or scoring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25929645"/>
                  </a:ext>
                </a:extLst>
              </a:tr>
              <a:tr h="127214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Custom Dashboard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Cost effective (Budget)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Compliant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Fully customizable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Design for mobile/desktop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Hands on AWS implementation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Requires manual setup and coding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Limited to implementation scope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094378"/>
                  </a:ext>
                </a:extLst>
              </a:tr>
              <a:tr h="740242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AWS Security Hub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Native AWS Integration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Centralized View of Findings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Supports AWS products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Limited customization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 advanced visualization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Not user optimized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30597989"/>
                  </a:ext>
                </a:extLst>
              </a:tr>
              <a:tr h="904740">
                <a:tc>
                  <a:txBody>
                    <a:bodyPr/>
                    <a:lstStyle/>
                    <a:p>
                      <a:pPr algn="ctr" rtl="0">
                        <a:buNone/>
                      </a:pPr>
                      <a:r>
                        <a:rPr lang="en-US" sz="1200" b="1" i="0" dirty="0">
                          <a:solidFill>
                            <a:srgbClr val="000000"/>
                          </a:solidFill>
                          <a:effectLst/>
                        </a:rPr>
                        <a:t>Third-Party SIEM Tools</a:t>
                      </a:r>
                      <a:endParaRPr lang="en-US" sz="1200" b="1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Powerful analytics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Built-in Dashboards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Efficient Alerting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Enterprise grade features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Extensive licensing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Learning curve for users</a:t>
                      </a:r>
                      <a:endParaRPr lang="en-US" sz="1200" dirty="0">
                        <a:effectLst/>
                      </a:endParaRPr>
                    </a:p>
                    <a:p>
                      <a:pPr algn="l" rtl="0">
                        <a:buFont typeface="Arial" panose="020B0604020202020204" pitchFamily="34" charset="0"/>
                        <a:buChar char="•"/>
                      </a:pPr>
                      <a:r>
                        <a:rPr lang="en-US" sz="1200" b="0" i="0" dirty="0">
                          <a:solidFill>
                            <a:srgbClr val="000000"/>
                          </a:solidFill>
                          <a:effectLst/>
                        </a:rPr>
                        <a:t>Compliance concerns</a:t>
                      </a:r>
                      <a:endParaRPr lang="en-US" sz="1200" dirty="0">
                        <a:effectLst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US" sz="1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5085800"/>
                  </a:ext>
                </a:extLst>
              </a:tr>
            </a:tbl>
          </a:graphicData>
        </a:graphic>
      </p:graphicFrame>
      <p:sp>
        <p:nvSpPr>
          <p:cNvPr id="19" name="Rectangle 3">
            <a:extLst>
              <a:ext uri="{FF2B5EF4-FFF2-40B4-BE49-F238E27FC236}">
                <a16:creationId xmlns:a16="http://schemas.microsoft.com/office/drawing/2014/main" id="{EC2F954A-BFA7-D956-F350-C0D07EDBD9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 dirty="0"/>
          </a:p>
        </p:txBody>
      </p:sp>
      <p:pic>
        <p:nvPicPr>
          <p:cNvPr id="2053" name="Picture 5" descr="Check Png Icon">
            <a:extLst>
              <a:ext uri="{FF2B5EF4-FFF2-40B4-BE49-F238E27FC236}">
                <a16:creationId xmlns:a16="http://schemas.microsoft.com/office/drawing/2014/main" id="{59CEEAAD-6BB8-B7B6-0881-B949D8EF0B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88861" y="3430659"/>
            <a:ext cx="749250" cy="749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Red X Icon Transparent">
            <a:extLst>
              <a:ext uri="{FF2B5EF4-FFF2-40B4-BE49-F238E27FC236}">
                <a16:creationId xmlns:a16="http://schemas.microsoft.com/office/drawing/2014/main" id="{27031ED1-8F25-90C0-CF92-F1291569E1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9051" y="2445784"/>
            <a:ext cx="678113" cy="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7" descr="Red X Icon Transparent">
            <a:extLst>
              <a:ext uri="{FF2B5EF4-FFF2-40B4-BE49-F238E27FC236}">
                <a16:creationId xmlns:a16="http://schemas.microsoft.com/office/drawing/2014/main" id="{279A4054-A73B-5C87-D388-1C2BE71DA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30" y="1549425"/>
            <a:ext cx="678113" cy="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7" descr="Red X Icon Transparent">
            <a:extLst>
              <a:ext uri="{FF2B5EF4-FFF2-40B4-BE49-F238E27FC236}">
                <a16:creationId xmlns:a16="http://schemas.microsoft.com/office/drawing/2014/main" id="{99FB4161-B514-04FA-6EC5-8395D4C1BC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29" y="4424890"/>
            <a:ext cx="678113" cy="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7" descr="Red X Icon Transparent">
            <a:extLst>
              <a:ext uri="{FF2B5EF4-FFF2-40B4-BE49-F238E27FC236}">
                <a16:creationId xmlns:a16="http://schemas.microsoft.com/office/drawing/2014/main" id="{09445AB0-0321-D572-3C8B-BB8DF26A59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4428" y="5297466"/>
            <a:ext cx="678113" cy="678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487578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ech presentation">
      <a:dk1>
        <a:srgbClr val="000000"/>
      </a:dk1>
      <a:lt1>
        <a:srgbClr val="FFFFFF"/>
      </a:lt1>
      <a:dk2>
        <a:srgbClr val="435369"/>
      </a:dk2>
      <a:lt2>
        <a:srgbClr val="E8E8E8"/>
      </a:lt2>
      <a:accent1>
        <a:srgbClr val="A53F51"/>
      </a:accent1>
      <a:accent2>
        <a:srgbClr val="E89756"/>
      </a:accent2>
      <a:accent3>
        <a:srgbClr val="2F3342"/>
      </a:accent3>
      <a:accent4>
        <a:srgbClr val="2B2052"/>
      </a:accent4>
      <a:accent5>
        <a:srgbClr val="00023A"/>
      </a:accent5>
      <a:accent6>
        <a:srgbClr val="7E7E7E"/>
      </a:accent6>
      <a:hlink>
        <a:srgbClr val="467886"/>
      </a:hlink>
      <a:folHlink>
        <a:srgbClr val="96607D"/>
      </a:folHlink>
    </a:clrScheme>
    <a:fontScheme name="Custom 99">
      <a:majorFont>
        <a:latin typeface="Calibri Light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55661986_wac_CP_V19" id="{030227AD-26D8-46F7-B412-6532AF4DDFEA}" vid="{787E6F9C-FC70-455D-8D81-5DEDA8A08FF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5F2A2379-DD35-4769-BFD6-4857D72F808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0F048343-1EA9-44C3-883E-652FAAF0713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5C2645A-E767-4D7E-984D-234E531E455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Tech presentation</Template>
  <TotalTime>2267</TotalTime>
  <Words>607</Words>
  <Application>Microsoft Office PowerPoint</Application>
  <PresentationFormat>Widescreen</PresentationFormat>
  <Paragraphs>104</Paragraphs>
  <Slides>11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Calibri</vt:lpstr>
      <vt:lpstr>Calibri Light</vt:lpstr>
      <vt:lpstr>Wingdings</vt:lpstr>
      <vt:lpstr>Custom</vt:lpstr>
      <vt:lpstr>AWS Security Dashboard</vt:lpstr>
      <vt:lpstr>The cloud security challenge</vt:lpstr>
      <vt:lpstr>Solution overview </vt:lpstr>
      <vt:lpstr>Scan now To See on your mobile device</vt:lpstr>
      <vt:lpstr>Key Features  Sam Barrionuevo's GuardDuty Dashboard &amp; SMS</vt:lpstr>
      <vt:lpstr>How I built it - Technologies</vt:lpstr>
      <vt:lpstr>Dashboard code components</vt:lpstr>
      <vt:lpstr>Severity Score calculation</vt:lpstr>
      <vt:lpstr>Alternatives: Why Build a Dashboard</vt:lpstr>
      <vt:lpstr>Further Enhancements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Barrionuevo</dc:creator>
  <cp:lastModifiedBy>Sam Barrionuevo</cp:lastModifiedBy>
  <cp:revision>1</cp:revision>
  <dcterms:created xsi:type="dcterms:W3CDTF">2025-03-20T18:53:56Z</dcterms:created>
  <dcterms:modified xsi:type="dcterms:W3CDTF">2025-03-25T04:33:49Z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