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2" r:id="rId8"/>
    <p:sldId id="264" r:id="rId9"/>
    <p:sldId id="265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B3F8-C4F2-4F14-86BD-C0824D7C74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7AFA09B4-8DD5-60E7-80AA-34F346FCBA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47480">
            <a:off x="4606175" y="2205110"/>
            <a:ext cx="469821" cy="429691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pic>
        <p:nvPicPr>
          <p:cNvPr id="4" name="Bildobjekt 3" descr="&#10;">
            <a:extLst>
              <a:ext uri="{FF2B5EF4-FFF2-40B4-BE49-F238E27FC236}">
                <a16:creationId xmlns:a16="http://schemas.microsoft.com/office/drawing/2014/main" id="{9BF356FC-D1D4-6F5A-4FAF-2403A84F99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3825">
            <a:off x="5831282" y="4225178"/>
            <a:ext cx="475216" cy="356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9440">
            <a:off x="5098869" y="2854751"/>
            <a:ext cx="569126" cy="806262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091"/>
            <a:ext cx="9144000" cy="972709"/>
          </a:xfrm>
        </p:spPr>
        <p:txBody>
          <a:bodyPr/>
          <a:lstStyle/>
          <a:p>
            <a:r>
              <a:rPr lang="en-US" dirty="0"/>
              <a:t>Image Editor 0.0.0.1</a:t>
            </a:r>
          </a:p>
        </p:txBody>
      </p:sp>
      <p:sp>
        <p:nvSpPr>
          <p:cNvPr id="5" name="Freeform 4"/>
          <p:cNvSpPr/>
          <p:nvPr/>
        </p:nvSpPr>
        <p:spPr>
          <a:xfrm>
            <a:off x="4160108" y="2181275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57600" y="2341912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595818" y="2374864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114804" y="2222460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8192" y="2329553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94212" y="2263645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97688">
            <a:off x="5424704" y="3521165"/>
            <a:ext cx="637002" cy="637002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9661">
            <a:off x="4923257" y="2521921"/>
            <a:ext cx="489365" cy="36702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077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4320"/>
          </a:xfrm>
        </p:spPr>
        <p:txBody>
          <a:bodyPr/>
          <a:lstStyle/>
          <a:p>
            <a:r>
              <a:rPr lang="en-US" dirty="0"/>
              <a:t>Image View – Event Data Mode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" y="714991"/>
            <a:ext cx="9137550" cy="60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2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9863"/>
          </a:xfrm>
        </p:spPr>
        <p:txBody>
          <a:bodyPr/>
          <a:lstStyle/>
          <a:p>
            <a:r>
              <a:rPr lang="en-US" dirty="0"/>
              <a:t>Image View – Event Data Mode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" y="704293"/>
            <a:ext cx="9100189" cy="60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75846"/>
          </a:xfrm>
        </p:spPr>
        <p:txBody>
          <a:bodyPr/>
          <a:lstStyle/>
          <a:p>
            <a:r>
              <a:rPr lang="en-US" dirty="0"/>
              <a:t>Sorting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" y="746449"/>
            <a:ext cx="9076211" cy="60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16151" cy="773210"/>
          </a:xfrm>
        </p:spPr>
        <p:txBody>
          <a:bodyPr/>
          <a:lstStyle/>
          <a:p>
            <a:r>
              <a:rPr lang="en-US" dirty="0"/>
              <a:t>Notations to invoke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620" y="867747"/>
            <a:ext cx="5094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saving a file with the same name we actually delete the file and save the loaded image with the same name.</a:t>
            </a:r>
          </a:p>
          <a:p>
            <a:r>
              <a:rPr lang="en-US" dirty="0"/>
              <a:t>When moving a file we actually save the file with the same name in the new directory and then delete the file at the original location.</a:t>
            </a:r>
          </a:p>
          <a:p>
            <a:r>
              <a:rPr lang="en-US" dirty="0"/>
              <a:t>Deletion of a file is handled by:</a:t>
            </a:r>
          </a:p>
          <a:p>
            <a:r>
              <a:rPr lang="en-US" i="1" noProof="1"/>
              <a:t>if(File.Exists(filepath))</a:t>
            </a:r>
          </a:p>
          <a:p>
            <a:r>
              <a:rPr lang="en-US" i="1" noProof="1"/>
              <a:t>{</a:t>
            </a:r>
          </a:p>
          <a:p>
            <a:r>
              <a:rPr lang="en-US" i="1" noProof="1"/>
              <a:t>    try</a:t>
            </a:r>
          </a:p>
          <a:p>
            <a:r>
              <a:rPr lang="en-US" i="1" noProof="1"/>
              <a:t>    {</a:t>
            </a:r>
          </a:p>
          <a:p>
            <a:r>
              <a:rPr lang="en-US" i="1" noProof="1"/>
              <a:t>        File.Delete(filepath);</a:t>
            </a:r>
          </a:p>
          <a:p>
            <a:r>
              <a:rPr lang="en-US" i="1" noProof="1"/>
              <a:t>    }</a:t>
            </a:r>
          </a:p>
          <a:p>
            <a:r>
              <a:rPr lang="en-US" i="1" noProof="1"/>
              <a:t>    catch (Exception err)</a:t>
            </a:r>
          </a:p>
          <a:p>
            <a:r>
              <a:rPr lang="en-US" i="1" noProof="1"/>
              <a:t>    {</a:t>
            </a:r>
          </a:p>
          <a:p>
            <a:r>
              <a:rPr lang="en-US" i="1" noProof="1"/>
              <a:t>        // Do something</a:t>
            </a:r>
          </a:p>
          <a:p>
            <a:r>
              <a:rPr lang="en-US" i="1" noProof="1"/>
              <a:t>    }</a:t>
            </a:r>
          </a:p>
          <a:p>
            <a:r>
              <a:rPr lang="en-US" i="1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59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18388" cy="6414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85715" y="2305210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3745568" y="3655042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 mode</a:t>
            </a:r>
          </a:p>
        </p:txBody>
      </p:sp>
      <p:sp>
        <p:nvSpPr>
          <p:cNvPr id="14" name="Oval 13"/>
          <p:cNvSpPr/>
          <p:nvPr/>
        </p:nvSpPr>
        <p:spPr>
          <a:xfrm>
            <a:off x="2193399" y="2980126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" name="Oval 14"/>
          <p:cNvSpPr/>
          <p:nvPr/>
        </p:nvSpPr>
        <p:spPr>
          <a:xfrm>
            <a:off x="5585006" y="529317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Data Mode</a:t>
            </a:r>
          </a:p>
        </p:txBody>
      </p:sp>
      <p:sp>
        <p:nvSpPr>
          <p:cNvPr id="16" name="Oval 15"/>
          <p:cNvSpPr/>
          <p:nvPr/>
        </p:nvSpPr>
        <p:spPr>
          <a:xfrm>
            <a:off x="5585006" y="1282353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Data Mode</a:t>
            </a:r>
          </a:p>
        </p:txBody>
      </p:sp>
      <p:sp>
        <p:nvSpPr>
          <p:cNvPr id="17" name="Oval 16"/>
          <p:cNvSpPr/>
          <p:nvPr/>
        </p:nvSpPr>
        <p:spPr>
          <a:xfrm>
            <a:off x="5585006" y="2072601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Geographical Data Mode</a:t>
            </a:r>
          </a:p>
        </p:txBody>
      </p:sp>
      <p:sp>
        <p:nvSpPr>
          <p:cNvPr id="18" name="Oval 17"/>
          <p:cNvSpPr/>
          <p:nvPr/>
        </p:nvSpPr>
        <p:spPr>
          <a:xfrm>
            <a:off x="5585006" y="2794431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Actor Data Mode</a:t>
            </a:r>
          </a:p>
        </p:txBody>
      </p:sp>
      <p:sp>
        <p:nvSpPr>
          <p:cNvPr id="39" name="Oval 38"/>
          <p:cNvSpPr/>
          <p:nvPr/>
        </p:nvSpPr>
        <p:spPr>
          <a:xfrm>
            <a:off x="7604459" y="3615343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Data Edit Mode</a:t>
            </a:r>
          </a:p>
        </p:txBody>
      </p:sp>
      <p:sp>
        <p:nvSpPr>
          <p:cNvPr id="40" name="Oval 39"/>
          <p:cNvSpPr/>
          <p:nvPr/>
        </p:nvSpPr>
        <p:spPr>
          <a:xfrm>
            <a:off x="7604458" y="2794431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Actor Data Edit Mode</a:t>
            </a:r>
          </a:p>
        </p:txBody>
      </p:sp>
      <p:sp>
        <p:nvSpPr>
          <p:cNvPr id="41" name="Oval 40"/>
          <p:cNvSpPr/>
          <p:nvPr/>
        </p:nvSpPr>
        <p:spPr>
          <a:xfrm>
            <a:off x="7604458" y="2072601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 Data Edit Mode</a:t>
            </a:r>
          </a:p>
        </p:txBody>
      </p:sp>
      <p:sp>
        <p:nvSpPr>
          <p:cNvPr id="42" name="Oval 41"/>
          <p:cNvSpPr/>
          <p:nvPr/>
        </p:nvSpPr>
        <p:spPr>
          <a:xfrm>
            <a:off x="7604457" y="1279795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HW Data Edit Mode</a:t>
            </a:r>
          </a:p>
        </p:txBody>
      </p:sp>
      <p:sp>
        <p:nvSpPr>
          <p:cNvPr id="43" name="Oval 42"/>
          <p:cNvSpPr/>
          <p:nvPr/>
        </p:nvSpPr>
        <p:spPr>
          <a:xfrm>
            <a:off x="7604456" y="528172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Data Edit Mode</a:t>
            </a:r>
          </a:p>
        </p:txBody>
      </p:sp>
      <p:sp>
        <p:nvSpPr>
          <p:cNvPr id="44" name="Oval 43"/>
          <p:cNvSpPr/>
          <p:nvPr/>
        </p:nvSpPr>
        <p:spPr>
          <a:xfrm>
            <a:off x="3745567" y="4514375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Edit mode</a:t>
            </a:r>
          </a:p>
        </p:txBody>
      </p:sp>
      <p:sp>
        <p:nvSpPr>
          <p:cNvPr id="45" name="Oval 44"/>
          <p:cNvSpPr/>
          <p:nvPr/>
        </p:nvSpPr>
        <p:spPr>
          <a:xfrm>
            <a:off x="5601660" y="4514375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Grayscale</a:t>
            </a:r>
          </a:p>
        </p:txBody>
      </p:sp>
      <p:sp>
        <p:nvSpPr>
          <p:cNvPr id="46" name="Oval 45"/>
          <p:cNvSpPr/>
          <p:nvPr/>
        </p:nvSpPr>
        <p:spPr>
          <a:xfrm>
            <a:off x="5597817" y="4943400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Gaussian</a:t>
            </a:r>
          </a:p>
        </p:txBody>
      </p:sp>
      <p:sp>
        <p:nvSpPr>
          <p:cNvPr id="47" name="Oval 46"/>
          <p:cNvSpPr/>
          <p:nvPr/>
        </p:nvSpPr>
        <p:spPr>
          <a:xfrm>
            <a:off x="5601658" y="5372425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RGB-</a:t>
            </a:r>
            <a:r>
              <a:rPr lang="en-US" sz="1200" dirty="0" err="1">
                <a:solidFill>
                  <a:schemeClr val="tx1"/>
                </a:solidFill>
              </a:rPr>
              <a:t>enh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Oval 47"/>
          <p:cNvSpPr/>
          <p:nvPr/>
        </p:nvSpPr>
        <p:spPr>
          <a:xfrm>
            <a:off x="5597816" y="5801450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9" name="Oval 48"/>
          <p:cNvSpPr/>
          <p:nvPr/>
        </p:nvSpPr>
        <p:spPr>
          <a:xfrm>
            <a:off x="2858459" y="5188008"/>
            <a:ext cx="748801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50" name="Oval 49"/>
          <p:cNvSpPr/>
          <p:nvPr/>
        </p:nvSpPr>
        <p:spPr>
          <a:xfrm>
            <a:off x="388503" y="5188007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51" name="Oval 50"/>
          <p:cNvSpPr/>
          <p:nvPr/>
        </p:nvSpPr>
        <p:spPr>
          <a:xfrm>
            <a:off x="2069761" y="5196978"/>
            <a:ext cx="748801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Discard changes</a:t>
            </a:r>
          </a:p>
        </p:txBody>
      </p:sp>
      <p:cxnSp>
        <p:nvCxnSpPr>
          <p:cNvPr id="53" name="Curved Connector 52"/>
          <p:cNvCxnSpPr>
            <a:stCxn id="4" idx="4"/>
            <a:endCxn id="14" idx="0"/>
          </p:cNvCxnSpPr>
          <p:nvPr/>
        </p:nvCxnSpPr>
        <p:spPr>
          <a:xfrm rot="16200000" flipH="1">
            <a:off x="2693501" y="2823243"/>
            <a:ext cx="306082" cy="7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4" idx="4"/>
            <a:endCxn id="5" idx="2"/>
          </p:cNvCxnSpPr>
          <p:nvPr/>
        </p:nvCxnSpPr>
        <p:spPr>
          <a:xfrm rot="16200000" flipH="1">
            <a:off x="3052727" y="3146617"/>
            <a:ext cx="490499" cy="8951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" idx="4"/>
            <a:endCxn id="44" idx="0"/>
          </p:cNvCxnSpPr>
          <p:nvPr/>
        </p:nvCxnSpPr>
        <p:spPr>
          <a:xfrm rot="5400000">
            <a:off x="4157304" y="4269125"/>
            <a:ext cx="4904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7"/>
            <a:endCxn id="15" idx="2"/>
          </p:cNvCxnSpPr>
          <p:nvPr/>
        </p:nvCxnSpPr>
        <p:spPr>
          <a:xfrm rot="5400000" flipH="1" flipV="1">
            <a:off x="3728397" y="1852448"/>
            <a:ext cx="2995322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7"/>
            <a:endCxn id="16" idx="2"/>
          </p:cNvCxnSpPr>
          <p:nvPr/>
        </p:nvCxnSpPr>
        <p:spPr>
          <a:xfrm rot="5400000" flipH="1" flipV="1">
            <a:off x="4104915" y="2228966"/>
            <a:ext cx="2242286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7"/>
            <a:endCxn id="17" idx="2"/>
          </p:cNvCxnSpPr>
          <p:nvPr/>
        </p:nvCxnSpPr>
        <p:spPr>
          <a:xfrm rot="5400000" flipH="1" flipV="1">
            <a:off x="4500039" y="2624090"/>
            <a:ext cx="1452038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7"/>
            <a:endCxn id="18" idx="2"/>
          </p:cNvCxnSpPr>
          <p:nvPr/>
        </p:nvCxnSpPr>
        <p:spPr>
          <a:xfrm rot="5400000" flipH="1" flipV="1">
            <a:off x="4860954" y="2985005"/>
            <a:ext cx="730208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" idx="6"/>
            <a:endCxn id="19" idx="2"/>
          </p:cNvCxnSpPr>
          <p:nvPr/>
        </p:nvCxnSpPr>
        <p:spPr>
          <a:xfrm flipV="1">
            <a:off x="5059537" y="3799760"/>
            <a:ext cx="525469" cy="39699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6"/>
            <a:endCxn id="45" idx="2"/>
          </p:cNvCxnSpPr>
          <p:nvPr/>
        </p:nvCxnSpPr>
        <p:spPr>
          <a:xfrm>
            <a:off x="5059536" y="4698792"/>
            <a:ext cx="542124" cy="12700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4" idx="5"/>
            <a:endCxn id="46" idx="2"/>
          </p:cNvCxnSpPr>
          <p:nvPr/>
        </p:nvCxnSpPr>
        <p:spPr>
          <a:xfrm rot="16200000" flipH="1">
            <a:off x="5083152" y="4613152"/>
            <a:ext cx="298622" cy="730707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4" idx="5"/>
            <a:endCxn id="47" idx="2"/>
          </p:cNvCxnSpPr>
          <p:nvPr/>
        </p:nvCxnSpPr>
        <p:spPr>
          <a:xfrm rot="16200000" flipH="1">
            <a:off x="4870561" y="4825744"/>
            <a:ext cx="727647" cy="734548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4" idx="5"/>
            <a:endCxn id="48" idx="2"/>
          </p:cNvCxnSpPr>
          <p:nvPr/>
        </p:nvCxnSpPr>
        <p:spPr>
          <a:xfrm rot="16200000" flipH="1">
            <a:off x="4654127" y="5042178"/>
            <a:ext cx="1156672" cy="730706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44" idx="0"/>
          </p:cNvCxnSpPr>
          <p:nvPr/>
        </p:nvCxnSpPr>
        <p:spPr>
          <a:xfrm flipH="1">
            <a:off x="4402552" y="4023876"/>
            <a:ext cx="1" cy="490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15" idx="6"/>
            <a:endCxn id="43" idx="2"/>
          </p:cNvCxnSpPr>
          <p:nvPr/>
        </p:nvCxnSpPr>
        <p:spPr>
          <a:xfrm flipV="1">
            <a:off x="6898975" y="712589"/>
            <a:ext cx="705481" cy="1145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16" idx="6"/>
            <a:endCxn id="42" idx="2"/>
          </p:cNvCxnSpPr>
          <p:nvPr/>
        </p:nvCxnSpPr>
        <p:spPr>
          <a:xfrm flipV="1">
            <a:off x="6898975" y="1464212"/>
            <a:ext cx="705482" cy="2558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7" idx="6"/>
            <a:endCxn id="41" idx="2"/>
          </p:cNvCxnSpPr>
          <p:nvPr/>
        </p:nvCxnSpPr>
        <p:spPr>
          <a:xfrm>
            <a:off x="6898975" y="2257018"/>
            <a:ext cx="705483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8" idx="6"/>
            <a:endCxn id="40" idx="2"/>
          </p:cNvCxnSpPr>
          <p:nvPr/>
        </p:nvCxnSpPr>
        <p:spPr>
          <a:xfrm>
            <a:off x="6898975" y="2978848"/>
            <a:ext cx="705483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19" idx="6"/>
            <a:endCxn id="39" idx="2"/>
          </p:cNvCxnSpPr>
          <p:nvPr/>
        </p:nvCxnSpPr>
        <p:spPr>
          <a:xfrm>
            <a:off x="6898975" y="3799760"/>
            <a:ext cx="705484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85006" y="3615343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Data Mode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7321170" y="3822272"/>
            <a:ext cx="291006" cy="3775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urved Connector 96"/>
          <p:cNvCxnSpPr>
            <a:stCxn id="5" idx="2"/>
            <a:endCxn id="51" idx="0"/>
          </p:cNvCxnSpPr>
          <p:nvPr/>
        </p:nvCxnSpPr>
        <p:spPr>
          <a:xfrm rot="10800000" flipV="1">
            <a:off x="2444162" y="3839458"/>
            <a:ext cx="1301406" cy="13575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5" idx="2"/>
            <a:endCxn id="49" idx="0"/>
          </p:cNvCxnSpPr>
          <p:nvPr/>
        </p:nvCxnSpPr>
        <p:spPr>
          <a:xfrm rot="10800000" flipV="1">
            <a:off x="3232860" y="3839458"/>
            <a:ext cx="512708" cy="134854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44" idx="2"/>
            <a:endCxn id="51" idx="0"/>
          </p:cNvCxnSpPr>
          <p:nvPr/>
        </p:nvCxnSpPr>
        <p:spPr>
          <a:xfrm rot="10800000" flipV="1">
            <a:off x="2444163" y="4698792"/>
            <a:ext cx="1301405" cy="49818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44" idx="2"/>
            <a:endCxn id="49" idx="0"/>
          </p:cNvCxnSpPr>
          <p:nvPr/>
        </p:nvCxnSpPr>
        <p:spPr>
          <a:xfrm rot="10800000" flipV="1">
            <a:off x="3232861" y="4698792"/>
            <a:ext cx="512707" cy="48921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1882669" y="3132682"/>
            <a:ext cx="1218145" cy="2892506"/>
          </a:xfrm>
          <a:prstGeom prst="curvedConnector3">
            <a:avLst>
              <a:gd name="adj1" fmla="val 26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44" idx="1"/>
            <a:endCxn id="50" idx="0"/>
          </p:cNvCxnSpPr>
          <p:nvPr/>
        </p:nvCxnSpPr>
        <p:spPr>
          <a:xfrm rot="16200000" flipH="1" flipV="1">
            <a:off x="2181932" y="3431945"/>
            <a:ext cx="619618" cy="2892505"/>
          </a:xfrm>
          <a:prstGeom prst="curvedConnector3">
            <a:avLst>
              <a:gd name="adj1" fmla="val -45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51" idx="2"/>
            <a:endCxn id="50" idx="6"/>
          </p:cNvCxnSpPr>
          <p:nvPr/>
        </p:nvCxnSpPr>
        <p:spPr>
          <a:xfrm rot="10800000">
            <a:off x="1702473" y="5372425"/>
            <a:ext cx="367289" cy="8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49" idx="4"/>
            <a:endCxn id="50" idx="4"/>
          </p:cNvCxnSpPr>
          <p:nvPr/>
        </p:nvCxnSpPr>
        <p:spPr>
          <a:xfrm rot="5400000" flipH="1">
            <a:off x="2139173" y="4463156"/>
            <a:ext cx="1" cy="218737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388502" y="2985198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User Data</a:t>
            </a:r>
          </a:p>
        </p:txBody>
      </p:sp>
      <p:cxnSp>
        <p:nvCxnSpPr>
          <p:cNvPr id="6" name="Curved Connector 5"/>
          <p:cNvCxnSpPr>
            <a:stCxn id="15" idx="7"/>
            <a:endCxn id="20" idx="1"/>
          </p:cNvCxnSpPr>
          <p:nvPr/>
        </p:nvCxnSpPr>
        <p:spPr>
          <a:xfrm rot="5400000" flipH="1" flipV="1">
            <a:off x="6850736" y="349372"/>
            <a:ext cx="89772" cy="378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3"/>
            <a:endCxn id="43" idx="1"/>
          </p:cNvCxnSpPr>
          <p:nvPr/>
        </p:nvCxnSpPr>
        <p:spPr>
          <a:xfrm>
            <a:off x="7307532" y="493559"/>
            <a:ext cx="489350" cy="8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>
            <a:off x="7084695" y="336036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17719" y="28224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7084694" y="1120448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16" idx="7"/>
            <a:endCxn id="24" idx="1"/>
          </p:cNvCxnSpPr>
          <p:nvPr/>
        </p:nvCxnSpPr>
        <p:spPr>
          <a:xfrm rot="5400000" flipH="1" flipV="1">
            <a:off x="6866423" y="1118097"/>
            <a:ext cx="58396" cy="378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4" idx="3"/>
            <a:endCxn id="42" idx="1"/>
          </p:cNvCxnSpPr>
          <p:nvPr/>
        </p:nvCxnSpPr>
        <p:spPr>
          <a:xfrm>
            <a:off x="7307531" y="1277971"/>
            <a:ext cx="489352" cy="558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4806" y="10666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7084694" y="1895058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>
            <a:stCxn id="17" idx="7"/>
            <a:endCxn id="27" idx="1"/>
          </p:cNvCxnSpPr>
          <p:nvPr/>
        </p:nvCxnSpPr>
        <p:spPr>
          <a:xfrm rot="5400000" flipH="1" flipV="1">
            <a:off x="6858604" y="1900526"/>
            <a:ext cx="74034" cy="378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7" idx="3"/>
            <a:endCxn id="41" idx="1"/>
          </p:cNvCxnSpPr>
          <p:nvPr/>
        </p:nvCxnSpPr>
        <p:spPr>
          <a:xfrm>
            <a:off x="7307531" y="2052581"/>
            <a:ext cx="489353" cy="74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7718" y="184127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30" name="Folded Corner 29"/>
          <p:cNvSpPr/>
          <p:nvPr/>
        </p:nvSpPr>
        <p:spPr>
          <a:xfrm>
            <a:off x="7064499" y="2616888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urved Connector 69"/>
          <p:cNvCxnSpPr>
            <a:stCxn id="18" idx="7"/>
            <a:endCxn id="30" idx="1"/>
          </p:cNvCxnSpPr>
          <p:nvPr/>
        </p:nvCxnSpPr>
        <p:spPr>
          <a:xfrm rot="5400000" flipH="1" flipV="1">
            <a:off x="6848507" y="2632453"/>
            <a:ext cx="74034" cy="357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30" idx="2"/>
            <a:endCxn id="37" idx="2"/>
          </p:cNvCxnSpPr>
          <p:nvPr/>
        </p:nvCxnSpPr>
        <p:spPr>
          <a:xfrm rot="16200000" flipH="1">
            <a:off x="7114146" y="2993706"/>
            <a:ext cx="263353" cy="1398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37" idx="4"/>
            <a:endCxn id="40" idx="3"/>
          </p:cNvCxnSpPr>
          <p:nvPr/>
        </p:nvCxnSpPr>
        <p:spPr>
          <a:xfrm flipV="1">
            <a:off x="7606732" y="3109251"/>
            <a:ext cx="190152" cy="860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262213" y="2983976"/>
            <a:ext cx="670376" cy="400110"/>
            <a:chOff x="7011778" y="2983976"/>
            <a:chExt cx="670376" cy="400110"/>
          </a:xfrm>
        </p:grpSpPr>
        <p:sp>
          <p:nvSpPr>
            <p:cNvPr id="37" name="Flowchart: Magnetic Disk 36"/>
            <p:cNvSpPr/>
            <p:nvPr/>
          </p:nvSpPr>
          <p:spPr>
            <a:xfrm>
              <a:off x="7065291" y="3006488"/>
              <a:ext cx="291006" cy="37759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11778" y="2983976"/>
              <a:ext cx="670376" cy="40011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Actor</a:t>
              </a:r>
            </a:p>
            <a:p>
              <a:r>
                <a:rPr lang="en-US" sz="1000" dirty="0"/>
                <a:t>Database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97523" y="256310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7064498" y="3430386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33" idx="1"/>
          </p:cNvCxnSpPr>
          <p:nvPr/>
        </p:nvCxnSpPr>
        <p:spPr>
          <a:xfrm rot="5400000" flipH="1" flipV="1">
            <a:off x="6844799" y="3449659"/>
            <a:ext cx="81448" cy="3579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3" idx="2"/>
            <a:endCxn id="35" idx="2"/>
          </p:cNvCxnSpPr>
          <p:nvPr/>
        </p:nvCxnSpPr>
        <p:spPr>
          <a:xfrm rot="16200000" flipH="1">
            <a:off x="7115724" y="3805624"/>
            <a:ext cx="265639" cy="145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35" idx="4"/>
            <a:endCxn id="39" idx="3"/>
          </p:cNvCxnSpPr>
          <p:nvPr/>
        </p:nvCxnSpPr>
        <p:spPr>
          <a:xfrm flipV="1">
            <a:off x="7612176" y="3930163"/>
            <a:ext cx="184709" cy="80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59973" y="3822812"/>
            <a:ext cx="670376" cy="40011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Event</a:t>
            </a:r>
          </a:p>
          <a:p>
            <a:r>
              <a:rPr lang="en-US" sz="1000" dirty="0"/>
              <a:t>Database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88890" y="337366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/>
          <p:cNvSpPr/>
          <p:nvPr/>
        </p:nvSpPr>
        <p:spPr>
          <a:xfrm>
            <a:off x="7529669" y="5688699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4569" y="159553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4962" y="174793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42714" y="192832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93696" y="189410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77672" y="207450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41770" y="222855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42382" y="222855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03027" y="2395049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15462" y="256611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18571" y="272784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499907" y="2905126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518570" y="305441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03017" y="320681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401243" y="339220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730307" y="338184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364630" y="338475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259660" y="354008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259660" y="3712376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51708" y="369991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32343" y="369682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329704" y="384434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17672" y="404121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77269" y="402474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8403"/>
          </a:xfrm>
        </p:spPr>
        <p:txBody>
          <a:bodyPr>
            <a:normAutofit/>
          </a:bodyPr>
          <a:lstStyle/>
          <a:p>
            <a:r>
              <a:rPr lang="en-US" dirty="0"/>
              <a:t>Image View – General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2" y="768403"/>
            <a:ext cx="8558947" cy="5698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88570" y="245701"/>
            <a:ext cx="1327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ImageTitleTextBox</a:t>
            </a:r>
          </a:p>
        </p:txBody>
      </p:sp>
      <p:cxnSp>
        <p:nvCxnSpPr>
          <p:cNvPr id="8" name="Curved Connector 7"/>
          <p:cNvCxnSpPr>
            <a:stCxn id="6" idx="1"/>
            <a:endCxn id="13" idx="0"/>
          </p:cNvCxnSpPr>
          <p:nvPr/>
        </p:nvCxnSpPr>
        <p:spPr>
          <a:xfrm rot="10800000" flipV="1">
            <a:off x="7226558" y="384201"/>
            <a:ext cx="1962013" cy="12113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22309" y="421524"/>
            <a:ext cx="12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ImageSizeTextBox</a:t>
            </a:r>
          </a:p>
        </p:txBody>
      </p:sp>
      <p:cxnSp>
        <p:nvCxnSpPr>
          <p:cNvPr id="10" name="Curved Connector 9"/>
          <p:cNvCxnSpPr>
            <a:stCxn id="9" idx="1"/>
            <a:endCxn id="15" idx="0"/>
          </p:cNvCxnSpPr>
          <p:nvPr/>
        </p:nvCxnSpPr>
        <p:spPr>
          <a:xfrm rot="10800000" flipV="1">
            <a:off x="7406951" y="560023"/>
            <a:ext cx="1915359" cy="1187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00061" y="601917"/>
            <a:ext cx="143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ImageWidthTextBox</a:t>
            </a:r>
          </a:p>
        </p:txBody>
      </p:sp>
      <p:cxnSp>
        <p:nvCxnSpPr>
          <p:cNvPr id="18" name="Curved Connector 17"/>
          <p:cNvCxnSpPr>
            <a:stCxn id="17" idx="1"/>
            <a:endCxn id="19" idx="0"/>
          </p:cNvCxnSpPr>
          <p:nvPr/>
        </p:nvCxnSpPr>
        <p:spPr>
          <a:xfrm rot="10800000" flipV="1">
            <a:off x="7484703" y="740416"/>
            <a:ext cx="1915359" cy="1187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66590" y="755674"/>
            <a:ext cx="1463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ImageHeightTextBox</a:t>
            </a:r>
          </a:p>
        </p:txBody>
      </p:sp>
      <p:cxnSp>
        <p:nvCxnSpPr>
          <p:cNvPr id="21" name="Curved Connector 20"/>
          <p:cNvCxnSpPr>
            <a:stCxn id="20" idx="1"/>
            <a:endCxn id="22" idx="0"/>
          </p:cNvCxnSpPr>
          <p:nvPr/>
        </p:nvCxnSpPr>
        <p:spPr>
          <a:xfrm rot="10800000" flipV="1">
            <a:off x="7935684" y="894174"/>
            <a:ext cx="1630906" cy="999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3092" y="922267"/>
            <a:ext cx="1769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ImageOrientationTextBox</a:t>
            </a:r>
          </a:p>
        </p:txBody>
      </p:sp>
      <p:cxnSp>
        <p:nvCxnSpPr>
          <p:cNvPr id="25" name="Curved Connector 24"/>
          <p:cNvCxnSpPr>
            <a:stCxn id="24" idx="1"/>
            <a:endCxn id="26" idx="0"/>
          </p:cNvCxnSpPr>
          <p:nvPr/>
        </p:nvCxnSpPr>
        <p:spPr>
          <a:xfrm rot="10800000" flipV="1">
            <a:off x="8019660" y="1060767"/>
            <a:ext cx="1663432" cy="10137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17778" y="1118208"/>
            <a:ext cx="135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ImageXResTextBox</a:t>
            </a:r>
          </a:p>
        </p:txBody>
      </p:sp>
      <p:cxnSp>
        <p:nvCxnSpPr>
          <p:cNvPr id="29" name="Curved Connector 28"/>
          <p:cNvCxnSpPr>
            <a:stCxn id="28" idx="1"/>
            <a:endCxn id="30" idx="6"/>
          </p:cNvCxnSpPr>
          <p:nvPr/>
        </p:nvCxnSpPr>
        <p:spPr>
          <a:xfrm rot="10800000" flipV="1">
            <a:off x="7725746" y="1256707"/>
            <a:ext cx="1892032" cy="1013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45770" y="1286164"/>
            <a:ext cx="1346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ImageYResTextBox</a:t>
            </a:r>
          </a:p>
        </p:txBody>
      </p:sp>
      <p:cxnSp>
        <p:nvCxnSpPr>
          <p:cNvPr id="34" name="Curved Connector 33"/>
          <p:cNvCxnSpPr>
            <a:stCxn id="33" idx="1"/>
            <a:endCxn id="35" idx="6"/>
          </p:cNvCxnSpPr>
          <p:nvPr/>
        </p:nvCxnSpPr>
        <p:spPr>
          <a:xfrm rot="10800000" flipV="1">
            <a:off x="8526358" y="1424663"/>
            <a:ext cx="1119412" cy="845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67066" y="1547422"/>
            <a:ext cx="1657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ImageDateTimeTextBox</a:t>
            </a:r>
          </a:p>
        </p:txBody>
      </p:sp>
      <p:cxnSp>
        <p:nvCxnSpPr>
          <p:cNvPr id="39" name="Curved Connector 38"/>
          <p:cNvCxnSpPr>
            <a:stCxn id="38" idx="1"/>
            <a:endCxn id="40" idx="6"/>
          </p:cNvCxnSpPr>
          <p:nvPr/>
        </p:nvCxnSpPr>
        <p:spPr>
          <a:xfrm rot="10800000" flipV="1">
            <a:off x="8587004" y="1685921"/>
            <a:ext cx="1180063" cy="751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82289" y="1847602"/>
            <a:ext cx="1737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ChangeDateTimeTextBox</a:t>
            </a:r>
          </a:p>
        </p:txBody>
      </p:sp>
      <p:cxnSp>
        <p:nvCxnSpPr>
          <p:cNvPr id="44" name="Curved Connector 43"/>
          <p:cNvCxnSpPr>
            <a:stCxn id="43" idx="1"/>
            <a:endCxn id="45" idx="6"/>
          </p:cNvCxnSpPr>
          <p:nvPr/>
        </p:nvCxnSpPr>
        <p:spPr>
          <a:xfrm rot="10800000" flipV="1">
            <a:off x="8599439" y="1986101"/>
            <a:ext cx="1282851" cy="6219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68864" y="2165015"/>
            <a:ext cx="176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OriginalDateTimeTextBox</a:t>
            </a:r>
          </a:p>
        </p:txBody>
      </p:sp>
      <p:cxnSp>
        <p:nvCxnSpPr>
          <p:cNvPr id="48" name="Curved Connector 47"/>
          <p:cNvCxnSpPr>
            <a:stCxn id="47" idx="1"/>
            <a:endCxn id="49" idx="6"/>
          </p:cNvCxnSpPr>
          <p:nvPr/>
        </p:nvCxnSpPr>
        <p:spPr>
          <a:xfrm rot="10800000" flipV="1">
            <a:off x="8602548" y="2303514"/>
            <a:ext cx="1366317" cy="466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992588" y="2467422"/>
            <a:ext cx="181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DigitizedDateTimeTextBox</a:t>
            </a:r>
          </a:p>
        </p:txBody>
      </p:sp>
      <p:cxnSp>
        <p:nvCxnSpPr>
          <p:cNvPr id="52" name="Curved Connector 51"/>
          <p:cNvCxnSpPr>
            <a:stCxn id="51" idx="1"/>
            <a:endCxn id="53" idx="6"/>
          </p:cNvCxnSpPr>
          <p:nvPr/>
        </p:nvCxnSpPr>
        <p:spPr>
          <a:xfrm rot="10800000" flipV="1">
            <a:off x="8583884" y="2605922"/>
            <a:ext cx="1408705" cy="3411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034688" y="2699797"/>
            <a:ext cx="133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CompTypeTextBox</a:t>
            </a:r>
          </a:p>
        </p:txBody>
      </p:sp>
      <p:cxnSp>
        <p:nvCxnSpPr>
          <p:cNvPr id="56" name="Curved Connector 55"/>
          <p:cNvCxnSpPr>
            <a:stCxn id="55" idx="1"/>
            <a:endCxn id="57" idx="6"/>
          </p:cNvCxnSpPr>
          <p:nvPr/>
        </p:nvCxnSpPr>
        <p:spPr>
          <a:xfrm rot="10800000" flipV="1">
            <a:off x="8602546" y="2838297"/>
            <a:ext cx="1432142" cy="258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019135" y="2908183"/>
            <a:ext cx="152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DataPrecisionTextBox</a:t>
            </a:r>
          </a:p>
        </p:txBody>
      </p:sp>
      <p:cxnSp>
        <p:nvCxnSpPr>
          <p:cNvPr id="59" name="Curved Connector 58"/>
          <p:cNvCxnSpPr>
            <a:stCxn id="58" idx="1"/>
            <a:endCxn id="60" idx="6"/>
          </p:cNvCxnSpPr>
          <p:nvPr/>
        </p:nvCxnSpPr>
        <p:spPr>
          <a:xfrm rot="10800000" flipV="1">
            <a:off x="8586993" y="3046683"/>
            <a:ext cx="1432142" cy="202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83426" y="316011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ExifVersionTextBox</a:t>
            </a:r>
          </a:p>
        </p:txBody>
      </p:sp>
      <p:cxnSp>
        <p:nvCxnSpPr>
          <p:cNvPr id="62" name="Curved Connector 61"/>
          <p:cNvCxnSpPr>
            <a:stCxn id="61" idx="1"/>
            <a:endCxn id="63" idx="1"/>
          </p:cNvCxnSpPr>
          <p:nvPr/>
        </p:nvCxnSpPr>
        <p:spPr>
          <a:xfrm rot="10800000" flipV="1">
            <a:off x="7413542" y="3298610"/>
            <a:ext cx="1569885" cy="1058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311495" y="3237862"/>
            <a:ext cx="1660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ExifImageWidthTextBox</a:t>
            </a:r>
          </a:p>
        </p:txBody>
      </p:sp>
      <p:cxnSp>
        <p:nvCxnSpPr>
          <p:cNvPr id="67" name="Curved Connector 66"/>
          <p:cNvCxnSpPr>
            <a:stCxn id="66" idx="1"/>
            <a:endCxn id="68" idx="6"/>
          </p:cNvCxnSpPr>
          <p:nvPr/>
        </p:nvCxnSpPr>
        <p:spPr>
          <a:xfrm rot="10800000" flipV="1">
            <a:off x="7814283" y="3376362"/>
            <a:ext cx="2497212" cy="47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107844" y="3368488"/>
            <a:ext cx="168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ExifImageHeightTextBox</a:t>
            </a:r>
          </a:p>
        </p:txBody>
      </p:sp>
      <p:cxnSp>
        <p:nvCxnSpPr>
          <p:cNvPr id="72" name="Curved Connector 71"/>
          <p:cNvCxnSpPr>
            <a:stCxn id="71" idx="1"/>
            <a:endCxn id="73" idx="4"/>
          </p:cNvCxnSpPr>
          <p:nvPr/>
        </p:nvCxnSpPr>
        <p:spPr>
          <a:xfrm rot="10800000">
            <a:off x="8406618" y="3468732"/>
            <a:ext cx="701226" cy="382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330157" y="3508450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ComponentConfigTextBox</a:t>
            </a:r>
          </a:p>
        </p:txBody>
      </p:sp>
      <p:cxnSp>
        <p:nvCxnSpPr>
          <p:cNvPr id="77" name="Curved Connector 76"/>
          <p:cNvCxnSpPr>
            <a:stCxn id="76" idx="1"/>
            <a:endCxn id="78" idx="4"/>
          </p:cNvCxnSpPr>
          <p:nvPr/>
        </p:nvCxnSpPr>
        <p:spPr>
          <a:xfrm rot="10800000">
            <a:off x="8301649" y="3624056"/>
            <a:ext cx="2028509" cy="22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17646" y="3623523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SubSecTimeTextBox</a:t>
            </a:r>
          </a:p>
        </p:txBody>
      </p:sp>
      <p:cxnSp>
        <p:nvCxnSpPr>
          <p:cNvPr id="82" name="Curved Connector 81"/>
          <p:cNvCxnSpPr>
            <a:stCxn id="81" idx="1"/>
            <a:endCxn id="83" idx="6"/>
          </p:cNvCxnSpPr>
          <p:nvPr/>
        </p:nvCxnSpPr>
        <p:spPr>
          <a:xfrm rot="10800000">
            <a:off x="8343636" y="3754365"/>
            <a:ext cx="674010" cy="76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457673" y="3719937"/>
            <a:ext cx="162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DigSubSecTimeTextBox</a:t>
            </a:r>
          </a:p>
        </p:txBody>
      </p:sp>
      <p:cxnSp>
        <p:nvCxnSpPr>
          <p:cNvPr id="86" name="Curved Connector 85"/>
          <p:cNvCxnSpPr>
            <a:stCxn id="85" idx="1"/>
            <a:endCxn id="87" idx="4"/>
          </p:cNvCxnSpPr>
          <p:nvPr/>
        </p:nvCxnSpPr>
        <p:spPr>
          <a:xfrm rot="10800000">
            <a:off x="7893697" y="3783893"/>
            <a:ext cx="2563977" cy="745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27449" y="3822585"/>
            <a:ext cx="1687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OrigSubSecTimeTextBox</a:t>
            </a:r>
          </a:p>
        </p:txBody>
      </p:sp>
      <p:cxnSp>
        <p:nvCxnSpPr>
          <p:cNvPr id="90" name="Curved Connector 89"/>
          <p:cNvCxnSpPr>
            <a:stCxn id="89" idx="1"/>
            <a:endCxn id="91" idx="4"/>
          </p:cNvCxnSpPr>
          <p:nvPr/>
        </p:nvCxnSpPr>
        <p:spPr>
          <a:xfrm rot="10800000">
            <a:off x="7474331" y="3780803"/>
            <a:ext cx="1453118" cy="1802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88773" y="3928323"/>
            <a:ext cx="136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ColorSpaceTextBox</a:t>
            </a:r>
          </a:p>
        </p:txBody>
      </p:sp>
      <p:cxnSp>
        <p:nvCxnSpPr>
          <p:cNvPr id="94" name="Curved Connector 93"/>
          <p:cNvCxnSpPr>
            <a:stCxn id="93" idx="1"/>
            <a:endCxn id="95" idx="4"/>
          </p:cNvCxnSpPr>
          <p:nvPr/>
        </p:nvCxnSpPr>
        <p:spPr>
          <a:xfrm rot="10800000">
            <a:off x="7371693" y="3928323"/>
            <a:ext cx="3117081" cy="138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98105" y="4114930"/>
            <a:ext cx="131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SaturationTextBox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307494" y="4179980"/>
            <a:ext cx="2364268" cy="12982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urved Connector 97"/>
          <p:cNvCxnSpPr>
            <a:stCxn id="97" idx="1"/>
            <a:endCxn id="99" idx="4"/>
          </p:cNvCxnSpPr>
          <p:nvPr/>
        </p:nvCxnSpPr>
        <p:spPr>
          <a:xfrm rot="10800000">
            <a:off x="8259661" y="4125192"/>
            <a:ext cx="2238445" cy="1282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274169" y="4301547"/>
            <a:ext cx="119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ContrastTextBox</a:t>
            </a:r>
          </a:p>
        </p:txBody>
      </p:sp>
      <p:cxnSp>
        <p:nvCxnSpPr>
          <p:cNvPr id="103" name="Curved Connector 102"/>
          <p:cNvCxnSpPr>
            <a:stCxn id="102" idx="1"/>
            <a:endCxn id="104" idx="4"/>
          </p:cNvCxnSpPr>
          <p:nvPr/>
        </p:nvCxnSpPr>
        <p:spPr>
          <a:xfrm rot="10800000">
            <a:off x="7419257" y="4108717"/>
            <a:ext cx="2854912" cy="33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556747">
            <a:off x="7010913" y="4659030"/>
            <a:ext cx="113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info.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426569" y="5965505"/>
            <a:ext cx="1576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UserCommentTextBox</a:t>
            </a:r>
          </a:p>
        </p:txBody>
      </p:sp>
      <p:cxnSp>
        <p:nvCxnSpPr>
          <p:cNvPr id="109" name="Curved Connector 108"/>
          <p:cNvCxnSpPr>
            <a:stCxn id="108" idx="1"/>
            <a:endCxn id="107" idx="4"/>
          </p:cNvCxnSpPr>
          <p:nvPr/>
        </p:nvCxnSpPr>
        <p:spPr>
          <a:xfrm rot="10800000">
            <a:off x="7571657" y="5772675"/>
            <a:ext cx="2854912" cy="33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5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5110"/>
          </a:xfrm>
        </p:spPr>
        <p:txBody>
          <a:bodyPr>
            <a:normAutofit/>
          </a:bodyPr>
          <a:lstStyle/>
          <a:p>
            <a:r>
              <a:rPr lang="en-US" dirty="0"/>
              <a:t>Image View – Basic Hardware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9" y="765110"/>
            <a:ext cx="8909771" cy="59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9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1202"/>
          </a:xfrm>
        </p:spPr>
        <p:txBody>
          <a:bodyPr/>
          <a:lstStyle/>
          <a:p>
            <a:r>
              <a:rPr lang="en-US" dirty="0"/>
              <a:t>Image View – Add-on Hardware Data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" y="801202"/>
            <a:ext cx="8855588" cy="58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5272"/>
          </a:xfrm>
        </p:spPr>
        <p:txBody>
          <a:bodyPr/>
          <a:lstStyle/>
          <a:p>
            <a:r>
              <a:rPr lang="en-US" dirty="0"/>
              <a:t>Image View – Geographical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" y="695272"/>
            <a:ext cx="9015930" cy="60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1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8216"/>
          </a:xfrm>
        </p:spPr>
        <p:txBody>
          <a:bodyPr/>
          <a:lstStyle/>
          <a:p>
            <a:r>
              <a:rPr lang="en-US" dirty="0"/>
              <a:t>Image View – Actor Data Mode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" y="736797"/>
            <a:ext cx="8909286" cy="59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1201"/>
          </a:xfrm>
        </p:spPr>
        <p:txBody>
          <a:bodyPr>
            <a:normAutofit/>
          </a:bodyPr>
          <a:lstStyle/>
          <a:p>
            <a:r>
              <a:rPr lang="en-US" dirty="0"/>
              <a:t>Image View – Actor Data Mode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" y="727782"/>
            <a:ext cx="9020949" cy="60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4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0532"/>
          </a:xfrm>
        </p:spPr>
        <p:txBody>
          <a:bodyPr/>
          <a:lstStyle/>
          <a:p>
            <a:r>
              <a:rPr lang="en-US" dirty="0"/>
              <a:t>Image View – Actor Data Mode 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0" y="732500"/>
            <a:ext cx="9084475" cy="60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272</Words>
  <Application>Microsoft Office PowerPoint</Application>
  <PresentationFormat>Bredbild</PresentationFormat>
  <Paragraphs>88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Image Editor 0.0.0.1</vt:lpstr>
      <vt:lpstr>bla bla</vt:lpstr>
      <vt:lpstr>Image View – General Data Mode</vt:lpstr>
      <vt:lpstr>Image View – Basic Hardware Data Mode</vt:lpstr>
      <vt:lpstr>Image View – Add-on Hardware Data View</vt:lpstr>
      <vt:lpstr>Image View – Geographical Data Mode</vt:lpstr>
      <vt:lpstr>Image View – Actor Data Mode (1)</vt:lpstr>
      <vt:lpstr>Image View – Actor Data Mode (2)</vt:lpstr>
      <vt:lpstr>Image View – Actor Data Mode (3)</vt:lpstr>
      <vt:lpstr>Image View – Event Data Mode (1)</vt:lpstr>
      <vt:lpstr>Image View – Event Data Mode (2)</vt:lpstr>
      <vt:lpstr>Sorting View</vt:lpstr>
      <vt:lpstr>Notations to invoke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Editor 0.0.0.1</dc:title>
  <dc:creator>Bergåse Sam</dc:creator>
  <cp:lastModifiedBy>Sam Bergåse</cp:lastModifiedBy>
  <cp:revision>21</cp:revision>
  <dcterms:created xsi:type="dcterms:W3CDTF">2022-09-06T08:02:24Z</dcterms:created>
  <dcterms:modified xsi:type="dcterms:W3CDTF">2023-01-08T09:05:41Z</dcterms:modified>
</cp:coreProperties>
</file>