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14" autoAdjust="0"/>
    <p:restoredTop sz="94660"/>
  </p:normalViewPr>
  <p:slideViewPr>
    <p:cSldViewPr snapToGrid="0">
      <p:cViewPr>
        <p:scale>
          <a:sx n="150" d="100"/>
          <a:sy n="150" d="100"/>
        </p:scale>
        <p:origin x="-213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EF5E28-0397-8FD3-AE63-223C1781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363FCDC-5D6B-EC41-200A-331709140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D4C3AF-B85A-C8FB-E7A5-3F6DF854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E1E14F5-6C9C-EB64-A644-5EF2F38B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FC42CB-FFC6-DD14-237D-AAE4CF18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5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D1A8EC-F17E-FE5F-446E-F163E078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E23117C-B714-DF50-AFB3-C4911995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33987E8-52DC-9735-E92F-DD3BD8F5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56313AA-B27B-7056-7A5F-2844253F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96B3BA-531C-D01D-2D03-54F9E947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733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E2FCE26-5A1E-D895-4A65-938609156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8F605D3-963F-80E7-BC7B-80D7A3D6A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5283D25-4C41-3D35-9FF9-0DE20D88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61ADCB-BD73-FF40-B0F4-F95B3211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D203EC-8495-0C74-0B33-ED923288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685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9195F7-2E52-33E1-5E1F-9BBEAD4B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9896A6-38A0-1CA8-2046-86470655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E64046-B8D0-5DAC-83B6-CEF11C6D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2611D18-6D6E-7C9E-D0AE-F0C9E4F5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1ECFFEA-757A-481C-748C-014774EE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999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8570DE-58B9-2A56-AC14-2093B46A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E71AA10-48AA-A0EA-0F83-0FEE6F3F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64D9F7D-5B23-B641-D115-7E00EC1C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ECD8B0F-B438-5855-C240-093A1BF2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1151DD1-0E8B-20D7-D179-C0BB4DC0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471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C8277D-FD6E-19D9-86FE-56736F1B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295960-A2B3-3DDC-D325-859CA931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E45BD37-F279-2F9A-0876-A4F767903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C182A38-E337-E6F6-6A80-9EA95ED3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A03402B-DB55-B5E2-978B-3EBD816E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3EB372C-444B-C629-350E-30EC1C7A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09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1F2D08-5DF8-5435-9213-E421CDB3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779607E-B632-FCAD-67EF-DCA189ACC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499F0CF-0333-FF31-651A-00889599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188C4BE-2A45-5BBD-76CF-0CC47812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7EFB207-AA61-8FD9-A499-59293B6D4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0001079-2D4D-AEA2-70F3-0A59D08D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9EC6EBA-514A-3D56-C30D-FE252733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1533B17-B001-B41A-BF42-2C69810A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557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99C087-5871-36C6-6A76-6870ED04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501B1BC-E543-7012-5152-E3C98259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33A2309-069A-222D-2314-DE85CAC1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566F069-131B-B446-B2B1-0DF8A416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0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E932530-0F26-4A6F-63FB-C2882CB9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B06046C-DCC5-CB53-AB60-78492E2A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A82DC19-EA57-9829-DAEC-A03B12D7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841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5E8E22-3D8B-92D7-6FF0-0B82E724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818D27-1C15-4781-5F02-C2645CCD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1AE3A1A-D5BA-169B-F010-D6D52E10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615B3EA-77D5-767B-5480-A8E037EE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289DEB-8BC4-CCF0-2776-77E3947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522D5AA-65E4-298B-3FC3-547F2FCB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55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B4108F-1A0C-F061-6EE7-73B35732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88C2596-D897-A8BB-F85C-E8FAACF02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8093BC6-6FF1-3AAE-BDFE-0EC862A27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40BAB47-095C-C4C1-8272-983C2A92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10FC637-E36D-5B2F-2C66-ED530CDF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07B4B2E-AA05-ADDF-B091-4511B617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96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9212B3B-A3A2-15F2-A227-4EFC6769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99FC9A3-9119-085B-A179-622AC9AE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2BA4D14-626C-0208-470C-7DD98374B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5560-10B5-49D9-8E1B-CD6F2F778D06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4617093-9DDB-67E0-8B79-ADE71B643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57C45F-15EB-D0A7-6E9A-34D926257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2B2E-BEDC-45B8-9937-68D8D1B9A5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374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text, kvitto, skärmbild, nummer&#10;&#10;Automatiskt genererad beskrivning">
            <a:extLst>
              <a:ext uri="{FF2B5EF4-FFF2-40B4-BE49-F238E27FC236}">
                <a16:creationId xmlns:a16="http://schemas.microsoft.com/office/drawing/2014/main" id="{A131528E-D52D-1062-4002-A0B4E62EC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18" y="0"/>
            <a:ext cx="2420903" cy="6858000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BEC74CE-B2AF-FAF8-DFDA-DAD635EEBDFD}"/>
              </a:ext>
            </a:extLst>
          </p:cNvPr>
          <p:cNvSpPr txBox="1"/>
          <p:nvPr/>
        </p:nvSpPr>
        <p:spPr>
          <a:xfrm>
            <a:off x="7487720" y="0"/>
            <a:ext cx="1492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ActiveArtistComboBox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0" name="Koppling: böjd 9">
            <a:extLst>
              <a:ext uri="{FF2B5EF4-FFF2-40B4-BE49-F238E27FC236}">
                <a16:creationId xmlns:a16="http://schemas.microsoft.com/office/drawing/2014/main" id="{DB3EACE5-79A5-EDBA-0667-1BE09BEE1D6D}"/>
              </a:ext>
            </a:extLst>
          </p:cNvPr>
          <p:cNvCxnSpPr>
            <a:cxnSpLocks/>
            <a:stCxn id="8" idx="1"/>
            <a:endCxn id="16" idx="7"/>
          </p:cNvCxnSpPr>
          <p:nvPr/>
        </p:nvCxnSpPr>
        <p:spPr>
          <a:xfrm rot="10800000" flipV="1">
            <a:off x="6276938" y="123111"/>
            <a:ext cx="1210783" cy="997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6B7DEC37-2565-5EC2-E3DE-637042FBC85A}"/>
              </a:ext>
            </a:extLst>
          </p:cNvPr>
          <p:cNvSpPr txBox="1"/>
          <p:nvPr/>
        </p:nvSpPr>
        <p:spPr>
          <a:xfrm>
            <a:off x="7536516" y="182862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ArtistIdentityEnterTextBox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2" name="Koppling: böjd 11">
            <a:extLst>
              <a:ext uri="{FF2B5EF4-FFF2-40B4-BE49-F238E27FC236}">
                <a16:creationId xmlns:a16="http://schemas.microsoft.com/office/drawing/2014/main" id="{14761B58-D7E7-FB50-35AA-43C6DAC51B45}"/>
              </a:ext>
            </a:extLst>
          </p:cNvPr>
          <p:cNvCxnSpPr>
            <a:cxnSpLocks/>
            <a:stCxn id="11" idx="1"/>
            <a:endCxn id="15" idx="7"/>
          </p:cNvCxnSpPr>
          <p:nvPr/>
        </p:nvCxnSpPr>
        <p:spPr>
          <a:xfrm rot="10800000" flipV="1">
            <a:off x="6521352" y="305972"/>
            <a:ext cx="1015164" cy="8369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Ellips 14">
            <a:extLst>
              <a:ext uri="{FF2B5EF4-FFF2-40B4-BE49-F238E27FC236}">
                <a16:creationId xmlns:a16="http://schemas.microsoft.com/office/drawing/2014/main" id="{75014491-7502-C04D-AD45-FF68F435E678}"/>
              </a:ext>
            </a:extLst>
          </p:cNvPr>
          <p:cNvSpPr/>
          <p:nvPr/>
        </p:nvSpPr>
        <p:spPr>
          <a:xfrm>
            <a:off x="6469810" y="379564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12F11061-55CC-F3BF-3B74-9CB43698689B}"/>
              </a:ext>
            </a:extLst>
          </p:cNvPr>
          <p:cNvSpPr/>
          <p:nvPr/>
        </p:nvSpPr>
        <p:spPr>
          <a:xfrm>
            <a:off x="6225395" y="212791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B385BB35-E99D-7CC6-447B-E12BC2E2A904}"/>
              </a:ext>
            </a:extLst>
          </p:cNvPr>
          <p:cNvSpPr/>
          <p:nvPr/>
        </p:nvSpPr>
        <p:spPr>
          <a:xfrm>
            <a:off x="4931436" y="549216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>
            <a:extLst>
              <a:ext uri="{FF2B5EF4-FFF2-40B4-BE49-F238E27FC236}">
                <a16:creationId xmlns:a16="http://schemas.microsoft.com/office/drawing/2014/main" id="{F6E060C9-775D-3ED9-CB17-C0D032DFC2A5}"/>
              </a:ext>
            </a:extLst>
          </p:cNvPr>
          <p:cNvSpPr/>
          <p:nvPr/>
        </p:nvSpPr>
        <p:spPr>
          <a:xfrm>
            <a:off x="5992485" y="540594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Ellips 18">
            <a:extLst>
              <a:ext uri="{FF2B5EF4-FFF2-40B4-BE49-F238E27FC236}">
                <a16:creationId xmlns:a16="http://schemas.microsoft.com/office/drawing/2014/main" id="{3A33B593-93E8-A25D-BD98-3D6F4ABB7E76}"/>
              </a:ext>
            </a:extLst>
          </p:cNvPr>
          <p:cNvSpPr/>
          <p:nvPr/>
        </p:nvSpPr>
        <p:spPr>
          <a:xfrm>
            <a:off x="6510070" y="55784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D3AD38BB-D764-2DE8-0B67-C01ABDDB4954}"/>
              </a:ext>
            </a:extLst>
          </p:cNvPr>
          <p:cNvSpPr/>
          <p:nvPr/>
        </p:nvSpPr>
        <p:spPr>
          <a:xfrm>
            <a:off x="4937189" y="727497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Ellips 20">
            <a:extLst>
              <a:ext uri="{FF2B5EF4-FFF2-40B4-BE49-F238E27FC236}">
                <a16:creationId xmlns:a16="http://schemas.microsoft.com/office/drawing/2014/main" id="{337083B4-B081-D9E5-058B-C0AA617E4826}"/>
              </a:ext>
            </a:extLst>
          </p:cNvPr>
          <p:cNvSpPr/>
          <p:nvPr/>
        </p:nvSpPr>
        <p:spPr>
          <a:xfrm>
            <a:off x="5998238" y="718875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89C4865C-A406-8510-1426-31DCA0561D7B}"/>
              </a:ext>
            </a:extLst>
          </p:cNvPr>
          <p:cNvSpPr/>
          <p:nvPr/>
        </p:nvSpPr>
        <p:spPr>
          <a:xfrm>
            <a:off x="6515823" y="736123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339FBEB9-1F23-171F-5372-3D705C483DDA}"/>
              </a:ext>
            </a:extLst>
          </p:cNvPr>
          <p:cNvSpPr/>
          <p:nvPr/>
        </p:nvSpPr>
        <p:spPr>
          <a:xfrm>
            <a:off x="6369172" y="90002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984B1063-F224-A3AB-84C6-D6159F78912B}"/>
              </a:ext>
            </a:extLst>
          </p:cNvPr>
          <p:cNvSpPr/>
          <p:nvPr/>
        </p:nvSpPr>
        <p:spPr>
          <a:xfrm>
            <a:off x="5564044" y="1069674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A1868D13-1A2C-899B-F8BA-397BC474B859}"/>
              </a:ext>
            </a:extLst>
          </p:cNvPr>
          <p:cNvSpPr/>
          <p:nvPr/>
        </p:nvSpPr>
        <p:spPr>
          <a:xfrm>
            <a:off x="6512946" y="1069674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Ellips 27">
            <a:extLst>
              <a:ext uri="{FF2B5EF4-FFF2-40B4-BE49-F238E27FC236}">
                <a16:creationId xmlns:a16="http://schemas.microsoft.com/office/drawing/2014/main" id="{1CED54B5-7A83-E1BB-0ADC-00485B1F5A6B}"/>
              </a:ext>
            </a:extLst>
          </p:cNvPr>
          <p:cNvSpPr/>
          <p:nvPr/>
        </p:nvSpPr>
        <p:spPr>
          <a:xfrm>
            <a:off x="6452562" y="124220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>
            <a:extLst>
              <a:ext uri="{FF2B5EF4-FFF2-40B4-BE49-F238E27FC236}">
                <a16:creationId xmlns:a16="http://schemas.microsoft.com/office/drawing/2014/main" id="{AD9833B1-2544-E3A6-B61C-B0F9911AF1F1}"/>
              </a:ext>
            </a:extLst>
          </p:cNvPr>
          <p:cNvSpPr/>
          <p:nvPr/>
        </p:nvSpPr>
        <p:spPr>
          <a:xfrm>
            <a:off x="6469816" y="1414729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Ellips 29">
            <a:extLst>
              <a:ext uri="{FF2B5EF4-FFF2-40B4-BE49-F238E27FC236}">
                <a16:creationId xmlns:a16="http://schemas.microsoft.com/office/drawing/2014/main" id="{FA87F88E-84A9-2A92-42D9-DA78CD3D8582}"/>
              </a:ext>
            </a:extLst>
          </p:cNvPr>
          <p:cNvSpPr/>
          <p:nvPr/>
        </p:nvSpPr>
        <p:spPr>
          <a:xfrm>
            <a:off x="6478442" y="157863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>
            <a:extLst>
              <a:ext uri="{FF2B5EF4-FFF2-40B4-BE49-F238E27FC236}">
                <a16:creationId xmlns:a16="http://schemas.microsoft.com/office/drawing/2014/main" id="{9292E65B-2E7A-96DC-BC87-7162C71B74CA}"/>
              </a:ext>
            </a:extLst>
          </p:cNvPr>
          <p:cNvSpPr/>
          <p:nvPr/>
        </p:nvSpPr>
        <p:spPr>
          <a:xfrm>
            <a:off x="5828588" y="1575761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669D367B-3793-11CC-AFE6-2FC8CB7A2F95}"/>
              </a:ext>
            </a:extLst>
          </p:cNvPr>
          <p:cNvSpPr/>
          <p:nvPr/>
        </p:nvSpPr>
        <p:spPr>
          <a:xfrm>
            <a:off x="6432436" y="1748284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Ellips 32">
            <a:extLst>
              <a:ext uri="{FF2B5EF4-FFF2-40B4-BE49-F238E27FC236}">
                <a16:creationId xmlns:a16="http://schemas.microsoft.com/office/drawing/2014/main" id="{483B09EF-5EE0-DAF6-D54A-6FFB498B10C9}"/>
              </a:ext>
            </a:extLst>
          </p:cNvPr>
          <p:cNvSpPr/>
          <p:nvPr/>
        </p:nvSpPr>
        <p:spPr>
          <a:xfrm>
            <a:off x="5690566" y="175691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Ellips 33">
            <a:extLst>
              <a:ext uri="{FF2B5EF4-FFF2-40B4-BE49-F238E27FC236}">
                <a16:creationId xmlns:a16="http://schemas.microsoft.com/office/drawing/2014/main" id="{E2CC2D71-B304-13E5-1DFA-1D707DF03071}"/>
              </a:ext>
            </a:extLst>
          </p:cNvPr>
          <p:cNvSpPr/>
          <p:nvPr/>
        </p:nvSpPr>
        <p:spPr>
          <a:xfrm>
            <a:off x="6234028" y="193806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Ellips 34">
            <a:extLst>
              <a:ext uri="{FF2B5EF4-FFF2-40B4-BE49-F238E27FC236}">
                <a16:creationId xmlns:a16="http://schemas.microsoft.com/office/drawing/2014/main" id="{FF011DA0-9980-5D51-7EFA-EAA16C64890E}"/>
              </a:ext>
            </a:extLst>
          </p:cNvPr>
          <p:cNvSpPr/>
          <p:nvPr/>
        </p:nvSpPr>
        <p:spPr>
          <a:xfrm>
            <a:off x="6475568" y="2101964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Ellips 35">
            <a:extLst>
              <a:ext uri="{FF2B5EF4-FFF2-40B4-BE49-F238E27FC236}">
                <a16:creationId xmlns:a16="http://schemas.microsoft.com/office/drawing/2014/main" id="{62A1DAE2-60A8-0527-91C5-3AC0C9D6DCB3}"/>
              </a:ext>
            </a:extLst>
          </p:cNvPr>
          <p:cNvSpPr/>
          <p:nvPr/>
        </p:nvSpPr>
        <p:spPr>
          <a:xfrm>
            <a:off x="5759577" y="2101965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Ellips 36">
            <a:extLst>
              <a:ext uri="{FF2B5EF4-FFF2-40B4-BE49-F238E27FC236}">
                <a16:creationId xmlns:a16="http://schemas.microsoft.com/office/drawing/2014/main" id="{75DFA8AF-0373-A489-AEE0-39EC34A31D39}"/>
              </a:ext>
            </a:extLst>
          </p:cNvPr>
          <p:cNvSpPr/>
          <p:nvPr/>
        </p:nvSpPr>
        <p:spPr>
          <a:xfrm>
            <a:off x="6372051" y="2283123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0259CE87-325B-C99A-02E4-13963A128756}"/>
              </a:ext>
            </a:extLst>
          </p:cNvPr>
          <p:cNvSpPr/>
          <p:nvPr/>
        </p:nvSpPr>
        <p:spPr>
          <a:xfrm>
            <a:off x="5802711" y="2274493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Ellips 38">
            <a:extLst>
              <a:ext uri="{FF2B5EF4-FFF2-40B4-BE49-F238E27FC236}">
                <a16:creationId xmlns:a16="http://schemas.microsoft.com/office/drawing/2014/main" id="{AE9C2ED9-2B49-6F79-C48B-73F869DFAB41}"/>
              </a:ext>
            </a:extLst>
          </p:cNvPr>
          <p:cNvSpPr/>
          <p:nvPr/>
        </p:nvSpPr>
        <p:spPr>
          <a:xfrm>
            <a:off x="6257033" y="247003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Ellips 39">
            <a:extLst>
              <a:ext uri="{FF2B5EF4-FFF2-40B4-BE49-F238E27FC236}">
                <a16:creationId xmlns:a16="http://schemas.microsoft.com/office/drawing/2014/main" id="{59E32B71-B432-2014-0B38-507594535262}"/>
              </a:ext>
            </a:extLst>
          </p:cNvPr>
          <p:cNvSpPr/>
          <p:nvPr/>
        </p:nvSpPr>
        <p:spPr>
          <a:xfrm>
            <a:off x="5687693" y="246140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Ellips 40">
            <a:extLst>
              <a:ext uri="{FF2B5EF4-FFF2-40B4-BE49-F238E27FC236}">
                <a16:creationId xmlns:a16="http://schemas.microsoft.com/office/drawing/2014/main" id="{D05F160B-C7EE-AEEB-62BA-1FBFD578EB6B}"/>
              </a:ext>
            </a:extLst>
          </p:cNvPr>
          <p:cNvSpPr/>
          <p:nvPr/>
        </p:nvSpPr>
        <p:spPr>
          <a:xfrm>
            <a:off x="6291539" y="2625305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Ellips 41">
            <a:extLst>
              <a:ext uri="{FF2B5EF4-FFF2-40B4-BE49-F238E27FC236}">
                <a16:creationId xmlns:a16="http://schemas.microsoft.com/office/drawing/2014/main" id="{957723C9-BC0D-E81B-CEE3-7C26D8E8D514}"/>
              </a:ext>
            </a:extLst>
          </p:cNvPr>
          <p:cNvSpPr/>
          <p:nvPr/>
        </p:nvSpPr>
        <p:spPr>
          <a:xfrm>
            <a:off x="5722199" y="2616675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Ellips 42">
            <a:extLst>
              <a:ext uri="{FF2B5EF4-FFF2-40B4-BE49-F238E27FC236}">
                <a16:creationId xmlns:a16="http://schemas.microsoft.com/office/drawing/2014/main" id="{B004EA8D-5D6E-C63C-2C9C-70F675796187}"/>
              </a:ext>
            </a:extLst>
          </p:cNvPr>
          <p:cNvSpPr/>
          <p:nvPr/>
        </p:nvSpPr>
        <p:spPr>
          <a:xfrm>
            <a:off x="6360552" y="2797833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E05FF393-2318-14C1-F077-C739003E5E90}"/>
              </a:ext>
            </a:extLst>
          </p:cNvPr>
          <p:cNvSpPr/>
          <p:nvPr/>
        </p:nvSpPr>
        <p:spPr>
          <a:xfrm>
            <a:off x="5791212" y="2789203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D00C963D-7CF1-7A02-921B-5B60AA43B584}"/>
              </a:ext>
            </a:extLst>
          </p:cNvPr>
          <p:cNvSpPr/>
          <p:nvPr/>
        </p:nvSpPr>
        <p:spPr>
          <a:xfrm>
            <a:off x="6351923" y="2953105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Ellips 46">
            <a:extLst>
              <a:ext uri="{FF2B5EF4-FFF2-40B4-BE49-F238E27FC236}">
                <a16:creationId xmlns:a16="http://schemas.microsoft.com/office/drawing/2014/main" id="{013335D0-8939-A795-159C-B8AB86520978}"/>
              </a:ext>
            </a:extLst>
          </p:cNvPr>
          <p:cNvSpPr/>
          <p:nvPr/>
        </p:nvSpPr>
        <p:spPr>
          <a:xfrm>
            <a:off x="6300166" y="3125636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Ellips 47">
            <a:extLst>
              <a:ext uri="{FF2B5EF4-FFF2-40B4-BE49-F238E27FC236}">
                <a16:creationId xmlns:a16="http://schemas.microsoft.com/office/drawing/2014/main" id="{3C621D6B-D3E1-2308-C2F1-E2707DAC70EC}"/>
              </a:ext>
            </a:extLst>
          </p:cNvPr>
          <p:cNvSpPr/>
          <p:nvPr/>
        </p:nvSpPr>
        <p:spPr>
          <a:xfrm>
            <a:off x="5730826" y="3117006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Ellips 48">
            <a:extLst>
              <a:ext uri="{FF2B5EF4-FFF2-40B4-BE49-F238E27FC236}">
                <a16:creationId xmlns:a16="http://schemas.microsoft.com/office/drawing/2014/main" id="{768A2803-7BE1-188E-DBDD-1602826AD95F}"/>
              </a:ext>
            </a:extLst>
          </p:cNvPr>
          <p:cNvSpPr/>
          <p:nvPr/>
        </p:nvSpPr>
        <p:spPr>
          <a:xfrm>
            <a:off x="6300169" y="3298161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57AA8185-E82B-44BC-4B35-E9D658C6CDC1}"/>
              </a:ext>
            </a:extLst>
          </p:cNvPr>
          <p:cNvSpPr/>
          <p:nvPr/>
        </p:nvSpPr>
        <p:spPr>
          <a:xfrm>
            <a:off x="5730829" y="3289531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Ellips 50">
            <a:extLst>
              <a:ext uri="{FF2B5EF4-FFF2-40B4-BE49-F238E27FC236}">
                <a16:creationId xmlns:a16="http://schemas.microsoft.com/office/drawing/2014/main" id="{AE7A871A-EC2F-F5A2-03F6-DB6B79D708E2}"/>
              </a:ext>
            </a:extLst>
          </p:cNvPr>
          <p:cNvSpPr/>
          <p:nvPr/>
        </p:nvSpPr>
        <p:spPr>
          <a:xfrm>
            <a:off x="6308793" y="3470686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Ellips 51">
            <a:extLst>
              <a:ext uri="{FF2B5EF4-FFF2-40B4-BE49-F238E27FC236}">
                <a16:creationId xmlns:a16="http://schemas.microsoft.com/office/drawing/2014/main" id="{5B960962-8006-7A7C-9A15-143F72F14A9B}"/>
              </a:ext>
            </a:extLst>
          </p:cNvPr>
          <p:cNvSpPr/>
          <p:nvPr/>
        </p:nvSpPr>
        <p:spPr>
          <a:xfrm>
            <a:off x="5739453" y="3462056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Ellips 52">
            <a:extLst>
              <a:ext uri="{FF2B5EF4-FFF2-40B4-BE49-F238E27FC236}">
                <a16:creationId xmlns:a16="http://schemas.microsoft.com/office/drawing/2014/main" id="{3F4BC94E-0580-DAC5-B6A1-8D6920AE5EE1}"/>
              </a:ext>
            </a:extLst>
          </p:cNvPr>
          <p:cNvSpPr/>
          <p:nvPr/>
        </p:nvSpPr>
        <p:spPr>
          <a:xfrm>
            <a:off x="6291539" y="363459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Ellips 53">
            <a:extLst>
              <a:ext uri="{FF2B5EF4-FFF2-40B4-BE49-F238E27FC236}">
                <a16:creationId xmlns:a16="http://schemas.microsoft.com/office/drawing/2014/main" id="{6A5A3AE9-96C7-212C-CD77-68819E7D8F55}"/>
              </a:ext>
            </a:extLst>
          </p:cNvPr>
          <p:cNvSpPr/>
          <p:nvPr/>
        </p:nvSpPr>
        <p:spPr>
          <a:xfrm>
            <a:off x="5722199" y="362596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Ellips 54">
            <a:extLst>
              <a:ext uri="{FF2B5EF4-FFF2-40B4-BE49-F238E27FC236}">
                <a16:creationId xmlns:a16="http://schemas.microsoft.com/office/drawing/2014/main" id="{1516DCD2-1E7E-C0CD-870C-D5B677983179}"/>
              </a:ext>
            </a:extLst>
          </p:cNvPr>
          <p:cNvSpPr/>
          <p:nvPr/>
        </p:nvSpPr>
        <p:spPr>
          <a:xfrm>
            <a:off x="6254161" y="378699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Ellips 55">
            <a:extLst>
              <a:ext uri="{FF2B5EF4-FFF2-40B4-BE49-F238E27FC236}">
                <a16:creationId xmlns:a16="http://schemas.microsoft.com/office/drawing/2014/main" id="{49903BB7-D532-07B4-F84D-246B371E8EBF}"/>
              </a:ext>
            </a:extLst>
          </p:cNvPr>
          <p:cNvSpPr/>
          <p:nvPr/>
        </p:nvSpPr>
        <p:spPr>
          <a:xfrm>
            <a:off x="5684821" y="377836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Ellips 56">
            <a:extLst>
              <a:ext uri="{FF2B5EF4-FFF2-40B4-BE49-F238E27FC236}">
                <a16:creationId xmlns:a16="http://schemas.microsoft.com/office/drawing/2014/main" id="{7B97A4EE-9D67-65F4-5D77-32459066D5D6}"/>
              </a:ext>
            </a:extLst>
          </p:cNvPr>
          <p:cNvSpPr/>
          <p:nvPr/>
        </p:nvSpPr>
        <p:spPr>
          <a:xfrm>
            <a:off x="6259911" y="396527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91F05271-FDD0-B9EF-8B5C-0EB78646AE78}"/>
              </a:ext>
            </a:extLst>
          </p:cNvPr>
          <p:cNvSpPr/>
          <p:nvPr/>
        </p:nvSpPr>
        <p:spPr>
          <a:xfrm>
            <a:off x="5690571" y="395664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Ellips 58">
            <a:extLst>
              <a:ext uri="{FF2B5EF4-FFF2-40B4-BE49-F238E27FC236}">
                <a16:creationId xmlns:a16="http://schemas.microsoft.com/office/drawing/2014/main" id="{2628525B-A991-FB2E-FF2E-9BECB6B17894}"/>
              </a:ext>
            </a:extLst>
          </p:cNvPr>
          <p:cNvSpPr/>
          <p:nvPr/>
        </p:nvSpPr>
        <p:spPr>
          <a:xfrm>
            <a:off x="6274290" y="4143548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Ellips 59">
            <a:extLst>
              <a:ext uri="{FF2B5EF4-FFF2-40B4-BE49-F238E27FC236}">
                <a16:creationId xmlns:a16="http://schemas.microsoft.com/office/drawing/2014/main" id="{ABEEC83C-DD2B-502D-07C4-779682AEE5DE}"/>
              </a:ext>
            </a:extLst>
          </p:cNvPr>
          <p:cNvSpPr/>
          <p:nvPr/>
        </p:nvSpPr>
        <p:spPr>
          <a:xfrm>
            <a:off x="5704950" y="4134918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Ellips 60">
            <a:extLst>
              <a:ext uri="{FF2B5EF4-FFF2-40B4-BE49-F238E27FC236}">
                <a16:creationId xmlns:a16="http://schemas.microsoft.com/office/drawing/2014/main" id="{68357BA5-DFD0-E7EF-E787-F741A02735BB}"/>
              </a:ext>
            </a:extLst>
          </p:cNvPr>
          <p:cNvSpPr/>
          <p:nvPr/>
        </p:nvSpPr>
        <p:spPr>
          <a:xfrm>
            <a:off x="6271417" y="4321826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Ellips 61">
            <a:extLst>
              <a:ext uri="{FF2B5EF4-FFF2-40B4-BE49-F238E27FC236}">
                <a16:creationId xmlns:a16="http://schemas.microsoft.com/office/drawing/2014/main" id="{2E1FC81C-B265-4136-03F2-0FED631D1C32}"/>
              </a:ext>
            </a:extLst>
          </p:cNvPr>
          <p:cNvSpPr/>
          <p:nvPr/>
        </p:nvSpPr>
        <p:spPr>
          <a:xfrm>
            <a:off x="5702077" y="4313196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Ellips 62">
            <a:extLst>
              <a:ext uri="{FF2B5EF4-FFF2-40B4-BE49-F238E27FC236}">
                <a16:creationId xmlns:a16="http://schemas.microsoft.com/office/drawing/2014/main" id="{562EA151-5A91-0990-3824-0A28EE0B56C6}"/>
              </a:ext>
            </a:extLst>
          </p:cNvPr>
          <p:cNvSpPr/>
          <p:nvPr/>
        </p:nvSpPr>
        <p:spPr>
          <a:xfrm>
            <a:off x="6406565" y="4474226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Ellips 64">
            <a:extLst>
              <a:ext uri="{FF2B5EF4-FFF2-40B4-BE49-F238E27FC236}">
                <a16:creationId xmlns:a16="http://schemas.microsoft.com/office/drawing/2014/main" id="{F7AAA63C-EBB0-225F-9AD8-A4493C773352}"/>
              </a:ext>
            </a:extLst>
          </p:cNvPr>
          <p:cNvSpPr/>
          <p:nvPr/>
        </p:nvSpPr>
        <p:spPr>
          <a:xfrm>
            <a:off x="6156399" y="498318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Ellips 65">
            <a:extLst>
              <a:ext uri="{FF2B5EF4-FFF2-40B4-BE49-F238E27FC236}">
                <a16:creationId xmlns:a16="http://schemas.microsoft.com/office/drawing/2014/main" id="{21D7D593-C238-3966-5524-1033FA43C84D}"/>
              </a:ext>
            </a:extLst>
          </p:cNvPr>
          <p:cNvSpPr/>
          <p:nvPr/>
        </p:nvSpPr>
        <p:spPr>
          <a:xfrm>
            <a:off x="5587059" y="497455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Ellips 66">
            <a:extLst>
              <a:ext uri="{FF2B5EF4-FFF2-40B4-BE49-F238E27FC236}">
                <a16:creationId xmlns:a16="http://schemas.microsoft.com/office/drawing/2014/main" id="{C8FD315A-A15F-1BEE-77F5-5E328C2B7C90}"/>
              </a:ext>
            </a:extLst>
          </p:cNvPr>
          <p:cNvSpPr/>
          <p:nvPr/>
        </p:nvSpPr>
        <p:spPr>
          <a:xfrm>
            <a:off x="6199533" y="566467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Ellips 67">
            <a:extLst>
              <a:ext uri="{FF2B5EF4-FFF2-40B4-BE49-F238E27FC236}">
                <a16:creationId xmlns:a16="http://schemas.microsoft.com/office/drawing/2014/main" id="{30B38FBB-A04F-50BE-B64E-489A7ED31211}"/>
              </a:ext>
            </a:extLst>
          </p:cNvPr>
          <p:cNvSpPr/>
          <p:nvPr/>
        </p:nvSpPr>
        <p:spPr>
          <a:xfrm>
            <a:off x="5630193" y="565604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Ellips 68">
            <a:extLst>
              <a:ext uri="{FF2B5EF4-FFF2-40B4-BE49-F238E27FC236}">
                <a16:creationId xmlns:a16="http://schemas.microsoft.com/office/drawing/2014/main" id="{BF4A0835-46B2-0CD2-8F15-2614E9A18C60}"/>
              </a:ext>
            </a:extLst>
          </p:cNvPr>
          <p:cNvSpPr/>
          <p:nvPr/>
        </p:nvSpPr>
        <p:spPr>
          <a:xfrm>
            <a:off x="6213912" y="617938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Ellips 69">
            <a:extLst>
              <a:ext uri="{FF2B5EF4-FFF2-40B4-BE49-F238E27FC236}">
                <a16:creationId xmlns:a16="http://schemas.microsoft.com/office/drawing/2014/main" id="{6440B445-14FE-5DBB-62D3-B323BBCC18D0}"/>
              </a:ext>
            </a:extLst>
          </p:cNvPr>
          <p:cNvSpPr/>
          <p:nvPr/>
        </p:nvSpPr>
        <p:spPr>
          <a:xfrm>
            <a:off x="5644572" y="617075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Ellips 70">
            <a:extLst>
              <a:ext uri="{FF2B5EF4-FFF2-40B4-BE49-F238E27FC236}">
                <a16:creationId xmlns:a16="http://schemas.microsoft.com/office/drawing/2014/main" id="{000413A8-7562-803B-17D6-38C21CA1CBAF}"/>
              </a:ext>
            </a:extLst>
          </p:cNvPr>
          <p:cNvSpPr/>
          <p:nvPr/>
        </p:nvSpPr>
        <p:spPr>
          <a:xfrm>
            <a:off x="6426694" y="634903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Ellips 71">
            <a:extLst>
              <a:ext uri="{FF2B5EF4-FFF2-40B4-BE49-F238E27FC236}">
                <a16:creationId xmlns:a16="http://schemas.microsoft.com/office/drawing/2014/main" id="{D1EEFC44-A270-5BE3-088D-7F865F89BFE4}"/>
              </a:ext>
            </a:extLst>
          </p:cNvPr>
          <p:cNvSpPr/>
          <p:nvPr/>
        </p:nvSpPr>
        <p:spPr>
          <a:xfrm>
            <a:off x="5857354" y="634040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Ellips 72">
            <a:extLst>
              <a:ext uri="{FF2B5EF4-FFF2-40B4-BE49-F238E27FC236}">
                <a16:creationId xmlns:a16="http://schemas.microsoft.com/office/drawing/2014/main" id="{7CF3DB60-DEB2-1C97-AC00-1A23F4315ED4}"/>
              </a:ext>
            </a:extLst>
          </p:cNvPr>
          <p:cNvSpPr/>
          <p:nvPr/>
        </p:nvSpPr>
        <p:spPr>
          <a:xfrm>
            <a:off x="5865982" y="6711343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Ellips 73">
            <a:extLst>
              <a:ext uri="{FF2B5EF4-FFF2-40B4-BE49-F238E27FC236}">
                <a16:creationId xmlns:a16="http://schemas.microsoft.com/office/drawing/2014/main" id="{A9E17AA4-A62D-8CA2-9D00-92EE69ACD0FD}"/>
              </a:ext>
            </a:extLst>
          </p:cNvPr>
          <p:cNvSpPr/>
          <p:nvPr/>
        </p:nvSpPr>
        <p:spPr>
          <a:xfrm>
            <a:off x="5296642" y="6702713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Ellips 74">
            <a:extLst>
              <a:ext uri="{FF2B5EF4-FFF2-40B4-BE49-F238E27FC236}">
                <a16:creationId xmlns:a16="http://schemas.microsoft.com/office/drawing/2014/main" id="{9E03E644-748A-A8F4-DB82-EEB77CF2961E}"/>
              </a:ext>
            </a:extLst>
          </p:cNvPr>
          <p:cNvSpPr/>
          <p:nvPr/>
        </p:nvSpPr>
        <p:spPr>
          <a:xfrm>
            <a:off x="4842313" y="2099094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Ellips 75">
            <a:extLst>
              <a:ext uri="{FF2B5EF4-FFF2-40B4-BE49-F238E27FC236}">
                <a16:creationId xmlns:a16="http://schemas.microsoft.com/office/drawing/2014/main" id="{C750A985-0945-4974-01F4-131515572FF5}"/>
              </a:ext>
            </a:extLst>
          </p:cNvPr>
          <p:cNvSpPr/>
          <p:nvPr/>
        </p:nvSpPr>
        <p:spPr>
          <a:xfrm>
            <a:off x="4899825" y="2285998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Ellips 76">
            <a:extLst>
              <a:ext uri="{FF2B5EF4-FFF2-40B4-BE49-F238E27FC236}">
                <a16:creationId xmlns:a16="http://schemas.microsoft.com/office/drawing/2014/main" id="{34C08364-A922-1E7F-A073-DF69FE949572}"/>
              </a:ext>
            </a:extLst>
          </p:cNvPr>
          <p:cNvSpPr/>
          <p:nvPr/>
        </p:nvSpPr>
        <p:spPr>
          <a:xfrm>
            <a:off x="4819313" y="297323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Ellips 77">
            <a:extLst>
              <a:ext uri="{FF2B5EF4-FFF2-40B4-BE49-F238E27FC236}">
                <a16:creationId xmlns:a16="http://schemas.microsoft.com/office/drawing/2014/main" id="{1DCE8713-D16F-E2D7-CC02-7FC2A5978425}"/>
              </a:ext>
            </a:extLst>
          </p:cNvPr>
          <p:cNvSpPr/>
          <p:nvPr/>
        </p:nvSpPr>
        <p:spPr>
          <a:xfrm>
            <a:off x="4971713" y="3134256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278C54E0-F539-81B1-2E7D-65836770755E}"/>
              </a:ext>
            </a:extLst>
          </p:cNvPr>
          <p:cNvSpPr/>
          <p:nvPr/>
        </p:nvSpPr>
        <p:spPr>
          <a:xfrm>
            <a:off x="4770431" y="329528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Ellips 79">
            <a:extLst>
              <a:ext uri="{FF2B5EF4-FFF2-40B4-BE49-F238E27FC236}">
                <a16:creationId xmlns:a16="http://schemas.microsoft.com/office/drawing/2014/main" id="{75A4C000-0878-AF30-6014-E7CE1BFE637A}"/>
              </a:ext>
            </a:extLst>
          </p:cNvPr>
          <p:cNvSpPr/>
          <p:nvPr/>
        </p:nvSpPr>
        <p:spPr>
          <a:xfrm>
            <a:off x="4922831" y="3464934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Ellips 80">
            <a:extLst>
              <a:ext uri="{FF2B5EF4-FFF2-40B4-BE49-F238E27FC236}">
                <a16:creationId xmlns:a16="http://schemas.microsoft.com/office/drawing/2014/main" id="{283BD096-C0F2-3465-EEAB-5F248BB78877}"/>
              </a:ext>
            </a:extLst>
          </p:cNvPr>
          <p:cNvSpPr/>
          <p:nvPr/>
        </p:nvSpPr>
        <p:spPr>
          <a:xfrm>
            <a:off x="4807815" y="3807113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Ellips 81">
            <a:extLst>
              <a:ext uri="{FF2B5EF4-FFF2-40B4-BE49-F238E27FC236}">
                <a16:creationId xmlns:a16="http://schemas.microsoft.com/office/drawing/2014/main" id="{B68F3AAC-8602-19C5-4BA7-43CB4547DC61}"/>
              </a:ext>
            </a:extLst>
          </p:cNvPr>
          <p:cNvSpPr/>
          <p:nvPr/>
        </p:nvSpPr>
        <p:spPr>
          <a:xfrm>
            <a:off x="4848073" y="4304567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Ellips 82">
            <a:extLst>
              <a:ext uri="{FF2B5EF4-FFF2-40B4-BE49-F238E27FC236}">
                <a16:creationId xmlns:a16="http://schemas.microsoft.com/office/drawing/2014/main" id="{1B7999AE-0A35-DFEC-7BD3-2EDC432B8B33}"/>
              </a:ext>
            </a:extLst>
          </p:cNvPr>
          <p:cNvSpPr/>
          <p:nvPr/>
        </p:nvSpPr>
        <p:spPr>
          <a:xfrm>
            <a:off x="4836573" y="4629495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Ellips 83">
            <a:extLst>
              <a:ext uri="{FF2B5EF4-FFF2-40B4-BE49-F238E27FC236}">
                <a16:creationId xmlns:a16="http://schemas.microsoft.com/office/drawing/2014/main" id="{325B1C24-CC81-54A5-9428-61A0167D72E9}"/>
              </a:ext>
            </a:extLst>
          </p:cNvPr>
          <p:cNvSpPr/>
          <p:nvPr/>
        </p:nvSpPr>
        <p:spPr>
          <a:xfrm>
            <a:off x="6420955" y="4643874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Ellips 84">
            <a:extLst>
              <a:ext uri="{FF2B5EF4-FFF2-40B4-BE49-F238E27FC236}">
                <a16:creationId xmlns:a16="http://schemas.microsoft.com/office/drawing/2014/main" id="{4279A173-2B4C-B247-C1F0-E3DF8DD5FDF2}"/>
              </a:ext>
            </a:extLst>
          </p:cNvPr>
          <p:cNvSpPr/>
          <p:nvPr/>
        </p:nvSpPr>
        <p:spPr>
          <a:xfrm>
            <a:off x="6435337" y="4813527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Ellips 85">
            <a:extLst>
              <a:ext uri="{FF2B5EF4-FFF2-40B4-BE49-F238E27FC236}">
                <a16:creationId xmlns:a16="http://schemas.microsoft.com/office/drawing/2014/main" id="{6F69E918-4289-BA70-C44D-1E2AFA5C8BBE}"/>
              </a:ext>
            </a:extLst>
          </p:cNvPr>
          <p:cNvSpPr/>
          <p:nvPr/>
        </p:nvSpPr>
        <p:spPr>
          <a:xfrm>
            <a:off x="4856703" y="499468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Ellips 86">
            <a:extLst>
              <a:ext uri="{FF2B5EF4-FFF2-40B4-BE49-F238E27FC236}">
                <a16:creationId xmlns:a16="http://schemas.microsoft.com/office/drawing/2014/main" id="{6C978A0F-CABD-0393-137D-87391B7154BC}"/>
              </a:ext>
            </a:extLst>
          </p:cNvPr>
          <p:cNvSpPr/>
          <p:nvPr/>
        </p:nvSpPr>
        <p:spPr>
          <a:xfrm>
            <a:off x="6495721" y="514133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Ellips 87">
            <a:extLst>
              <a:ext uri="{FF2B5EF4-FFF2-40B4-BE49-F238E27FC236}">
                <a16:creationId xmlns:a16="http://schemas.microsoft.com/office/drawing/2014/main" id="{21C34227-FD87-CBF0-EC03-15DC911175CF}"/>
              </a:ext>
            </a:extLst>
          </p:cNvPr>
          <p:cNvSpPr/>
          <p:nvPr/>
        </p:nvSpPr>
        <p:spPr>
          <a:xfrm>
            <a:off x="6504345" y="532248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Ellips 88">
            <a:extLst>
              <a:ext uri="{FF2B5EF4-FFF2-40B4-BE49-F238E27FC236}">
                <a16:creationId xmlns:a16="http://schemas.microsoft.com/office/drawing/2014/main" id="{55FDACEC-A552-EC27-C860-176C32D88F12}"/>
              </a:ext>
            </a:extLst>
          </p:cNvPr>
          <p:cNvSpPr/>
          <p:nvPr/>
        </p:nvSpPr>
        <p:spPr>
          <a:xfrm>
            <a:off x="6512972" y="5486384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Ellips 89">
            <a:extLst>
              <a:ext uri="{FF2B5EF4-FFF2-40B4-BE49-F238E27FC236}">
                <a16:creationId xmlns:a16="http://schemas.microsoft.com/office/drawing/2014/main" id="{AE3B7DD9-0D50-22AC-3A56-07348CDCF24B}"/>
              </a:ext>
            </a:extLst>
          </p:cNvPr>
          <p:cNvSpPr/>
          <p:nvPr/>
        </p:nvSpPr>
        <p:spPr>
          <a:xfrm>
            <a:off x="4623789" y="5313855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Ellips 90">
            <a:extLst>
              <a:ext uri="{FF2B5EF4-FFF2-40B4-BE49-F238E27FC236}">
                <a16:creationId xmlns:a16="http://schemas.microsoft.com/office/drawing/2014/main" id="{2C3C58A9-7E21-9D88-AC05-F90A5D3DFC11}"/>
              </a:ext>
            </a:extLst>
          </p:cNvPr>
          <p:cNvSpPr/>
          <p:nvPr/>
        </p:nvSpPr>
        <p:spPr>
          <a:xfrm>
            <a:off x="6521599" y="5814188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Ellips 91">
            <a:extLst>
              <a:ext uri="{FF2B5EF4-FFF2-40B4-BE49-F238E27FC236}">
                <a16:creationId xmlns:a16="http://schemas.microsoft.com/office/drawing/2014/main" id="{835657B9-63BF-1F10-C3DB-E53A329B35DB}"/>
              </a:ext>
            </a:extLst>
          </p:cNvPr>
          <p:cNvSpPr/>
          <p:nvPr/>
        </p:nvSpPr>
        <p:spPr>
          <a:xfrm>
            <a:off x="4908460" y="5650287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Ellips 92">
            <a:extLst>
              <a:ext uri="{FF2B5EF4-FFF2-40B4-BE49-F238E27FC236}">
                <a16:creationId xmlns:a16="http://schemas.microsoft.com/office/drawing/2014/main" id="{26B9EBDE-6287-880B-26B3-9E3D1E5F9B88}"/>
              </a:ext>
            </a:extLst>
          </p:cNvPr>
          <p:cNvSpPr/>
          <p:nvPr/>
        </p:nvSpPr>
        <p:spPr>
          <a:xfrm>
            <a:off x="4641043" y="5831441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Ellips 93">
            <a:extLst>
              <a:ext uri="{FF2B5EF4-FFF2-40B4-BE49-F238E27FC236}">
                <a16:creationId xmlns:a16="http://schemas.microsoft.com/office/drawing/2014/main" id="{2203FC16-371E-93D8-076A-D8C39E3F1C6E}"/>
              </a:ext>
            </a:extLst>
          </p:cNvPr>
          <p:cNvSpPr/>
          <p:nvPr/>
        </p:nvSpPr>
        <p:spPr>
          <a:xfrm>
            <a:off x="4804943" y="598672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Ellips 94">
            <a:extLst>
              <a:ext uri="{FF2B5EF4-FFF2-40B4-BE49-F238E27FC236}">
                <a16:creationId xmlns:a16="http://schemas.microsoft.com/office/drawing/2014/main" id="{55D7DFF6-6F13-D209-FB32-8FD1931E059F}"/>
              </a:ext>
            </a:extLst>
          </p:cNvPr>
          <p:cNvSpPr/>
          <p:nvPr/>
        </p:nvSpPr>
        <p:spPr>
          <a:xfrm>
            <a:off x="4597910" y="615924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>
            <a:extLst>
              <a:ext uri="{FF2B5EF4-FFF2-40B4-BE49-F238E27FC236}">
                <a16:creationId xmlns:a16="http://schemas.microsoft.com/office/drawing/2014/main" id="{2634B703-AC5E-247B-5AF5-BB88596C6CFB}"/>
              </a:ext>
            </a:extLst>
          </p:cNvPr>
          <p:cNvSpPr/>
          <p:nvPr/>
        </p:nvSpPr>
        <p:spPr>
          <a:xfrm>
            <a:off x="4750310" y="6328892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Ellips 96">
            <a:extLst>
              <a:ext uri="{FF2B5EF4-FFF2-40B4-BE49-F238E27FC236}">
                <a16:creationId xmlns:a16="http://schemas.microsoft.com/office/drawing/2014/main" id="{7EFC1CDC-6FBA-1889-79B1-1B7C2499B4F3}"/>
              </a:ext>
            </a:extLst>
          </p:cNvPr>
          <p:cNvSpPr/>
          <p:nvPr/>
        </p:nvSpPr>
        <p:spPr>
          <a:xfrm>
            <a:off x="5101119" y="6507170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Ellips 97">
            <a:extLst>
              <a:ext uri="{FF2B5EF4-FFF2-40B4-BE49-F238E27FC236}">
                <a16:creationId xmlns:a16="http://schemas.microsoft.com/office/drawing/2014/main" id="{03146926-E3E5-DA3E-A5AE-C239F3AC13D0}"/>
              </a:ext>
            </a:extLst>
          </p:cNvPr>
          <p:cNvSpPr/>
          <p:nvPr/>
        </p:nvSpPr>
        <p:spPr>
          <a:xfrm>
            <a:off x="5704964" y="6515796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Ellips 98">
            <a:extLst>
              <a:ext uri="{FF2B5EF4-FFF2-40B4-BE49-F238E27FC236}">
                <a16:creationId xmlns:a16="http://schemas.microsoft.com/office/drawing/2014/main" id="{39133CD6-6168-1D6F-6F50-DD85BD2862C6}"/>
              </a:ext>
            </a:extLst>
          </p:cNvPr>
          <p:cNvSpPr/>
          <p:nvPr/>
        </p:nvSpPr>
        <p:spPr>
          <a:xfrm>
            <a:off x="6524470" y="5989589"/>
            <a:ext cx="60385" cy="690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7701FAA1-FD25-CD15-17EC-75147F2E6995}"/>
              </a:ext>
            </a:extLst>
          </p:cNvPr>
          <p:cNvSpPr txBox="1"/>
          <p:nvPr/>
        </p:nvSpPr>
        <p:spPr>
          <a:xfrm>
            <a:off x="7487720" y="341722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AddNewNameButton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04" name="Koppling: böjd 103">
            <a:extLst>
              <a:ext uri="{FF2B5EF4-FFF2-40B4-BE49-F238E27FC236}">
                <a16:creationId xmlns:a16="http://schemas.microsoft.com/office/drawing/2014/main" id="{0514707A-7FB2-25AA-8656-CC8D8DAE753B}"/>
              </a:ext>
            </a:extLst>
          </p:cNvPr>
          <p:cNvCxnSpPr>
            <a:cxnSpLocks/>
            <a:stCxn id="100" idx="1"/>
            <a:endCxn id="19" idx="7"/>
          </p:cNvCxnSpPr>
          <p:nvPr/>
        </p:nvCxnSpPr>
        <p:spPr>
          <a:xfrm rot="10800000" flipV="1">
            <a:off x="6561612" y="464832"/>
            <a:ext cx="926108" cy="10311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ruta 106">
            <a:extLst>
              <a:ext uri="{FF2B5EF4-FFF2-40B4-BE49-F238E27FC236}">
                <a16:creationId xmlns:a16="http://schemas.microsoft.com/office/drawing/2014/main" id="{E9980104-3076-8825-FA6E-6B014D7EE6EB}"/>
              </a:ext>
            </a:extLst>
          </p:cNvPr>
          <p:cNvSpPr txBox="1"/>
          <p:nvPr/>
        </p:nvSpPr>
        <p:spPr>
          <a:xfrm>
            <a:off x="7487720" y="488248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SelNameTypeTextBox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08" name="Koppling: böjd 107">
            <a:extLst>
              <a:ext uri="{FF2B5EF4-FFF2-40B4-BE49-F238E27FC236}">
                <a16:creationId xmlns:a16="http://schemas.microsoft.com/office/drawing/2014/main" id="{2BA0C370-6599-AE5D-B195-994FA16160A6}"/>
              </a:ext>
            </a:extLst>
          </p:cNvPr>
          <p:cNvCxnSpPr>
            <a:cxnSpLocks/>
            <a:stCxn id="107" idx="1"/>
            <a:endCxn id="18" idx="4"/>
          </p:cNvCxnSpPr>
          <p:nvPr/>
        </p:nvCxnSpPr>
        <p:spPr>
          <a:xfrm rot="10800000">
            <a:off x="6022678" y="609605"/>
            <a:ext cx="1465042" cy="175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ruta 110">
            <a:extLst>
              <a:ext uri="{FF2B5EF4-FFF2-40B4-BE49-F238E27FC236}">
                <a16:creationId xmlns:a16="http://schemas.microsoft.com/office/drawing/2014/main" id="{2EC6EDF2-8E5C-DCB2-2AA1-C5DA99B5EAE9}"/>
              </a:ext>
            </a:extLst>
          </p:cNvPr>
          <p:cNvSpPr txBox="1"/>
          <p:nvPr/>
        </p:nvSpPr>
        <p:spPr>
          <a:xfrm>
            <a:off x="2214239" y="280725"/>
            <a:ext cx="1322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NameTypeComboBox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12" name="Koppling: böjd 111">
            <a:extLst>
              <a:ext uri="{FF2B5EF4-FFF2-40B4-BE49-F238E27FC236}">
                <a16:creationId xmlns:a16="http://schemas.microsoft.com/office/drawing/2014/main" id="{25B6448D-8EEF-222D-AC72-915830A4AA0C}"/>
              </a:ext>
            </a:extLst>
          </p:cNvPr>
          <p:cNvCxnSpPr>
            <a:cxnSpLocks/>
            <a:stCxn id="111" idx="3"/>
            <a:endCxn id="17" idx="1"/>
          </p:cNvCxnSpPr>
          <p:nvPr/>
        </p:nvCxnSpPr>
        <p:spPr>
          <a:xfrm>
            <a:off x="3536830" y="403836"/>
            <a:ext cx="1403449" cy="1554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ruta 114">
            <a:extLst>
              <a:ext uri="{FF2B5EF4-FFF2-40B4-BE49-F238E27FC236}">
                <a16:creationId xmlns:a16="http://schemas.microsoft.com/office/drawing/2014/main" id="{645A1C05-E6E0-18EB-5571-B972185E41F8}"/>
              </a:ext>
            </a:extLst>
          </p:cNvPr>
          <p:cNvSpPr txBox="1"/>
          <p:nvPr/>
        </p:nvSpPr>
        <p:spPr>
          <a:xfrm>
            <a:off x="2214239" y="486493"/>
            <a:ext cx="1716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ActorContactTypeComboBox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16" name="Koppling: böjd 115">
            <a:extLst>
              <a:ext uri="{FF2B5EF4-FFF2-40B4-BE49-F238E27FC236}">
                <a16:creationId xmlns:a16="http://schemas.microsoft.com/office/drawing/2014/main" id="{FF508AD1-E4CF-A763-2D63-F18277D8F488}"/>
              </a:ext>
            </a:extLst>
          </p:cNvPr>
          <p:cNvCxnSpPr>
            <a:cxnSpLocks/>
            <a:stCxn id="115" idx="3"/>
            <a:endCxn id="20" idx="1"/>
          </p:cNvCxnSpPr>
          <p:nvPr/>
        </p:nvCxnSpPr>
        <p:spPr>
          <a:xfrm>
            <a:off x="3930772" y="609604"/>
            <a:ext cx="1015260" cy="12799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ruta 118">
            <a:extLst>
              <a:ext uri="{FF2B5EF4-FFF2-40B4-BE49-F238E27FC236}">
                <a16:creationId xmlns:a16="http://schemas.microsoft.com/office/drawing/2014/main" id="{906051EF-73FE-0193-8412-4EE1169E1368}"/>
              </a:ext>
            </a:extLst>
          </p:cNvPr>
          <p:cNvSpPr txBox="1"/>
          <p:nvPr/>
        </p:nvSpPr>
        <p:spPr>
          <a:xfrm>
            <a:off x="7536516" y="796732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SelContactTypeTextBox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sp>
        <p:nvSpPr>
          <p:cNvPr id="120" name="textruta 119">
            <a:extLst>
              <a:ext uri="{FF2B5EF4-FFF2-40B4-BE49-F238E27FC236}">
                <a16:creationId xmlns:a16="http://schemas.microsoft.com/office/drawing/2014/main" id="{99E4B9BF-4935-FB90-788F-18D34B2BA2BE}"/>
              </a:ext>
            </a:extLst>
          </p:cNvPr>
          <p:cNvSpPr txBox="1"/>
          <p:nvPr/>
        </p:nvSpPr>
        <p:spPr>
          <a:xfrm>
            <a:off x="7520559" y="635398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AddContactButton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21" name="Koppling: böjd 120">
            <a:extLst>
              <a:ext uri="{FF2B5EF4-FFF2-40B4-BE49-F238E27FC236}">
                <a16:creationId xmlns:a16="http://schemas.microsoft.com/office/drawing/2014/main" id="{E91DF296-8862-D461-A68B-DF2388C81B95}"/>
              </a:ext>
            </a:extLst>
          </p:cNvPr>
          <p:cNvCxnSpPr>
            <a:cxnSpLocks/>
            <a:stCxn id="119" idx="1"/>
            <a:endCxn id="21" idx="4"/>
          </p:cNvCxnSpPr>
          <p:nvPr/>
        </p:nvCxnSpPr>
        <p:spPr>
          <a:xfrm rot="10800000">
            <a:off x="6028432" y="787887"/>
            <a:ext cx="1508085" cy="13195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Koppling: böjd 123">
            <a:extLst>
              <a:ext uri="{FF2B5EF4-FFF2-40B4-BE49-F238E27FC236}">
                <a16:creationId xmlns:a16="http://schemas.microsoft.com/office/drawing/2014/main" id="{2924EDC3-B99B-EA35-C3C1-EC602767E3D3}"/>
              </a:ext>
            </a:extLst>
          </p:cNvPr>
          <p:cNvCxnSpPr>
            <a:cxnSpLocks/>
            <a:stCxn id="120" idx="1"/>
            <a:endCxn id="22" idx="6"/>
          </p:cNvCxnSpPr>
          <p:nvPr/>
        </p:nvCxnSpPr>
        <p:spPr>
          <a:xfrm rot="10800000" flipV="1">
            <a:off x="6576209" y="758509"/>
            <a:ext cx="944351" cy="121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textruta 129">
            <a:extLst>
              <a:ext uri="{FF2B5EF4-FFF2-40B4-BE49-F238E27FC236}">
                <a16:creationId xmlns:a16="http://schemas.microsoft.com/office/drawing/2014/main" id="{2A8BD874-AE10-27ED-C32D-885B1B01EA60}"/>
              </a:ext>
            </a:extLst>
          </p:cNvPr>
          <p:cNvSpPr txBox="1"/>
          <p:nvPr/>
        </p:nvSpPr>
        <p:spPr>
          <a:xfrm>
            <a:off x="2222257" y="776911"/>
            <a:ext cx="1467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BirthStreetAddrTextBox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31" name="Koppling: böjd 130">
            <a:extLst>
              <a:ext uri="{FF2B5EF4-FFF2-40B4-BE49-F238E27FC236}">
                <a16:creationId xmlns:a16="http://schemas.microsoft.com/office/drawing/2014/main" id="{9E638367-EE06-451B-E372-4940405EFA9E}"/>
              </a:ext>
            </a:extLst>
          </p:cNvPr>
          <p:cNvCxnSpPr>
            <a:cxnSpLocks/>
            <a:stCxn id="130" idx="3"/>
            <a:endCxn id="25" idx="2"/>
          </p:cNvCxnSpPr>
          <p:nvPr/>
        </p:nvCxnSpPr>
        <p:spPr>
          <a:xfrm>
            <a:off x="3689351" y="900022"/>
            <a:ext cx="2679821" cy="345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textruta 134">
            <a:extLst>
              <a:ext uri="{FF2B5EF4-FFF2-40B4-BE49-F238E27FC236}">
                <a16:creationId xmlns:a16="http://schemas.microsoft.com/office/drawing/2014/main" id="{E0232D76-7814-1AE7-4B64-3893A0EB383D}"/>
              </a:ext>
            </a:extLst>
          </p:cNvPr>
          <p:cNvSpPr txBox="1"/>
          <p:nvPr/>
        </p:nvSpPr>
        <p:spPr>
          <a:xfrm>
            <a:off x="2214239" y="971363"/>
            <a:ext cx="1322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BirthZipCodeTextBox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36" name="Koppling: böjd 135">
            <a:extLst>
              <a:ext uri="{FF2B5EF4-FFF2-40B4-BE49-F238E27FC236}">
                <a16:creationId xmlns:a16="http://schemas.microsoft.com/office/drawing/2014/main" id="{52D33BB4-869F-DD26-217C-F7C0B2501F7B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3536830" y="1094474"/>
            <a:ext cx="2027214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textruta 138">
            <a:extLst>
              <a:ext uri="{FF2B5EF4-FFF2-40B4-BE49-F238E27FC236}">
                <a16:creationId xmlns:a16="http://schemas.microsoft.com/office/drawing/2014/main" id="{09F4C7CA-7163-A601-1AD6-6E36C24FF6AE}"/>
              </a:ext>
            </a:extLst>
          </p:cNvPr>
          <p:cNvSpPr txBox="1"/>
          <p:nvPr/>
        </p:nvSpPr>
        <p:spPr>
          <a:xfrm>
            <a:off x="7536516" y="969033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BirthAreaNameTextBox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40" name="Koppling: böjd 139">
            <a:extLst>
              <a:ext uri="{FF2B5EF4-FFF2-40B4-BE49-F238E27FC236}">
                <a16:creationId xmlns:a16="http://schemas.microsoft.com/office/drawing/2014/main" id="{1757DA2E-4E0E-2B7E-AC7E-79FEB09B9A91}"/>
              </a:ext>
            </a:extLst>
          </p:cNvPr>
          <p:cNvCxnSpPr>
            <a:cxnSpLocks/>
            <a:stCxn id="139" idx="1"/>
            <a:endCxn id="27" idx="6"/>
          </p:cNvCxnSpPr>
          <p:nvPr/>
        </p:nvCxnSpPr>
        <p:spPr>
          <a:xfrm rot="10800000" flipV="1">
            <a:off x="6573332" y="1092144"/>
            <a:ext cx="963185" cy="120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textruta 142">
            <a:extLst>
              <a:ext uri="{FF2B5EF4-FFF2-40B4-BE49-F238E27FC236}">
                <a16:creationId xmlns:a16="http://schemas.microsoft.com/office/drawing/2014/main" id="{1FDCCBB1-0BBE-7878-3B72-4FEFE39B6597}"/>
              </a:ext>
            </a:extLst>
          </p:cNvPr>
          <p:cNvSpPr txBox="1"/>
          <p:nvPr/>
        </p:nvSpPr>
        <p:spPr>
          <a:xfrm>
            <a:off x="7536516" y="1158057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BirthCitynameTextBox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44" name="Koppling: böjd 143">
            <a:extLst>
              <a:ext uri="{FF2B5EF4-FFF2-40B4-BE49-F238E27FC236}">
                <a16:creationId xmlns:a16="http://schemas.microsoft.com/office/drawing/2014/main" id="{30C27452-7825-7E7A-4DE4-6C7684BC7895}"/>
              </a:ext>
            </a:extLst>
          </p:cNvPr>
          <p:cNvCxnSpPr>
            <a:cxnSpLocks/>
            <a:stCxn id="143" idx="1"/>
            <a:endCxn id="28" idx="6"/>
          </p:cNvCxnSpPr>
          <p:nvPr/>
        </p:nvCxnSpPr>
        <p:spPr>
          <a:xfrm rot="10800000">
            <a:off x="6512948" y="1276708"/>
            <a:ext cx="1023569" cy="44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textruta 145">
            <a:extLst>
              <a:ext uri="{FF2B5EF4-FFF2-40B4-BE49-F238E27FC236}">
                <a16:creationId xmlns:a16="http://schemas.microsoft.com/office/drawing/2014/main" id="{7E889475-C9A3-46F9-BC50-44A933EE44D7}"/>
              </a:ext>
            </a:extLst>
          </p:cNvPr>
          <p:cNvSpPr txBox="1"/>
          <p:nvPr/>
        </p:nvSpPr>
        <p:spPr>
          <a:xfrm>
            <a:off x="7549923" y="1330584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BirthCountryTextBox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47" name="Koppling: böjd 146">
            <a:extLst>
              <a:ext uri="{FF2B5EF4-FFF2-40B4-BE49-F238E27FC236}">
                <a16:creationId xmlns:a16="http://schemas.microsoft.com/office/drawing/2014/main" id="{FCAECE9A-5800-B6B3-AF26-4D483E7F41EE}"/>
              </a:ext>
            </a:extLst>
          </p:cNvPr>
          <p:cNvCxnSpPr>
            <a:cxnSpLocks/>
            <a:stCxn id="146" idx="1"/>
            <a:endCxn id="29" idx="6"/>
          </p:cNvCxnSpPr>
          <p:nvPr/>
        </p:nvCxnSpPr>
        <p:spPr>
          <a:xfrm rot="10800000">
            <a:off x="6530201" y="1449235"/>
            <a:ext cx="1019722" cy="44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ruta 148">
            <a:extLst>
              <a:ext uri="{FF2B5EF4-FFF2-40B4-BE49-F238E27FC236}">
                <a16:creationId xmlns:a16="http://schemas.microsoft.com/office/drawing/2014/main" id="{E0D49468-6034-BC31-80FC-6920C54E02D2}"/>
              </a:ext>
            </a:extLst>
          </p:cNvPr>
          <p:cNvSpPr txBox="1"/>
          <p:nvPr/>
        </p:nvSpPr>
        <p:spPr>
          <a:xfrm>
            <a:off x="2222257" y="1407515"/>
            <a:ext cx="111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BirthDateTextBox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50" name="Koppling: böjd 149">
            <a:extLst>
              <a:ext uri="{FF2B5EF4-FFF2-40B4-BE49-F238E27FC236}">
                <a16:creationId xmlns:a16="http://schemas.microsoft.com/office/drawing/2014/main" id="{F0870D18-D307-05CE-84E9-503258610009}"/>
              </a:ext>
            </a:extLst>
          </p:cNvPr>
          <p:cNvCxnSpPr>
            <a:cxnSpLocks/>
            <a:stCxn id="149" idx="3"/>
            <a:endCxn id="31" idx="2"/>
          </p:cNvCxnSpPr>
          <p:nvPr/>
        </p:nvCxnSpPr>
        <p:spPr>
          <a:xfrm>
            <a:off x="3333750" y="1530626"/>
            <a:ext cx="2494838" cy="7964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ruta 152">
            <a:extLst>
              <a:ext uri="{FF2B5EF4-FFF2-40B4-BE49-F238E27FC236}">
                <a16:creationId xmlns:a16="http://schemas.microsoft.com/office/drawing/2014/main" id="{A3B19A00-81D0-5714-D43E-EA696F4A2FBD}"/>
              </a:ext>
            </a:extLst>
          </p:cNvPr>
          <p:cNvSpPr txBox="1"/>
          <p:nvPr/>
        </p:nvSpPr>
        <p:spPr>
          <a:xfrm>
            <a:off x="7556606" y="1495548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SocSecNumberTextBox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54" name="Koppling: böjd 153">
            <a:extLst>
              <a:ext uri="{FF2B5EF4-FFF2-40B4-BE49-F238E27FC236}">
                <a16:creationId xmlns:a16="http://schemas.microsoft.com/office/drawing/2014/main" id="{48AD6915-1387-2333-EB40-93B8E5F5C7E8}"/>
              </a:ext>
            </a:extLst>
          </p:cNvPr>
          <p:cNvCxnSpPr>
            <a:cxnSpLocks/>
            <a:stCxn id="153" idx="1"/>
            <a:endCxn id="30" idx="6"/>
          </p:cNvCxnSpPr>
          <p:nvPr/>
        </p:nvCxnSpPr>
        <p:spPr>
          <a:xfrm rot="10800000">
            <a:off x="6538828" y="1613139"/>
            <a:ext cx="1017779" cy="55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textruta 155">
            <a:extLst>
              <a:ext uri="{FF2B5EF4-FFF2-40B4-BE49-F238E27FC236}">
                <a16:creationId xmlns:a16="http://schemas.microsoft.com/office/drawing/2014/main" id="{5E57A7DB-CFBC-F0E1-B57B-DFCAEFE35DA6}"/>
              </a:ext>
            </a:extLst>
          </p:cNvPr>
          <p:cNvSpPr txBox="1"/>
          <p:nvPr/>
        </p:nvSpPr>
        <p:spPr>
          <a:xfrm>
            <a:off x="2245266" y="1629810"/>
            <a:ext cx="129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BirthLatitudeTextBox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57" name="Koppling: böjd 156">
            <a:extLst>
              <a:ext uri="{FF2B5EF4-FFF2-40B4-BE49-F238E27FC236}">
                <a16:creationId xmlns:a16="http://schemas.microsoft.com/office/drawing/2014/main" id="{1ED5BCC9-63AF-F6A5-EBF1-613926FFAC34}"/>
              </a:ext>
            </a:extLst>
          </p:cNvPr>
          <p:cNvCxnSpPr>
            <a:cxnSpLocks/>
            <a:stCxn id="156" idx="3"/>
            <a:endCxn id="33" idx="1"/>
          </p:cNvCxnSpPr>
          <p:nvPr/>
        </p:nvCxnSpPr>
        <p:spPr>
          <a:xfrm>
            <a:off x="3536830" y="1752921"/>
            <a:ext cx="2162579" cy="140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ruta 159">
            <a:extLst>
              <a:ext uri="{FF2B5EF4-FFF2-40B4-BE49-F238E27FC236}">
                <a16:creationId xmlns:a16="http://schemas.microsoft.com/office/drawing/2014/main" id="{8696E288-AA23-0F03-0301-5C1CC70378DE}"/>
              </a:ext>
            </a:extLst>
          </p:cNvPr>
          <p:cNvSpPr txBox="1"/>
          <p:nvPr/>
        </p:nvSpPr>
        <p:spPr>
          <a:xfrm>
            <a:off x="7536516" y="1666099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BirthLongitudeTextBox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61" name="Koppling: böjd 160">
            <a:extLst>
              <a:ext uri="{FF2B5EF4-FFF2-40B4-BE49-F238E27FC236}">
                <a16:creationId xmlns:a16="http://schemas.microsoft.com/office/drawing/2014/main" id="{12FDEE78-8855-DAF9-0E53-CEEA1A1E668D}"/>
              </a:ext>
            </a:extLst>
          </p:cNvPr>
          <p:cNvCxnSpPr>
            <a:cxnSpLocks/>
            <a:stCxn id="160" idx="1"/>
            <a:endCxn id="32" idx="6"/>
          </p:cNvCxnSpPr>
          <p:nvPr/>
        </p:nvCxnSpPr>
        <p:spPr>
          <a:xfrm rot="10800000">
            <a:off x="6492822" y="1782790"/>
            <a:ext cx="1043695" cy="64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ruta 162">
            <a:extLst>
              <a:ext uri="{FF2B5EF4-FFF2-40B4-BE49-F238E27FC236}">
                <a16:creationId xmlns:a16="http://schemas.microsoft.com/office/drawing/2014/main" id="{C2D7AAC1-40B2-B226-41BA-AF61B6F7D50D}"/>
              </a:ext>
            </a:extLst>
          </p:cNvPr>
          <p:cNvSpPr txBox="1"/>
          <p:nvPr/>
        </p:nvSpPr>
        <p:spPr>
          <a:xfrm>
            <a:off x="7556606" y="1843885"/>
            <a:ext cx="165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ViewGeoPosButton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64" name="Koppling: böjd 163">
            <a:extLst>
              <a:ext uri="{FF2B5EF4-FFF2-40B4-BE49-F238E27FC236}">
                <a16:creationId xmlns:a16="http://schemas.microsoft.com/office/drawing/2014/main" id="{CD0137F4-6AFE-611B-919B-F139CA66D11E}"/>
              </a:ext>
            </a:extLst>
          </p:cNvPr>
          <p:cNvCxnSpPr>
            <a:cxnSpLocks/>
            <a:stCxn id="163" idx="1"/>
            <a:endCxn id="34" idx="6"/>
          </p:cNvCxnSpPr>
          <p:nvPr/>
        </p:nvCxnSpPr>
        <p:spPr>
          <a:xfrm rot="10800000" flipV="1">
            <a:off x="6294414" y="1966996"/>
            <a:ext cx="1262193" cy="557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textruta 165">
            <a:extLst>
              <a:ext uri="{FF2B5EF4-FFF2-40B4-BE49-F238E27FC236}">
                <a16:creationId xmlns:a16="http://schemas.microsoft.com/office/drawing/2014/main" id="{AC594734-40A4-F2C9-74A5-95973167D4DD}"/>
              </a:ext>
            </a:extLst>
          </p:cNvPr>
          <p:cNvSpPr txBox="1"/>
          <p:nvPr/>
        </p:nvSpPr>
        <p:spPr>
          <a:xfrm>
            <a:off x="2260357" y="2005068"/>
            <a:ext cx="129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rgbClr val="FF0000"/>
                </a:solidFill>
              </a:rPr>
              <a:t>AddSkinToneButton</a:t>
            </a:r>
            <a:endParaRPr lang="sv-SE" sz="1000" dirty="0">
              <a:solidFill>
                <a:srgbClr val="FF0000"/>
              </a:solidFill>
            </a:endParaRPr>
          </a:p>
        </p:txBody>
      </p:sp>
      <p:cxnSp>
        <p:nvCxnSpPr>
          <p:cNvPr id="167" name="Koppling: böjd 166">
            <a:extLst>
              <a:ext uri="{FF2B5EF4-FFF2-40B4-BE49-F238E27FC236}">
                <a16:creationId xmlns:a16="http://schemas.microsoft.com/office/drawing/2014/main" id="{660A89F3-DB25-2C93-7172-115DB9E5334A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3551921" y="2127993"/>
            <a:ext cx="1278895" cy="18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7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20204</TotalTime>
  <Words>19</Words>
  <Application>Microsoft Office PowerPoint</Application>
  <PresentationFormat>Bredbild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Sam Bergåse</dc:creator>
  <cp:lastModifiedBy>Sam Bergåse</cp:lastModifiedBy>
  <cp:revision>1</cp:revision>
  <dcterms:created xsi:type="dcterms:W3CDTF">2024-01-14T09:27:37Z</dcterms:created>
  <dcterms:modified xsi:type="dcterms:W3CDTF">2024-01-28T10:12:18Z</dcterms:modified>
</cp:coreProperties>
</file>